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2" r:id="rId1"/>
  </p:sldMasterIdLst>
  <p:notesMasterIdLst>
    <p:notesMasterId r:id="rId55"/>
  </p:notesMasterIdLst>
  <p:sldIdLst>
    <p:sldId id="428" r:id="rId2"/>
    <p:sldId id="332" r:id="rId3"/>
    <p:sldId id="331" r:id="rId4"/>
    <p:sldId id="330" r:id="rId5"/>
    <p:sldId id="329" r:id="rId6"/>
    <p:sldId id="384" r:id="rId7"/>
    <p:sldId id="385" r:id="rId8"/>
    <p:sldId id="386" r:id="rId9"/>
    <p:sldId id="333" r:id="rId10"/>
    <p:sldId id="334" r:id="rId11"/>
    <p:sldId id="424" r:id="rId12"/>
    <p:sldId id="425" r:id="rId13"/>
    <p:sldId id="426" r:id="rId14"/>
    <p:sldId id="427" r:id="rId15"/>
    <p:sldId id="387" r:id="rId16"/>
    <p:sldId id="388" r:id="rId17"/>
    <p:sldId id="405" r:id="rId18"/>
    <p:sldId id="389" r:id="rId19"/>
    <p:sldId id="402" r:id="rId20"/>
    <p:sldId id="403" r:id="rId21"/>
    <p:sldId id="410" r:id="rId22"/>
    <p:sldId id="404" r:id="rId23"/>
    <p:sldId id="407" r:id="rId24"/>
    <p:sldId id="408" r:id="rId25"/>
    <p:sldId id="409" r:id="rId26"/>
    <p:sldId id="412" r:id="rId27"/>
    <p:sldId id="390" r:id="rId28"/>
    <p:sldId id="417" r:id="rId29"/>
    <p:sldId id="413" r:id="rId30"/>
    <p:sldId id="391" r:id="rId31"/>
    <p:sldId id="411" r:id="rId32"/>
    <p:sldId id="414" r:id="rId33"/>
    <p:sldId id="392" r:id="rId34"/>
    <p:sldId id="416" r:id="rId35"/>
    <p:sldId id="415" r:id="rId36"/>
    <p:sldId id="393" r:id="rId37"/>
    <p:sldId id="418" r:id="rId38"/>
    <p:sldId id="394" r:id="rId39"/>
    <p:sldId id="419" r:id="rId40"/>
    <p:sldId id="395" r:id="rId41"/>
    <p:sldId id="420" r:id="rId42"/>
    <p:sldId id="396" r:id="rId43"/>
    <p:sldId id="397" r:id="rId44"/>
    <p:sldId id="398" r:id="rId45"/>
    <p:sldId id="423" r:id="rId46"/>
    <p:sldId id="430" r:id="rId47"/>
    <p:sldId id="421" r:id="rId48"/>
    <p:sldId id="399" r:id="rId49"/>
    <p:sldId id="422" r:id="rId50"/>
    <p:sldId id="431" r:id="rId51"/>
    <p:sldId id="400" r:id="rId52"/>
    <p:sldId id="429" r:id="rId53"/>
    <p:sldId id="317" r:id="rId5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11.62791" units="1/cm"/>
          <inkml:channelProperty channel="Y" name="resolution" value="55.6701" units="1/cm"/>
          <inkml:channelProperty channel="T" name="resolution" value="1" units="1/dev"/>
        </inkml:channelProperties>
      </inkml:inkSource>
      <inkml:timestamp xml:id="ts0" timeString="2021-02-28T11:43:34.5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4745 13196 0,'-47'23'152,"23"-23"-146,1 0 9,23-71-8,-24 48 10,24-1-8,0-23-1,0-24-2,-23 47 3,23 1-2,0-1 3,0 1-4,0-1 18,0-23 49,23 70-41,24-23-17,1 48 2,-48-25-9,47 24-1,-24-23 1,25 23 0,22-23 0,-22 0 1,22-24-2,1 23 1,-24-23 1,1 71-2,-1-71 9,-24 0-8,25 0 90,-1 0-91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73E39E2A-1FA8-46EA-9C8B-C549243ED5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a:extLst>
              <a:ext uri="{FF2B5EF4-FFF2-40B4-BE49-F238E27FC236}">
                <a16:creationId xmlns:a16="http://schemas.microsoft.com/office/drawing/2014/main" id="{54C86B91-DB12-4A3F-8203-F96D1E3F485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94742ED-6D30-4446-A5A7-1076C47BC984}" type="datetimeFigureOut">
              <a:rPr lang="cs-CZ"/>
              <a:pPr>
                <a:defRPr/>
              </a:pPr>
              <a:t>28.02.2021</a:t>
            </a:fld>
            <a:endParaRPr lang="cs-CZ"/>
          </a:p>
        </p:txBody>
      </p:sp>
      <p:sp>
        <p:nvSpPr>
          <p:cNvPr id="4" name="Zástupný symbol pro obrázek snímku 3">
            <a:extLst>
              <a:ext uri="{FF2B5EF4-FFF2-40B4-BE49-F238E27FC236}">
                <a16:creationId xmlns:a16="http://schemas.microsoft.com/office/drawing/2014/main" id="{8FC33392-9924-4F58-B9B9-50CB3C2E2CA3}"/>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1FC3C45F-C162-4880-A1E2-D4DC4760556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noProof="0"/>
              <a:t>Po kliknutí můžete upravovat styly textu v předloze.</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ECBA020F-D0E0-4F22-853B-7884A5E3C5A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a:extLst>
              <a:ext uri="{FF2B5EF4-FFF2-40B4-BE49-F238E27FC236}">
                <a16:creationId xmlns:a16="http://schemas.microsoft.com/office/drawing/2014/main" id="{A82F2C1D-5B67-45AC-A0A4-60699956484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B0EDDEAC-A228-4806-B41E-3CAAC9E9F086}"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a16="http://schemas.microsoft.com/office/drawing/2014/main" id="{56457161-60D5-456A-9E0A-176579C080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Zástupný symbol pro poznámky 2">
            <a:extLst>
              <a:ext uri="{FF2B5EF4-FFF2-40B4-BE49-F238E27FC236}">
                <a16:creationId xmlns:a16="http://schemas.microsoft.com/office/drawing/2014/main" id="{D37D9E7F-1230-4FC3-B0E8-C8EB9A4C82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61444" name="Zástupný symbol pro číslo snímku 3">
            <a:extLst>
              <a:ext uri="{FF2B5EF4-FFF2-40B4-BE49-F238E27FC236}">
                <a16:creationId xmlns:a16="http://schemas.microsoft.com/office/drawing/2014/main" id="{CDDED2CD-9312-4942-A15D-73DDA18330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572AB49-2BFE-49E2-A710-5916C1DD5C58}" type="slidenum">
              <a:rPr lang="cs-CZ" altLang="cs-CZ" smtClean="0"/>
              <a:pPr/>
              <a:t>53</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a:extLst>
              <a:ext uri="{FF2B5EF4-FFF2-40B4-BE49-F238E27FC236}">
                <a16:creationId xmlns:a16="http://schemas.microsoft.com/office/drawing/2014/main" id="{0F175FF6-9E66-414C-AFA5-E6A870F54B3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60FBA69A-C9B8-47E2-AB13-F8CEEA26A744}"/>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3F9978A8-3FBF-4D8A-980D-A07A93848C12}"/>
              </a:ext>
            </a:extLst>
          </p:cNvPr>
          <p:cNvSpPr>
            <a:spLocks noGrp="1"/>
          </p:cNvSpPr>
          <p:nvPr>
            <p:ph type="sldNum" sz="quarter" idx="12"/>
          </p:nvPr>
        </p:nvSpPr>
        <p:spPr/>
        <p:txBody>
          <a:bodyPr/>
          <a:lstStyle>
            <a:lvl1pPr>
              <a:defRPr/>
            </a:lvl1pPr>
          </a:lstStyle>
          <a:p>
            <a:pPr>
              <a:defRPr/>
            </a:pPr>
            <a:fld id="{A7A21134-82FF-4933-93CC-ECC0DEBD1BAF}" type="slidenum">
              <a:rPr lang="cs-CZ" altLang="cs-CZ"/>
              <a:pPr>
                <a:defRPr/>
              </a:pPr>
              <a:t>‹#›</a:t>
            </a:fld>
            <a:endParaRPr lang="cs-CZ" altLang="cs-CZ"/>
          </a:p>
        </p:txBody>
      </p:sp>
    </p:spTree>
    <p:extLst>
      <p:ext uri="{BB962C8B-B14F-4D97-AF65-F5344CB8AC3E}">
        <p14:creationId xmlns:p14="http://schemas.microsoft.com/office/powerpoint/2010/main" val="301956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DD525368-76BA-4B77-9BD1-0564F4FF56A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199BE850-F779-4316-A21E-F4A5BA852FA4}"/>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671D4A1E-5317-4982-BC7A-899BEE8383E2}"/>
              </a:ext>
            </a:extLst>
          </p:cNvPr>
          <p:cNvSpPr>
            <a:spLocks noGrp="1"/>
          </p:cNvSpPr>
          <p:nvPr>
            <p:ph type="sldNum" sz="quarter" idx="12"/>
          </p:nvPr>
        </p:nvSpPr>
        <p:spPr/>
        <p:txBody>
          <a:bodyPr/>
          <a:lstStyle>
            <a:lvl1pPr>
              <a:defRPr/>
            </a:lvl1pPr>
          </a:lstStyle>
          <a:p>
            <a:pPr>
              <a:defRPr/>
            </a:pPr>
            <a:fld id="{3F3AF78F-A585-4349-87BA-41969BF6D658}" type="slidenum">
              <a:rPr lang="cs-CZ" altLang="cs-CZ"/>
              <a:pPr>
                <a:defRPr/>
              </a:pPr>
              <a:t>‹#›</a:t>
            </a:fld>
            <a:endParaRPr lang="cs-CZ" altLang="cs-CZ"/>
          </a:p>
        </p:txBody>
      </p:sp>
    </p:spTree>
    <p:extLst>
      <p:ext uri="{BB962C8B-B14F-4D97-AF65-F5344CB8AC3E}">
        <p14:creationId xmlns:p14="http://schemas.microsoft.com/office/powerpoint/2010/main" val="245484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E2EA87E8-F91C-444F-BEDD-5B736DD99F8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EC66EC45-8AFE-4625-9076-1B842E389DB0}"/>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13CFE40B-65FB-42A5-B704-8F98CD685DD9}"/>
              </a:ext>
            </a:extLst>
          </p:cNvPr>
          <p:cNvSpPr>
            <a:spLocks noGrp="1"/>
          </p:cNvSpPr>
          <p:nvPr>
            <p:ph type="sldNum" sz="quarter" idx="12"/>
          </p:nvPr>
        </p:nvSpPr>
        <p:spPr/>
        <p:txBody>
          <a:bodyPr/>
          <a:lstStyle>
            <a:lvl1pPr>
              <a:defRPr/>
            </a:lvl1pPr>
          </a:lstStyle>
          <a:p>
            <a:pPr>
              <a:defRPr/>
            </a:pPr>
            <a:fld id="{2F78E47A-D6E3-45F0-86DD-2571B280599B}" type="slidenum">
              <a:rPr lang="cs-CZ" altLang="cs-CZ"/>
              <a:pPr>
                <a:defRPr/>
              </a:pPr>
              <a:t>‹#›</a:t>
            </a:fld>
            <a:endParaRPr lang="cs-CZ" altLang="cs-CZ"/>
          </a:p>
        </p:txBody>
      </p:sp>
    </p:spTree>
    <p:extLst>
      <p:ext uri="{BB962C8B-B14F-4D97-AF65-F5344CB8AC3E}">
        <p14:creationId xmlns:p14="http://schemas.microsoft.com/office/powerpoint/2010/main" val="3507259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066800" y="304800"/>
            <a:ext cx="7543800" cy="1431925"/>
          </a:xfrm>
        </p:spPr>
        <p:txBody>
          <a:bodyPr/>
          <a:lstStyle/>
          <a:p>
            <a:r>
              <a:rPr lang="cs-CZ"/>
              <a:t>Kliknutím lze upravit styl.</a:t>
            </a:r>
          </a:p>
        </p:txBody>
      </p:sp>
      <p:sp>
        <p:nvSpPr>
          <p:cNvPr id="3" name="Zástupný text 2"/>
          <p:cNvSpPr>
            <a:spLocks noGrp="1"/>
          </p:cNvSpPr>
          <p:nvPr>
            <p:ph type="body" sz="half" idx="1"/>
          </p:nvPr>
        </p:nvSpPr>
        <p:spPr>
          <a:xfrm>
            <a:off x="1066800" y="1981200"/>
            <a:ext cx="36957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p:cNvSpPr>
            <a:spLocks noGrp="1"/>
          </p:cNvSpPr>
          <p:nvPr>
            <p:ph sz="quarter" idx="2"/>
          </p:nvPr>
        </p:nvSpPr>
        <p:spPr>
          <a:xfrm>
            <a:off x="4914900" y="1981200"/>
            <a:ext cx="3695700" cy="1981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obsah 4"/>
          <p:cNvSpPr>
            <a:spLocks noGrp="1"/>
          </p:cNvSpPr>
          <p:nvPr>
            <p:ph sz="quarter" idx="3"/>
          </p:nvPr>
        </p:nvSpPr>
        <p:spPr>
          <a:xfrm>
            <a:off x="4914900" y="4114800"/>
            <a:ext cx="3695700" cy="1981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E4244A23-CE98-4741-A76B-BBA1F184C8B7}"/>
              </a:ext>
            </a:extLst>
          </p:cNvPr>
          <p:cNvSpPr>
            <a:spLocks noGrp="1"/>
          </p:cNvSpPr>
          <p:nvPr>
            <p:ph type="dt" sz="half" idx="10"/>
          </p:nvPr>
        </p:nvSpPr>
        <p:spPr>
          <a:xfrm>
            <a:off x="1066800" y="6248400"/>
            <a:ext cx="1905000" cy="457200"/>
          </a:xfrm>
        </p:spPr>
        <p:txBody>
          <a:bodyPr/>
          <a:lstStyle>
            <a:lvl1pPr>
              <a:defRPr/>
            </a:lvl1pPr>
          </a:lstStyle>
          <a:p>
            <a:pPr>
              <a:defRPr/>
            </a:pPr>
            <a:endParaRPr lang="cs-CZ" altLang="cs-CZ"/>
          </a:p>
        </p:txBody>
      </p:sp>
      <p:sp>
        <p:nvSpPr>
          <p:cNvPr id="7" name="Zástupný symbol pro zápatí 6">
            <a:extLst>
              <a:ext uri="{FF2B5EF4-FFF2-40B4-BE49-F238E27FC236}">
                <a16:creationId xmlns:a16="http://schemas.microsoft.com/office/drawing/2014/main" id="{4A4CA7A2-1E06-4EE2-BF43-7E64F89947CE}"/>
              </a:ext>
            </a:extLst>
          </p:cNvPr>
          <p:cNvSpPr>
            <a:spLocks noGrp="1"/>
          </p:cNvSpPr>
          <p:nvPr>
            <p:ph type="ftr" sz="quarter" idx="11"/>
          </p:nvPr>
        </p:nvSpPr>
        <p:spPr>
          <a:xfrm>
            <a:off x="3429000" y="6248400"/>
            <a:ext cx="2895600" cy="457200"/>
          </a:xfrm>
        </p:spPr>
        <p:txBody>
          <a:bodyPr/>
          <a:lstStyle>
            <a:lvl1pPr>
              <a:defRPr/>
            </a:lvl1pPr>
          </a:lstStyle>
          <a:p>
            <a:pPr>
              <a:defRPr/>
            </a:pPr>
            <a:endParaRPr lang="cs-CZ" altLang="cs-CZ"/>
          </a:p>
        </p:txBody>
      </p:sp>
      <p:sp>
        <p:nvSpPr>
          <p:cNvPr id="8" name="Zástupný symbol pro číslo snímku 7">
            <a:extLst>
              <a:ext uri="{FF2B5EF4-FFF2-40B4-BE49-F238E27FC236}">
                <a16:creationId xmlns:a16="http://schemas.microsoft.com/office/drawing/2014/main" id="{B82D12E0-1D88-4077-B31A-776C3D96688F}"/>
              </a:ext>
            </a:extLst>
          </p:cNvPr>
          <p:cNvSpPr>
            <a:spLocks noGrp="1"/>
          </p:cNvSpPr>
          <p:nvPr>
            <p:ph type="sldNum" sz="quarter" idx="12"/>
          </p:nvPr>
        </p:nvSpPr>
        <p:spPr>
          <a:xfrm>
            <a:off x="6705600" y="6248400"/>
            <a:ext cx="1905000" cy="457200"/>
          </a:xfrm>
        </p:spPr>
        <p:txBody>
          <a:bodyPr/>
          <a:lstStyle>
            <a:lvl1pPr>
              <a:defRPr/>
            </a:lvl1pPr>
          </a:lstStyle>
          <a:p>
            <a:pPr>
              <a:defRPr/>
            </a:pPr>
            <a:fld id="{823FBE28-5D78-40E8-B978-2B819D20EBA8}" type="slidenum">
              <a:rPr lang="cs-CZ" altLang="cs-CZ"/>
              <a:pPr>
                <a:defRPr/>
              </a:pPr>
              <a:t>‹#›</a:t>
            </a:fld>
            <a:endParaRPr lang="cs-CZ" altLang="cs-CZ"/>
          </a:p>
        </p:txBody>
      </p:sp>
    </p:spTree>
    <p:extLst>
      <p:ext uri="{BB962C8B-B14F-4D97-AF65-F5344CB8AC3E}">
        <p14:creationId xmlns:p14="http://schemas.microsoft.com/office/powerpoint/2010/main" val="2681834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066800" y="304800"/>
            <a:ext cx="7543800" cy="1431925"/>
          </a:xfrm>
        </p:spPr>
        <p:txBody>
          <a:bodyPr/>
          <a:lstStyle/>
          <a:p>
            <a:r>
              <a:rPr lang="cs-CZ"/>
              <a:t>Kliknutím lze upravit styl.</a:t>
            </a:r>
          </a:p>
        </p:txBody>
      </p:sp>
      <p:sp>
        <p:nvSpPr>
          <p:cNvPr id="3" name="Zástupný text 2"/>
          <p:cNvSpPr>
            <a:spLocks noGrp="1"/>
          </p:cNvSpPr>
          <p:nvPr>
            <p:ph type="body" sz="half" idx="1"/>
          </p:nvPr>
        </p:nvSpPr>
        <p:spPr>
          <a:xfrm>
            <a:off x="1066800" y="1981200"/>
            <a:ext cx="36957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p:cNvSpPr>
            <a:spLocks noGrp="1"/>
          </p:cNvSpPr>
          <p:nvPr>
            <p:ph sz="half" idx="2"/>
          </p:nvPr>
        </p:nvSpPr>
        <p:spPr>
          <a:xfrm>
            <a:off x="4914900" y="1981200"/>
            <a:ext cx="36957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86C215D-D90B-473A-B109-F71CA1E1DB7B}"/>
              </a:ext>
            </a:extLst>
          </p:cNvPr>
          <p:cNvSpPr>
            <a:spLocks noGrp="1"/>
          </p:cNvSpPr>
          <p:nvPr>
            <p:ph type="dt" sz="half" idx="10"/>
          </p:nvPr>
        </p:nvSpPr>
        <p:spPr>
          <a:xfrm>
            <a:off x="1066800" y="6248400"/>
            <a:ext cx="1905000" cy="457200"/>
          </a:xfrm>
        </p:spPr>
        <p:txBody>
          <a:bodyPr/>
          <a:lstStyle>
            <a:lvl1pPr>
              <a:defRPr/>
            </a:lvl1pPr>
          </a:lstStyle>
          <a:p>
            <a:pPr>
              <a:defRPr/>
            </a:pPr>
            <a:endParaRPr lang="cs-CZ" altLang="cs-CZ"/>
          </a:p>
        </p:txBody>
      </p:sp>
      <p:sp>
        <p:nvSpPr>
          <p:cNvPr id="6" name="Zástupný symbol pro zápatí 5">
            <a:extLst>
              <a:ext uri="{FF2B5EF4-FFF2-40B4-BE49-F238E27FC236}">
                <a16:creationId xmlns:a16="http://schemas.microsoft.com/office/drawing/2014/main" id="{91D3B76C-7D11-42A5-A905-F624ED6C0405}"/>
              </a:ext>
            </a:extLst>
          </p:cNvPr>
          <p:cNvSpPr>
            <a:spLocks noGrp="1"/>
          </p:cNvSpPr>
          <p:nvPr>
            <p:ph type="ftr" sz="quarter" idx="11"/>
          </p:nvPr>
        </p:nvSpPr>
        <p:spPr>
          <a:xfrm>
            <a:off x="3429000" y="6248400"/>
            <a:ext cx="2895600" cy="457200"/>
          </a:xfrm>
        </p:spPr>
        <p:txBody>
          <a:bodyPr/>
          <a:lstStyle>
            <a:lvl1pPr>
              <a:defRPr/>
            </a:lvl1pPr>
          </a:lstStyle>
          <a:p>
            <a:pPr>
              <a:defRPr/>
            </a:pPr>
            <a:endParaRPr lang="cs-CZ" altLang="cs-CZ"/>
          </a:p>
        </p:txBody>
      </p:sp>
      <p:sp>
        <p:nvSpPr>
          <p:cNvPr id="7" name="Zástupný symbol pro číslo snímku 6">
            <a:extLst>
              <a:ext uri="{FF2B5EF4-FFF2-40B4-BE49-F238E27FC236}">
                <a16:creationId xmlns:a16="http://schemas.microsoft.com/office/drawing/2014/main" id="{661BFEF4-F1E3-4DDD-BDE1-B74002612E0A}"/>
              </a:ext>
            </a:extLst>
          </p:cNvPr>
          <p:cNvSpPr>
            <a:spLocks noGrp="1"/>
          </p:cNvSpPr>
          <p:nvPr>
            <p:ph type="sldNum" sz="quarter" idx="12"/>
          </p:nvPr>
        </p:nvSpPr>
        <p:spPr>
          <a:xfrm>
            <a:off x="6705600" y="6248400"/>
            <a:ext cx="1905000" cy="457200"/>
          </a:xfrm>
        </p:spPr>
        <p:txBody>
          <a:bodyPr/>
          <a:lstStyle>
            <a:lvl1pPr>
              <a:defRPr/>
            </a:lvl1pPr>
          </a:lstStyle>
          <a:p>
            <a:pPr>
              <a:defRPr/>
            </a:pPr>
            <a:fld id="{509732BC-4B0D-4FC0-B24D-0D20FE38F4DB}" type="slidenum">
              <a:rPr lang="cs-CZ" altLang="cs-CZ"/>
              <a:pPr>
                <a:defRPr/>
              </a:pPr>
              <a:t>‹#›</a:t>
            </a:fld>
            <a:endParaRPr lang="cs-CZ" altLang="cs-CZ"/>
          </a:p>
        </p:txBody>
      </p:sp>
    </p:spTree>
    <p:extLst>
      <p:ext uri="{BB962C8B-B14F-4D97-AF65-F5344CB8AC3E}">
        <p14:creationId xmlns:p14="http://schemas.microsoft.com/office/powerpoint/2010/main" val="3412920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F75360DF-1E64-47CF-85F8-DCCF154C47A8}"/>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41673CC0-6781-46FD-B5A4-F734CEF49C68}"/>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6D15EF29-AB9C-4321-B4B9-01B45B0E9D6F}"/>
              </a:ext>
            </a:extLst>
          </p:cNvPr>
          <p:cNvSpPr>
            <a:spLocks noGrp="1"/>
          </p:cNvSpPr>
          <p:nvPr>
            <p:ph type="sldNum" sz="quarter" idx="12"/>
          </p:nvPr>
        </p:nvSpPr>
        <p:spPr/>
        <p:txBody>
          <a:bodyPr/>
          <a:lstStyle>
            <a:lvl1pPr>
              <a:defRPr/>
            </a:lvl1pPr>
          </a:lstStyle>
          <a:p>
            <a:pPr>
              <a:defRPr/>
            </a:pPr>
            <a:fld id="{5ADC4C75-CEC7-4F54-B477-FF457ED9F526}" type="slidenum">
              <a:rPr lang="cs-CZ" altLang="cs-CZ"/>
              <a:pPr>
                <a:defRPr/>
              </a:pPr>
              <a:t>‹#›</a:t>
            </a:fld>
            <a:endParaRPr lang="cs-CZ" altLang="cs-CZ"/>
          </a:p>
        </p:txBody>
      </p:sp>
    </p:spTree>
    <p:extLst>
      <p:ext uri="{BB962C8B-B14F-4D97-AF65-F5344CB8AC3E}">
        <p14:creationId xmlns:p14="http://schemas.microsoft.com/office/powerpoint/2010/main" val="382120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ADD52248-289A-4BA3-A765-A7B7C2B73BE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A523B0F8-346E-4207-AE73-5697D1CE8942}"/>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03C99A35-A68B-4042-A72E-6B48CAB4449A}"/>
              </a:ext>
            </a:extLst>
          </p:cNvPr>
          <p:cNvSpPr>
            <a:spLocks noGrp="1"/>
          </p:cNvSpPr>
          <p:nvPr>
            <p:ph type="sldNum" sz="quarter" idx="12"/>
          </p:nvPr>
        </p:nvSpPr>
        <p:spPr/>
        <p:txBody>
          <a:bodyPr/>
          <a:lstStyle>
            <a:lvl1pPr>
              <a:defRPr/>
            </a:lvl1pPr>
          </a:lstStyle>
          <a:p>
            <a:pPr>
              <a:defRPr/>
            </a:pPr>
            <a:fld id="{8ECCDF0E-3D74-4ACC-9CDE-1B00A2E7271D}" type="slidenum">
              <a:rPr lang="cs-CZ" altLang="cs-CZ"/>
              <a:pPr>
                <a:defRPr/>
              </a:pPr>
              <a:t>‹#›</a:t>
            </a:fld>
            <a:endParaRPr lang="cs-CZ" altLang="cs-CZ"/>
          </a:p>
        </p:txBody>
      </p:sp>
    </p:spTree>
    <p:extLst>
      <p:ext uri="{BB962C8B-B14F-4D97-AF65-F5344CB8AC3E}">
        <p14:creationId xmlns:p14="http://schemas.microsoft.com/office/powerpoint/2010/main" val="401422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3">
            <a:extLst>
              <a:ext uri="{FF2B5EF4-FFF2-40B4-BE49-F238E27FC236}">
                <a16:creationId xmlns:a16="http://schemas.microsoft.com/office/drawing/2014/main" id="{844261E1-7B3D-4894-9F1C-0B00981CFFF4}"/>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62EA4A75-3581-4FA8-9DA8-C0E1D3A0F8C7}"/>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D85A7D41-2EFB-44B1-B628-38F44446785D}"/>
              </a:ext>
            </a:extLst>
          </p:cNvPr>
          <p:cNvSpPr>
            <a:spLocks noGrp="1"/>
          </p:cNvSpPr>
          <p:nvPr>
            <p:ph type="sldNum" sz="quarter" idx="12"/>
          </p:nvPr>
        </p:nvSpPr>
        <p:spPr/>
        <p:txBody>
          <a:bodyPr/>
          <a:lstStyle>
            <a:lvl1pPr>
              <a:defRPr/>
            </a:lvl1pPr>
          </a:lstStyle>
          <a:p>
            <a:pPr>
              <a:defRPr/>
            </a:pPr>
            <a:fld id="{5189F9AB-72F0-4E2E-96E5-7BA3952B0AD3}" type="slidenum">
              <a:rPr lang="cs-CZ" altLang="cs-CZ"/>
              <a:pPr>
                <a:defRPr/>
              </a:pPr>
              <a:t>‹#›</a:t>
            </a:fld>
            <a:endParaRPr lang="cs-CZ" altLang="cs-CZ"/>
          </a:p>
        </p:txBody>
      </p:sp>
    </p:spTree>
    <p:extLst>
      <p:ext uri="{BB962C8B-B14F-4D97-AF65-F5344CB8AC3E}">
        <p14:creationId xmlns:p14="http://schemas.microsoft.com/office/powerpoint/2010/main" val="47159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a:extLst>
              <a:ext uri="{FF2B5EF4-FFF2-40B4-BE49-F238E27FC236}">
                <a16:creationId xmlns:a16="http://schemas.microsoft.com/office/drawing/2014/main" id="{DE427730-EC5A-4383-84D5-1FCB7C9B7078}"/>
              </a:ext>
            </a:extLst>
          </p:cNvPr>
          <p:cNvSpPr>
            <a:spLocks noGrp="1"/>
          </p:cNvSpPr>
          <p:nvPr>
            <p:ph type="dt" sz="half" idx="10"/>
          </p:nvPr>
        </p:nvSpPr>
        <p:spPr/>
        <p:txBody>
          <a:bodyPr/>
          <a:lstStyle>
            <a:lvl1pPr>
              <a:defRPr/>
            </a:lvl1pPr>
          </a:lstStyle>
          <a:p>
            <a:pPr>
              <a:defRPr/>
            </a:pPr>
            <a:endParaRPr lang="cs-CZ" altLang="cs-CZ"/>
          </a:p>
        </p:txBody>
      </p:sp>
      <p:sp>
        <p:nvSpPr>
          <p:cNvPr id="8" name="Footer Placeholder 4">
            <a:extLst>
              <a:ext uri="{FF2B5EF4-FFF2-40B4-BE49-F238E27FC236}">
                <a16:creationId xmlns:a16="http://schemas.microsoft.com/office/drawing/2014/main" id="{E2E1B551-C9CD-4664-A380-6700F37CF075}"/>
              </a:ext>
            </a:extLst>
          </p:cNvPr>
          <p:cNvSpPr>
            <a:spLocks noGrp="1"/>
          </p:cNvSpPr>
          <p:nvPr>
            <p:ph type="ftr" sz="quarter" idx="11"/>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id="{A1A85E15-3217-44DB-9D00-B86A44E46D87}"/>
              </a:ext>
            </a:extLst>
          </p:cNvPr>
          <p:cNvSpPr>
            <a:spLocks noGrp="1"/>
          </p:cNvSpPr>
          <p:nvPr>
            <p:ph type="sldNum" sz="quarter" idx="12"/>
          </p:nvPr>
        </p:nvSpPr>
        <p:spPr/>
        <p:txBody>
          <a:bodyPr/>
          <a:lstStyle>
            <a:lvl1pPr>
              <a:defRPr/>
            </a:lvl1pPr>
          </a:lstStyle>
          <a:p>
            <a:pPr>
              <a:defRPr/>
            </a:pPr>
            <a:fld id="{E8C17782-1B13-4C90-AC89-4F3DD88F4479}" type="slidenum">
              <a:rPr lang="cs-CZ" altLang="cs-CZ"/>
              <a:pPr>
                <a:defRPr/>
              </a:pPr>
              <a:t>‹#›</a:t>
            </a:fld>
            <a:endParaRPr lang="cs-CZ" altLang="cs-CZ"/>
          </a:p>
        </p:txBody>
      </p:sp>
    </p:spTree>
    <p:extLst>
      <p:ext uri="{BB962C8B-B14F-4D97-AF65-F5344CB8AC3E}">
        <p14:creationId xmlns:p14="http://schemas.microsoft.com/office/powerpoint/2010/main" val="267536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3">
            <a:extLst>
              <a:ext uri="{FF2B5EF4-FFF2-40B4-BE49-F238E27FC236}">
                <a16:creationId xmlns:a16="http://schemas.microsoft.com/office/drawing/2014/main" id="{3644BFC7-CAF3-4DAB-85A1-2B555295AC06}"/>
              </a:ext>
            </a:extLst>
          </p:cNvPr>
          <p:cNvSpPr>
            <a:spLocks noGrp="1"/>
          </p:cNvSpPr>
          <p:nvPr>
            <p:ph type="dt" sz="half" idx="10"/>
          </p:nvPr>
        </p:nvSpPr>
        <p:spPr/>
        <p:txBody>
          <a:bodyPr/>
          <a:lstStyle>
            <a:lvl1pPr>
              <a:defRPr/>
            </a:lvl1pPr>
          </a:lstStyle>
          <a:p>
            <a:pPr>
              <a:defRPr/>
            </a:pPr>
            <a:endParaRPr lang="cs-CZ" altLang="cs-CZ"/>
          </a:p>
        </p:txBody>
      </p:sp>
      <p:sp>
        <p:nvSpPr>
          <p:cNvPr id="4" name="Footer Placeholder 4">
            <a:extLst>
              <a:ext uri="{FF2B5EF4-FFF2-40B4-BE49-F238E27FC236}">
                <a16:creationId xmlns:a16="http://schemas.microsoft.com/office/drawing/2014/main" id="{6B6B89FD-2B5D-48DB-A67C-DC5FB25DE917}"/>
              </a:ext>
            </a:extLst>
          </p:cNvPr>
          <p:cNvSpPr>
            <a:spLocks noGrp="1"/>
          </p:cNvSpPr>
          <p:nvPr>
            <p:ph type="ftr" sz="quarter" idx="11"/>
          </p:nvPr>
        </p:nvSpPr>
        <p:spPr/>
        <p:txBody>
          <a:bodyPr/>
          <a:lstStyle>
            <a:lvl1pPr>
              <a:defRPr/>
            </a:lvl1pPr>
          </a:lstStyle>
          <a:p>
            <a:pPr>
              <a:defRPr/>
            </a:pPr>
            <a:endParaRPr lang="cs-CZ" altLang="cs-CZ"/>
          </a:p>
        </p:txBody>
      </p:sp>
      <p:sp>
        <p:nvSpPr>
          <p:cNvPr id="5" name="Slide Number Placeholder 5">
            <a:extLst>
              <a:ext uri="{FF2B5EF4-FFF2-40B4-BE49-F238E27FC236}">
                <a16:creationId xmlns:a16="http://schemas.microsoft.com/office/drawing/2014/main" id="{C4162409-840D-4742-AB11-FA41E413C829}"/>
              </a:ext>
            </a:extLst>
          </p:cNvPr>
          <p:cNvSpPr>
            <a:spLocks noGrp="1"/>
          </p:cNvSpPr>
          <p:nvPr>
            <p:ph type="sldNum" sz="quarter" idx="12"/>
          </p:nvPr>
        </p:nvSpPr>
        <p:spPr/>
        <p:txBody>
          <a:bodyPr/>
          <a:lstStyle>
            <a:lvl1pPr>
              <a:defRPr/>
            </a:lvl1pPr>
          </a:lstStyle>
          <a:p>
            <a:pPr>
              <a:defRPr/>
            </a:pPr>
            <a:fld id="{4D199A1C-41A3-457D-B0C3-06FD972C8283}" type="slidenum">
              <a:rPr lang="cs-CZ" altLang="cs-CZ"/>
              <a:pPr>
                <a:defRPr/>
              </a:pPr>
              <a:t>‹#›</a:t>
            </a:fld>
            <a:endParaRPr lang="cs-CZ" altLang="cs-CZ"/>
          </a:p>
        </p:txBody>
      </p:sp>
    </p:spTree>
    <p:extLst>
      <p:ext uri="{BB962C8B-B14F-4D97-AF65-F5344CB8AC3E}">
        <p14:creationId xmlns:p14="http://schemas.microsoft.com/office/powerpoint/2010/main" val="131011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C32A5B-BA7B-4669-A6EC-D1512313CCA8}"/>
              </a:ext>
            </a:extLst>
          </p:cNvPr>
          <p:cNvSpPr>
            <a:spLocks noGrp="1"/>
          </p:cNvSpPr>
          <p:nvPr>
            <p:ph type="dt" sz="half" idx="10"/>
          </p:nvPr>
        </p:nvSpPr>
        <p:spPr/>
        <p:txBody>
          <a:bodyPr/>
          <a:lstStyle>
            <a:lvl1pPr>
              <a:defRPr/>
            </a:lvl1pPr>
          </a:lstStyle>
          <a:p>
            <a:pPr>
              <a:defRPr/>
            </a:pPr>
            <a:endParaRPr lang="cs-CZ" altLang="cs-CZ"/>
          </a:p>
        </p:txBody>
      </p:sp>
      <p:sp>
        <p:nvSpPr>
          <p:cNvPr id="3" name="Footer Placeholder 4">
            <a:extLst>
              <a:ext uri="{FF2B5EF4-FFF2-40B4-BE49-F238E27FC236}">
                <a16:creationId xmlns:a16="http://schemas.microsoft.com/office/drawing/2014/main" id="{E6C7C919-B07A-4297-A149-46B88E0B18E9}"/>
              </a:ext>
            </a:extLst>
          </p:cNvPr>
          <p:cNvSpPr>
            <a:spLocks noGrp="1"/>
          </p:cNvSpPr>
          <p:nvPr>
            <p:ph type="ftr" sz="quarter" idx="11"/>
          </p:nvPr>
        </p:nvSpPr>
        <p:spPr/>
        <p:txBody>
          <a:bodyPr/>
          <a:lstStyle>
            <a:lvl1pPr>
              <a:defRPr/>
            </a:lvl1pPr>
          </a:lstStyle>
          <a:p>
            <a:pPr>
              <a:defRPr/>
            </a:pPr>
            <a:endParaRPr lang="cs-CZ" altLang="cs-CZ"/>
          </a:p>
        </p:txBody>
      </p:sp>
      <p:sp>
        <p:nvSpPr>
          <p:cNvPr id="4" name="Slide Number Placeholder 5">
            <a:extLst>
              <a:ext uri="{FF2B5EF4-FFF2-40B4-BE49-F238E27FC236}">
                <a16:creationId xmlns:a16="http://schemas.microsoft.com/office/drawing/2014/main" id="{91391185-13EA-47E0-AD39-B9D6A8D135E1}"/>
              </a:ext>
            </a:extLst>
          </p:cNvPr>
          <p:cNvSpPr>
            <a:spLocks noGrp="1"/>
          </p:cNvSpPr>
          <p:nvPr>
            <p:ph type="sldNum" sz="quarter" idx="12"/>
          </p:nvPr>
        </p:nvSpPr>
        <p:spPr/>
        <p:txBody>
          <a:bodyPr/>
          <a:lstStyle>
            <a:lvl1pPr>
              <a:defRPr/>
            </a:lvl1pPr>
          </a:lstStyle>
          <a:p>
            <a:pPr>
              <a:defRPr/>
            </a:pPr>
            <a:fld id="{ACA2ECD5-EE67-4EAA-B2F1-2E315466F27F}" type="slidenum">
              <a:rPr lang="cs-CZ" altLang="cs-CZ"/>
              <a:pPr>
                <a:defRPr/>
              </a:pPr>
              <a:t>‹#›</a:t>
            </a:fld>
            <a:endParaRPr lang="cs-CZ" altLang="cs-CZ"/>
          </a:p>
        </p:txBody>
      </p:sp>
    </p:spTree>
    <p:extLst>
      <p:ext uri="{BB962C8B-B14F-4D97-AF65-F5344CB8AC3E}">
        <p14:creationId xmlns:p14="http://schemas.microsoft.com/office/powerpoint/2010/main" val="157645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6E4877E0-012A-4663-B60A-A405D23C063E}"/>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4956844F-242C-4BA0-8B4F-5C6A28E967AF}"/>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05D0273D-9D5E-41BF-A201-06EB2071C8CB}"/>
              </a:ext>
            </a:extLst>
          </p:cNvPr>
          <p:cNvSpPr>
            <a:spLocks noGrp="1"/>
          </p:cNvSpPr>
          <p:nvPr>
            <p:ph type="sldNum" sz="quarter" idx="12"/>
          </p:nvPr>
        </p:nvSpPr>
        <p:spPr/>
        <p:txBody>
          <a:bodyPr/>
          <a:lstStyle>
            <a:lvl1pPr>
              <a:defRPr/>
            </a:lvl1pPr>
          </a:lstStyle>
          <a:p>
            <a:pPr>
              <a:defRPr/>
            </a:pPr>
            <a:fld id="{53A3BA19-47D3-4702-A0B7-9299DA65F6BA}" type="slidenum">
              <a:rPr lang="cs-CZ" altLang="cs-CZ"/>
              <a:pPr>
                <a:defRPr/>
              </a:pPr>
              <a:t>‹#›</a:t>
            </a:fld>
            <a:endParaRPr lang="cs-CZ" altLang="cs-CZ"/>
          </a:p>
        </p:txBody>
      </p:sp>
    </p:spTree>
    <p:extLst>
      <p:ext uri="{BB962C8B-B14F-4D97-AF65-F5344CB8AC3E}">
        <p14:creationId xmlns:p14="http://schemas.microsoft.com/office/powerpoint/2010/main" val="30274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BC76C0DC-4D38-4246-956C-18E7A35AE079}"/>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504458DD-877F-4C9D-9EE0-122246D6911A}"/>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739B64DD-6E42-4079-B322-9D2809B2488A}"/>
              </a:ext>
            </a:extLst>
          </p:cNvPr>
          <p:cNvSpPr>
            <a:spLocks noGrp="1"/>
          </p:cNvSpPr>
          <p:nvPr>
            <p:ph type="sldNum" sz="quarter" idx="12"/>
          </p:nvPr>
        </p:nvSpPr>
        <p:spPr/>
        <p:txBody>
          <a:bodyPr/>
          <a:lstStyle>
            <a:lvl1pPr>
              <a:defRPr/>
            </a:lvl1pPr>
          </a:lstStyle>
          <a:p>
            <a:pPr>
              <a:defRPr/>
            </a:pPr>
            <a:fld id="{1AC78E17-88FA-4178-9635-E831532A389C}" type="slidenum">
              <a:rPr lang="cs-CZ" altLang="cs-CZ"/>
              <a:pPr>
                <a:defRPr/>
              </a:pPr>
              <a:t>‹#›</a:t>
            </a:fld>
            <a:endParaRPr lang="cs-CZ" altLang="cs-CZ"/>
          </a:p>
        </p:txBody>
      </p:sp>
    </p:spTree>
    <p:extLst>
      <p:ext uri="{BB962C8B-B14F-4D97-AF65-F5344CB8AC3E}">
        <p14:creationId xmlns:p14="http://schemas.microsoft.com/office/powerpoint/2010/main" val="2656520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83B207E-A1F3-4F59-BE56-66830C5D005A}"/>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US" altLang="cs-CZ"/>
          </a:p>
        </p:txBody>
      </p:sp>
      <p:sp>
        <p:nvSpPr>
          <p:cNvPr id="1027" name="Text Placeholder 2">
            <a:extLst>
              <a:ext uri="{FF2B5EF4-FFF2-40B4-BE49-F238E27FC236}">
                <a16:creationId xmlns:a16="http://schemas.microsoft.com/office/drawing/2014/main" id="{16093C2E-26BD-4F11-8F18-A4AC20B344F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F1A6B9B6-112A-4BDE-8155-61658195326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cs-CZ" altLang="cs-CZ"/>
          </a:p>
        </p:txBody>
      </p:sp>
      <p:sp>
        <p:nvSpPr>
          <p:cNvPr id="5" name="Footer Placeholder 4">
            <a:extLst>
              <a:ext uri="{FF2B5EF4-FFF2-40B4-BE49-F238E27FC236}">
                <a16:creationId xmlns:a16="http://schemas.microsoft.com/office/drawing/2014/main" id="{01AD5FCD-CEFE-4BC6-A96A-D25F0887BE5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ltLang="cs-CZ"/>
          </a:p>
        </p:txBody>
      </p:sp>
      <p:sp>
        <p:nvSpPr>
          <p:cNvPr id="6" name="Slide Number Placeholder 5">
            <a:extLst>
              <a:ext uri="{FF2B5EF4-FFF2-40B4-BE49-F238E27FC236}">
                <a16:creationId xmlns:a16="http://schemas.microsoft.com/office/drawing/2014/main" id="{5F190E94-7FE8-4FCF-861D-43138AE8EA5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32B803F-2BE0-42B4-855B-EE129B46D04F}" type="slidenum">
              <a:rPr lang="cs-CZ" altLang="cs-CZ"/>
              <a:pPr>
                <a:defRPr/>
              </a:pPr>
              <a:t>‹#›</a:t>
            </a:fld>
            <a:endParaRPr lang="cs-CZ" altLang="cs-CZ"/>
          </a:p>
        </p:txBody>
      </p:sp>
    </p:spTree>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2.jpeg"/><Relationship Id="rId11" Type="http://schemas.openxmlformats.org/officeDocument/2006/relationships/image" Target="../media/image1.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0.jpe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png"/><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customXml" Target="../ink/ink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A871FCF5-B358-4C5D-8218-7DBB7665745D}"/>
              </a:ext>
            </a:extLst>
          </p:cNvPr>
          <p:cNvSpPr>
            <a:spLocks noGrp="1" noChangeArrowheads="1"/>
          </p:cNvSpPr>
          <p:nvPr>
            <p:ph type="ctrTitle"/>
          </p:nvPr>
        </p:nvSpPr>
        <p:spPr>
          <a:xfrm>
            <a:off x="685800" y="1122363"/>
            <a:ext cx="7772400" cy="866775"/>
          </a:xfrm>
        </p:spPr>
        <p:txBody>
          <a:bodyPr/>
          <a:lstStyle/>
          <a:p>
            <a:pPr eaLnBrk="1" hangingPunct="1"/>
            <a:r>
              <a:rPr lang="cs-CZ" altLang="cs-CZ">
                <a:solidFill>
                  <a:srgbClr val="FFFF00"/>
                </a:solidFill>
              </a:rPr>
              <a:t>ORTHODONTICS</a:t>
            </a:r>
            <a:endParaRPr lang="cs-CZ" altLang="cs-CZ"/>
          </a:p>
        </p:txBody>
      </p:sp>
      <p:sp>
        <p:nvSpPr>
          <p:cNvPr id="5123" name="Podnadpis 2">
            <a:extLst>
              <a:ext uri="{FF2B5EF4-FFF2-40B4-BE49-F238E27FC236}">
                <a16:creationId xmlns:a16="http://schemas.microsoft.com/office/drawing/2014/main" id="{07128C89-12F1-42FE-9131-03B63301A5F7}"/>
              </a:ext>
            </a:extLst>
          </p:cNvPr>
          <p:cNvSpPr>
            <a:spLocks noGrp="1" noChangeArrowheads="1"/>
          </p:cNvSpPr>
          <p:nvPr>
            <p:ph type="subTitle" idx="1"/>
          </p:nvPr>
        </p:nvSpPr>
        <p:spPr>
          <a:xfrm>
            <a:off x="1143000" y="2778125"/>
            <a:ext cx="6858000" cy="1655763"/>
          </a:xfrm>
        </p:spPr>
        <p:txBody>
          <a:bodyPr/>
          <a:lstStyle/>
          <a:p>
            <a:pPr eaLnBrk="1" hangingPunct="1"/>
            <a:r>
              <a:rPr lang="en-US" altLang="cs-CZ" sz="3600">
                <a:solidFill>
                  <a:srgbClr val="FF0000"/>
                </a:solidFill>
                <a:latin typeface="Arial Narrow" panose="020B0606020202030204" pitchFamily="34" charset="0"/>
              </a:rPr>
              <a:t>Classification of orthodontic anomalies</a:t>
            </a:r>
            <a:endParaRPr lang="cs-CZ" altLang="cs-CZ" sz="3600">
              <a:solidFill>
                <a:srgbClr val="FF0000"/>
              </a:solidFill>
              <a:latin typeface="Arial Narrow" panose="020B0606020202030204" pitchFamily="34" charset="0"/>
            </a:endParaRPr>
          </a:p>
          <a:p>
            <a:pPr eaLnBrk="1" hangingPunct="1"/>
            <a:endParaRPr lang="cs-CZ" altLang="cs-CZ" sz="3600">
              <a:solidFill>
                <a:srgbClr val="FF0000"/>
              </a:solidFill>
              <a:latin typeface="Arial Narrow" panose="020B0606020202030204" pitchFamily="34" charset="0"/>
            </a:endParaRPr>
          </a:p>
          <a:p>
            <a:pPr eaLnBrk="1" hangingPunct="1"/>
            <a:r>
              <a:rPr lang="cs-CZ" altLang="cs-CZ" sz="2800">
                <a:solidFill>
                  <a:srgbClr val="FF0000"/>
                </a:solidFill>
                <a:latin typeface="Arial Narrow" panose="020B0606020202030204" pitchFamily="34" charset="0"/>
              </a:rPr>
              <a:t>MUDr. Alena Bryšová, Ph.D.</a:t>
            </a:r>
            <a:endParaRPr lang="cs-CZ" altLang="cs-CZ" sz="2800">
              <a:latin typeface="Arial Narrow" panose="020B0606020202030204" pitchFamily="34" charset="0"/>
            </a:endParaRPr>
          </a:p>
        </p:txBody>
      </p:sp>
      <p:pic>
        <p:nvPicPr>
          <p:cNvPr id="2" name="Zvuk 1">
            <a:hlinkClick r:id="" action="ppaction://media"/>
            <a:extLst>
              <a:ext uri="{FF2B5EF4-FFF2-40B4-BE49-F238E27FC236}">
                <a16:creationId xmlns:a16="http://schemas.microsoft.com/office/drawing/2014/main" id="{F601F872-0CEA-47D5-8E64-DD8D92D8FE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16"/>
    </mc:Choice>
    <mc:Fallback xmlns="">
      <p:transition spd="slow" advTm="20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E025DE4-CE0E-4A4E-8903-B9343D7DFC7B}"/>
              </a:ext>
            </a:extLst>
          </p:cNvPr>
          <p:cNvSpPr>
            <a:spLocks noGrp="1" noChangeArrowheads="1"/>
          </p:cNvSpPr>
          <p:nvPr>
            <p:ph type="title"/>
          </p:nvPr>
        </p:nvSpPr>
        <p:spPr>
          <a:xfrm>
            <a:off x="1066800" y="304800"/>
            <a:ext cx="7543800" cy="1323975"/>
          </a:xfrm>
        </p:spPr>
        <p:txBody>
          <a:bodyPr/>
          <a:lstStyle/>
          <a:p>
            <a:pPr eaLnBrk="1" hangingPunct="1"/>
            <a:r>
              <a:rPr lang="en-US" altLang="cs-CZ" sz="3600">
                <a:solidFill>
                  <a:srgbClr val="FF0000"/>
                </a:solidFill>
              </a:rPr>
              <a:t>6 keys of occlusion according to Adrews</a:t>
            </a:r>
            <a:endParaRPr lang="cs-CZ" altLang="cs-CZ" sz="3600">
              <a:solidFill>
                <a:srgbClr val="FF0000"/>
              </a:solidFill>
            </a:endParaRPr>
          </a:p>
        </p:txBody>
      </p:sp>
      <p:sp>
        <p:nvSpPr>
          <p:cNvPr id="14339" name="Rectangle 3">
            <a:extLst>
              <a:ext uri="{FF2B5EF4-FFF2-40B4-BE49-F238E27FC236}">
                <a16:creationId xmlns:a16="http://schemas.microsoft.com/office/drawing/2014/main" id="{985C13F4-33CD-4084-B0F7-E8946BC664DD}"/>
              </a:ext>
            </a:extLst>
          </p:cNvPr>
          <p:cNvSpPr>
            <a:spLocks noGrp="1" noChangeArrowheads="1"/>
          </p:cNvSpPr>
          <p:nvPr>
            <p:ph idx="1"/>
          </p:nvPr>
        </p:nvSpPr>
        <p:spPr>
          <a:xfrm>
            <a:off x="1042988" y="1989138"/>
            <a:ext cx="7543800" cy="4114800"/>
          </a:xfrm>
        </p:spPr>
        <p:txBody>
          <a:bodyPr/>
          <a:lstStyle/>
          <a:p>
            <a:pPr eaLnBrk="1" hangingPunct="1">
              <a:buFont typeface="Wingdings" panose="05000000000000000000" pitchFamily="2" charset="2"/>
              <a:buNone/>
            </a:pPr>
            <a:r>
              <a:rPr lang="en-US" altLang="cs-CZ">
                <a:solidFill>
                  <a:srgbClr val="FFFF00"/>
                </a:solidFill>
              </a:rPr>
              <a:t>2. Crown angulation</a:t>
            </a:r>
            <a:r>
              <a:rPr lang="en-US" altLang="cs-CZ"/>
              <a:t> – gingival parts of long axis of all crowns are more distal than the occlusional parts. All teeth are slightly tipped mesially</a:t>
            </a:r>
            <a:endParaRPr lang="cs-CZ" altLang="cs-CZ"/>
          </a:p>
        </p:txBody>
      </p:sp>
      <p:pic>
        <p:nvPicPr>
          <p:cNvPr id="14340" name="Picture 4">
            <a:extLst>
              <a:ext uri="{FF2B5EF4-FFF2-40B4-BE49-F238E27FC236}">
                <a16:creationId xmlns:a16="http://schemas.microsoft.com/office/drawing/2014/main" id="{042538AA-0BB0-40AB-BBE9-CB998AA42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159250"/>
            <a:ext cx="28797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C004A94-4670-46C8-9A5A-D8B6CE050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75"/>
    </mc:Choice>
    <mc:Fallback xmlns="">
      <p:transition spd="slow" advTm="1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530" x="2098675" y="169863"/>
          <p14:tracePt t="16538" x="2379663" y="347663"/>
          <p14:tracePt t="16546" x="2643188" y="527050"/>
          <p14:tracePt t="16555" x="2957513" y="730250"/>
          <p14:tracePt t="16562" x="3279775" y="952500"/>
          <p14:tracePt t="16571" x="3654425" y="1216025"/>
          <p14:tracePt t="16578" x="4138613" y="1504950"/>
          <p14:tracePt t="16587" x="4597400" y="1801813"/>
          <p14:tracePt t="16594" x="5081588" y="2116138"/>
          <p14:tracePt t="16604" x="5540375" y="2430463"/>
          <p14:tracePt t="16610" x="6049963" y="2727325"/>
          <p14:tracePt t="16618" x="6500813" y="2949575"/>
          <p14:tracePt t="16626" x="6926263" y="3170238"/>
          <p14:tracePt t="16634" x="7334250" y="3330575"/>
          <p14:tracePt t="16642" x="7691438" y="3459163"/>
          <p14:tracePt t="16650" x="8005763" y="3552825"/>
          <p14:tracePt t="16658" x="8259763" y="3611563"/>
          <p14:tracePt t="16666" x="8455025" y="3654425"/>
          <p14:tracePt t="16675" x="8651875" y="3738563"/>
          <p14:tracePt t="16682" x="8786813" y="3816350"/>
          <p14:tracePt t="16690" x="8913813" y="3867150"/>
          <p14:tracePt t="16699" x="9017000" y="3908425"/>
          <p14:tracePt t="16707" x="9118600" y="39354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CAEE93-E0D5-4C34-950D-5B40471116F2}"/>
              </a:ext>
            </a:extLst>
          </p:cNvPr>
          <p:cNvSpPr>
            <a:spLocks noGrp="1" noChangeArrowheads="1"/>
          </p:cNvSpPr>
          <p:nvPr>
            <p:ph type="title"/>
          </p:nvPr>
        </p:nvSpPr>
        <p:spPr>
          <a:xfrm>
            <a:off x="395288" y="304800"/>
            <a:ext cx="8215312" cy="1431925"/>
          </a:xfrm>
        </p:spPr>
        <p:txBody>
          <a:bodyPr/>
          <a:lstStyle/>
          <a:p>
            <a:pPr eaLnBrk="1" hangingPunct="1"/>
            <a:r>
              <a:rPr lang="en-US" altLang="cs-CZ" sz="4000">
                <a:solidFill>
                  <a:srgbClr val="FF0000"/>
                </a:solidFill>
              </a:rPr>
              <a:t>6 keys of occlusion according to Adrews</a:t>
            </a:r>
            <a:endParaRPr lang="cs-CZ" altLang="cs-CZ" sz="4000">
              <a:solidFill>
                <a:srgbClr val="FF0000"/>
              </a:solidFill>
            </a:endParaRPr>
          </a:p>
        </p:txBody>
      </p:sp>
      <p:sp>
        <p:nvSpPr>
          <p:cNvPr id="15363" name="Rectangle 3">
            <a:extLst>
              <a:ext uri="{FF2B5EF4-FFF2-40B4-BE49-F238E27FC236}">
                <a16:creationId xmlns:a16="http://schemas.microsoft.com/office/drawing/2014/main" id="{1BCC2A6F-226E-4629-9147-BEA7597874FE}"/>
              </a:ext>
            </a:extLst>
          </p:cNvPr>
          <p:cNvSpPr>
            <a:spLocks noGrp="1" noChangeArrowheads="1"/>
          </p:cNvSpPr>
          <p:nvPr>
            <p:ph idx="1"/>
          </p:nvPr>
        </p:nvSpPr>
        <p:spPr>
          <a:xfrm>
            <a:off x="395288" y="1989138"/>
            <a:ext cx="8191500" cy="2879725"/>
          </a:xfrm>
        </p:spPr>
        <p:txBody>
          <a:bodyPr/>
          <a:lstStyle/>
          <a:p>
            <a:pPr eaLnBrk="1" hangingPunct="1">
              <a:buFont typeface="Wingdings" panose="05000000000000000000" pitchFamily="2" charset="2"/>
              <a:buNone/>
            </a:pPr>
            <a:r>
              <a:rPr lang="cs-CZ" altLang="cs-CZ">
                <a:solidFill>
                  <a:srgbClr val="FFFF00"/>
                </a:solidFill>
              </a:rPr>
              <a:t>3. vestibulo-oral inclination of crowns</a:t>
            </a:r>
            <a:r>
              <a:rPr lang="cs-CZ" altLang="cs-CZ"/>
              <a:t> –it is measur</a:t>
            </a:r>
            <a:r>
              <a:rPr lang="en-US" altLang="cs-CZ"/>
              <a:t>ed with the angle between a tangent to middle third of vestibular facet and the line vertical to the occlusion plane. This angle is positive by upper incisors and negative by all other teeth.</a:t>
            </a:r>
            <a:endParaRPr lang="cs-CZ" altLang="cs-CZ"/>
          </a:p>
        </p:txBody>
      </p:sp>
      <p:pic>
        <p:nvPicPr>
          <p:cNvPr id="15364" name="Picture 4">
            <a:extLst>
              <a:ext uri="{FF2B5EF4-FFF2-40B4-BE49-F238E27FC236}">
                <a16:creationId xmlns:a16="http://schemas.microsoft.com/office/drawing/2014/main" id="{48D3084D-2217-4D8B-87AA-6134D372A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4683125"/>
            <a:ext cx="34559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C380D8F-59D4-4369-AD01-493A92B28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68"/>
    </mc:Choice>
    <mc:Fallback xmlns="">
      <p:transition spd="slow" advTm="3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3051" x="2600325" y="6840538"/>
          <p14:tracePt t="23059" x="2633663" y="6832600"/>
          <p14:tracePt t="23066" x="2660650" y="6832600"/>
          <p14:tracePt t="23075" x="2686050" y="6824663"/>
          <p14:tracePt t="23083" x="2693988" y="6799263"/>
          <p14:tracePt t="23090" x="2711450" y="6789738"/>
          <p14:tracePt t="23099" x="2719388" y="6781800"/>
          <p14:tracePt t="23107" x="2727325" y="6772275"/>
          <p14:tracePt t="23116" x="2770188" y="6721475"/>
          <p14:tracePt t="23124" x="2820988" y="6680200"/>
          <p14:tracePt t="23131" x="2863850" y="6627813"/>
          <p14:tracePt t="23139" x="2897188" y="6594475"/>
          <p14:tracePt t="23148" x="2949575" y="6561138"/>
          <p14:tracePt t="23156" x="2974975" y="6543675"/>
          <p14:tracePt t="23163" x="3000375" y="6535738"/>
          <p14:tracePt t="23171" x="3033713" y="6518275"/>
          <p14:tracePt t="23179" x="3094038" y="6483350"/>
          <p14:tracePt t="23187" x="3144838" y="6467475"/>
          <p14:tracePt t="23195" x="3203575" y="6442075"/>
          <p14:tracePt t="23203" x="3263900" y="6432550"/>
          <p14:tracePt t="23211" x="3322638" y="6416675"/>
          <p14:tracePt t="23219" x="3373438" y="6391275"/>
          <p14:tracePt t="23226" x="3408363" y="6381750"/>
          <p14:tracePt t="23235" x="3433763" y="6381750"/>
          <p14:tracePt t="23243" x="3459163" y="6365875"/>
          <p14:tracePt t="23251" x="3484563" y="6348413"/>
          <p14:tracePt t="23259" x="3509963" y="6330950"/>
          <p14:tracePt t="23266" x="3535363" y="6313488"/>
          <p14:tracePt t="23275" x="3552825" y="6297613"/>
          <p14:tracePt t="23282" x="3568700" y="6288088"/>
          <p14:tracePt t="23291" x="3594100" y="6262688"/>
          <p14:tracePt t="23299" x="3611563" y="6254750"/>
          <p14:tracePt t="23306" x="3636963" y="6237288"/>
          <p14:tracePt t="23314" x="3646488" y="6229350"/>
          <p14:tracePt t="23323" x="3671888" y="6221413"/>
          <p14:tracePt t="23330" x="3705225" y="6203950"/>
          <p14:tracePt t="23339" x="3738563" y="6194425"/>
          <p14:tracePt t="23347" x="3763963" y="6169025"/>
          <p14:tracePt t="23355" x="3781425" y="6153150"/>
          <p14:tracePt t="23362" x="3798888" y="6143625"/>
          <p14:tracePt t="23371" x="3816350" y="6143625"/>
          <p14:tracePt t="23380" x="3849688" y="6127750"/>
          <p14:tracePt t="23388" x="3867150" y="6102350"/>
          <p14:tracePt t="23394" x="3883025" y="6084888"/>
          <p14:tracePt t="23403" x="3892550" y="6067425"/>
          <p14:tracePt t="23411" x="3900488" y="6067425"/>
          <p14:tracePt t="23419" x="3917950" y="6042025"/>
          <p14:tracePt t="23427" x="3925888" y="6034088"/>
          <p14:tracePt t="23437" x="3943350" y="6016625"/>
          <p14:tracePt t="23443" x="3951288" y="6008688"/>
          <p14:tracePt t="23450" x="3968750" y="5999163"/>
          <p14:tracePt t="23459" x="3986213" y="5973763"/>
          <p14:tracePt t="23467" x="4011613" y="5948363"/>
          <p14:tracePt t="23474" x="4027488" y="5932488"/>
          <p14:tracePt t="23483" x="4044950" y="5897563"/>
          <p14:tracePt t="23490" x="4070350" y="5872163"/>
          <p14:tracePt t="23498" x="4113213" y="5846763"/>
          <p14:tracePt t="23507" x="4138613" y="5821363"/>
          <p14:tracePt t="23515" x="4181475" y="5795963"/>
          <p14:tracePt t="23522" x="4206875" y="5770563"/>
          <p14:tracePt t="23531" x="4240213" y="5719763"/>
          <p14:tracePt t="23539" x="4265613" y="5702300"/>
          <p14:tracePt t="23546" x="4283075" y="5668963"/>
          <p14:tracePt t="23556" x="4325938" y="5626100"/>
          <p14:tracePt t="23562" x="4341813" y="5608638"/>
          <p14:tracePt t="23571" x="4351338" y="5591175"/>
          <p14:tracePt t="23581" x="4376738" y="5575300"/>
          <p14:tracePt t="23589" x="4410075" y="5549900"/>
          <p14:tracePt t="23595" x="4427538" y="5532438"/>
          <p14:tracePt t="23603" x="4435475" y="5514975"/>
          <p14:tracePt t="23611" x="4445000" y="5507038"/>
          <p14:tracePt t="23620" x="4445000" y="5497513"/>
          <p14:tracePt t="23627" x="4460875" y="5472113"/>
          <p14:tracePt t="23636" x="4478338" y="5446713"/>
          <p14:tracePt t="23643" x="4486275" y="5438775"/>
          <p14:tracePt t="23651" x="4486275" y="5430838"/>
          <p14:tracePt t="23659" x="4513263" y="5405438"/>
          <p14:tracePt t="23667" x="4529138" y="5380038"/>
          <p14:tracePt t="23675" x="4546600" y="5370513"/>
          <p14:tracePt t="23683" x="4554538" y="5362575"/>
          <p14:tracePt t="23691" x="4572000" y="5345113"/>
          <p14:tracePt t="23699" x="4605338" y="5311775"/>
          <p14:tracePt t="23707" x="4614863" y="5302250"/>
          <p14:tracePt t="23715" x="4630738" y="5294313"/>
          <p14:tracePt t="23723" x="4648200" y="5276850"/>
          <p14:tracePt t="23730" x="4683125" y="5260975"/>
          <p14:tracePt t="23739" x="4691063" y="5243513"/>
          <p14:tracePt t="23746" x="4699000" y="5243513"/>
          <p14:tracePt t="23755" x="4699000" y="5235575"/>
          <p14:tracePt t="23763" x="4716463" y="5218113"/>
          <p14:tracePt t="23771" x="4733925" y="5208588"/>
          <p14:tracePt t="23787" x="4749800" y="5200650"/>
          <p14:tracePt t="23794" x="4767263" y="5175250"/>
          <p14:tracePt t="23804" x="4767263" y="5167313"/>
          <p14:tracePt t="23811" x="4784725" y="5167313"/>
          <p14:tracePt t="23819" x="4802188" y="5167313"/>
          <p14:tracePt t="23826" x="4802188" y="5157788"/>
          <p14:tracePt t="23842" x="4818063" y="5141913"/>
          <p14:tracePt t="23859" x="4827588" y="5141913"/>
          <p14:tracePt t="23867" x="4835525" y="5116513"/>
          <p14:tracePt t="23885" x="4852988" y="5106988"/>
          <p14:tracePt t="23891" x="4860925" y="5106988"/>
          <p14:tracePt t="23899" x="4868863" y="5099050"/>
          <p14:tracePt t="23907" x="4878388" y="5099050"/>
          <p14:tracePt t="23914" x="4894263" y="5081588"/>
          <p14:tracePt t="23923" x="4903788" y="5081588"/>
          <p14:tracePt t="23930" x="4911725" y="5073650"/>
          <p14:tracePt t="23939" x="4919663" y="5073650"/>
          <p14:tracePt t="23946" x="4919663" y="5064125"/>
          <p14:tracePt t="23963" x="4929188" y="5056188"/>
          <p14:tracePt t="23987" x="4937125" y="5048250"/>
          <p14:tracePt t="24019" x="4946650" y="5048250"/>
          <p14:tracePt t="24035" x="4962525" y="5030788"/>
          <p14:tracePt t="24058" x="4972050" y="5030788"/>
          <p14:tracePt t="24067" x="4972050" y="5022850"/>
          <p14:tracePt t="24083" x="4979988" y="5022850"/>
          <p14:tracePt t="24090" x="4987925" y="5005388"/>
          <p14:tracePt t="24115" x="4987925" y="4997450"/>
          <p14:tracePt t="24122" x="5005388" y="4997450"/>
          <p14:tracePt t="24163" x="5013325" y="4987925"/>
          <p14:tracePt t="24195" x="5013325" y="4979988"/>
          <p14:tracePt t="24203" x="5022850" y="4972050"/>
          <p14:tracePt t="24219" x="5030788" y="4972050"/>
          <p14:tracePt t="24227" x="5038725" y="4962525"/>
          <p14:tracePt t="24250" x="5038725" y="4946650"/>
          <p14:tracePt t="24387" x="5038725" y="4954588"/>
          <p14:tracePt t="24411" x="5038725" y="4962525"/>
          <p14:tracePt t="24434" x="5038725" y="4972050"/>
          <p14:tracePt t="24454" x="5038725" y="4979988"/>
          <p14:tracePt t="24468" x="5030788" y="4979988"/>
          <p14:tracePt t="24476" x="5030788" y="4997450"/>
          <p14:tracePt t="24523" x="5022850" y="5005388"/>
          <p14:tracePt t="24579" x="5013325" y="5013325"/>
          <p14:tracePt t="24611" x="5013325" y="5022850"/>
          <p14:tracePt t="24619" x="5005388" y="5030788"/>
          <p14:tracePt t="24642" x="5005388" y="5038725"/>
          <p14:tracePt t="24651" x="4997450" y="5056188"/>
          <p14:tracePt t="24683" x="4979988" y="5073650"/>
          <p14:tracePt t="24699" x="4979988" y="5081588"/>
          <p14:tracePt t="24707" x="4972050" y="5081588"/>
          <p14:tracePt t="24714" x="4972050" y="5099050"/>
          <p14:tracePt t="24731" x="4962525" y="5116513"/>
          <p14:tracePt t="24738" x="4954588" y="5124450"/>
          <p14:tracePt t="24747" x="4946650" y="5132388"/>
          <p14:tracePt t="24754" x="4937125" y="5141913"/>
          <p14:tracePt t="24773" x="4929188" y="5157788"/>
          <p14:tracePt t="24779" x="4919663" y="5175250"/>
          <p14:tracePt t="24788" x="4911725" y="5175250"/>
          <p14:tracePt t="24803" x="4903788" y="5183188"/>
          <p14:tracePt t="24811" x="4903788" y="5192713"/>
          <p14:tracePt t="24818" x="4894263" y="5200650"/>
          <p14:tracePt t="24827" x="4886325" y="5200650"/>
          <p14:tracePt t="24836" x="4886325" y="5208588"/>
          <p14:tracePt t="24843" x="4886325" y="5218113"/>
          <p14:tracePt t="24850" x="4886325" y="5226050"/>
          <p14:tracePt t="24859" x="4886325" y="5235575"/>
          <p14:tracePt t="24867" x="4878388" y="5243513"/>
          <p14:tracePt t="24891" x="4868863" y="5251450"/>
          <p14:tracePt t="24899" x="4868863" y="5260975"/>
          <p14:tracePt t="24907" x="4868863" y="5268913"/>
          <p14:tracePt t="24922" x="4860925" y="5294313"/>
          <p14:tracePt t="24939" x="4852988" y="5302250"/>
          <p14:tracePt t="24954" x="4843463" y="5311775"/>
          <p14:tracePt t="24963" x="4843463" y="5319713"/>
          <p14:tracePt t="24987" x="4843463" y="5327650"/>
          <p14:tracePt t="25003" x="4835525" y="5345113"/>
          <p14:tracePt t="25010" x="4827588" y="5353050"/>
          <p14:tracePt t="25019" x="4827588" y="5370513"/>
          <p14:tracePt t="25027" x="4818063" y="5370513"/>
          <p14:tracePt t="25036" x="4818063" y="5380038"/>
          <p14:tracePt t="25043" x="4818063" y="5387975"/>
          <p14:tracePt t="25050" x="4810125" y="5405438"/>
          <p14:tracePt t="25059" x="4810125" y="5413375"/>
          <p14:tracePt t="25067" x="4810125" y="5421313"/>
          <p14:tracePt t="25075" x="4792663" y="5421313"/>
          <p14:tracePt t="25082" x="4792663" y="5430838"/>
          <p14:tracePt t="25098" x="4792663" y="5438775"/>
          <p14:tracePt t="25107" x="4792663" y="5446713"/>
          <p14:tracePt t="25116" x="4784725" y="5456238"/>
          <p14:tracePt t="25124" x="4775200" y="5464175"/>
          <p14:tracePt t="25131" x="4775200" y="5472113"/>
          <p14:tracePt t="25139" x="4767263" y="5481638"/>
          <p14:tracePt t="25147" x="4767263" y="5489575"/>
          <p14:tracePt t="25155" x="4767263" y="5497513"/>
          <p14:tracePt t="25163" x="4759325" y="5514975"/>
          <p14:tracePt t="25171" x="4749800" y="5532438"/>
          <p14:tracePt t="25178" x="4741863" y="5532438"/>
          <p14:tracePt t="25187" x="4733925" y="5549900"/>
          <p14:tracePt t="25195" x="4733925" y="5557838"/>
          <p14:tracePt t="25219" x="4724400" y="5583238"/>
          <p14:tracePt t="25227" x="4716463" y="5600700"/>
          <p14:tracePt t="25235" x="4708525" y="5600700"/>
          <p14:tracePt t="25243" x="4708525" y="5608638"/>
          <p14:tracePt t="25250" x="4699000" y="5626100"/>
          <p14:tracePt t="25267" x="4699000" y="5634038"/>
          <p14:tracePt t="25274" x="4699000" y="5641975"/>
          <p14:tracePt t="25283" x="4683125" y="5651500"/>
          <p14:tracePt t="25291" x="4673600" y="5659438"/>
          <p14:tracePt t="25298" x="4673600" y="5668963"/>
          <p14:tracePt t="25306" x="4657725" y="5702300"/>
          <p14:tracePt t="25314" x="4648200" y="5710238"/>
          <p14:tracePt t="25323" x="4630738" y="5727700"/>
          <p14:tracePt t="25330" x="4630738" y="5735638"/>
          <p14:tracePt t="25339" x="4614863" y="5761038"/>
          <p14:tracePt t="25347" x="4605338" y="5770563"/>
          <p14:tracePt t="25355" x="4597400" y="5788025"/>
          <p14:tracePt t="25363" x="4589463" y="5795963"/>
          <p14:tracePt t="25371" x="4572000" y="5829300"/>
          <p14:tracePt t="25378" x="4572000" y="5838825"/>
          <p14:tracePt t="25389" x="4554538" y="5854700"/>
          <p14:tracePt t="25395" x="4546600" y="5854700"/>
          <p14:tracePt t="25403" x="4546600" y="5872163"/>
          <p14:tracePt t="25411" x="4538663" y="5897563"/>
          <p14:tracePt t="25427" x="4538663" y="5905500"/>
          <p14:tracePt t="25436" x="4529138" y="5915025"/>
          <p14:tracePt t="25443" x="4521200" y="5922963"/>
          <p14:tracePt t="25451" x="4513263" y="5940425"/>
          <p14:tracePt t="25458" x="4513263" y="5957888"/>
          <p14:tracePt t="25467" x="4486275" y="5991225"/>
          <p14:tracePt t="25483" x="4478338" y="6024563"/>
          <p14:tracePt t="25491" x="4470400" y="6034088"/>
          <p14:tracePt t="25499" x="4460875" y="6049963"/>
          <p14:tracePt t="25506" x="4435475" y="6067425"/>
          <p14:tracePt t="25514" x="4435475" y="6092825"/>
          <p14:tracePt t="25523" x="4419600" y="6118225"/>
          <p14:tracePt t="25539" x="4419600" y="6135688"/>
          <p14:tracePt t="25546" x="4402138" y="6161088"/>
          <p14:tracePt t="25555" x="4394200" y="6161088"/>
          <p14:tracePt t="25563" x="4394200" y="6169025"/>
          <p14:tracePt t="25571" x="4384675" y="6186488"/>
          <p14:tracePt t="25589" x="4384675" y="6194425"/>
          <p14:tracePt t="25596" x="4376738" y="6211888"/>
          <p14:tracePt t="25603" x="4368800" y="6221413"/>
          <p14:tracePt t="25611" x="4359275" y="6237288"/>
          <p14:tracePt t="25619" x="4341813" y="6254750"/>
          <p14:tracePt t="25627" x="4341813" y="6262688"/>
          <p14:tracePt t="25636" x="4316413" y="6288088"/>
          <p14:tracePt t="25651" x="4308475" y="6305550"/>
          <p14:tracePt t="25659" x="4300538" y="6313488"/>
          <p14:tracePt t="25667" x="4291013" y="6323013"/>
          <p14:tracePt t="25675" x="4283075" y="6348413"/>
          <p14:tracePt t="25682" x="4275138" y="6365875"/>
          <p14:tracePt t="25691" x="4257675" y="6381750"/>
          <p14:tracePt t="25700" x="4257675" y="6391275"/>
          <p14:tracePt t="25707" x="4249738" y="6407150"/>
          <p14:tracePt t="25715" x="4232275" y="6424613"/>
          <p14:tracePt t="25731" x="4224338" y="6424613"/>
          <p14:tracePt t="25738" x="4224338" y="6432550"/>
          <p14:tracePt t="25771" x="4224338" y="6442075"/>
          <p14:tracePt t="25779" x="4214813" y="6450013"/>
          <p14:tracePt t="25787" x="4197350" y="6467475"/>
          <p14:tracePt t="25796" x="4197350" y="6475413"/>
          <p14:tracePt t="25806" x="4189413" y="6483350"/>
          <p14:tracePt t="25811" x="4189413" y="6492875"/>
          <p14:tracePt t="25820" x="4181475" y="6500813"/>
          <p14:tracePt t="25827" x="4171950" y="6510338"/>
          <p14:tracePt t="25837" x="4171950" y="6526213"/>
          <p14:tracePt t="25842" x="4171950" y="6543675"/>
          <p14:tracePt t="25858" x="4164013" y="6561138"/>
          <p14:tracePt t="25867" x="4146550" y="6577013"/>
          <p14:tracePt t="25874" x="4138613" y="6594475"/>
          <p14:tracePt t="25891" x="4138613" y="6602413"/>
          <p14:tracePt t="26133" x="4138613" y="6594475"/>
          <p14:tracePt t="26140" x="4138613" y="6586538"/>
          <p14:tracePt t="26148" x="4138613" y="6577013"/>
          <p14:tracePt t="26171" x="4138613" y="6569075"/>
          <p14:tracePt t="26179" x="4138613" y="6561138"/>
          <p14:tracePt t="26203" x="4138613" y="6543675"/>
          <p14:tracePt t="26211" x="4138613" y="6535738"/>
          <p14:tracePt t="26227" x="4138613" y="6526213"/>
          <p14:tracePt t="26237" x="4138613" y="6518275"/>
          <p14:tracePt t="26251" x="4146550" y="6500813"/>
          <p14:tracePt t="26259" x="4156075" y="6483350"/>
          <p14:tracePt t="26275" x="4164013" y="6457950"/>
          <p14:tracePt t="26283" x="4171950" y="6450013"/>
          <p14:tracePt t="26315" x="4171950" y="6442075"/>
          <p14:tracePt t="26323" x="4171950" y="6424613"/>
          <p14:tracePt t="26331" x="4189413" y="6416675"/>
          <p14:tracePt t="26347" x="4197350" y="6399213"/>
          <p14:tracePt t="26355" x="4197350" y="6391275"/>
          <p14:tracePt t="26362" x="4206875" y="6381750"/>
          <p14:tracePt t="26371" x="4214813" y="6356350"/>
          <p14:tracePt t="26378" x="4214813" y="6348413"/>
          <p14:tracePt t="26387" x="4224338" y="6348413"/>
          <p14:tracePt t="26395" x="4232275" y="6330950"/>
          <p14:tracePt t="26403" x="4232275" y="6323013"/>
          <p14:tracePt t="26419" x="4240213" y="6297613"/>
          <p14:tracePt t="26426" x="4257675" y="6280150"/>
          <p14:tracePt t="26437" x="4265613" y="6280150"/>
          <p14:tracePt t="26443" x="4275138" y="6254750"/>
          <p14:tracePt t="26451" x="4275138" y="6237288"/>
          <p14:tracePt t="26458" x="4291013" y="6221413"/>
          <p14:tracePt t="26466" x="4308475" y="6203950"/>
          <p14:tracePt t="26474" x="4316413" y="6186488"/>
          <p14:tracePt t="26483" x="4325938" y="6169025"/>
          <p14:tracePt t="26490" x="4341813" y="6143625"/>
          <p14:tracePt t="26498" x="4341813" y="6135688"/>
          <p14:tracePt t="26507" x="4351338" y="6110288"/>
          <p14:tracePt t="26515" x="4359275" y="6092825"/>
          <p14:tracePt t="26522" x="4368800" y="6076950"/>
          <p14:tracePt t="26530" x="4376738" y="6076950"/>
          <p14:tracePt t="26539" x="4394200" y="6034088"/>
          <p14:tracePt t="26547" x="4402138" y="6024563"/>
          <p14:tracePt t="26555" x="4410075" y="6016625"/>
          <p14:tracePt t="26562" x="4427538" y="6008688"/>
          <p14:tracePt t="26571" x="4435475" y="5991225"/>
          <p14:tracePt t="26579" x="4445000" y="5965825"/>
          <p14:tracePt t="26587" x="4452938" y="5965825"/>
          <p14:tracePt t="26595" x="4460875" y="5940425"/>
          <p14:tracePt t="26603" x="4470400" y="5922963"/>
          <p14:tracePt t="26611" x="4486275" y="5889625"/>
          <p14:tracePt t="26627" x="4513263" y="5864225"/>
          <p14:tracePt t="26637" x="4521200" y="5838825"/>
          <p14:tracePt t="26650" x="4521200" y="5813425"/>
          <p14:tracePt t="26659" x="4538663" y="5803900"/>
          <p14:tracePt t="26667" x="4554538" y="5778500"/>
          <p14:tracePt t="26674" x="4572000" y="5761038"/>
          <p14:tracePt t="26683" x="4572000" y="5753100"/>
          <p14:tracePt t="26691" x="4579938" y="5753100"/>
          <p14:tracePt t="26698" x="4589463" y="5735638"/>
          <p14:tracePt t="26707" x="4589463" y="5727700"/>
          <p14:tracePt t="26714" x="4605338" y="5710238"/>
          <p14:tracePt t="26722" x="4605338" y="5694363"/>
          <p14:tracePt t="26739" x="4614863" y="5668963"/>
          <p14:tracePt t="26747" x="4614863" y="5659438"/>
          <p14:tracePt t="26754" x="4630738" y="5641975"/>
          <p14:tracePt t="26762" x="4640263" y="5626100"/>
          <p14:tracePt t="26771" x="4657725" y="5608638"/>
          <p14:tracePt t="26779" x="4657725" y="5583238"/>
          <p14:tracePt t="26787" x="4673600" y="5575300"/>
          <p14:tracePt t="26795" x="4683125" y="5557838"/>
          <p14:tracePt t="26803" x="4699000" y="5532438"/>
          <p14:tracePt t="26810" x="4708525" y="5507038"/>
          <p14:tracePt t="26821" x="4716463" y="5497513"/>
          <p14:tracePt t="26827" x="4741863" y="5464175"/>
          <p14:tracePt t="26837" x="4741863" y="5446713"/>
          <p14:tracePt t="26843" x="4749800" y="5430838"/>
          <p14:tracePt t="26851" x="4759325" y="5421313"/>
          <p14:tracePt t="26859" x="4775200" y="5395913"/>
          <p14:tracePt t="26868" x="4775200" y="5380038"/>
          <p14:tracePt t="26874" x="4792663" y="5353050"/>
          <p14:tracePt t="26883" x="4818063" y="5337175"/>
          <p14:tracePt t="26891" x="4835525" y="5327650"/>
          <p14:tracePt t="26899" x="4843463" y="5311775"/>
          <p14:tracePt t="26907" x="4843463" y="5302250"/>
          <p14:tracePt t="26914" x="4852988" y="5294313"/>
          <p14:tracePt t="26923" x="4860925" y="5286375"/>
          <p14:tracePt t="26930" x="4868863" y="5276850"/>
          <p14:tracePt t="26939" x="4868863" y="5268913"/>
          <p14:tracePt t="26946" x="4878388" y="5243513"/>
          <p14:tracePt t="26955" x="4894263" y="5226050"/>
          <p14:tracePt t="26971" x="4903788" y="5208588"/>
          <p14:tracePt t="26979" x="4911725" y="5200650"/>
          <p14:tracePt t="26987" x="4937125" y="5183188"/>
          <p14:tracePt t="26995" x="4946650" y="5167313"/>
          <p14:tracePt t="27003" x="4962525" y="5149850"/>
          <p14:tracePt t="27011" x="4979988" y="5132388"/>
          <p14:tracePt t="27019" x="4987925" y="5116513"/>
          <p14:tracePt t="27027" x="5005388" y="5099050"/>
          <p14:tracePt t="27037" x="5013325" y="5073650"/>
          <p14:tracePt t="27043" x="5030788" y="5056188"/>
          <p14:tracePt t="27051" x="5038725" y="5038725"/>
          <p14:tracePt t="27059" x="5064125" y="5013325"/>
          <p14:tracePt t="27067" x="5081588" y="4997450"/>
          <p14:tracePt t="27075" x="5099050" y="4972050"/>
          <p14:tracePt t="27091" x="5106988" y="4954588"/>
          <p14:tracePt t="27099" x="5116513" y="4946650"/>
          <p14:tracePt t="27106" x="5124450" y="4946650"/>
          <p14:tracePt t="27114" x="5132388" y="4929188"/>
          <p14:tracePt t="27122" x="5141913" y="4894263"/>
          <p14:tracePt t="27130" x="5149850" y="4886325"/>
          <p14:tracePt t="27138" x="5157788" y="4886325"/>
          <p14:tracePt t="27147" x="5157788" y="4878388"/>
          <p14:tracePt t="27155" x="5167313" y="4868863"/>
          <p14:tracePt t="27162" x="5183188" y="4868863"/>
          <p14:tracePt t="27429" x="5183188" y="4878388"/>
          <p14:tracePt t="27435" x="5175250" y="4878388"/>
          <p14:tracePt t="27443" x="5167313" y="4886325"/>
          <p14:tracePt t="27451" x="5167313" y="4903788"/>
          <p14:tracePt t="27468" x="5149850" y="4929188"/>
          <p14:tracePt t="27474" x="5141913" y="4937125"/>
          <p14:tracePt t="27490" x="5132388" y="4962525"/>
          <p14:tracePt t="27498" x="5124450" y="4972050"/>
          <p14:tracePt t="27506" x="5116513" y="4979988"/>
          <p14:tracePt t="27515" x="5106988" y="4997450"/>
          <p14:tracePt t="27523" x="5099050" y="5005388"/>
          <p14:tracePt t="27531" x="5099050" y="5022850"/>
          <p14:tracePt t="27539" x="5073650" y="5038725"/>
          <p14:tracePt t="27546" x="5064125" y="5056188"/>
          <p14:tracePt t="27554" x="5056188" y="5056188"/>
          <p14:tracePt t="27562" x="5048250" y="5073650"/>
          <p14:tracePt t="27571" x="5048250" y="5091113"/>
          <p14:tracePt t="27578" x="5038725" y="5091113"/>
          <p14:tracePt t="27587" x="5030788" y="5099050"/>
          <p14:tracePt t="27595" x="5022850" y="5116513"/>
          <p14:tracePt t="27604" x="5013325" y="5124450"/>
          <p14:tracePt t="27610" x="5013325" y="5149850"/>
          <p14:tracePt t="27619" x="4997450" y="5167313"/>
          <p14:tracePt t="27627" x="4979988" y="5192713"/>
          <p14:tracePt t="27635" x="4962525" y="5200650"/>
          <p14:tracePt t="27643" x="4946650" y="5218113"/>
          <p14:tracePt t="27651" x="4946650" y="5226050"/>
          <p14:tracePt t="27659" x="4937125" y="5235575"/>
          <p14:tracePt t="27669" x="4929188" y="5243513"/>
          <p14:tracePt t="27675" x="4919663" y="5260975"/>
          <p14:tracePt t="27685" x="4903788" y="5286375"/>
          <p14:tracePt t="27692" x="4894263" y="5286375"/>
          <p14:tracePt t="27700" x="4886325" y="5294313"/>
          <p14:tracePt t="27707" x="4886325" y="5302250"/>
          <p14:tracePt t="27722" x="4868863" y="5319713"/>
          <p14:tracePt t="27731" x="4852988" y="5345113"/>
          <p14:tracePt t="27738" x="4843463" y="5362575"/>
          <p14:tracePt t="27747" x="4818063" y="5370513"/>
          <p14:tracePt t="27755" x="4810125" y="5395913"/>
          <p14:tracePt t="27762" x="4802188" y="5413375"/>
          <p14:tracePt t="27771" x="4802188" y="5421313"/>
          <p14:tracePt t="27779" x="4792663" y="5421313"/>
          <p14:tracePt t="27787" x="4784725" y="5438775"/>
          <p14:tracePt t="27794" x="4775200" y="5456238"/>
          <p14:tracePt t="27803" x="4759325" y="5489575"/>
          <p14:tracePt t="27810" x="4749800" y="5497513"/>
          <p14:tracePt t="27820" x="4741863" y="5524500"/>
          <p14:tracePt t="27826" x="4733925" y="5532438"/>
          <p14:tracePt t="27835" x="4733925" y="5540375"/>
          <p14:tracePt t="27843" x="4724400" y="5557838"/>
          <p14:tracePt t="27851" x="4699000" y="5575300"/>
          <p14:tracePt t="27859" x="4683125" y="5591175"/>
          <p14:tracePt t="27868" x="4683125" y="5608638"/>
          <p14:tracePt t="27875" x="4673600" y="5626100"/>
          <p14:tracePt t="27883" x="4657725" y="5651500"/>
          <p14:tracePt t="27890" x="4648200" y="5668963"/>
          <p14:tracePt t="27898" x="4640263" y="5676900"/>
          <p14:tracePt t="27906" x="4630738" y="5694363"/>
          <p14:tracePt t="27915" x="4622800" y="5710238"/>
          <p14:tracePt t="27923" x="4605338" y="5735638"/>
          <p14:tracePt t="27930" x="4589463" y="5753100"/>
          <p14:tracePt t="27939" x="4564063" y="5778500"/>
          <p14:tracePt t="27947" x="4546600" y="5795963"/>
          <p14:tracePt t="27955" x="4529138" y="5838825"/>
          <p14:tracePt t="27962" x="4513263" y="5854700"/>
          <p14:tracePt t="27972" x="4513263" y="5864225"/>
          <p14:tracePt t="27987" x="4495800" y="5905500"/>
          <p14:tracePt t="27995" x="4486275" y="5915025"/>
          <p14:tracePt t="28003" x="4478338" y="5922963"/>
          <p14:tracePt t="28011" x="4460875" y="5957888"/>
          <p14:tracePt t="28022" x="4452938" y="5965825"/>
          <p14:tracePt t="28027" x="4445000" y="5973763"/>
          <p14:tracePt t="28036" x="4435475" y="5999163"/>
          <p14:tracePt t="28043" x="4427538" y="6008688"/>
          <p14:tracePt t="28051" x="4419600" y="6034088"/>
          <p14:tracePt t="28059" x="4402138" y="6049963"/>
          <p14:tracePt t="28068" x="4384675" y="6076950"/>
          <p14:tracePt t="28083" x="4368800" y="6118225"/>
          <p14:tracePt t="28091" x="4351338" y="6135688"/>
          <p14:tracePt t="28099" x="4333875" y="6169025"/>
          <p14:tracePt t="28106" x="4325938" y="6178550"/>
          <p14:tracePt t="28114" x="4300538" y="6194425"/>
          <p14:tracePt t="28123" x="4291013" y="6221413"/>
          <p14:tracePt t="28130" x="4283075" y="6237288"/>
          <p14:tracePt t="28139" x="4265613" y="6262688"/>
          <p14:tracePt t="28148" x="4257675" y="6262688"/>
          <p14:tracePt t="28156" x="4232275" y="6305550"/>
          <p14:tracePt t="28164" x="4224338" y="6323013"/>
          <p14:tracePt t="28171" x="4214813" y="6338888"/>
          <p14:tracePt t="28179" x="4197350" y="6348413"/>
          <p14:tracePt t="28186" x="4171950" y="6381750"/>
          <p14:tracePt t="28195" x="4156075" y="6399213"/>
          <p14:tracePt t="28203" x="4146550" y="6407150"/>
          <p14:tracePt t="28211" x="4138613" y="6424613"/>
          <p14:tracePt t="28219" x="4130675" y="6457950"/>
          <p14:tracePt t="28227" x="4121150" y="6467475"/>
          <p14:tracePt t="28235" x="4113213" y="6475413"/>
          <p14:tracePt t="28243" x="4105275" y="6492875"/>
          <p14:tracePt t="28253" x="4095750" y="6518275"/>
          <p14:tracePt t="28259" x="4087813" y="6535738"/>
          <p14:tracePt t="28269" x="4079875" y="6535738"/>
          <p14:tracePt t="28275" x="4079875" y="6543675"/>
          <p14:tracePt t="28283" x="4070350" y="6561138"/>
          <p14:tracePt t="28291" x="4062413" y="6569075"/>
          <p14:tracePt t="28299" x="4062413" y="6577013"/>
          <p14:tracePt t="28307" x="4062413" y="6586538"/>
          <p14:tracePt t="28315" x="4052888" y="6586538"/>
          <p14:tracePt t="28355" x="4044950" y="6594475"/>
          <p14:tracePt t="28524" x="4062413" y="6577013"/>
          <p14:tracePt t="28531" x="4062413" y="6569075"/>
          <p14:tracePt t="28539" x="4070350" y="6561138"/>
          <p14:tracePt t="28549" x="4087813" y="6526213"/>
          <p14:tracePt t="28555" x="4095750" y="6475413"/>
          <p14:tracePt t="28564" x="4105275" y="6450013"/>
          <p14:tracePt t="28571" x="4130675" y="6407150"/>
          <p14:tracePt t="28579" x="4130675" y="6381750"/>
          <p14:tracePt t="28586" x="4138613" y="6381750"/>
          <p14:tracePt t="28594" x="4146550" y="6356350"/>
          <p14:tracePt t="28602" x="4156075" y="6348413"/>
          <p14:tracePt t="28610" x="4164013" y="6330950"/>
          <p14:tracePt t="28618" x="4164013" y="6313488"/>
          <p14:tracePt t="28627" x="4189413" y="6280150"/>
          <p14:tracePt t="28635" x="4206875" y="6254750"/>
          <p14:tracePt t="28642" x="4224338" y="6237288"/>
          <p14:tracePt t="28651" x="4240213" y="6203950"/>
          <p14:tracePt t="28658" x="4257675" y="6153150"/>
          <p14:tracePt t="28666" x="4275138" y="6102350"/>
          <p14:tracePt t="28675" x="4291013" y="6076950"/>
          <p14:tracePt t="28683" x="4300538" y="6076950"/>
          <p14:tracePt t="28691" x="4300538" y="6049963"/>
          <p14:tracePt t="28699" x="4333875" y="6016625"/>
          <p14:tracePt t="28709" x="4333875" y="5999163"/>
          <p14:tracePt t="28718" x="4341813" y="5973763"/>
          <p14:tracePt t="28723" x="4359275" y="5940425"/>
          <p14:tracePt t="28732" x="4376738" y="5897563"/>
          <p14:tracePt t="28738" x="4384675" y="5880100"/>
          <p14:tracePt t="28747" x="4410075" y="5829300"/>
          <p14:tracePt t="28755" x="4419600" y="5813425"/>
          <p14:tracePt t="28764" x="4419600" y="5788025"/>
          <p14:tracePt t="28771" x="4435475" y="5745163"/>
          <p14:tracePt t="28779" x="4445000" y="5735638"/>
          <p14:tracePt t="28787" x="4452938" y="5710238"/>
          <p14:tracePt t="28795" x="4478338" y="5676900"/>
          <p14:tracePt t="28803" x="4478338" y="5668963"/>
          <p14:tracePt t="28810" x="4495800" y="5651500"/>
          <p14:tracePt t="28819" x="4503738" y="5641975"/>
          <p14:tracePt t="28826" x="4503738" y="5616575"/>
          <p14:tracePt t="28835" x="4513263" y="5600700"/>
          <p14:tracePt t="28842" x="4513263" y="5591175"/>
          <p14:tracePt t="28851" x="4529138" y="5575300"/>
          <p14:tracePt t="28858" x="4546600" y="5549900"/>
          <p14:tracePt t="28866" x="4554538" y="5540375"/>
          <p14:tracePt t="28875" x="4564063" y="5524500"/>
          <p14:tracePt t="28883" x="4572000" y="5507038"/>
          <p14:tracePt t="28893" x="4597400" y="5481638"/>
          <p14:tracePt t="28900" x="4605338" y="5481638"/>
          <p14:tracePt t="28907" x="4605338" y="5472113"/>
          <p14:tracePt t="28915" x="4622800" y="5446713"/>
          <p14:tracePt t="28923" x="4640263" y="5430838"/>
          <p14:tracePt t="28932" x="4657725" y="5413375"/>
          <p14:tracePt t="28939" x="4683125" y="5387975"/>
          <p14:tracePt t="28949" x="4691063" y="5370513"/>
          <p14:tracePt t="28955" x="4733925" y="5337175"/>
          <p14:tracePt t="28965" x="4749800" y="5319713"/>
          <p14:tracePt t="28971" x="4767263" y="5302250"/>
          <p14:tracePt t="28982" x="4775200" y="5302250"/>
          <p14:tracePt t="28994" x="4784725" y="5302250"/>
          <p14:tracePt t="29019" x="4784725" y="5286375"/>
          <p14:tracePt t="29026" x="4792663" y="5276850"/>
          <p14:tracePt t="29035" x="4802188" y="5276850"/>
          <p14:tracePt t="29051" x="4810125" y="5268913"/>
          <p14:tracePt t="29067" x="4810125" y="5260975"/>
          <p14:tracePt t="29349" x="4802188" y="5251450"/>
          <p14:tracePt t="29363" x="4810125" y="5226050"/>
          <p14:tracePt t="29372" x="4843463" y="5200650"/>
          <p14:tracePt t="29379" x="4878388" y="5183188"/>
          <p14:tracePt t="29387" x="4903788" y="5167313"/>
          <p14:tracePt t="29394" x="4972050" y="5141913"/>
          <p14:tracePt t="29403" x="5064125" y="5081588"/>
          <p14:tracePt t="29411" x="5175250" y="5022850"/>
          <p14:tracePt t="29418" x="5337175" y="4946650"/>
          <p14:tracePt t="29427" x="5549900" y="4852988"/>
          <p14:tracePt t="29434" x="5761038" y="4759325"/>
          <p14:tracePt t="29443" x="6008688" y="4665663"/>
          <p14:tracePt t="29450" x="6237288" y="4589463"/>
          <p14:tracePt t="29459" x="6467475" y="4529138"/>
          <p14:tracePt t="29466" x="6705600" y="4445000"/>
          <p14:tracePt t="29474" x="6934200" y="4384675"/>
          <p14:tracePt t="29483" x="7129463" y="4341813"/>
          <p14:tracePt t="29492" x="7299325" y="4316413"/>
          <p14:tracePt t="29500" x="7453313" y="4308475"/>
          <p14:tracePt t="29507" x="7580313" y="4283075"/>
          <p14:tracePt t="29515" x="7707313" y="4275138"/>
          <p14:tracePt t="29523" x="7851775" y="4257675"/>
          <p14:tracePt t="29531" x="7980363" y="4257675"/>
          <p14:tracePt t="29539" x="8089900" y="4249738"/>
          <p14:tracePt t="29547" x="8201025" y="4240213"/>
          <p14:tracePt t="29555" x="8328025" y="4240213"/>
          <p14:tracePt t="29563" x="8447088" y="4240213"/>
          <p14:tracePt t="29573" x="8558213" y="4240213"/>
          <p14:tracePt t="29579" x="8667750" y="4224338"/>
          <p14:tracePt t="29589" x="8786813" y="4214813"/>
          <p14:tracePt t="29595" x="8880475" y="4214813"/>
          <p14:tracePt t="29602" x="8982075" y="4206875"/>
          <p14:tracePt t="29611" x="9067800" y="41894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90B5A6F-B083-4DE5-813B-2C10A7EBA1C9}"/>
              </a:ext>
            </a:extLst>
          </p:cNvPr>
          <p:cNvSpPr>
            <a:spLocks noGrp="1" noChangeArrowheads="1"/>
          </p:cNvSpPr>
          <p:nvPr>
            <p:ph type="title"/>
          </p:nvPr>
        </p:nvSpPr>
        <p:spPr>
          <a:xfrm>
            <a:off x="395288" y="304800"/>
            <a:ext cx="8215312" cy="1431925"/>
          </a:xfrm>
        </p:spPr>
        <p:txBody>
          <a:bodyPr/>
          <a:lstStyle/>
          <a:p>
            <a:pPr eaLnBrk="1" hangingPunct="1"/>
            <a:r>
              <a:rPr lang="en-US" altLang="cs-CZ" sz="4000">
                <a:solidFill>
                  <a:srgbClr val="FF0000"/>
                </a:solidFill>
              </a:rPr>
              <a:t>6 keys of occlusion according to Adrews</a:t>
            </a:r>
            <a:endParaRPr lang="cs-CZ" altLang="cs-CZ" sz="4000">
              <a:solidFill>
                <a:srgbClr val="FF0000"/>
              </a:solidFill>
            </a:endParaRPr>
          </a:p>
        </p:txBody>
      </p:sp>
      <p:sp>
        <p:nvSpPr>
          <p:cNvPr id="16387" name="Rectangle 3">
            <a:extLst>
              <a:ext uri="{FF2B5EF4-FFF2-40B4-BE49-F238E27FC236}">
                <a16:creationId xmlns:a16="http://schemas.microsoft.com/office/drawing/2014/main" id="{1EFD2701-4AAF-4D23-A44C-6B94BE28B6BF}"/>
              </a:ext>
            </a:extLst>
          </p:cNvPr>
          <p:cNvSpPr>
            <a:spLocks noGrp="1" noChangeArrowheads="1"/>
          </p:cNvSpPr>
          <p:nvPr>
            <p:ph idx="1"/>
          </p:nvPr>
        </p:nvSpPr>
        <p:spPr>
          <a:xfrm>
            <a:off x="539750" y="1989138"/>
            <a:ext cx="8047038" cy="4114800"/>
          </a:xfrm>
        </p:spPr>
        <p:txBody>
          <a:bodyPr/>
          <a:lstStyle/>
          <a:p>
            <a:pPr eaLnBrk="1" hangingPunct="1">
              <a:buFont typeface="Wingdings" panose="05000000000000000000" pitchFamily="2" charset="2"/>
              <a:buNone/>
            </a:pPr>
            <a:r>
              <a:rPr lang="en-US" altLang="cs-CZ">
                <a:solidFill>
                  <a:srgbClr val="FFFF00"/>
                </a:solidFill>
              </a:rPr>
              <a:t>4. No rotated teeth</a:t>
            </a:r>
            <a:r>
              <a:rPr lang="en-US" altLang="cs-CZ"/>
              <a:t> – rotated molar and premolar occupies more space than regular one, rotated incisors and canine occupies less space than regular one.</a:t>
            </a:r>
          </a:p>
          <a:p>
            <a:pPr eaLnBrk="1" hangingPunct="1">
              <a:buFont typeface="Wingdings" panose="05000000000000000000" pitchFamily="2" charset="2"/>
              <a:buNone/>
            </a:pPr>
            <a:r>
              <a:rPr lang="en-US" altLang="cs-CZ"/>
              <a:t>It also does not allow correct intercuspidation</a:t>
            </a:r>
            <a:endParaRPr lang="cs-CZ" altLang="cs-CZ"/>
          </a:p>
        </p:txBody>
      </p:sp>
      <p:pic>
        <p:nvPicPr>
          <p:cNvPr id="16388" name="Picture 4">
            <a:extLst>
              <a:ext uri="{FF2B5EF4-FFF2-40B4-BE49-F238E27FC236}">
                <a16:creationId xmlns:a16="http://schemas.microsoft.com/office/drawing/2014/main" id="{ECE0FB4B-F72A-41DF-8A3F-F673A7645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508500"/>
            <a:ext cx="32766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A4B710B4-B31C-4D4D-B4B8-563210711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78"/>
    </mc:Choice>
    <mc:Fallback xmlns="">
      <p:transition spd="slow" advTm="3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633" x="4197350" y="6815138"/>
          <p14:tracePt t="19641" x="4503738" y="6764338"/>
          <p14:tracePt t="19648" x="4810125" y="6731000"/>
          <p14:tracePt t="19657" x="5141913" y="6680200"/>
          <p14:tracePt t="19664" x="5497513" y="6645275"/>
          <p14:tracePt t="19673" x="5854700" y="6602413"/>
          <p14:tracePt t="19680" x="6194425" y="6551613"/>
          <p14:tracePt t="19691" x="6492875" y="6518275"/>
          <p14:tracePt t="19697" x="6764338" y="6483350"/>
          <p14:tracePt t="19704" x="6977063" y="6475413"/>
          <p14:tracePt t="19713" x="7180263" y="6475413"/>
          <p14:tracePt t="19721" x="7334250" y="6457950"/>
          <p14:tracePt t="19729" x="7512050" y="6432550"/>
          <p14:tracePt t="19736" x="7707313" y="6407150"/>
          <p14:tracePt t="19745" x="7927975" y="6381750"/>
          <p14:tracePt t="19753" x="8166100" y="6348413"/>
          <p14:tracePt t="19761" x="8413750" y="6313488"/>
          <p14:tracePt t="19769" x="8659813" y="6288088"/>
          <p14:tracePt t="19777" x="8913813" y="6237288"/>
          <p14:tracePt t="19784" x="9136063" y="6194425"/>
          <p14:tracePt t="20241" x="9075738" y="5719763"/>
          <p14:tracePt t="20249" x="9032875" y="5719763"/>
          <p14:tracePt t="20258" x="8974138" y="5719763"/>
          <p14:tracePt t="20265" x="8923338" y="5719763"/>
          <p14:tracePt t="20274" x="8897938" y="5719763"/>
          <p14:tracePt t="20281" x="8880475" y="5719763"/>
          <p14:tracePt t="20291" x="8872538" y="5719763"/>
          <p14:tracePt t="20297" x="8863013" y="5710238"/>
          <p14:tracePt t="20305" x="8847138" y="5702300"/>
          <p14:tracePt t="20313" x="8829675" y="5694363"/>
          <p14:tracePt t="20321" x="8821738" y="5684838"/>
          <p14:tracePt t="20329" x="8812213" y="5684838"/>
          <p14:tracePt t="20337" x="8804275" y="5668963"/>
          <p14:tracePt t="20345" x="8769350" y="5659438"/>
          <p14:tracePt t="20353" x="8769350" y="5651500"/>
          <p14:tracePt t="20361" x="8761413" y="5651500"/>
          <p14:tracePt t="20369" x="8753475" y="5651500"/>
          <p14:tracePt t="20377" x="8743950" y="5641975"/>
          <p14:tracePt t="20385" x="8718550" y="5626100"/>
          <p14:tracePt t="20393" x="8710613" y="5626100"/>
          <p14:tracePt t="20401" x="8702675" y="5616575"/>
          <p14:tracePt t="20408" x="8685213" y="5600700"/>
          <p14:tracePt t="20417" x="8651875" y="5591175"/>
          <p14:tracePt t="20425" x="8616950" y="5575300"/>
          <p14:tracePt t="20433" x="8591550" y="5565775"/>
          <p14:tracePt t="20441" x="8558213" y="5565775"/>
          <p14:tracePt t="20449" x="8532813" y="5557838"/>
          <p14:tracePt t="20458" x="8515350" y="5549900"/>
          <p14:tracePt t="20465" x="8497888" y="5549900"/>
          <p14:tracePt t="20475" x="8489950" y="5549900"/>
          <p14:tracePt t="20481" x="8464550" y="5532438"/>
          <p14:tracePt t="20491" x="8455025" y="5532438"/>
          <p14:tracePt t="20497" x="8447088" y="5532438"/>
          <p14:tracePt t="20505" x="8439150" y="5532438"/>
          <p14:tracePt t="20513" x="8404225" y="5532438"/>
          <p14:tracePt t="20521" x="8370888" y="5524500"/>
          <p14:tracePt t="20529" x="8345488" y="5524500"/>
          <p14:tracePt t="20539" x="8320088" y="5524500"/>
          <p14:tracePt t="20545" x="8294688" y="5524500"/>
          <p14:tracePt t="20553" x="8243888" y="5524500"/>
          <p14:tracePt t="20569" x="8234363" y="5532438"/>
          <p14:tracePt t="20577" x="8218488" y="5532438"/>
          <p14:tracePt t="20585" x="8208963" y="5532438"/>
          <p14:tracePt t="20593" x="8201025" y="5540375"/>
          <p14:tracePt t="20609" x="8191500" y="5540375"/>
          <p14:tracePt t="20617" x="8183563" y="5540375"/>
          <p14:tracePt t="20625" x="8175625" y="5549900"/>
          <p14:tracePt t="20641" x="8175625" y="5557838"/>
          <p14:tracePt t="20649" x="8158163" y="5565775"/>
          <p14:tracePt t="20656" x="8150225" y="5583238"/>
          <p14:tracePt t="20664" x="8140700" y="5591175"/>
          <p14:tracePt t="20675" x="8140700" y="5600700"/>
          <p14:tracePt t="20680" x="8124825" y="5616575"/>
          <p14:tracePt t="20691" x="8115300" y="5626100"/>
          <p14:tracePt t="20697" x="8107363" y="5651500"/>
          <p14:tracePt t="20705" x="8099425" y="5659438"/>
          <p14:tracePt t="20714" x="8089900" y="5676900"/>
          <p14:tracePt t="20723" x="8081963" y="5684838"/>
          <p14:tracePt t="20729" x="8081963" y="5694363"/>
          <p14:tracePt t="20737" x="8081963" y="5710238"/>
          <p14:tracePt t="20753" x="8081963" y="5719763"/>
          <p14:tracePt t="20761" x="8081963" y="5727700"/>
          <p14:tracePt t="20769" x="8081963" y="5735638"/>
          <p14:tracePt t="20801" x="8081963" y="5745163"/>
          <p14:tracePt t="20833" x="8081963" y="5753100"/>
          <p14:tracePt t="20842" x="8089900" y="5753100"/>
          <p14:tracePt t="20849" x="8099425" y="5753100"/>
          <p14:tracePt t="20857" x="8107363" y="5761038"/>
          <p14:tracePt t="20864" x="8115300" y="5761038"/>
          <p14:tracePt t="20873" x="8124825" y="5761038"/>
          <p14:tracePt t="20891" x="8132763" y="5761038"/>
          <p14:tracePt t="20896" x="8140700" y="5761038"/>
          <p14:tracePt t="20905" x="8150225" y="5761038"/>
          <p14:tracePt t="20913" x="8158163" y="5761038"/>
          <p14:tracePt t="20937" x="8166100" y="5761038"/>
          <p14:tracePt t="20961" x="8183563" y="5753100"/>
          <p14:tracePt t="20977" x="8191500" y="5745163"/>
          <p14:tracePt t="20993" x="8191500" y="5727700"/>
          <p14:tracePt t="21008" x="8201025" y="5702300"/>
          <p14:tracePt t="21033" x="8201025" y="5694363"/>
          <p14:tracePt t="21041" x="8208963" y="5676900"/>
          <p14:tracePt t="21057" x="8218488" y="5668963"/>
          <p14:tracePt t="21065" x="8218488" y="5651500"/>
          <p14:tracePt t="21074" x="8218488" y="5641975"/>
          <p14:tracePt t="21091" x="8218488" y="5626100"/>
          <p14:tracePt t="21097" x="8218488" y="5616575"/>
          <p14:tracePt t="21112" x="8218488" y="5608638"/>
          <p14:tracePt t="21121" x="8218488" y="5600700"/>
          <p14:tracePt t="21137" x="8218488" y="5583238"/>
          <p14:tracePt t="21145" x="8208963" y="5575300"/>
          <p14:tracePt t="21153" x="8208963" y="5565775"/>
          <p14:tracePt t="21169" x="8201025" y="5549900"/>
          <p14:tracePt t="21176" x="8191500" y="5532438"/>
          <p14:tracePt t="21185" x="8183563" y="5532438"/>
          <p14:tracePt t="21201" x="8175625" y="5532438"/>
          <p14:tracePt t="21209" x="8166100" y="5524500"/>
          <p14:tracePt t="21217" x="8158163" y="5514975"/>
          <p14:tracePt t="21225" x="8150225" y="5514975"/>
          <p14:tracePt t="21233" x="8140700" y="5514975"/>
          <p14:tracePt t="21241" x="8132763" y="5514975"/>
          <p14:tracePt t="21248" x="8132763" y="5507038"/>
          <p14:tracePt t="21265" x="8124825" y="5497513"/>
          <p14:tracePt t="21281" x="8115300" y="5497513"/>
          <p14:tracePt t="21337" x="8099425" y="5497513"/>
          <p14:tracePt t="21361" x="8089900" y="5507038"/>
          <p14:tracePt t="21368" x="8089900" y="5514975"/>
          <p14:tracePt t="21377" x="8089900" y="5532438"/>
          <p14:tracePt t="21385" x="8081963" y="5540375"/>
          <p14:tracePt t="21393" x="8064500" y="5565775"/>
          <p14:tracePt t="21401" x="8064500" y="5575300"/>
          <p14:tracePt t="21409" x="8064500" y="5591175"/>
          <p14:tracePt t="21417" x="8056563" y="5616575"/>
          <p14:tracePt t="21425" x="8039100" y="5641975"/>
          <p14:tracePt t="21433" x="8031163" y="5651500"/>
          <p14:tracePt t="21441" x="8031163" y="5668963"/>
          <p14:tracePt t="21449" x="8031163" y="5684838"/>
          <p14:tracePt t="21457" x="8031163" y="5694363"/>
          <p14:tracePt t="21465" x="8031163" y="5727700"/>
          <p14:tracePt t="21473" x="8031163" y="5735638"/>
          <p14:tracePt t="21481" x="8031163" y="5753100"/>
          <p14:tracePt t="21491" x="8031163" y="5761038"/>
          <p14:tracePt t="21497" x="8031163" y="5788025"/>
          <p14:tracePt t="21505" x="8031163" y="5795963"/>
          <p14:tracePt t="21513" x="8047038" y="5803900"/>
          <p14:tracePt t="21521" x="8056563" y="5821363"/>
          <p14:tracePt t="21529" x="8056563" y="5829300"/>
          <p14:tracePt t="21537" x="8074025" y="5846763"/>
          <p14:tracePt t="21545" x="8081963" y="5854700"/>
          <p14:tracePt t="21593" x="8089900" y="5854700"/>
          <p14:tracePt t="21602" x="8099425" y="5854700"/>
          <p14:tracePt t="21612" x="8107363" y="5854700"/>
          <p14:tracePt t="21617" x="8124825" y="5854700"/>
          <p14:tracePt t="21625" x="8132763" y="5854700"/>
          <p14:tracePt t="21633" x="8175625" y="5854700"/>
          <p14:tracePt t="21641" x="8208963" y="5854700"/>
          <p14:tracePt t="21649" x="8234363" y="5846763"/>
          <p14:tracePt t="21657" x="8269288" y="5846763"/>
          <p14:tracePt t="21665" x="8277225" y="5838825"/>
          <p14:tracePt t="21673" x="8302625" y="5838825"/>
          <p14:tracePt t="21681" x="8310563" y="5838825"/>
          <p14:tracePt t="21691" x="8310563" y="5829300"/>
          <p14:tracePt t="21697" x="8310563" y="5821363"/>
          <p14:tracePt t="21705" x="8310563" y="5813425"/>
          <p14:tracePt t="21729" x="8320088" y="5788025"/>
          <p14:tracePt t="21736" x="8328025" y="5770563"/>
          <p14:tracePt t="21745" x="8335963" y="5753100"/>
          <p14:tracePt t="21753" x="8335963" y="5745163"/>
          <p14:tracePt t="21761" x="8335963" y="5719763"/>
          <p14:tracePt t="21769" x="8335963" y="5710238"/>
          <p14:tracePt t="21777" x="8335963" y="5702300"/>
          <p14:tracePt t="21793" x="8335963" y="5694363"/>
          <p14:tracePt t="21800" x="8335963" y="5684838"/>
          <p14:tracePt t="21809" x="8335963" y="5676900"/>
          <p14:tracePt t="21817" x="8335963" y="5659438"/>
          <p14:tracePt t="21825" x="8335963" y="5651500"/>
          <p14:tracePt t="21841" x="8335963" y="5634038"/>
          <p14:tracePt t="21849" x="8335963" y="5616575"/>
          <p14:tracePt t="21857" x="8335963" y="5608638"/>
          <p14:tracePt t="21865" x="8328025" y="5591175"/>
          <p14:tracePt t="21881" x="8328025" y="5583238"/>
          <p14:tracePt t="21891" x="8328025" y="5575300"/>
          <p14:tracePt t="21897" x="8310563" y="5557838"/>
          <p14:tracePt t="21905" x="8302625" y="5549900"/>
          <p14:tracePt t="21913" x="8294688" y="5540375"/>
          <p14:tracePt t="21929" x="8285163" y="5532438"/>
          <p14:tracePt t="21937" x="8277225" y="5532438"/>
          <p14:tracePt t="21945" x="8277225" y="5524500"/>
          <p14:tracePt t="21952" x="8269288" y="5514975"/>
          <p14:tracePt t="21969" x="8259763" y="5514975"/>
          <p14:tracePt t="21985" x="8251825" y="5497513"/>
          <p14:tracePt t="21993" x="8243888" y="5489575"/>
          <p14:tracePt t="22010" x="8226425" y="5489575"/>
          <p14:tracePt t="22024" x="8226425" y="5481638"/>
          <p14:tracePt t="22033" x="8218488" y="5481638"/>
          <p14:tracePt t="22041" x="8201025" y="5472113"/>
          <p14:tracePt t="22056" x="8175625" y="5472113"/>
          <p14:tracePt t="22065" x="8158163" y="5456238"/>
          <p14:tracePt t="22090" x="8150225" y="5456238"/>
          <p14:tracePt t="22098" x="8132763" y="5456238"/>
          <p14:tracePt t="22114" x="8124825" y="5456238"/>
          <p14:tracePt t="22121" x="8115300" y="5456238"/>
          <p14:tracePt t="22129" x="8107363" y="5456238"/>
          <p14:tracePt t="22137" x="8099425" y="5456238"/>
          <p14:tracePt t="22145" x="8089900" y="5456238"/>
          <p14:tracePt t="22185" x="8074025" y="5456238"/>
          <p14:tracePt t="22217" x="8064500" y="5456238"/>
          <p14:tracePt t="22233" x="8056563" y="5456238"/>
          <p14:tracePt t="22241" x="8056563" y="5464175"/>
          <p14:tracePt t="22258" x="8047038" y="5472113"/>
          <p14:tracePt t="22265" x="8047038" y="5497513"/>
          <p14:tracePt t="22273" x="8039100" y="5497513"/>
          <p14:tracePt t="22280" x="8039100" y="5514975"/>
          <p14:tracePt t="22291" x="8021638" y="5540375"/>
          <p14:tracePt t="22305" x="8021638" y="5549900"/>
          <p14:tracePt t="22313" x="8021638" y="5557838"/>
          <p14:tracePt t="22320" x="8021638" y="5565775"/>
          <p14:tracePt t="22329" x="8013700" y="5575300"/>
          <p14:tracePt t="22337" x="8013700" y="5591175"/>
          <p14:tracePt t="22353" x="8013700" y="5608638"/>
          <p14:tracePt t="22361" x="8005763" y="5626100"/>
          <p14:tracePt t="22369" x="8005763" y="5634038"/>
          <p14:tracePt t="22377" x="8005763" y="5651500"/>
          <p14:tracePt t="22384" x="8005763" y="5676900"/>
          <p14:tracePt t="22403" x="8005763" y="5694363"/>
          <p14:tracePt t="22411" x="8005763" y="5702300"/>
          <p14:tracePt t="22417" x="8005763" y="5719763"/>
          <p14:tracePt t="22425" x="8005763" y="5753100"/>
          <p14:tracePt t="22433" x="8005763" y="5761038"/>
          <p14:tracePt t="22441" x="8005763" y="5778500"/>
          <p14:tracePt t="22448" x="8005763" y="5788025"/>
          <p14:tracePt t="22458" x="8005763" y="5795963"/>
          <p14:tracePt t="22465" x="8005763" y="5813425"/>
          <p14:tracePt t="22475" x="8013700" y="5829300"/>
          <p14:tracePt t="22481" x="8021638" y="5829300"/>
          <p14:tracePt t="22497" x="8021638" y="5838825"/>
          <p14:tracePt t="22520" x="8031163" y="5846763"/>
          <p14:tracePt t="22537" x="8039100" y="5854700"/>
          <p14:tracePt t="22553" x="8047038" y="5864225"/>
          <p14:tracePt t="22560" x="8047038" y="5872163"/>
          <p14:tracePt t="22569" x="8064500" y="5872163"/>
          <p14:tracePt t="22577" x="8074025" y="5872163"/>
          <p14:tracePt t="22593" x="8089900" y="5872163"/>
          <p14:tracePt t="22601" x="8099425" y="5872163"/>
          <p14:tracePt t="22609" x="8107363" y="5872163"/>
          <p14:tracePt t="22618" x="8124825" y="5872163"/>
          <p14:tracePt t="22625" x="8132763" y="5872163"/>
          <p14:tracePt t="22633" x="8140700" y="5872163"/>
          <p14:tracePt t="22641" x="8150225" y="5872163"/>
          <p14:tracePt t="22689" x="8175625" y="5872163"/>
          <p14:tracePt t="22705" x="8191500" y="5854700"/>
          <p14:tracePt t="22713" x="8191500" y="5846763"/>
          <p14:tracePt t="22731" x="8201025" y="5838825"/>
          <p14:tracePt t="22739" x="8201025" y="5829300"/>
          <p14:tracePt t="22745" x="8208963" y="5821363"/>
          <p14:tracePt t="22753" x="8218488" y="5803900"/>
          <p14:tracePt t="22760" x="8226425" y="5778500"/>
          <p14:tracePt t="22768" x="8234363" y="5761038"/>
          <p14:tracePt t="22776" x="8234363" y="5753100"/>
          <p14:tracePt t="22784" x="8234363" y="5735638"/>
          <p14:tracePt t="22793" x="8251825" y="5719763"/>
          <p14:tracePt t="22817" x="8251825" y="5710238"/>
          <p14:tracePt t="22825" x="8251825" y="5694363"/>
          <p14:tracePt t="22832" x="8251825" y="5676900"/>
          <p14:tracePt t="22841" x="8251825" y="5668963"/>
          <p14:tracePt t="22848" x="8259763" y="5659438"/>
          <p14:tracePt t="22865" x="8259763" y="5651500"/>
          <p14:tracePt t="22877" x="8259763" y="5641975"/>
          <p14:tracePt t="22882" x="8259763" y="5634038"/>
          <p14:tracePt t="23595" x="8259763" y="5616575"/>
          <p14:tracePt t="23610" x="8259763" y="5600700"/>
          <p14:tracePt t="23625" x="8251825" y="5591175"/>
          <p14:tracePt t="23641" x="8243888" y="5583238"/>
          <p14:tracePt t="23665" x="8234363" y="5583238"/>
          <p14:tracePt t="23739" x="8226425" y="5583238"/>
          <p14:tracePt t="23753" x="8208963" y="5583238"/>
          <p14:tracePt t="23817" x="8191500" y="5583238"/>
          <p14:tracePt t="24345" x="8183563" y="5583238"/>
          <p14:tracePt t="24353" x="8183563" y="5591175"/>
          <p14:tracePt t="24443" x="8175625" y="5600700"/>
          <p14:tracePt t="24451" x="8166100" y="5608638"/>
          <p14:tracePt t="24531" x="8158163" y="5616575"/>
          <p14:tracePt t="24562" x="8158163" y="5626100"/>
          <p14:tracePt t="24602" x="8158163" y="5634038"/>
          <p14:tracePt t="24625" x="8158163" y="5641975"/>
          <p14:tracePt t="24706" x="8158163" y="5651500"/>
          <p14:tracePt t="24744" x="8158163" y="5668963"/>
          <p14:tracePt t="24914" x="8158163" y="5684838"/>
          <p14:tracePt t="24922" x="8150225" y="5684838"/>
          <p14:tracePt t="24961" x="8150225" y="5694363"/>
          <p14:tracePt t="24977" x="8150225" y="5702300"/>
          <p14:tracePt t="24985" x="8140700" y="5702300"/>
          <p14:tracePt t="25009" x="8140700" y="5710238"/>
          <p14:tracePt t="25041" x="8140700" y="5727700"/>
          <p14:tracePt t="25411" x="8140700" y="5735638"/>
          <p14:tracePt t="25530" x="8140700" y="5745163"/>
          <p14:tracePt t="25667" x="8140700" y="5753100"/>
          <p14:tracePt t="25674" x="8140700" y="5761038"/>
          <p14:tracePt t="25682" x="8140700" y="5770563"/>
          <p14:tracePt t="25697" x="8140700" y="5778500"/>
          <p14:tracePt t="25705" x="8140700" y="5788025"/>
          <p14:tracePt t="25720" x="8140700" y="5795963"/>
          <p14:tracePt t="25752" x="8140700" y="5803900"/>
          <p14:tracePt t="26411" x="8140700" y="5813425"/>
          <p14:tracePt t="26731" x="8140700" y="5803900"/>
          <p14:tracePt t="26755" x="8140700" y="5788025"/>
          <p14:tracePt t="26762" x="8150225" y="5778500"/>
          <p14:tracePt t="26777" x="8158163" y="5778500"/>
          <p14:tracePt t="26833" x="8158163" y="5770563"/>
          <p14:tracePt t="27035" x="8158163" y="5788025"/>
          <p14:tracePt t="27043" x="8158163" y="5795963"/>
          <p14:tracePt t="27049" x="8158163" y="5803900"/>
          <p14:tracePt t="27057" x="8158163" y="5813425"/>
          <p14:tracePt t="27065" x="8158163" y="5821363"/>
          <p14:tracePt t="27072" x="8158163" y="5838825"/>
          <p14:tracePt t="27081" x="8150225" y="5864225"/>
          <p14:tracePt t="27089" x="8150225" y="5872163"/>
          <p14:tracePt t="27096" x="8140700" y="5880100"/>
          <p14:tracePt t="27105" x="8132763" y="5905500"/>
          <p14:tracePt t="27113" x="8124825" y="5922963"/>
          <p14:tracePt t="27129" x="8124825" y="5940425"/>
          <p14:tracePt t="27145" x="8115300" y="5940425"/>
          <p14:tracePt t="27153" x="8115300" y="5948363"/>
          <p14:tracePt t="27162" x="8115300" y="5973763"/>
          <p14:tracePt t="27169" x="8107363" y="5983288"/>
          <p14:tracePt t="27177" x="8107363" y="5999163"/>
          <p14:tracePt t="27185" x="8099425" y="6008688"/>
          <p14:tracePt t="27193" x="8099425" y="6024563"/>
          <p14:tracePt t="27200" x="8089900" y="6042025"/>
          <p14:tracePt t="27209" x="8089900" y="6059488"/>
          <p14:tracePt t="27217" x="8074025" y="6092825"/>
          <p14:tracePt t="27226" x="8064500" y="6102350"/>
          <p14:tracePt t="27233" x="8064500" y="6110288"/>
          <p14:tracePt t="27240" x="8064500" y="6118225"/>
          <p14:tracePt t="27273" x="8064500" y="6127750"/>
          <p14:tracePt t="27297" x="8064500" y="6135688"/>
          <p14:tracePt t="27337" x="8064500" y="6153150"/>
          <p14:tracePt t="27345" x="8064500" y="6161088"/>
          <p14:tracePt t="27353" x="8056563" y="6161088"/>
          <p14:tracePt t="27361" x="8056563" y="6169025"/>
          <p14:tracePt t="27385" x="8047038" y="6178550"/>
          <p14:tracePt t="27409" x="8047038" y="6186488"/>
          <p14:tracePt t="27450" x="8047038" y="6211888"/>
          <p14:tracePt t="27473" x="8047038" y="6229350"/>
          <p14:tracePt t="27481" x="8039100" y="6237288"/>
          <p14:tracePt t="27491" x="8031163" y="6246813"/>
          <p14:tracePt t="27498" x="8021638" y="6272213"/>
          <p14:tracePt t="27505" x="8013700" y="6288088"/>
          <p14:tracePt t="27521" x="8005763" y="6297613"/>
          <p14:tracePt t="27529" x="7996238" y="6305550"/>
          <p14:tracePt t="27538" x="7988300" y="6305550"/>
          <p14:tracePt t="27577" x="7988300" y="6313488"/>
          <p14:tracePt t="27585" x="7988300" y="6330950"/>
          <p14:tracePt t="27593" x="7980363" y="6330950"/>
          <p14:tracePt t="27601" x="7962900" y="6338888"/>
          <p14:tracePt t="27609" x="7954963" y="6348413"/>
          <p14:tracePt t="27617" x="7945438" y="6348413"/>
          <p14:tracePt t="27625" x="7937500" y="6348413"/>
          <p14:tracePt t="27633" x="7927975" y="6348413"/>
          <p14:tracePt t="27641" x="7912100" y="6365875"/>
          <p14:tracePt t="27649" x="7902575" y="6365875"/>
          <p14:tracePt t="27657" x="7886700" y="6373813"/>
          <p14:tracePt t="27673" x="7869238" y="6373813"/>
          <p14:tracePt t="27681" x="7851775" y="6373813"/>
          <p14:tracePt t="27689" x="7843838" y="6391275"/>
          <p14:tracePt t="27697" x="7826375" y="6391275"/>
          <p14:tracePt t="27705" x="7800975" y="6399213"/>
          <p14:tracePt t="27713" x="7783513" y="6407150"/>
          <p14:tracePt t="27720" x="7758113" y="6407150"/>
          <p14:tracePt t="27729" x="7732713" y="6407150"/>
          <p14:tracePt t="27736" x="7699375" y="6416675"/>
          <p14:tracePt t="27745" x="7656513" y="6416675"/>
          <p14:tracePt t="27753" x="7639050" y="6416675"/>
          <p14:tracePt t="27761" x="7605713" y="6416675"/>
          <p14:tracePt t="27769" x="7554913" y="6416675"/>
          <p14:tracePt t="27778" x="7512050" y="6432550"/>
          <p14:tracePt t="27785" x="7504113" y="6432550"/>
          <p14:tracePt t="27793" x="7478713" y="6432550"/>
          <p14:tracePt t="27800" x="7469188" y="6432550"/>
          <p14:tracePt t="27809" x="7443788" y="6432550"/>
          <p14:tracePt t="27817" x="7418388" y="6432550"/>
          <p14:tracePt t="27827" x="7402513" y="6432550"/>
          <p14:tracePt t="27833" x="7385050" y="6432550"/>
          <p14:tracePt t="27841" x="7359650" y="6432550"/>
          <p14:tracePt t="27849" x="7350125" y="6432550"/>
          <p14:tracePt t="27857" x="7316788" y="6432550"/>
          <p14:tracePt t="27864" x="7299325" y="6432550"/>
          <p14:tracePt t="27873" x="7291388" y="6432550"/>
          <p14:tracePt t="27881" x="7273925" y="6432550"/>
          <p14:tracePt t="27889" x="7248525" y="6432550"/>
          <p14:tracePt t="27897" x="7240588" y="6432550"/>
          <p14:tracePt t="27904" x="7215188" y="6432550"/>
          <p14:tracePt t="27913" x="7197725" y="6432550"/>
          <p14:tracePt t="27920" x="7172325" y="6432550"/>
          <p14:tracePt t="27928" x="7164388" y="6432550"/>
          <p14:tracePt t="27937" x="7146925" y="6432550"/>
          <p14:tracePt t="27945" x="7121525" y="6432550"/>
          <p14:tracePt t="27953" x="7104063" y="6432550"/>
          <p14:tracePt t="27961" x="7088188" y="6432550"/>
          <p14:tracePt t="27969" x="7070725" y="6432550"/>
          <p14:tracePt t="27977" x="7035800" y="6432550"/>
          <p14:tracePt t="27993" x="7010400" y="6432550"/>
          <p14:tracePt t="28001" x="7002463" y="6432550"/>
          <p14:tracePt t="28010" x="6977063" y="6432550"/>
          <p14:tracePt t="28017" x="6943725" y="6432550"/>
          <p14:tracePt t="28027" x="6926263" y="6432550"/>
          <p14:tracePt t="28033" x="6916738" y="6432550"/>
          <p14:tracePt t="28040" x="6891338" y="6432550"/>
          <p14:tracePt t="28049" x="6875463" y="6432550"/>
          <p14:tracePt t="28056" x="6850063" y="6424613"/>
          <p14:tracePt t="28064" x="6840538" y="6424613"/>
          <p14:tracePt t="28097" x="6824663" y="6424613"/>
          <p14:tracePt t="28113" x="6815138" y="6424613"/>
          <p14:tracePt t="28121" x="6789738" y="6407150"/>
          <p14:tracePt t="28129" x="6781800" y="6407150"/>
          <p14:tracePt t="28137" x="6772275" y="6407150"/>
          <p14:tracePt t="28523" x="6764338" y="6407150"/>
          <p14:tracePt t="28530" x="6764338" y="6416675"/>
          <p14:tracePt t="28546" x="6772275" y="6424613"/>
          <p14:tracePt t="28552" x="6772275" y="6432550"/>
          <p14:tracePt t="28561" x="6781800" y="6432550"/>
          <p14:tracePt t="28569" x="6789738" y="6442075"/>
          <p14:tracePt t="28577" x="6799263" y="6457950"/>
          <p14:tracePt t="28594" x="6799263" y="6467475"/>
          <p14:tracePt t="28601" x="6815138" y="6475413"/>
          <p14:tracePt t="28609" x="6840538" y="6492875"/>
          <p14:tracePt t="28617" x="6840538" y="6500813"/>
          <p14:tracePt t="28624" x="6858000" y="6500813"/>
          <p14:tracePt t="28633" x="6883400" y="6518275"/>
          <p14:tracePt t="28641" x="6908800" y="6535738"/>
          <p14:tracePt t="28648" x="6926263" y="6551613"/>
          <p14:tracePt t="28657" x="6951663" y="6561138"/>
          <p14:tracePt t="28665" x="6959600" y="6561138"/>
          <p14:tracePt t="28673" x="6969125" y="6569075"/>
          <p14:tracePt t="28681" x="6977063" y="6569075"/>
          <p14:tracePt t="28691" x="6985000" y="6569075"/>
          <p14:tracePt t="28699" x="6994525" y="6569075"/>
          <p14:tracePt t="28705" x="7002463" y="6569075"/>
          <p14:tracePt t="28713" x="7010400" y="6569075"/>
          <p14:tracePt t="28720" x="7027863" y="6569075"/>
          <p14:tracePt t="28730" x="7045325" y="6569075"/>
          <p14:tracePt t="28737" x="7078663" y="6586538"/>
          <p14:tracePt t="28746" x="7121525" y="6586538"/>
          <p14:tracePt t="28752" x="7138988" y="6594475"/>
          <p14:tracePt t="28761" x="7154863" y="6594475"/>
          <p14:tracePt t="28769" x="7172325" y="6602413"/>
          <p14:tracePt t="28777" x="7205663" y="6602413"/>
          <p14:tracePt t="28784" x="7205663" y="6611938"/>
          <p14:tracePt t="28793" x="7215188" y="6611938"/>
          <p14:tracePt t="28825" x="7223125" y="6611938"/>
          <p14:tracePt t="28833" x="7232650" y="6611938"/>
          <p14:tracePt t="28840" x="7240588" y="6611938"/>
          <p14:tracePt t="28849" x="7265988" y="6611938"/>
          <p14:tracePt t="28857" x="7283450" y="6611938"/>
          <p14:tracePt t="28865" x="7324725" y="6611938"/>
          <p14:tracePt t="28873" x="7367588" y="6611938"/>
          <p14:tracePt t="28881" x="7427913" y="6611938"/>
          <p14:tracePt t="28890" x="7494588" y="6586538"/>
          <p14:tracePt t="28899" x="7537450" y="6586538"/>
          <p14:tracePt t="28905" x="7597775" y="6569075"/>
          <p14:tracePt t="28914" x="7613650" y="6561138"/>
          <p14:tracePt t="28921" x="7639050" y="6551613"/>
          <p14:tracePt t="28929" x="7691438" y="6535738"/>
          <p14:tracePt t="28937" x="7707313" y="6510338"/>
          <p14:tracePt t="29001" x="7716838" y="6500813"/>
          <p14:tracePt t="29017" x="7716838" y="6492875"/>
          <p14:tracePt t="29033" x="7716838" y="6475413"/>
          <p14:tracePt t="29073" x="7716838" y="6450013"/>
          <p14:tracePt t="29089" x="7716838" y="6442075"/>
          <p14:tracePt t="29121" x="7724775" y="6424613"/>
          <p14:tracePt t="29129" x="7724775" y="6416675"/>
          <p14:tracePt t="29145" x="7732713" y="6416675"/>
          <p14:tracePt t="29153" x="7742238" y="6407150"/>
          <p14:tracePt t="29161" x="7750175" y="6391275"/>
          <p14:tracePt t="29169" x="7750175" y="6381750"/>
          <p14:tracePt t="29177" x="7767638" y="6373813"/>
          <p14:tracePt t="29185" x="7775575" y="6365875"/>
          <p14:tracePt t="29209" x="7775575" y="6348413"/>
          <p14:tracePt t="29217" x="7775575" y="6330950"/>
          <p14:tracePt t="29226" x="7783513" y="6323013"/>
          <p14:tracePt t="29434" x="7783513" y="6338888"/>
          <p14:tracePt t="29442" x="7783513" y="6348413"/>
          <p14:tracePt t="29457" x="7775575" y="6356350"/>
          <p14:tracePt t="29473" x="7767638" y="6365875"/>
          <p14:tracePt t="29480" x="7758113" y="6381750"/>
          <p14:tracePt t="29489" x="7750175" y="6391275"/>
          <p14:tracePt t="29505" x="7742238" y="6399213"/>
          <p14:tracePt t="29512" x="7732713" y="6399213"/>
          <p14:tracePt t="29521" x="7724775" y="6407150"/>
          <p14:tracePt t="29529" x="7716838" y="6407150"/>
          <p14:tracePt t="29536" x="7707313" y="6416675"/>
          <p14:tracePt t="29545" x="7699375" y="6416675"/>
          <p14:tracePt t="29554" x="7691438" y="6416675"/>
          <p14:tracePt t="29561" x="7681913" y="6416675"/>
          <p14:tracePt t="29569" x="7666038" y="6416675"/>
          <p14:tracePt t="29577" x="7623175" y="6432550"/>
          <p14:tracePt t="29585" x="7613650" y="6432550"/>
          <p14:tracePt t="29592" x="7588250" y="6432550"/>
          <p14:tracePt t="29601" x="7562850" y="6450013"/>
          <p14:tracePt t="29609" x="7529513" y="6450013"/>
          <p14:tracePt t="29617" x="7512050" y="6450013"/>
          <p14:tracePt t="29627" x="7486650" y="6450013"/>
          <p14:tracePt t="29633" x="7461250" y="6450013"/>
          <p14:tracePt t="29642" x="7443788" y="6450013"/>
          <p14:tracePt t="29649" x="7392988" y="6457950"/>
          <p14:tracePt t="29658" x="7377113" y="6457950"/>
          <p14:tracePt t="29664" x="7342188" y="6457950"/>
          <p14:tracePt t="29675" x="7316788" y="6457950"/>
          <p14:tracePt t="29681" x="7299325" y="6457950"/>
          <p14:tracePt t="29690" x="7258050" y="6457950"/>
          <p14:tracePt t="29697" x="7223125" y="6457950"/>
          <p14:tracePt t="29705" x="7189788" y="6457950"/>
          <p14:tracePt t="29712" x="7154863" y="6457950"/>
          <p14:tracePt t="29722" x="7129463" y="6457950"/>
          <p14:tracePt t="29729" x="7104063" y="6457950"/>
          <p14:tracePt t="29738" x="7078663" y="6457950"/>
          <p14:tracePt t="29745" x="7061200" y="6450013"/>
          <p14:tracePt t="29753" x="7045325" y="6442075"/>
          <p14:tracePt t="29761" x="7010400" y="6432550"/>
          <p14:tracePt t="29769" x="6969125" y="6424613"/>
          <p14:tracePt t="29777" x="6943725" y="6416675"/>
          <p14:tracePt t="29785" x="6926263" y="6416675"/>
          <p14:tracePt t="29794" x="6908800" y="6399213"/>
          <p14:tracePt t="29801" x="6875463" y="6391275"/>
          <p14:tracePt t="29809" x="6840538" y="6381750"/>
          <p14:tracePt t="29817" x="6807200" y="6373813"/>
          <p14:tracePt t="29825" x="6789738" y="6373813"/>
          <p14:tracePt t="29833" x="6764338" y="6373813"/>
          <p14:tracePt t="29841" x="6756400" y="6373813"/>
          <p14:tracePt t="29849" x="6731000" y="6373813"/>
          <p14:tracePt t="29994" x="6756400" y="6381750"/>
          <p14:tracePt t="30001" x="6764338" y="6381750"/>
          <p14:tracePt t="30011" x="6781800" y="6399213"/>
          <p14:tracePt t="30017" x="6815138" y="6407150"/>
          <p14:tracePt t="30028" x="6850063" y="6407150"/>
          <p14:tracePt t="30032" x="6875463" y="6416675"/>
          <p14:tracePt t="30041" x="6926263" y="6424613"/>
          <p14:tracePt t="30049" x="6985000" y="6432550"/>
          <p14:tracePt t="30058" x="7053263" y="6432550"/>
          <p14:tracePt t="30065" x="7113588" y="6442075"/>
          <p14:tracePt t="30075" x="7172325" y="6450013"/>
          <p14:tracePt t="30080" x="7232650" y="6467475"/>
          <p14:tracePt t="30089" x="7273925" y="6467475"/>
          <p14:tracePt t="30097" x="7334250" y="6467475"/>
          <p14:tracePt t="30105" x="7350125" y="6467475"/>
          <p14:tracePt t="30112" x="7367588" y="6457950"/>
          <p14:tracePt t="30121" x="7367588" y="6450013"/>
          <p14:tracePt t="30136" x="7367588" y="6442075"/>
          <p14:tracePt t="30161" x="7367588" y="6432550"/>
          <p14:tracePt t="30169" x="7367588" y="6424613"/>
          <p14:tracePt t="30178" x="7350125" y="6407150"/>
          <p14:tracePt t="30217" x="7324725" y="6391275"/>
          <p14:tracePt t="30547" x="7324725" y="6381750"/>
          <p14:tracePt t="31315" x="7324725" y="6373813"/>
          <p14:tracePt t="31338" x="7316788" y="6356350"/>
          <p14:tracePt t="31362" x="7316788" y="6348413"/>
          <p14:tracePt t="31377" x="7308850" y="6330950"/>
          <p14:tracePt t="31385" x="7308850" y="6323013"/>
          <p14:tracePt t="31393" x="7308850" y="6313488"/>
          <p14:tracePt t="31400" x="7308850" y="6280150"/>
          <p14:tracePt t="31409" x="7308850" y="6246813"/>
          <p14:tracePt t="31417" x="7308850" y="6229350"/>
          <p14:tracePt t="31425" x="7308850" y="6186488"/>
          <p14:tracePt t="31433" x="7299325" y="6153150"/>
          <p14:tracePt t="31441" x="7291388" y="6092825"/>
          <p14:tracePt t="31449" x="7283450" y="6076950"/>
          <p14:tracePt t="31457" x="7258050" y="6042025"/>
          <p14:tracePt t="31466" x="7258050" y="6008688"/>
          <p14:tracePt t="31475" x="7248525" y="5973763"/>
          <p14:tracePt t="31787" x="7205663" y="5915025"/>
          <p14:tracePt t="31794" x="7113588" y="5753100"/>
          <p14:tracePt t="31801" x="6985000" y="5532438"/>
          <p14:tracePt t="31811" x="6789738" y="5243513"/>
          <p14:tracePt t="31817" x="6602413" y="5030788"/>
          <p14:tracePt t="31829" x="6391275" y="4759325"/>
          <p14:tracePt t="31832" x="6118225" y="4503738"/>
          <p14:tracePt t="31841" x="5813425" y="4214813"/>
          <p14:tracePt t="31849" x="5456238" y="3900488"/>
          <p14:tracePt t="31857" x="5132388" y="3671888"/>
          <p14:tracePt t="31864" x="4818063" y="3492500"/>
          <p14:tracePt t="31872" x="4529138" y="3271838"/>
          <p14:tracePt t="31880" x="4257675" y="3033713"/>
          <p14:tracePt t="31889" x="3986213" y="2795588"/>
          <p14:tracePt t="31897" x="3713163" y="2582863"/>
          <p14:tracePt t="31905" x="3484563" y="2422525"/>
          <p14:tracePt t="31913" x="3238500" y="2192338"/>
          <p14:tracePt t="31920" x="3016250" y="1989138"/>
          <p14:tracePt t="31929" x="2813050" y="1741488"/>
          <p14:tracePt t="31938" x="2617788" y="1477963"/>
          <p14:tracePt t="31946" x="2455863" y="1274763"/>
          <p14:tracePt t="31954" x="2336800" y="1096963"/>
          <p14:tracePt t="31961" x="2217738" y="900113"/>
          <p14:tracePt t="31969" x="2141538" y="765175"/>
          <p14:tracePt t="31977" x="2065338" y="595313"/>
          <p14:tracePt t="31985" x="1989138" y="458788"/>
          <p14:tracePt t="31993" x="1920875" y="306388"/>
          <p14:tracePt t="32001" x="1860550" y="169863"/>
          <p14:tracePt t="32011" x="1801813" y="428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6D21974-474D-4BD0-82E5-F7456FCC980A}"/>
              </a:ext>
            </a:extLst>
          </p:cNvPr>
          <p:cNvSpPr>
            <a:spLocks noGrp="1" noChangeArrowheads="1"/>
          </p:cNvSpPr>
          <p:nvPr>
            <p:ph type="title"/>
          </p:nvPr>
        </p:nvSpPr>
        <p:spPr>
          <a:xfrm>
            <a:off x="250825" y="304800"/>
            <a:ext cx="8497888" cy="1431925"/>
          </a:xfrm>
        </p:spPr>
        <p:txBody>
          <a:bodyPr/>
          <a:lstStyle/>
          <a:p>
            <a:pPr eaLnBrk="1" hangingPunct="1"/>
            <a:r>
              <a:rPr lang="en-US" altLang="cs-CZ" sz="4000">
                <a:solidFill>
                  <a:srgbClr val="FF0000"/>
                </a:solidFill>
              </a:rPr>
              <a:t>6 keys of occlusion according to Adrews</a:t>
            </a:r>
            <a:endParaRPr lang="cs-CZ" altLang="cs-CZ" sz="4000">
              <a:solidFill>
                <a:srgbClr val="FF0000"/>
              </a:solidFill>
            </a:endParaRPr>
          </a:p>
        </p:txBody>
      </p:sp>
      <p:sp>
        <p:nvSpPr>
          <p:cNvPr id="17411" name="Rectangle 3">
            <a:extLst>
              <a:ext uri="{FF2B5EF4-FFF2-40B4-BE49-F238E27FC236}">
                <a16:creationId xmlns:a16="http://schemas.microsoft.com/office/drawing/2014/main" id="{A6196096-A23D-418C-9966-DFA8A8C6D3D6}"/>
              </a:ext>
            </a:extLst>
          </p:cNvPr>
          <p:cNvSpPr>
            <a:spLocks noGrp="1" noChangeArrowheads="1"/>
          </p:cNvSpPr>
          <p:nvPr>
            <p:ph idx="1"/>
          </p:nvPr>
        </p:nvSpPr>
        <p:spPr/>
        <p:txBody>
          <a:bodyPr/>
          <a:lstStyle/>
          <a:p>
            <a:pPr eaLnBrk="1" hangingPunct="1">
              <a:buFont typeface="Wingdings" panose="05000000000000000000" pitchFamily="2" charset="2"/>
              <a:buNone/>
            </a:pPr>
            <a:r>
              <a:rPr lang="en-US" altLang="cs-CZ">
                <a:solidFill>
                  <a:srgbClr val="FFFF00"/>
                </a:solidFill>
              </a:rPr>
              <a:t>5. No spacing</a:t>
            </a:r>
            <a:endParaRPr lang="en-US" altLang="cs-CZ"/>
          </a:p>
          <a:p>
            <a:pPr eaLnBrk="1" hangingPunct="1">
              <a:buFont typeface="Wingdings" panose="05000000000000000000" pitchFamily="2" charset="2"/>
              <a:buNone/>
            </a:pPr>
            <a:r>
              <a:rPr lang="en-US" altLang="cs-CZ"/>
              <a:t>It also does not allow correct intercuspidation</a:t>
            </a:r>
            <a:endParaRPr lang="cs-CZ" altLang="cs-CZ"/>
          </a:p>
          <a:p>
            <a:pPr eaLnBrk="1" hangingPunct="1"/>
            <a:endParaRPr lang="cs-CZ" altLang="cs-CZ"/>
          </a:p>
        </p:txBody>
      </p:sp>
      <p:pic>
        <p:nvPicPr>
          <p:cNvPr id="17412" name="Picture 4">
            <a:extLst>
              <a:ext uri="{FF2B5EF4-FFF2-40B4-BE49-F238E27FC236}">
                <a16:creationId xmlns:a16="http://schemas.microsoft.com/office/drawing/2014/main" id="{8540CCEE-AF46-4947-A1B2-A553F3CAB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4005263"/>
            <a:ext cx="5040313"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CB376A86-7742-4B1C-8D17-244CDDD8BA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5"/>
    </mc:Choice>
    <mc:Fallback xmlns="">
      <p:transition spd="slow" advTm="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7C07BE3-A410-40B7-86EE-06585938E74C}"/>
              </a:ext>
            </a:extLst>
          </p:cNvPr>
          <p:cNvSpPr>
            <a:spLocks noGrp="1" noChangeArrowheads="1"/>
          </p:cNvSpPr>
          <p:nvPr>
            <p:ph type="title"/>
          </p:nvPr>
        </p:nvSpPr>
        <p:spPr>
          <a:xfrm>
            <a:off x="250825" y="304800"/>
            <a:ext cx="8359775" cy="1431925"/>
          </a:xfrm>
        </p:spPr>
        <p:txBody>
          <a:bodyPr/>
          <a:lstStyle/>
          <a:p>
            <a:pPr eaLnBrk="1" hangingPunct="1"/>
            <a:r>
              <a:rPr lang="en-US" altLang="cs-CZ" sz="4000">
                <a:solidFill>
                  <a:srgbClr val="FF0000"/>
                </a:solidFill>
              </a:rPr>
              <a:t>6 keys of occlusion according to Adrews</a:t>
            </a:r>
            <a:endParaRPr lang="cs-CZ" altLang="cs-CZ" sz="4000">
              <a:solidFill>
                <a:srgbClr val="FF0000"/>
              </a:solidFill>
            </a:endParaRPr>
          </a:p>
        </p:txBody>
      </p:sp>
      <p:sp>
        <p:nvSpPr>
          <p:cNvPr id="18435" name="Rectangle 3">
            <a:extLst>
              <a:ext uri="{FF2B5EF4-FFF2-40B4-BE49-F238E27FC236}">
                <a16:creationId xmlns:a16="http://schemas.microsoft.com/office/drawing/2014/main" id="{A38461EA-D0BF-4620-AC49-20AE2EDDA2F2}"/>
              </a:ext>
            </a:extLst>
          </p:cNvPr>
          <p:cNvSpPr>
            <a:spLocks noGrp="1" noChangeArrowheads="1"/>
          </p:cNvSpPr>
          <p:nvPr>
            <p:ph idx="1"/>
          </p:nvPr>
        </p:nvSpPr>
        <p:spPr>
          <a:xfrm>
            <a:off x="628650" y="2133600"/>
            <a:ext cx="7886700" cy="4043363"/>
          </a:xfrm>
        </p:spPr>
        <p:txBody>
          <a:bodyPr/>
          <a:lstStyle/>
          <a:p>
            <a:pPr eaLnBrk="1" hangingPunct="1">
              <a:buFont typeface="Wingdings" panose="05000000000000000000" pitchFamily="2" charset="2"/>
              <a:buNone/>
            </a:pPr>
            <a:r>
              <a:rPr lang="en-US" altLang="cs-CZ">
                <a:solidFill>
                  <a:srgbClr val="FFFF00"/>
                </a:solidFill>
              </a:rPr>
              <a:t>6. Plane of occlusion</a:t>
            </a:r>
            <a:r>
              <a:rPr lang="en-US" altLang="cs-CZ"/>
              <a:t> – it is almost flat or slightly deformed according to the curve of Spee. Significantly deformed occlusal plane disallows correct articulation and changes also the sagittal ralationship of arches.</a:t>
            </a:r>
            <a:endParaRPr lang="cs-CZ" altLang="cs-CZ"/>
          </a:p>
        </p:txBody>
      </p:sp>
      <p:pic>
        <p:nvPicPr>
          <p:cNvPr id="3" name="Zvuk 2">
            <a:hlinkClick r:id="" action="ppaction://media"/>
            <a:extLst>
              <a:ext uri="{FF2B5EF4-FFF2-40B4-BE49-F238E27FC236}">
                <a16:creationId xmlns:a16="http://schemas.microsoft.com/office/drawing/2014/main" id="{4C7D78A5-20A6-48DF-836A-13B4405C3C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68"/>
    </mc:Choice>
    <mc:Fallback xmlns="">
      <p:transition spd="slow" advTm="2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109EFF-FE9E-4E8F-BE40-8AF7B302178B}"/>
              </a:ext>
            </a:extLst>
          </p:cNvPr>
          <p:cNvSpPr>
            <a:spLocks noGrp="1" noChangeArrowheads="1"/>
          </p:cNvSpPr>
          <p:nvPr>
            <p:ph type="title"/>
          </p:nvPr>
        </p:nvSpPr>
        <p:spPr>
          <a:xfrm>
            <a:off x="468313" y="304800"/>
            <a:ext cx="8142287" cy="1252538"/>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19459" name="Rectangle 3">
            <a:extLst>
              <a:ext uri="{FF2B5EF4-FFF2-40B4-BE49-F238E27FC236}">
                <a16:creationId xmlns:a16="http://schemas.microsoft.com/office/drawing/2014/main" id="{6E6A783E-9B34-4CF6-9258-304778972C2C}"/>
              </a:ext>
            </a:extLst>
          </p:cNvPr>
          <p:cNvSpPr>
            <a:spLocks noGrp="1" noChangeArrowheads="1"/>
          </p:cNvSpPr>
          <p:nvPr>
            <p:ph idx="1"/>
          </p:nvPr>
        </p:nvSpPr>
        <p:spPr/>
        <p:txBody>
          <a:bodyPr/>
          <a:lstStyle/>
          <a:p>
            <a:pPr marL="609600" indent="-609600" eaLnBrk="1" hangingPunct="1">
              <a:buFont typeface="Wingdings" panose="05000000000000000000" pitchFamily="2" charset="2"/>
              <a:buNone/>
            </a:pPr>
            <a:r>
              <a:rPr lang="en-US" altLang="cs-CZ">
                <a:solidFill>
                  <a:schemeClr val="accent1"/>
                </a:solidFill>
              </a:rPr>
              <a:t>1. Anomalies of single tooth</a:t>
            </a:r>
          </a:p>
          <a:p>
            <a:pPr marL="609600" indent="-609600" eaLnBrk="1" hangingPunct="1">
              <a:buFont typeface="Wingdings" panose="05000000000000000000" pitchFamily="2" charset="2"/>
              <a:buNone/>
            </a:pPr>
            <a:r>
              <a:rPr lang="en-US" altLang="cs-CZ">
                <a:solidFill>
                  <a:srgbClr val="FF0066"/>
                </a:solidFill>
              </a:rPr>
              <a:t>Inclination</a:t>
            </a:r>
            <a:r>
              <a:rPr lang="en-US" altLang="cs-CZ"/>
              <a:t> – tooth tipping mesially,distally,</a:t>
            </a:r>
          </a:p>
          <a:p>
            <a:pPr marL="609600" indent="-609600" eaLnBrk="1" hangingPunct="1">
              <a:buFont typeface="Wingdings" panose="05000000000000000000" pitchFamily="2" charset="2"/>
              <a:buNone/>
            </a:pPr>
            <a:r>
              <a:rPr lang="en-US" altLang="cs-CZ"/>
              <a:t>vestibular =protrusion, oral=retrusion, vestibular, lingual, palatal eruption</a:t>
            </a:r>
          </a:p>
          <a:p>
            <a:pPr marL="609600" indent="-609600" eaLnBrk="1" hangingPunct="1">
              <a:buFont typeface="Wingdings" panose="05000000000000000000" pitchFamily="2" charset="2"/>
              <a:buNone/>
            </a:pPr>
            <a:r>
              <a:rPr lang="en-US" altLang="cs-CZ">
                <a:solidFill>
                  <a:srgbClr val="FF0066"/>
                </a:solidFill>
              </a:rPr>
              <a:t>Vertical anomalies</a:t>
            </a:r>
            <a:r>
              <a:rPr lang="en-US" altLang="cs-CZ"/>
              <a:t>  - supraocclusion, infraocclusion  </a:t>
            </a:r>
            <a:endParaRPr lang="cs-CZ" altLang="cs-CZ"/>
          </a:p>
        </p:txBody>
      </p:sp>
      <p:sp>
        <p:nvSpPr>
          <p:cNvPr id="19460" name="Rectangle 4">
            <a:extLst>
              <a:ext uri="{FF2B5EF4-FFF2-40B4-BE49-F238E27FC236}">
                <a16:creationId xmlns:a16="http://schemas.microsoft.com/office/drawing/2014/main" id="{EAB7FBEB-64C3-4E22-85B3-39392142A0B7}"/>
              </a:ext>
            </a:extLst>
          </p:cNvPr>
          <p:cNvSpPr>
            <a:spLocks noChangeArrowheads="1"/>
          </p:cNvSpPr>
          <p:nvPr/>
        </p:nvSpPr>
        <p:spPr bwMode="auto">
          <a:xfrm>
            <a:off x="1031875" y="1803400"/>
            <a:ext cx="255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cs-CZ" sz="1800"/>
              <a:t> </a:t>
            </a:r>
            <a:endParaRPr lang="cs-CZ" altLang="cs-CZ" sz="1800"/>
          </a:p>
        </p:txBody>
      </p:sp>
      <p:pic>
        <p:nvPicPr>
          <p:cNvPr id="19461" name="Picture 5">
            <a:extLst>
              <a:ext uri="{FF2B5EF4-FFF2-40B4-BE49-F238E27FC236}">
                <a16:creationId xmlns:a16="http://schemas.microsoft.com/office/drawing/2014/main" id="{5816AF62-5956-4151-A1B6-4A07B7A60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5300663"/>
            <a:ext cx="247173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9A90B99-4BEB-45F7-8B00-D6F271E77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07"/>
    </mc:Choice>
    <mc:Fallback xmlns="">
      <p:transition spd="slow" advTm="39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D23B3E8-DA42-4C04-971D-CD9ADB040A9F}"/>
              </a:ext>
            </a:extLst>
          </p:cNvPr>
          <p:cNvSpPr>
            <a:spLocks noGrp="1" noChangeArrowheads="1"/>
          </p:cNvSpPr>
          <p:nvPr>
            <p:ph type="title"/>
          </p:nvPr>
        </p:nvSpPr>
        <p:spPr>
          <a:xfrm>
            <a:off x="395288" y="304800"/>
            <a:ext cx="8215312"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21507" name="Rectangle 3">
            <a:extLst>
              <a:ext uri="{FF2B5EF4-FFF2-40B4-BE49-F238E27FC236}">
                <a16:creationId xmlns:a16="http://schemas.microsoft.com/office/drawing/2014/main" id="{BDD8D7EE-C417-494C-B271-6EE0EE9F37B5}"/>
              </a:ext>
            </a:extLst>
          </p:cNvPr>
          <p:cNvSpPr>
            <a:spLocks noGrp="1" noChangeArrowheads="1"/>
          </p:cNvSpPr>
          <p:nvPr>
            <p:ph idx="1"/>
          </p:nvPr>
        </p:nvSpPr>
        <p:spPr>
          <a:xfrm>
            <a:off x="684213" y="1773238"/>
            <a:ext cx="7926387" cy="4322762"/>
          </a:xfrm>
        </p:spPr>
        <p:txBody>
          <a:bodyPr/>
          <a:lstStyle/>
          <a:p>
            <a:pPr marL="609600" indent="-609600" eaLnBrk="1" hangingPunct="1">
              <a:buFont typeface="Wingdings" panose="05000000000000000000" pitchFamily="2" charset="2"/>
              <a:buAutoNum type="arabicPeriod"/>
            </a:pPr>
            <a:r>
              <a:rPr lang="en-US" altLang="cs-CZ">
                <a:solidFill>
                  <a:schemeClr val="accent1"/>
                </a:solidFill>
              </a:rPr>
              <a:t>Anomalies of single tooth</a:t>
            </a:r>
            <a:endParaRPr lang="cs-CZ" altLang="cs-CZ">
              <a:solidFill>
                <a:schemeClr val="accent1"/>
              </a:solidFill>
            </a:endParaRPr>
          </a:p>
          <a:p>
            <a:pPr marL="609600" indent="-609600" eaLnBrk="1" hangingPunct="1">
              <a:buFont typeface="Wingdings" panose="05000000000000000000" pitchFamily="2" charset="2"/>
              <a:buNone/>
            </a:pPr>
            <a:r>
              <a:rPr lang="cs-CZ" altLang="cs-CZ">
                <a:solidFill>
                  <a:srgbClr val="FF0066"/>
                </a:solidFill>
              </a:rPr>
              <a:t>Nonocclusion</a:t>
            </a:r>
            <a:r>
              <a:rPr lang="cs-CZ" altLang="cs-CZ"/>
              <a:t> – buccal, lingual, palatal</a:t>
            </a:r>
          </a:p>
          <a:p>
            <a:pPr marL="609600" indent="-609600" eaLnBrk="1" hangingPunct="1">
              <a:buFont typeface="Wingdings" panose="05000000000000000000" pitchFamily="2" charset="2"/>
              <a:buNone/>
            </a:pPr>
            <a:r>
              <a:rPr lang="en-US" altLang="cs-CZ"/>
              <a:t>upper teeth are not in contact with lower teeth</a:t>
            </a:r>
          </a:p>
          <a:p>
            <a:pPr marL="609600" indent="-609600" eaLnBrk="1" hangingPunct="1">
              <a:buFont typeface="Wingdings" panose="05000000000000000000" pitchFamily="2" charset="2"/>
              <a:buNone/>
            </a:pPr>
            <a:r>
              <a:rPr lang="en-US" altLang="cs-CZ">
                <a:solidFill>
                  <a:srgbClr val="FF0066"/>
                </a:solidFill>
              </a:rPr>
              <a:t>Transposition</a:t>
            </a:r>
            <a:r>
              <a:rPr lang="en-US" altLang="cs-CZ"/>
              <a:t> – change of sequence of teeth in one arch, eg. the canine and first premolar or canine and lateral incisor</a:t>
            </a:r>
            <a:endParaRPr lang="cs-CZ" altLang="cs-CZ"/>
          </a:p>
        </p:txBody>
      </p:sp>
      <p:pic>
        <p:nvPicPr>
          <p:cNvPr id="3" name="Zvuk 2">
            <a:hlinkClick r:id="" action="ppaction://media"/>
            <a:extLst>
              <a:ext uri="{FF2B5EF4-FFF2-40B4-BE49-F238E27FC236}">
                <a16:creationId xmlns:a16="http://schemas.microsoft.com/office/drawing/2014/main" id="{2CE3700B-7E94-4405-BD58-3A7CDD9B12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80"/>
    </mc:Choice>
    <mc:Fallback xmlns="">
      <p:transition spd="slow" advTm="2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1699C07-395A-458D-AD11-17FD83BA189B}"/>
              </a:ext>
            </a:extLst>
          </p:cNvPr>
          <p:cNvSpPr>
            <a:spLocks noGrp="1" noChangeArrowheads="1"/>
          </p:cNvSpPr>
          <p:nvPr>
            <p:ph type="title"/>
          </p:nvPr>
        </p:nvSpPr>
        <p:spPr/>
        <p:txBody>
          <a:bodyPr/>
          <a:lstStyle/>
          <a:p>
            <a:pPr eaLnBrk="1" hangingPunct="1"/>
            <a:r>
              <a:rPr lang="cs-CZ" altLang="cs-CZ"/>
              <a:t>transposition</a:t>
            </a:r>
          </a:p>
        </p:txBody>
      </p:sp>
      <p:pic>
        <p:nvPicPr>
          <p:cNvPr id="22531" name="Picture 3">
            <a:extLst>
              <a:ext uri="{FF2B5EF4-FFF2-40B4-BE49-F238E27FC236}">
                <a16:creationId xmlns:a16="http://schemas.microsoft.com/office/drawing/2014/main" id="{ED053225-70DD-4BED-BF70-A3360E50B4E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84213" y="1557338"/>
            <a:ext cx="7559675" cy="46085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Zvuk 6">
            <a:hlinkClick r:id="" action="ppaction://media"/>
            <a:extLst>
              <a:ext uri="{FF2B5EF4-FFF2-40B4-BE49-F238E27FC236}">
                <a16:creationId xmlns:a16="http://schemas.microsoft.com/office/drawing/2014/main" id="{786DC77E-F930-48EE-B442-9B12C58F6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3"/>
    </mc:Choice>
    <mc:Fallback xmlns="">
      <p:transition spd="slow" advTm="1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292" x="5464175" y="3365500"/>
          <p14:tracePt t="2322" x="5472113" y="3355975"/>
          <p14:tracePt t="2346" x="5481638" y="3348038"/>
          <p14:tracePt t="2370" x="5489575" y="3348038"/>
          <p14:tracePt t="2378" x="5489575" y="3340100"/>
          <p14:tracePt t="2612" x="5497513" y="3314700"/>
          <p14:tracePt t="2626" x="5514975" y="3279775"/>
          <p14:tracePt t="2634" x="5524500" y="3279775"/>
          <p14:tracePt t="2641" x="5532438" y="3263900"/>
          <p14:tracePt t="2652" x="5540375" y="3228975"/>
          <p14:tracePt t="2666" x="5540375" y="3203575"/>
          <p14:tracePt t="2673" x="5549900" y="3170238"/>
          <p14:tracePt t="2681" x="5557838" y="3160713"/>
          <p14:tracePt t="2689" x="5557838" y="3135313"/>
          <p14:tracePt t="2698" x="5575300" y="3127375"/>
          <p14:tracePt t="2705" x="5575300" y="3101975"/>
          <p14:tracePt t="2713" x="5575300" y="3094038"/>
          <p14:tracePt t="2721" x="5575300" y="3067050"/>
          <p14:tracePt t="2738" x="5575300" y="3041650"/>
          <p14:tracePt t="2745" x="5575300" y="3033713"/>
          <p14:tracePt t="2769" x="5575300" y="3025775"/>
          <p14:tracePt t="2778" x="5575300" y="3008313"/>
          <p14:tracePt t="2802" x="5565775" y="3008313"/>
          <p14:tracePt t="2834" x="5549900" y="3008313"/>
          <p14:tracePt t="2841" x="5540375" y="3008313"/>
          <p14:tracePt t="2850" x="5524500" y="3008313"/>
          <p14:tracePt t="2857" x="5507038" y="3016250"/>
          <p14:tracePt t="2866" x="5497513" y="3025775"/>
          <p14:tracePt t="2873" x="5497513" y="3033713"/>
          <p14:tracePt t="2881" x="5456238" y="3067050"/>
          <p14:tracePt t="2890" x="5438775" y="3084513"/>
          <p14:tracePt t="2898" x="5405438" y="3127375"/>
          <p14:tracePt t="2906" x="5387975" y="3144838"/>
          <p14:tracePt t="2913" x="5370513" y="3160713"/>
          <p14:tracePt t="2922" x="5345113" y="3178175"/>
          <p14:tracePt t="2931" x="5337175" y="3203575"/>
          <p14:tracePt t="2938" x="5337175" y="3221038"/>
          <p14:tracePt t="2945" x="5319713" y="3238500"/>
          <p14:tracePt t="2954" x="5311775" y="3246438"/>
          <p14:tracePt t="2961" x="5311775" y="3263900"/>
          <p14:tracePt t="2971" x="5294313" y="3289300"/>
          <p14:tracePt t="2987" x="5268913" y="3330575"/>
          <p14:tracePt t="2994" x="5251450" y="3348038"/>
          <p14:tracePt t="3003" x="5243513" y="3373438"/>
          <p14:tracePt t="3010" x="5243513" y="3390900"/>
          <p14:tracePt t="3017" x="5208588" y="3424238"/>
          <p14:tracePt t="3026" x="5192713" y="3441700"/>
          <p14:tracePt t="3034" x="5175250" y="3449638"/>
          <p14:tracePt t="3052" x="5167313" y="3459163"/>
          <p14:tracePt t="3057" x="5167313" y="3475038"/>
          <p14:tracePt t="3073" x="5167313" y="3492500"/>
          <p14:tracePt t="3089" x="5167313" y="3502025"/>
          <p14:tracePt t="3098" x="5167313" y="3517900"/>
          <p14:tracePt t="3106" x="5167313" y="3527425"/>
          <p14:tracePt t="3114" x="5167313" y="3535363"/>
          <p14:tracePt t="3122" x="5167313" y="3552825"/>
          <p14:tracePt t="3130" x="5167313" y="3560763"/>
          <p14:tracePt t="3138" x="5167313" y="3568700"/>
          <p14:tracePt t="3147" x="5167313" y="3578225"/>
          <p14:tracePt t="3154" x="5183188" y="3594100"/>
          <p14:tracePt t="3162" x="5183188" y="3603625"/>
          <p14:tracePt t="3178" x="5183188" y="3619500"/>
          <p14:tracePt t="3185" x="5183188" y="3629025"/>
          <p14:tracePt t="3202" x="5192713" y="3654425"/>
          <p14:tracePt t="3209" x="5200650" y="3662363"/>
          <p14:tracePt t="3218" x="5208588" y="3662363"/>
          <p14:tracePt t="3235" x="5218113" y="3671888"/>
          <p14:tracePt t="3242" x="5226050" y="3679825"/>
          <p14:tracePt t="3252" x="5235575" y="3687763"/>
          <p14:tracePt t="3266" x="5243513" y="3722688"/>
          <p14:tracePt t="3281" x="5243513" y="3730625"/>
          <p14:tracePt t="3290" x="5251450" y="3738563"/>
          <p14:tracePt t="3306" x="5268913" y="3756025"/>
          <p14:tracePt t="3313" x="5276850" y="3781425"/>
          <p14:tracePt t="3330" x="5294313" y="3790950"/>
          <p14:tracePt t="3338" x="5294313" y="3798888"/>
          <p14:tracePt t="3346" x="5302250" y="3806825"/>
          <p14:tracePt t="3355" x="5311775" y="3806825"/>
          <p14:tracePt t="3362" x="5327650" y="3832225"/>
          <p14:tracePt t="3378" x="5327650" y="3841750"/>
          <p14:tracePt t="3394" x="5327650" y="3857625"/>
          <p14:tracePt t="3402" x="5337175" y="3867150"/>
          <p14:tracePt t="3410" x="5345113" y="3875088"/>
          <p14:tracePt t="3418" x="5353050" y="3900488"/>
          <p14:tracePt t="3434" x="5370513" y="3908425"/>
          <p14:tracePt t="3442" x="5380038" y="3917950"/>
          <p14:tracePt t="3452" x="5380038" y="3925888"/>
          <p14:tracePt t="3458" x="5387975" y="3925888"/>
          <p14:tracePt t="3466" x="5413375" y="3951288"/>
          <p14:tracePt t="3490" x="5421313" y="3960813"/>
          <p14:tracePt t="3497" x="5430838" y="3968750"/>
          <p14:tracePt t="3506" x="5438775" y="3976688"/>
          <p14:tracePt t="3513" x="5456238" y="3986213"/>
          <p14:tracePt t="3521" x="5464175" y="3986213"/>
          <p14:tracePt t="3530" x="5464175" y="3994150"/>
          <p14:tracePt t="3538" x="5472113" y="4011613"/>
          <p14:tracePt t="3546" x="5489575" y="4019550"/>
          <p14:tracePt t="3554" x="5497513" y="4019550"/>
          <p14:tracePt t="3579" x="5514975" y="4019550"/>
          <p14:tracePt t="3602" x="5532438" y="4019550"/>
          <p14:tracePt t="3618" x="5549900" y="4027488"/>
          <p14:tracePt t="3633" x="5565775" y="4027488"/>
          <p14:tracePt t="3642" x="5583238" y="4027488"/>
          <p14:tracePt t="3652" x="5600700" y="4027488"/>
          <p14:tracePt t="3658" x="5608638" y="4027488"/>
          <p14:tracePt t="3666" x="5651500" y="4027488"/>
          <p14:tracePt t="3673" x="5659438" y="4027488"/>
          <p14:tracePt t="3682" x="5668963" y="4027488"/>
          <p14:tracePt t="3690" x="5676900" y="4027488"/>
          <p14:tracePt t="3698" x="5694363" y="4027488"/>
          <p14:tracePt t="3713" x="5710238" y="4011613"/>
          <p14:tracePt t="3722" x="5719763" y="4002088"/>
          <p14:tracePt t="3730" x="5727700" y="3994150"/>
          <p14:tracePt t="3738" x="5753100" y="3986213"/>
          <p14:tracePt t="3745" x="5778500" y="3976688"/>
          <p14:tracePt t="3761" x="5803900" y="3951288"/>
          <p14:tracePt t="3770" x="5813425" y="3951288"/>
          <p14:tracePt t="3777" x="5813425" y="3943350"/>
          <p14:tracePt t="3793" x="5821363" y="3935413"/>
          <p14:tracePt t="3802" x="5829300" y="3925888"/>
          <p14:tracePt t="3809" x="5838825" y="3925888"/>
          <p14:tracePt t="3825" x="5838825" y="3917950"/>
          <p14:tracePt t="3834" x="5838825" y="3908425"/>
          <p14:tracePt t="3841" x="5838825" y="3900488"/>
          <p14:tracePt t="3854" x="5854700" y="3875088"/>
          <p14:tracePt t="3859" x="5872163" y="3849688"/>
          <p14:tracePt t="3866" x="5889625" y="3824288"/>
          <p14:tracePt t="3874" x="5897563" y="3824288"/>
          <p14:tracePt t="3882" x="5905500" y="3806825"/>
          <p14:tracePt t="3890" x="5905500" y="3798888"/>
          <p14:tracePt t="3898" x="5932488" y="3781425"/>
          <p14:tracePt t="3906" x="5940425" y="3763963"/>
          <p14:tracePt t="3913" x="5957888" y="3730625"/>
          <p14:tracePt t="3921" x="5957888" y="3722688"/>
          <p14:tracePt t="3938" x="5965825" y="3722688"/>
          <p14:tracePt t="3954" x="5965825" y="3697288"/>
          <p14:tracePt t="3962" x="5965825" y="3687763"/>
          <p14:tracePt t="3969" x="5983288" y="3671888"/>
          <p14:tracePt t="3978" x="5999163" y="3654425"/>
          <p14:tracePt t="3985" x="6008688" y="3629025"/>
          <p14:tracePt t="3994" x="6016625" y="3611563"/>
          <p14:tracePt t="4002" x="6024563" y="3594100"/>
          <p14:tracePt t="4009" x="6034088" y="3560763"/>
          <p14:tracePt t="4018" x="6034088" y="3535363"/>
          <p14:tracePt t="4026" x="6034088" y="3517900"/>
          <p14:tracePt t="4034" x="6034088" y="3509963"/>
          <p14:tracePt t="4041" x="6034088" y="3484563"/>
          <p14:tracePt t="4052" x="6034088" y="3467100"/>
          <p14:tracePt t="4057" x="6042025" y="3449638"/>
          <p14:tracePt t="4066" x="6042025" y="3424238"/>
          <p14:tracePt t="4073" x="6042025" y="3398838"/>
          <p14:tracePt t="4081" x="6042025" y="3382963"/>
          <p14:tracePt t="4089" x="6042025" y="3365500"/>
          <p14:tracePt t="4098" x="6042025" y="3340100"/>
          <p14:tracePt t="4106" x="6042025" y="3322638"/>
          <p14:tracePt t="4122" x="6042025" y="3289300"/>
          <p14:tracePt t="4130" x="6034088" y="3279775"/>
          <p14:tracePt t="4138" x="6034088" y="3263900"/>
          <p14:tracePt t="4145" x="6024563" y="3254375"/>
          <p14:tracePt t="4154" x="6024563" y="3246438"/>
          <p14:tracePt t="4162" x="6024563" y="3228975"/>
          <p14:tracePt t="4170" x="6008688" y="3211513"/>
          <p14:tracePt t="4178" x="6008688" y="3203575"/>
          <p14:tracePt t="4187" x="6008688" y="3195638"/>
          <p14:tracePt t="4194" x="6008688" y="3178175"/>
          <p14:tracePt t="4202" x="6008688" y="3152775"/>
          <p14:tracePt t="4210" x="6008688" y="3144838"/>
          <p14:tracePt t="4218" x="6008688" y="3109913"/>
          <p14:tracePt t="4226" x="5999163" y="3094038"/>
          <p14:tracePt t="4234" x="5999163" y="3084513"/>
          <p14:tracePt t="4241" x="5991225" y="3067050"/>
          <p14:tracePt t="4252" x="5983288" y="3041650"/>
          <p14:tracePt t="4258" x="5983288" y="3016250"/>
          <p14:tracePt t="4266" x="5983288" y="3008313"/>
          <p14:tracePt t="4274" x="5973763" y="2990850"/>
          <p14:tracePt t="4281" x="5957888" y="2957513"/>
          <p14:tracePt t="4290" x="5940425" y="2932113"/>
          <p14:tracePt t="4305" x="5940425" y="2922588"/>
          <p14:tracePt t="4313" x="5922963" y="2889250"/>
          <p14:tracePt t="4321" x="5915025" y="2889250"/>
          <p14:tracePt t="4329" x="5905500" y="2871788"/>
          <p14:tracePt t="4338" x="5897563" y="2863850"/>
          <p14:tracePt t="4346" x="5880100" y="2846388"/>
          <p14:tracePt t="4353" x="5872163" y="2846388"/>
          <p14:tracePt t="4361" x="5854700" y="2830513"/>
          <p14:tracePt t="4378" x="5829300" y="2820988"/>
          <p14:tracePt t="4386" x="5821363" y="2820988"/>
          <p14:tracePt t="4394" x="5803900" y="2813050"/>
          <p14:tracePt t="4402" x="5795963" y="2813050"/>
          <p14:tracePt t="4410" x="5770563" y="2805113"/>
          <p14:tracePt t="4418" x="5753100" y="2805113"/>
          <p14:tracePt t="4426" x="5745163" y="2805113"/>
          <p14:tracePt t="4434" x="5727700" y="2805113"/>
          <p14:tracePt t="4442" x="5710238" y="2805113"/>
          <p14:tracePt t="4452" x="5694363" y="2805113"/>
          <p14:tracePt t="4458" x="5684838" y="2805113"/>
          <p14:tracePt t="4466" x="5651500" y="2805113"/>
          <p14:tracePt t="4474" x="5634038" y="2805113"/>
          <p14:tracePt t="4481" x="5608638" y="2805113"/>
          <p14:tracePt t="4490" x="5591175" y="2805113"/>
          <p14:tracePt t="4497" x="5575300" y="2805113"/>
          <p14:tracePt t="4506" x="5549900" y="2805113"/>
          <p14:tracePt t="4521" x="5507038" y="2813050"/>
          <p14:tracePt t="4530" x="5481638" y="2820988"/>
          <p14:tracePt t="4545" x="5464175" y="2820988"/>
          <p14:tracePt t="4553" x="5438775" y="2846388"/>
          <p14:tracePt t="4562" x="5430838" y="2846388"/>
          <p14:tracePt t="4570" x="5421313" y="2855913"/>
          <p14:tracePt t="4578" x="5387975" y="2863850"/>
          <p14:tracePt t="4587" x="5370513" y="2871788"/>
          <p14:tracePt t="4595" x="5337175" y="2889250"/>
          <p14:tracePt t="4604" x="5327650" y="2889250"/>
          <p14:tracePt t="4610" x="5319713" y="2906713"/>
          <p14:tracePt t="4618" x="5294313" y="2922588"/>
          <p14:tracePt t="4626" x="5286375" y="2932113"/>
          <p14:tracePt t="4634" x="5276850" y="2932113"/>
          <p14:tracePt t="4642" x="5251450" y="2949575"/>
          <p14:tracePt t="4652" x="5243513" y="2957513"/>
          <p14:tracePt t="4657" x="5235575" y="2974975"/>
          <p14:tracePt t="4665" x="5218113" y="2982913"/>
          <p14:tracePt t="4673" x="5218113" y="2990850"/>
          <p14:tracePt t="4682" x="5208588" y="3000375"/>
          <p14:tracePt t="4690" x="5208588" y="3008313"/>
          <p14:tracePt t="4698" x="5192713" y="3033713"/>
          <p14:tracePt t="4706" x="5175250" y="3051175"/>
          <p14:tracePt t="4722" x="5167313" y="3059113"/>
          <p14:tracePt t="4729" x="5149850" y="3076575"/>
          <p14:tracePt t="4738" x="5149850" y="3084513"/>
          <p14:tracePt t="4745" x="5141913" y="3094038"/>
          <p14:tracePt t="4754" x="5124450" y="3109913"/>
          <p14:tracePt t="4761" x="5116513" y="3119438"/>
          <p14:tracePt t="4786" x="5106988" y="3127375"/>
          <p14:tracePt t="4794" x="5099050" y="3144838"/>
          <p14:tracePt t="4802" x="5099050" y="3152775"/>
          <p14:tracePt t="4810" x="5081588" y="3170238"/>
          <p14:tracePt t="4818" x="5081588" y="3178175"/>
          <p14:tracePt t="4826" x="5073650" y="3186113"/>
          <p14:tracePt t="4835" x="5073650" y="3195638"/>
          <p14:tracePt t="4841" x="5064125" y="3203575"/>
          <p14:tracePt t="4850" x="5056188" y="3221038"/>
          <p14:tracePt t="4857" x="5056188" y="3238500"/>
          <p14:tracePt t="4866" x="5038725" y="3246438"/>
          <p14:tracePt t="4873" x="5030788" y="3254375"/>
          <p14:tracePt t="4881" x="5022850" y="3263900"/>
          <p14:tracePt t="4890" x="5013325" y="3289300"/>
          <p14:tracePt t="4898" x="5005388" y="3297238"/>
          <p14:tracePt t="4906" x="5005388" y="3305175"/>
          <p14:tracePt t="4922" x="4997450" y="3314700"/>
          <p14:tracePt t="4938" x="4987925" y="3340100"/>
          <p14:tracePt t="4946" x="4972050" y="3365500"/>
          <p14:tracePt t="4994" x="4972050" y="3382963"/>
          <p14:tracePt t="5002" x="4972050" y="3390900"/>
          <p14:tracePt t="5009" x="4972050" y="3408363"/>
          <p14:tracePt t="5018" x="4972050" y="3416300"/>
          <p14:tracePt t="5033" x="4972050" y="3424238"/>
          <p14:tracePt t="5041" x="4972050" y="3433763"/>
          <p14:tracePt t="5052" x="4972050" y="3441700"/>
          <p14:tracePt t="5058" x="4972050" y="3467100"/>
          <p14:tracePt t="5065" x="4972050" y="3475038"/>
          <p14:tracePt t="5082" x="4972050" y="3492500"/>
          <p14:tracePt t="5089" x="4972050" y="3509963"/>
          <p14:tracePt t="5097" x="4972050" y="3527425"/>
          <p14:tracePt t="5106" x="4972050" y="3535363"/>
          <p14:tracePt t="5114" x="4972050" y="3543300"/>
          <p14:tracePt t="5122" x="4972050" y="3560763"/>
          <p14:tracePt t="5130" x="4979988" y="3594100"/>
          <p14:tracePt t="5138" x="4987925" y="3611563"/>
          <p14:tracePt t="5153" x="4987925" y="3629025"/>
          <p14:tracePt t="5161" x="4987925" y="3662363"/>
          <p14:tracePt t="5169" x="4997450" y="3662363"/>
          <p14:tracePt t="5177" x="4997450" y="3687763"/>
          <p14:tracePt t="5186" x="5005388" y="3705225"/>
          <p14:tracePt t="5193" x="5013325" y="3713163"/>
          <p14:tracePt t="5202" x="5030788" y="3738563"/>
          <p14:tracePt t="5210" x="5048250" y="3756025"/>
          <p14:tracePt t="5218" x="5064125" y="3773488"/>
          <p14:tracePt t="5226" x="5073650" y="3790950"/>
          <p14:tracePt t="5234" x="5091113" y="3806825"/>
          <p14:tracePt t="5241" x="5106988" y="3824288"/>
          <p14:tracePt t="5250" x="5124450" y="3857625"/>
          <p14:tracePt t="5258" x="5141913" y="3883025"/>
          <p14:tracePt t="5266" x="5149850" y="3892550"/>
          <p14:tracePt t="5273" x="5175250" y="3908425"/>
          <p14:tracePt t="5282" x="5175250" y="3943350"/>
          <p14:tracePt t="5289" x="5183188" y="3960813"/>
          <p14:tracePt t="5298" x="5192713" y="3968750"/>
          <p14:tracePt t="5305" x="5200650" y="4002088"/>
          <p14:tracePt t="5313" x="5208588" y="4011613"/>
          <p14:tracePt t="5322" x="5218113" y="4019550"/>
          <p14:tracePt t="5332" x="5226050" y="4027488"/>
          <p14:tracePt t="5338" x="5235575" y="4044950"/>
          <p14:tracePt t="5346" x="5243513" y="4052888"/>
          <p14:tracePt t="5354" x="5243513" y="4062413"/>
          <p14:tracePt t="5361" x="5251450" y="4070350"/>
          <p14:tracePt t="5370" x="5268913" y="4070350"/>
          <p14:tracePt t="5377" x="5286375" y="4087813"/>
          <p14:tracePt t="5386" x="5294313" y="4087813"/>
          <p14:tracePt t="5394" x="5302250" y="4087813"/>
          <p14:tracePt t="5402" x="5311775" y="4095750"/>
          <p14:tracePt t="5409" x="5319713" y="4105275"/>
          <p14:tracePt t="5418" x="5337175" y="4113213"/>
          <p14:tracePt t="5426" x="5345113" y="4121150"/>
          <p14:tracePt t="5434" x="5362575" y="4121150"/>
          <p14:tracePt t="5442" x="5380038" y="4130675"/>
          <p14:tracePt t="5451" x="5395913" y="4146550"/>
          <p14:tracePt t="5457" x="5405438" y="4156075"/>
          <p14:tracePt t="5465" x="5421313" y="4164013"/>
          <p14:tracePt t="5473" x="5430838" y="4164013"/>
          <p14:tracePt t="5481" x="5456238" y="4164013"/>
          <p14:tracePt t="5489" x="5481638" y="4164013"/>
          <p14:tracePt t="5498" x="5489575" y="4164013"/>
          <p14:tracePt t="5505" x="5549900" y="4164013"/>
          <p14:tracePt t="5513" x="5565775" y="4164013"/>
          <p14:tracePt t="5521" x="5608638" y="4164013"/>
          <p14:tracePt t="5529" x="5651500" y="4164013"/>
          <p14:tracePt t="5538" x="5702300" y="4164013"/>
          <p14:tracePt t="5547" x="5745163" y="4164013"/>
          <p14:tracePt t="5555" x="5795963" y="4164013"/>
          <p14:tracePt t="5562" x="5854700" y="4156075"/>
          <p14:tracePt t="5570" x="5889625" y="4146550"/>
          <p14:tracePt t="5578" x="5915025" y="4146550"/>
          <p14:tracePt t="5586" x="5940425" y="4146550"/>
          <p14:tracePt t="5602" x="5965825" y="4146550"/>
          <p14:tracePt t="5618" x="5973763" y="4138613"/>
          <p14:tracePt t="5634" x="5973763" y="4121150"/>
          <p14:tracePt t="5641" x="5991225" y="4113213"/>
          <p14:tracePt t="5657" x="5999163" y="4105275"/>
          <p14:tracePt t="5666" x="6008688" y="4095750"/>
          <p14:tracePt t="5673" x="6008688" y="4087813"/>
          <p14:tracePt t="5681" x="6016625" y="4087813"/>
          <p14:tracePt t="5689" x="6024563" y="4079875"/>
          <p14:tracePt t="5698" x="6024563" y="4062413"/>
          <p14:tracePt t="5707" x="6034088" y="4062413"/>
          <p14:tracePt t="5714" x="6042025" y="4052888"/>
          <p14:tracePt t="5730" x="6049963" y="4044950"/>
          <p14:tracePt t="5737" x="6049963" y="4037013"/>
          <p14:tracePt t="5746" x="6059488" y="4019550"/>
          <p14:tracePt t="5754" x="6102350" y="3968750"/>
          <p14:tracePt t="5762" x="6118225" y="3960813"/>
          <p14:tracePt t="5770" x="6118225" y="3951288"/>
          <p14:tracePt t="5779" x="6127750" y="3935413"/>
          <p14:tracePt t="5788" x="6135688" y="3917950"/>
          <p14:tracePt t="5794" x="6143625" y="3908425"/>
          <p14:tracePt t="5802" x="6153150" y="3900488"/>
          <p14:tracePt t="5810" x="6153150" y="3883025"/>
          <p14:tracePt t="5818" x="6161088" y="3849688"/>
          <p14:tracePt t="5826" x="6161088" y="3832225"/>
          <p14:tracePt t="5836" x="6161088" y="3816350"/>
          <p14:tracePt t="5841" x="6169025" y="3790950"/>
          <p14:tracePt t="5852" x="6169025" y="3773488"/>
          <p14:tracePt t="5857" x="6178550" y="3763963"/>
          <p14:tracePt t="5865" x="6178550" y="3730625"/>
          <p14:tracePt t="5873" x="6186488" y="3697288"/>
          <p14:tracePt t="5882" x="6194425" y="3671888"/>
          <p14:tracePt t="5889" x="6211888" y="3629025"/>
          <p14:tracePt t="5897" x="6211888" y="3594100"/>
          <p14:tracePt t="5906" x="6211888" y="3552825"/>
          <p14:tracePt t="5913" x="6211888" y="3535363"/>
          <p14:tracePt t="5921" x="6211888" y="3492500"/>
          <p14:tracePt t="5930" x="6211888" y="3475038"/>
          <p14:tracePt t="5938" x="6211888" y="3467100"/>
          <p14:tracePt t="5946" x="6211888" y="3441700"/>
          <p14:tracePt t="5954" x="6211888" y="3416300"/>
          <p14:tracePt t="5961" x="6211888" y="3398838"/>
          <p14:tracePt t="5970" x="6211888" y="3373438"/>
          <p14:tracePt t="5985" x="6211888" y="3340100"/>
          <p14:tracePt t="5994" x="6211888" y="3305175"/>
          <p14:tracePt t="6002" x="6211888" y="3289300"/>
          <p14:tracePt t="6010" x="6203950" y="3271838"/>
          <p14:tracePt t="6025" x="6194425" y="3263900"/>
          <p14:tracePt t="6035" x="6186488" y="3238500"/>
          <p14:tracePt t="6052" x="6178550" y="3228975"/>
          <p14:tracePt t="6058" x="6169025" y="3211513"/>
          <p14:tracePt t="6077" x="6169025" y="3203575"/>
          <p14:tracePt t="6082" x="6169025" y="3195638"/>
          <p14:tracePt t="6090" x="6161088" y="3178175"/>
          <p14:tracePt t="6097" x="6153150" y="3160713"/>
          <p14:tracePt t="6106" x="6153150" y="3127375"/>
          <p14:tracePt t="6113" x="6143625" y="3101975"/>
          <p14:tracePt t="6121" x="6127750" y="3094038"/>
          <p14:tracePt t="6130" x="6127750" y="3067050"/>
          <p14:tracePt t="6138" x="6118225" y="3059113"/>
          <p14:tracePt t="6146" x="6102350" y="3041650"/>
          <p14:tracePt t="6154" x="6084888" y="3025775"/>
          <p14:tracePt t="6163" x="6059488" y="2990850"/>
          <p14:tracePt t="6170" x="6042025" y="2940050"/>
          <p14:tracePt t="6178" x="6024563" y="2922588"/>
          <p14:tracePt t="6186" x="6016625" y="2914650"/>
          <p14:tracePt t="6194" x="5991225" y="2863850"/>
          <p14:tracePt t="6202" x="5973763" y="2855913"/>
          <p14:tracePt t="6209" x="5965825" y="2846388"/>
          <p14:tracePt t="6217" x="5957888" y="2838450"/>
          <p14:tracePt t="6225" x="5940425" y="2820988"/>
          <p14:tracePt t="6234" x="5932488" y="2805113"/>
          <p14:tracePt t="6241" x="5922963" y="2795588"/>
          <p14:tracePt t="6252" x="5915025" y="2787650"/>
          <p14:tracePt t="6258" x="5905500" y="2787650"/>
          <p14:tracePt t="6266" x="5905500" y="2778125"/>
          <p14:tracePt t="6273" x="5897563" y="2778125"/>
          <p14:tracePt t="6281" x="5880100" y="2762250"/>
          <p14:tracePt t="6290" x="5872163" y="2762250"/>
          <p14:tracePt t="6298" x="5829300" y="2752725"/>
          <p14:tracePt t="6306" x="5821363" y="2752725"/>
          <p14:tracePt t="6314" x="5788025" y="2744788"/>
          <p14:tracePt t="6322" x="5753100" y="2744788"/>
          <p14:tracePt t="6329" x="5710238" y="2744788"/>
          <p14:tracePt t="6337" x="5676900" y="2744788"/>
          <p14:tracePt t="6346" x="5668963" y="2744788"/>
          <p14:tracePt t="6355" x="5626100" y="2744788"/>
          <p14:tracePt t="6363" x="5608638" y="2744788"/>
          <p14:tracePt t="6370" x="5565775" y="2744788"/>
          <p14:tracePt t="6378" x="5540375" y="2744788"/>
          <p14:tracePt t="6386" x="5524500" y="2744788"/>
          <p14:tracePt t="6393" x="5507038" y="2744788"/>
          <p14:tracePt t="6402" x="5489575" y="2744788"/>
          <p14:tracePt t="6410" x="5472113" y="2744788"/>
          <p14:tracePt t="6418" x="5464175" y="2744788"/>
          <p14:tracePt t="6426" x="5446713" y="2744788"/>
          <p14:tracePt t="6435" x="5438775" y="2744788"/>
          <p14:tracePt t="6442" x="5430838" y="2744788"/>
          <p14:tracePt t="6452" x="5395913" y="2744788"/>
          <p14:tracePt t="6458" x="5370513" y="2752725"/>
          <p14:tracePt t="6465" x="5353050" y="2762250"/>
          <p14:tracePt t="6473" x="5311775" y="2787650"/>
          <p14:tracePt t="6481" x="5286375" y="2805113"/>
          <p14:tracePt t="6490" x="5268913" y="2830513"/>
          <p14:tracePt t="6497" x="5251450" y="2838450"/>
          <p14:tracePt t="6506" x="5243513" y="2855913"/>
          <p14:tracePt t="6513" x="5226050" y="2871788"/>
          <p14:tracePt t="6521" x="5218113" y="2881313"/>
          <p14:tracePt t="6529" x="5200650" y="2906713"/>
          <p14:tracePt t="6537" x="5183188" y="2922588"/>
          <p14:tracePt t="6545" x="5175250" y="2940050"/>
          <p14:tracePt t="6554" x="5175250" y="2949575"/>
          <p14:tracePt t="6562" x="5167313" y="2974975"/>
          <p14:tracePt t="6570" x="5167313" y="2982913"/>
          <p14:tracePt t="6578" x="5157788" y="3000375"/>
          <p14:tracePt t="6586" x="5149850" y="3016250"/>
          <p14:tracePt t="6593" x="5132388" y="3041650"/>
          <p14:tracePt t="6602" x="5124450" y="3051175"/>
          <p14:tracePt t="6610" x="5116513" y="3067050"/>
          <p14:tracePt t="6618" x="5116513" y="3084513"/>
          <p14:tracePt t="6625" x="5106988" y="3119438"/>
          <p14:tracePt t="6635" x="5091113" y="3127375"/>
          <p14:tracePt t="6642" x="5091113" y="3144838"/>
          <p14:tracePt t="6651" x="5073650" y="3170238"/>
          <p14:tracePt t="6657" x="5056188" y="3186113"/>
          <p14:tracePt t="6666" x="5048250" y="3195638"/>
          <p14:tracePt t="6673" x="5048250" y="3203575"/>
          <p14:tracePt t="6683" x="5048250" y="3228975"/>
          <p14:tracePt t="6690" x="5038725" y="3238500"/>
          <p14:tracePt t="6698" x="5038725" y="3246438"/>
          <p14:tracePt t="6706" x="5030788" y="3254375"/>
          <p14:tracePt t="6713" x="5030788" y="3271838"/>
          <p14:tracePt t="6722" x="5022850" y="3305175"/>
          <p14:tracePt t="6730" x="5013325" y="3305175"/>
          <p14:tracePt t="6738" x="5013325" y="3322638"/>
          <p14:tracePt t="6746" x="5013325" y="3340100"/>
          <p14:tracePt t="6754" x="5005388" y="3365500"/>
          <p14:tracePt t="6762" x="4997450" y="3373438"/>
          <p14:tracePt t="6770" x="4997450" y="3382963"/>
          <p14:tracePt t="6777" x="4987925" y="3408363"/>
          <p14:tracePt t="6793" x="4987925" y="3424238"/>
          <p14:tracePt t="6802" x="4987925" y="3433763"/>
          <p14:tracePt t="6809" x="4987925" y="3441700"/>
          <p14:tracePt t="6818" x="4987925" y="3459163"/>
          <p14:tracePt t="6826" x="4979988" y="3459163"/>
          <p14:tracePt t="6834" x="4979988" y="3484563"/>
          <p14:tracePt t="6842" x="4979988" y="3502025"/>
          <p14:tracePt t="6852" x="4979988" y="3517900"/>
          <p14:tracePt t="6857" x="4979988" y="3535363"/>
          <p14:tracePt t="6866" x="4979988" y="3560763"/>
          <p14:tracePt t="6873" x="4979988" y="3578225"/>
          <p14:tracePt t="6881" x="4979988" y="3594100"/>
          <p14:tracePt t="6898" x="4987925" y="3629025"/>
          <p14:tracePt t="6905" x="4987925" y="3636963"/>
          <p14:tracePt t="6913" x="4987925" y="3654425"/>
          <p14:tracePt t="6922" x="4997450" y="3679825"/>
          <p14:tracePt t="6930" x="4997450" y="3697288"/>
          <p14:tracePt t="6937" x="5005388" y="3705225"/>
          <p14:tracePt t="6946" x="5005388" y="3722688"/>
          <p14:tracePt t="6953" x="5005388" y="3738563"/>
          <p14:tracePt t="6961" x="5013325" y="3748088"/>
          <p14:tracePt t="6970" x="5013325" y="3763963"/>
          <p14:tracePt t="6985" x="5013325" y="3773488"/>
          <p14:tracePt t="6994" x="5022850" y="3781425"/>
          <p14:tracePt t="7010" x="5038725" y="3806825"/>
          <p14:tracePt t="7017" x="5038725" y="3816350"/>
          <p14:tracePt t="7026" x="5048250" y="3816350"/>
          <p14:tracePt t="7034" x="5056188" y="3824288"/>
          <p14:tracePt t="7041" x="5064125" y="3832225"/>
          <p14:tracePt t="7052" x="5073650" y="3857625"/>
          <p14:tracePt t="7057" x="5081588" y="3867150"/>
          <p14:tracePt t="7066" x="5081588" y="3875088"/>
          <p14:tracePt t="7073" x="5091113" y="3875088"/>
          <p14:tracePt t="7081" x="5091113" y="3883025"/>
          <p14:tracePt t="7089" x="5099050" y="3892550"/>
          <p14:tracePt t="7097" x="5106988" y="3892550"/>
          <p14:tracePt t="7105" x="5106988" y="3900488"/>
          <p14:tracePt t="7113" x="5116513" y="3917950"/>
          <p14:tracePt t="7130" x="5116513" y="3925888"/>
          <p14:tracePt t="7137" x="5124450" y="3935413"/>
          <p14:tracePt t="7146" x="5132388" y="3943350"/>
          <p14:tracePt t="7185" x="5141913" y="3951288"/>
          <p14:tracePt t="7194" x="5157788" y="3960813"/>
          <p14:tracePt t="7203" x="5167313" y="3976688"/>
          <p14:tracePt t="7226" x="5175250" y="3986213"/>
          <p14:tracePt t="7234" x="5183188" y="3994150"/>
          <p14:tracePt t="7250" x="5192713" y="4002088"/>
          <p14:tracePt t="7257" x="5200650" y="4002088"/>
          <p14:tracePt t="7265" x="5208588" y="4019550"/>
          <p14:tracePt t="7282" x="5218113" y="4019550"/>
          <p14:tracePt t="7289" x="5226050" y="4027488"/>
          <p14:tracePt t="7298" x="5235575" y="4037013"/>
          <p14:tracePt t="7305" x="5235575" y="4044950"/>
          <p14:tracePt t="7337" x="5251450" y="4044950"/>
          <p14:tracePt t="7353" x="5276850" y="4062413"/>
          <p14:tracePt t="7378" x="5286375" y="4062413"/>
          <p14:tracePt t="7386" x="5294313" y="4062413"/>
          <p14:tracePt t="7402" x="5302250" y="4062413"/>
          <p14:tracePt t="7418" x="5311775" y="4062413"/>
          <p14:tracePt t="7426" x="5319713" y="4062413"/>
          <p14:tracePt t="7435" x="5337175" y="4062413"/>
          <p14:tracePt t="7441" x="5345113" y="4062413"/>
          <p14:tracePt t="7451" x="5353050" y="4062413"/>
          <p14:tracePt t="7457" x="5380038" y="4062413"/>
          <p14:tracePt t="7466" x="5387975" y="4062413"/>
          <p14:tracePt t="7482" x="5395913" y="4062413"/>
          <p14:tracePt t="7489" x="5405438" y="4062413"/>
          <p14:tracePt t="7498" x="5413375" y="4062413"/>
          <p14:tracePt t="7522" x="5430838" y="4062413"/>
          <p14:tracePt t="7546" x="5446713" y="4062413"/>
          <p14:tracePt t="7554" x="5456238" y="4062413"/>
          <p14:tracePt t="7561" x="5464175" y="4070350"/>
          <p14:tracePt t="7570" x="5489575" y="4070350"/>
          <p14:tracePt t="7578" x="5507038" y="4070350"/>
          <p14:tracePt t="7585" x="5514975" y="4079875"/>
          <p14:tracePt t="7594" x="5524500" y="4079875"/>
          <p14:tracePt t="7602" x="5532438" y="4079875"/>
          <p14:tracePt t="7610" x="5540375" y="4079875"/>
          <p14:tracePt t="7617" x="5549900" y="4079875"/>
          <p14:tracePt t="7635" x="5557838" y="4079875"/>
          <p14:tracePt t="7642" x="5565775" y="4079875"/>
          <p14:tracePt t="7649" x="5575300" y="4095750"/>
          <p14:tracePt t="7657" x="5591175" y="4095750"/>
          <p14:tracePt t="7666" x="5600700" y="4095750"/>
          <p14:tracePt t="7673" x="5616575" y="4095750"/>
          <p14:tracePt t="7682" x="5626100" y="4095750"/>
          <p14:tracePt t="7689" x="5634038" y="4095750"/>
          <p14:tracePt t="7698" x="5659438" y="4113213"/>
          <p14:tracePt t="7713" x="5668963" y="4113213"/>
          <p14:tracePt t="7722" x="5676900" y="4113213"/>
          <p14:tracePt t="7729" x="5684838" y="4113213"/>
          <p14:tracePt t="7738" x="5694363" y="4121150"/>
          <p14:tracePt t="7745" x="5702300" y="4121150"/>
          <p14:tracePt t="7754" x="5710238" y="4121150"/>
          <p14:tracePt t="7770" x="5719763" y="4121150"/>
          <p14:tracePt t="7778" x="5727700" y="4121150"/>
          <p14:tracePt t="7809" x="5735638" y="4121150"/>
          <p14:tracePt t="7833" x="5745163" y="4121150"/>
          <p14:tracePt t="7841" x="5753100" y="4121150"/>
          <p14:tracePt t="7850" x="5761038" y="4121150"/>
          <p14:tracePt t="7858" x="5770563" y="4121150"/>
          <p14:tracePt t="7866" x="5788025" y="4121150"/>
          <p14:tracePt t="7873" x="5795963" y="4121150"/>
          <p14:tracePt t="7881" x="5821363" y="4121150"/>
          <p14:tracePt t="7890" x="5838825" y="4121150"/>
          <p14:tracePt t="7898" x="5864225" y="4121150"/>
          <p14:tracePt t="7905" x="5872163" y="4121150"/>
          <p14:tracePt t="7914" x="5889625" y="4121150"/>
          <p14:tracePt t="7930" x="5897563" y="4121150"/>
          <p14:tracePt t="7937" x="5905500" y="4121150"/>
          <p14:tracePt t="7945" x="5915025" y="4105275"/>
          <p14:tracePt t="7954" x="5948363" y="4087813"/>
          <p14:tracePt t="7969" x="5957888" y="4079875"/>
          <p14:tracePt t="7977" x="5965825" y="4070350"/>
          <p14:tracePt t="7986" x="5973763" y="4062413"/>
          <p14:tracePt t="8010" x="5973763" y="4052888"/>
          <p14:tracePt t="8018" x="5973763" y="4044950"/>
          <p14:tracePt t="8035" x="5973763" y="4037013"/>
          <p14:tracePt t="8042" x="5983288" y="4027488"/>
          <p14:tracePt t="8051" x="5983288" y="4019550"/>
          <p14:tracePt t="8058" x="5991225" y="4019550"/>
          <p14:tracePt t="8065" x="5991225" y="4011613"/>
          <p14:tracePt t="8073" x="5991225" y="4002088"/>
          <p14:tracePt t="8090" x="5991225" y="3986213"/>
          <p14:tracePt t="8098" x="5991225" y="3976688"/>
          <p14:tracePt t="8113" x="5999163" y="3960813"/>
          <p14:tracePt t="8130" x="5999163" y="3951288"/>
          <p14:tracePt t="8146" x="6008688" y="3943350"/>
          <p14:tracePt t="8153" x="6016625" y="3925888"/>
          <p14:tracePt t="8161" x="6016625" y="3917950"/>
          <p14:tracePt t="8170" x="6016625" y="3908425"/>
          <p14:tracePt t="8178" x="6016625" y="3900488"/>
          <p14:tracePt t="8186" x="6024563" y="3883025"/>
          <p14:tracePt t="8194" x="6024563" y="3867150"/>
          <p14:tracePt t="8210" x="6034088" y="3857625"/>
          <p14:tracePt t="8218" x="6034088" y="3849688"/>
          <p14:tracePt t="8226" x="6042025" y="3841750"/>
          <p14:tracePt t="8235" x="6042025" y="3824288"/>
          <p14:tracePt t="8241" x="6059488" y="3806825"/>
          <p14:tracePt t="8251" x="6059488" y="3798888"/>
          <p14:tracePt t="8258" x="6059488" y="3790950"/>
          <p14:tracePt t="8265" x="6059488" y="3773488"/>
          <p14:tracePt t="8273" x="6067425" y="3763963"/>
          <p14:tracePt t="8282" x="6067425" y="3748088"/>
          <p14:tracePt t="8289" x="6092825" y="3722688"/>
          <p14:tracePt t="8298" x="6092825" y="3713163"/>
          <p14:tracePt t="8306" x="6102350" y="3697288"/>
          <p14:tracePt t="8313" x="6110288" y="3671888"/>
          <p14:tracePt t="8329" x="6110288" y="3654425"/>
          <p14:tracePt t="8338" x="6110288" y="3636963"/>
          <p14:tracePt t="8355" x="6127750" y="3603625"/>
          <p14:tracePt t="8361" x="6127750" y="3586163"/>
          <p14:tracePt t="8370" x="6143625" y="3568700"/>
          <p14:tracePt t="8378" x="6143625" y="3552825"/>
          <p14:tracePt t="8386" x="6153150" y="3535363"/>
          <p14:tracePt t="8394" x="6153150" y="3517900"/>
          <p14:tracePt t="8402" x="6169025" y="3484563"/>
          <p14:tracePt t="8410" x="6169025" y="3467100"/>
          <p14:tracePt t="8419" x="6169025" y="3459163"/>
          <p14:tracePt t="8426" x="6169025" y="3416300"/>
          <p14:tracePt t="8436" x="6169025" y="3398838"/>
          <p14:tracePt t="8442" x="6186488" y="3355975"/>
          <p14:tracePt t="8450" x="6186488" y="3322638"/>
          <p14:tracePt t="8458" x="6186488" y="3305175"/>
          <p14:tracePt t="8467" x="6194425" y="3263900"/>
          <p14:tracePt t="8473" x="6194425" y="3254375"/>
          <p14:tracePt t="8482" x="6194425" y="3228975"/>
          <p14:tracePt t="8489" x="6194425" y="3211513"/>
          <p14:tracePt t="8497" x="6194425" y="3203575"/>
          <p14:tracePt t="8505" x="6194425" y="3195638"/>
          <p14:tracePt t="8513" x="6194425" y="3186113"/>
          <p14:tracePt t="8522" x="6194425" y="3178175"/>
          <p14:tracePt t="8530" x="6194425" y="3152775"/>
          <p14:tracePt t="8538" x="6194425" y="3135313"/>
          <p14:tracePt t="8546" x="6194425" y="3127375"/>
          <p14:tracePt t="8553" x="6194425" y="3119438"/>
          <p14:tracePt t="8563" x="6194425" y="3109913"/>
          <p14:tracePt t="8570" x="6194425" y="3101975"/>
          <p14:tracePt t="8577" x="6194425" y="3094038"/>
          <p14:tracePt t="8586" x="6194425" y="3076575"/>
          <p14:tracePt t="8602" x="6194425" y="3059113"/>
          <p14:tracePt t="8610" x="6186488" y="3059113"/>
          <p14:tracePt t="8618" x="6186488" y="3041650"/>
          <p14:tracePt t="8625" x="6169025" y="3016250"/>
          <p14:tracePt t="8634" x="6161088" y="3016250"/>
          <p14:tracePt t="8642" x="6153150" y="3000375"/>
          <p14:tracePt t="8652" x="6153150" y="2990850"/>
          <p14:tracePt t="8657" x="6135688" y="2982913"/>
          <p14:tracePt t="8666" x="6127750" y="2974975"/>
          <p14:tracePt t="8674" x="6127750" y="2957513"/>
          <p14:tracePt t="8681" x="6110288" y="2957513"/>
          <p14:tracePt t="8689" x="6092825" y="2940050"/>
          <p14:tracePt t="8697" x="6067425" y="2932113"/>
          <p14:tracePt t="8706" x="6059488" y="2922588"/>
          <p14:tracePt t="8714" x="6042025" y="2906713"/>
          <p14:tracePt t="8730" x="6024563" y="2897188"/>
          <p14:tracePt t="8737" x="6016625" y="2897188"/>
          <p14:tracePt t="8746" x="5999163" y="2889250"/>
          <p14:tracePt t="8754" x="5983288" y="2881313"/>
          <p14:tracePt t="8761" x="5948363" y="2871788"/>
          <p14:tracePt t="8770" x="5932488" y="2871788"/>
          <p14:tracePt t="8779" x="5915025" y="2863850"/>
          <p14:tracePt t="8787" x="5889625" y="2855913"/>
          <p14:tracePt t="8794" x="5864225" y="2855913"/>
          <p14:tracePt t="8802" x="5838825" y="2846388"/>
          <p14:tracePt t="8810" x="5821363" y="2846388"/>
          <p14:tracePt t="8818" x="5803900" y="2846388"/>
          <p14:tracePt t="8826" x="5795963" y="2838450"/>
          <p14:tracePt t="8835" x="5778500" y="2838450"/>
          <p14:tracePt t="8842" x="5770563" y="2838450"/>
          <p14:tracePt t="8849" x="5753100" y="2838450"/>
          <p14:tracePt t="8858" x="5745163" y="2838450"/>
          <p14:tracePt t="8866" x="5735638" y="2838450"/>
          <p14:tracePt t="8873" x="5719763" y="2838450"/>
          <p14:tracePt t="8882" x="5702300" y="2838450"/>
          <p14:tracePt t="8889" x="5684838" y="2838450"/>
          <p14:tracePt t="8898" x="5659438" y="2838450"/>
          <p14:tracePt t="8905" x="5651500" y="2838450"/>
          <p14:tracePt t="8913" x="5626100" y="2838450"/>
          <p14:tracePt t="8922" x="5608638" y="2838450"/>
          <p14:tracePt t="8930" x="5583238" y="2838450"/>
          <p14:tracePt t="8937" x="5557838" y="2838450"/>
          <p14:tracePt t="8945" x="5540375" y="2838450"/>
          <p14:tracePt t="8953" x="5532438" y="2830513"/>
          <p14:tracePt t="8961" x="5514975" y="2830513"/>
          <p14:tracePt t="8970" x="5497513" y="2830513"/>
          <p14:tracePt t="8978" x="5481638" y="2830513"/>
          <p14:tracePt t="8986" x="5472113" y="2830513"/>
          <p14:tracePt t="8994" x="5446713" y="2830513"/>
          <p14:tracePt t="9004" x="5430838" y="2830513"/>
          <p14:tracePt t="9011" x="5421313" y="2830513"/>
          <p14:tracePt t="9019" x="5395913" y="2830513"/>
          <p14:tracePt t="9026" x="5380038" y="2830513"/>
          <p14:tracePt t="9035" x="5370513" y="2830513"/>
          <p14:tracePt t="9041" x="5337175" y="2838450"/>
          <p14:tracePt t="9052" x="5327650" y="2838450"/>
          <p14:tracePt t="9058" x="5319713" y="2846388"/>
          <p14:tracePt t="9066" x="5302250" y="2846388"/>
          <p14:tracePt t="9074" x="5286375" y="2855913"/>
          <p14:tracePt t="9081" x="5276850" y="2855913"/>
          <p14:tracePt t="9089" x="5268913" y="2863850"/>
          <p14:tracePt t="9097" x="5251450" y="2863850"/>
          <p14:tracePt t="9106" x="5251450" y="2881313"/>
          <p14:tracePt t="9121" x="5243513" y="2889250"/>
          <p14:tracePt t="9130" x="5235575" y="2897188"/>
          <p14:tracePt t="9138" x="5218113" y="2906713"/>
          <p14:tracePt t="9146" x="5208588" y="2914650"/>
          <p14:tracePt t="9155" x="5200650" y="2922588"/>
          <p14:tracePt t="9162" x="5192713" y="2940050"/>
          <p14:tracePt t="9170" x="5183188" y="2957513"/>
          <p14:tracePt t="9178" x="5167313" y="2982913"/>
          <p14:tracePt t="9186" x="5167313" y="3008313"/>
          <p14:tracePt t="9194" x="5157788" y="3025775"/>
          <p14:tracePt t="9202" x="5149850" y="3041650"/>
          <p14:tracePt t="9209" x="5132388" y="3067050"/>
          <p14:tracePt t="9219" x="5124450" y="3084513"/>
          <p14:tracePt t="9226" x="5124450" y="3101975"/>
          <p14:tracePt t="9234" x="5124450" y="3119438"/>
          <p14:tracePt t="9242" x="5124450" y="3170238"/>
          <p14:tracePt t="9252" x="5124450" y="3178175"/>
          <p14:tracePt t="9257" x="5124450" y="3186113"/>
          <p14:tracePt t="9267" x="5124450" y="3221038"/>
          <p14:tracePt t="9274" x="5116513" y="3238500"/>
          <p14:tracePt t="9282" x="5099050" y="3246438"/>
          <p14:tracePt t="9290" x="5091113" y="3271838"/>
          <p14:tracePt t="9297" x="5081588" y="3297238"/>
          <p14:tracePt t="9306" x="5081588" y="3305175"/>
          <p14:tracePt t="9313" x="5081588" y="3330575"/>
          <p14:tracePt t="9321" x="5073650" y="3365500"/>
          <p14:tracePt t="9329" x="5073650" y="3382963"/>
          <p14:tracePt t="9338" x="5073650" y="3398838"/>
          <p14:tracePt t="9347" x="5073650" y="3433763"/>
          <p14:tracePt t="9354" x="5064125" y="3449638"/>
          <p14:tracePt t="9363" x="5064125" y="3459163"/>
          <p14:tracePt t="9370" x="5064125" y="3492500"/>
          <p14:tracePt t="9378" x="5056188" y="3517900"/>
          <p14:tracePt t="9386" x="5056188" y="3543300"/>
          <p14:tracePt t="9394" x="5056188" y="3568700"/>
          <p14:tracePt t="9402" x="5056188" y="3594100"/>
          <p14:tracePt t="9410" x="5056188" y="3603625"/>
          <p14:tracePt t="9419" x="5056188" y="3611563"/>
          <p14:tracePt t="9426" x="5056188" y="3646488"/>
          <p14:tracePt t="9436" x="5056188" y="3654425"/>
          <p14:tracePt t="9442" x="5056188" y="3679825"/>
          <p14:tracePt t="9451" x="5056188" y="3705225"/>
          <p14:tracePt t="9458" x="5056188" y="3713163"/>
          <p14:tracePt t="9466" x="5064125" y="3738563"/>
          <p14:tracePt t="9474" x="5073650" y="3763963"/>
          <p14:tracePt t="9481" x="5073650" y="3773488"/>
          <p14:tracePt t="9490" x="5091113" y="3781425"/>
          <p14:tracePt t="9497" x="5099050" y="3790950"/>
          <p14:tracePt t="9506" x="5099050" y="3798888"/>
          <p14:tracePt t="9513" x="5106988" y="3806825"/>
          <p14:tracePt t="9530" x="5116513" y="3824288"/>
          <p14:tracePt t="9538" x="5116513" y="3832225"/>
          <p14:tracePt t="9546" x="5124450" y="3849688"/>
          <p14:tracePt t="9553" x="5124450" y="3857625"/>
          <p14:tracePt t="9561" x="5141913" y="3867150"/>
          <p14:tracePt t="9570" x="5157788" y="3900488"/>
          <p14:tracePt t="9578" x="5167313" y="3908425"/>
          <p14:tracePt t="9586" x="5175250" y="3925888"/>
          <p14:tracePt t="9595" x="5192713" y="3935413"/>
          <p14:tracePt t="9604" x="5208588" y="3951288"/>
          <p14:tracePt t="9610" x="5218113" y="3960813"/>
          <p14:tracePt t="9618" x="5226050" y="3976688"/>
          <p14:tracePt t="9634" x="5260975" y="4002088"/>
          <p14:tracePt t="9641" x="5276850" y="4019550"/>
          <p14:tracePt t="9652" x="5294313" y="4027488"/>
          <p14:tracePt t="9657" x="5311775" y="4027488"/>
          <p14:tracePt t="9666" x="5345113" y="4044950"/>
          <p14:tracePt t="9674" x="5370513" y="4052888"/>
          <p14:tracePt t="9690" x="5395913" y="4052888"/>
          <p14:tracePt t="9697" x="5405438" y="4062413"/>
          <p14:tracePt t="9730" x="5413375" y="4070350"/>
          <p14:tracePt t="9746" x="5421313" y="4070350"/>
          <p14:tracePt t="9762" x="5430838" y="4070350"/>
          <p14:tracePt t="9771" x="5456238" y="4070350"/>
          <p14:tracePt t="9780" x="5464175" y="4070350"/>
          <p14:tracePt t="9786" x="5489575" y="4062413"/>
          <p14:tracePt t="9794" x="5514975" y="4052888"/>
          <p14:tracePt t="9802" x="5532438" y="4037013"/>
          <p14:tracePt t="9810" x="5540375" y="4027488"/>
          <p14:tracePt t="9818" x="5557838" y="4019550"/>
          <p14:tracePt t="9834" x="5565775" y="4011613"/>
          <p14:tracePt t="9841" x="5600700" y="3994150"/>
          <p14:tracePt t="9853" x="5626100" y="3986213"/>
          <p14:tracePt t="9857" x="5641975" y="3976688"/>
          <p14:tracePt t="9865" x="5651500" y="3976688"/>
          <p14:tracePt t="9882" x="5668963" y="3960813"/>
          <p14:tracePt t="9906" x="5668963" y="3951288"/>
          <p14:tracePt t="9913" x="5684838" y="3935413"/>
          <p14:tracePt t="9921" x="5684838" y="3925888"/>
          <p14:tracePt t="9929" x="5684838" y="3917950"/>
          <p14:tracePt t="9938" x="5710238" y="3867150"/>
          <p14:tracePt t="9945" x="5710238" y="3857625"/>
          <p14:tracePt t="9954" x="5719763" y="3824288"/>
          <p14:tracePt t="9961" x="5727700" y="3798888"/>
          <p14:tracePt t="9970" x="5735638" y="3763963"/>
          <p14:tracePt t="9977" x="5761038" y="3722688"/>
          <p14:tracePt t="9986" x="5778500" y="3687763"/>
          <p14:tracePt t="9994" x="5778500" y="3671888"/>
          <p14:tracePt t="10002" x="5788025" y="3646488"/>
          <p14:tracePt t="10010" x="5788025" y="3629025"/>
          <p14:tracePt t="10018" x="5803900" y="3586163"/>
          <p14:tracePt t="10026" x="5813425" y="3568700"/>
          <p14:tracePt t="10035" x="5829300" y="3535363"/>
          <p14:tracePt t="10041" x="5846763" y="3527425"/>
          <p14:tracePt t="10052" x="5854700" y="3492500"/>
          <p14:tracePt t="10057" x="5864225" y="3484563"/>
          <p14:tracePt t="10066" x="5864225" y="3475038"/>
          <p14:tracePt t="10073" x="5872163" y="3449638"/>
          <p14:tracePt t="10081" x="5872163" y="3441700"/>
          <p14:tracePt t="10090" x="5872163" y="3433763"/>
          <p14:tracePt t="10097" x="5880100" y="3416300"/>
          <p14:tracePt t="10106" x="5880100" y="3390900"/>
          <p14:tracePt t="10113" x="5889625" y="3373438"/>
          <p14:tracePt t="10122" x="5897563" y="3348038"/>
          <p14:tracePt t="10129" x="5897563" y="3322638"/>
          <p14:tracePt t="10137" x="5905500" y="3305175"/>
          <p14:tracePt t="10146" x="5905500" y="3289300"/>
          <p14:tracePt t="10154" x="5905500" y="3254375"/>
          <p14:tracePt t="10161" x="5905500" y="3246438"/>
          <p14:tracePt t="10170" x="5905500" y="3238500"/>
          <p14:tracePt t="10177" x="5905500" y="3211513"/>
          <p14:tracePt t="10186" x="5905500" y="3195638"/>
          <p14:tracePt t="10194" x="5905500" y="3178175"/>
          <p14:tracePt t="10202" x="5905500" y="3170238"/>
          <p14:tracePt t="10217" x="5905500" y="3160713"/>
          <p14:tracePt t="10226" x="5905500" y="3152775"/>
          <p14:tracePt t="10236" x="5905500" y="3144838"/>
          <p14:tracePt t="10241" x="5905500" y="3135313"/>
          <p14:tracePt t="10252" x="5897563" y="3127375"/>
          <p14:tracePt t="10258" x="5889625" y="3119438"/>
          <p14:tracePt t="10273" x="5880100" y="3119438"/>
          <p14:tracePt t="10290" x="5864225" y="3119438"/>
          <p14:tracePt t="10298" x="5854700" y="3109913"/>
          <p14:tracePt t="10306" x="5846763" y="3101975"/>
          <p14:tracePt t="10313" x="5838825" y="3101975"/>
          <p14:tracePt t="10321" x="5821363" y="3094038"/>
          <p14:tracePt t="10338" x="5803900" y="3076575"/>
          <p14:tracePt t="10346" x="5795963" y="3076575"/>
          <p14:tracePt t="10353" x="5778500" y="3067050"/>
          <p14:tracePt t="10363" x="5761038" y="3067050"/>
          <p14:tracePt t="10370" x="5745163" y="3059113"/>
          <p14:tracePt t="10378" x="5727700" y="3051175"/>
          <p14:tracePt t="10386" x="5710238" y="3051175"/>
          <p14:tracePt t="10394" x="5702300" y="3041650"/>
          <p14:tracePt t="10402" x="5702300" y="3033713"/>
          <p14:tracePt t="10410" x="5684838" y="3033713"/>
          <p14:tracePt t="10418" x="5676900" y="3025775"/>
          <p14:tracePt t="10434" x="5668963" y="3025775"/>
          <p14:tracePt t="10441" x="5659438" y="3016250"/>
          <p14:tracePt t="10452" x="5651500" y="3008313"/>
          <p14:tracePt t="11828" x="5634038" y="3025775"/>
          <p14:tracePt t="11842" x="5616575" y="3041650"/>
          <p14:tracePt t="11849" x="5616575" y="3059113"/>
          <p14:tracePt t="11857" x="5608638" y="3067050"/>
          <p14:tracePt t="11866" x="5600700" y="3084513"/>
          <p14:tracePt t="11873" x="5591175" y="3094038"/>
          <p14:tracePt t="11906" x="5583238" y="3101975"/>
          <p14:tracePt t="11913" x="5575300" y="3109913"/>
          <p14:tracePt t="11922" x="5557838" y="3109913"/>
          <p14:tracePt t="11929" x="5532438" y="3109913"/>
          <p14:tracePt t="11938" x="5481638" y="3084513"/>
          <p14:tracePt t="11945" x="5456238" y="3084513"/>
          <p14:tracePt t="11954" x="5446713" y="3084513"/>
          <p14:tracePt t="11970" x="5438775" y="3084513"/>
          <p14:tracePt t="12026" x="5421313" y="3084513"/>
          <p14:tracePt t="12033" x="5362575" y="3051175"/>
          <p14:tracePt t="12041" x="5294313" y="2982913"/>
          <p14:tracePt t="12049" x="5235575" y="2957513"/>
          <p14:tracePt t="12057" x="5132388" y="2922588"/>
          <p14:tracePt t="12066" x="5038725" y="2889250"/>
          <p14:tracePt t="12073" x="5030788" y="2871788"/>
          <p14:tracePt t="12956" x="4997450" y="2855913"/>
          <p14:tracePt t="12962" x="4946650" y="2813050"/>
          <p14:tracePt t="12970" x="4878388" y="2762250"/>
          <p14:tracePt t="12979" x="4775200" y="2676525"/>
          <p14:tracePt t="12985" x="4640263" y="2592388"/>
          <p14:tracePt t="12994" x="4503738" y="2473325"/>
          <p14:tracePt t="13001" x="4376738" y="2371725"/>
          <p14:tracePt t="13010" x="4257675" y="2286000"/>
          <p14:tracePt t="13017" x="4121150" y="2184400"/>
          <p14:tracePt t="13025" x="3994150" y="2082800"/>
          <p14:tracePt t="13034" x="3875088" y="2005013"/>
          <p14:tracePt t="13041" x="3756025" y="1920875"/>
          <p14:tracePt t="13050" x="3636963" y="1844675"/>
          <p14:tracePt t="13057" x="3535363" y="1776413"/>
          <p14:tracePt t="13065" x="3424238" y="1733550"/>
          <p14:tracePt t="13074" x="3314700" y="1708150"/>
          <p14:tracePt t="13082" x="3195638" y="1682750"/>
          <p14:tracePt t="13089" x="3109913" y="1665288"/>
          <p14:tracePt t="13099" x="3025775" y="1639888"/>
          <p14:tracePt t="13105" x="2949575" y="1631950"/>
          <p14:tracePt t="13113" x="2889250" y="1606550"/>
          <p14:tracePt t="13122" x="2820988" y="1563688"/>
          <p14:tracePt t="13130" x="2770188" y="1530350"/>
          <p14:tracePt t="13138" x="2727325" y="1477963"/>
          <p14:tracePt t="13146" x="2686050" y="1411288"/>
          <p14:tracePt t="13153" x="2660650" y="1360488"/>
          <p14:tracePt t="13162" x="2625725" y="1308100"/>
          <p14:tracePt t="13170" x="2600325" y="1266825"/>
          <p14:tracePt t="13179" x="2600325" y="1249363"/>
          <p14:tracePt t="13186" x="2582863" y="1223963"/>
          <p14:tracePt t="13193" x="2566988" y="1206500"/>
          <p14:tracePt t="13202" x="2549525" y="1173163"/>
          <p14:tracePt t="13212" x="2524125" y="1138238"/>
          <p14:tracePt t="13218" x="2489200" y="1112838"/>
          <p14:tracePt t="13226" x="2422525" y="1054100"/>
          <p14:tracePt t="13234" x="2362200" y="1028700"/>
          <p14:tracePt t="13241" x="2311400" y="1011238"/>
          <p14:tracePt t="13250" x="2209800" y="968375"/>
          <p14:tracePt t="13257" x="2047875" y="935038"/>
          <p14:tracePt t="13266" x="1741488" y="884238"/>
          <p14:tracePt t="13273" x="1325563" y="849313"/>
          <p14:tracePt t="13282" x="884238" y="808038"/>
          <p14:tracePt t="13289" x="390525" y="8080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B6A9712-1450-48B7-B941-1C35A17CD9CA}"/>
              </a:ext>
            </a:extLst>
          </p:cNvPr>
          <p:cNvSpPr>
            <a:spLocks noGrp="1" noChangeArrowheads="1"/>
          </p:cNvSpPr>
          <p:nvPr>
            <p:ph type="title"/>
          </p:nvPr>
        </p:nvSpPr>
        <p:spPr>
          <a:xfrm>
            <a:off x="323850" y="304800"/>
            <a:ext cx="8286750"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23555" name="Rectangle 3">
            <a:extLst>
              <a:ext uri="{FF2B5EF4-FFF2-40B4-BE49-F238E27FC236}">
                <a16:creationId xmlns:a16="http://schemas.microsoft.com/office/drawing/2014/main" id="{8A49CF13-4056-476D-8FB0-F73D07A0DBAA}"/>
              </a:ext>
            </a:extLst>
          </p:cNvPr>
          <p:cNvSpPr>
            <a:spLocks noGrp="1" noChangeArrowheads="1"/>
          </p:cNvSpPr>
          <p:nvPr>
            <p:ph idx="1"/>
          </p:nvPr>
        </p:nvSpPr>
        <p:spPr>
          <a:xfrm>
            <a:off x="323850" y="1556792"/>
            <a:ext cx="8286750" cy="4967833"/>
          </a:xfrm>
        </p:spPr>
        <p:txBody>
          <a:bodyPr/>
          <a:lstStyle/>
          <a:p>
            <a:pPr marL="609600" indent="-609600" eaLnBrk="1" hangingPunct="1">
              <a:buFont typeface="Wingdings" panose="05000000000000000000" pitchFamily="2" charset="2"/>
              <a:buNone/>
              <a:defRPr/>
            </a:pPr>
            <a:r>
              <a:rPr lang="en-US" altLang="cs-CZ" sz="2400" dirty="0">
                <a:solidFill>
                  <a:schemeClr val="accent1">
                    <a:lumMod val="40000"/>
                    <a:lumOff val="60000"/>
                  </a:schemeClr>
                </a:solidFill>
              </a:rPr>
              <a:t>1. Anomalies of single tooth</a:t>
            </a:r>
          </a:p>
          <a:p>
            <a:pPr marL="609600" indent="-609600" eaLnBrk="1" hangingPunct="1">
              <a:buFont typeface="Wingdings" panose="05000000000000000000" pitchFamily="2" charset="2"/>
              <a:buNone/>
              <a:defRPr/>
            </a:pPr>
            <a:r>
              <a:rPr lang="en-US" altLang="cs-CZ" sz="2400" dirty="0">
                <a:solidFill>
                  <a:srgbClr val="FF0066"/>
                </a:solidFill>
              </a:rPr>
              <a:t>Rotation  </a:t>
            </a:r>
            <a:r>
              <a:rPr lang="en-US" altLang="cs-CZ" sz="2400" dirty="0"/>
              <a:t>- mesial, distal</a:t>
            </a:r>
          </a:p>
          <a:p>
            <a:pPr marL="609600" indent="-609600" eaLnBrk="1" hangingPunct="1">
              <a:buFont typeface="Wingdings" panose="05000000000000000000" pitchFamily="2" charset="2"/>
              <a:buNone/>
              <a:defRPr/>
            </a:pPr>
            <a:r>
              <a:rPr lang="en-US" altLang="cs-CZ" sz="2400" dirty="0">
                <a:solidFill>
                  <a:srgbClr val="FF0066"/>
                </a:solidFill>
              </a:rPr>
              <a:t>Retention – </a:t>
            </a:r>
            <a:r>
              <a:rPr lang="en-US" altLang="cs-CZ" sz="2400" dirty="0"/>
              <a:t>the teeth is developed, but not erupted, most often: wisdom teeth, upper canine</a:t>
            </a:r>
            <a:endParaRPr lang="cs-CZ" altLang="cs-CZ" sz="2400" dirty="0"/>
          </a:p>
          <a:p>
            <a:pPr marL="609600" indent="-609600" eaLnBrk="1" hangingPunct="1">
              <a:buFont typeface="Wingdings" panose="05000000000000000000" pitchFamily="2" charset="2"/>
              <a:buNone/>
              <a:defRPr/>
            </a:pPr>
            <a:endParaRPr lang="en-US" altLang="cs-CZ" sz="2400" dirty="0"/>
          </a:p>
          <a:p>
            <a:pPr marL="609600" indent="-609600" eaLnBrk="1" hangingPunct="1">
              <a:buFont typeface="Wingdings" panose="05000000000000000000" pitchFamily="2" charset="2"/>
              <a:buNone/>
              <a:defRPr/>
            </a:pPr>
            <a:r>
              <a:rPr lang="en-US" altLang="cs-CZ" sz="2400" dirty="0" err="1">
                <a:solidFill>
                  <a:srgbClr val="FF0066"/>
                </a:solidFill>
              </a:rPr>
              <a:t>Hyperodontia</a:t>
            </a:r>
            <a:r>
              <a:rPr lang="en-US" altLang="cs-CZ" sz="2400" dirty="0">
                <a:solidFill>
                  <a:srgbClr val="FF0066"/>
                </a:solidFill>
              </a:rPr>
              <a:t> – </a:t>
            </a:r>
            <a:r>
              <a:rPr lang="en-US" altLang="cs-CZ" sz="2400" dirty="0"/>
              <a:t>the number of permanent teeth is higher [supernumerary teeth, most frequently- </a:t>
            </a:r>
            <a:r>
              <a:rPr lang="en-US" altLang="cs-CZ" sz="2400" dirty="0" err="1"/>
              <a:t>mesiodens</a:t>
            </a:r>
            <a:r>
              <a:rPr lang="en-US" altLang="cs-CZ" sz="2400" dirty="0"/>
              <a:t>, upper incisors] </a:t>
            </a:r>
          </a:p>
          <a:p>
            <a:pPr marL="609600" indent="-609600" eaLnBrk="1" hangingPunct="1">
              <a:buFont typeface="Wingdings" panose="05000000000000000000" pitchFamily="2" charset="2"/>
              <a:buNone/>
              <a:defRPr/>
            </a:pPr>
            <a:r>
              <a:rPr lang="en-US" altLang="cs-CZ" sz="2400" dirty="0">
                <a:solidFill>
                  <a:srgbClr val="FF0066"/>
                </a:solidFill>
              </a:rPr>
              <a:t>Hypodontia </a:t>
            </a:r>
            <a:r>
              <a:rPr lang="en-US" altLang="cs-CZ" sz="2400" dirty="0"/>
              <a:t>– the correct number of teeth is reduced because some teeth are absent due to agenesis of their germs [most frequently- upper lateral incisors, third permanent molars, premolars]</a:t>
            </a:r>
            <a:endParaRPr lang="cs-CZ" altLang="cs-CZ" sz="2400" dirty="0"/>
          </a:p>
        </p:txBody>
      </p:sp>
      <p:pic>
        <p:nvPicPr>
          <p:cNvPr id="5" name="Zvuk 4">
            <a:hlinkClick r:id="" action="ppaction://media"/>
            <a:extLst>
              <a:ext uri="{FF2B5EF4-FFF2-40B4-BE49-F238E27FC236}">
                <a16:creationId xmlns:a16="http://schemas.microsoft.com/office/drawing/2014/main" id="{34E06062-E5B9-4375-99B5-6409281390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881"/>
    </mc:Choice>
    <mc:Fallback xmlns="">
      <p:transition spd="slow" advTm="6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CA9B86A-46C4-445E-8197-39954350E055}"/>
              </a:ext>
            </a:extLst>
          </p:cNvPr>
          <p:cNvSpPr>
            <a:spLocks noGrp="1" noChangeArrowheads="1"/>
          </p:cNvSpPr>
          <p:nvPr>
            <p:ph type="title"/>
          </p:nvPr>
        </p:nvSpPr>
        <p:spPr/>
        <p:txBody>
          <a:bodyPr/>
          <a:lstStyle/>
          <a:p>
            <a:pPr eaLnBrk="1" hangingPunct="1"/>
            <a:r>
              <a:rPr lang="en-US" altLang="cs-CZ"/>
              <a:t>Hypodontia</a:t>
            </a:r>
            <a:endParaRPr lang="cs-CZ" altLang="cs-CZ"/>
          </a:p>
        </p:txBody>
      </p:sp>
      <p:pic>
        <p:nvPicPr>
          <p:cNvPr id="24579" name="Picture 3">
            <a:extLst>
              <a:ext uri="{FF2B5EF4-FFF2-40B4-BE49-F238E27FC236}">
                <a16:creationId xmlns:a16="http://schemas.microsoft.com/office/drawing/2014/main" id="{FB9057B3-6F9E-4F75-80E9-96E3806459F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00163" y="1825625"/>
            <a:ext cx="6543675" cy="4351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EEAE0E40-13CF-4EBB-A9ED-DAC7F5A6E5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04"/>
    </mc:Choice>
    <mc:Fallback xmlns="">
      <p:transition spd="slow" advTm="1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84" x="1589088" y="6799263"/>
          <p14:tracePt t="5892" x="1606550" y="6764338"/>
          <p14:tracePt t="5899" x="1614488" y="6738938"/>
          <p14:tracePt t="5908" x="1649413" y="6705600"/>
          <p14:tracePt t="5915" x="1690688" y="6637338"/>
          <p14:tracePt t="5925" x="1741488" y="6561138"/>
          <p14:tracePt t="5931" x="1844675" y="6457950"/>
          <p14:tracePt t="5939" x="1938338" y="6365875"/>
          <p14:tracePt t="5947" x="2014538" y="6254750"/>
          <p14:tracePt t="5955" x="2133600" y="6127750"/>
          <p14:tracePt t="5963" x="2260600" y="6008688"/>
          <p14:tracePt t="5971" x="2387600" y="5897563"/>
          <p14:tracePt t="5979" x="2524125" y="5778500"/>
          <p14:tracePt t="5987" x="2625725" y="5684838"/>
          <p14:tracePt t="5995" x="2855913" y="5514975"/>
          <p14:tracePt t="6003" x="3008313" y="5405438"/>
          <p14:tracePt t="6011" x="3109913" y="5311775"/>
          <p14:tracePt t="6019" x="3203575" y="5218113"/>
          <p14:tracePt t="6027" x="3271838" y="5141913"/>
          <p14:tracePt t="6035" x="3314700" y="5073650"/>
          <p14:tracePt t="6044" x="3322638" y="5064125"/>
          <p14:tracePt t="6051" x="3330575" y="5030788"/>
          <p14:tracePt t="6059" x="3348038" y="5013325"/>
          <p14:tracePt t="6067" x="3355975" y="4997450"/>
          <p14:tracePt t="6076" x="3373438" y="4962525"/>
          <p14:tracePt t="6083" x="3382963" y="4946650"/>
          <p14:tracePt t="6091" x="3390900" y="4937125"/>
          <p14:tracePt t="6099" x="3390900" y="4919663"/>
          <p14:tracePt t="6107" x="3408363" y="4911725"/>
          <p14:tracePt t="6115" x="3416300" y="4903788"/>
          <p14:tracePt t="6125" x="3416300" y="4894263"/>
          <p14:tracePt t="6131" x="3433763" y="4878388"/>
          <p14:tracePt t="6139" x="3441700" y="4860925"/>
          <p14:tracePt t="6147" x="3459163" y="4835525"/>
          <p14:tracePt t="6155" x="3467100" y="4818063"/>
          <p14:tracePt t="6163" x="3484563" y="4792663"/>
          <p14:tracePt t="6171" x="3509963" y="4759325"/>
          <p14:tracePt t="6179" x="3535363" y="4708525"/>
          <p14:tracePt t="6187" x="3578225" y="4648200"/>
          <p14:tracePt t="6195" x="3636963" y="4579938"/>
          <p14:tracePt t="6203" x="3679825" y="4521200"/>
          <p14:tracePt t="6211" x="3713163" y="4470400"/>
          <p14:tracePt t="6225" x="3748088" y="4419600"/>
          <p14:tracePt t="6227" x="3763963" y="4368800"/>
          <p14:tracePt t="6235" x="3773488" y="4333875"/>
          <p14:tracePt t="6244" x="3781425" y="4300538"/>
          <p14:tracePt t="6251" x="3781425" y="4275138"/>
          <p14:tracePt t="6259" x="3790950" y="4249738"/>
          <p14:tracePt t="6267" x="3790950" y="4240213"/>
          <p14:tracePt t="6276" x="3790950" y="4232275"/>
          <p14:tracePt t="6283" x="3790950" y="4206875"/>
          <p14:tracePt t="6291" x="3790950" y="4197350"/>
          <p14:tracePt t="6347" x="3790950" y="4189413"/>
          <p14:tracePt t="6388" x="3790950" y="4181475"/>
          <p14:tracePt t="6469" x="3790950" y="4171950"/>
          <p14:tracePt t="6485" x="3798888" y="4171950"/>
          <p14:tracePt t="6492" x="3798888" y="4164013"/>
          <p14:tracePt t="6499" x="3798888" y="4146550"/>
          <p14:tracePt t="6508" x="3806825" y="4146550"/>
          <p14:tracePt t="6515" x="3806825" y="4138613"/>
          <p14:tracePt t="6525" x="3824288" y="4121150"/>
          <p14:tracePt t="6531" x="3841750" y="4105275"/>
          <p14:tracePt t="6540" x="3841750" y="4087813"/>
          <p14:tracePt t="6547" x="3849688" y="4079875"/>
          <p14:tracePt t="6555" x="3849688" y="4070350"/>
          <p14:tracePt t="6563" x="3857625" y="4052888"/>
          <p14:tracePt t="6571" x="3857625" y="4037013"/>
          <p14:tracePt t="6579" x="3867150" y="4027488"/>
          <p14:tracePt t="6587" x="3867150" y="4019550"/>
          <p14:tracePt t="6595" x="3875088" y="4011613"/>
          <p14:tracePt t="6603" x="3875088" y="4002088"/>
          <p14:tracePt t="6611" x="3875088" y="3986213"/>
          <p14:tracePt t="6619" x="3875088" y="3976688"/>
          <p14:tracePt t="6627" x="3883025" y="3960813"/>
          <p14:tracePt t="6635" x="3883025" y="3943350"/>
          <p14:tracePt t="6643" x="3892550" y="3925888"/>
          <p14:tracePt t="6651" x="3892550" y="3917950"/>
          <p14:tracePt t="6659" x="3892550" y="3900488"/>
          <p14:tracePt t="6675" x="3892550" y="3883025"/>
          <p14:tracePt t="6683" x="3892550" y="3875088"/>
          <p14:tracePt t="6692" x="3892550" y="3867150"/>
          <p14:tracePt t="6699" x="3892550" y="3849688"/>
          <p14:tracePt t="6708" x="3892550" y="3832225"/>
          <p14:tracePt t="6715" x="3892550" y="3816350"/>
          <p14:tracePt t="6723" x="3892550" y="3798888"/>
          <p14:tracePt t="6731" x="3892550" y="3781425"/>
          <p14:tracePt t="6738" x="3892550" y="3763963"/>
          <p14:tracePt t="6747" x="3892550" y="3756025"/>
          <p14:tracePt t="6755" x="3892550" y="3748088"/>
          <p14:tracePt t="6764" x="3892550" y="3738563"/>
          <p14:tracePt t="6771" x="3892550" y="3722688"/>
          <p14:tracePt t="6779" x="3892550" y="3705225"/>
          <p14:tracePt t="6787" x="3892550" y="3697288"/>
          <p14:tracePt t="6795" x="3892550" y="3671888"/>
          <p14:tracePt t="6802" x="3892550" y="3654425"/>
          <p14:tracePt t="6811" x="3883025" y="3646488"/>
          <p14:tracePt t="6819" x="3875088" y="3629025"/>
          <p14:tracePt t="6827" x="3867150" y="3619500"/>
          <p14:tracePt t="6835" x="3857625" y="3611563"/>
          <p14:tracePt t="6844" x="3841750" y="3578225"/>
          <p14:tracePt t="6851" x="3832225" y="3568700"/>
          <p14:tracePt t="6860" x="3832225" y="3560763"/>
          <p14:tracePt t="6867" x="3806825" y="3543300"/>
          <p14:tracePt t="6876" x="3798888" y="3527425"/>
          <p14:tracePt t="6891" x="3798888" y="3517900"/>
          <p14:tracePt t="6899" x="3790950" y="3517900"/>
          <p14:tracePt t="6907" x="3781425" y="3509963"/>
          <p14:tracePt t="6915" x="3773488" y="3502025"/>
          <p14:tracePt t="6939" x="3763963" y="3492500"/>
          <p14:tracePt t="6947" x="3756025" y="3492500"/>
          <p14:tracePt t="6955" x="3748088" y="3492500"/>
          <p14:tracePt t="6963" x="3738563" y="3492500"/>
          <p14:tracePt t="6971" x="3730625" y="3492500"/>
          <p14:tracePt t="6979" x="3730625" y="3484563"/>
          <p14:tracePt t="6987" x="3722688" y="3484563"/>
          <p14:tracePt t="6995" x="3697288" y="3467100"/>
          <p14:tracePt t="7019" x="3679825" y="3467100"/>
          <p14:tracePt t="7027" x="3671888" y="3467100"/>
          <p14:tracePt t="7043" x="3662363" y="3467100"/>
          <p14:tracePt t="7051" x="3654425" y="3467100"/>
          <p14:tracePt t="7067" x="3646488" y="3467100"/>
          <p14:tracePt t="7075" x="3636963" y="3467100"/>
          <p14:tracePt t="7083" x="3636963" y="3475038"/>
          <p14:tracePt t="7091" x="3629025" y="3475038"/>
          <p14:tracePt t="7099" x="3619500" y="3484563"/>
          <p14:tracePt t="7108" x="3611563" y="3492500"/>
          <p14:tracePt t="7115" x="3603625" y="3502025"/>
          <p14:tracePt t="7124" x="3594100" y="3502025"/>
          <p14:tracePt t="7131" x="3586163" y="3517900"/>
          <p14:tracePt t="7140" x="3578225" y="3535363"/>
          <p14:tracePt t="7147" x="3568700" y="3543300"/>
          <p14:tracePt t="7155" x="3560763" y="3552825"/>
          <p14:tracePt t="7163" x="3552825" y="3560763"/>
          <p14:tracePt t="7179" x="3543300" y="3578225"/>
          <p14:tracePt t="7186" x="3543300" y="3586163"/>
          <p14:tracePt t="7195" x="3535363" y="3594100"/>
          <p14:tracePt t="7202" x="3527425" y="3603625"/>
          <p14:tracePt t="7211" x="3517900" y="3619500"/>
          <p14:tracePt t="7235" x="3509963" y="3636963"/>
          <p14:tracePt t="7244" x="3502025" y="3646488"/>
          <p14:tracePt t="7251" x="3492500" y="3662363"/>
          <p14:tracePt t="7260" x="3484563" y="3679825"/>
          <p14:tracePt t="7275" x="3484563" y="3697288"/>
          <p14:tracePt t="7283" x="3484563" y="3705225"/>
          <p14:tracePt t="7291" x="3475038" y="3705225"/>
          <p14:tracePt t="7299" x="3475038" y="3713163"/>
          <p14:tracePt t="7307" x="3475038" y="3722688"/>
          <p14:tracePt t="7315" x="3467100" y="3730625"/>
          <p14:tracePt t="7331" x="3467100" y="3738563"/>
          <p14:tracePt t="7339" x="3467100" y="3748088"/>
          <p14:tracePt t="7347" x="3467100" y="3756025"/>
          <p14:tracePt t="7355" x="3467100" y="3763963"/>
          <p14:tracePt t="7363" x="3467100" y="3773488"/>
          <p14:tracePt t="7371" x="3467100" y="3781425"/>
          <p14:tracePt t="7379" x="3467100" y="3798888"/>
          <p14:tracePt t="7387" x="3467100" y="3806825"/>
          <p14:tracePt t="7395" x="3467100" y="3816350"/>
          <p14:tracePt t="7404" x="3467100" y="3824288"/>
          <p14:tracePt t="7427" x="3467100" y="3832225"/>
          <p14:tracePt t="7443" x="3467100" y="3841750"/>
          <p14:tracePt t="7451" x="3467100" y="3849688"/>
          <p14:tracePt t="7467" x="3467100" y="3867150"/>
          <p14:tracePt t="7483" x="3484563" y="3875088"/>
          <p14:tracePt t="7492" x="3484563" y="3892550"/>
          <p14:tracePt t="7499" x="3492500" y="3900488"/>
          <p14:tracePt t="7509" x="3502025" y="3925888"/>
          <p14:tracePt t="7515" x="3517900" y="3943350"/>
          <p14:tracePt t="7525" x="3535363" y="3960813"/>
          <p14:tracePt t="7540" x="3535363" y="3968750"/>
          <p14:tracePt t="7547" x="3543300" y="3976688"/>
          <p14:tracePt t="7555" x="3552825" y="3986213"/>
          <p14:tracePt t="7563" x="3568700" y="4011613"/>
          <p14:tracePt t="7571" x="3568700" y="4019550"/>
          <p14:tracePt t="7579" x="3578225" y="4027488"/>
          <p14:tracePt t="7587" x="3603625" y="4027488"/>
          <p14:tracePt t="7595" x="3611563" y="4052888"/>
          <p14:tracePt t="7603" x="3619500" y="4062413"/>
          <p14:tracePt t="7611" x="3629025" y="4062413"/>
          <p14:tracePt t="7619" x="3636963" y="4070350"/>
          <p14:tracePt t="7627" x="3646488" y="4079875"/>
          <p14:tracePt t="7634" x="3654425" y="4087813"/>
          <p14:tracePt t="7651" x="3662363" y="4095750"/>
          <p14:tracePt t="7660" x="3671888" y="4095750"/>
          <p14:tracePt t="7667" x="3679825" y="4095750"/>
          <p14:tracePt t="7676" x="3687763" y="4113213"/>
          <p14:tracePt t="7708" x="3697288" y="4121150"/>
          <p14:tracePt t="7724" x="3713163" y="4121150"/>
          <p14:tracePt t="7739" x="3722688" y="4121150"/>
          <p14:tracePt t="7755" x="3730625" y="4121150"/>
          <p14:tracePt t="7845" x="3738563" y="4121150"/>
          <p14:tracePt t="7852" x="3748088" y="4113213"/>
          <p14:tracePt t="7859" x="3748088" y="4105275"/>
          <p14:tracePt t="7875" x="3756025" y="4095750"/>
          <p14:tracePt t="7883" x="3756025" y="4087813"/>
          <p14:tracePt t="7898" x="3756025" y="4079875"/>
          <p14:tracePt t="7908" x="3763963" y="4062413"/>
          <p14:tracePt t="7915" x="3773488" y="4052888"/>
          <p14:tracePt t="7939" x="3781425" y="4027488"/>
          <p14:tracePt t="7955" x="3790950" y="4011613"/>
          <p14:tracePt t="7963" x="3798888" y="3994150"/>
          <p14:tracePt t="7972" x="3806825" y="3994150"/>
          <p14:tracePt t="7979" x="3806825" y="3986213"/>
          <p14:tracePt t="7987" x="3824288" y="3976688"/>
          <p14:tracePt t="7995" x="3824288" y="3968750"/>
          <p14:tracePt t="8019" x="3824288" y="3960813"/>
          <p14:tracePt t="8027" x="3824288" y="3951288"/>
          <p14:tracePt t="8035" x="3832225" y="3935413"/>
          <p14:tracePt t="8043" x="3832225" y="3925888"/>
          <p14:tracePt t="8051" x="3832225" y="3917950"/>
          <p14:tracePt t="8067" x="3832225" y="3900488"/>
          <p14:tracePt t="8083" x="3841750" y="3875088"/>
          <p14:tracePt t="8092" x="3841750" y="3867150"/>
          <p14:tracePt t="8109" x="3841750" y="3857625"/>
          <p14:tracePt t="8115" x="3841750" y="3849688"/>
          <p14:tracePt t="8131" x="3841750" y="3824288"/>
          <p14:tracePt t="8139" x="3841750" y="3816350"/>
          <p14:tracePt t="8147" x="3841750" y="3806825"/>
          <p14:tracePt t="8155" x="3841750" y="3798888"/>
          <p14:tracePt t="8163" x="3841750" y="3790950"/>
          <p14:tracePt t="8309" x="3832225" y="3790950"/>
          <p14:tracePt t="8317" x="3824288" y="3790950"/>
          <p14:tracePt t="8324" x="3816350" y="3798888"/>
          <p14:tracePt t="8331" x="3816350" y="3806825"/>
          <p14:tracePt t="8347" x="3816350" y="3824288"/>
          <p14:tracePt t="8355" x="3816350" y="3832225"/>
          <p14:tracePt t="8379" x="3832225" y="3832225"/>
          <p14:tracePt t="8387" x="3867150" y="3849688"/>
          <p14:tracePt t="8533" x="3875088" y="3867150"/>
          <p14:tracePt t="8539" x="3892550" y="3867150"/>
          <p14:tracePt t="8547" x="3951288" y="3867150"/>
          <p14:tracePt t="8556" x="3968750" y="3867150"/>
          <p14:tracePt t="8564" x="4011613" y="3867150"/>
          <p14:tracePt t="8572" x="4070350" y="3867150"/>
          <p14:tracePt t="8580" x="4113213" y="3867150"/>
          <p14:tracePt t="8588" x="4171950" y="3867150"/>
          <p14:tracePt t="8595" x="4257675" y="3867150"/>
          <p14:tracePt t="8603" x="4333875" y="3857625"/>
          <p14:tracePt t="8611" x="4402138" y="3841750"/>
          <p14:tracePt t="8619" x="4470400" y="3824288"/>
          <p14:tracePt t="8628" x="4529138" y="3816350"/>
          <p14:tracePt t="8635" x="4554538" y="3806825"/>
          <p14:tracePt t="8644" x="4614863" y="3798888"/>
          <p14:tracePt t="8651" x="4673600" y="3790950"/>
          <p14:tracePt t="8659" x="4767263" y="3773488"/>
          <p14:tracePt t="8667" x="4827588" y="3763963"/>
          <p14:tracePt t="8675" x="4886325" y="3748088"/>
          <p14:tracePt t="8683" x="4946650" y="3722688"/>
          <p14:tracePt t="8694" x="4997450" y="3705225"/>
          <p14:tracePt t="8699" x="4997450" y="3697288"/>
          <p14:tracePt t="8708" x="5013325" y="3697288"/>
          <p14:tracePt t="8715" x="5048250" y="3679825"/>
          <p14:tracePt t="8725" x="5064125" y="3671888"/>
          <p14:tracePt t="8739" x="5091113" y="3662363"/>
          <p14:tracePt t="8747" x="5099050" y="3654425"/>
          <p14:tracePt t="8755" x="5106988" y="3646488"/>
          <p14:tracePt t="8787" x="5116513" y="3646488"/>
          <p14:tracePt t="8795" x="5124450" y="3646488"/>
          <p14:tracePt t="8803" x="5175250" y="3629025"/>
          <p14:tracePt t="8810" x="5208588" y="3619500"/>
          <p14:tracePt t="8819" x="5268913" y="3611563"/>
          <p14:tracePt t="8827" x="5311775" y="3594100"/>
          <p14:tracePt t="8835" x="5362575" y="3568700"/>
          <p14:tracePt t="8844" x="5421313" y="3552825"/>
          <p14:tracePt t="8851" x="5456238" y="3543300"/>
          <p14:tracePt t="8859" x="5481638" y="3535363"/>
          <p14:tracePt t="8907" x="5481638" y="3527425"/>
          <p14:tracePt t="8923" x="5472113" y="3517900"/>
          <p14:tracePt t="8971" x="5464175" y="3509963"/>
          <p14:tracePt t="8995" x="5446713" y="3509963"/>
          <p14:tracePt t="9004" x="5438775" y="3502025"/>
          <p14:tracePt t="9142" x="5430838" y="3502025"/>
          <p14:tracePt t="9149" x="5421313" y="3502025"/>
          <p14:tracePt t="9157" x="5421313" y="3509963"/>
          <p14:tracePt t="9195" x="5413375" y="3517900"/>
          <p14:tracePt t="9211" x="5395913" y="3517900"/>
          <p14:tracePt t="9220" x="5395913" y="3527425"/>
          <p14:tracePt t="9235" x="5395913" y="3535363"/>
          <p14:tracePt t="9243" x="5387975" y="3543300"/>
          <p14:tracePt t="9268" x="5387975" y="3552825"/>
          <p14:tracePt t="9277" x="5370513" y="3578225"/>
          <p14:tracePt t="9292" x="5362575" y="3586163"/>
          <p14:tracePt t="9299" x="5362575" y="3594100"/>
          <p14:tracePt t="9308" x="5353050" y="3603625"/>
          <p14:tracePt t="9331" x="5337175" y="3629025"/>
          <p14:tracePt t="9347" x="5337175" y="3646488"/>
          <p14:tracePt t="9355" x="5327650" y="3654425"/>
          <p14:tracePt t="9371" x="5327650" y="3662363"/>
          <p14:tracePt t="9379" x="5327650" y="3671888"/>
          <p14:tracePt t="9387" x="5319713" y="3679825"/>
          <p14:tracePt t="9395" x="5319713" y="3687763"/>
          <p14:tracePt t="9403" x="5302250" y="3705225"/>
          <p14:tracePt t="9419" x="5302250" y="3713163"/>
          <p14:tracePt t="9427" x="5302250" y="3722688"/>
          <p14:tracePt t="9435" x="5286375" y="3738563"/>
          <p14:tracePt t="9443" x="5286375" y="3748088"/>
          <p14:tracePt t="9451" x="5286375" y="3756025"/>
          <p14:tracePt t="9461" x="5276850" y="3756025"/>
          <p14:tracePt t="9467" x="5276850" y="3763963"/>
          <p14:tracePt t="9476" x="5276850" y="3781425"/>
          <p14:tracePt t="9491" x="5268913" y="3798888"/>
          <p14:tracePt t="9499" x="5268913" y="3806825"/>
          <p14:tracePt t="9510" x="5260975" y="3824288"/>
          <p14:tracePt t="9515" x="5251450" y="3832225"/>
          <p14:tracePt t="9530" x="5251450" y="3841750"/>
          <p14:tracePt t="9541" x="5251450" y="3857625"/>
          <p14:tracePt t="9556" x="5251450" y="3875088"/>
          <p14:tracePt t="9564" x="5251450" y="3883025"/>
          <p14:tracePt t="9579" x="5251450" y="3892550"/>
          <p14:tracePt t="9587" x="5251450" y="3908425"/>
          <p14:tracePt t="9595" x="5251450" y="3925888"/>
          <p14:tracePt t="9603" x="5251450" y="3935413"/>
          <p14:tracePt t="9611" x="5251450" y="3943350"/>
          <p14:tracePt t="9619" x="5251450" y="3951288"/>
          <p14:tracePt t="9627" x="5251450" y="3960813"/>
          <p14:tracePt t="9635" x="5251450" y="3976688"/>
          <p14:tracePt t="9643" x="5260975" y="3994150"/>
          <p14:tracePt t="9651" x="5268913" y="4002088"/>
          <p14:tracePt t="9659" x="5276850" y="4002088"/>
          <p14:tracePt t="9667" x="5294313" y="4019550"/>
          <p14:tracePt t="9675" x="5302250" y="4037013"/>
          <p14:tracePt t="9683" x="5302250" y="4044950"/>
          <p14:tracePt t="9692" x="5311775" y="4044950"/>
          <p14:tracePt t="9708" x="5319713" y="4052888"/>
          <p14:tracePt t="9715" x="5327650" y="4052888"/>
          <p14:tracePt t="9723" x="5327650" y="4062413"/>
          <p14:tracePt t="9731" x="5337175" y="4062413"/>
          <p14:tracePt t="9739" x="5345113" y="4062413"/>
          <p14:tracePt t="9755" x="5353050" y="4062413"/>
          <p14:tracePt t="9771" x="5370513" y="4062413"/>
          <p14:tracePt t="9787" x="5380038" y="4062413"/>
          <p14:tracePt t="9795" x="5395913" y="4062413"/>
          <p14:tracePt t="9811" x="5405438" y="4062413"/>
          <p14:tracePt t="9826" x="5413375" y="4062413"/>
          <p14:tracePt t="9851" x="5421313" y="4062413"/>
          <p14:tracePt t="9867" x="5430838" y="4062413"/>
          <p14:tracePt t="9875" x="5438775" y="4062413"/>
          <p14:tracePt t="9883" x="5446713" y="4062413"/>
          <p14:tracePt t="9899" x="5456238" y="4062413"/>
          <p14:tracePt t="9909" x="5464175" y="4062413"/>
          <p14:tracePt t="9925" x="5472113" y="4052888"/>
          <p14:tracePt t="9931" x="5481638" y="4044950"/>
          <p14:tracePt t="9939" x="5497513" y="4037013"/>
          <p14:tracePt t="9947" x="5497513" y="4027488"/>
          <p14:tracePt t="9955" x="5507038" y="4019550"/>
          <p14:tracePt t="9963" x="5524500" y="4011613"/>
          <p14:tracePt t="9979" x="5532438" y="3994150"/>
          <p14:tracePt t="9987" x="5532438" y="3968750"/>
          <p14:tracePt t="10027" x="5532438" y="3960813"/>
          <p14:tracePt t="10035" x="5549900" y="3943350"/>
          <p14:tracePt t="10043" x="5557838" y="3943350"/>
          <p14:tracePt t="10059" x="5557838" y="3908425"/>
          <p14:tracePt t="10075" x="5565775" y="3892550"/>
          <p14:tracePt t="10083" x="5575300" y="3875088"/>
          <p14:tracePt t="10091" x="5583238" y="3875088"/>
          <p14:tracePt t="10099" x="5583238" y="3841750"/>
          <p14:tracePt t="10109" x="5591175" y="3832225"/>
          <p14:tracePt t="10115" x="5591175" y="3824288"/>
          <p14:tracePt t="10125" x="5591175" y="3806825"/>
          <p14:tracePt t="10131" x="5608638" y="3790950"/>
          <p14:tracePt t="10155" x="5608638" y="3773488"/>
          <p14:tracePt t="10163" x="5608638" y="3763963"/>
          <p14:tracePt t="10179" x="5608638" y="3756025"/>
          <p14:tracePt t="10188" x="5608638" y="3730625"/>
          <p14:tracePt t="10203" x="5608638" y="3722688"/>
          <p14:tracePt t="10211" x="5608638" y="3705225"/>
          <p14:tracePt t="10227" x="5600700" y="3671888"/>
          <p14:tracePt t="10242" x="5591175" y="3671888"/>
          <p14:tracePt t="10243" x="5583238" y="3654425"/>
          <p14:tracePt t="10250" x="5575300" y="3636963"/>
          <p14:tracePt t="10260" x="5557838" y="3619500"/>
          <p14:tracePt t="10267" x="5557838" y="3603625"/>
          <p14:tracePt t="10275" x="5549900" y="3594100"/>
          <p14:tracePt t="10283" x="5532438" y="3578225"/>
          <p14:tracePt t="10292" x="5514975" y="3568700"/>
          <p14:tracePt t="10299" x="5489575" y="3560763"/>
          <p14:tracePt t="10309" x="5464175" y="3543300"/>
          <p14:tracePt t="10315" x="5446713" y="3527425"/>
          <p14:tracePt t="10323" x="5430838" y="3527425"/>
          <p14:tracePt t="10331" x="5395913" y="3509963"/>
          <p14:tracePt t="10339" x="5387975" y="3509963"/>
          <p14:tracePt t="10347" x="5362575" y="3509963"/>
          <p14:tracePt t="10355" x="5345113" y="3509963"/>
          <p14:tracePt t="10363" x="5345113" y="3502025"/>
          <p14:tracePt t="10370" x="5337175" y="3502025"/>
          <p14:tracePt t="10387" x="5327650" y="3502025"/>
          <p14:tracePt t="10468" x="5319713" y="3502025"/>
          <p14:tracePt t="10476" x="5311775" y="3502025"/>
          <p14:tracePt t="10483" x="5302250" y="3502025"/>
          <p14:tracePt t="10493" x="5294313" y="3502025"/>
          <p14:tracePt t="10869" x="5286375" y="3502025"/>
          <p14:tracePt t="11421" x="5268913" y="3502025"/>
          <p14:tracePt t="11475" x="5268913" y="3492500"/>
          <p14:tracePt t="11541" x="5260975" y="3492500"/>
          <p14:tracePt t="11718" x="5251450" y="3475038"/>
          <p14:tracePt t="11725" x="5243513" y="3467100"/>
          <p14:tracePt t="11731" x="5235575" y="3459163"/>
          <p14:tracePt t="11741" x="5226050" y="3441700"/>
          <p14:tracePt t="11747" x="5200650" y="3398838"/>
          <p14:tracePt t="11755" x="5157788" y="3355975"/>
          <p14:tracePt t="11763" x="5106988" y="3314700"/>
          <p14:tracePt t="11771" x="5073650" y="3297238"/>
          <p14:tracePt t="11779" x="5048250" y="3279775"/>
          <p14:tracePt t="11787" x="5030788" y="3271838"/>
          <p14:tracePt t="11795" x="5022850" y="3246438"/>
          <p14:tracePt t="11803" x="5005388" y="3228975"/>
          <p14:tracePt t="11818" x="4997450" y="3221038"/>
          <p14:tracePt t="11828" x="4987925" y="3211513"/>
          <p14:tracePt t="11838" x="4987925" y="3203575"/>
          <p14:tracePt t="11844" x="4979988" y="3195638"/>
          <p14:tracePt t="11852" x="4972050" y="3186113"/>
          <p14:tracePt t="11875" x="4954588" y="3170238"/>
          <p14:tracePt t="11891" x="4946650" y="3160713"/>
          <p14:tracePt t="11931" x="4946650" y="3152775"/>
          <p14:tracePt t="11947" x="4919663" y="3119438"/>
          <p14:tracePt t="11955" x="4911725" y="3109913"/>
          <p14:tracePt t="11963" x="4894263" y="3109913"/>
          <p14:tracePt t="11971" x="4868863" y="3101975"/>
          <p14:tracePt t="11979" x="4843463" y="3094038"/>
          <p14:tracePt t="11988" x="4802188" y="3084513"/>
          <p14:tracePt t="11995" x="4733925" y="3076575"/>
          <p14:tracePt t="12002" x="4673600" y="3067050"/>
          <p14:tracePt t="12011" x="4572000" y="3041650"/>
          <p14:tracePt t="12019" x="4435475" y="3025775"/>
          <p14:tracePt t="12027" x="4283075" y="3000375"/>
          <p14:tracePt t="12035" x="4052888" y="2949575"/>
          <p14:tracePt t="12043" x="3705225" y="2846388"/>
          <p14:tracePt t="12052" x="3305175" y="2727325"/>
          <p14:tracePt t="12060" x="2871788" y="2608263"/>
          <p14:tracePt t="12068" x="2413000" y="2473325"/>
          <p14:tracePt t="12075" x="1920875" y="2328863"/>
          <p14:tracePt t="12083" x="1462088" y="2209800"/>
          <p14:tracePt t="12091" x="1003300" y="2090738"/>
          <p14:tracePt t="12099" x="544513" y="1928813"/>
          <p14:tracePt t="12107" x="111125" y="17843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3320BA6-98CB-42BD-8B42-65614CF5CF13}"/>
              </a:ext>
            </a:extLst>
          </p:cNvPr>
          <p:cNvSpPr>
            <a:spLocks noGrp="1" noChangeArrowheads="1"/>
          </p:cNvSpPr>
          <p:nvPr>
            <p:ph type="ctrTitle"/>
          </p:nvPr>
        </p:nvSpPr>
        <p:spPr>
          <a:xfrm>
            <a:off x="457200" y="333375"/>
            <a:ext cx="8229600" cy="1366838"/>
          </a:xfrm>
        </p:spPr>
        <p:txBody>
          <a:bodyPr/>
          <a:lstStyle/>
          <a:p>
            <a:pPr eaLnBrk="1" hangingPunct="1"/>
            <a:r>
              <a:rPr lang="cs-CZ" altLang="cs-CZ">
                <a:solidFill>
                  <a:srgbClr val="FFFF00"/>
                </a:solidFill>
              </a:rPr>
              <a:t>ORTHODONTICS</a:t>
            </a:r>
          </a:p>
        </p:txBody>
      </p:sp>
      <p:sp>
        <p:nvSpPr>
          <p:cNvPr id="6147" name="Rectangle 3">
            <a:extLst>
              <a:ext uri="{FF2B5EF4-FFF2-40B4-BE49-F238E27FC236}">
                <a16:creationId xmlns:a16="http://schemas.microsoft.com/office/drawing/2014/main" id="{2E449FB9-D1F5-4370-A160-DE5E82AC0186}"/>
              </a:ext>
            </a:extLst>
          </p:cNvPr>
          <p:cNvSpPr>
            <a:spLocks noGrp="1" noChangeArrowheads="1"/>
          </p:cNvSpPr>
          <p:nvPr>
            <p:ph type="subTitle" idx="1"/>
          </p:nvPr>
        </p:nvSpPr>
        <p:spPr>
          <a:xfrm>
            <a:off x="971550" y="2492375"/>
            <a:ext cx="7056438" cy="3744913"/>
          </a:xfrm>
        </p:spPr>
        <p:txBody>
          <a:bodyPr/>
          <a:lstStyle/>
          <a:p>
            <a:pPr eaLnBrk="1" hangingPunct="1"/>
            <a:r>
              <a:rPr lang="cs-CZ" altLang="cs-CZ" sz="2800"/>
              <a:t>Stomatological specialisation dealing with prevention, diagnostics and therapy of irregular tooth position, relationship of tooth arches and jawbones</a:t>
            </a:r>
            <a:endParaRPr lang="en-US" altLang="cs-CZ" sz="2800"/>
          </a:p>
          <a:p>
            <a:pPr eaLnBrk="1" hangingPunct="1"/>
            <a:endParaRPr lang="en-US" altLang="cs-CZ" sz="2800"/>
          </a:p>
        </p:txBody>
      </p:sp>
      <p:pic>
        <p:nvPicPr>
          <p:cNvPr id="2" name="Zvuk 1">
            <a:hlinkClick r:id="" action="ppaction://media"/>
            <a:extLst>
              <a:ext uri="{FF2B5EF4-FFF2-40B4-BE49-F238E27FC236}">
                <a16:creationId xmlns:a16="http://schemas.microsoft.com/office/drawing/2014/main" id="{053C6623-52EB-4F2B-BBBA-ED45B473C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spd="slow" advTm="1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792AF9A-8C4C-45A8-91D9-E799317C3180}"/>
              </a:ext>
            </a:extLst>
          </p:cNvPr>
          <p:cNvSpPr>
            <a:spLocks noGrp="1" noChangeArrowheads="1"/>
          </p:cNvSpPr>
          <p:nvPr>
            <p:ph type="title"/>
          </p:nvPr>
        </p:nvSpPr>
        <p:spPr>
          <a:xfrm>
            <a:off x="468313" y="0"/>
            <a:ext cx="8229600" cy="1143000"/>
          </a:xfrm>
        </p:spPr>
        <p:txBody>
          <a:bodyPr rtlCol="0">
            <a:normAutofit fontScale="90000"/>
          </a:bodyPr>
          <a:lstStyle/>
          <a:p>
            <a:pPr eaLnBrk="1" fontAlgn="auto" hangingPunct="1">
              <a:spcAft>
                <a:spcPts val="0"/>
              </a:spcAft>
              <a:defRPr/>
            </a:pPr>
            <a:br>
              <a:rPr lang="en-US" altLang="cs-CZ" sz="4000"/>
            </a:br>
            <a:endParaRPr lang="cs-CZ" altLang="cs-CZ" sz="4000"/>
          </a:p>
        </p:txBody>
      </p:sp>
      <p:pic>
        <p:nvPicPr>
          <p:cNvPr id="25603" name="Picture 3">
            <a:extLst>
              <a:ext uri="{FF2B5EF4-FFF2-40B4-BE49-F238E27FC236}">
                <a16:creationId xmlns:a16="http://schemas.microsoft.com/office/drawing/2014/main" id="{E7F69EF0-3D7F-4420-8E60-84D8791C3D1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555875" y="981075"/>
            <a:ext cx="4038600" cy="21018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DB9D10E8-FEA1-4535-9856-0919D9D5001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55875" y="3429000"/>
            <a:ext cx="4038600" cy="32369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1DDF409D-2DFD-409D-9582-E025EC343A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06"/>
    </mc:Choice>
    <mc:Fallback xmlns="">
      <p:transition spd="slow" advTm="2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24" x="1495425" y="6746875"/>
          <p14:tracePt t="1529" x="1530350" y="6619875"/>
          <p14:tracePt t="1537" x="1581150" y="6483350"/>
          <p14:tracePt t="1545" x="1622425" y="6356350"/>
          <p14:tracePt t="1554" x="1690688" y="6203950"/>
          <p14:tracePt t="1562" x="1741488" y="6059488"/>
          <p14:tracePt t="1570" x="1801813" y="5922963"/>
          <p14:tracePt t="1578" x="1885950" y="5770563"/>
          <p14:tracePt t="1585" x="1989138" y="5600700"/>
          <p14:tracePt t="1596" x="2108200" y="5421313"/>
          <p14:tracePt t="1601" x="2227263" y="5226050"/>
          <p14:tracePt t="1609" x="2328863" y="5056188"/>
          <p14:tracePt t="1617" x="2463800" y="4775200"/>
          <p14:tracePt t="1625" x="2625725" y="4495800"/>
          <p14:tracePt t="1633" x="2770188" y="4265613"/>
          <p14:tracePt t="1641" x="2906713" y="4087813"/>
          <p14:tracePt t="1649" x="3051175" y="3883025"/>
          <p14:tracePt t="1657" x="3178175" y="3705225"/>
          <p14:tracePt t="1665" x="3314700" y="3527425"/>
          <p14:tracePt t="1673" x="3408363" y="3416300"/>
          <p14:tracePt t="1681" x="3492500" y="3314700"/>
          <p14:tracePt t="1689" x="3560763" y="3195638"/>
          <p14:tracePt t="1697" x="3636963" y="3101975"/>
          <p14:tracePt t="1705" x="3705225" y="2990850"/>
          <p14:tracePt t="1713" x="3763963" y="2863850"/>
          <p14:tracePt t="1721" x="3824288" y="2736850"/>
          <p14:tracePt t="1729" x="3883025" y="2617788"/>
          <p14:tracePt t="1737" x="3925888" y="2506663"/>
          <p14:tracePt t="1746" x="3986213" y="2405063"/>
          <p14:tracePt t="1753" x="4027488" y="2328863"/>
          <p14:tracePt t="1761" x="4079875" y="2235200"/>
          <p14:tracePt t="1768" x="4121150" y="2159000"/>
          <p14:tracePt t="1781" x="4171950" y="2082800"/>
          <p14:tracePt t="1786" x="4232275" y="1997075"/>
          <p14:tracePt t="1795" x="4291013" y="1911350"/>
          <p14:tracePt t="1801" x="4351338" y="1852613"/>
          <p14:tracePt t="1809" x="4419600" y="1766888"/>
          <p14:tracePt t="1817" x="4486275" y="1674813"/>
          <p14:tracePt t="1825" x="4546600" y="1614488"/>
          <p14:tracePt t="1833" x="4589463" y="1546225"/>
          <p14:tracePt t="1840" x="4640263" y="1495425"/>
          <p14:tracePt t="1849" x="4691063" y="1427163"/>
          <p14:tracePt t="1857" x="4733925" y="1368425"/>
          <p14:tracePt t="1865" x="4775200" y="1325563"/>
          <p14:tracePt t="1873" x="4818063" y="1266825"/>
          <p14:tracePt t="1881" x="4852988" y="1223963"/>
          <p14:tracePt t="1889" x="4886325" y="1189038"/>
          <p14:tracePt t="1897" x="4903788" y="1173163"/>
          <p14:tracePt t="1905" x="4911725" y="1155700"/>
          <p14:tracePt t="1993" x="4911725" y="1147763"/>
          <p14:tracePt t="2140" x="4911725" y="1163638"/>
          <p14:tracePt t="2146" x="4911725" y="1181100"/>
          <p14:tracePt t="2162" x="4903788" y="1189038"/>
          <p14:tracePt t="2169" x="4903788" y="1198563"/>
          <p14:tracePt t="2177" x="4903788" y="1206500"/>
          <p14:tracePt t="2185" x="4886325" y="1216025"/>
          <p14:tracePt t="2195" x="4886325" y="1223963"/>
          <p14:tracePt t="2201" x="4878388" y="1231900"/>
          <p14:tracePt t="2209" x="4878388" y="1241425"/>
          <p14:tracePt t="2217" x="4878388" y="1249363"/>
          <p14:tracePt t="2225" x="4868863" y="1257300"/>
          <p14:tracePt t="2249" x="4868863" y="1266825"/>
          <p14:tracePt t="2257" x="4868863" y="1274763"/>
          <p14:tracePt t="2289" x="4868863" y="1282700"/>
          <p14:tracePt t="2305" x="4868863" y="1292225"/>
          <p14:tracePt t="2313" x="4860925" y="1308100"/>
          <p14:tracePt t="2337" x="4852988" y="1333500"/>
          <p14:tracePt t="2345" x="4843463" y="1360488"/>
          <p14:tracePt t="2523" x="4835525" y="1360488"/>
          <p14:tracePt t="2532" x="4827588" y="1360488"/>
          <p14:tracePt t="2537" x="4810125" y="1360488"/>
          <p14:tracePt t="2545" x="4802188" y="1360488"/>
          <p14:tracePt t="2561" x="4792663" y="1360488"/>
          <p14:tracePt t="2569" x="4759325" y="1360488"/>
          <p14:tracePt t="2577" x="4749800" y="1360488"/>
          <p14:tracePt t="2585" x="4724400" y="1360488"/>
          <p14:tracePt t="2593" x="4683125" y="1368425"/>
          <p14:tracePt t="2602" x="4657725" y="1376363"/>
          <p14:tracePt t="2609" x="4648200" y="1376363"/>
          <p14:tracePt t="2618" x="4630738" y="1385888"/>
          <p14:tracePt t="2625" x="4614863" y="1393825"/>
          <p14:tracePt t="2634" x="4605338" y="1401763"/>
          <p14:tracePt t="2641" x="4597400" y="1401763"/>
          <p14:tracePt t="2651" x="4579938" y="1419225"/>
          <p14:tracePt t="2657" x="4564063" y="1427163"/>
          <p14:tracePt t="2668" x="4564063" y="1444625"/>
          <p14:tracePt t="2673" x="4554538" y="1452563"/>
          <p14:tracePt t="2681" x="4546600" y="1452563"/>
          <p14:tracePt t="2689" x="4538663" y="1470025"/>
          <p14:tracePt t="2697" x="4529138" y="1495425"/>
          <p14:tracePt t="2705" x="4503738" y="1520825"/>
          <p14:tracePt t="2713" x="4495800" y="1530350"/>
          <p14:tracePt t="2721" x="4486275" y="1538288"/>
          <p14:tracePt t="2729" x="4478338" y="1555750"/>
          <p14:tracePt t="2745" x="4478338" y="1571625"/>
          <p14:tracePt t="2753" x="4470400" y="1589088"/>
          <p14:tracePt t="2761" x="4460875" y="1597025"/>
          <p14:tracePt t="2769" x="4452938" y="1614488"/>
          <p14:tracePt t="2777" x="4445000" y="1631950"/>
          <p14:tracePt t="2786" x="4445000" y="1639888"/>
          <p14:tracePt t="2795" x="4435475" y="1657350"/>
          <p14:tracePt t="2802" x="4419600" y="1682750"/>
          <p14:tracePt t="2817" x="4410075" y="1700213"/>
          <p14:tracePt t="2825" x="4410075" y="1708150"/>
          <p14:tracePt t="2833" x="4410075" y="1716088"/>
          <p14:tracePt t="2841" x="4402138" y="1741488"/>
          <p14:tracePt t="2851" x="4402138" y="1758950"/>
          <p14:tracePt t="2857" x="4402138" y="1776413"/>
          <p14:tracePt t="2865" x="4384675" y="1809750"/>
          <p14:tracePt t="2873" x="4384675" y="1827213"/>
          <p14:tracePt t="2881" x="4384675" y="1852613"/>
          <p14:tracePt t="2889" x="4376738" y="1895475"/>
          <p14:tracePt t="2897" x="4376738" y="1903413"/>
          <p14:tracePt t="2905" x="4376738" y="1963738"/>
          <p14:tracePt t="2913" x="4376738" y="1979613"/>
          <p14:tracePt t="2921" x="4376738" y="2014538"/>
          <p14:tracePt t="2929" x="4376738" y="2047875"/>
          <p14:tracePt t="2937" x="4376738" y="2055813"/>
          <p14:tracePt t="2945" x="4376738" y="2082800"/>
          <p14:tracePt t="2966" x="4376738" y="2116138"/>
          <p14:tracePt t="2969" x="4376738" y="2133600"/>
          <p14:tracePt t="2977" x="4376738" y="2149475"/>
          <p14:tracePt t="2986" x="4384675" y="2159000"/>
          <p14:tracePt t="2993" x="4384675" y="2166938"/>
          <p14:tracePt t="3002" x="4384675" y="2184400"/>
          <p14:tracePt t="3009" x="4394200" y="2192338"/>
          <p14:tracePt t="3017" x="4402138" y="2200275"/>
          <p14:tracePt t="3025" x="4402138" y="2209800"/>
          <p14:tracePt t="3033" x="4410075" y="2217738"/>
          <p14:tracePt t="3041" x="4427538" y="2235200"/>
          <p14:tracePt t="3051" x="4435475" y="2243138"/>
          <p14:tracePt t="3067" x="4445000" y="2252663"/>
          <p14:tracePt t="3073" x="4452938" y="2260600"/>
          <p14:tracePt t="3081" x="4460875" y="2268538"/>
          <p14:tracePt t="3089" x="4503738" y="2293938"/>
          <p14:tracePt t="3107" x="4529138" y="2293938"/>
          <p14:tracePt t="3121" x="4538663" y="2293938"/>
          <p14:tracePt t="3129" x="4546600" y="2293938"/>
          <p14:tracePt t="3137" x="4554538" y="2293938"/>
          <p14:tracePt t="3148" x="4572000" y="2293938"/>
          <p14:tracePt t="3154" x="4614863" y="2293938"/>
          <p14:tracePt t="3161" x="4630738" y="2293938"/>
          <p14:tracePt t="3170" x="4657725" y="2293938"/>
          <p14:tracePt t="3179" x="4683125" y="2293938"/>
          <p14:tracePt t="3186" x="4699000" y="2293938"/>
          <p14:tracePt t="3194" x="4708525" y="2293938"/>
          <p14:tracePt t="3201" x="4741863" y="2293938"/>
          <p14:tracePt t="3209" x="4767263" y="2293938"/>
          <p14:tracePt t="3225" x="4802188" y="2286000"/>
          <p14:tracePt t="3234" x="4818063" y="2278063"/>
          <p14:tracePt t="3241" x="4843463" y="2268538"/>
          <p14:tracePt t="3251" x="4878388" y="2260600"/>
          <p14:tracePt t="3257" x="4903788" y="2243138"/>
          <p14:tracePt t="3265" x="4911725" y="2235200"/>
          <p14:tracePt t="3273" x="4919663" y="2227263"/>
          <p14:tracePt t="3281" x="4937125" y="2217738"/>
          <p14:tracePt t="3289" x="4946650" y="2209800"/>
          <p14:tracePt t="3305" x="4954588" y="2200275"/>
          <p14:tracePt t="3313" x="4962525" y="2184400"/>
          <p14:tracePt t="3321" x="4979988" y="2174875"/>
          <p14:tracePt t="3329" x="5038725" y="2141538"/>
          <p14:tracePt t="3337" x="5056188" y="2124075"/>
          <p14:tracePt t="3345" x="5081588" y="2098675"/>
          <p14:tracePt t="3353" x="5106988" y="2073275"/>
          <p14:tracePt t="3361" x="5157788" y="2047875"/>
          <p14:tracePt t="3370" x="5183188" y="2022475"/>
          <p14:tracePt t="3376" x="5192713" y="2005013"/>
          <p14:tracePt t="3386" x="5218113" y="1989138"/>
          <p14:tracePt t="3401" x="5226050" y="1971675"/>
          <p14:tracePt t="3408" x="5235575" y="1963738"/>
          <p14:tracePt t="3425" x="5235575" y="1938338"/>
          <p14:tracePt t="3434" x="5243513" y="1928813"/>
          <p14:tracePt t="3441" x="5243513" y="1920875"/>
          <p14:tracePt t="3451" x="5260975" y="1895475"/>
          <p14:tracePt t="3457" x="5260975" y="1860550"/>
          <p14:tracePt t="3465" x="5276850" y="1852613"/>
          <p14:tracePt t="3473" x="5286375" y="1835150"/>
          <p14:tracePt t="3481" x="5286375" y="1801813"/>
          <p14:tracePt t="3489" x="5294313" y="1784350"/>
          <p14:tracePt t="3497" x="5294313" y="1776413"/>
          <p14:tracePt t="3505" x="5294313" y="1741488"/>
          <p14:tracePt t="3513" x="5302250" y="1716088"/>
          <p14:tracePt t="3521" x="5302250" y="1708150"/>
          <p14:tracePt t="3529" x="5302250" y="1690688"/>
          <p14:tracePt t="3537" x="5302250" y="1649413"/>
          <p14:tracePt t="3545" x="5302250" y="1639888"/>
          <p14:tracePt t="3553" x="5302250" y="1606550"/>
          <p14:tracePt t="3561" x="5302250" y="1589088"/>
          <p14:tracePt t="3569" x="5302250" y="1581150"/>
          <p14:tracePt t="3577" x="5302250" y="1563688"/>
          <p14:tracePt t="3585" x="5302250" y="1555750"/>
          <p14:tracePt t="3593" x="5302250" y="1530350"/>
          <p14:tracePt t="3601" x="5302250" y="1520825"/>
          <p14:tracePt t="3617" x="5286375" y="1512888"/>
          <p14:tracePt t="3625" x="5286375" y="1504950"/>
          <p14:tracePt t="3633" x="5276850" y="1495425"/>
          <p14:tracePt t="3641" x="5268913" y="1487488"/>
          <p14:tracePt t="3649" x="5260975" y="1470025"/>
          <p14:tracePt t="3657" x="5260975" y="1462088"/>
          <p14:tracePt t="3667" x="5243513" y="1452563"/>
          <p14:tracePt t="3673" x="5226050" y="1436688"/>
          <p14:tracePt t="3682" x="5218113" y="1419225"/>
          <p14:tracePt t="3689" x="5192713" y="1401763"/>
          <p14:tracePt t="3697" x="5157788" y="1393825"/>
          <p14:tracePt t="3705" x="5132388" y="1385888"/>
          <p14:tracePt t="3713" x="5106988" y="1385888"/>
          <p14:tracePt t="3721" x="5099050" y="1376363"/>
          <p14:tracePt t="3729" x="5081588" y="1368425"/>
          <p14:tracePt t="3737" x="5064125" y="1350963"/>
          <p14:tracePt t="3745" x="5030788" y="1343025"/>
          <p14:tracePt t="3753" x="5022850" y="1343025"/>
          <p14:tracePt t="3760" x="5005388" y="1333500"/>
          <p14:tracePt t="3769" x="4979988" y="1325563"/>
          <p14:tracePt t="3786" x="4962525" y="1325563"/>
          <p14:tracePt t="3792" x="4946650" y="1317625"/>
          <p14:tracePt t="3801" x="4937125" y="1317625"/>
          <p14:tracePt t="3809" x="4903788" y="1317625"/>
          <p14:tracePt t="3817" x="4886325" y="1317625"/>
          <p14:tracePt t="3825" x="4868863" y="1308100"/>
          <p14:tracePt t="3833" x="4852988" y="1308100"/>
          <p14:tracePt t="3841" x="4835525" y="1308100"/>
          <p14:tracePt t="3857" x="4818063" y="1308100"/>
          <p14:tracePt t="3865" x="4810125" y="1308100"/>
          <p14:tracePt t="3873" x="4792663" y="1308100"/>
          <p14:tracePt t="3881" x="4784725" y="1308100"/>
          <p14:tracePt t="3921" x="4759325" y="1308100"/>
          <p14:tracePt t="3937" x="4749800" y="1308100"/>
          <p14:tracePt t="3953" x="4741863" y="1308100"/>
          <p14:tracePt t="3962" x="4733925" y="1317625"/>
          <p14:tracePt t="3977" x="4708525" y="1325563"/>
          <p14:tracePt t="3985" x="4699000" y="1333500"/>
          <p14:tracePt t="4001" x="4699000" y="1343025"/>
          <p14:tracePt t="4017" x="4683125" y="1350963"/>
          <p14:tracePt t="4025" x="4673600" y="1350963"/>
          <p14:tracePt t="4050" x="4657725" y="1360488"/>
          <p14:tracePt t="4057" x="4648200" y="1376363"/>
          <p14:tracePt t="4089" x="4648200" y="1385888"/>
          <p14:tracePt t="4097" x="4640263" y="1393825"/>
          <p14:tracePt t="4102" x="4640263" y="1401763"/>
          <p14:tracePt t="4105" x="4640263" y="1411288"/>
          <p14:tracePt t="4121" x="4622800" y="1411288"/>
          <p14:tracePt t="4137" x="4614863" y="1419225"/>
          <p14:tracePt t="4145" x="4614863" y="1427163"/>
          <p14:tracePt t="4153" x="4614863" y="1436688"/>
          <p14:tracePt t="4161" x="4605338" y="1436688"/>
          <p14:tracePt t="4169" x="4597400" y="1444625"/>
          <p14:tracePt t="4177" x="4589463" y="1462088"/>
          <p14:tracePt t="4193" x="4572000" y="1470025"/>
          <p14:tracePt t="4217" x="4554538" y="1487488"/>
          <p14:tracePt t="4233" x="4554538" y="1495425"/>
          <p14:tracePt t="4250" x="4546600" y="1495425"/>
          <p14:tracePt t="4266" x="4538663" y="1504950"/>
          <p14:tracePt t="4273" x="4538663" y="1520825"/>
          <p14:tracePt t="4281" x="4529138" y="1520825"/>
          <p14:tracePt t="4297" x="4521200" y="1538288"/>
          <p14:tracePt t="4313" x="4513263" y="1563688"/>
          <p14:tracePt t="4321" x="4503738" y="1563688"/>
          <p14:tracePt t="4337" x="4503738" y="1589088"/>
          <p14:tracePt t="4361" x="4486275" y="1606550"/>
          <p14:tracePt t="4377" x="4486275" y="1614488"/>
          <p14:tracePt t="4403" x="4478338" y="1614488"/>
          <p14:tracePt t="4409" x="4478338" y="1622425"/>
          <p14:tracePt t="4417" x="4478338" y="1639888"/>
          <p14:tracePt t="4433" x="4478338" y="1649413"/>
          <p14:tracePt t="4441" x="4460875" y="1657350"/>
          <p14:tracePt t="4451" x="4460875" y="1665288"/>
          <p14:tracePt t="4473" x="4452938" y="1674813"/>
          <p14:tracePt t="4489" x="4445000" y="1690688"/>
          <p14:tracePt t="4537" x="4445000" y="1700213"/>
          <p14:tracePt t="4553" x="4445000" y="1708150"/>
          <p14:tracePt t="4577" x="4445000" y="1716088"/>
          <p14:tracePt t="4593" x="4445000" y="1725613"/>
          <p14:tracePt t="4601" x="4445000" y="1733550"/>
          <p14:tracePt t="4617" x="4445000" y="1758950"/>
          <p14:tracePt t="4665" x="4445000" y="1766888"/>
          <p14:tracePt t="4681" x="4445000" y="1776413"/>
          <p14:tracePt t="4698" x="4452938" y="1784350"/>
          <p14:tracePt t="4713" x="4460875" y="1793875"/>
          <p14:tracePt t="4721" x="4460875" y="1809750"/>
          <p14:tracePt t="4730" x="4460875" y="1819275"/>
          <p14:tracePt t="4745" x="4470400" y="1827213"/>
          <p14:tracePt t="4754" x="4478338" y="1844675"/>
          <p14:tracePt t="4761" x="4486275" y="1844675"/>
          <p14:tracePt t="4777" x="4495800" y="1870075"/>
          <p14:tracePt t="4786" x="4495800" y="1878013"/>
          <p14:tracePt t="4793" x="4503738" y="1885950"/>
          <p14:tracePt t="4801" x="4513263" y="1895475"/>
          <p14:tracePt t="4825" x="4513263" y="1903413"/>
          <p14:tracePt t="4834" x="4529138" y="1911350"/>
          <p14:tracePt t="4851" x="4538663" y="1928813"/>
          <p14:tracePt t="4857" x="4538663" y="1938338"/>
          <p14:tracePt t="4873" x="4546600" y="1938338"/>
          <p14:tracePt t="4897" x="4554538" y="1946275"/>
          <p14:tracePt t="4913" x="4564063" y="1954213"/>
          <p14:tracePt t="4921" x="4572000" y="1963738"/>
          <p14:tracePt t="4928" x="4579938" y="1963738"/>
          <p14:tracePt t="4961" x="4579938" y="1989138"/>
          <p14:tracePt t="4994" x="4589463" y="1997075"/>
          <p14:tracePt t="5098" x="4597400" y="2005013"/>
          <p14:tracePt t="5763" x="4589463" y="2005013"/>
          <p14:tracePt t="5777" x="4572000" y="2005013"/>
          <p14:tracePt t="5785" x="4564063" y="2005013"/>
          <p14:tracePt t="5809" x="4554538" y="2014538"/>
          <p14:tracePt t="5841" x="4546600" y="2014538"/>
          <p14:tracePt t="5848" x="4546600" y="2022475"/>
          <p14:tracePt t="5857" x="4538663" y="2030413"/>
          <p14:tracePt t="5866" x="4538663" y="2047875"/>
          <p14:tracePt t="5874" x="4538663" y="2055813"/>
          <p14:tracePt t="5898" x="4529138" y="2065338"/>
          <p14:tracePt t="5906" x="4529138" y="2082800"/>
          <p14:tracePt t="5913" x="4529138" y="2108200"/>
          <p14:tracePt t="5921" x="4529138" y="2133600"/>
          <p14:tracePt t="5928" x="4529138" y="2192338"/>
          <p14:tracePt t="5938" x="4529138" y="2252663"/>
          <p14:tracePt t="5945" x="4529138" y="2268538"/>
          <p14:tracePt t="5953" x="4529138" y="2336800"/>
          <p14:tracePt t="5961" x="4529138" y="2438400"/>
          <p14:tracePt t="5969" x="4529138" y="2549525"/>
          <p14:tracePt t="5977" x="4529138" y="2660650"/>
          <p14:tracePt t="5986" x="4529138" y="2762250"/>
          <p14:tracePt t="5993" x="4529138" y="2871788"/>
          <p14:tracePt t="6001" x="4529138" y="2957513"/>
          <p14:tracePt t="6009" x="4529138" y="3059113"/>
          <p14:tracePt t="6017" x="4529138" y="3152775"/>
          <p14:tracePt t="6025" x="4529138" y="3271838"/>
          <p14:tracePt t="6033" x="4529138" y="3365500"/>
          <p14:tracePt t="6041" x="4521200" y="3459163"/>
          <p14:tracePt t="6048" x="4521200" y="3509963"/>
          <p14:tracePt t="6057" x="4503738" y="3586163"/>
          <p14:tracePt t="6065" x="4495800" y="3687763"/>
          <p14:tracePt t="6073" x="4486275" y="3773488"/>
          <p14:tracePt t="6081" x="4478338" y="3857625"/>
          <p14:tracePt t="6089" x="4452938" y="3935413"/>
          <p14:tracePt t="6097" x="4435475" y="4011613"/>
          <p14:tracePt t="6105" x="4410075" y="4079875"/>
          <p14:tracePt t="6113" x="4402138" y="4156075"/>
          <p14:tracePt t="6121" x="4394200" y="4197350"/>
          <p14:tracePt t="6129" x="4376738" y="4249738"/>
          <p14:tracePt t="6137" x="4376738" y="4257675"/>
          <p14:tracePt t="6145" x="4368800" y="4275138"/>
          <p14:tracePt t="6153" x="4359275" y="4308475"/>
          <p14:tracePt t="6161" x="4341813" y="4341813"/>
          <p14:tracePt t="6170" x="4333875" y="4359275"/>
          <p14:tracePt t="6177" x="4325938" y="4394200"/>
          <p14:tracePt t="6187" x="4316413" y="4419600"/>
          <p14:tracePt t="6193" x="4308475" y="4419600"/>
          <p14:tracePt t="6201" x="4308475" y="4452938"/>
          <p14:tracePt t="6209" x="4300538" y="4452938"/>
          <p14:tracePt t="6225" x="4291013" y="4460875"/>
          <p14:tracePt t="6234" x="4291013" y="4470400"/>
          <p14:tracePt t="6281" x="4291013" y="4478338"/>
          <p14:tracePt t="6289" x="4291013" y="4495800"/>
          <p14:tracePt t="6297" x="4291013" y="4513263"/>
          <p14:tracePt t="6305" x="4283075" y="4521200"/>
          <p14:tracePt t="6313" x="4283075" y="4529138"/>
          <p14:tracePt t="6323" x="4283075" y="4538663"/>
          <p14:tracePt t="6330" x="4283075" y="4572000"/>
          <p14:tracePt t="6338" x="4283075" y="4589463"/>
          <p14:tracePt t="6345" x="4283075" y="4605338"/>
          <p14:tracePt t="6353" x="4283075" y="4622800"/>
          <p14:tracePt t="6361" x="4283075" y="4657725"/>
          <p14:tracePt t="6369" x="4275138" y="4683125"/>
          <p14:tracePt t="6377" x="4275138" y="4708525"/>
          <p14:tracePt t="6385" x="4265613" y="4741863"/>
          <p14:tracePt t="6393" x="4265613" y="4767263"/>
          <p14:tracePt t="6401" x="4265613" y="4810125"/>
          <p14:tracePt t="6409" x="4265613" y="4818063"/>
          <p14:tracePt t="6417" x="4265613" y="4852988"/>
          <p14:tracePt t="6425" x="4265613" y="4878388"/>
          <p14:tracePt t="6433" x="4265613" y="4886325"/>
          <p14:tracePt t="6440" x="4265613" y="4903788"/>
          <p14:tracePt t="6449" x="4265613" y="4929188"/>
          <p14:tracePt t="6457" x="4257675" y="4937125"/>
          <p14:tracePt t="6465" x="4257675" y="4946650"/>
          <p14:tracePt t="6473" x="4257675" y="4962525"/>
          <p14:tracePt t="6497" x="4257675" y="4987925"/>
          <p14:tracePt t="6505" x="4249738" y="4997450"/>
          <p14:tracePt t="6513" x="4249738" y="5005388"/>
          <p14:tracePt t="6522" x="4249738" y="5022850"/>
          <p14:tracePt t="6529" x="4240213" y="5038725"/>
          <p14:tracePt t="6537" x="4240213" y="5064125"/>
          <p14:tracePt t="6545" x="4240213" y="5091113"/>
          <p14:tracePt t="6553" x="4232275" y="5124450"/>
          <p14:tracePt t="6561" x="4224338" y="5141913"/>
          <p14:tracePt t="6570" x="4224338" y="5167313"/>
          <p14:tracePt t="6577" x="4206875" y="5192713"/>
          <p14:tracePt t="6586" x="4197350" y="5200650"/>
          <p14:tracePt t="6593" x="4189413" y="5208588"/>
          <p14:tracePt t="6641" x="4189413" y="5218113"/>
          <p14:tracePt t="6705" x="4171950" y="5226050"/>
          <p14:tracePt t="6737" x="4164013" y="5243513"/>
          <p14:tracePt t="6761" x="4156075" y="5260975"/>
          <p14:tracePt t="6793" x="4146550" y="5276850"/>
          <p14:tracePt t="6809" x="4146550" y="5286375"/>
          <p14:tracePt t="6817" x="4138613" y="5286375"/>
          <p14:tracePt t="6833" x="4138613" y="5302250"/>
          <p14:tracePt t="6873" x="4130675" y="5311775"/>
          <p14:tracePt t="7026" x="4130675" y="5319713"/>
          <p14:tracePt t="7042" x="4130675" y="5327650"/>
          <p14:tracePt t="7066" x="4121150" y="5337175"/>
          <p14:tracePt t="7073" x="4121150" y="5362575"/>
          <p14:tracePt t="7081" x="4113213" y="5362575"/>
          <p14:tracePt t="7089" x="4113213" y="5370513"/>
          <p14:tracePt t="7105" x="4105275" y="5380038"/>
          <p14:tracePt t="7129" x="4095750" y="5387975"/>
          <p14:tracePt t="7137" x="4095750" y="5395913"/>
          <p14:tracePt t="7145" x="4087813" y="5413375"/>
          <p14:tracePt t="7161" x="4087813" y="5430838"/>
          <p14:tracePt t="7170" x="4087813" y="5438775"/>
          <p14:tracePt t="7192" x="4087813" y="5446713"/>
          <p14:tracePt t="7201" x="4087813" y="5464175"/>
          <p14:tracePt t="7265" x="4087813" y="5472113"/>
          <p14:tracePt t="7281" x="4087813" y="5489575"/>
          <p14:tracePt t="7297" x="4087813" y="5507038"/>
          <p14:tracePt t="7305" x="4087813" y="5524500"/>
          <p14:tracePt t="7313" x="4087813" y="5532438"/>
          <p14:tracePt t="7321" x="4087813" y="5549900"/>
          <p14:tracePt t="7329" x="4087813" y="5557838"/>
          <p14:tracePt t="7337" x="4087813" y="5583238"/>
          <p14:tracePt t="7345" x="4087813" y="5600700"/>
          <p14:tracePt t="7353" x="4087813" y="5616575"/>
          <p14:tracePt t="7361" x="4087813" y="5641975"/>
          <p14:tracePt t="7369" x="4087813" y="5651500"/>
          <p14:tracePt t="7377" x="4087813" y="5676900"/>
          <p14:tracePt t="7386" x="4087813" y="5694363"/>
          <p14:tracePt t="7392" x="4105275" y="5710238"/>
          <p14:tracePt t="7401" x="4105275" y="5727700"/>
          <p14:tracePt t="7409" x="4113213" y="5753100"/>
          <p14:tracePt t="7417" x="4121150" y="5770563"/>
          <p14:tracePt t="7425" x="4121150" y="5795963"/>
          <p14:tracePt t="7432" x="4138613" y="5813425"/>
          <p14:tracePt t="7441" x="4138613" y="5829300"/>
          <p14:tracePt t="7449" x="4146550" y="5838825"/>
          <p14:tracePt t="7457" x="4156075" y="5846763"/>
          <p14:tracePt t="7465" x="4181475" y="5880100"/>
          <p14:tracePt t="7473" x="4197350" y="5915025"/>
          <p14:tracePt t="7480" x="4206875" y="5940425"/>
          <p14:tracePt t="7489" x="4224338" y="5973763"/>
          <p14:tracePt t="7497" x="4249738" y="6016625"/>
          <p14:tracePt t="7506" x="4265613" y="6042025"/>
          <p14:tracePt t="7513" x="4291013" y="6076950"/>
          <p14:tracePt t="7521" x="4308475" y="6118225"/>
          <p14:tracePt t="7538" x="4351338" y="6153150"/>
          <p14:tracePt t="7545" x="4376738" y="6186488"/>
          <p14:tracePt t="7553" x="4384675" y="6194425"/>
          <p14:tracePt t="7561" x="4402138" y="6221413"/>
          <p14:tracePt t="7569" x="4419600" y="6237288"/>
          <p14:tracePt t="7576" x="4445000" y="6280150"/>
          <p14:tracePt t="7586" x="4460875" y="6280150"/>
          <p14:tracePt t="7592" x="4470400" y="6288088"/>
          <p14:tracePt t="7601" x="4486275" y="6313488"/>
          <p14:tracePt t="7609" x="4495800" y="6323013"/>
          <p14:tracePt t="7617" x="4503738" y="6330950"/>
          <p14:tracePt t="7625" x="4521200" y="6348413"/>
          <p14:tracePt t="7632" x="4529138" y="6348413"/>
          <p14:tracePt t="7641" x="4538663" y="6348413"/>
          <p14:tracePt t="7648" x="4546600" y="6356350"/>
          <p14:tracePt t="7657" x="4564063" y="6356350"/>
          <p14:tracePt t="7664" x="4597400" y="6373813"/>
          <p14:tracePt t="7673" x="4630738" y="6373813"/>
          <p14:tracePt t="7680" x="4665663" y="6373813"/>
          <p14:tracePt t="7689" x="4691063" y="6381750"/>
          <p14:tracePt t="7697" x="4741863" y="6381750"/>
          <p14:tracePt t="7705" x="4759325" y="6381750"/>
          <p14:tracePt t="7712" x="4802188" y="6381750"/>
          <p14:tracePt t="7721" x="4860925" y="6381750"/>
          <p14:tracePt t="7728" x="4903788" y="6381750"/>
          <p14:tracePt t="7737" x="4962525" y="6381750"/>
          <p14:tracePt t="7744" x="5005388" y="6381750"/>
          <p14:tracePt t="7754" x="5048250" y="6381750"/>
          <p14:tracePt t="7760" x="5081588" y="6381750"/>
          <p14:tracePt t="7770" x="5099050" y="6381750"/>
          <p14:tracePt t="7776" x="5106988" y="6373813"/>
          <p14:tracePt t="7786" x="5141913" y="6356350"/>
          <p14:tracePt t="7792" x="5149850" y="6348413"/>
          <p14:tracePt t="7801" x="5175250" y="6323013"/>
          <p14:tracePt t="7809" x="5200650" y="6280150"/>
          <p14:tracePt t="7816" x="5208588" y="6272213"/>
          <p14:tracePt t="7825" x="5235575" y="6246813"/>
          <p14:tracePt t="7832" x="5243513" y="6229350"/>
          <p14:tracePt t="7841" x="5268913" y="6211888"/>
          <p14:tracePt t="7849" x="5286375" y="6186488"/>
          <p14:tracePt t="7864" x="5294313" y="6161088"/>
          <p14:tracePt t="7873" x="5302250" y="6143625"/>
          <p14:tracePt t="7881" x="5319713" y="6118225"/>
          <p14:tracePt t="7889" x="5327650" y="6092825"/>
          <p14:tracePt t="7897" x="5345113" y="6076950"/>
          <p14:tracePt t="7905" x="5362575" y="6049963"/>
          <p14:tracePt t="7913" x="5380038" y="6016625"/>
          <p14:tracePt t="7921" x="5395913" y="5991225"/>
          <p14:tracePt t="7929" x="5405438" y="5991225"/>
          <p14:tracePt t="7937" x="5430838" y="5965825"/>
          <p14:tracePt t="7945" x="5446713" y="5932488"/>
          <p14:tracePt t="7954" x="5472113" y="5897563"/>
          <p14:tracePt t="7961" x="5481638" y="5889625"/>
          <p14:tracePt t="7969" x="5497513" y="5854700"/>
          <p14:tracePt t="7977" x="5507038" y="5854700"/>
          <p14:tracePt t="7985" x="5524500" y="5846763"/>
          <p14:tracePt t="7993" x="5532438" y="5838825"/>
          <p14:tracePt t="8001" x="5540375" y="5813425"/>
          <p14:tracePt t="8009" x="5549900" y="5803900"/>
          <p14:tracePt t="8017" x="5549900" y="5795963"/>
          <p14:tracePt t="8033" x="5549900" y="5788025"/>
          <p14:tracePt t="8041" x="5549900" y="5778500"/>
          <p14:tracePt t="8049" x="5557838" y="5770563"/>
          <p14:tracePt t="8056" x="5565775" y="5770563"/>
          <p14:tracePt t="8073" x="5575300" y="5745163"/>
          <p14:tracePt t="8105" x="5583238" y="5735638"/>
          <p14:tracePt t="8113" x="5591175" y="5727700"/>
          <p14:tracePt t="8129" x="5600700" y="5727700"/>
          <p14:tracePt t="8137" x="5600700" y="5710238"/>
          <p14:tracePt t="8145" x="5608638" y="5694363"/>
          <p14:tracePt t="8153" x="5616575" y="5694363"/>
          <p14:tracePt t="8161" x="5626100" y="5684838"/>
          <p14:tracePt t="8169" x="5634038" y="5684838"/>
          <p14:tracePt t="8177" x="5641975" y="5676900"/>
          <p14:tracePt t="8186" x="5651500" y="5668963"/>
          <p14:tracePt t="8571" x="5659438" y="5659438"/>
          <p14:tracePt t="8585" x="5668963" y="5634038"/>
          <p14:tracePt t="8601" x="5668963" y="5626100"/>
          <p14:tracePt t="8617" x="5676900" y="5616575"/>
          <p14:tracePt t="8625" x="5684838" y="5616575"/>
          <p14:tracePt t="8633" x="5694363" y="5608638"/>
          <p14:tracePt t="8657" x="5694363" y="5600700"/>
          <p14:tracePt t="8665" x="5702300" y="5591175"/>
          <p14:tracePt t="8672" x="5710238" y="5583238"/>
          <p14:tracePt t="8681" x="5719763" y="5575300"/>
          <p14:tracePt t="9155" x="5727700" y="5565775"/>
          <p14:tracePt t="9241" x="5727700" y="5575300"/>
          <p14:tracePt t="9249" x="5727700" y="5583238"/>
          <p14:tracePt t="9258" x="5727700" y="5591175"/>
          <p14:tracePt t="9265" x="5719763" y="5608638"/>
          <p14:tracePt t="9273" x="5719763" y="5616575"/>
          <p14:tracePt t="9289" x="5710238" y="5634038"/>
          <p14:tracePt t="9305" x="5710238" y="5641975"/>
          <p14:tracePt t="9435" x="5710238" y="5634038"/>
          <p14:tracePt t="9443" x="5710238" y="5626100"/>
          <p14:tracePt t="9449" x="5710238" y="5616575"/>
          <p14:tracePt t="9457" x="5710238" y="5608638"/>
          <p14:tracePt t="9465" x="5719763" y="5600700"/>
          <p14:tracePt t="9530" x="5719763" y="5616575"/>
          <p14:tracePt t="9545" x="5710238" y="5659438"/>
          <p14:tracePt t="9553" x="5702300" y="5668963"/>
          <p14:tracePt t="9561" x="5702300" y="5676900"/>
          <p14:tracePt t="9569" x="5702300" y="5684838"/>
          <p14:tracePt t="9577" x="5702300" y="5694363"/>
          <p14:tracePt t="9674" x="5702300" y="5684838"/>
          <p14:tracePt t="9690" x="5702300" y="5676900"/>
          <p14:tracePt t="9698" x="5702300" y="5659438"/>
          <p14:tracePt t="9705" x="5702300" y="5641975"/>
          <p14:tracePt t="9777" x="5702300" y="5651500"/>
          <p14:tracePt t="9785" x="5702300" y="5659438"/>
          <p14:tracePt t="9794" x="5702300" y="5668963"/>
          <p14:tracePt t="9801" x="5702300" y="5676900"/>
          <p14:tracePt t="9809" x="5694363" y="5694363"/>
          <p14:tracePt t="9817" x="5694363" y="5702300"/>
          <p14:tracePt t="9929" x="5694363" y="5684838"/>
          <p14:tracePt t="9937" x="5694363" y="5676900"/>
          <p14:tracePt t="9953" x="5694363" y="5659438"/>
          <p14:tracePt t="9961" x="5702300" y="5634038"/>
          <p14:tracePt t="9969" x="5702300" y="5626100"/>
          <p14:tracePt t="10017" x="5702300" y="5616575"/>
          <p14:tracePt t="10041" x="5702300" y="5608638"/>
          <p14:tracePt t="10049" x="5702300" y="5616575"/>
          <p14:tracePt t="10057" x="5702300" y="5641975"/>
          <p14:tracePt t="10073" x="5694363" y="5651500"/>
          <p14:tracePt t="10081" x="5694363" y="5659438"/>
          <p14:tracePt t="10089" x="5676900" y="5676900"/>
          <p14:tracePt t="10107" x="5676900" y="5684838"/>
          <p14:tracePt t="10203" x="5676900" y="5676900"/>
          <p14:tracePt t="10210" x="5676900" y="5659438"/>
          <p14:tracePt t="10217" x="5676900" y="5641975"/>
          <p14:tracePt t="10225" x="5676900" y="5634038"/>
          <p14:tracePt t="10314" x="5668963" y="5641975"/>
          <p14:tracePt t="11099" x="5668963" y="5651500"/>
          <p14:tracePt t="11403" x="5668963" y="5641975"/>
          <p14:tracePt t="12041" x="5668963" y="5634038"/>
          <p14:tracePt t="12049" x="5668963" y="5626100"/>
          <p14:tracePt t="12065" x="5668963" y="5616575"/>
          <p14:tracePt t="12073" x="5676900" y="5608638"/>
          <p14:tracePt t="12081" x="5684838" y="5600700"/>
          <p14:tracePt t="12089" x="5684838" y="5591175"/>
          <p14:tracePt t="12097" x="5694363" y="5575300"/>
          <p14:tracePt t="12113" x="5702300" y="5549900"/>
          <p14:tracePt t="12122" x="5710238" y="5524500"/>
          <p14:tracePt t="12129" x="5719763" y="5524500"/>
          <p14:tracePt t="12137" x="5719763" y="5514975"/>
          <p14:tracePt t="12145" x="5727700" y="5507038"/>
          <p14:tracePt t="12153" x="5735638" y="5497513"/>
          <p14:tracePt t="12161" x="5745163" y="5489575"/>
          <p14:tracePt t="12169" x="5753100" y="5464175"/>
          <p14:tracePt t="12193" x="5761038" y="5446713"/>
          <p14:tracePt t="12203" x="5778500" y="5430838"/>
          <p14:tracePt t="12218" x="5788025" y="5405438"/>
          <p14:tracePt t="12225" x="5803900" y="5380038"/>
          <p14:tracePt t="12233" x="5821363" y="5362575"/>
          <p14:tracePt t="12241" x="5821363" y="5337175"/>
          <p14:tracePt t="12249" x="5829300" y="5319713"/>
          <p14:tracePt t="12257" x="5838825" y="5294313"/>
          <p14:tracePt t="12265" x="5864225" y="5251450"/>
          <p14:tracePt t="12273" x="5872163" y="5226050"/>
          <p14:tracePt t="12281" x="5889625" y="5200650"/>
          <p14:tracePt t="12289" x="5897563" y="5157788"/>
          <p14:tracePt t="12297" x="5905500" y="5124450"/>
          <p14:tracePt t="12306" x="5915025" y="5099050"/>
          <p14:tracePt t="12314" x="5915025" y="5073650"/>
          <p14:tracePt t="12322" x="5915025" y="5048250"/>
          <p14:tracePt t="12329" x="5922963" y="5030788"/>
          <p14:tracePt t="12337" x="5922963" y="4987925"/>
          <p14:tracePt t="12345" x="5932488" y="4954588"/>
          <p14:tracePt t="12353" x="5932488" y="4929188"/>
          <p14:tracePt t="12361" x="5932488" y="4903788"/>
          <p14:tracePt t="12369" x="5932488" y="4886325"/>
          <p14:tracePt t="12377" x="5940425" y="4852988"/>
          <p14:tracePt t="12387" x="5940425" y="4835525"/>
          <p14:tracePt t="12393" x="5940425" y="4802188"/>
          <p14:tracePt t="12401" x="5940425" y="4759325"/>
          <p14:tracePt t="12409" x="5940425" y="4741863"/>
          <p14:tracePt t="12417" x="5940425" y="4699000"/>
          <p14:tracePt t="12425" x="5940425" y="4691063"/>
          <p14:tracePt t="12433" x="5940425" y="4673600"/>
          <p14:tracePt t="12441" x="5940425" y="4648200"/>
          <p14:tracePt t="12449" x="5940425" y="4640263"/>
          <p14:tracePt t="12465" x="5940425" y="4630738"/>
          <p14:tracePt t="12505" x="5940425" y="4622800"/>
          <p14:tracePt t="12537" x="5932488" y="4630738"/>
          <p14:tracePt t="12545" x="5922963" y="4640263"/>
          <p14:tracePt t="12553" x="5915025" y="4648200"/>
          <p14:tracePt t="12561" x="5905500" y="4665663"/>
          <p14:tracePt t="12569" x="5897563" y="4716463"/>
          <p14:tracePt t="12577" x="5889625" y="4749800"/>
          <p14:tracePt t="12585" x="5872163" y="4802188"/>
          <p14:tracePt t="12593" x="5864225" y="4818063"/>
          <p14:tracePt t="12603" x="5864225" y="4852988"/>
          <p14:tracePt t="12609" x="5864225" y="4886325"/>
          <p14:tracePt t="12617" x="5854700" y="4911725"/>
          <p14:tracePt t="12625" x="5846763" y="4946650"/>
          <p14:tracePt t="12633" x="5846763" y="4962525"/>
          <p14:tracePt t="12641" x="5846763" y="4987925"/>
          <p14:tracePt t="12649" x="5838825" y="5022850"/>
          <p14:tracePt t="12657" x="5838825" y="5030788"/>
          <p14:tracePt t="12665" x="5838825" y="5048250"/>
          <p14:tracePt t="12673" x="5829300" y="5091113"/>
          <p14:tracePt t="12681" x="5829300" y="5099050"/>
          <p14:tracePt t="12689" x="5829300" y="5116513"/>
          <p14:tracePt t="12699" x="5829300" y="5124450"/>
          <p14:tracePt t="12706" x="5829300" y="5132388"/>
          <p14:tracePt t="12714" x="5829300" y="5141913"/>
          <p14:tracePt t="12730" x="5829300" y="5149850"/>
          <p14:tracePt t="12745" x="5829300" y="5157788"/>
          <p14:tracePt t="12753" x="5821363" y="5167313"/>
          <p14:tracePt t="12778" x="5821363" y="5175250"/>
          <p14:tracePt t="12786" x="5821363" y="5183188"/>
          <p14:tracePt t="12803" x="5813425" y="5200650"/>
          <p14:tracePt t="12809" x="5813425" y="5208588"/>
          <p14:tracePt t="12833" x="5803900" y="5218113"/>
          <p14:tracePt t="12841" x="5803900" y="5226050"/>
          <p14:tracePt t="12865" x="5803900" y="5243513"/>
          <p14:tracePt t="12873" x="5803900" y="5268913"/>
          <p14:tracePt t="12881" x="5803900" y="5276850"/>
          <p14:tracePt t="12889" x="5803900" y="5302250"/>
          <p14:tracePt t="12897" x="5795963" y="5337175"/>
          <p14:tracePt t="12905" x="5795963" y="5345113"/>
          <p14:tracePt t="12913" x="5788025" y="5370513"/>
          <p14:tracePt t="12921" x="5778500" y="5395913"/>
          <p14:tracePt t="12929" x="5778500" y="5405438"/>
          <p14:tracePt t="12937" x="5770563" y="5438775"/>
          <p14:tracePt t="12945" x="5770563" y="5446713"/>
          <p14:tracePt t="12953" x="5770563" y="5472113"/>
          <p14:tracePt t="12961" x="5745163" y="5497513"/>
          <p14:tracePt t="12970" x="5745163" y="5514975"/>
          <p14:tracePt t="12977" x="5745163" y="5532438"/>
          <p14:tracePt t="12990" x="5735638" y="5549900"/>
          <p14:tracePt t="12995" x="5727700" y="5575300"/>
          <p14:tracePt t="13002" x="5719763" y="5608638"/>
          <p14:tracePt t="13009" x="5719763" y="5616575"/>
          <p14:tracePt t="13017" x="5702300" y="5634038"/>
          <p14:tracePt t="13025" x="5702300" y="5641975"/>
          <p14:tracePt t="13033" x="5702300" y="5659438"/>
          <p14:tracePt t="13041" x="5694363" y="5676900"/>
          <p14:tracePt t="13049" x="5684838" y="5694363"/>
          <p14:tracePt t="13057" x="5676900" y="5702300"/>
          <p14:tracePt t="13065" x="5676900" y="5710238"/>
          <p14:tracePt t="13073" x="5668963" y="5735638"/>
          <p14:tracePt t="13081" x="5668963" y="5745163"/>
          <p14:tracePt t="13089" x="5659438" y="5753100"/>
          <p14:tracePt t="13097" x="5659438" y="5761038"/>
          <p14:tracePt t="13105" x="5651500" y="5761038"/>
          <p14:tracePt t="13113" x="5641975" y="5770563"/>
          <p14:tracePt t="13121" x="5641975" y="5788025"/>
          <p14:tracePt t="13129" x="5641975" y="5795963"/>
          <p14:tracePt t="13137" x="5616575" y="5813425"/>
          <p14:tracePt t="13145" x="5608638" y="5813425"/>
          <p14:tracePt t="13153" x="5608638" y="5829300"/>
          <p14:tracePt t="13161" x="5600700" y="5846763"/>
          <p14:tracePt t="13169" x="5591175" y="5846763"/>
          <p14:tracePt t="13177" x="5583238" y="5854700"/>
          <p14:tracePt t="13186" x="5575300" y="5880100"/>
          <p14:tracePt t="13193" x="5565775" y="5880100"/>
          <p14:tracePt t="13201" x="5557838" y="5889625"/>
          <p14:tracePt t="13209" x="5549900" y="5905500"/>
          <p14:tracePt t="13225" x="5549900" y="5915025"/>
          <p14:tracePt t="13233" x="5540375" y="5922963"/>
          <p14:tracePt t="13241" x="5532438" y="5932488"/>
          <p14:tracePt t="13249" x="5514975" y="5932488"/>
          <p14:tracePt t="13256" x="5507038" y="5940425"/>
          <p14:tracePt t="13265" x="5497513" y="5948363"/>
          <p14:tracePt t="13273" x="5497513" y="5957888"/>
          <p14:tracePt t="13290" x="5489575" y="5957888"/>
          <p14:tracePt t="13297" x="5481638" y="5965825"/>
          <p14:tracePt t="13305" x="5481638" y="5973763"/>
          <p14:tracePt t="13313" x="5481638" y="5983288"/>
          <p14:tracePt t="13329" x="5472113" y="5999163"/>
          <p14:tracePt t="13338" x="5472113" y="6016625"/>
          <p14:tracePt t="13345" x="5464175" y="6034088"/>
          <p14:tracePt t="13531" x="5464175" y="6042025"/>
          <p14:tracePt t="13545" x="5464175" y="6034088"/>
          <p14:tracePt t="13553" x="5472113" y="6024563"/>
          <p14:tracePt t="13561" x="5481638" y="6016625"/>
          <p14:tracePt t="13569" x="5489575" y="6008688"/>
          <p14:tracePt t="13577" x="5514975" y="5991225"/>
          <p14:tracePt t="13585" x="5532438" y="5948363"/>
          <p14:tracePt t="13593" x="5575300" y="5905500"/>
          <p14:tracePt t="13601" x="5591175" y="5846763"/>
          <p14:tracePt t="13609" x="5626100" y="5803900"/>
          <p14:tracePt t="13617" x="5651500" y="5770563"/>
          <p14:tracePt t="13625" x="5668963" y="5719763"/>
          <p14:tracePt t="13633" x="5684838" y="5684838"/>
          <p14:tracePt t="13641" x="5702300" y="5651500"/>
          <p14:tracePt t="13649" x="5710238" y="5626100"/>
          <p14:tracePt t="13659" x="5727700" y="5591175"/>
          <p14:tracePt t="13665" x="5753100" y="5549900"/>
          <p14:tracePt t="13675" x="5778500" y="5497513"/>
          <p14:tracePt t="13681" x="5803900" y="5446713"/>
          <p14:tracePt t="13689" x="5821363" y="5405438"/>
          <p14:tracePt t="13696" x="5846763" y="5353050"/>
          <p14:tracePt t="13705" x="5864225" y="5319713"/>
          <p14:tracePt t="13713" x="5880100" y="5260975"/>
          <p14:tracePt t="13721" x="5905500" y="5218113"/>
          <p14:tracePt t="13729" x="5915025" y="5175250"/>
          <p14:tracePt t="13737" x="5932488" y="5157788"/>
          <p14:tracePt t="13745" x="5932488" y="5141913"/>
          <p14:tracePt t="13753" x="5940425" y="5132388"/>
          <p14:tracePt t="13857" x="5940425" y="5124450"/>
          <p14:tracePt t="14171" x="5940425" y="5132388"/>
          <p14:tracePt t="14178" x="5940425" y="5149850"/>
          <p14:tracePt t="14185" x="5940425" y="5167313"/>
          <p14:tracePt t="14194" x="5932488" y="5200650"/>
          <p14:tracePt t="14201" x="5932488" y="5208588"/>
          <p14:tracePt t="14211" x="5922963" y="5235575"/>
          <p14:tracePt t="14216" x="5915025" y="5268913"/>
          <p14:tracePt t="14225" x="5915025" y="5294313"/>
          <p14:tracePt t="14233" x="5905500" y="5327650"/>
          <p14:tracePt t="14241" x="5897563" y="5362575"/>
          <p14:tracePt t="14249" x="5897563" y="5380038"/>
          <p14:tracePt t="14259" x="5889625" y="5413375"/>
          <p14:tracePt t="14266" x="5880100" y="5446713"/>
          <p14:tracePt t="14273" x="5872163" y="5472113"/>
          <p14:tracePt t="14282" x="5864225" y="5489575"/>
          <p14:tracePt t="14290" x="5846763" y="5507038"/>
          <p14:tracePt t="14298" x="5846763" y="5514975"/>
          <p14:tracePt t="14305" x="5838825" y="5532438"/>
          <p14:tracePt t="14313" x="5829300" y="5540375"/>
          <p14:tracePt t="14321" x="5829300" y="5557838"/>
          <p14:tracePt t="14330" x="5821363" y="5557838"/>
          <p14:tracePt t="14339" x="5821363" y="5565775"/>
          <p14:tracePt t="14347" x="5821363" y="5575300"/>
          <p14:tracePt t="14354" x="5813425" y="5583238"/>
          <p14:tracePt t="14362" x="5813425" y="5591175"/>
          <p14:tracePt t="14369" x="5813425" y="5600700"/>
          <p14:tracePt t="14377" x="5813425" y="5608638"/>
          <p14:tracePt t="14385" x="5803900" y="5616575"/>
          <p14:tracePt t="14395" x="5778500" y="5641975"/>
          <p14:tracePt t="14401" x="5761038" y="5659438"/>
          <p14:tracePt t="14410" x="5761038" y="5668963"/>
          <p14:tracePt t="14417" x="5761038" y="5684838"/>
          <p14:tracePt t="14425" x="5753100" y="5684838"/>
          <p14:tracePt t="14433" x="5745163" y="5694363"/>
          <p14:tracePt t="14441" x="5735638" y="5702300"/>
          <p14:tracePt t="14449" x="5727700" y="5719763"/>
          <p14:tracePt t="14456" x="5719763" y="5719763"/>
          <p14:tracePt t="14465" x="5710238" y="5735638"/>
          <p14:tracePt t="14473" x="5710238" y="5745163"/>
          <p14:tracePt t="14481" x="5702300" y="5745163"/>
          <p14:tracePt t="14489" x="5694363" y="5753100"/>
          <p14:tracePt t="14497" x="5684838" y="5761038"/>
          <p14:tracePt t="14505" x="5684838" y="5770563"/>
          <p14:tracePt t="14513" x="5684838" y="5778500"/>
          <p14:tracePt t="14521" x="5676900" y="5788025"/>
          <p14:tracePt t="14531" x="5668963" y="5788025"/>
          <p14:tracePt t="14537" x="5668963" y="5795963"/>
          <p14:tracePt t="14553" x="5659438" y="5803900"/>
          <p14:tracePt t="14676" x="5659438" y="5795963"/>
          <p14:tracePt t="14682" x="5668963" y="5770563"/>
          <p14:tracePt t="14689" x="5676900" y="5735638"/>
          <p14:tracePt t="14697" x="5684838" y="5719763"/>
          <p14:tracePt t="14705" x="5702300" y="5684838"/>
          <p14:tracePt t="14713" x="5719763" y="5651500"/>
          <p14:tracePt t="14721" x="5735638" y="5626100"/>
          <p14:tracePt t="14729" x="5745163" y="5608638"/>
          <p14:tracePt t="14737" x="5761038" y="5575300"/>
          <p14:tracePt t="14745" x="5778500" y="5532438"/>
          <p14:tracePt t="14753" x="5795963" y="5489575"/>
          <p14:tracePt t="14761" x="5803900" y="5438775"/>
          <p14:tracePt t="14769" x="5813425" y="5413375"/>
          <p14:tracePt t="14777" x="5821363" y="5380038"/>
          <p14:tracePt t="14784" x="5829300" y="5353050"/>
          <p14:tracePt t="14795" x="5838825" y="5337175"/>
          <p14:tracePt t="14801" x="5846763" y="5319713"/>
          <p14:tracePt t="14947" x="5846763" y="5327650"/>
          <p14:tracePt t="14954" x="5846763" y="5353050"/>
          <p14:tracePt t="14962" x="5846763" y="5370513"/>
          <p14:tracePt t="14969" x="5829300" y="5395913"/>
          <p14:tracePt t="14977" x="5821363" y="5438775"/>
          <p14:tracePt t="14985" x="5813425" y="5472113"/>
          <p14:tracePt t="14998" x="5795963" y="5507038"/>
          <p14:tracePt t="15002" x="5788025" y="5557838"/>
          <p14:tracePt t="15011" x="5770563" y="5600700"/>
          <p14:tracePt t="15018" x="5770563" y="5608638"/>
          <p14:tracePt t="15025" x="5753100" y="5634038"/>
          <p14:tracePt t="15033" x="5745163" y="5641975"/>
          <p14:tracePt t="15041" x="5735638" y="5651500"/>
          <p14:tracePt t="15049" x="5735638" y="5668963"/>
          <p14:tracePt t="15179" x="5735638" y="5659438"/>
          <p14:tracePt t="15186" x="5735638" y="5651500"/>
          <p14:tracePt t="15201" x="5735638" y="5641975"/>
          <p14:tracePt t="15209" x="5735638" y="5634038"/>
          <p14:tracePt t="15217" x="5735638" y="5616575"/>
          <p14:tracePt t="15225" x="5735638" y="5608638"/>
          <p14:tracePt t="15233" x="5745163" y="5600700"/>
          <p14:tracePt t="15241" x="5745163" y="5591175"/>
          <p14:tracePt t="15249" x="5745163" y="5575300"/>
          <p14:tracePt t="15257" x="5761038" y="5557838"/>
          <p14:tracePt t="15265" x="5761038" y="5549900"/>
          <p14:tracePt t="15273" x="5778500" y="5524500"/>
          <p14:tracePt t="15281" x="5788025" y="5481638"/>
          <p14:tracePt t="15289" x="5803900" y="5446713"/>
          <p14:tracePt t="15297" x="5813425" y="5421313"/>
          <p14:tracePt t="15306" x="5821363" y="5405438"/>
          <p14:tracePt t="15314" x="5838825" y="5370513"/>
          <p14:tracePt t="15322" x="5846763" y="5345113"/>
          <p14:tracePt t="15329" x="5864225" y="5311775"/>
          <p14:tracePt t="15338" x="5897563" y="5260975"/>
          <p14:tracePt t="15345" x="5922963" y="5200650"/>
          <p14:tracePt t="15353" x="5957888" y="5124450"/>
          <p14:tracePt t="15361" x="5991225" y="5056188"/>
          <p14:tracePt t="15369" x="6024563" y="5005388"/>
          <p14:tracePt t="15378" x="6049963" y="4962525"/>
          <p14:tracePt t="15385" x="6059488" y="4929188"/>
          <p14:tracePt t="15394" x="6067425" y="4919663"/>
          <p14:tracePt t="15401" x="6076950" y="4903788"/>
          <p14:tracePt t="15411" x="6076950" y="4886325"/>
          <p14:tracePt t="15417" x="6092825" y="4860925"/>
          <p14:tracePt t="15425" x="6092825" y="4835525"/>
          <p14:tracePt t="15433" x="6102350" y="4835525"/>
          <p14:tracePt t="15441" x="6118225" y="4792663"/>
          <p14:tracePt t="15449" x="6118225" y="4784725"/>
          <p14:tracePt t="15465" x="6127750" y="4775200"/>
          <p14:tracePt t="15473" x="6127750" y="4759325"/>
          <p14:tracePt t="15497" x="6135688" y="4733925"/>
          <p14:tracePt t="15507" x="6135688" y="4724400"/>
          <p14:tracePt t="15514" x="6135688" y="4716463"/>
          <p14:tracePt t="15522" x="6143625" y="4708525"/>
          <p14:tracePt t="15529" x="6143625" y="4699000"/>
          <p14:tracePt t="15537" x="6143625" y="4683125"/>
          <p14:tracePt t="15545" x="6143625" y="4673600"/>
          <p14:tracePt t="15561" x="6143625" y="4665663"/>
          <p14:tracePt t="15569" x="6143625" y="4657725"/>
          <p14:tracePt t="15578" x="6143625" y="4648200"/>
          <p14:tracePt t="15601" x="6143625" y="4640263"/>
          <p14:tracePt t="15617" x="6161088" y="4622800"/>
          <p14:tracePt t="15625" x="6161088" y="4614863"/>
          <p14:tracePt t="15633" x="6169025" y="4605338"/>
          <p14:tracePt t="15641" x="6169025" y="4597400"/>
          <p14:tracePt t="15649" x="6178550" y="4597400"/>
          <p14:tracePt t="15657" x="6178550" y="4589463"/>
          <p14:tracePt t="15665" x="6178550" y="4579938"/>
          <p14:tracePt t="15689" x="6178550" y="4572000"/>
          <p14:tracePt t="15697" x="6178550" y="4564063"/>
          <p14:tracePt t="15705" x="6186488" y="4554538"/>
          <p14:tracePt t="15729" x="6194425" y="4538663"/>
          <p14:tracePt t="15899" x="6194425" y="4529138"/>
          <p14:tracePt t="16019" x="6194425" y="4513263"/>
          <p14:tracePt t="16066" x="6194425" y="4521200"/>
          <p14:tracePt t="16081" x="6194425" y="4538663"/>
          <p14:tracePt t="16089" x="6194425" y="4572000"/>
          <p14:tracePt t="16099" x="6194425" y="4579938"/>
          <p14:tracePt t="16106" x="6186488" y="4605338"/>
          <p14:tracePt t="16114" x="6186488" y="4640263"/>
          <p14:tracePt t="16121" x="6178550" y="4665663"/>
          <p14:tracePt t="16137" x="6169025" y="4691063"/>
          <p14:tracePt t="16145" x="6161088" y="4724400"/>
          <p14:tracePt t="16153" x="6153150" y="4733925"/>
          <p14:tracePt t="16161" x="6153150" y="4759325"/>
          <p14:tracePt t="16169" x="6153150" y="4792663"/>
          <p14:tracePt t="16177" x="6153150" y="4810125"/>
          <p14:tracePt t="16185" x="6143625" y="4843463"/>
          <p14:tracePt t="16193" x="6143625" y="4868863"/>
          <p14:tracePt t="16201" x="6135688" y="4903788"/>
          <p14:tracePt t="16209" x="6135688" y="4919663"/>
          <p14:tracePt t="16217" x="6127750" y="4954588"/>
          <p14:tracePt t="16225" x="6127750" y="4962525"/>
          <p14:tracePt t="16234" x="6127750" y="4979988"/>
          <p14:tracePt t="16241" x="6118225" y="5005388"/>
          <p14:tracePt t="16250" x="6110288" y="5030788"/>
          <p14:tracePt t="16257" x="6110288" y="5064125"/>
          <p14:tracePt t="16266" x="6102350" y="5073650"/>
          <p14:tracePt t="16273" x="6092825" y="5091113"/>
          <p14:tracePt t="16282" x="6092825" y="5099050"/>
          <p14:tracePt t="16297" x="6092825" y="5116513"/>
          <p14:tracePt t="16305" x="6092825" y="5124450"/>
          <p14:tracePt t="16313" x="6092825" y="5132388"/>
          <p14:tracePt t="16321" x="6084888" y="5149850"/>
          <p14:tracePt t="16393" x="6084888" y="5157788"/>
          <p14:tracePt t="16417" x="6084888" y="5175250"/>
          <p14:tracePt t="16425" x="6084888" y="5183188"/>
          <p14:tracePt t="16434" x="6084888" y="5200650"/>
          <p14:tracePt t="16441" x="6084888" y="5208588"/>
          <p14:tracePt t="16450" x="6084888" y="5218113"/>
          <p14:tracePt t="16457" x="6076950" y="5235575"/>
          <p14:tracePt t="16467" x="6076950" y="5251450"/>
          <p14:tracePt t="16473" x="6076950" y="5268913"/>
          <p14:tracePt t="16482" x="6076950" y="5276850"/>
          <p14:tracePt t="16489" x="6076950" y="5294313"/>
          <p14:tracePt t="16497" x="6076950" y="5311775"/>
          <p14:tracePt t="16505" x="6076950" y="5319713"/>
          <p14:tracePt t="16513" x="6076950" y="5327650"/>
          <p14:tracePt t="16521" x="6076950" y="5337175"/>
          <p14:tracePt t="16528" x="6076950" y="5362575"/>
          <p14:tracePt t="16537" x="6076950" y="5380038"/>
          <p14:tracePt t="16545" x="6076950" y="5387975"/>
          <p14:tracePt t="16553" x="6076950" y="5405438"/>
          <p14:tracePt t="16561" x="6076950" y="5421313"/>
          <p14:tracePt t="16569" x="6067425" y="5430838"/>
          <p14:tracePt t="16577" x="6067425" y="5438775"/>
          <p14:tracePt t="16584" x="6067425" y="5446713"/>
          <p14:tracePt t="16625" x="6067425" y="5456238"/>
          <p14:tracePt t="16657" x="6067425" y="5472113"/>
          <p14:tracePt t="16697" x="6067425" y="5481638"/>
          <p14:tracePt t="16705" x="6067425" y="5489575"/>
          <p14:tracePt t="16713" x="6067425" y="5497513"/>
          <p14:tracePt t="16729" x="6067425" y="5514975"/>
          <p14:tracePt t="16737" x="6067425" y="5524500"/>
          <p14:tracePt t="16744" x="6067425" y="5532438"/>
          <p14:tracePt t="16762" x="6067425" y="5549900"/>
          <p14:tracePt t="16786" x="6067425" y="5557838"/>
          <p14:tracePt t="16793" x="6067425" y="5565775"/>
          <p14:tracePt t="16809" x="6067425" y="5575300"/>
          <p14:tracePt t="16826" x="6067425" y="5591175"/>
          <p14:tracePt t="16841" x="6067425" y="5608638"/>
          <p14:tracePt t="16850" x="6067425" y="5616575"/>
          <p14:tracePt t="16857" x="6067425" y="5626100"/>
          <p14:tracePt t="16867" x="6067425" y="5634038"/>
          <p14:tracePt t="16873" x="6067425" y="5641975"/>
          <p14:tracePt t="16897" x="6067425" y="5651500"/>
          <p14:tracePt t="16905" x="6067425" y="5676900"/>
          <p14:tracePt t="16921" x="6067425" y="5694363"/>
          <p14:tracePt t="16929" x="6067425" y="5702300"/>
          <p14:tracePt t="16937" x="6067425" y="5719763"/>
          <p14:tracePt t="16945" x="6067425" y="5727700"/>
          <p14:tracePt t="16961" x="6067425" y="5735638"/>
          <p14:tracePt t="16977" x="6067425" y="5745163"/>
          <p14:tracePt t="16985" x="6067425" y="5753100"/>
          <p14:tracePt t="16993" x="6067425" y="5761038"/>
          <p14:tracePt t="17009" x="6067425" y="5770563"/>
          <p14:tracePt t="17026" x="6059488" y="5778500"/>
          <p14:tracePt t="17033" x="6059488" y="5788025"/>
          <p14:tracePt t="17041" x="6059488" y="5795963"/>
          <p14:tracePt t="17057" x="6059488" y="5821363"/>
          <p14:tracePt t="17067" x="6042025" y="5838825"/>
          <p14:tracePt t="17089" x="6034088" y="5854700"/>
          <p14:tracePt t="17114" x="6024563" y="5854700"/>
          <p14:tracePt t="17129" x="6024563" y="5864225"/>
          <p14:tracePt t="17137" x="6016625" y="5880100"/>
          <p14:tracePt t="17161" x="6016625" y="5889625"/>
          <p14:tracePt t="17209" x="6008688" y="5897563"/>
          <p14:tracePt t="17258" x="5999163" y="5897563"/>
          <p14:tracePt t="17282" x="5991225" y="5905500"/>
          <p14:tracePt t="17298" x="5983288" y="5905500"/>
          <p14:tracePt t="17321" x="5973763" y="5905500"/>
          <p14:tracePt t="17329" x="5973763" y="5915025"/>
          <p14:tracePt t="17337" x="5965825" y="5922963"/>
          <p14:tracePt t="17345" x="5957888" y="5932488"/>
          <p14:tracePt t="17369" x="5948363" y="5940425"/>
          <p14:tracePt t="17378" x="5932488" y="5948363"/>
          <p14:tracePt t="17385" x="5922963" y="5957888"/>
          <p14:tracePt t="17393" x="5915025" y="5957888"/>
          <p14:tracePt t="17409" x="5905500" y="5965825"/>
          <p14:tracePt t="17498" x="5897563" y="5973763"/>
          <p14:tracePt t="17537" x="5889625" y="5983288"/>
          <p14:tracePt t="17545" x="5880100" y="5991225"/>
          <p14:tracePt t="17553" x="5872163" y="5991225"/>
          <p14:tracePt t="17561" x="5864225" y="5999163"/>
          <p14:tracePt t="17569" x="5854700" y="5999163"/>
          <p14:tracePt t="17577" x="5846763" y="5999163"/>
          <p14:tracePt t="17585" x="5838825" y="5999163"/>
          <p14:tracePt t="17593" x="5821363" y="5999163"/>
          <p14:tracePt t="17609" x="5821363" y="6008688"/>
          <p14:tracePt t="17617" x="5813425" y="6008688"/>
          <p14:tracePt t="17625" x="5803900" y="6008688"/>
          <p14:tracePt t="17641" x="5795963" y="6008688"/>
          <p14:tracePt t="17665" x="5788025" y="6008688"/>
          <p14:tracePt t="17684" x="5778500" y="6008688"/>
          <p14:tracePt t="17689" x="5778500" y="6016625"/>
          <p14:tracePt t="17697" x="5770563" y="6016625"/>
          <p14:tracePt t="17704" x="5761038" y="6016625"/>
          <p14:tracePt t="17729" x="5753100" y="6024563"/>
          <p14:tracePt t="17745" x="5745163" y="6024563"/>
          <p14:tracePt t="17859" x="5735638" y="6024563"/>
          <p14:tracePt t="17881" x="5735638" y="6008688"/>
          <p14:tracePt t="17889" x="5745163" y="5999163"/>
          <p14:tracePt t="17897" x="5753100" y="5991225"/>
          <p14:tracePt t="17913" x="5761038" y="5973763"/>
          <p14:tracePt t="17921" x="5778500" y="5965825"/>
          <p14:tracePt t="17929" x="5788025" y="5948363"/>
          <p14:tracePt t="17945" x="5795963" y="5932488"/>
          <p14:tracePt t="17953" x="5803900" y="5932488"/>
          <p14:tracePt t="17967" x="5813425" y="5905500"/>
          <p14:tracePt t="17969" x="5829300" y="5889625"/>
          <p14:tracePt t="17977" x="5838825" y="5889625"/>
          <p14:tracePt t="17986" x="5846763" y="5864225"/>
          <p14:tracePt t="17993" x="5846763" y="5854700"/>
          <p14:tracePt t="18001" x="5864225" y="5829300"/>
          <p14:tracePt t="18009" x="5880100" y="5795963"/>
          <p14:tracePt t="18017" x="5905500" y="5770563"/>
          <p14:tracePt t="18025" x="5922963" y="5753100"/>
          <p14:tracePt t="18033" x="5940425" y="5727700"/>
          <p14:tracePt t="18049" x="5957888" y="5719763"/>
          <p14:tracePt t="18057" x="5965825" y="5710238"/>
          <p14:tracePt t="18073" x="5973763" y="5702300"/>
          <p14:tracePt t="18081" x="5991225" y="5694363"/>
          <p14:tracePt t="18275" x="5991225" y="5684838"/>
          <p14:tracePt t="18459" x="5991225" y="5676900"/>
          <p14:tracePt t="18491" x="5991225" y="5668963"/>
          <p14:tracePt t="18498" x="5991225" y="5659438"/>
          <p14:tracePt t="18506" x="5991225" y="5651500"/>
          <p14:tracePt t="18513" x="5983288" y="5651500"/>
          <p14:tracePt t="18524" x="5973763" y="5641975"/>
          <p14:tracePt t="18529" x="5965825" y="5634038"/>
          <p14:tracePt t="18545" x="5948363" y="5626100"/>
          <p14:tracePt t="18561" x="5940425" y="5616575"/>
          <p14:tracePt t="18569" x="5940425" y="5608638"/>
          <p14:tracePt t="18817" x="5932488" y="5600700"/>
          <p14:tracePt t="19003" x="5922963" y="5600700"/>
          <p14:tracePt t="19019" x="5915025" y="5600700"/>
          <p14:tracePt t="19049" x="5905500" y="5591175"/>
          <p14:tracePt t="19065" x="5897563" y="5583238"/>
          <p14:tracePt t="19089" x="5897563" y="5575300"/>
          <p14:tracePt t="19098" x="5889625" y="5575300"/>
          <p14:tracePt t="19129" x="5880100" y="5557838"/>
          <p14:tracePt t="19137" x="5872163" y="5549900"/>
          <p14:tracePt t="19395" x="5854700" y="5540375"/>
          <p14:tracePt t="19449" x="5846763" y="5532438"/>
          <p14:tracePt t="19739" x="5846763" y="5524500"/>
          <p14:tracePt t="20091" x="5846763" y="5497513"/>
          <p14:tracePt t="20099" x="5846763" y="5489575"/>
          <p14:tracePt t="20106" x="5838825" y="5464175"/>
          <p14:tracePt t="20113" x="5829300" y="5430838"/>
          <p14:tracePt t="20121" x="5795963" y="5370513"/>
          <p14:tracePt t="20129" x="5753100" y="5294313"/>
          <p14:tracePt t="20137" x="5684838" y="5200650"/>
          <p14:tracePt t="20145" x="5549900" y="5056188"/>
          <p14:tracePt t="20153" x="5405438" y="4894263"/>
          <p14:tracePt t="20161" x="5208588" y="4699000"/>
          <p14:tracePt t="20169" x="4954588" y="4427538"/>
          <p14:tracePt t="20177" x="4648200" y="4121150"/>
          <p14:tracePt t="20185" x="4316413" y="3806825"/>
          <p14:tracePt t="20193" x="3951288" y="3441700"/>
          <p14:tracePt t="20201" x="3535363" y="3067050"/>
          <p14:tracePt t="20208" x="3084513" y="2660650"/>
          <p14:tracePt t="20217" x="2693988" y="2293938"/>
          <p14:tracePt t="20226" x="2227263" y="1911350"/>
          <p14:tracePt t="20233" x="1784350" y="1530350"/>
          <p14:tracePt t="20243" x="1393825" y="1138238"/>
          <p14:tracePt t="20249" x="1079500" y="781050"/>
          <p14:tracePt t="20257" x="798513" y="425450"/>
          <p14:tracePt t="20265" x="620713" y="1190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53C9EB7-A231-448E-81B1-6FC69065F9DB}"/>
              </a:ext>
            </a:extLst>
          </p:cNvPr>
          <p:cNvSpPr>
            <a:spLocks noGrp="1" noChangeArrowheads="1"/>
          </p:cNvSpPr>
          <p:nvPr>
            <p:ph type="title"/>
          </p:nvPr>
        </p:nvSpPr>
        <p:spPr/>
        <p:txBody>
          <a:bodyPr/>
          <a:lstStyle/>
          <a:p>
            <a:pPr eaLnBrk="1" hangingPunct="1"/>
            <a:r>
              <a:rPr lang="en-US" altLang="cs-CZ"/>
              <a:t>Palatal eruption</a:t>
            </a:r>
            <a:endParaRPr lang="cs-CZ" altLang="cs-CZ"/>
          </a:p>
        </p:txBody>
      </p:sp>
      <p:pic>
        <p:nvPicPr>
          <p:cNvPr id="27651" name="Picture 3">
            <a:extLst>
              <a:ext uri="{FF2B5EF4-FFF2-40B4-BE49-F238E27FC236}">
                <a16:creationId xmlns:a16="http://schemas.microsoft.com/office/drawing/2014/main" id="{EB962BFD-D5F4-48BF-8D72-1E9448F41DA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292225" y="1989138"/>
            <a:ext cx="6559550" cy="40243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Zvuk 3">
            <a:hlinkClick r:id="" action="ppaction://media"/>
            <a:extLst>
              <a:ext uri="{FF2B5EF4-FFF2-40B4-BE49-F238E27FC236}">
                <a16:creationId xmlns:a16="http://schemas.microsoft.com/office/drawing/2014/main" id="{EE24C1B2-1A71-41CF-A78E-85272E602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11"/>
    </mc:Choice>
    <mc:Fallback xmlns="">
      <p:transition spd="slow" advTm="1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9" x="2387600" y="3763963"/>
          <p14:tracePt t="208" x="2397125" y="3763963"/>
          <p14:tracePt t="219" x="2405063" y="3763963"/>
          <p14:tracePt t="227" x="2413000" y="3763963"/>
          <p14:tracePt t="404" x="2422525" y="3763963"/>
          <p14:tracePt t="427" x="2430463" y="3756025"/>
          <p14:tracePt t="434" x="2430463" y="3748088"/>
          <p14:tracePt t="442" x="2447925" y="3730625"/>
          <p14:tracePt t="482" x="2447925" y="3722688"/>
          <p14:tracePt t="523" x="2447925" y="3713163"/>
          <p14:tracePt t="540" x="2447925" y="3697288"/>
          <p14:tracePt t="2269" x="2447925" y="3687763"/>
          <p14:tracePt t="2308" x="2447925" y="3705225"/>
          <p14:tracePt t="2317" x="2447925" y="3713163"/>
          <p14:tracePt t="2323" x="2447925" y="3722688"/>
          <p14:tracePt t="2330" x="2447925" y="3748088"/>
          <p14:tracePt t="2339" x="2447925" y="3773488"/>
          <p14:tracePt t="2355" x="2447925" y="3790950"/>
          <p14:tracePt t="2362" x="2447925" y="3806825"/>
          <p14:tracePt t="2370" x="2447925" y="3832225"/>
          <p14:tracePt t="2379" x="2447925" y="3867150"/>
          <p14:tracePt t="2386" x="2447925" y="3908425"/>
          <p14:tracePt t="2394" x="2455863" y="3935413"/>
          <p14:tracePt t="2404" x="2455863" y="3976688"/>
          <p14:tracePt t="2412" x="2455863" y="3994150"/>
          <p14:tracePt t="2419" x="2455863" y="4027488"/>
          <p14:tracePt t="2427" x="2455863" y="4062413"/>
          <p14:tracePt t="2435" x="2455863" y="4105275"/>
          <p14:tracePt t="2443" x="2455863" y="4130675"/>
          <p14:tracePt t="2450" x="2455863" y="4146550"/>
          <p14:tracePt t="2458" x="2455863" y="4156075"/>
          <p14:tracePt t="2475" x="2455863" y="4171950"/>
          <p14:tracePt t="2482" x="2455863" y="4181475"/>
          <p14:tracePt t="2492" x="2455863" y="4189413"/>
          <p14:tracePt t="2498" x="2455863" y="4197350"/>
          <p14:tracePt t="2507" x="2455863" y="4206875"/>
          <p14:tracePt t="2514" x="2463800" y="4214813"/>
          <p14:tracePt t="2523" x="2463800" y="4224338"/>
          <p14:tracePt t="2554" x="2463800" y="4232275"/>
          <p14:tracePt t="2563" x="2473325" y="4232275"/>
          <p14:tracePt t="2571" x="2473325" y="4249738"/>
          <p14:tracePt t="2578" x="2489200" y="4275138"/>
          <p14:tracePt t="2603" x="2498725" y="4283075"/>
          <p14:tracePt t="2611" x="2524125" y="4291013"/>
          <p14:tracePt t="2621" x="2524125" y="4300538"/>
          <p14:tracePt t="2644" x="2532063" y="4308475"/>
          <p14:tracePt t="2651" x="2541588" y="4316413"/>
          <p14:tracePt t="2756" x="2549525" y="4316413"/>
          <p14:tracePt t="2787" x="2557463" y="4308475"/>
          <p14:tracePt t="2810" x="2566988" y="4308475"/>
          <p14:tracePt t="2835" x="2566988" y="4300538"/>
          <p14:tracePt t="2851" x="2574925" y="4283075"/>
          <p14:tracePt t="2859" x="2582863" y="4283075"/>
          <p14:tracePt t="2866" x="2592388" y="4275138"/>
          <p14:tracePt t="2898" x="2592388" y="4257675"/>
          <p14:tracePt t="2933" x="2600325" y="4257675"/>
          <p14:tracePt t="2941" x="2608263" y="4249738"/>
          <p14:tracePt t="2948" x="2608263" y="4240213"/>
          <p14:tracePt t="2963" x="2608263" y="4232275"/>
          <p14:tracePt t="2971" x="2608263" y="4197350"/>
          <p14:tracePt t="2978" x="2617788" y="4181475"/>
          <p14:tracePt t="2986" x="2617788" y="4171950"/>
          <p14:tracePt t="2994" x="2617788" y="4146550"/>
          <p14:tracePt t="3003" x="2617788" y="4121150"/>
          <p14:tracePt t="3010" x="2617788" y="4105275"/>
          <p14:tracePt t="3018" x="2617788" y="4087813"/>
          <p14:tracePt t="3029" x="2617788" y="4062413"/>
          <p14:tracePt t="3035" x="2617788" y="4044950"/>
          <p14:tracePt t="3043" x="2617788" y="4019550"/>
          <p14:tracePt t="3050" x="2600325" y="3986213"/>
          <p14:tracePt t="3058" x="2600325" y="3968750"/>
          <p14:tracePt t="3075" x="2592388" y="3951288"/>
          <p14:tracePt t="3093" x="2592388" y="3935413"/>
          <p14:tracePt t="3099" x="2582863" y="3925888"/>
          <p14:tracePt t="3107" x="2582863" y="3917950"/>
          <p14:tracePt t="3115" x="2582863" y="3908425"/>
          <p14:tracePt t="3122" x="2574925" y="3900488"/>
          <p14:tracePt t="3131" x="2574925" y="3867150"/>
          <p14:tracePt t="3139" x="2566988" y="3857625"/>
          <p14:tracePt t="3154" x="2549525" y="3841750"/>
          <p14:tracePt t="3162" x="2549525" y="3832225"/>
          <p14:tracePt t="3170" x="2549525" y="3824288"/>
          <p14:tracePt t="3178" x="2532063" y="3773488"/>
          <p14:tracePt t="3194" x="2532063" y="3763963"/>
          <p14:tracePt t="3202" x="2524125" y="3756025"/>
          <p14:tracePt t="3292" x="2524125" y="3738563"/>
          <p14:tracePt t="3389" x="2524125" y="3763963"/>
          <p14:tracePt t="3395" x="2524125" y="3773488"/>
          <p14:tracePt t="3403" x="2524125" y="3806825"/>
          <p14:tracePt t="3410" x="2524125" y="3841750"/>
          <p14:tracePt t="3418" x="2524125" y="3883025"/>
          <p14:tracePt t="3427" x="2524125" y="3908425"/>
          <p14:tracePt t="3434" x="2524125" y="3951288"/>
          <p14:tracePt t="3443" x="2532063" y="3994150"/>
          <p14:tracePt t="3451" x="2549525" y="4019550"/>
          <p14:tracePt t="3458" x="2549525" y="4052888"/>
          <p14:tracePt t="3467" x="2549525" y="4079875"/>
          <p14:tracePt t="3475" x="2557463" y="4105275"/>
          <p14:tracePt t="3482" x="2557463" y="4121150"/>
          <p14:tracePt t="3492" x="2557463" y="4130675"/>
          <p14:tracePt t="3507" x="2566988" y="4130675"/>
          <p14:tracePt t="3587" x="2566988" y="4113213"/>
          <p14:tracePt t="3595" x="2566988" y="4070350"/>
          <p14:tracePt t="3603" x="2557463" y="4037013"/>
          <p14:tracePt t="3611" x="2557463" y="4019550"/>
          <p14:tracePt t="3619" x="2549525" y="3968750"/>
          <p14:tracePt t="3627" x="2541588" y="3943350"/>
          <p14:tracePt t="3635" x="2541588" y="3908425"/>
          <p14:tracePt t="3643" x="2541588" y="3883025"/>
          <p14:tracePt t="3651" x="2541588" y="3875088"/>
          <p14:tracePt t="3666" x="2524125" y="3841750"/>
          <p14:tracePt t="3682" x="2524125" y="3832225"/>
          <p14:tracePt t="3747" x="2532063" y="3849688"/>
          <p14:tracePt t="3755" x="2532063" y="3867150"/>
          <p14:tracePt t="3762" x="2549525" y="3892550"/>
          <p14:tracePt t="3770" x="2557463" y="3917950"/>
          <p14:tracePt t="3778" x="2566988" y="3935413"/>
          <p14:tracePt t="3786" x="2566988" y="3943350"/>
          <p14:tracePt t="3794" x="2574925" y="3968750"/>
          <p14:tracePt t="3802" x="2582863" y="3994150"/>
          <p14:tracePt t="3811" x="2582863" y="4019550"/>
          <p14:tracePt t="3828" x="2582863" y="4044950"/>
          <p14:tracePt t="3915" x="2582863" y="4037013"/>
          <p14:tracePt t="3923" x="2574925" y="4027488"/>
          <p14:tracePt t="3931" x="2541588" y="3986213"/>
          <p14:tracePt t="3938" x="2524125" y="3951288"/>
          <p14:tracePt t="3947" x="2516188" y="3935413"/>
          <p14:tracePt t="3959" x="2498725" y="3883025"/>
          <p14:tracePt t="3962" x="2498725" y="3875088"/>
          <p14:tracePt t="3970" x="2489200" y="3857625"/>
          <p14:tracePt t="3978" x="2481263" y="3824288"/>
          <p14:tracePt t="3986" x="2481263" y="3816350"/>
          <p14:tracePt t="4003" x="2481263" y="3806825"/>
          <p14:tracePt t="4019" x="2473325" y="3798888"/>
          <p14:tracePt t="4116" x="2473325" y="3824288"/>
          <p14:tracePt t="4124" x="2473325" y="3849688"/>
          <p14:tracePt t="4131" x="2473325" y="3892550"/>
          <p14:tracePt t="4138" x="2473325" y="3935413"/>
          <p14:tracePt t="4146" x="2473325" y="3960813"/>
          <p14:tracePt t="4154" x="2473325" y="4002088"/>
          <p14:tracePt t="4162" x="2473325" y="4037013"/>
          <p14:tracePt t="4170" x="2473325" y="4079875"/>
          <p14:tracePt t="4178" x="2473325" y="4105275"/>
          <p14:tracePt t="4186" x="2473325" y="4121150"/>
          <p14:tracePt t="4196" x="2473325" y="4130675"/>
          <p14:tracePt t="4205" x="2473325" y="4138613"/>
          <p14:tracePt t="4275" x="2473325" y="4130675"/>
          <p14:tracePt t="4283" x="2473325" y="4105275"/>
          <p14:tracePt t="4291" x="2473325" y="4062413"/>
          <p14:tracePt t="4299" x="2473325" y="4027488"/>
          <p14:tracePt t="4307" x="2473325" y="3986213"/>
          <p14:tracePt t="4315" x="2473325" y="3968750"/>
          <p14:tracePt t="4323" x="2463800" y="3935413"/>
          <p14:tracePt t="4330" x="2463800" y="3917950"/>
          <p14:tracePt t="4339" x="2455863" y="3892550"/>
          <p14:tracePt t="4346" x="2455863" y="3875088"/>
          <p14:tracePt t="4354" x="2455863" y="3867150"/>
          <p14:tracePt t="4362" x="2455863" y="3857625"/>
          <p14:tracePt t="4419" x="2463800" y="3875088"/>
          <p14:tracePt t="4426" x="2481263" y="3917950"/>
          <p14:tracePt t="4434" x="2489200" y="3943350"/>
          <p14:tracePt t="4443" x="2498725" y="3976688"/>
          <p14:tracePt t="4450" x="2516188" y="4011613"/>
          <p14:tracePt t="4459" x="2524125" y="4052888"/>
          <p14:tracePt t="4466" x="2524125" y="4087813"/>
          <p14:tracePt t="4475" x="2541588" y="4095750"/>
          <p14:tracePt t="4483" x="2541588" y="4105275"/>
          <p14:tracePt t="4563" x="2532063" y="4070350"/>
          <p14:tracePt t="4571" x="2524125" y="4062413"/>
          <p14:tracePt t="4578" x="2524125" y="4019550"/>
          <p14:tracePt t="4586" x="2516188" y="3960813"/>
          <p14:tracePt t="4594" x="2516188" y="3935413"/>
          <p14:tracePt t="4605" x="2516188" y="3908425"/>
          <p14:tracePt t="4612" x="2506663" y="3900488"/>
          <p14:tracePt t="4618" x="2506663" y="3875088"/>
          <p14:tracePt t="4627" x="2506663" y="3867150"/>
          <p14:tracePt t="4674" x="2506663" y="3883025"/>
          <p14:tracePt t="4682" x="2516188" y="3892550"/>
          <p14:tracePt t="4691" x="2524125" y="3917950"/>
          <p14:tracePt t="4699" x="2532063" y="3960813"/>
          <p14:tracePt t="4707" x="2532063" y="4002088"/>
          <p14:tracePt t="4714" x="2532063" y="4052888"/>
          <p14:tracePt t="4722" x="2549525" y="4079875"/>
          <p14:tracePt t="4730" x="2549525" y="4095750"/>
          <p14:tracePt t="4739" x="2549525" y="4105275"/>
          <p14:tracePt t="4746" x="2549525" y="4113213"/>
          <p14:tracePt t="4794" x="2549525" y="4121150"/>
          <p14:tracePt t="4859" x="2541588" y="4121150"/>
          <p14:tracePt t="4899" x="2532063" y="4121150"/>
          <p14:tracePt t="4923" x="2524125" y="4105275"/>
          <p14:tracePt t="4939" x="2516188" y="4095750"/>
          <p14:tracePt t="4955" x="2506663" y="4087813"/>
          <p14:tracePt t="4963" x="2498725" y="4070350"/>
          <p14:tracePt t="4971" x="2489200" y="4062413"/>
          <p14:tracePt t="4978" x="2489200" y="4037013"/>
          <p14:tracePt t="4986" x="2489200" y="3994150"/>
          <p14:tracePt t="4994" x="2489200" y="3951288"/>
          <p14:tracePt t="5002" x="2489200" y="3925888"/>
          <p14:tracePt t="5010" x="2489200" y="3892550"/>
          <p14:tracePt t="5018" x="2489200" y="3841750"/>
          <p14:tracePt t="5027" x="2489200" y="3773488"/>
          <p14:tracePt t="5034" x="2489200" y="3730625"/>
          <p14:tracePt t="5043" x="2489200" y="3654425"/>
          <p14:tracePt t="5050" x="2498725" y="3568700"/>
          <p14:tracePt t="5059" x="2516188" y="3492500"/>
          <p14:tracePt t="5066" x="2566988" y="3390900"/>
          <p14:tracePt t="5076" x="2617788" y="3271838"/>
          <p14:tracePt t="5082" x="2693988" y="3170238"/>
          <p14:tracePt t="5092" x="2770188" y="3076575"/>
          <p14:tracePt t="5098" x="2863850" y="2982913"/>
          <p14:tracePt t="5107" x="2974975" y="2889250"/>
          <p14:tracePt t="5115" x="3067050" y="2805113"/>
          <p14:tracePt t="5125" x="3170238" y="2736850"/>
          <p14:tracePt t="5131" x="3289300" y="2686050"/>
          <p14:tracePt t="5139" x="3408363" y="2643188"/>
          <p14:tracePt t="5146" x="3535363" y="2592388"/>
          <p14:tracePt t="5155" x="3662363" y="2566988"/>
          <p14:tracePt t="5163" x="3790950" y="2557463"/>
          <p14:tracePt t="5172" x="3935413" y="2549525"/>
          <p14:tracePt t="5179" x="4079875" y="2549525"/>
          <p14:tracePt t="5186" x="4249738" y="2549525"/>
          <p14:tracePt t="5194" x="4394200" y="2582863"/>
          <p14:tracePt t="5202" x="4546600" y="2651125"/>
          <p14:tracePt t="5211" x="4665663" y="2693988"/>
          <p14:tracePt t="5218" x="4767263" y="2752725"/>
          <p14:tracePt t="5227" x="4868863" y="2813050"/>
          <p14:tracePt t="5236" x="4962525" y="2871788"/>
          <p14:tracePt t="5245" x="5038725" y="2914650"/>
          <p14:tracePt t="5250" x="5091113" y="2957513"/>
          <p14:tracePt t="5259" x="5157788" y="3000375"/>
          <p14:tracePt t="5266" x="5200650" y="3025775"/>
          <p14:tracePt t="5275" x="5243513" y="3067050"/>
          <p14:tracePt t="5282" x="5268913" y="3094038"/>
          <p14:tracePt t="5292" x="5302250" y="3127375"/>
          <p14:tracePt t="5298" x="5319713" y="3144838"/>
          <p14:tracePt t="5307" x="5337175" y="3160713"/>
          <p14:tracePt t="5314" x="5353050" y="3170238"/>
          <p14:tracePt t="5338" x="5353050" y="3178175"/>
          <p14:tracePt t="5394" x="5353050" y="3195638"/>
          <p14:tracePt t="5402" x="5370513" y="3211513"/>
          <p14:tracePt t="5412" x="5380038" y="3221038"/>
          <p14:tracePt t="5418" x="5387975" y="3228975"/>
          <p14:tracePt t="5426" x="5395913" y="3254375"/>
          <p14:tracePt t="5434" x="5413375" y="3305175"/>
          <p14:tracePt t="5442" x="5456238" y="3365500"/>
          <p14:tracePt t="5450" x="5497513" y="3416300"/>
          <p14:tracePt t="5459" x="5532438" y="3467100"/>
          <p14:tracePt t="5467" x="5565775" y="3509963"/>
          <p14:tracePt t="5474" x="5565775" y="3517900"/>
          <p14:tracePt t="5482" x="5565775" y="3527425"/>
          <p14:tracePt t="5605" x="5565775" y="3543300"/>
          <p14:tracePt t="5610" x="5565775" y="3552825"/>
          <p14:tracePt t="5618" x="5565775" y="3560763"/>
          <p14:tracePt t="5626" x="5565775" y="3578225"/>
          <p14:tracePt t="5635" x="5565775" y="3603625"/>
          <p14:tracePt t="5642" x="5565775" y="3629025"/>
          <p14:tracePt t="5651" x="5565775" y="3654425"/>
          <p14:tracePt t="5659" x="5565775" y="3697288"/>
          <p14:tracePt t="5669" x="5565775" y="3756025"/>
          <p14:tracePt t="5678" x="5565775" y="3790950"/>
          <p14:tracePt t="5683" x="5565775" y="3816350"/>
          <p14:tracePt t="5692" x="5565775" y="3841750"/>
          <p14:tracePt t="5698" x="5565775" y="3875088"/>
          <p14:tracePt t="5706" x="5565775" y="3908425"/>
          <p14:tracePt t="5715" x="5575300" y="3943350"/>
          <p14:tracePt t="5722" x="5575300" y="3951288"/>
          <p14:tracePt t="5730" x="5591175" y="3976688"/>
          <p14:tracePt t="5739" x="5600700" y="4002088"/>
          <p14:tracePt t="5746" x="5600700" y="4011613"/>
          <p14:tracePt t="5754" x="5626100" y="4062413"/>
          <p14:tracePt t="5763" x="5641975" y="4079875"/>
          <p14:tracePt t="5772" x="5651500" y="4095750"/>
          <p14:tracePt t="5780" x="5659438" y="4105275"/>
          <p14:tracePt t="5787" x="5676900" y="4130675"/>
          <p14:tracePt t="5795" x="5676900" y="4146550"/>
          <p14:tracePt t="5803" x="5694363" y="4189413"/>
          <p14:tracePt t="5811" x="5702300" y="4206875"/>
          <p14:tracePt t="5818" x="5710238" y="4206875"/>
          <p14:tracePt t="5834" x="5727700" y="4206875"/>
          <p14:tracePt t="5874" x="5735638" y="4206875"/>
          <p14:tracePt t="5884" x="5745163" y="4197350"/>
          <p14:tracePt t="5893" x="5753100" y="4171950"/>
          <p14:tracePt t="5898" x="5753100" y="4146550"/>
          <p14:tracePt t="5909" x="5753100" y="4105275"/>
          <p14:tracePt t="5914" x="5753100" y="4052888"/>
          <p14:tracePt t="5922" x="5753100" y="3994150"/>
          <p14:tracePt t="5930" x="5753100" y="3951288"/>
          <p14:tracePt t="5938" x="5753100" y="3917950"/>
          <p14:tracePt t="5946" x="5753100" y="3908425"/>
          <p14:tracePt t="5954" x="5753100" y="3900488"/>
          <p14:tracePt t="5962" x="5745163" y="3883025"/>
          <p14:tracePt t="5970" x="5735638" y="3857625"/>
          <p14:tracePt t="5978" x="5719763" y="3841750"/>
          <p14:tracePt t="6026" x="5702300" y="3841750"/>
          <p14:tracePt t="6043" x="5694363" y="3841750"/>
          <p14:tracePt t="6059" x="5684838" y="3841750"/>
          <p14:tracePt t="6066" x="5676900" y="3841750"/>
          <p14:tracePt t="6075" x="5659438" y="3857625"/>
          <p14:tracePt t="6082" x="5659438" y="3875088"/>
          <p14:tracePt t="6092" x="5651500" y="3892550"/>
          <p14:tracePt t="6099" x="5641975" y="3935413"/>
          <p14:tracePt t="6106" x="5641975" y="3968750"/>
          <p14:tracePt t="6115" x="5641975" y="4002088"/>
          <p14:tracePt t="6123" x="5641975" y="4037013"/>
          <p14:tracePt t="6132" x="5641975" y="4087813"/>
          <p14:tracePt t="6140" x="5641975" y="4105275"/>
          <p14:tracePt t="6147" x="5641975" y="4121150"/>
          <p14:tracePt t="6155" x="5641975" y="4146550"/>
          <p14:tracePt t="6162" x="5641975" y="4156075"/>
          <p14:tracePt t="6227" x="5641975" y="4130675"/>
          <p14:tracePt t="6234" x="5651500" y="4079875"/>
          <p14:tracePt t="6243" x="5651500" y="4044950"/>
          <p14:tracePt t="6251" x="5651500" y="3994150"/>
          <p14:tracePt t="6259" x="5651500" y="3960813"/>
          <p14:tracePt t="6267" x="5651500" y="3917950"/>
          <p14:tracePt t="6275" x="5651500" y="3857625"/>
          <p14:tracePt t="6283" x="5651500" y="3806825"/>
          <p14:tracePt t="6292" x="5651500" y="3773488"/>
          <p14:tracePt t="6299" x="5651500" y="3730625"/>
          <p14:tracePt t="6307" x="5651500" y="3713163"/>
          <p14:tracePt t="6323" x="5651500" y="3697288"/>
          <p14:tracePt t="6403" x="5626100" y="3705225"/>
          <p14:tracePt t="6419" x="5626100" y="3730625"/>
          <p14:tracePt t="6426" x="5608638" y="3748088"/>
          <p14:tracePt t="6434" x="5600700" y="3748088"/>
          <p14:tracePt t="6508" x="5591175" y="3748088"/>
          <p14:tracePt t="6523" x="5583238" y="3730625"/>
          <p14:tracePt t="6530" x="5575300" y="3722688"/>
          <p14:tracePt t="6538" x="5565775" y="3705225"/>
          <p14:tracePt t="6546" x="5565775" y="3697288"/>
          <p14:tracePt t="6554" x="5557838" y="3687763"/>
          <p14:tracePt t="6562" x="5549900" y="3662363"/>
          <p14:tracePt t="6570" x="5540375" y="3654425"/>
          <p14:tracePt t="6578" x="5532438" y="3636963"/>
          <p14:tracePt t="6586" x="5532438" y="3629025"/>
          <p14:tracePt t="6594" x="5524500" y="3611563"/>
          <p14:tracePt t="6602" x="5524500" y="3603625"/>
          <p14:tracePt t="6610" x="5514975" y="3594100"/>
          <p14:tracePt t="6618" x="5507038" y="3594100"/>
          <p14:tracePt t="6627" x="5507038" y="3586163"/>
          <p14:tracePt t="6635" x="5497513" y="3578225"/>
          <p14:tracePt t="6650" x="5497513" y="3568700"/>
          <p14:tracePt t="6690" x="5489575" y="3568700"/>
          <p14:tracePt t="7092" x="5481638" y="3568700"/>
          <p14:tracePt t="7101" x="5472113" y="3586163"/>
          <p14:tracePt t="7114" x="5472113" y="3629025"/>
          <p14:tracePt t="7123" x="5464175" y="3636963"/>
          <p14:tracePt t="7131" x="5464175" y="3671888"/>
          <p14:tracePt t="7139" x="5464175" y="3697288"/>
          <p14:tracePt t="7147" x="5464175" y="3730625"/>
          <p14:tracePt t="7154" x="5464175" y="3748088"/>
          <p14:tracePt t="7162" x="5464175" y="3790950"/>
          <p14:tracePt t="7170" x="5464175" y="3832225"/>
          <p14:tracePt t="7179" x="5464175" y="3867150"/>
          <p14:tracePt t="7186" x="5464175" y="3892550"/>
          <p14:tracePt t="7202" x="5464175" y="3935413"/>
          <p14:tracePt t="7212" x="5464175" y="3960813"/>
          <p14:tracePt t="7218" x="5472113" y="3960813"/>
          <p14:tracePt t="7234" x="5489575" y="3968750"/>
          <p14:tracePt t="7243" x="5497513" y="3976688"/>
          <p14:tracePt t="7250" x="5497513" y="3986213"/>
          <p14:tracePt t="7266" x="5507038" y="3986213"/>
          <p14:tracePt t="7274" x="5514975" y="3994150"/>
          <p14:tracePt t="7283" x="5524500" y="4002088"/>
          <p14:tracePt t="7299" x="5524500" y="4011613"/>
          <p14:tracePt t="7306" x="5532438" y="4019550"/>
          <p14:tracePt t="7314" x="5540375" y="4019550"/>
          <p14:tracePt t="7323" x="5549900" y="4019550"/>
          <p14:tracePt t="7332" x="5557838" y="4019550"/>
          <p14:tracePt t="7348" x="5575300" y="4019550"/>
          <p14:tracePt t="7355" x="5583238" y="4019550"/>
          <p14:tracePt t="7363" x="5608638" y="4002088"/>
          <p14:tracePt t="7370" x="5626100" y="3986213"/>
          <p14:tracePt t="7379" x="5668963" y="3935413"/>
          <p14:tracePt t="7387" x="5694363" y="3917950"/>
          <p14:tracePt t="7395" x="5753100" y="3875088"/>
          <p14:tracePt t="7403" x="5778500" y="3849688"/>
          <p14:tracePt t="7414" x="5795963" y="3832225"/>
          <p14:tracePt t="7418" x="5803900" y="3806825"/>
          <p14:tracePt t="7426" x="5803900" y="3790950"/>
          <p14:tracePt t="7434" x="5803900" y="3763963"/>
          <p14:tracePt t="7442" x="5803900" y="3738563"/>
          <p14:tracePt t="7450" x="5803900" y="3705225"/>
          <p14:tracePt t="7458" x="5803900" y="3679825"/>
          <p14:tracePt t="7466" x="5803900" y="3654425"/>
          <p14:tracePt t="7474" x="5803900" y="3619500"/>
          <p14:tracePt t="7482" x="5803900" y="3594100"/>
          <p14:tracePt t="7490" x="5803900" y="3552825"/>
          <p14:tracePt t="7498" x="5803900" y="3527425"/>
          <p14:tracePt t="7506" x="5770563" y="3475038"/>
          <p14:tracePt t="7514" x="5753100" y="3467100"/>
          <p14:tracePt t="7523" x="5753100" y="3459163"/>
          <p14:tracePt t="7531" x="5745163" y="3449638"/>
          <p14:tracePt t="7540" x="5735638" y="3424238"/>
          <p14:tracePt t="7548" x="5727700" y="3408363"/>
          <p14:tracePt t="7555" x="5710238" y="3390900"/>
          <p14:tracePt t="7570" x="5702300" y="3382963"/>
          <p14:tracePt t="7587" x="5684838" y="3382963"/>
          <p14:tracePt t="7603" x="5676900" y="3382963"/>
          <p14:tracePt t="7613" x="5668963" y="3382963"/>
          <p14:tracePt t="7629" x="5659438" y="3382963"/>
          <p14:tracePt t="7635" x="5641975" y="3382963"/>
          <p14:tracePt t="7643" x="5634038" y="3382963"/>
          <p14:tracePt t="7650" x="5634038" y="3398838"/>
          <p14:tracePt t="7659" x="5616575" y="3441700"/>
          <p14:tracePt t="7666" x="5608638" y="3492500"/>
          <p14:tracePt t="7675" x="5608638" y="3509963"/>
          <p14:tracePt t="7682" x="5600700" y="3535363"/>
          <p14:tracePt t="7690" x="5600700" y="3578225"/>
          <p14:tracePt t="7698" x="5600700" y="3603625"/>
          <p14:tracePt t="7707" x="5600700" y="3629025"/>
          <p14:tracePt t="7714" x="5600700" y="3687763"/>
          <p14:tracePt t="7722" x="5600700" y="3748088"/>
          <p14:tracePt t="7731" x="5600700" y="3781425"/>
          <p14:tracePt t="7738" x="5600700" y="3824288"/>
          <p14:tracePt t="7747" x="5591175" y="3857625"/>
          <p14:tracePt t="7756" x="5591175" y="3900488"/>
          <p14:tracePt t="7763" x="5591175" y="3935413"/>
          <p14:tracePt t="7779" x="5591175" y="3968750"/>
          <p14:tracePt t="7787" x="5591175" y="3986213"/>
          <p14:tracePt t="7795" x="5591175" y="4011613"/>
          <p14:tracePt t="7803" x="5591175" y="4027488"/>
          <p14:tracePt t="7815" x="5591175" y="4044950"/>
          <p14:tracePt t="7820" x="5600700" y="4052888"/>
          <p14:tracePt t="7827" x="5608638" y="4062413"/>
          <p14:tracePt t="7843" x="5626100" y="4070350"/>
          <p14:tracePt t="7850" x="5634038" y="4087813"/>
          <p14:tracePt t="7858" x="5641975" y="4087813"/>
          <p14:tracePt t="7866" x="5676900" y="4087813"/>
          <p14:tracePt t="7875" x="5694363" y="4087813"/>
          <p14:tracePt t="7882" x="5702300" y="4087813"/>
          <p14:tracePt t="7890" x="5710238" y="4087813"/>
          <p14:tracePt t="7898" x="5727700" y="4087813"/>
          <p14:tracePt t="7915" x="5745163" y="4087813"/>
          <p14:tracePt t="7923" x="5761038" y="4087813"/>
          <p14:tracePt t="7931" x="5761038" y="4079875"/>
          <p14:tracePt t="7939" x="5770563" y="4079875"/>
          <p14:tracePt t="7954" x="5778500" y="4070350"/>
          <p14:tracePt t="7963" x="5778500" y="4062413"/>
          <p14:tracePt t="7970" x="5778500" y="4052888"/>
          <p14:tracePt t="7979" x="5788025" y="4037013"/>
          <p14:tracePt t="7986" x="5788025" y="4027488"/>
          <p14:tracePt t="8003" x="5795963" y="4011613"/>
          <p14:tracePt t="8013" x="5803900" y="3994150"/>
          <p14:tracePt t="8018" x="5803900" y="3968750"/>
          <p14:tracePt t="8027" x="5813425" y="3943350"/>
          <p14:tracePt t="8034" x="5813425" y="3917950"/>
          <p14:tracePt t="8042" x="5813425" y="3867150"/>
          <p14:tracePt t="8050" x="5813425" y="3824288"/>
          <p14:tracePt t="8059" x="5813425" y="3798888"/>
          <p14:tracePt t="8067" x="5813425" y="3763963"/>
          <p14:tracePt t="8074" x="5813425" y="3756025"/>
          <p14:tracePt t="8082" x="5813425" y="3730625"/>
          <p14:tracePt t="8090" x="5813425" y="3713163"/>
          <p14:tracePt t="8107" x="5813425" y="3705225"/>
          <p14:tracePt t="8115" x="5803900" y="3687763"/>
          <p14:tracePt t="8131" x="5795963" y="3679825"/>
          <p14:tracePt t="8139" x="5788025" y="3662363"/>
          <p14:tracePt t="8146" x="5778500" y="3662363"/>
          <p14:tracePt t="8155" x="5778500" y="3654425"/>
          <p14:tracePt t="8163" x="5770563" y="3646488"/>
          <p14:tracePt t="8347" x="5753100" y="3636963"/>
          <p14:tracePt t="8964" x="5753100" y="3629025"/>
          <p14:tracePt t="8971" x="5753100" y="3619500"/>
          <p14:tracePt t="8987" x="5753100" y="3611563"/>
          <p14:tracePt t="8994" x="5753100" y="3594100"/>
          <p14:tracePt t="9010" x="5753100" y="3578225"/>
          <p14:tracePt t="9018" x="5753100" y="3568700"/>
          <p14:tracePt t="9026" x="5753100" y="3560763"/>
          <p14:tracePt t="9035" x="5753100" y="3552825"/>
          <p14:tracePt t="9066" x="5753100" y="3543300"/>
          <p14:tracePt t="10589" x="5753100" y="3535363"/>
          <p14:tracePt t="11149" x="5745163" y="3517900"/>
          <p14:tracePt t="11188" x="5735638" y="3517900"/>
          <p14:tracePt t="11196" x="5727700" y="3509963"/>
          <p14:tracePt t="11211" x="5727700" y="3502025"/>
          <p14:tracePt t="11219" x="5719763" y="3502025"/>
          <p14:tracePt t="11234" x="5710238" y="3492500"/>
          <p14:tracePt t="11266" x="5702300" y="3492500"/>
          <p14:tracePt t="11274" x="5684838" y="3492500"/>
          <p14:tracePt t="11282" x="5676900" y="3492500"/>
          <p14:tracePt t="11291" x="5659438" y="3492500"/>
          <p14:tracePt t="11298" x="5651500" y="3502025"/>
          <p14:tracePt t="11307" x="5626100" y="3527425"/>
          <p14:tracePt t="11314" x="5608638" y="3535363"/>
          <p14:tracePt t="11323" x="5600700" y="3535363"/>
          <p14:tracePt t="11339" x="5591175" y="3543300"/>
          <p14:tracePt t="11346" x="5575300" y="3552825"/>
          <p14:tracePt t="11371" x="5575300" y="3560763"/>
          <p14:tracePt t="11387" x="5575300" y="3568700"/>
          <p14:tracePt t="11394" x="5575300" y="3578225"/>
          <p14:tracePt t="11402" x="5575300" y="3586163"/>
          <p14:tracePt t="11410" x="5565775" y="3594100"/>
          <p14:tracePt t="11418" x="5557838" y="3611563"/>
          <p14:tracePt t="11426" x="5557838" y="3619500"/>
          <p14:tracePt t="11434" x="5557838" y="3646488"/>
          <p14:tracePt t="11442" x="5549900" y="3662363"/>
          <p14:tracePt t="11450" x="5540375" y="3679825"/>
          <p14:tracePt t="11458" x="5524500" y="3687763"/>
          <p14:tracePt t="11466" x="5524500" y="3713163"/>
          <p14:tracePt t="11475" x="5524500" y="3738563"/>
          <p14:tracePt t="11482" x="5524500" y="3756025"/>
          <p14:tracePt t="11491" x="5514975" y="3816350"/>
          <p14:tracePt t="11498" x="5514975" y="3824288"/>
          <p14:tracePt t="11508" x="5514975" y="3867150"/>
          <p14:tracePt t="11514" x="5514975" y="3900488"/>
          <p14:tracePt t="11523" x="5524500" y="3935413"/>
          <p14:tracePt t="11530" x="5532438" y="3960813"/>
          <p14:tracePt t="11539" x="5549900" y="3986213"/>
          <p14:tracePt t="11546" x="5557838" y="4002088"/>
          <p14:tracePt t="11556" x="5575300" y="4019550"/>
          <p14:tracePt t="11562" x="5583238" y="4037013"/>
          <p14:tracePt t="11570" x="5583238" y="4044950"/>
          <p14:tracePt t="11578" x="5600700" y="4044950"/>
          <p14:tracePt t="11587" x="5616575" y="4070350"/>
          <p14:tracePt t="11594" x="5626100" y="4070350"/>
          <p14:tracePt t="11610" x="5641975" y="4070350"/>
          <p14:tracePt t="11626" x="5659438" y="4070350"/>
          <p14:tracePt t="11634" x="5676900" y="4062413"/>
          <p14:tracePt t="11642" x="5684838" y="4044950"/>
          <p14:tracePt t="11651" x="5694363" y="4027488"/>
          <p14:tracePt t="11658" x="5719763" y="3986213"/>
          <p14:tracePt t="11666" x="5745163" y="3951288"/>
          <p14:tracePt t="11674" x="5753100" y="3917950"/>
          <p14:tracePt t="11683" x="5753100" y="3892550"/>
          <p14:tracePt t="11690" x="5761038" y="3849688"/>
          <p14:tracePt t="11698" x="5761038" y="3806825"/>
          <p14:tracePt t="11707" x="5761038" y="3773488"/>
          <p14:tracePt t="11715" x="5761038" y="3748088"/>
          <p14:tracePt t="11723" x="5761038" y="3722688"/>
          <p14:tracePt t="11730" x="5761038" y="3687763"/>
          <p14:tracePt t="11740" x="5753100" y="3671888"/>
          <p14:tracePt t="11746" x="5745163" y="3654425"/>
          <p14:tracePt t="11757" x="5727700" y="3636963"/>
          <p14:tracePt t="11762" x="5727700" y="3629025"/>
          <p14:tracePt t="11771" x="5719763" y="3619500"/>
          <p14:tracePt t="11778" x="5710238" y="3619500"/>
          <p14:tracePt t="11786" x="5702300" y="3619500"/>
          <p14:tracePt t="11802" x="5694363" y="3619500"/>
          <p14:tracePt t="11810" x="5684838" y="3619500"/>
          <p14:tracePt t="11818" x="5668963" y="3619500"/>
          <p14:tracePt t="11826" x="5641975" y="3636963"/>
          <p14:tracePt t="11834" x="5634038" y="3654425"/>
          <p14:tracePt t="11843" x="5626100" y="3671888"/>
          <p14:tracePt t="11851" x="5626100" y="3730625"/>
          <p14:tracePt t="11859" x="5616575" y="3790950"/>
          <p14:tracePt t="11866" x="5616575" y="3816350"/>
          <p14:tracePt t="11875" x="5616575" y="3875088"/>
          <p14:tracePt t="11885" x="5616575" y="3883025"/>
          <p14:tracePt t="11892" x="5616575" y="3900488"/>
          <p14:tracePt t="11899" x="5616575" y="3908425"/>
          <p14:tracePt t="11907" x="5626100" y="3917950"/>
          <p14:tracePt t="11915" x="5626100" y="3925888"/>
          <p14:tracePt t="11923" x="5626100" y="3935413"/>
          <p14:tracePt t="11939" x="5634038" y="3935413"/>
          <p14:tracePt t="11957" x="5659438" y="3935413"/>
          <p14:tracePt t="11963" x="5676900" y="3908425"/>
          <p14:tracePt t="11971" x="5694363" y="3883025"/>
          <p14:tracePt t="11978" x="5727700" y="3832225"/>
          <p14:tracePt t="11987" x="5735638" y="3798888"/>
          <p14:tracePt t="11994" x="5753100" y="3763963"/>
          <p14:tracePt t="12002" x="5761038" y="3730625"/>
          <p14:tracePt t="12010" x="5761038" y="3722688"/>
          <p14:tracePt t="12018" x="5761038" y="3713163"/>
          <p14:tracePt t="12042" x="5761038" y="3705225"/>
          <p14:tracePt t="12050" x="5761038" y="3687763"/>
          <p14:tracePt t="12187" x="5753100" y="3687763"/>
          <p14:tracePt t="12211" x="5753100" y="3705225"/>
          <p14:tracePt t="12226" x="5753100" y="3713163"/>
          <p14:tracePt t="12234" x="5770563" y="3730625"/>
          <p14:tracePt t="12242" x="5770563" y="3738563"/>
          <p14:tracePt t="12274" x="5795963" y="3738563"/>
          <p14:tracePt t="12282" x="5795963" y="3748088"/>
          <p14:tracePt t="12292" x="5829300" y="3763963"/>
          <p14:tracePt t="12299" x="5854700" y="3763963"/>
          <p14:tracePt t="12307" x="5897563" y="3781425"/>
          <p14:tracePt t="12315" x="5940425" y="3781425"/>
          <p14:tracePt t="12323" x="5973763" y="3781425"/>
          <p14:tracePt t="12330" x="6024563" y="3790950"/>
          <p14:tracePt t="12339" x="6127750" y="3798888"/>
          <p14:tracePt t="12346" x="6254750" y="3798888"/>
          <p14:tracePt t="12356" x="6407150" y="3798888"/>
          <p14:tracePt t="12363" x="6619875" y="3798888"/>
          <p14:tracePt t="12371" x="6908800" y="3798888"/>
          <p14:tracePt t="12378" x="7273925" y="3756025"/>
          <p14:tracePt t="12386" x="7673975" y="3662363"/>
          <p14:tracePt t="12394" x="8074025" y="3560763"/>
          <p14:tracePt t="12402" x="8497888" y="3467100"/>
          <p14:tracePt t="12410" x="8863013" y="33909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EA002BC-A6A1-46BB-8CE7-BB0CF77D1DDC}"/>
              </a:ext>
            </a:extLst>
          </p:cNvPr>
          <p:cNvSpPr>
            <a:spLocks noGrp="1" noChangeArrowheads="1"/>
          </p:cNvSpPr>
          <p:nvPr>
            <p:ph type="title"/>
          </p:nvPr>
        </p:nvSpPr>
        <p:spPr/>
        <p:txBody>
          <a:bodyPr/>
          <a:lstStyle/>
          <a:p>
            <a:pPr eaLnBrk="1" hangingPunct="1"/>
            <a:r>
              <a:rPr lang="en-US" altLang="cs-CZ"/>
              <a:t>Palatal eruption</a:t>
            </a:r>
            <a:endParaRPr lang="cs-CZ" altLang="cs-CZ"/>
          </a:p>
        </p:txBody>
      </p:sp>
      <p:pic>
        <p:nvPicPr>
          <p:cNvPr id="28675" name="Picture 3">
            <a:extLst>
              <a:ext uri="{FF2B5EF4-FFF2-40B4-BE49-F238E27FC236}">
                <a16:creationId xmlns:a16="http://schemas.microsoft.com/office/drawing/2014/main" id="{C1B91F31-B8C6-486F-9F0F-49D20F68A5C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03350" y="1484313"/>
            <a:ext cx="6192838" cy="47529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B066B348-B633-40F3-B7C0-3DEAF8478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87"/>
    </mc:Choice>
    <mc:Fallback xmlns="">
      <p:transition spd="slow" advTm="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14" x="8718550" y="3279775"/>
          <p14:tracePt t="521" x="8472488" y="3330575"/>
          <p14:tracePt t="528" x="8251825" y="3355975"/>
          <p14:tracePt t="536" x="8005763" y="3390900"/>
          <p14:tracePt t="544" x="7793038" y="3416300"/>
          <p14:tracePt t="552" x="7605713" y="3433763"/>
          <p14:tracePt t="560" x="7392988" y="3441700"/>
          <p14:tracePt t="568" x="7154863" y="3459163"/>
          <p14:tracePt t="577" x="6951663" y="3459163"/>
          <p14:tracePt t="586" x="6799263" y="3459163"/>
          <p14:tracePt t="593" x="6654800" y="3459163"/>
          <p14:tracePt t="600" x="6518275" y="3459163"/>
          <p14:tracePt t="608" x="6373813" y="3459163"/>
          <p14:tracePt t="616" x="6262688" y="3459163"/>
          <p14:tracePt t="624" x="6153150" y="3459163"/>
          <p14:tracePt t="632" x="6067425" y="3459163"/>
          <p14:tracePt t="640" x="5965825" y="3459163"/>
          <p14:tracePt t="648" x="5897563" y="3459163"/>
          <p14:tracePt t="657" x="5838825" y="3459163"/>
          <p14:tracePt t="664" x="5753100" y="3459163"/>
          <p14:tracePt t="673" x="5668963" y="3459163"/>
          <p14:tracePt t="680" x="5565775" y="3459163"/>
          <p14:tracePt t="688" x="5464175" y="3459163"/>
          <p14:tracePt t="696" x="5353050" y="3441700"/>
          <p14:tracePt t="706" x="5226050" y="3441700"/>
          <p14:tracePt t="712" x="5099050" y="3441700"/>
          <p14:tracePt t="722" x="4987925" y="3433763"/>
          <p14:tracePt t="728" x="4860925" y="3433763"/>
          <p14:tracePt t="736" x="4716463" y="3433763"/>
          <p14:tracePt t="743" x="4579938" y="3433763"/>
          <p14:tracePt t="752" x="4402138" y="3408363"/>
          <p14:tracePt t="760" x="4232275" y="3382963"/>
          <p14:tracePt t="768" x="4079875" y="3373438"/>
          <p14:tracePt t="776" x="3968750" y="3355975"/>
          <p14:tracePt t="783" x="3841750" y="3348038"/>
          <p14:tracePt t="792" x="3756025" y="3340100"/>
          <p14:tracePt t="802" x="3662363" y="3322638"/>
          <p14:tracePt t="809" x="3603625" y="3314700"/>
          <p14:tracePt t="816" x="3543300" y="3305175"/>
          <p14:tracePt t="824" x="3502025" y="3297238"/>
          <p14:tracePt t="832" x="3449638" y="3289300"/>
          <p14:tracePt t="840" x="3408363" y="3279775"/>
          <p14:tracePt t="848" x="3365500" y="3271838"/>
          <p14:tracePt t="856" x="3305175" y="3263900"/>
          <p14:tracePt t="864" x="3254375" y="3254375"/>
          <p14:tracePt t="873" x="3221038" y="3228975"/>
          <p14:tracePt t="880" x="3203575" y="3228975"/>
          <p14:tracePt t="888" x="3186113" y="3221038"/>
          <p14:tracePt t="896" x="3160713" y="3211513"/>
          <p14:tracePt t="905" x="3144838" y="3203575"/>
          <p14:tracePt t="912" x="3119438" y="3186113"/>
          <p14:tracePt t="922" x="3094038" y="3160713"/>
          <p14:tracePt t="928" x="3059113" y="3144838"/>
          <p14:tracePt t="936" x="3000375" y="3127375"/>
          <p14:tracePt t="943" x="2965450" y="3094038"/>
          <p14:tracePt t="952" x="2914650" y="3076575"/>
          <p14:tracePt t="960" x="2871788" y="3059113"/>
          <p14:tracePt t="968" x="2838450" y="3051175"/>
          <p14:tracePt t="977" x="2805113" y="3033713"/>
          <p14:tracePt t="985" x="2736850" y="3008313"/>
          <p14:tracePt t="992" x="2676525" y="2982913"/>
          <p14:tracePt t="1001" x="2651125" y="2965450"/>
          <p14:tracePt t="1008" x="2617788" y="2957513"/>
          <p14:tracePt t="1016" x="2600325" y="2949575"/>
          <p14:tracePt t="1025" x="2574925" y="2932113"/>
          <p14:tracePt t="1032" x="2566988" y="2914650"/>
          <p14:tracePt t="1041" x="2541588" y="2906713"/>
          <p14:tracePt t="1050" x="2524125" y="2897188"/>
          <p14:tracePt t="1058" x="2524125" y="2889250"/>
          <p14:tracePt t="1065" x="2506663" y="2871788"/>
          <p14:tracePt t="1080" x="2498725" y="2871788"/>
          <p14:tracePt t="1169" x="2498725" y="2855913"/>
          <p14:tracePt t="1177" x="2489200" y="2846388"/>
          <p14:tracePt t="1185" x="2481263" y="2846388"/>
          <p14:tracePt t="1192" x="2473325" y="2846388"/>
          <p14:tracePt t="1208" x="2455863" y="2846388"/>
          <p14:tracePt t="1232" x="2438400" y="2838450"/>
          <p14:tracePt t="1240" x="2430463" y="2838450"/>
          <p14:tracePt t="2096" x="2422525" y="2838450"/>
          <p14:tracePt t="2112" x="2413000" y="2838450"/>
          <p14:tracePt t="2121" x="2405063" y="2838450"/>
          <p14:tracePt t="2128" x="2387600" y="2838450"/>
          <p14:tracePt t="2137" x="2379663" y="2838450"/>
          <p14:tracePt t="2144" x="2371725" y="2838450"/>
          <p14:tracePt t="2152" x="2362200" y="2855913"/>
          <p14:tracePt t="2160" x="2354263" y="2863850"/>
          <p14:tracePt t="2172" x="2344738" y="2871788"/>
          <p14:tracePt t="2184" x="2328863" y="2881313"/>
          <p14:tracePt t="2192" x="2311400" y="2914650"/>
          <p14:tracePt t="2200" x="2303463" y="2932113"/>
          <p14:tracePt t="2208" x="2293938" y="2957513"/>
          <p14:tracePt t="2216" x="2293938" y="2965450"/>
          <p14:tracePt t="2224" x="2286000" y="3000375"/>
          <p14:tracePt t="2232" x="2286000" y="3025775"/>
          <p14:tracePt t="2239" x="2286000" y="3041650"/>
          <p14:tracePt t="2248" x="2286000" y="3067050"/>
          <p14:tracePt t="2256" x="2286000" y="3109913"/>
          <p14:tracePt t="2264" x="2286000" y="3152775"/>
          <p14:tracePt t="2272" x="2286000" y="3211513"/>
          <p14:tracePt t="2280" x="2286000" y="3254375"/>
          <p14:tracePt t="2288" x="2286000" y="3297238"/>
          <p14:tracePt t="2296" x="2286000" y="3348038"/>
          <p14:tracePt t="2305" x="2311400" y="3390900"/>
          <p14:tracePt t="2312" x="2328863" y="3441700"/>
          <p14:tracePt t="2320" x="2344738" y="3475038"/>
          <p14:tracePt t="2328" x="2362200" y="3509963"/>
          <p14:tracePt t="2337" x="2379663" y="3543300"/>
          <p14:tracePt t="2344" x="2387600" y="3594100"/>
          <p14:tracePt t="2354" x="2405063" y="3629025"/>
          <p14:tracePt t="2360" x="2430463" y="3679825"/>
          <p14:tracePt t="2368" x="2455863" y="3722688"/>
          <p14:tracePt t="2376" x="2473325" y="3756025"/>
          <p14:tracePt t="2384" x="2489200" y="3781425"/>
          <p14:tracePt t="2392" x="2506663" y="3798888"/>
          <p14:tracePt t="2399" x="2524125" y="3841750"/>
          <p14:tracePt t="2408" x="2541588" y="3867150"/>
          <p14:tracePt t="2416" x="2557463" y="3900488"/>
          <p14:tracePt t="2424" x="2600325" y="3951288"/>
          <p14:tracePt t="2431" x="2643188" y="4019550"/>
          <p14:tracePt t="2439" x="2660650" y="4044950"/>
          <p14:tracePt t="2448" x="2686050" y="4079875"/>
          <p14:tracePt t="2457" x="2719388" y="4105275"/>
          <p14:tracePt t="2464" x="2752725" y="4138613"/>
          <p14:tracePt t="2472" x="2805113" y="4171950"/>
          <p14:tracePt t="2480" x="2830513" y="4197350"/>
          <p14:tracePt t="2488" x="2855913" y="4214813"/>
          <p14:tracePt t="2496" x="2889250" y="4249738"/>
          <p14:tracePt t="2504" x="2922588" y="4265613"/>
          <p14:tracePt t="2512" x="2965450" y="4291013"/>
          <p14:tracePt t="2520" x="2974975" y="4300538"/>
          <p14:tracePt t="2528" x="3000375" y="4333875"/>
          <p14:tracePt t="2538" x="3041650" y="4359275"/>
          <p14:tracePt t="2544" x="3094038" y="4402138"/>
          <p14:tracePt t="2552" x="3119438" y="4427538"/>
          <p14:tracePt t="2560" x="3170238" y="4460875"/>
          <p14:tracePt t="2568" x="3178175" y="4486275"/>
          <p14:tracePt t="2576" x="3211513" y="4513263"/>
          <p14:tracePt t="2584" x="3279775" y="4529138"/>
          <p14:tracePt t="2592" x="3322638" y="4546600"/>
          <p14:tracePt t="2600" x="3348038" y="4572000"/>
          <p14:tracePt t="2608" x="3398838" y="4589463"/>
          <p14:tracePt t="2616" x="3459163" y="4622800"/>
          <p14:tracePt t="2624" x="3527425" y="4657725"/>
          <p14:tracePt t="2632" x="3586163" y="4673600"/>
          <p14:tracePt t="2640" x="3611563" y="4683125"/>
          <p14:tracePt t="2648" x="3654425" y="4708525"/>
          <p14:tracePt t="2656" x="3713163" y="4733925"/>
          <p14:tracePt t="2664" x="3763963" y="4749800"/>
          <p14:tracePt t="2673" x="3841750" y="4775200"/>
          <p14:tracePt t="2680" x="3917950" y="4802188"/>
          <p14:tracePt t="2688" x="3976688" y="4827588"/>
          <p14:tracePt t="2696" x="4037013" y="4843463"/>
          <p14:tracePt t="2704" x="4095750" y="4868863"/>
          <p14:tracePt t="2712" x="4189413" y="4894263"/>
          <p14:tracePt t="2721" x="4275138" y="4919663"/>
          <p14:tracePt t="2728" x="4359275" y="4929188"/>
          <p14:tracePt t="2738" x="4445000" y="4946650"/>
          <p14:tracePt t="2744" x="4538663" y="4954588"/>
          <p14:tracePt t="2752" x="4622800" y="4962525"/>
          <p14:tracePt t="2760" x="4724400" y="4962525"/>
          <p14:tracePt t="2768" x="4810125" y="4962525"/>
          <p14:tracePt t="2776" x="4894263" y="4962525"/>
          <p14:tracePt t="2784" x="4979988" y="4962525"/>
          <p14:tracePt t="2792" x="5048250" y="4962525"/>
          <p14:tracePt t="2800" x="5116513" y="4962525"/>
          <p14:tracePt t="2807" x="5192713" y="4962525"/>
          <p14:tracePt t="2816" x="5276850" y="4962525"/>
          <p14:tracePt t="2824" x="5353050" y="4954588"/>
          <p14:tracePt t="2832" x="5413375" y="4937125"/>
          <p14:tracePt t="2840" x="5481638" y="4919663"/>
          <p14:tracePt t="2848" x="5532438" y="4903788"/>
          <p14:tracePt t="2856" x="5565775" y="4886325"/>
          <p14:tracePt t="2864" x="5616575" y="4852988"/>
          <p14:tracePt t="2873" x="5694363" y="4810125"/>
          <p14:tracePt t="2880" x="5761038" y="4767263"/>
          <p14:tracePt t="2888" x="5838825" y="4708525"/>
          <p14:tracePt t="2896" x="5915025" y="4657725"/>
          <p14:tracePt t="2904" x="5983288" y="4589463"/>
          <p14:tracePt t="2912" x="6034088" y="4495800"/>
          <p14:tracePt t="2920" x="6067425" y="4419600"/>
          <p14:tracePt t="2928" x="6118225" y="4333875"/>
          <p14:tracePt t="2938" x="6161088" y="4240213"/>
          <p14:tracePt t="2944" x="6203950" y="4138613"/>
          <p14:tracePt t="2954" x="6237288" y="4037013"/>
          <p14:tracePt t="2960" x="6272213" y="3935413"/>
          <p14:tracePt t="2967" x="6297613" y="3832225"/>
          <p14:tracePt t="2976" x="6323013" y="3738563"/>
          <p14:tracePt t="2984" x="6338888" y="3646488"/>
          <p14:tracePt t="2992" x="6365875" y="3568700"/>
          <p14:tracePt t="3000" x="6373813" y="3509963"/>
          <p14:tracePt t="3008" x="6381750" y="3433763"/>
          <p14:tracePt t="3015" x="6381750" y="3373438"/>
          <p14:tracePt t="3024" x="6381750" y="3330575"/>
          <p14:tracePt t="3032" x="6381750" y="3322638"/>
          <p14:tracePt t="3040" x="6381750" y="3297238"/>
          <p14:tracePt t="3047" x="6381750" y="3289300"/>
          <p14:tracePt t="3136" x="6381750" y="3297238"/>
          <p14:tracePt t="3146" x="6381750" y="3330575"/>
          <p14:tracePt t="3154" x="6381750" y="3355975"/>
          <p14:tracePt t="3160" x="6381750" y="3382963"/>
          <p14:tracePt t="3168" x="6381750" y="3424238"/>
          <p14:tracePt t="3178" x="6381750" y="3459163"/>
          <p14:tracePt t="3185" x="6381750" y="3484563"/>
          <p14:tracePt t="3192" x="6381750" y="3517900"/>
          <p14:tracePt t="3200" x="6381750" y="3543300"/>
          <p14:tracePt t="3208" x="6373813" y="3594100"/>
          <p14:tracePt t="3216" x="6365875" y="3636963"/>
          <p14:tracePt t="3224" x="6348413" y="3687763"/>
          <p14:tracePt t="3232" x="6330950" y="3738563"/>
          <p14:tracePt t="3240" x="6297613" y="3798888"/>
          <p14:tracePt t="3248" x="6262688" y="3875088"/>
          <p14:tracePt t="3256" x="6246813" y="3935413"/>
          <p14:tracePt t="3264" x="6221413" y="3994150"/>
          <p14:tracePt t="3272" x="6194425" y="4044950"/>
          <p14:tracePt t="3280" x="6161088" y="4095750"/>
          <p14:tracePt t="3288" x="6135688" y="4130675"/>
          <p14:tracePt t="3296" x="6102350" y="4181475"/>
          <p14:tracePt t="3304" x="6076950" y="4232275"/>
          <p14:tracePt t="3312" x="6042025" y="4291013"/>
          <p14:tracePt t="3320" x="6024563" y="4341813"/>
          <p14:tracePt t="3328" x="6008688" y="4394200"/>
          <p14:tracePt t="3338" x="5983288" y="4427538"/>
          <p14:tracePt t="3344" x="5957888" y="4460875"/>
          <p14:tracePt t="3354" x="5948363" y="4486275"/>
          <p14:tracePt t="3360" x="5948363" y="4495800"/>
          <p14:tracePt t="3368" x="5940425" y="4495800"/>
          <p14:tracePt t="3376" x="5940425" y="4503738"/>
          <p14:tracePt t="3384" x="5940425" y="4513263"/>
          <p14:tracePt t="3400" x="5940425" y="4521200"/>
          <p14:tracePt t="3407" x="5940425" y="4538663"/>
          <p14:tracePt t="3416" x="5932488" y="4546600"/>
          <p14:tracePt t="3424" x="5932488" y="4554538"/>
          <p14:tracePt t="3431" x="5932488" y="4572000"/>
          <p14:tracePt t="3456" x="5922963" y="4579938"/>
          <p14:tracePt t="3472" x="5922963" y="4597400"/>
          <p14:tracePt t="3490" x="5922963" y="4605338"/>
          <p14:tracePt t="3498" x="5905500" y="4630738"/>
          <p14:tracePt t="3504" x="5905500" y="4648200"/>
          <p14:tracePt t="3512" x="5905500" y="4665663"/>
          <p14:tracePt t="3520" x="5889625" y="4683125"/>
          <p14:tracePt t="3528" x="5889625" y="4691063"/>
          <p14:tracePt t="3543" x="5889625" y="4699000"/>
          <p14:tracePt t="3554" x="5880100" y="4708525"/>
          <p14:tracePt t="3592" x="5872163" y="4716463"/>
          <p14:tracePt t="3648" x="5846763" y="4708525"/>
          <p14:tracePt t="3656" x="5838825" y="4699000"/>
          <p14:tracePt t="3664" x="5829300" y="4699000"/>
          <p14:tracePt t="3672" x="5813425" y="4691063"/>
          <p14:tracePt t="3680" x="5788025" y="4657725"/>
          <p14:tracePt t="3688" x="5778500" y="4657725"/>
          <p14:tracePt t="3704" x="5770563" y="4657725"/>
          <p14:tracePt t="3712" x="5753100" y="4640263"/>
          <p14:tracePt t="3728" x="5745163" y="4630738"/>
          <p14:tracePt t="3738" x="5745163" y="4622800"/>
          <p14:tracePt t="3743" x="5727700" y="4622800"/>
          <p14:tracePt t="3754" x="5719763" y="4622800"/>
          <p14:tracePt t="3760" x="5710238" y="4622800"/>
          <p14:tracePt t="3767" x="5694363" y="4622800"/>
          <p14:tracePt t="3775" x="5676900" y="4597400"/>
          <p14:tracePt t="3784" x="5668963" y="4597400"/>
          <p14:tracePt t="3792" x="5651500" y="4597400"/>
          <p14:tracePt t="3800" x="5641975" y="4597400"/>
          <p14:tracePt t="3808" x="5626100" y="4589463"/>
          <p14:tracePt t="3816" x="5600700" y="4589463"/>
          <p14:tracePt t="3824" x="5591175" y="4589463"/>
          <p14:tracePt t="3831" x="5583238" y="4589463"/>
          <p14:tracePt t="3840" x="5565775" y="4589463"/>
          <p14:tracePt t="3856" x="5557838" y="4589463"/>
          <p14:tracePt t="3864" x="5549900" y="4589463"/>
          <p14:tracePt t="3880" x="5540375" y="4589463"/>
          <p14:tracePt t="3888" x="5524500" y="4589463"/>
          <p14:tracePt t="3904" x="5497513" y="4597400"/>
          <p14:tracePt t="3912" x="5464175" y="4605338"/>
          <p14:tracePt t="3928" x="5446713" y="4614863"/>
          <p14:tracePt t="3936" x="5421313" y="4622800"/>
          <p14:tracePt t="3944" x="5413375" y="4630738"/>
          <p14:tracePt t="3952" x="5395913" y="4657725"/>
          <p14:tracePt t="3960" x="5370513" y="4657725"/>
          <p14:tracePt t="3968" x="5353050" y="4665663"/>
          <p14:tracePt t="3976" x="5345113" y="4665663"/>
          <p14:tracePt t="3984" x="5337175" y="4665663"/>
          <p14:tracePt t="3992" x="5327650" y="4673600"/>
          <p14:tracePt t="4016" x="5327650" y="4683125"/>
          <p14:tracePt t="4032" x="5327650" y="4691063"/>
          <p14:tracePt t="4040" x="5327650" y="4699000"/>
          <p14:tracePt t="4048" x="5311775" y="4716463"/>
          <p14:tracePt t="4056" x="5311775" y="4724400"/>
          <p14:tracePt t="4073" x="5311775" y="4741863"/>
          <p14:tracePt t="4097" x="5311775" y="4749800"/>
          <p14:tracePt t="4112" x="5311775" y="4759325"/>
          <p14:tracePt t="4129" x="5311775" y="4775200"/>
          <p14:tracePt t="4138" x="5311775" y="4784725"/>
          <p14:tracePt t="4160" x="5311775" y="4792663"/>
          <p14:tracePt t="4168" x="5319713" y="4802188"/>
          <p14:tracePt t="4176" x="5327650" y="4810125"/>
          <p14:tracePt t="4192" x="5345113" y="4810125"/>
          <p14:tracePt t="4200" x="5370513" y="4827588"/>
          <p14:tracePt t="4208" x="5370513" y="4835525"/>
          <p14:tracePt t="4216" x="5380038" y="4835525"/>
          <p14:tracePt t="4224" x="5405438" y="4843463"/>
          <p14:tracePt t="4232" x="5430838" y="4852988"/>
          <p14:tracePt t="4240" x="5438775" y="4852988"/>
          <p14:tracePt t="4248" x="5446713" y="4852988"/>
          <p14:tracePt t="4256" x="5464175" y="4852988"/>
          <p14:tracePt t="4263" x="5489575" y="4852988"/>
          <p14:tracePt t="4272" x="5514975" y="4852988"/>
          <p14:tracePt t="4289" x="5540375" y="4852988"/>
          <p14:tracePt t="4296" x="5549900" y="4852988"/>
          <p14:tracePt t="4305" x="5557838" y="4852988"/>
          <p14:tracePt t="4312" x="5575300" y="4852988"/>
          <p14:tracePt t="4320" x="5583238" y="4852988"/>
          <p14:tracePt t="4328" x="5616575" y="4852988"/>
          <p14:tracePt t="4344" x="5641975" y="4835525"/>
          <p14:tracePt t="4354" x="5651500" y="4835525"/>
          <p14:tracePt t="4360" x="5676900" y="4818063"/>
          <p14:tracePt t="4368" x="5684838" y="4818063"/>
          <p14:tracePt t="4375" x="5694363" y="4818063"/>
          <p14:tracePt t="4384" x="5694363" y="4810125"/>
          <p14:tracePt t="4392" x="5694363" y="4802188"/>
          <p14:tracePt t="4400" x="5694363" y="4792663"/>
          <p14:tracePt t="4416" x="5702300" y="4767263"/>
          <p14:tracePt t="4424" x="5719763" y="4741863"/>
          <p14:tracePt t="4432" x="5735638" y="4724400"/>
          <p14:tracePt t="4440" x="5735638" y="4699000"/>
          <p14:tracePt t="4448" x="5745163" y="4657725"/>
          <p14:tracePt t="4458" x="5745163" y="4648200"/>
          <p14:tracePt t="4465" x="5745163" y="4614863"/>
          <p14:tracePt t="4473" x="5745163" y="4605338"/>
          <p14:tracePt t="4480" x="5745163" y="4589463"/>
          <p14:tracePt t="4488" x="5727700" y="4554538"/>
          <p14:tracePt t="4496" x="5719763" y="4538663"/>
          <p14:tracePt t="4504" x="5719763" y="4529138"/>
          <p14:tracePt t="4521" x="5710238" y="4529138"/>
          <p14:tracePt t="4544" x="5702300" y="4521200"/>
          <p14:tracePt t="4553" x="5694363" y="4521200"/>
          <p14:tracePt t="4569" x="5659438" y="4521200"/>
          <p14:tracePt t="4576" x="5634038" y="4521200"/>
          <p14:tracePt t="4584" x="5608638" y="4521200"/>
          <p14:tracePt t="4592" x="5549900" y="4529138"/>
          <p14:tracePt t="4600" x="5481638" y="4538663"/>
          <p14:tracePt t="4608" x="5405438" y="4546600"/>
          <p14:tracePt t="4615" x="5302250" y="4564063"/>
          <p14:tracePt t="4624" x="5167313" y="4572000"/>
          <p14:tracePt t="4632" x="5022850" y="4597400"/>
          <p14:tracePt t="4639" x="4868863" y="4605338"/>
          <p14:tracePt t="4648" x="4716463" y="4605338"/>
          <p14:tracePt t="4656" x="4554538" y="4605338"/>
          <p14:tracePt t="4664" x="4445000" y="4605338"/>
          <p14:tracePt t="4672" x="4333875" y="4605338"/>
          <p14:tracePt t="4680" x="4249738" y="4605338"/>
          <p14:tracePt t="4689" x="4171950" y="4605338"/>
          <p14:tracePt t="4696" x="4121150" y="4605338"/>
          <p14:tracePt t="4704" x="4062413" y="4605338"/>
          <p14:tracePt t="4712" x="4019550" y="4605338"/>
          <p14:tracePt t="4721" x="3960813" y="4605338"/>
          <p14:tracePt t="4728" x="3917950" y="4605338"/>
          <p14:tracePt t="4737" x="3875088" y="4605338"/>
          <p14:tracePt t="4744" x="3824288" y="4605338"/>
          <p14:tracePt t="4752" x="3781425" y="4605338"/>
          <p14:tracePt t="4760" x="3756025" y="4605338"/>
          <p14:tracePt t="4768" x="3722688" y="4605338"/>
          <p14:tracePt t="4776" x="3705225" y="4605338"/>
          <p14:tracePt t="4784" x="3671888" y="4605338"/>
          <p14:tracePt t="4792" x="3662363" y="4605338"/>
          <p14:tracePt t="4801" x="3654425" y="4605338"/>
          <p14:tracePt t="4809" x="3646488" y="4614863"/>
          <p14:tracePt t="4817" x="3646488" y="4622800"/>
          <p14:tracePt t="4921" x="3636963" y="4622800"/>
          <p14:tracePt t="4937" x="3629025" y="4622800"/>
          <p14:tracePt t="5008" x="3619500" y="4622800"/>
          <p14:tracePt t="5017" x="3611563" y="4630738"/>
          <p14:tracePt t="5024" x="3603625" y="4640263"/>
          <p14:tracePt t="5032" x="3603625" y="4648200"/>
          <p14:tracePt t="5040" x="3586163" y="4665663"/>
          <p14:tracePt t="5048" x="3568700" y="4673600"/>
          <p14:tracePt t="5056" x="3543300" y="4699000"/>
          <p14:tracePt t="5064" x="3527425" y="4733925"/>
          <p14:tracePt t="5073" x="3527425" y="4759325"/>
          <p14:tracePt t="5080" x="3509963" y="4775200"/>
          <p14:tracePt t="5088" x="3502025" y="4827588"/>
          <p14:tracePt t="5096" x="3502025" y="4835525"/>
          <p14:tracePt t="5104" x="3502025" y="4852988"/>
          <p14:tracePt t="5112" x="3502025" y="4868863"/>
          <p14:tracePt t="5120" x="3502025" y="4886325"/>
          <p14:tracePt t="5128" x="3509963" y="4911725"/>
          <p14:tracePt t="5138" x="3517900" y="4919663"/>
          <p14:tracePt t="5144" x="3527425" y="4937125"/>
          <p14:tracePt t="5155" x="3535363" y="4937125"/>
          <p14:tracePt t="5160" x="3552825" y="4946650"/>
          <p14:tracePt t="5168" x="3552825" y="4954588"/>
          <p14:tracePt t="5176" x="3578225" y="4954588"/>
          <p14:tracePt t="5184" x="3611563" y="4954588"/>
          <p14:tracePt t="5192" x="3654425" y="4954588"/>
          <p14:tracePt t="5200" x="3697288" y="4954588"/>
          <p14:tracePt t="5208" x="3713163" y="4954588"/>
          <p14:tracePt t="5216" x="3748088" y="4954588"/>
          <p14:tracePt t="5224" x="3806825" y="4946650"/>
          <p14:tracePt t="5232" x="3867150" y="4929188"/>
          <p14:tracePt t="5240" x="3925888" y="4903788"/>
          <p14:tracePt t="5248" x="3976688" y="4894263"/>
          <p14:tracePt t="5256" x="4011613" y="4878388"/>
          <p14:tracePt t="5263" x="4037013" y="4860925"/>
          <p14:tracePt t="5272" x="4037013" y="4852988"/>
          <p14:tracePt t="5280" x="4044950" y="4827588"/>
          <p14:tracePt t="5288" x="4044950" y="4802188"/>
          <p14:tracePt t="5296" x="4044950" y="4792663"/>
          <p14:tracePt t="5304" x="4044950" y="4767263"/>
          <p14:tracePt t="5312" x="4044950" y="4749800"/>
          <p14:tracePt t="5320" x="4044950" y="4741863"/>
          <p14:tracePt t="5328" x="4037013" y="4716463"/>
          <p14:tracePt t="5337" x="4037013" y="4699000"/>
          <p14:tracePt t="5344" x="4027488" y="4699000"/>
          <p14:tracePt t="5368" x="4011613" y="4691063"/>
          <p14:tracePt t="5376" x="4002088" y="4673600"/>
          <p14:tracePt t="5384" x="4002088" y="4665663"/>
          <p14:tracePt t="5392" x="3986213" y="4665663"/>
          <p14:tracePt t="5400" x="3976688" y="4665663"/>
          <p14:tracePt t="5408" x="3968750" y="4657725"/>
          <p14:tracePt t="5415" x="3951288" y="4657725"/>
          <p14:tracePt t="5424" x="3935413" y="4657725"/>
          <p14:tracePt t="5431" x="3900488" y="4657725"/>
          <p14:tracePt t="5440" x="3875088" y="4657725"/>
          <p14:tracePt t="5448" x="3832225" y="4657725"/>
          <p14:tracePt t="5458" x="3798888" y="4657725"/>
          <p14:tracePt t="5464" x="3756025" y="4683125"/>
          <p14:tracePt t="5472" x="3705225" y="4691063"/>
          <p14:tracePt t="5480" x="3671888" y="4708525"/>
          <p14:tracePt t="5489" x="3654425" y="4724400"/>
          <p14:tracePt t="5496" x="3619500" y="4733925"/>
          <p14:tracePt t="5504" x="3611563" y="4749800"/>
          <p14:tracePt t="5512" x="3594100" y="4767263"/>
          <p14:tracePt t="5521" x="3586163" y="4767263"/>
          <p14:tracePt t="5528" x="3578225" y="4775200"/>
          <p14:tracePt t="5538" x="3578225" y="4784725"/>
          <p14:tracePt t="5544" x="3578225" y="4792663"/>
          <p14:tracePt t="5553" x="3578225" y="4818063"/>
          <p14:tracePt t="5560" x="3578225" y="4843463"/>
          <p14:tracePt t="5568" x="3578225" y="4852988"/>
          <p14:tracePt t="5576" x="3578225" y="4860925"/>
          <p14:tracePt t="5584" x="3578225" y="4886325"/>
          <p14:tracePt t="5592" x="3578225" y="4903788"/>
          <p14:tracePt t="5601" x="3578225" y="4919663"/>
          <p14:tracePt t="5609" x="3578225" y="4937125"/>
          <p14:tracePt t="5617" x="3586163" y="4946650"/>
          <p14:tracePt t="5625" x="3603625" y="4962525"/>
          <p14:tracePt t="5640" x="3611563" y="4962525"/>
          <p14:tracePt t="5648" x="3636963" y="4972050"/>
          <p14:tracePt t="5656" x="3646488" y="4979988"/>
          <p14:tracePt t="5664" x="3697288" y="4987925"/>
          <p14:tracePt t="5672" x="3738563" y="4987925"/>
          <p14:tracePt t="5679" x="3781425" y="4987925"/>
          <p14:tracePt t="5688" x="3816350" y="4987925"/>
          <p14:tracePt t="5696" x="3857625" y="4987925"/>
          <p14:tracePt t="5705" x="3900488" y="4979988"/>
          <p14:tracePt t="5712" x="3968750" y="4954588"/>
          <p14:tracePt t="5721" x="4002088" y="4937125"/>
          <p14:tracePt t="5727" x="4037013" y="4919663"/>
          <p14:tracePt t="5738" x="4052888" y="4911725"/>
          <p14:tracePt t="5760" x="4052888" y="4903788"/>
          <p14:tracePt t="5776" x="4052888" y="4886325"/>
          <p14:tracePt t="5784" x="4052888" y="4868863"/>
          <p14:tracePt t="5792" x="4052888" y="4835525"/>
          <p14:tracePt t="5800" x="4052888" y="4802188"/>
          <p14:tracePt t="5808" x="4052888" y="4792663"/>
          <p14:tracePt t="5815" x="4037013" y="4767263"/>
          <p14:tracePt t="5824" x="4027488" y="4724400"/>
          <p14:tracePt t="5832" x="4011613" y="4708525"/>
          <p14:tracePt t="5840" x="3994150" y="4683125"/>
          <p14:tracePt t="5848" x="3960813" y="4648200"/>
          <p14:tracePt t="5857" x="3943350" y="4630738"/>
          <p14:tracePt t="5866" x="3925888" y="4614863"/>
          <p14:tracePt t="5874" x="3917950" y="4597400"/>
          <p14:tracePt t="5881" x="3883025" y="4589463"/>
          <p14:tracePt t="5888" x="3867150" y="4579938"/>
          <p14:tracePt t="5896" x="3849688" y="4572000"/>
          <p14:tracePt t="5904" x="3806825" y="4572000"/>
          <p14:tracePt t="5912" x="3773488" y="4572000"/>
          <p14:tracePt t="5922" x="3756025" y="4572000"/>
          <p14:tracePt t="5928" x="3730625" y="4572000"/>
          <p14:tracePt t="5939" x="3697288" y="4572000"/>
          <p14:tracePt t="5944" x="3687763" y="4572000"/>
          <p14:tracePt t="5953" x="3671888" y="4589463"/>
          <p14:tracePt t="5959" x="3654425" y="4597400"/>
          <p14:tracePt t="5968" x="3636963" y="4605338"/>
          <p14:tracePt t="5976" x="3629025" y="4622800"/>
          <p14:tracePt t="5984" x="3629025" y="4640263"/>
          <p14:tracePt t="5992" x="3629025" y="4648200"/>
          <p14:tracePt t="6000" x="3629025" y="4673600"/>
          <p14:tracePt t="6008" x="3619500" y="4683125"/>
          <p14:tracePt t="6015" x="3619500" y="4699000"/>
          <p14:tracePt t="6024" x="3619500" y="4724400"/>
          <p14:tracePt t="6032" x="3619500" y="4733925"/>
          <p14:tracePt t="6040" x="3619500" y="4741863"/>
          <p14:tracePt t="6048" x="3619500" y="4759325"/>
          <p14:tracePt t="6056" x="3619500" y="4775200"/>
          <p14:tracePt t="6064" x="3636963" y="4792663"/>
          <p14:tracePt t="6072" x="3646488" y="4810125"/>
          <p14:tracePt t="6080" x="3662363" y="4818063"/>
          <p14:tracePt t="6088" x="3671888" y="4818063"/>
          <p14:tracePt t="6096" x="3713163" y="4827588"/>
          <p14:tracePt t="6104" x="3763963" y="4827588"/>
          <p14:tracePt t="6112" x="3781425" y="4827588"/>
          <p14:tracePt t="6120" x="3824288" y="4827588"/>
          <p14:tracePt t="6128" x="3883025" y="4827588"/>
          <p14:tracePt t="6138" x="4002088" y="4792663"/>
          <p14:tracePt t="6144" x="4164013" y="4767263"/>
          <p14:tracePt t="6154" x="4394200" y="4708525"/>
          <p14:tracePt t="6160" x="4657725" y="4622800"/>
          <p14:tracePt t="6168" x="4946650" y="4538663"/>
          <p14:tracePt t="6176" x="5243513" y="4419600"/>
          <p14:tracePt t="6184" x="5565775" y="4308475"/>
          <p14:tracePt t="6192" x="5880100" y="4224338"/>
          <p14:tracePt t="6200" x="6169025" y="4138613"/>
          <p14:tracePt t="6208" x="6399213" y="4095750"/>
          <p14:tracePt t="6216" x="6594475" y="4052888"/>
          <p14:tracePt t="6224" x="6696075" y="4027488"/>
          <p14:tracePt t="6232" x="6764338" y="4019550"/>
          <p14:tracePt t="6240" x="6781800" y="4011613"/>
          <p14:tracePt t="6296" x="6789738" y="4011613"/>
          <p14:tracePt t="6328" x="6799263" y="4027488"/>
          <p14:tracePt t="6336" x="6799263" y="4037013"/>
          <p14:tracePt t="6344" x="6799263" y="4044950"/>
          <p14:tracePt t="6352" x="6799263" y="4052888"/>
          <p14:tracePt t="6360" x="6799263" y="4079875"/>
          <p14:tracePt t="6370" x="6807200" y="4095750"/>
          <p14:tracePt t="6377" x="6807200" y="4113213"/>
          <p14:tracePt t="6392" x="6807200" y="4121150"/>
          <p14:tracePt t="6400" x="6807200" y="4138613"/>
          <p14:tracePt t="6408" x="6807200" y="4146550"/>
          <p14:tracePt t="6416" x="6807200" y="4164013"/>
          <p14:tracePt t="6424" x="6799263" y="4171950"/>
          <p14:tracePt t="6432" x="6789738" y="4181475"/>
          <p14:tracePt t="6440" x="6789738" y="4189413"/>
          <p14:tracePt t="6448" x="6781800" y="4197350"/>
          <p14:tracePt t="6456" x="6756400" y="4214813"/>
          <p14:tracePt t="6464" x="6721475" y="4224338"/>
          <p14:tracePt t="6473" x="6688138" y="4240213"/>
          <p14:tracePt t="6481" x="6645275" y="4249738"/>
          <p14:tracePt t="6488" x="6611938" y="4249738"/>
          <p14:tracePt t="6496" x="6577013" y="4275138"/>
          <p14:tracePt t="6504" x="6518275" y="4300538"/>
          <p14:tracePt t="6512" x="6457950" y="4300538"/>
          <p14:tracePt t="6521" x="6407150" y="4308475"/>
          <p14:tracePt t="6528" x="6373813" y="4316413"/>
          <p14:tracePt t="6538" x="6330950" y="4316413"/>
          <p14:tracePt t="6544" x="6272213" y="4333875"/>
          <p14:tracePt t="6552" x="6211888" y="4359275"/>
          <p14:tracePt t="6560" x="6135688" y="4368800"/>
          <p14:tracePt t="6567" x="6059488" y="4384675"/>
          <p14:tracePt t="6576" x="6016625" y="4394200"/>
          <p14:tracePt t="6584" x="5965825" y="4419600"/>
          <p14:tracePt t="6592" x="5922963" y="4435475"/>
          <p14:tracePt t="6600" x="5872163" y="4452938"/>
          <p14:tracePt t="6608" x="5838825" y="4470400"/>
          <p14:tracePt t="6615" x="5803900" y="4486275"/>
          <p14:tracePt t="6624" x="5770563" y="4503738"/>
          <p14:tracePt t="6632" x="5735638" y="4521200"/>
          <p14:tracePt t="6640" x="5710238" y="4538663"/>
          <p14:tracePt t="6648" x="5702300" y="4546600"/>
          <p14:tracePt t="6656" x="5694363" y="4554538"/>
          <p14:tracePt t="6664" x="5684838" y="4554538"/>
          <p14:tracePt t="6672" x="5676900" y="4572000"/>
          <p14:tracePt t="6681" x="5659438" y="4589463"/>
          <p14:tracePt t="6690" x="5651500" y="4597400"/>
          <p14:tracePt t="6696" x="5651500" y="4605338"/>
          <p14:tracePt t="6705" x="5651500" y="4614863"/>
          <p14:tracePt t="6712" x="5651500" y="4622800"/>
          <p14:tracePt t="6720" x="5651500" y="4640263"/>
          <p14:tracePt t="6728" x="5651500" y="4648200"/>
          <p14:tracePt t="6744" x="5651500" y="4665663"/>
          <p14:tracePt t="6755" x="5651500" y="4673600"/>
          <p14:tracePt t="6760" x="5659438" y="4673600"/>
          <p14:tracePt t="6769" x="5684838" y="4708525"/>
          <p14:tracePt t="6776" x="5694363" y="4724400"/>
          <p14:tracePt t="6784" x="5719763" y="4733925"/>
          <p14:tracePt t="6792" x="5753100" y="4749800"/>
          <p14:tracePt t="6800" x="5778500" y="4749800"/>
          <p14:tracePt t="6808" x="5795963" y="4767263"/>
          <p14:tracePt t="6816" x="5813425" y="4767263"/>
          <p14:tracePt t="6824" x="5838825" y="4767263"/>
          <p14:tracePt t="6832" x="5846763" y="4767263"/>
          <p14:tracePt t="6840" x="5864225" y="4767263"/>
          <p14:tracePt t="6848" x="5889625" y="4767263"/>
          <p14:tracePt t="6857" x="5889625" y="4759325"/>
          <p14:tracePt t="6868" x="5889625" y="4749800"/>
          <p14:tracePt t="6873" x="5889625" y="4741863"/>
          <p14:tracePt t="6880" x="5889625" y="4733925"/>
          <p14:tracePt t="6888" x="5880100" y="4699000"/>
          <p14:tracePt t="6896" x="5846763" y="4648200"/>
          <p14:tracePt t="6905" x="5829300" y="4614863"/>
          <p14:tracePt t="6912" x="5803900" y="4564063"/>
          <p14:tracePt t="6920" x="5770563" y="4513263"/>
          <p14:tracePt t="6928" x="5745163" y="4486275"/>
          <p14:tracePt t="6937" x="5694363" y="4435475"/>
          <p14:tracePt t="6952" x="5684838" y="4427538"/>
          <p14:tracePt t="6959" x="5676900" y="4427538"/>
          <p14:tracePt t="6968" x="5668963" y="4427538"/>
          <p14:tracePt t="6984" x="5659438" y="4427538"/>
          <p14:tracePt t="6992" x="5651500" y="4427538"/>
          <p14:tracePt t="7008" x="5641975" y="4427538"/>
          <p14:tracePt t="7016" x="5634038" y="4427538"/>
          <p14:tracePt t="7024" x="5626100" y="4435475"/>
          <p14:tracePt t="7032" x="5616575" y="4460875"/>
          <p14:tracePt t="7040" x="5616575" y="4486275"/>
          <p14:tracePt t="7048" x="5616575" y="4503738"/>
          <p14:tracePt t="7056" x="5616575" y="4529138"/>
          <p14:tracePt t="7064" x="5616575" y="4538663"/>
          <p14:tracePt t="7072" x="5616575" y="4546600"/>
          <p14:tracePt t="7080" x="5616575" y="4554538"/>
          <p14:tracePt t="7088" x="5616575" y="4572000"/>
          <p14:tracePt t="7112" x="5616575" y="4579938"/>
          <p14:tracePt t="7121" x="5616575" y="4589463"/>
          <p14:tracePt t="7138" x="5616575" y="4597400"/>
          <p14:tracePt t="7144" x="5626100" y="4597400"/>
          <p14:tracePt t="7154" x="5634038" y="4597400"/>
          <p14:tracePt t="7160" x="5676900" y="4579938"/>
          <p14:tracePt t="7168" x="5719763" y="4538663"/>
          <p14:tracePt t="7176" x="5753100" y="4503738"/>
          <p14:tracePt t="7184" x="5788025" y="4435475"/>
          <p14:tracePt t="7192" x="5795963" y="4419600"/>
          <p14:tracePt t="7200" x="5795963" y="4394200"/>
          <p14:tracePt t="7208" x="5795963" y="4384675"/>
          <p14:tracePt t="7232" x="5795963" y="4376738"/>
          <p14:tracePt t="7256" x="5788025" y="4376738"/>
          <p14:tracePt t="7264" x="5778500" y="4376738"/>
          <p14:tracePt t="7272" x="5770563" y="4376738"/>
          <p14:tracePt t="7280" x="5761038" y="4376738"/>
          <p14:tracePt t="7304" x="5745163" y="4376738"/>
          <p14:tracePt t="7320" x="5735638" y="4384675"/>
          <p14:tracePt t="7328" x="5727700" y="4394200"/>
          <p14:tracePt t="7338" x="5719763" y="4402138"/>
          <p14:tracePt t="7344" x="5710238" y="4410075"/>
          <p14:tracePt t="7352" x="5702300" y="4435475"/>
          <p14:tracePt t="7360" x="5684838" y="4452938"/>
          <p14:tracePt t="7368" x="5684838" y="4460875"/>
          <p14:tracePt t="7375" x="5684838" y="4486275"/>
          <p14:tracePt t="7384" x="5684838" y="4495800"/>
          <p14:tracePt t="7391" x="5684838" y="4513263"/>
          <p14:tracePt t="7408" x="5684838" y="4529138"/>
          <p14:tracePt t="7530" x="5694363" y="4529138"/>
          <p14:tracePt t="7537" x="5694363" y="4521200"/>
          <p14:tracePt t="7544" x="5710238" y="4513263"/>
          <p14:tracePt t="7551" x="5745163" y="4495800"/>
          <p14:tracePt t="7560" x="5770563" y="4486275"/>
          <p14:tracePt t="7569" x="5813425" y="4470400"/>
          <p14:tracePt t="7576" x="5905500" y="4435475"/>
          <p14:tracePt t="7584" x="6049963" y="4368800"/>
          <p14:tracePt t="7592" x="6288088" y="4308475"/>
          <p14:tracePt t="7600" x="6543675" y="4249738"/>
          <p14:tracePt t="7608" x="6799263" y="4181475"/>
          <p14:tracePt t="7617" x="7096125" y="4079875"/>
          <p14:tracePt t="7624" x="7410450" y="3994150"/>
          <p14:tracePt t="7632" x="7724775" y="3900488"/>
          <p14:tracePt t="7640" x="8013700" y="3832225"/>
          <p14:tracePt t="7648" x="8243888" y="3773488"/>
          <p14:tracePt t="7656" x="8413750" y="3730625"/>
          <p14:tracePt t="7664" x="8540750" y="3713163"/>
          <p14:tracePt t="7673" x="8642350" y="3697288"/>
          <p14:tracePt t="7680" x="8728075" y="3687763"/>
          <p14:tracePt t="7688" x="8786813" y="3687763"/>
          <p14:tracePt t="7696" x="8847138" y="3687763"/>
          <p14:tracePt t="7704" x="8888413" y="3687763"/>
          <p14:tracePt t="7712" x="8948738" y="3687763"/>
          <p14:tracePt t="7720" x="8974138" y="3687763"/>
          <p14:tracePt t="7728" x="9007475" y="3687763"/>
          <p14:tracePt t="7737" x="9024938" y="3687763"/>
          <p14:tracePt t="7744" x="9050338" y="3687763"/>
          <p14:tracePt t="7752" x="9075738" y="3687763"/>
          <p14:tracePt t="7760" x="9101138" y="36877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5532510-52E9-440D-81C9-E6A3EEDC7634}"/>
              </a:ext>
            </a:extLst>
          </p:cNvPr>
          <p:cNvSpPr>
            <a:spLocks noGrp="1" noChangeArrowheads="1"/>
          </p:cNvSpPr>
          <p:nvPr>
            <p:ph type="title"/>
          </p:nvPr>
        </p:nvSpPr>
        <p:spPr/>
        <p:txBody>
          <a:bodyPr/>
          <a:lstStyle/>
          <a:p>
            <a:pPr eaLnBrk="1" hangingPunct="1"/>
            <a:r>
              <a:rPr lang="en-US" altLang="cs-CZ"/>
              <a:t>Retention of canine</a:t>
            </a:r>
            <a:endParaRPr lang="cs-CZ" altLang="cs-CZ"/>
          </a:p>
        </p:txBody>
      </p:sp>
      <p:pic>
        <p:nvPicPr>
          <p:cNvPr id="29699" name="Picture 3">
            <a:extLst>
              <a:ext uri="{FF2B5EF4-FFF2-40B4-BE49-F238E27FC236}">
                <a16:creationId xmlns:a16="http://schemas.microsoft.com/office/drawing/2014/main" id="{5BD1DEE7-5189-48FD-A0CE-02E32B8081E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98588" y="2293938"/>
            <a:ext cx="6346825" cy="3414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D10A6170-EA1E-4CCD-9F46-DE5097E80C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4" x="8821738" y="3603625"/>
          <p14:tracePt t="803" x="8558213" y="3603625"/>
          <p14:tracePt t="810" x="8259763" y="3619500"/>
          <p14:tracePt t="818" x="7996238" y="3636963"/>
          <p14:tracePt t="826" x="7750175" y="3662363"/>
          <p14:tracePt t="833" x="7537450" y="3679825"/>
          <p14:tracePt t="841" x="7342188" y="3705225"/>
          <p14:tracePt t="849" x="7138988" y="3722688"/>
          <p14:tracePt t="857" x="6926263" y="3738563"/>
          <p14:tracePt t="865" x="6731000" y="3763963"/>
          <p14:tracePt t="874" x="6551613" y="3773488"/>
          <p14:tracePt t="881" x="6407150" y="3790950"/>
          <p14:tracePt t="890" x="6221413" y="3790950"/>
          <p14:tracePt t="904" x="6059488" y="3798888"/>
          <p14:tracePt t="905" x="5922963" y="3806825"/>
          <p14:tracePt t="914" x="5761038" y="3824288"/>
          <p14:tracePt t="925" x="5626100" y="3832225"/>
          <p14:tracePt t="930" x="5497513" y="3849688"/>
          <p14:tracePt t="938" x="5370513" y="3849688"/>
          <p14:tracePt t="946" x="5226050" y="3857625"/>
          <p14:tracePt t="954" x="5081588" y="3867150"/>
          <p14:tracePt t="962" x="4946650" y="3867150"/>
          <p14:tracePt t="970" x="4835525" y="3883025"/>
          <p14:tracePt t="978" x="4699000" y="3892550"/>
          <p14:tracePt t="987" x="4614863" y="3900488"/>
          <p14:tracePt t="994" x="4529138" y="3917950"/>
          <p14:tracePt t="1002" x="4460875" y="3917950"/>
          <p14:tracePt t="1009" x="4368800" y="3925888"/>
          <p14:tracePt t="1017" x="4300538" y="3925888"/>
          <p14:tracePt t="1025" x="4232275" y="3925888"/>
          <p14:tracePt t="1034" x="4156075" y="3935413"/>
          <p14:tracePt t="1041" x="4079875" y="3943350"/>
          <p14:tracePt t="1050" x="4011613" y="3968750"/>
          <p14:tracePt t="1058" x="3917950" y="3976688"/>
          <p14:tracePt t="1066" x="3849688" y="3986213"/>
          <p14:tracePt t="1073" x="3798888" y="4002088"/>
          <p14:tracePt t="1082" x="3748088" y="4002088"/>
          <p14:tracePt t="1090" x="3697288" y="4002088"/>
          <p14:tracePt t="1098" x="3671888" y="4002088"/>
          <p14:tracePt t="1106" x="3636963" y="4002088"/>
          <p14:tracePt t="1114" x="3603625" y="4002088"/>
          <p14:tracePt t="1122" x="3594100" y="4002088"/>
          <p14:tracePt t="2428" x="3603625" y="4002088"/>
          <p14:tracePt t="2436" x="3619500" y="4002088"/>
          <p14:tracePt t="2442" x="3636963" y="4002088"/>
          <p14:tracePt t="2450" x="3662363" y="4011613"/>
          <p14:tracePt t="2458" x="3687763" y="4019550"/>
          <p14:tracePt t="2466" x="3713163" y="4019550"/>
          <p14:tracePt t="2474" x="3738563" y="4019550"/>
          <p14:tracePt t="2482" x="3756025" y="4019550"/>
          <p14:tracePt t="2489" x="3781425" y="4027488"/>
          <p14:tracePt t="2514" x="3790950" y="4027488"/>
          <p14:tracePt t="2522" x="3806825" y="4027488"/>
          <p14:tracePt t="2530" x="3816350" y="4027488"/>
          <p14:tracePt t="2537" x="3841750" y="4044950"/>
          <p14:tracePt t="2546" x="3857625" y="4044950"/>
          <p14:tracePt t="2562" x="3892550" y="4044950"/>
          <p14:tracePt t="2578" x="3925888" y="4044950"/>
          <p14:tracePt t="2586" x="3951288" y="4044950"/>
          <p14:tracePt t="2594" x="4011613" y="4044950"/>
          <p14:tracePt t="2602" x="4044950" y="4037013"/>
          <p14:tracePt t="2610" x="4052888" y="4037013"/>
          <p14:tracePt t="2618" x="4070350" y="4037013"/>
          <p14:tracePt t="2626" x="4087813" y="4027488"/>
          <p14:tracePt t="2665" x="4095750" y="4019550"/>
          <p14:tracePt t="2673" x="4113213" y="4019550"/>
          <p14:tracePt t="2681" x="4113213" y="4011613"/>
          <p14:tracePt t="2690" x="4121150" y="3994150"/>
          <p14:tracePt t="2698" x="4130675" y="3986213"/>
          <p14:tracePt t="2705" x="4164013" y="3960813"/>
          <p14:tracePt t="2714" x="4181475" y="3951288"/>
          <p14:tracePt t="2721" x="4224338" y="3917950"/>
          <p14:tracePt t="2730" x="4240213" y="3900488"/>
          <p14:tracePt t="2737" x="4265613" y="3883025"/>
          <p14:tracePt t="2745" x="4291013" y="3857625"/>
          <p14:tracePt t="2753" x="4316413" y="3832225"/>
          <p14:tracePt t="2762" x="4325938" y="3824288"/>
          <p14:tracePt t="2770" x="4333875" y="3816350"/>
          <p14:tracePt t="2777" x="4333875" y="3806825"/>
          <p14:tracePt t="2794" x="4333875" y="3798888"/>
          <p14:tracePt t="2801" x="4333875" y="3781425"/>
          <p14:tracePt t="2810" x="4333875" y="3773488"/>
          <p14:tracePt t="2826" x="4333875" y="3756025"/>
          <p14:tracePt t="2834" x="4333875" y="3748088"/>
          <p14:tracePt t="2841" x="4333875" y="3738563"/>
          <p14:tracePt t="2858" x="4333875" y="3705225"/>
          <p14:tracePt t="2874" x="4333875" y="3697288"/>
          <p14:tracePt t="2881" x="4333875" y="3679825"/>
          <p14:tracePt t="2901" x="4316413" y="3662363"/>
          <p14:tracePt t="2906" x="4316413" y="3654425"/>
          <p14:tracePt t="2913" x="4300538" y="3646488"/>
          <p14:tracePt t="2922" x="4283075" y="3629025"/>
          <p14:tracePt t="2930" x="4283075" y="3619500"/>
          <p14:tracePt t="2937" x="4265613" y="3603625"/>
          <p14:tracePt t="2945" x="4265613" y="3594100"/>
          <p14:tracePt t="2954" x="4257675" y="3586163"/>
          <p14:tracePt t="2961" x="4249738" y="3586163"/>
          <p14:tracePt t="2970" x="4249738" y="3578225"/>
          <p14:tracePt t="2978" x="4249738" y="3568700"/>
          <p14:tracePt t="2986" x="4232275" y="3552825"/>
          <p14:tracePt t="2994" x="4224338" y="3535363"/>
          <p14:tracePt t="3002" x="4214813" y="3527425"/>
          <p14:tracePt t="3010" x="4214813" y="3517900"/>
          <p14:tracePt t="3019" x="4197350" y="3517900"/>
          <p14:tracePt t="3025" x="4189413" y="3517900"/>
          <p14:tracePt t="3033" x="4189413" y="3509963"/>
          <p14:tracePt t="3042" x="4181475" y="3502025"/>
          <p14:tracePt t="3051" x="4164013" y="3492500"/>
          <p14:tracePt t="3058" x="4156075" y="3484563"/>
          <p14:tracePt t="3068" x="4146550" y="3475038"/>
          <p14:tracePt t="3073" x="4130675" y="3475038"/>
          <p14:tracePt t="3089" x="4121150" y="3475038"/>
          <p14:tracePt t="3098" x="4113213" y="3475038"/>
          <p14:tracePt t="3106" x="4105275" y="3467100"/>
          <p14:tracePt t="3130" x="4095750" y="3467100"/>
          <p14:tracePt t="3137" x="4087813" y="3467100"/>
          <p14:tracePt t="3145" x="4079875" y="3467100"/>
          <p14:tracePt t="3153" x="4052888" y="3467100"/>
          <p14:tracePt t="3162" x="4037013" y="3467100"/>
          <p14:tracePt t="3169" x="4027488" y="3475038"/>
          <p14:tracePt t="3178" x="4019550" y="3475038"/>
          <p14:tracePt t="3187" x="4011613" y="3475038"/>
          <p14:tracePt t="3203" x="4002088" y="3484563"/>
          <p14:tracePt t="3209" x="3994150" y="3484563"/>
          <p14:tracePt t="3218" x="3986213" y="3484563"/>
          <p14:tracePt t="3226" x="3986213" y="3492500"/>
          <p14:tracePt t="3234" x="3968750" y="3502025"/>
          <p14:tracePt t="3241" x="3960813" y="3502025"/>
          <p14:tracePt t="3250" x="3960813" y="3509963"/>
          <p14:tracePt t="3257" x="3943350" y="3517900"/>
          <p14:tracePt t="3266" x="3925888" y="3543300"/>
          <p14:tracePt t="3274" x="3908425" y="3560763"/>
          <p14:tracePt t="3281" x="3908425" y="3568700"/>
          <p14:tracePt t="3289" x="3900488" y="3578225"/>
          <p14:tracePt t="3297" x="3900488" y="3586163"/>
          <p14:tracePt t="3306" x="3892550" y="3594100"/>
          <p14:tracePt t="3313" x="3892550" y="3603625"/>
          <p14:tracePt t="3322" x="3883025" y="3611563"/>
          <p14:tracePt t="3572" x="3883025" y="3619500"/>
          <p14:tracePt t="3619" x="3875088" y="3629025"/>
          <p14:tracePt t="3650" x="3867150" y="3636963"/>
          <p14:tracePt t="3682" x="3867150" y="3654425"/>
          <p14:tracePt t="3730" x="3867150" y="3662363"/>
          <p14:tracePt t="3739" x="3867150" y="3671888"/>
          <p14:tracePt t="3747" x="3867150" y="3679825"/>
          <p14:tracePt t="3754" x="3857625" y="3687763"/>
          <p14:tracePt t="3763" x="3849688" y="3697288"/>
          <p14:tracePt t="3770" x="3849688" y="3705225"/>
          <p14:tracePt t="3778" x="3841750" y="3722688"/>
          <p14:tracePt t="3786" x="3832225" y="3738563"/>
          <p14:tracePt t="3802" x="3832225" y="3748088"/>
          <p14:tracePt t="3812" x="3832225" y="3756025"/>
          <p14:tracePt t="3818" x="3832225" y="3763963"/>
          <p14:tracePt t="3826" x="3832225" y="3773488"/>
          <p14:tracePt t="3834" x="3832225" y="3781425"/>
          <p14:tracePt t="3842" x="3832225" y="3790950"/>
          <p14:tracePt t="3850" x="3832225" y="3798888"/>
          <p14:tracePt t="3858" x="3832225" y="3816350"/>
          <p14:tracePt t="3865" x="3832225" y="3832225"/>
          <p14:tracePt t="3874" x="3832225" y="3849688"/>
          <p14:tracePt t="3882" x="3832225" y="3857625"/>
          <p14:tracePt t="3890" x="3832225" y="3875088"/>
          <p14:tracePt t="3898" x="3832225" y="3892550"/>
          <p14:tracePt t="3914" x="3832225" y="3900488"/>
          <p14:tracePt t="3922" x="3832225" y="3908425"/>
          <p14:tracePt t="3930" x="3841750" y="3917950"/>
          <p14:tracePt t="3938" x="3849688" y="3935413"/>
          <p14:tracePt t="3946" x="3857625" y="3951288"/>
          <p14:tracePt t="3963" x="3857625" y="3960813"/>
          <p14:tracePt t="3969" x="3867150" y="3968750"/>
          <p14:tracePt t="3978" x="3875088" y="3976688"/>
          <p14:tracePt t="3985" x="3875088" y="3986213"/>
          <p14:tracePt t="4002" x="3883025" y="4011613"/>
          <p14:tracePt t="4018" x="3892550" y="4011613"/>
          <p14:tracePt t="4026" x="3892550" y="4027488"/>
          <p14:tracePt t="4033" x="3892550" y="4037013"/>
          <p14:tracePt t="4042" x="3900488" y="4044950"/>
          <p14:tracePt t="4050" x="3908425" y="4052888"/>
          <p14:tracePt t="4058" x="3908425" y="4062413"/>
          <p14:tracePt t="4065" x="3917950" y="4070350"/>
          <p14:tracePt t="4074" x="3925888" y="4079875"/>
          <p14:tracePt t="4089" x="3935413" y="4087813"/>
          <p14:tracePt t="4114" x="3943350" y="4095750"/>
          <p14:tracePt t="4122" x="3943350" y="4105275"/>
          <p14:tracePt t="4138" x="3960813" y="4113213"/>
          <p14:tracePt t="4162" x="3968750" y="4121150"/>
          <p14:tracePt t="4170" x="3968750" y="4130675"/>
          <p14:tracePt t="4187" x="3976688" y="4138613"/>
          <p14:tracePt t="4197" x="3986213" y="4138613"/>
          <p14:tracePt t="4218" x="4002088" y="4156075"/>
          <p14:tracePt t="4227" x="4011613" y="4164013"/>
          <p14:tracePt t="4234" x="4019550" y="4164013"/>
          <p14:tracePt t="4242" x="4027488" y="4181475"/>
          <p14:tracePt t="4250" x="4027488" y="4189413"/>
          <p14:tracePt t="4258" x="4037013" y="4189413"/>
          <p14:tracePt t="4265" x="4044950" y="4197350"/>
          <p14:tracePt t="4274" x="4044950" y="4206875"/>
          <p14:tracePt t="4322" x="4052888" y="4206875"/>
          <p14:tracePt t="4330" x="4062413" y="4214813"/>
          <p14:tracePt t="4354" x="4079875" y="4214813"/>
          <p14:tracePt t="4362" x="4087813" y="4214813"/>
          <p14:tracePt t="4394" x="4113213" y="4214813"/>
          <p14:tracePt t="4417" x="4121150" y="4214813"/>
          <p14:tracePt t="4426" x="4164013" y="4197350"/>
          <p14:tracePt t="4442" x="4181475" y="4181475"/>
          <p14:tracePt t="4449" x="4197350" y="4171950"/>
          <p14:tracePt t="4458" x="4206875" y="4171950"/>
          <p14:tracePt t="4465" x="4214813" y="4164013"/>
          <p14:tracePt t="4473" x="4224338" y="4164013"/>
          <p14:tracePt t="4481" x="4232275" y="4156075"/>
          <p14:tracePt t="4506" x="4240213" y="4156075"/>
          <p14:tracePt t="4529" x="4257675" y="4146550"/>
          <p14:tracePt t="4538" x="4257675" y="4138613"/>
          <p14:tracePt t="4546" x="4257675" y="4121150"/>
          <p14:tracePt t="4554" x="4275138" y="4105275"/>
          <p14:tracePt t="4562" x="4275138" y="4095750"/>
          <p14:tracePt t="4570" x="4291013" y="4079875"/>
          <p14:tracePt t="4577" x="4291013" y="4052888"/>
          <p14:tracePt t="4586" x="4308475" y="4037013"/>
          <p14:tracePt t="4602" x="4308475" y="4027488"/>
          <p14:tracePt t="4609" x="4308475" y="4019550"/>
          <p14:tracePt t="4617" x="4308475" y="4011613"/>
          <p14:tracePt t="4626" x="4308475" y="3986213"/>
          <p14:tracePt t="4633" x="4308475" y="3976688"/>
          <p14:tracePt t="4674" x="4308475" y="3960813"/>
          <p14:tracePt t="4681" x="4308475" y="3925888"/>
          <p14:tracePt t="4690" x="4308475" y="3917950"/>
          <p14:tracePt t="4697" x="4308475" y="3900488"/>
          <p14:tracePt t="4706" x="4300538" y="3857625"/>
          <p14:tracePt t="4714" x="4291013" y="3841750"/>
          <p14:tracePt t="4721" x="4283075" y="3824288"/>
          <p14:tracePt t="4730" x="4275138" y="3824288"/>
          <p14:tracePt t="4738" x="4257675" y="3798888"/>
          <p14:tracePt t="4746" x="4249738" y="3790950"/>
          <p14:tracePt t="4753" x="4240213" y="3773488"/>
          <p14:tracePt t="4762" x="4240213" y="3763963"/>
          <p14:tracePt t="4770" x="4232275" y="3756025"/>
          <p14:tracePt t="4778" x="4214813" y="3722688"/>
          <p14:tracePt t="4785" x="4206875" y="3713163"/>
          <p14:tracePt t="4795" x="4206875" y="3705225"/>
          <p14:tracePt t="4801" x="4197350" y="3697288"/>
          <p14:tracePt t="4810" x="4189413" y="3697288"/>
          <p14:tracePt t="4818" x="4181475" y="3671888"/>
          <p14:tracePt t="4826" x="4171950" y="3662363"/>
          <p14:tracePt t="4833" x="4156075" y="3646488"/>
          <p14:tracePt t="4841" x="4138613" y="3629025"/>
          <p14:tracePt t="4850" x="4130675" y="3619500"/>
          <p14:tracePt t="4858" x="4130675" y="3611563"/>
          <p14:tracePt t="4865" x="4121150" y="3594100"/>
          <p14:tracePt t="4882" x="4113213" y="3594100"/>
          <p14:tracePt t="4894" x="4105275" y="3586163"/>
          <p14:tracePt t="4929" x="4095750" y="3586163"/>
          <p14:tracePt t="4946" x="4087813" y="3586163"/>
          <p14:tracePt t="4962" x="4079875" y="3586163"/>
          <p14:tracePt t="4970" x="4052888" y="3586163"/>
          <p14:tracePt t="4978" x="4044950" y="3586163"/>
          <p14:tracePt t="4985" x="4037013" y="3586163"/>
          <p14:tracePt t="4995" x="4027488" y="3586163"/>
          <p14:tracePt t="5002" x="4002088" y="3586163"/>
          <p14:tracePt t="5018" x="3994150" y="3586163"/>
          <p14:tracePt t="5026" x="3986213" y="3603625"/>
          <p14:tracePt t="5033" x="3976688" y="3603625"/>
          <p14:tracePt t="5042" x="3968750" y="3603625"/>
          <p14:tracePt t="5049" x="3951288" y="3611563"/>
          <p14:tracePt t="5057" x="3935413" y="3629025"/>
          <p14:tracePt t="5065" x="3925888" y="3636963"/>
          <p14:tracePt t="5073" x="3908425" y="3646488"/>
          <p14:tracePt t="5082" x="3900488" y="3646488"/>
          <p14:tracePt t="5089" x="3892550" y="3671888"/>
          <p14:tracePt t="5098" x="3883025" y="3679825"/>
          <p14:tracePt t="5106" x="3875088" y="3687763"/>
          <p14:tracePt t="5114" x="3867150" y="3697288"/>
          <p14:tracePt t="5122" x="3867150" y="3705225"/>
          <p14:tracePt t="5129" x="3857625" y="3722688"/>
          <p14:tracePt t="5137" x="3849688" y="3730625"/>
          <p14:tracePt t="5146" x="3841750" y="3730625"/>
          <p14:tracePt t="5154" x="3841750" y="3738563"/>
          <p14:tracePt t="5162" x="3841750" y="3748088"/>
          <p14:tracePt t="5169" x="3832225" y="3763963"/>
          <p14:tracePt t="5178" x="3832225" y="3781425"/>
          <p14:tracePt t="5186" x="3832225" y="3790950"/>
          <p14:tracePt t="5195" x="3816350" y="3798888"/>
          <p14:tracePt t="5201" x="3806825" y="3824288"/>
          <p14:tracePt t="5214" x="3798888" y="3832225"/>
          <p14:tracePt t="5226" x="3798888" y="3857625"/>
          <p14:tracePt t="5234" x="3790950" y="3857625"/>
          <p14:tracePt t="5243" x="3790950" y="3875088"/>
          <p14:tracePt t="5251" x="3790950" y="3883025"/>
          <p14:tracePt t="5258" x="3790950" y="3908425"/>
          <p14:tracePt t="5266" x="3790950" y="3925888"/>
          <p14:tracePt t="5274" x="3790950" y="3935413"/>
          <p14:tracePt t="5282" x="3790950" y="3951288"/>
          <p14:tracePt t="5290" x="3781425" y="3994150"/>
          <p14:tracePt t="5298" x="3781425" y="4002088"/>
          <p14:tracePt t="5306" x="3781425" y="4019550"/>
          <p14:tracePt t="5314" x="3781425" y="4044950"/>
          <p14:tracePt t="5322" x="3781425" y="4052888"/>
          <p14:tracePt t="5330" x="3781425" y="4070350"/>
          <p14:tracePt t="5338" x="3781425" y="4095750"/>
          <p14:tracePt t="5346" x="3781425" y="4121150"/>
          <p14:tracePt t="5354" x="3798888" y="4138613"/>
          <p14:tracePt t="5362" x="3806825" y="4164013"/>
          <p14:tracePt t="5370" x="3806825" y="4189413"/>
          <p14:tracePt t="5378" x="3824288" y="4197350"/>
          <p14:tracePt t="5386" x="3841750" y="4214813"/>
          <p14:tracePt t="5395" x="3849688" y="4232275"/>
          <p14:tracePt t="5403" x="3867150" y="4257675"/>
          <p14:tracePt t="5411" x="3883025" y="4275138"/>
          <p14:tracePt t="5426" x="3892550" y="4275138"/>
          <p14:tracePt t="5441" x="3908425" y="4283075"/>
          <p14:tracePt t="5450" x="3925888" y="4291013"/>
          <p14:tracePt t="5458" x="3935413" y="4291013"/>
          <p14:tracePt t="5465" x="3951288" y="4291013"/>
          <p14:tracePt t="5474" x="3986213" y="4291013"/>
          <p14:tracePt t="5481" x="4027488" y="4300538"/>
          <p14:tracePt t="5490" x="4062413" y="4300538"/>
          <p14:tracePt t="5498" x="4087813" y="4300538"/>
          <p14:tracePt t="5506" x="4105275" y="4300538"/>
          <p14:tracePt t="5514" x="4121150" y="4300538"/>
          <p14:tracePt t="5522" x="4130675" y="4300538"/>
          <p14:tracePt t="5530" x="4156075" y="4300538"/>
          <p14:tracePt t="5538" x="4171950" y="4300538"/>
          <p14:tracePt t="5554" x="4181475" y="4300538"/>
          <p14:tracePt t="5562" x="4197350" y="4291013"/>
          <p14:tracePt t="5578" x="4197350" y="4283075"/>
          <p14:tracePt t="5585" x="4197350" y="4275138"/>
          <p14:tracePt t="5595" x="4206875" y="4240213"/>
          <p14:tracePt t="5602" x="4206875" y="4232275"/>
          <p14:tracePt t="5610" x="4214813" y="4189413"/>
          <p14:tracePt t="5618" x="4214813" y="4181475"/>
          <p14:tracePt t="5626" x="4214813" y="4146550"/>
          <p14:tracePt t="5633" x="4214813" y="4105275"/>
          <p14:tracePt t="5642" x="4214813" y="4079875"/>
          <p14:tracePt t="5650" x="4214813" y="4052888"/>
          <p14:tracePt t="5658" x="4206875" y="4019550"/>
          <p14:tracePt t="5665" x="4206875" y="3994150"/>
          <p14:tracePt t="5673" x="4206875" y="3960813"/>
          <p14:tracePt t="5682" x="4197350" y="3943350"/>
          <p14:tracePt t="5690" x="4197350" y="3935413"/>
          <p14:tracePt t="5697" x="4197350" y="3925888"/>
          <p14:tracePt t="5706" x="4197350" y="3908425"/>
          <p14:tracePt t="5713" x="4197350" y="3900488"/>
          <p14:tracePt t="5730" x="4189413" y="3892550"/>
          <p14:tracePt t="5746" x="4189413" y="3883025"/>
          <p14:tracePt t="5753" x="4171950" y="3867150"/>
          <p14:tracePt t="5762" x="4171950" y="3857625"/>
          <p14:tracePt t="5769" x="4164013" y="3841750"/>
          <p14:tracePt t="5778" x="4156075" y="3816350"/>
          <p14:tracePt t="5786" x="4146550" y="3781425"/>
          <p14:tracePt t="5795" x="4130675" y="3763963"/>
          <p14:tracePt t="5802" x="4121150" y="3738563"/>
          <p14:tracePt t="5812" x="4113213" y="3730625"/>
          <p14:tracePt t="5818" x="4113213" y="3722688"/>
          <p14:tracePt t="5825" x="4105275" y="3705225"/>
          <p14:tracePt t="5833" x="4105275" y="3697288"/>
          <p14:tracePt t="5858" x="4095750" y="3687763"/>
          <p14:tracePt t="5866" x="4087813" y="3687763"/>
          <p14:tracePt t="5882" x="4087813" y="3679825"/>
          <p14:tracePt t="5895" x="4079875" y="3671888"/>
          <p14:tracePt t="5898" x="4052888" y="3654425"/>
          <p14:tracePt t="5907" x="4052888" y="3646488"/>
          <p14:tracePt t="5915" x="4044950" y="3629025"/>
          <p14:tracePt t="5922" x="4037013" y="3619500"/>
          <p14:tracePt t="5930" x="4027488" y="3611563"/>
          <p14:tracePt t="5938" x="4027488" y="3603625"/>
          <p14:tracePt t="5954" x="4019550" y="3594100"/>
          <p14:tracePt t="5970" x="4011613" y="3578225"/>
          <p14:tracePt t="5977" x="4002088" y="3578225"/>
          <p14:tracePt t="6002" x="3986213" y="3568700"/>
          <p14:tracePt t="6010" x="3976688" y="3568700"/>
          <p14:tracePt t="6018" x="3968750" y="3568700"/>
          <p14:tracePt t="6026" x="3960813" y="3568700"/>
          <p14:tracePt t="6034" x="3951288" y="3568700"/>
          <p14:tracePt t="6042" x="3943350" y="3568700"/>
          <p14:tracePt t="6050" x="3935413" y="3568700"/>
          <p14:tracePt t="6066" x="3925888" y="3594100"/>
          <p14:tracePt t="6082" x="3917950" y="3619500"/>
          <p14:tracePt t="6089" x="3908425" y="3646488"/>
          <p14:tracePt t="6098" x="3900488" y="3662363"/>
          <p14:tracePt t="6105" x="3892550" y="3679825"/>
          <p14:tracePt t="6113" x="3883025" y="3687763"/>
          <p14:tracePt t="6122" x="3883025" y="3705225"/>
          <p14:tracePt t="6129" x="3875088" y="3722688"/>
          <p14:tracePt t="6137" x="3875088" y="3748088"/>
          <p14:tracePt t="6146" x="3867150" y="3756025"/>
          <p14:tracePt t="6153" x="3849688" y="3806825"/>
          <p14:tracePt t="6162" x="3841750" y="3816350"/>
          <p14:tracePt t="6170" x="3841750" y="3841750"/>
          <p14:tracePt t="6178" x="3824288" y="3867150"/>
          <p14:tracePt t="6186" x="3816350" y="3892550"/>
          <p14:tracePt t="6195" x="3806825" y="3900488"/>
          <p14:tracePt t="6202" x="3806825" y="3917950"/>
          <p14:tracePt t="6210" x="3798888" y="3943350"/>
          <p14:tracePt t="6217" x="3790950" y="3951288"/>
          <p14:tracePt t="6226" x="3790950" y="3968750"/>
          <p14:tracePt t="6233" x="3790950" y="3976688"/>
          <p14:tracePt t="6243" x="3790950" y="3994150"/>
          <p14:tracePt t="6251" x="3790950" y="4002088"/>
          <p14:tracePt t="6259" x="3790950" y="4011613"/>
          <p14:tracePt t="6266" x="3790950" y="4019550"/>
          <p14:tracePt t="6274" x="3790950" y="4027488"/>
          <p14:tracePt t="6282" x="3790950" y="4037013"/>
          <p14:tracePt t="6290" x="3790950" y="4052888"/>
          <p14:tracePt t="6298" x="3790950" y="4062413"/>
          <p14:tracePt t="6306" x="3790950" y="4070350"/>
          <p14:tracePt t="6314" x="3790950" y="4079875"/>
          <p14:tracePt t="6322" x="3790950" y="4087813"/>
          <p14:tracePt t="6330" x="3790950" y="4095750"/>
          <p14:tracePt t="6338" x="3790950" y="4121150"/>
          <p14:tracePt t="6354" x="3790950" y="4138613"/>
          <p14:tracePt t="6362" x="3790950" y="4146550"/>
          <p14:tracePt t="6379" x="3790950" y="4156075"/>
          <p14:tracePt t="6386" x="3798888" y="4181475"/>
          <p14:tracePt t="6395" x="3816350" y="4189413"/>
          <p14:tracePt t="6402" x="3832225" y="4206875"/>
          <p14:tracePt t="6410" x="3832225" y="4214813"/>
          <p14:tracePt t="6417" x="3832225" y="4224338"/>
          <p14:tracePt t="6427" x="3841750" y="4240213"/>
          <p14:tracePt t="6434" x="3849688" y="4249738"/>
          <p14:tracePt t="6450" x="3857625" y="4275138"/>
          <p14:tracePt t="6458" x="3867150" y="4283075"/>
          <p14:tracePt t="6466" x="3883025" y="4300538"/>
          <p14:tracePt t="6474" x="3883025" y="4308475"/>
          <p14:tracePt t="6482" x="3892550" y="4316413"/>
          <p14:tracePt t="6490" x="3908425" y="4325938"/>
          <p14:tracePt t="6506" x="3925888" y="4333875"/>
          <p14:tracePt t="6514" x="3935413" y="4333875"/>
          <p14:tracePt t="6522" x="3935413" y="4341813"/>
          <p14:tracePt t="6530" x="3943350" y="4341813"/>
          <p14:tracePt t="6538" x="3951288" y="4341813"/>
          <p14:tracePt t="6546" x="3960813" y="4341813"/>
          <p14:tracePt t="6554" x="3968750" y="4341813"/>
          <p14:tracePt t="6564" x="3994150" y="4341813"/>
          <p14:tracePt t="6571" x="4002088" y="4341813"/>
          <p14:tracePt t="6580" x="4027488" y="4341813"/>
          <p14:tracePt t="6586" x="4052888" y="4341813"/>
          <p14:tracePt t="6595" x="4070350" y="4341813"/>
          <p14:tracePt t="6601" x="4079875" y="4333875"/>
          <p14:tracePt t="6610" x="4105275" y="4325938"/>
          <p14:tracePt t="6618" x="4130675" y="4316413"/>
          <p14:tracePt t="6626" x="4181475" y="4291013"/>
          <p14:tracePt t="6634" x="4206875" y="4275138"/>
          <p14:tracePt t="6642" x="4232275" y="4265613"/>
          <p14:tracePt t="6650" x="4265613" y="4249738"/>
          <p14:tracePt t="6657" x="4275138" y="4249738"/>
          <p14:tracePt t="6666" x="4283075" y="4214813"/>
          <p14:tracePt t="6674" x="4300538" y="4206875"/>
          <p14:tracePt t="6681" x="4316413" y="4197350"/>
          <p14:tracePt t="6690" x="4316413" y="4189413"/>
          <p14:tracePt t="6698" x="4316413" y="4181475"/>
          <p14:tracePt t="6705" x="4325938" y="4171950"/>
          <p14:tracePt t="6714" x="4333875" y="4156075"/>
          <p14:tracePt t="6721" x="4341813" y="4146550"/>
          <p14:tracePt t="6762" x="4351338" y="4146550"/>
          <p14:tracePt t="6770" x="4351338" y="4130675"/>
          <p14:tracePt t="6786" x="4368800" y="4113213"/>
          <p14:tracePt t="6794" x="4368800" y="4095750"/>
          <p14:tracePt t="6802" x="4368800" y="4087813"/>
          <p14:tracePt t="6810" x="4376738" y="4070350"/>
          <p14:tracePt t="6842" x="4376738" y="4062413"/>
          <p14:tracePt t="6849" x="4376738" y="4052888"/>
          <p14:tracePt t="6858" x="4376738" y="4044950"/>
          <p14:tracePt t="6865" x="4376738" y="4037013"/>
          <p14:tracePt t="6874" x="4376738" y="4019550"/>
          <p14:tracePt t="6881" x="4376738" y="4011613"/>
          <p14:tracePt t="6894" x="4376738" y="3986213"/>
          <p14:tracePt t="6898" x="4376738" y="3943350"/>
          <p14:tracePt t="6906" x="4359275" y="3908425"/>
          <p14:tracePt t="6913" x="4351338" y="3875088"/>
          <p14:tracePt t="6922" x="4333875" y="3849688"/>
          <p14:tracePt t="6929" x="4308475" y="3816350"/>
          <p14:tracePt t="6939" x="4300538" y="3790950"/>
          <p14:tracePt t="6947" x="4291013" y="3781425"/>
          <p14:tracePt t="6954" x="4283075" y="3781425"/>
          <p14:tracePt t="6962" x="4275138" y="3773488"/>
          <p14:tracePt t="6978" x="4265613" y="3763963"/>
          <p14:tracePt t="6986" x="4257675" y="3763963"/>
          <p14:tracePt t="6995" x="4249738" y="3763963"/>
          <p14:tracePt t="7002" x="4240213" y="3756025"/>
          <p14:tracePt t="7026" x="4232275" y="3748088"/>
          <p14:tracePt t="7042" x="4224338" y="3738563"/>
          <p14:tracePt t="7050" x="4214813" y="3738563"/>
          <p14:tracePt t="7066" x="4206875" y="3738563"/>
          <p14:tracePt t="7074" x="4189413" y="3730625"/>
          <p14:tracePt t="7090" x="4171950" y="3730625"/>
          <p14:tracePt t="7106" x="4164013" y="3730625"/>
          <p14:tracePt t="7113" x="4156075" y="3730625"/>
          <p14:tracePt t="7121" x="4156075" y="3722688"/>
          <p14:tracePt t="7129" x="4146550" y="3722688"/>
          <p14:tracePt t="7138" x="4138613" y="3713163"/>
          <p14:tracePt t="7146" x="4130675" y="3713163"/>
          <p14:tracePt t="7153" x="4130675" y="3705225"/>
          <p14:tracePt t="7243" x="4121150" y="3697288"/>
          <p14:tracePt t="7298" x="4121150" y="3687763"/>
          <p14:tracePt t="7305" x="4121150" y="3679825"/>
          <p14:tracePt t="7314" x="4130675" y="3679825"/>
          <p14:tracePt t="7321" x="4146550" y="3679825"/>
          <p14:tracePt t="7330" x="4181475" y="3671888"/>
          <p14:tracePt t="7338" x="4240213" y="3654425"/>
          <p14:tracePt t="7345" x="4283075" y="3646488"/>
          <p14:tracePt t="7354" x="4341813" y="3636963"/>
          <p14:tracePt t="7362" x="4376738" y="3636963"/>
          <p14:tracePt t="7370" x="4427538" y="3629025"/>
          <p14:tracePt t="7377" x="4521200" y="3619500"/>
          <p14:tracePt t="7386" x="4614863" y="3611563"/>
          <p14:tracePt t="7396" x="4733925" y="3611563"/>
          <p14:tracePt t="7402" x="4860925" y="3594100"/>
          <p14:tracePt t="7409" x="5013325" y="3586163"/>
          <p14:tracePt t="7418" x="5192713" y="3568700"/>
          <p14:tracePt t="7425" x="5370513" y="3560763"/>
          <p14:tracePt t="7433" x="5583238" y="3543300"/>
          <p14:tracePt t="7441" x="5854700" y="3509963"/>
          <p14:tracePt t="7450" x="6092825" y="3502025"/>
          <p14:tracePt t="7461" x="6356350" y="3502025"/>
          <p14:tracePt t="7465" x="6586538" y="3502025"/>
          <p14:tracePt t="7474" x="6832600" y="3484563"/>
          <p14:tracePt t="7482" x="7061200" y="3484563"/>
          <p14:tracePt t="7490" x="7240588" y="3467100"/>
          <p14:tracePt t="7498" x="7402513" y="3459163"/>
          <p14:tracePt t="7505" x="7529513" y="3433763"/>
          <p14:tracePt t="7514" x="7656513" y="3424238"/>
          <p14:tracePt t="7521" x="7767638" y="3424238"/>
          <p14:tracePt t="7529" x="7851775" y="3424238"/>
          <p14:tracePt t="7537" x="7927975" y="3424238"/>
          <p14:tracePt t="7546" x="8013700" y="3424238"/>
          <p14:tracePt t="7553" x="8099425" y="3424238"/>
          <p14:tracePt t="7562" x="8191500" y="3424238"/>
          <p14:tracePt t="7570" x="8310563" y="3424238"/>
          <p14:tracePt t="7577" x="8421688" y="3424238"/>
          <p14:tracePt t="7586" x="8523288" y="3424238"/>
          <p14:tracePt t="7595" x="8634413" y="3424238"/>
          <p14:tracePt t="7601" x="8743950" y="3424238"/>
          <p14:tracePt t="7610" x="8855075" y="3424238"/>
          <p14:tracePt t="7617" x="8982075" y="3424238"/>
          <p14:tracePt t="7626" x="9085263" y="34242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CCDD1AD-8FA0-4CC0-8AD2-2D6F2FBD4501}"/>
              </a:ext>
            </a:extLst>
          </p:cNvPr>
          <p:cNvSpPr>
            <a:spLocks noGrp="1" noChangeArrowheads="1"/>
          </p:cNvSpPr>
          <p:nvPr>
            <p:ph type="title"/>
          </p:nvPr>
        </p:nvSpPr>
        <p:spPr/>
        <p:txBody>
          <a:bodyPr/>
          <a:lstStyle/>
          <a:p>
            <a:pPr eaLnBrk="1" hangingPunct="1"/>
            <a:r>
              <a:rPr lang="en-US" altLang="cs-CZ"/>
              <a:t>Retention of canine</a:t>
            </a:r>
            <a:endParaRPr lang="cs-CZ" altLang="cs-CZ"/>
          </a:p>
        </p:txBody>
      </p:sp>
      <p:pic>
        <p:nvPicPr>
          <p:cNvPr id="30723" name="Picture 3">
            <a:extLst>
              <a:ext uri="{FF2B5EF4-FFF2-40B4-BE49-F238E27FC236}">
                <a16:creationId xmlns:a16="http://schemas.microsoft.com/office/drawing/2014/main" id="{4EBF0B52-76E3-471D-B482-C8B67606890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00163" y="1825625"/>
            <a:ext cx="6543675" cy="4351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66E1F302-93D8-4AFE-96AB-7A8DF2186F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88"/>
    </mc:Choice>
    <mc:Fallback xmlns="">
      <p:transition spd="slow" advTm="1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0" x="8685213" y="3433763"/>
          <p14:tracePt t="979" x="8259763" y="3433763"/>
          <p14:tracePt t="987" x="7826375" y="3433763"/>
          <p14:tracePt t="994" x="7392988" y="3433763"/>
          <p14:tracePt t="1003" x="6985000" y="3433763"/>
          <p14:tracePt t="1011" x="6586538" y="3433763"/>
          <p14:tracePt t="1019" x="6262688" y="3433763"/>
          <p14:tracePt t="1027" x="5973763" y="3433763"/>
          <p14:tracePt t="1036" x="5745163" y="3433763"/>
          <p14:tracePt t="1042" x="5565775" y="3433763"/>
          <p14:tracePt t="1052" x="5413375" y="3433763"/>
          <p14:tracePt t="1059" x="5286375" y="3433763"/>
          <p14:tracePt t="1067" x="5157788" y="3433763"/>
          <p14:tracePt t="1075" x="5030788" y="3433763"/>
          <p14:tracePt t="1083" x="4919663" y="3433763"/>
          <p14:tracePt t="1091" x="4810125" y="3433763"/>
          <p14:tracePt t="1099" x="4708525" y="3433763"/>
          <p14:tracePt t="1107" x="4614863" y="3433763"/>
          <p14:tracePt t="1116" x="4513263" y="3433763"/>
          <p14:tracePt t="1123" x="4410075" y="3433763"/>
          <p14:tracePt t="1133" x="4341813" y="3433763"/>
          <p14:tracePt t="1138" x="4257675" y="3433763"/>
          <p14:tracePt t="1147" x="4171950" y="3433763"/>
          <p14:tracePt t="1155" x="4095750" y="3433763"/>
          <p14:tracePt t="1163" x="4027488" y="3433763"/>
          <p14:tracePt t="1171" x="3960813" y="3433763"/>
          <p14:tracePt t="1179" x="3883025" y="3433763"/>
          <p14:tracePt t="1187" x="3816350" y="3433763"/>
          <p14:tracePt t="1195" x="3713163" y="3416300"/>
          <p14:tracePt t="1203" x="3611563" y="3408363"/>
          <p14:tracePt t="1211" x="3527425" y="3382963"/>
          <p14:tracePt t="1219" x="3433763" y="3373438"/>
          <p14:tracePt t="1226" x="3348038" y="3365500"/>
          <p14:tracePt t="1235" x="3279775" y="3355975"/>
          <p14:tracePt t="1242" x="3203575" y="3340100"/>
          <p14:tracePt t="1251" x="3135313" y="3340100"/>
          <p14:tracePt t="1259" x="3059113" y="3340100"/>
          <p14:tracePt t="1267" x="3016250" y="3340100"/>
          <p14:tracePt t="1274" x="2974975" y="3340100"/>
          <p14:tracePt t="1283" x="2957513" y="3340100"/>
          <p14:tracePt t="1299" x="2949575" y="3340100"/>
          <p14:tracePt t="1316" x="2940050" y="3340100"/>
          <p14:tracePt t="1323" x="2932113" y="3330575"/>
          <p14:tracePt t="1332" x="2922588" y="3322638"/>
          <p14:tracePt t="1339" x="2922588" y="3314700"/>
          <p14:tracePt t="1347" x="2914650" y="3314700"/>
          <p14:tracePt t="1355" x="2906713" y="3305175"/>
          <p14:tracePt t="1363" x="2906713" y="3297238"/>
          <p14:tracePt t="1371" x="2906713" y="3289300"/>
          <p14:tracePt t="1379" x="2897188" y="3271838"/>
          <p14:tracePt t="1403" x="2881313" y="3263900"/>
          <p14:tracePt t="1419" x="2871788" y="3263900"/>
          <p14:tracePt t="1443" x="2863850" y="3254375"/>
          <p14:tracePt t="1475" x="2855913" y="3254375"/>
          <p14:tracePt t="1491" x="2846388" y="3254375"/>
          <p14:tracePt t="1499" x="2838450" y="3254375"/>
          <p14:tracePt t="1507" x="2830513" y="3246438"/>
          <p14:tracePt t="1515" x="2820988" y="3238500"/>
          <p14:tracePt t="1523" x="2805113" y="3238500"/>
          <p14:tracePt t="1539" x="2795588" y="3238500"/>
          <p14:tracePt t="1547" x="2787650" y="3238500"/>
          <p14:tracePt t="1555" x="2778125" y="3228975"/>
          <p14:tracePt t="1587" x="2770188" y="3211513"/>
          <p14:tracePt t="1643" x="2770188" y="3203575"/>
          <p14:tracePt t="1779" x="2770188" y="3195638"/>
          <p14:tracePt t="2837" x="2770188" y="3186113"/>
          <p14:tracePt t="3213" x="2778125" y="3186113"/>
          <p14:tracePt t="3221" x="2787650" y="3186113"/>
          <p14:tracePt t="3236" x="2795588" y="3186113"/>
          <p14:tracePt t="3243" x="2813050" y="3186113"/>
          <p14:tracePt t="3251" x="2830513" y="3170238"/>
          <p14:tracePt t="3260" x="2855913" y="3152775"/>
          <p14:tracePt t="3269" x="2889250" y="3127375"/>
          <p14:tracePt t="3275" x="2914650" y="3127375"/>
          <p14:tracePt t="3283" x="2940050" y="3119438"/>
          <p14:tracePt t="3291" x="2965450" y="3109913"/>
          <p14:tracePt t="3307" x="2974975" y="3109913"/>
          <p14:tracePt t="3667" x="2982913" y="3109913"/>
          <p14:tracePt t="3675" x="2982913" y="3101975"/>
          <p14:tracePt t="3683" x="3008313" y="3084513"/>
          <p14:tracePt t="3691" x="3033713" y="3076575"/>
          <p14:tracePt t="3699" x="3067050" y="3059113"/>
          <p14:tracePt t="3708" x="3127375" y="3041650"/>
          <p14:tracePt t="3715" x="3186113" y="3008313"/>
          <p14:tracePt t="3723" x="3238500" y="2982913"/>
          <p14:tracePt t="3731" x="3297238" y="2949575"/>
          <p14:tracePt t="3739" x="3340100" y="2922588"/>
          <p14:tracePt t="3747" x="3373438" y="2906713"/>
          <p14:tracePt t="3755" x="3382963" y="2906713"/>
          <p14:tracePt t="3763" x="3398838" y="2889250"/>
          <p14:tracePt t="3771" x="3424238" y="2855913"/>
          <p14:tracePt t="3779" x="3433763" y="2846388"/>
          <p14:tracePt t="3787" x="3449638" y="2838450"/>
          <p14:tracePt t="3795" x="3484563" y="2795588"/>
          <p14:tracePt t="3803" x="3492500" y="2778125"/>
          <p14:tracePt t="3811" x="3535363" y="2752725"/>
          <p14:tracePt t="3819" x="3543300" y="2736850"/>
          <p14:tracePt t="3827" x="3594100" y="2711450"/>
          <p14:tracePt t="3834" x="3603625" y="2701925"/>
          <p14:tracePt t="3843" x="3619500" y="2693988"/>
          <p14:tracePt t="3851" x="3636963" y="2693988"/>
          <p14:tracePt t="3859" x="3646488" y="2686050"/>
          <p14:tracePt t="3876" x="3654425" y="2676525"/>
          <p14:tracePt t="3979" x="3654425" y="2668588"/>
          <p14:tracePt t="3987" x="3629025" y="2660650"/>
          <p14:tracePt t="3995" x="3578225" y="2643188"/>
          <p14:tracePt t="4003" x="3543300" y="2643188"/>
          <p14:tracePt t="4011" x="3475038" y="2643188"/>
          <p14:tracePt t="4019" x="3390900" y="2643188"/>
          <p14:tracePt t="4027" x="3297238" y="2643188"/>
          <p14:tracePt t="4035" x="3195638" y="2643188"/>
          <p14:tracePt t="4043" x="3094038" y="2643188"/>
          <p14:tracePt t="4050" x="3000375" y="2643188"/>
          <p14:tracePt t="4059" x="2914650" y="2643188"/>
          <p14:tracePt t="4067" x="2830513" y="2643188"/>
          <p14:tracePt t="4075" x="2752725" y="2643188"/>
          <p14:tracePt t="4082" x="2711450" y="2651125"/>
          <p14:tracePt t="4091" x="2660650" y="2660650"/>
          <p14:tracePt t="4109" x="2643188" y="2676525"/>
          <p14:tracePt t="4115" x="2643188" y="2686050"/>
          <p14:tracePt t="4123" x="2643188" y="2701925"/>
          <p14:tracePt t="4131" x="2633663" y="2711450"/>
          <p14:tracePt t="4141" x="2592388" y="2736850"/>
          <p14:tracePt t="4148" x="2582863" y="2770188"/>
          <p14:tracePt t="4155" x="2566988" y="2778125"/>
          <p14:tracePt t="4163" x="2549525" y="2813050"/>
          <p14:tracePt t="4171" x="2532063" y="2846388"/>
          <p14:tracePt t="4179" x="2516188" y="2871788"/>
          <p14:tracePt t="4187" x="2498725" y="2922588"/>
          <p14:tracePt t="4195" x="2481263" y="2940050"/>
          <p14:tracePt t="4203" x="2463800" y="2957513"/>
          <p14:tracePt t="4211" x="2455863" y="2990850"/>
          <p14:tracePt t="4219" x="2447925" y="3025775"/>
          <p14:tracePt t="4227" x="2422525" y="3076575"/>
          <p14:tracePt t="4234" x="2422525" y="3094038"/>
          <p14:tracePt t="4243" x="2397125" y="3152775"/>
          <p14:tracePt t="4251" x="2387600" y="3178175"/>
          <p14:tracePt t="4259" x="2379663" y="3195638"/>
          <p14:tracePt t="4267" x="2371725" y="3228975"/>
          <p14:tracePt t="4275" x="2362200" y="3254375"/>
          <p14:tracePt t="4283" x="2344738" y="3279775"/>
          <p14:tracePt t="4291" x="2328863" y="3314700"/>
          <p14:tracePt t="4299" x="2311400" y="3348038"/>
          <p14:tracePt t="4308" x="2303463" y="3373438"/>
          <p14:tracePt t="4315" x="2286000" y="3382963"/>
          <p14:tracePt t="4323" x="2268538" y="3408363"/>
          <p14:tracePt t="4331" x="2252663" y="3441700"/>
          <p14:tracePt t="4338" x="2235200" y="3467100"/>
          <p14:tracePt t="4347" x="2217738" y="3527425"/>
          <p14:tracePt t="4355" x="2200275" y="3560763"/>
          <p14:tracePt t="4363" x="2174875" y="3611563"/>
          <p14:tracePt t="4371" x="2174875" y="3654425"/>
          <p14:tracePt t="4379" x="2159000" y="3713163"/>
          <p14:tracePt t="4389" x="2149475" y="3748088"/>
          <p14:tracePt t="4396" x="2149475" y="3790950"/>
          <p14:tracePt t="4403" x="2149475" y="3824288"/>
          <p14:tracePt t="4411" x="2149475" y="3875088"/>
          <p14:tracePt t="4419" x="2149475" y="3900488"/>
          <p14:tracePt t="4427" x="2149475" y="3917950"/>
          <p14:tracePt t="4435" x="2174875" y="3968750"/>
          <p14:tracePt t="4443" x="2200275" y="4011613"/>
          <p14:tracePt t="4451" x="2227263" y="4052888"/>
          <p14:tracePt t="4459" x="2268538" y="4105275"/>
          <p14:tracePt t="4467" x="2293938" y="4130675"/>
          <p14:tracePt t="4475" x="2328863" y="4146550"/>
          <p14:tracePt t="4483" x="2379663" y="4197350"/>
          <p14:tracePt t="4490" x="2422525" y="4214813"/>
          <p14:tracePt t="4499" x="2463800" y="4240213"/>
          <p14:tracePt t="4508" x="2506663" y="4265613"/>
          <p14:tracePt t="4515" x="2541588" y="4283075"/>
          <p14:tracePt t="4523" x="2574925" y="4291013"/>
          <p14:tracePt t="4531" x="2608263" y="4308475"/>
          <p14:tracePt t="4539" x="2643188" y="4325938"/>
          <p14:tracePt t="4547" x="2676525" y="4333875"/>
          <p14:tracePt t="4555" x="2686050" y="4333875"/>
          <p14:tracePt t="4563" x="2719388" y="4341813"/>
          <p14:tracePt t="4571" x="2770188" y="4359275"/>
          <p14:tracePt t="4579" x="2795588" y="4359275"/>
          <p14:tracePt t="4587" x="2830513" y="4368800"/>
          <p14:tracePt t="4595" x="2855913" y="4368800"/>
          <p14:tracePt t="4602" x="2897188" y="4376738"/>
          <p14:tracePt t="4611" x="2932113" y="4376738"/>
          <p14:tracePt t="4619" x="2965450" y="4376738"/>
          <p14:tracePt t="4627" x="3008313" y="4376738"/>
          <p14:tracePt t="4634" x="3025775" y="4376738"/>
          <p14:tracePt t="4643" x="3059113" y="4394200"/>
          <p14:tracePt t="4650" x="3067050" y="4402138"/>
          <p14:tracePt t="4659" x="3101975" y="4402138"/>
          <p14:tracePt t="4667" x="3127375" y="4410075"/>
          <p14:tracePt t="4675" x="3186113" y="4419600"/>
          <p14:tracePt t="4683" x="3211513" y="4419600"/>
          <p14:tracePt t="4692" x="3221038" y="4419600"/>
          <p14:tracePt t="4699" x="3228975" y="4419600"/>
          <p14:tracePt t="4708" x="3254375" y="4419600"/>
          <p14:tracePt t="4715" x="3271838" y="4419600"/>
          <p14:tracePt t="4723" x="3289300" y="4419600"/>
          <p14:tracePt t="4731" x="3297238" y="4419600"/>
          <p14:tracePt t="4739" x="3314700" y="4419600"/>
          <p14:tracePt t="4747" x="3330575" y="4419600"/>
          <p14:tracePt t="4755" x="3355975" y="4419600"/>
          <p14:tracePt t="4763" x="3390900" y="4419600"/>
          <p14:tracePt t="4771" x="3433763" y="4419600"/>
          <p14:tracePt t="4779" x="3449638" y="4419600"/>
          <p14:tracePt t="4786" x="3475038" y="4419600"/>
          <p14:tracePt t="4795" x="3502025" y="4419600"/>
          <p14:tracePt t="4802" x="3517900" y="4402138"/>
          <p14:tracePt t="4811" x="3527425" y="4402138"/>
          <p14:tracePt t="4819" x="3552825" y="4402138"/>
          <p14:tracePt t="4827" x="3560763" y="4402138"/>
          <p14:tracePt t="4835" x="3568700" y="4402138"/>
          <p14:tracePt t="4843" x="3586163" y="4402138"/>
          <p14:tracePt t="4851" x="3594100" y="4394200"/>
          <p14:tracePt t="4859" x="3619500" y="4394200"/>
          <p14:tracePt t="4867" x="3654425" y="4384675"/>
          <p14:tracePt t="4875" x="3705225" y="4368800"/>
          <p14:tracePt t="4892" x="3756025" y="4333875"/>
          <p14:tracePt t="4899" x="3773488" y="4333875"/>
          <p14:tracePt t="4908" x="3816350" y="4316413"/>
          <p14:tracePt t="4916" x="3849688" y="4316413"/>
          <p14:tracePt t="4925" x="3908425" y="4291013"/>
          <p14:tracePt t="4931" x="3943350" y="4283075"/>
          <p14:tracePt t="4939" x="4002088" y="4265613"/>
          <p14:tracePt t="4947" x="4052888" y="4249738"/>
          <p14:tracePt t="4955" x="4113213" y="4214813"/>
          <p14:tracePt t="4963" x="4138613" y="4214813"/>
          <p14:tracePt t="4972" x="4164013" y="4214813"/>
          <p14:tracePt t="4979" x="4189413" y="4214813"/>
          <p14:tracePt t="4987" x="4214813" y="4206875"/>
          <p14:tracePt t="4995" x="4224338" y="4206875"/>
          <p14:tracePt t="5005" x="4232275" y="4206875"/>
          <p14:tracePt t="5012" x="4249738" y="4197350"/>
          <p14:tracePt t="5027" x="4265613" y="4189413"/>
          <p14:tracePt t="5068" x="4275138" y="4189413"/>
          <p14:tracePt t="5076" x="4283075" y="4189413"/>
          <p14:tracePt t="5091" x="4300538" y="4164013"/>
          <p14:tracePt t="5099" x="4308475" y="4164013"/>
          <p14:tracePt t="5108" x="4308475" y="4156075"/>
          <p14:tracePt t="5116" x="4308475" y="4146550"/>
          <p14:tracePt t="5123" x="4308475" y="4138613"/>
          <p14:tracePt t="5131" x="4308475" y="4130675"/>
          <p14:tracePt t="5139" x="4308475" y="4113213"/>
          <p14:tracePt t="5147" x="4308475" y="4105275"/>
          <p14:tracePt t="5155" x="4308475" y="4079875"/>
          <p14:tracePt t="5163" x="4308475" y="4062413"/>
          <p14:tracePt t="5171" x="4308475" y="4019550"/>
          <p14:tracePt t="5179" x="4308475" y="3994150"/>
          <p14:tracePt t="5187" x="4300538" y="3976688"/>
          <p14:tracePt t="5195" x="4291013" y="3951288"/>
          <p14:tracePt t="5203" x="4283075" y="3935413"/>
          <p14:tracePt t="5211" x="4283075" y="3908425"/>
          <p14:tracePt t="5219" x="4275138" y="3892550"/>
          <p14:tracePt t="5227" x="4275138" y="3857625"/>
          <p14:tracePt t="5235" x="4257675" y="3806825"/>
          <p14:tracePt t="5243" x="4249738" y="3798888"/>
          <p14:tracePt t="5251" x="4249738" y="3781425"/>
          <p14:tracePt t="5259" x="4249738" y="3748088"/>
          <p14:tracePt t="5267" x="4249738" y="3713163"/>
          <p14:tracePt t="5275" x="4224338" y="3662363"/>
          <p14:tracePt t="5283" x="4224338" y="3654425"/>
          <p14:tracePt t="5292" x="4224338" y="3636963"/>
          <p14:tracePt t="5299" x="4224338" y="3629025"/>
          <p14:tracePt t="5315" x="4224338" y="3611563"/>
          <p14:tracePt t="5347" x="4224338" y="3603625"/>
          <p14:tracePt t="5362" x="4214813" y="3594100"/>
          <p14:tracePt t="5379" x="4206875" y="3586163"/>
          <p14:tracePt t="5387" x="4197350" y="3578225"/>
          <p14:tracePt t="5403" x="4189413" y="3560763"/>
          <p14:tracePt t="5411" x="4181475" y="3560763"/>
          <p14:tracePt t="5427" x="4171950" y="3560763"/>
          <p14:tracePt t="5435" x="4164013" y="3552825"/>
          <p14:tracePt t="5483" x="4156075" y="3543300"/>
          <p14:tracePt t="5499" x="4138613" y="3535363"/>
          <p14:tracePt t="5523" x="4130675" y="3535363"/>
          <p14:tracePt t="5539" x="4121150" y="3535363"/>
          <p14:tracePt t="5571" x="4113213" y="3535363"/>
          <p14:tracePt t="5579" x="4105275" y="3535363"/>
          <p14:tracePt t="5595" x="4095750" y="3535363"/>
          <p14:tracePt t="5603" x="4087813" y="3535363"/>
          <p14:tracePt t="5611" x="4079875" y="3535363"/>
          <p14:tracePt t="5659" x="4070350" y="3535363"/>
          <p14:tracePt t="5667" x="4062413" y="3535363"/>
          <p14:tracePt t="5675" x="4062413" y="3527425"/>
          <p14:tracePt t="5683" x="4052888" y="3517900"/>
          <p14:tracePt t="5692" x="4037013" y="3509963"/>
          <p14:tracePt t="5699" x="4027488" y="3492500"/>
          <p14:tracePt t="5708" x="4011613" y="3467100"/>
          <p14:tracePt t="5717" x="4002088" y="3449638"/>
          <p14:tracePt t="5726" x="3986213" y="3424238"/>
          <p14:tracePt t="5732" x="3976688" y="3424238"/>
          <p14:tracePt t="5739" x="3968750" y="3416300"/>
          <p14:tracePt t="5747" x="3968750" y="3408363"/>
          <p14:tracePt t="5779" x="3960813" y="3408363"/>
          <p14:tracePt t="6083" x="3968750" y="3416300"/>
          <p14:tracePt t="6131" x="3976688" y="3424238"/>
          <p14:tracePt t="6139" x="3986213" y="3433763"/>
          <p14:tracePt t="6163" x="3986213" y="3441700"/>
          <p14:tracePt t="6179" x="3994150" y="3441700"/>
          <p14:tracePt t="6202" x="4002088" y="3449638"/>
          <p14:tracePt t="6211" x="4019550" y="3459163"/>
          <p14:tracePt t="6243" x="4019550" y="3467100"/>
          <p14:tracePt t="6259" x="4027488" y="3467100"/>
          <p14:tracePt t="6266" x="4037013" y="3484563"/>
          <p14:tracePt t="6299" x="4044950" y="3492500"/>
          <p14:tracePt t="6315" x="4052888" y="3492500"/>
          <p14:tracePt t="6323" x="4062413" y="3502025"/>
          <p14:tracePt t="6331" x="4062413" y="3509963"/>
          <p14:tracePt t="6347" x="4070350" y="3509963"/>
          <p14:tracePt t="6355" x="4079875" y="3509963"/>
          <p14:tracePt t="6363" x="4079875" y="3517900"/>
          <p14:tracePt t="6371" x="4095750" y="3527425"/>
          <p14:tracePt t="6387" x="4105275" y="3543300"/>
          <p14:tracePt t="6403" x="4113213" y="3543300"/>
          <p14:tracePt t="6411" x="4113213" y="3552825"/>
          <p14:tracePt t="6427" x="4130675" y="3552825"/>
          <p14:tracePt t="6443" x="4138613" y="3552825"/>
          <p14:tracePt t="6460" x="4146550" y="3560763"/>
          <p14:tracePt t="6475" x="4156075" y="3568700"/>
          <p14:tracePt t="6523" x="4164013" y="3568700"/>
          <p14:tracePt t="6531" x="4171950" y="3568700"/>
          <p14:tracePt t="6546" x="4189413" y="3568700"/>
          <p14:tracePt t="6556" x="4197350" y="3568700"/>
          <p14:tracePt t="6563" x="4197350" y="3560763"/>
          <p14:tracePt t="6572" x="4206875" y="3560763"/>
          <p14:tracePt t="6579" x="4240213" y="3543300"/>
          <p14:tracePt t="6604" x="4249738" y="3543300"/>
          <p14:tracePt t="6611" x="4257675" y="3543300"/>
          <p14:tracePt t="6619" x="4265613" y="3543300"/>
          <p14:tracePt t="6627" x="4265613" y="3535363"/>
          <p14:tracePt t="6659" x="4275138" y="3527425"/>
          <p14:tracePt t="6668" x="4283075" y="3517900"/>
          <p14:tracePt t="6762" x="4291013" y="3509963"/>
          <p14:tracePt t="6770" x="4291013" y="3492500"/>
          <p14:tracePt t="6778" x="4300538" y="3484563"/>
          <p14:tracePt t="6786" x="4300538" y="3467100"/>
          <p14:tracePt t="6803" x="4300538" y="3459163"/>
          <p14:tracePt t="6811" x="4308475" y="3449638"/>
          <p14:tracePt t="6819" x="4308475" y="3433763"/>
          <p14:tracePt t="6826" x="4308475" y="3416300"/>
          <p14:tracePt t="6851" x="4308475" y="3408363"/>
          <p14:tracePt t="6859" x="4316413" y="3398838"/>
          <p14:tracePt t="6899" x="4316413" y="3390900"/>
          <p14:tracePt t="6931" x="4316413" y="3373438"/>
          <p14:tracePt t="7004" x="4316413" y="3365500"/>
          <p14:tracePt t="7035" x="4308475" y="3348038"/>
          <p14:tracePt t="7075" x="4300538" y="3330575"/>
          <p14:tracePt t="7083" x="4291013" y="3314700"/>
          <p14:tracePt t="7107" x="4283075" y="3314700"/>
          <p14:tracePt t="7123" x="4275138" y="3297238"/>
          <p14:tracePt t="7147" x="4275138" y="3289300"/>
          <p14:tracePt t="7155" x="4265613" y="3289300"/>
          <p14:tracePt t="7163" x="4257675" y="3271838"/>
          <p14:tracePt t="7187" x="4249738" y="3254375"/>
          <p14:tracePt t="7202" x="4240213" y="3238500"/>
          <p14:tracePt t="7219" x="4232275" y="3238500"/>
          <p14:tracePt t="7227" x="4224338" y="3228975"/>
          <p14:tracePt t="7243" x="4224338" y="3221038"/>
          <p14:tracePt t="7259" x="4214813" y="3221038"/>
          <p14:tracePt t="7275" x="4206875" y="3211513"/>
          <p14:tracePt t="7283" x="4197350" y="3186113"/>
          <p14:tracePt t="7322" x="4189413" y="3178175"/>
          <p14:tracePt t="7339" x="4181475" y="3170238"/>
          <p14:tracePt t="7355" x="4171950" y="3170238"/>
          <p14:tracePt t="7363" x="4171950" y="3160713"/>
          <p14:tracePt t="7371" x="4164013" y="3152775"/>
          <p14:tracePt t="7379" x="4156075" y="3144838"/>
          <p14:tracePt t="7387" x="4156075" y="3135313"/>
          <p14:tracePt t="7395" x="4156075" y="3127375"/>
          <p14:tracePt t="7402" x="4146550" y="3119438"/>
          <p14:tracePt t="7411" x="4130675" y="3109913"/>
          <p14:tracePt t="7419" x="4121150" y="3101975"/>
          <p14:tracePt t="7428" x="4113213" y="3084513"/>
          <p14:tracePt t="7437" x="4095750" y="3067050"/>
          <p14:tracePt t="7444" x="4087813" y="3059113"/>
          <p14:tracePt t="7451" x="4079875" y="3051175"/>
          <p14:tracePt t="7460" x="4070350" y="3041650"/>
          <p14:tracePt t="7469" x="4062413" y="3033713"/>
          <p14:tracePt t="7475" x="4052888" y="3008313"/>
          <p14:tracePt t="7483" x="4052888" y="2990850"/>
          <p14:tracePt t="7492" x="4037013" y="2974975"/>
          <p14:tracePt t="7499" x="4027488" y="2974975"/>
          <p14:tracePt t="7507" x="4027488" y="2957513"/>
          <p14:tracePt t="7515" x="4011613" y="2949575"/>
          <p14:tracePt t="7524" x="4002088" y="2940050"/>
          <p14:tracePt t="7531" x="3986213" y="2940050"/>
          <p14:tracePt t="7540" x="3976688" y="2932113"/>
          <p14:tracePt t="7547" x="3976688" y="2922588"/>
          <p14:tracePt t="7555" x="3968750" y="2914650"/>
          <p14:tracePt t="7563" x="3960813" y="2914650"/>
          <p14:tracePt t="7571" x="3951288" y="2897188"/>
          <p14:tracePt t="7579" x="3943350" y="2889250"/>
          <p14:tracePt t="7586" x="3935413" y="2889250"/>
          <p14:tracePt t="7595" x="3925888" y="2881313"/>
          <p14:tracePt t="7602" x="3917950" y="2863850"/>
          <p14:tracePt t="7611" x="3900488" y="2863850"/>
          <p14:tracePt t="7619" x="3892550" y="2855913"/>
          <p14:tracePt t="7627" x="3883025" y="2830513"/>
          <p14:tracePt t="7635" x="3875088" y="2830513"/>
          <p14:tracePt t="7643" x="3867150" y="2820988"/>
          <p14:tracePt t="7659" x="3867150" y="2813050"/>
          <p14:tracePt t="7667" x="3849688" y="2805113"/>
          <p14:tracePt t="7675" x="3841750" y="2805113"/>
          <p14:tracePt t="7691" x="3824288" y="2778125"/>
          <p14:tracePt t="7699" x="3816350" y="2778125"/>
          <p14:tracePt t="7708" x="3816350" y="2770188"/>
          <p14:tracePt t="7715" x="3806825" y="2770188"/>
          <p14:tracePt t="7724" x="3790950" y="2762250"/>
          <p14:tracePt t="7747" x="3781425" y="2752725"/>
          <p14:tracePt t="7755" x="3773488" y="2752725"/>
          <p14:tracePt t="7762" x="3763963" y="2752725"/>
          <p14:tracePt t="7981" x="3763963" y="2762250"/>
          <p14:tracePt t="7989" x="3763963" y="2770188"/>
          <p14:tracePt t="7995" x="3763963" y="2787650"/>
          <p14:tracePt t="8003" x="3763963" y="2795588"/>
          <p14:tracePt t="8011" x="3756025" y="2795588"/>
          <p14:tracePt t="8019" x="3756025" y="2805113"/>
          <p14:tracePt t="8027" x="3748088" y="2813050"/>
          <p14:tracePt t="8043" x="3748088" y="2830513"/>
          <p14:tracePt t="8051" x="3748088" y="2838450"/>
          <p14:tracePt t="8099" x="3738563" y="2846388"/>
          <p14:tracePt t="8123" x="3738563" y="2855913"/>
          <p14:tracePt t="8147" x="3730625" y="2863850"/>
          <p14:tracePt t="8171" x="3730625" y="2871788"/>
          <p14:tracePt t="8178" x="3730625" y="2881313"/>
          <p14:tracePt t="8187" x="3730625" y="2889250"/>
          <p14:tracePt t="8203" x="3730625" y="2897188"/>
          <p14:tracePt t="8227" x="3730625" y="2906713"/>
          <p14:tracePt t="8259" x="3730625" y="2914650"/>
          <p14:tracePt t="8267" x="3730625" y="2922588"/>
          <p14:tracePt t="8307" x="3730625" y="2940050"/>
          <p14:tracePt t="8315" x="3730625" y="2949575"/>
          <p14:tracePt t="8331" x="3730625" y="2957513"/>
          <p14:tracePt t="8339" x="3730625" y="2965450"/>
          <p14:tracePt t="8355" x="3730625" y="2974975"/>
          <p14:tracePt t="8379" x="3738563" y="3000375"/>
          <p14:tracePt t="8387" x="3756025" y="3008313"/>
          <p14:tracePt t="8403" x="3756025" y="3016250"/>
          <p14:tracePt t="8411" x="3756025" y="3025775"/>
          <p14:tracePt t="8419" x="3756025" y="3033713"/>
          <p14:tracePt t="8427" x="3763963" y="3033713"/>
          <p14:tracePt t="8435" x="3773488" y="3059113"/>
          <p14:tracePt t="8451" x="3790950" y="3067050"/>
          <p14:tracePt t="8491" x="3798888" y="3076575"/>
          <p14:tracePt t="8507" x="3798888" y="3084513"/>
          <p14:tracePt t="8523" x="3798888" y="3094038"/>
          <p14:tracePt t="8531" x="3798888" y="3101975"/>
          <p14:tracePt t="8540" x="3798888" y="3109913"/>
          <p14:tracePt t="8547" x="3798888" y="3119438"/>
          <p14:tracePt t="8555" x="3816350" y="3135313"/>
          <p14:tracePt t="8571" x="3816350" y="3144838"/>
          <p14:tracePt t="8579" x="3824288" y="3152775"/>
          <p14:tracePt t="8589" x="3832225" y="3170238"/>
          <p14:tracePt t="8595" x="3832225" y="3186113"/>
          <p14:tracePt t="8603" x="3849688" y="3211513"/>
          <p14:tracePt t="8619" x="3867150" y="3238500"/>
          <p14:tracePt t="8627" x="3875088" y="3246438"/>
          <p14:tracePt t="8635" x="3875088" y="3254375"/>
          <p14:tracePt t="8643" x="3875088" y="3263900"/>
          <p14:tracePt t="8651" x="3883025" y="3263900"/>
          <p14:tracePt t="8659" x="3892550" y="3279775"/>
          <p14:tracePt t="8666" x="3908425" y="3297238"/>
          <p14:tracePt t="8675" x="3908425" y="3305175"/>
          <p14:tracePt t="8683" x="3917950" y="3305175"/>
          <p14:tracePt t="8691" x="3925888" y="3322638"/>
          <p14:tracePt t="8699" x="3925888" y="3330575"/>
          <p14:tracePt t="8708" x="3935413" y="3340100"/>
          <p14:tracePt t="8715" x="3943350" y="3355975"/>
          <p14:tracePt t="8724" x="3951288" y="3382963"/>
          <p14:tracePt t="8731" x="3960813" y="3382963"/>
          <p14:tracePt t="8739" x="3976688" y="3398838"/>
          <p14:tracePt t="8747" x="3976688" y="3408363"/>
          <p14:tracePt t="8754" x="3976688" y="3416300"/>
          <p14:tracePt t="8763" x="3986213" y="3424238"/>
          <p14:tracePt t="8771" x="4002088" y="3433763"/>
          <p14:tracePt t="8779" x="4002088" y="3441700"/>
          <p14:tracePt t="8786" x="4019550" y="3449638"/>
          <p14:tracePt t="8795" x="4027488" y="3459163"/>
          <p14:tracePt t="8811" x="4037013" y="3459163"/>
          <p14:tracePt t="8818" x="4044950" y="3459163"/>
          <p14:tracePt t="8827" x="4052888" y="3475038"/>
          <p14:tracePt t="8835" x="4052888" y="3484563"/>
          <p14:tracePt t="8843" x="4062413" y="3484563"/>
          <p14:tracePt t="8851" x="4070350" y="3492500"/>
          <p14:tracePt t="8859" x="4070350" y="3502025"/>
          <p14:tracePt t="8867" x="4079875" y="3502025"/>
          <p14:tracePt t="8890" x="4113213" y="3543300"/>
          <p14:tracePt t="8892" x="4130675" y="3552825"/>
          <p14:tracePt t="8899" x="4146550" y="3568700"/>
          <p14:tracePt t="8907" x="4156075" y="3568700"/>
          <p14:tracePt t="8915" x="4164013" y="3568700"/>
          <p14:tracePt t="8923" x="4171950" y="3578225"/>
          <p14:tracePt t="8931" x="4181475" y="3586163"/>
          <p14:tracePt t="8947" x="4189413" y="3594100"/>
          <p14:tracePt t="9037" x="4189413" y="3603625"/>
          <p14:tracePt t="9053" x="4197350" y="3603625"/>
          <p14:tracePt t="9108" x="4206875" y="3603625"/>
          <p14:tracePt t="9116" x="4214813" y="3603625"/>
          <p14:tracePt t="9124" x="4232275" y="3603625"/>
          <p14:tracePt t="9154" x="4240213" y="3603625"/>
          <p14:tracePt t="9162" x="4249738" y="3603625"/>
          <p14:tracePt t="9171" x="4257675" y="3603625"/>
          <p14:tracePt t="9211" x="4265613" y="3594100"/>
          <p14:tracePt t="9219" x="4265613" y="3586163"/>
          <p14:tracePt t="9227" x="4265613" y="3578225"/>
          <p14:tracePt t="9243" x="4265613" y="3568700"/>
          <p14:tracePt t="9251" x="4265613" y="3560763"/>
          <p14:tracePt t="9259" x="4265613" y="3552825"/>
          <p14:tracePt t="9267" x="4265613" y="3543300"/>
          <p14:tracePt t="9275" x="4265613" y="3535363"/>
          <p14:tracePt t="9283" x="4265613" y="3517900"/>
          <p14:tracePt t="9291" x="4265613" y="3509963"/>
          <p14:tracePt t="9299" x="4265613" y="3484563"/>
          <p14:tracePt t="9307" x="4265613" y="3467100"/>
          <p14:tracePt t="9315" x="4265613" y="3459163"/>
          <p14:tracePt t="9323" x="4265613" y="3441700"/>
          <p14:tracePt t="9331" x="4265613" y="3416300"/>
          <p14:tracePt t="9339" x="4265613" y="3408363"/>
          <p14:tracePt t="9347" x="4257675" y="3390900"/>
          <p14:tracePt t="9355" x="4257675" y="3382963"/>
          <p14:tracePt t="9363" x="4249738" y="3355975"/>
          <p14:tracePt t="9371" x="4232275" y="3340100"/>
          <p14:tracePt t="9379" x="4224338" y="3322638"/>
          <p14:tracePt t="9387" x="4206875" y="3314700"/>
          <p14:tracePt t="9395" x="4189413" y="3279775"/>
          <p14:tracePt t="9402" x="4164013" y="3238500"/>
          <p14:tracePt t="9411" x="4146550" y="3203575"/>
          <p14:tracePt t="9419" x="4130675" y="3186113"/>
          <p14:tracePt t="9427" x="4105275" y="3178175"/>
          <p14:tracePt t="9434" x="4105275" y="3160713"/>
          <p14:tracePt t="9443" x="4087813" y="3135313"/>
          <p14:tracePt t="9451" x="4070350" y="3119438"/>
          <p14:tracePt t="9459" x="4052888" y="3109913"/>
          <p14:tracePt t="9467" x="4037013" y="3101975"/>
          <p14:tracePt t="9475" x="4011613" y="3067050"/>
          <p14:tracePt t="9483" x="4002088" y="3051175"/>
          <p14:tracePt t="9492" x="3976688" y="3033713"/>
          <p14:tracePt t="9501" x="3960813" y="3025775"/>
          <p14:tracePt t="9510" x="3943350" y="3000375"/>
          <p14:tracePt t="9516" x="3917950" y="2982913"/>
          <p14:tracePt t="9533" x="3892550" y="2965450"/>
          <p14:tracePt t="9543" x="3867150" y="2932113"/>
          <p14:tracePt t="9547" x="3841750" y="2922588"/>
          <p14:tracePt t="9555" x="3841750" y="2914650"/>
          <p14:tracePt t="9563" x="3816350" y="2906713"/>
          <p14:tracePt t="9571" x="3798888" y="2897188"/>
          <p14:tracePt t="9579" x="3781425" y="2881313"/>
          <p14:tracePt t="9587" x="3773488" y="2863850"/>
          <p14:tracePt t="9595" x="3763963" y="2855913"/>
          <p14:tracePt t="9603" x="3756025" y="2855913"/>
          <p14:tracePt t="9611" x="3756025" y="2846388"/>
          <p14:tracePt t="9619" x="3738563" y="2838450"/>
          <p14:tracePt t="9627" x="3730625" y="2838450"/>
          <p14:tracePt t="9635" x="3722688" y="2838450"/>
          <p14:tracePt t="9643" x="3713163" y="2830513"/>
          <p14:tracePt t="9651" x="3705225" y="2820988"/>
          <p14:tracePt t="9659" x="3705225" y="2813050"/>
          <p14:tracePt t="9667" x="3697288" y="2805113"/>
          <p14:tracePt t="9675" x="3687763" y="2805113"/>
          <p14:tracePt t="9870" x="3679825" y="2805113"/>
          <p14:tracePt t="9892" x="3679825" y="2813050"/>
          <p14:tracePt t="9899" x="3679825" y="2820988"/>
          <p14:tracePt t="9915" x="3687763" y="2846388"/>
          <p14:tracePt t="9923" x="3697288" y="2863850"/>
          <p14:tracePt t="9930" x="3697288" y="2871788"/>
          <p14:tracePt t="9939" x="3705225" y="2889250"/>
          <p14:tracePt t="9947" x="3713163" y="2906713"/>
          <p14:tracePt t="9955" x="3730625" y="2922588"/>
          <p14:tracePt t="9963" x="3738563" y="2940050"/>
          <p14:tracePt t="9971" x="3748088" y="2965450"/>
          <p14:tracePt t="9978" x="3756025" y="2974975"/>
          <p14:tracePt t="9987" x="3763963" y="2974975"/>
          <p14:tracePt t="9996" x="3763963" y="2990850"/>
          <p14:tracePt t="10003" x="3773488" y="3000375"/>
          <p14:tracePt t="10011" x="3790950" y="3008313"/>
          <p14:tracePt t="10018" x="3790950" y="3016250"/>
          <p14:tracePt t="10027" x="3798888" y="3025775"/>
          <p14:tracePt t="10034" x="3806825" y="3033713"/>
          <p14:tracePt t="10043" x="3806825" y="3051175"/>
          <p14:tracePt t="10050" x="3816350" y="3059113"/>
          <p14:tracePt t="10059" x="3816350" y="3067050"/>
          <p14:tracePt t="10067" x="3816350" y="3084513"/>
          <p14:tracePt t="10075" x="3824288" y="3084513"/>
          <p14:tracePt t="10083" x="3841750" y="3094038"/>
          <p14:tracePt t="10091" x="3849688" y="3109913"/>
          <p14:tracePt t="10099" x="3849688" y="3119438"/>
          <p14:tracePt t="10115" x="3857625" y="3144838"/>
          <p14:tracePt t="10123" x="3875088" y="3178175"/>
          <p14:tracePt t="10131" x="3883025" y="3178175"/>
          <p14:tracePt t="10139" x="3892550" y="3186113"/>
          <p14:tracePt t="10147" x="3892550" y="3203575"/>
          <p14:tracePt t="10155" x="3908425" y="3211513"/>
          <p14:tracePt t="10163" x="3917950" y="3238500"/>
          <p14:tracePt t="10171" x="3925888" y="3246438"/>
          <p14:tracePt t="10179" x="3925888" y="3254375"/>
          <p14:tracePt t="10187" x="3935413" y="3254375"/>
          <p14:tracePt t="10197" x="3960813" y="3279775"/>
          <p14:tracePt t="10203" x="3960813" y="3289300"/>
          <p14:tracePt t="10211" x="3968750" y="3297238"/>
          <p14:tracePt t="10218" x="3976688" y="3314700"/>
          <p14:tracePt t="10227" x="3994150" y="3330575"/>
          <p14:tracePt t="10235" x="4002088" y="3330575"/>
          <p14:tracePt t="10242" x="4011613" y="3348038"/>
          <p14:tracePt t="10251" x="4027488" y="3373438"/>
          <p14:tracePt t="10259" x="4037013" y="3373438"/>
          <p14:tracePt t="10267" x="4044950" y="3382963"/>
          <p14:tracePt t="10274" x="4062413" y="3398838"/>
          <p14:tracePt t="10283" x="4079875" y="3398838"/>
          <p14:tracePt t="10291" x="4079875" y="3408363"/>
          <p14:tracePt t="10299" x="4095750" y="3408363"/>
          <p14:tracePt t="10307" x="4105275" y="3424238"/>
          <p14:tracePt t="10315" x="4113213" y="3433763"/>
          <p14:tracePt t="10323" x="4121150" y="3441700"/>
          <p14:tracePt t="10331" x="4130675" y="3441700"/>
          <p14:tracePt t="10339" x="4138613" y="3449638"/>
          <p14:tracePt t="10347" x="4146550" y="3459163"/>
          <p14:tracePt t="10355" x="4156075" y="3475038"/>
          <p14:tracePt t="10364" x="4164013" y="3484563"/>
          <p14:tracePt t="10371" x="4171950" y="3492500"/>
          <p14:tracePt t="10379" x="4171950" y="3509963"/>
          <p14:tracePt t="10387" x="4189413" y="3517900"/>
          <p14:tracePt t="10397" x="4197350" y="3517900"/>
          <p14:tracePt t="10403" x="4197350" y="3527425"/>
          <p14:tracePt t="10419" x="4206875" y="3535363"/>
          <p14:tracePt t="10427" x="4214813" y="3543300"/>
          <p14:tracePt t="10434" x="4224338" y="3552825"/>
          <p14:tracePt t="10451" x="4232275" y="3560763"/>
          <p14:tracePt t="10459" x="4240213" y="3560763"/>
          <p14:tracePt t="10467" x="4249738" y="3568700"/>
          <p14:tracePt t="10477" x="4257675" y="3568700"/>
          <p14:tracePt t="10483" x="4265613" y="3578225"/>
          <p14:tracePt t="10563" x="4275138" y="3578225"/>
          <p14:tracePt t="10587" x="4283075" y="3578225"/>
          <p14:tracePt t="10596" x="4291013" y="3578225"/>
          <p14:tracePt t="10668" x="4300538" y="3568700"/>
          <p14:tracePt t="10683" x="4300538" y="3543300"/>
          <p14:tracePt t="10699" x="4300538" y="3527425"/>
          <p14:tracePt t="10707" x="4300538" y="3484563"/>
          <p14:tracePt t="10715" x="4300538" y="3475038"/>
          <p14:tracePt t="10731" x="4300538" y="3449638"/>
          <p14:tracePt t="10747" x="4300538" y="3416300"/>
          <p14:tracePt t="10755" x="4283075" y="3390900"/>
          <p14:tracePt t="10771" x="4275138" y="3355975"/>
          <p14:tracePt t="10780" x="4265613" y="3348038"/>
          <p14:tracePt t="10787" x="4265613" y="3330575"/>
          <p14:tracePt t="10800" x="4249738" y="3305175"/>
          <p14:tracePt t="10803" x="4240213" y="3289300"/>
          <p14:tracePt t="10813" x="4232275" y="3279775"/>
          <p14:tracePt t="10820" x="4224338" y="3263900"/>
          <p14:tracePt t="10827" x="4224338" y="3254375"/>
          <p14:tracePt t="10835" x="4197350" y="3228975"/>
          <p14:tracePt t="10843" x="4189413" y="3211513"/>
          <p14:tracePt t="10851" x="4171950" y="3203575"/>
          <p14:tracePt t="10859" x="4171950" y="3195638"/>
          <p14:tracePt t="10879" x="4156075" y="3178175"/>
          <p14:tracePt t="10883" x="4146550" y="3152775"/>
          <p14:tracePt t="10890" x="4138613" y="3144838"/>
          <p14:tracePt t="10899" x="4121150" y="3119438"/>
          <p14:tracePt t="10915" x="4113213" y="3109913"/>
          <p14:tracePt t="10923" x="4105275" y="3084513"/>
          <p14:tracePt t="10931" x="4070350" y="3051175"/>
          <p14:tracePt t="10941" x="4027488" y="3016250"/>
          <p14:tracePt t="10950" x="4002088" y="2990850"/>
          <p14:tracePt t="10956" x="4002088" y="2974975"/>
          <p14:tracePt t="10964" x="3968750" y="2940050"/>
          <p14:tracePt t="10971" x="3960813" y="2914650"/>
          <p14:tracePt t="10979" x="3935413" y="2906713"/>
          <p14:tracePt t="10987" x="3925888" y="2897188"/>
          <p14:tracePt t="10996" x="3883025" y="2855913"/>
          <p14:tracePt t="11003" x="3883025" y="2846388"/>
          <p14:tracePt t="11011" x="3867150" y="2838450"/>
          <p14:tracePt t="11019" x="3857625" y="2830513"/>
          <p14:tracePt t="11027" x="3857625" y="2820988"/>
          <p14:tracePt t="11035" x="3841750" y="2805113"/>
          <p14:tracePt t="11043" x="3824288" y="2805113"/>
          <p14:tracePt t="11051" x="3816350" y="2795588"/>
          <p14:tracePt t="11059" x="3798888" y="2778125"/>
          <p14:tracePt t="11067" x="3773488" y="2752725"/>
          <p14:tracePt t="11075" x="3763963" y="2752725"/>
          <p14:tracePt t="11084" x="3748088" y="2727325"/>
          <p14:tracePt t="11092" x="3738563" y="2719388"/>
          <p14:tracePt t="11099" x="3730625" y="2711450"/>
          <p14:tracePt t="11107" x="3722688" y="2711450"/>
          <p14:tracePt t="11115" x="3713163" y="2701925"/>
          <p14:tracePt t="11316" x="3713163" y="2711450"/>
          <p14:tracePt t="11325" x="3722688" y="2736850"/>
          <p14:tracePt t="11331" x="3722688" y="2744788"/>
          <p14:tracePt t="11340" x="3730625" y="2752725"/>
          <p14:tracePt t="11347" x="3738563" y="2762250"/>
          <p14:tracePt t="11357" x="3748088" y="2770188"/>
          <p14:tracePt t="11371" x="3756025" y="2795588"/>
          <p14:tracePt t="11378" x="3781425" y="2830513"/>
          <p14:tracePt t="11387" x="3781425" y="2838450"/>
          <p14:tracePt t="11395" x="3790950" y="2846388"/>
          <p14:tracePt t="11403" x="3798888" y="2863850"/>
          <p14:tracePt t="11411" x="3806825" y="2881313"/>
          <p14:tracePt t="11419" x="3824288" y="2897188"/>
          <p14:tracePt t="11427" x="3824288" y="2914650"/>
          <p14:tracePt t="11435" x="3841750" y="2932113"/>
          <p14:tracePt t="11443" x="3857625" y="2949575"/>
          <p14:tracePt t="11451" x="3867150" y="2949575"/>
          <p14:tracePt t="11459" x="3867150" y="2957513"/>
          <p14:tracePt t="11466" x="3883025" y="2974975"/>
          <p14:tracePt t="11475" x="3917950" y="3008313"/>
          <p14:tracePt t="11483" x="3935413" y="3025775"/>
          <p14:tracePt t="11490" x="3960813" y="3051175"/>
          <p14:tracePt t="11498" x="3976688" y="3067050"/>
          <p14:tracePt t="11507" x="3986213" y="3101975"/>
          <p14:tracePt t="11515" x="3986213" y="3109913"/>
          <p14:tracePt t="11524" x="3994150" y="3119438"/>
          <p14:tracePt t="11531" x="4011613" y="3135313"/>
          <p14:tracePt t="11540" x="4019550" y="3144838"/>
          <p14:tracePt t="11547" x="4019550" y="3152775"/>
          <p14:tracePt t="11556" x="4027488" y="3152775"/>
          <p14:tracePt t="11563" x="4037013" y="3160713"/>
          <p14:tracePt t="11571" x="4052888" y="3170238"/>
          <p14:tracePt t="11579" x="4052888" y="3178175"/>
          <p14:tracePt t="11587" x="4062413" y="3178175"/>
          <p14:tracePt t="11595" x="4070350" y="3178175"/>
          <p14:tracePt t="11603" x="4070350" y="3195638"/>
          <p14:tracePt t="11611" x="4087813" y="3211513"/>
          <p14:tracePt t="11619" x="4095750" y="3211513"/>
          <p14:tracePt t="11627" x="4105275" y="3221038"/>
          <p14:tracePt t="11636" x="4105275" y="3228975"/>
          <p14:tracePt t="11643" x="4113213" y="3238500"/>
          <p14:tracePt t="11652" x="4130675" y="3238500"/>
          <p14:tracePt t="11659" x="4138613" y="3238500"/>
          <p14:tracePt t="11667" x="4156075" y="3263900"/>
          <p14:tracePt t="11675" x="4164013" y="3271838"/>
          <p14:tracePt t="11683" x="4181475" y="3289300"/>
          <p14:tracePt t="11691" x="4206875" y="3322638"/>
          <p14:tracePt t="11699" x="4214813" y="3340100"/>
          <p14:tracePt t="11708" x="4232275" y="3355975"/>
          <p14:tracePt t="11715" x="4240213" y="3365500"/>
          <p14:tracePt t="11732" x="4257675" y="3398838"/>
          <p14:tracePt t="11772" x="4257675" y="3408363"/>
          <p14:tracePt t="11779" x="4265613" y="3408363"/>
          <p14:tracePt t="11788" x="4275138" y="3416300"/>
          <p14:tracePt t="11803" x="4283075" y="3424238"/>
          <p14:tracePt t="11819" x="4283075" y="3433763"/>
          <p14:tracePt t="11843" x="4291013" y="3449638"/>
          <p14:tracePt t="11867" x="4291013" y="3459163"/>
          <p14:tracePt t="11875" x="4291013" y="3467100"/>
          <p14:tracePt t="11923" x="4291013" y="3475038"/>
          <p14:tracePt t="11963" x="4283075" y="3484563"/>
          <p14:tracePt t="11979" x="4275138" y="3492500"/>
          <p14:tracePt t="12003" x="4265613" y="3509963"/>
          <p14:tracePt t="12011" x="4257675" y="3517900"/>
          <p14:tracePt t="12027" x="4249738" y="3517900"/>
          <p14:tracePt t="12051" x="4232275" y="3517900"/>
          <p14:tracePt t="12109" x="4224338" y="3517900"/>
          <p14:tracePt t="12131" x="4214813" y="3517900"/>
          <p14:tracePt t="12139" x="4206875" y="3517900"/>
          <p14:tracePt t="12155" x="4197350" y="3517900"/>
          <p14:tracePt t="12163" x="4181475" y="3517900"/>
          <p14:tracePt t="12179" x="4156075" y="3517900"/>
          <p14:tracePt t="12195" x="4146550" y="3517900"/>
          <p14:tracePt t="12203" x="4121150" y="3517900"/>
          <p14:tracePt t="12219" x="4105275" y="3517900"/>
          <p14:tracePt t="12226" x="4095750" y="3517900"/>
          <p14:tracePt t="12235" x="4087813" y="3517900"/>
          <p14:tracePt t="12243" x="4070350" y="3509963"/>
          <p14:tracePt t="12251" x="4037013" y="3502025"/>
          <p14:tracePt t="12259" x="4027488" y="3492500"/>
          <p14:tracePt t="12267" x="4019550" y="3475038"/>
          <p14:tracePt t="12274" x="4002088" y="3467100"/>
          <p14:tracePt t="12283" x="3994150" y="3449638"/>
          <p14:tracePt t="12291" x="3986213" y="3441700"/>
          <p14:tracePt t="12299" x="3960813" y="3424238"/>
          <p14:tracePt t="12307" x="3951288" y="3424238"/>
          <p14:tracePt t="12324" x="3935413" y="3408363"/>
          <p14:tracePt t="12331" x="3925888" y="3398838"/>
          <p14:tracePt t="12340" x="3908425" y="3382963"/>
          <p14:tracePt t="12347" x="3892550" y="3373438"/>
          <p14:tracePt t="12356" x="3883025" y="3365500"/>
          <p14:tracePt t="12363" x="3883025" y="3355975"/>
          <p14:tracePt t="12371" x="3867150" y="3348038"/>
          <p14:tracePt t="12380" x="3857625" y="3340100"/>
          <p14:tracePt t="12388" x="3857625" y="3322638"/>
          <p14:tracePt t="12395" x="3849688" y="3322638"/>
          <p14:tracePt t="12403" x="3841750" y="3314700"/>
          <p14:tracePt t="12411" x="3832225" y="3289300"/>
          <p14:tracePt t="12419" x="3824288" y="3279775"/>
          <p14:tracePt t="12427" x="3781425" y="3238500"/>
          <p14:tracePt t="12435" x="3773488" y="3221038"/>
          <p14:tracePt t="12443" x="3763963" y="3211513"/>
          <p14:tracePt t="12451" x="3763963" y="3203575"/>
          <p14:tracePt t="12459" x="3756025" y="3178175"/>
          <p14:tracePt t="12466" x="3738563" y="3160713"/>
          <p14:tracePt t="12476" x="3738563" y="3152775"/>
          <p14:tracePt t="12485" x="3722688" y="3144838"/>
          <p14:tracePt t="12494" x="3722688" y="3127375"/>
          <p14:tracePt t="12499" x="3713163" y="3119438"/>
          <p14:tracePt t="12508" x="3705225" y="3109913"/>
          <p14:tracePt t="12515" x="3697288" y="3101975"/>
          <p14:tracePt t="12523" x="3679825" y="3094038"/>
          <p14:tracePt t="12531" x="3671888" y="3084513"/>
          <p14:tracePt t="12539" x="3654425" y="3059113"/>
          <p14:tracePt t="12547" x="3636963" y="3041650"/>
          <p14:tracePt t="12555" x="3619500" y="3025775"/>
          <p14:tracePt t="12563" x="3611563" y="3016250"/>
          <p14:tracePt t="12571" x="3611563" y="3000375"/>
          <p14:tracePt t="12579" x="3611563" y="2982913"/>
          <p14:tracePt t="12587" x="3594100" y="2974975"/>
          <p14:tracePt t="12595" x="3586163" y="2957513"/>
          <p14:tracePt t="12611" x="3578225" y="2949575"/>
          <p14:tracePt t="12618" x="3578225" y="2940050"/>
          <p14:tracePt t="12627" x="3578225" y="2932113"/>
          <p14:tracePt t="12635" x="3568700" y="2922588"/>
          <p14:tracePt t="12643" x="3552825" y="2914650"/>
          <p14:tracePt t="12650" x="3552825" y="2906713"/>
          <p14:tracePt t="12659" x="3552825" y="2897188"/>
          <p14:tracePt t="12667" x="3543300" y="2889250"/>
          <p14:tracePt t="12675" x="3535363" y="2881313"/>
          <p14:tracePt t="12683" x="3535363" y="2863850"/>
          <p14:tracePt t="12699" x="3535363" y="2855913"/>
          <p14:tracePt t="12707" x="3535363" y="2846388"/>
          <p14:tracePt t="12715" x="3535363" y="2838450"/>
          <p14:tracePt t="12723" x="3527425" y="2838450"/>
          <p14:tracePt t="12731" x="3517900" y="2820988"/>
          <p14:tracePt t="12755" x="3517900" y="2813050"/>
          <p14:tracePt t="12771" x="3517900" y="2805113"/>
          <p14:tracePt t="12778" x="3517900" y="2795588"/>
          <p14:tracePt t="12843" x="3517900" y="2787650"/>
          <p14:tracePt t="12876" x="3527425" y="2778125"/>
          <p14:tracePt t="12924" x="3535363" y="2778125"/>
          <p14:tracePt t="12932" x="3578225" y="2778125"/>
          <p14:tracePt t="12940" x="3594100" y="2795588"/>
          <p14:tracePt t="12947" x="3619500" y="2813050"/>
          <p14:tracePt t="12957" x="3654425" y="2846388"/>
          <p14:tracePt t="12963" x="3662363" y="2846388"/>
          <p14:tracePt t="12972" x="3697288" y="2871788"/>
          <p14:tracePt t="12979" x="3722688" y="2889250"/>
          <p14:tracePt t="12988" x="3730625" y="2906713"/>
          <p14:tracePt t="12995" x="3756025" y="2932113"/>
          <p14:tracePt t="13003" x="3773488" y="2949575"/>
          <p14:tracePt t="13011" x="3790950" y="2974975"/>
          <p14:tracePt t="13019" x="3824288" y="3000375"/>
          <p14:tracePt t="13027" x="3841750" y="3025775"/>
          <p14:tracePt t="13035" x="3857625" y="3051175"/>
          <p14:tracePt t="13043" x="3883025" y="3084513"/>
          <p14:tracePt t="13051" x="3900488" y="3094038"/>
          <p14:tracePt t="13059" x="3917950" y="3127375"/>
          <p14:tracePt t="13067" x="3917950" y="3135313"/>
          <p14:tracePt t="13075" x="3925888" y="3152775"/>
          <p14:tracePt t="13083" x="3943350" y="3170238"/>
          <p14:tracePt t="13091" x="3943350" y="3186113"/>
          <p14:tracePt t="13099" x="3943350" y="3195638"/>
          <p14:tracePt t="13107" x="3960813" y="3203575"/>
          <p14:tracePt t="13212" x="3960813" y="3211513"/>
          <p14:tracePt t="13227" x="3960813" y="3221038"/>
          <p14:tracePt t="13235" x="3968750" y="3221038"/>
          <p14:tracePt t="13243" x="3976688" y="3246438"/>
          <p14:tracePt t="13251" x="3986213" y="3254375"/>
          <p14:tracePt t="13267" x="3994150" y="3254375"/>
          <p14:tracePt t="13275" x="4002088" y="3263900"/>
          <p14:tracePt t="13283" x="4011613" y="3271838"/>
          <p14:tracePt t="13291" x="4044950" y="3289300"/>
          <p14:tracePt t="13299" x="4062413" y="3297238"/>
          <p14:tracePt t="13307" x="4087813" y="3305175"/>
          <p14:tracePt t="13314" x="4121150" y="3322638"/>
          <p14:tracePt t="13323" x="4130675" y="3330575"/>
          <p14:tracePt t="13331" x="4156075" y="3340100"/>
          <p14:tracePt t="13340" x="4181475" y="3355975"/>
          <p14:tracePt t="13347" x="4214813" y="3382963"/>
          <p14:tracePt t="13357" x="4249738" y="3398838"/>
          <p14:tracePt t="13362" x="4275138" y="3424238"/>
          <p14:tracePt t="13371" x="4308475" y="3433763"/>
          <p14:tracePt t="13378" x="4325938" y="3459163"/>
          <p14:tracePt t="13387" x="4368800" y="3484563"/>
          <p14:tracePt t="13395" x="4394200" y="3502025"/>
          <p14:tracePt t="13402" x="4410075" y="3535363"/>
          <p14:tracePt t="13411" x="4435475" y="3552825"/>
          <p14:tracePt t="13420" x="4452938" y="3568700"/>
          <p14:tracePt t="13437" x="4478338" y="3586163"/>
          <p14:tracePt t="13445" x="4503738" y="3603625"/>
          <p14:tracePt t="13452" x="4513263" y="3611563"/>
          <p14:tracePt t="13459" x="4529138" y="3619500"/>
          <p14:tracePt t="13467" x="4572000" y="3636963"/>
          <p14:tracePt t="13475" x="4589463" y="3636963"/>
          <p14:tracePt t="13483" x="4640263" y="3654425"/>
          <p14:tracePt t="13491" x="4691063" y="3662363"/>
          <p14:tracePt t="13499" x="4716463" y="3662363"/>
          <p14:tracePt t="13507" x="4759325" y="3671888"/>
          <p14:tracePt t="13515" x="4827588" y="3679825"/>
          <p14:tracePt t="13523" x="4946650" y="3679825"/>
          <p14:tracePt t="13531" x="5056188" y="3679825"/>
          <p14:tracePt t="13540" x="5192713" y="3679825"/>
          <p14:tracePt t="13547" x="5353050" y="3679825"/>
          <p14:tracePt t="13557" x="5540375" y="3679825"/>
          <p14:tracePt t="13563" x="5778500" y="3671888"/>
          <p14:tracePt t="13571" x="6024563" y="3662363"/>
          <p14:tracePt t="13579" x="6262688" y="3646488"/>
          <p14:tracePt t="13587" x="6475413" y="3629025"/>
          <p14:tracePt t="13595" x="6680200" y="3619500"/>
          <p14:tracePt t="13603" x="6840538" y="3619500"/>
          <p14:tracePt t="13611" x="6969125" y="3603625"/>
          <p14:tracePt t="13619" x="7088188" y="3603625"/>
          <p14:tracePt t="13627" x="7189788" y="3603625"/>
          <p14:tracePt t="13635" x="7291388" y="3603625"/>
          <p14:tracePt t="13643" x="7359650" y="3603625"/>
          <p14:tracePt t="13651" x="7435850" y="3603625"/>
          <p14:tracePt t="13659" x="7504113" y="3603625"/>
          <p14:tracePt t="13667" x="7562850" y="3594100"/>
          <p14:tracePt t="13675" x="7623175" y="3586163"/>
          <p14:tracePt t="13683" x="7681913" y="3586163"/>
          <p14:tracePt t="13691" x="7742238" y="3586163"/>
          <p14:tracePt t="13698" x="7793038" y="3586163"/>
          <p14:tracePt t="13707" x="7886700" y="3578225"/>
          <p14:tracePt t="13715" x="7937500" y="3578225"/>
          <p14:tracePt t="13724" x="7996238" y="3578225"/>
          <p14:tracePt t="13731" x="8056563" y="3568700"/>
          <p14:tracePt t="13739" x="8099425" y="3568700"/>
          <p14:tracePt t="13747" x="8150225" y="3552825"/>
          <p14:tracePt t="13756" x="8175625" y="3552825"/>
          <p14:tracePt t="13763" x="8208963" y="3552825"/>
          <p14:tracePt t="13771" x="8251825" y="3552825"/>
          <p14:tracePt t="13778" x="8294688" y="3552825"/>
          <p14:tracePt t="13787" x="8353425" y="3552825"/>
          <p14:tracePt t="13795" x="8362950" y="3552825"/>
          <p14:tracePt t="13803" x="8370888" y="3552825"/>
          <p14:tracePt t="13811" x="8378825" y="3552825"/>
          <p14:tracePt t="13835" x="8388350" y="3560763"/>
          <p14:tracePt t="13843" x="8404225" y="3578225"/>
          <p14:tracePt t="13851" x="8447088" y="3594100"/>
          <p14:tracePt t="13859" x="8497888" y="3619500"/>
          <p14:tracePt t="13867" x="8532813" y="3654425"/>
          <p14:tracePt t="13875" x="8583613" y="3662363"/>
          <p14:tracePt t="13891" x="8624888" y="3662363"/>
          <p14:tracePt t="13900" x="8659813" y="3662363"/>
          <p14:tracePt t="13916" x="8693150" y="3662363"/>
          <p14:tracePt t="13923" x="8710613" y="3662363"/>
          <p14:tracePt t="13931" x="8743950" y="3646488"/>
          <p14:tracePt t="13940" x="8796338" y="3619500"/>
          <p14:tracePt t="13947" x="8837613" y="3611563"/>
          <p14:tracePt t="13956" x="8913813" y="3594100"/>
          <p14:tracePt t="13963" x="9007475" y="3560763"/>
          <p14:tracePt t="13971" x="9118600" y="35274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F467FD6-E407-48D4-97FC-6817A604553C}"/>
              </a:ext>
            </a:extLst>
          </p:cNvPr>
          <p:cNvSpPr>
            <a:spLocks noGrp="1" noChangeArrowheads="1"/>
          </p:cNvSpPr>
          <p:nvPr>
            <p:ph type="title"/>
          </p:nvPr>
        </p:nvSpPr>
        <p:spPr/>
        <p:txBody>
          <a:bodyPr/>
          <a:lstStyle/>
          <a:p>
            <a:pPr eaLnBrk="1" hangingPunct="1"/>
            <a:r>
              <a:rPr lang="en-US" altLang="cs-CZ"/>
              <a:t>Infraocclusion</a:t>
            </a:r>
            <a:br>
              <a:rPr lang="en-US" altLang="cs-CZ"/>
            </a:br>
            <a:endParaRPr lang="cs-CZ" altLang="cs-CZ"/>
          </a:p>
        </p:txBody>
      </p:sp>
      <p:sp>
        <p:nvSpPr>
          <p:cNvPr id="31747" name="Rectangle 3">
            <a:extLst>
              <a:ext uri="{FF2B5EF4-FFF2-40B4-BE49-F238E27FC236}">
                <a16:creationId xmlns:a16="http://schemas.microsoft.com/office/drawing/2014/main" id="{801DF90B-43E4-46BF-B9CF-46368FF7DFC4}"/>
              </a:ext>
            </a:extLst>
          </p:cNvPr>
          <p:cNvSpPr>
            <a:spLocks noGrp="1" noChangeArrowheads="1"/>
          </p:cNvSpPr>
          <p:nvPr>
            <p:ph idx="1"/>
          </p:nvPr>
        </p:nvSpPr>
        <p:spPr>
          <a:xfrm>
            <a:off x="1473200" y="2071688"/>
            <a:ext cx="6534150" cy="3863975"/>
          </a:xfrm>
        </p:spPr>
        <p:txBody>
          <a:bodyPr/>
          <a:lstStyle/>
          <a:p>
            <a:pPr eaLnBrk="1" hangingPunct="1"/>
            <a:endParaRPr lang="cs-CZ" altLang="cs-CZ"/>
          </a:p>
        </p:txBody>
      </p:sp>
      <p:pic>
        <p:nvPicPr>
          <p:cNvPr id="31748" name="Picture 4">
            <a:extLst>
              <a:ext uri="{FF2B5EF4-FFF2-40B4-BE49-F238E27FC236}">
                <a16:creationId xmlns:a16="http://schemas.microsoft.com/office/drawing/2014/main" id="{A0C82206-59BC-448C-A32A-459F57DE3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700213"/>
            <a:ext cx="712311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Zvuk 7">
            <a:hlinkClick r:id="" action="ppaction://media"/>
            <a:extLst>
              <a:ext uri="{FF2B5EF4-FFF2-40B4-BE49-F238E27FC236}">
                <a16:creationId xmlns:a16="http://schemas.microsoft.com/office/drawing/2014/main" id="{BF9B8C1D-CDA3-4E2F-8B6A-01BFC50CF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85"/>
    </mc:Choice>
    <mc:Fallback xmlns="">
      <p:transition spd="slow" advTm="1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299" x="3254375" y="6721475"/>
          <p14:tracePt t="4306" x="3279775" y="6619875"/>
          <p14:tracePt t="4313" x="3297238" y="6500813"/>
          <p14:tracePt t="4321" x="3340100" y="6373813"/>
          <p14:tracePt t="4328" x="3355975" y="6229350"/>
          <p14:tracePt t="4337" x="3398838" y="6067425"/>
          <p14:tracePt t="4344" x="3424238" y="5880100"/>
          <p14:tracePt t="4354" x="3449638" y="5684838"/>
          <p14:tracePt t="4360" x="3475038" y="5524500"/>
          <p14:tracePt t="4369" x="3492500" y="5380038"/>
          <p14:tracePt t="4376" x="3502025" y="5251450"/>
          <p14:tracePt t="4385" x="3509963" y="5141913"/>
          <p14:tracePt t="4393" x="3509963" y="5056188"/>
          <p14:tracePt t="4403" x="3509963" y="4972050"/>
          <p14:tracePt t="4409" x="3509963" y="4886325"/>
          <p14:tracePt t="4418" x="3517900" y="4810125"/>
          <p14:tracePt t="4425" x="3517900" y="4749800"/>
          <p14:tracePt t="4432" x="3517900" y="4699000"/>
          <p14:tracePt t="4441" x="3535363" y="4622800"/>
          <p14:tracePt t="4448" x="3535363" y="4579938"/>
          <p14:tracePt t="4456" x="3543300" y="4503738"/>
          <p14:tracePt t="4464" x="3552825" y="4460875"/>
          <p14:tracePt t="4472" x="3552825" y="4419600"/>
          <p14:tracePt t="4481" x="3552825" y="4368800"/>
          <p14:tracePt t="4489" x="3552825" y="4325938"/>
          <p14:tracePt t="4497" x="3552825" y="4300538"/>
          <p14:tracePt t="4505" x="3552825" y="4265613"/>
          <p14:tracePt t="4512" x="3552825" y="4240213"/>
          <p14:tracePt t="4521" x="3552825" y="4232275"/>
          <p14:tracePt t="4529" x="3552825" y="4171950"/>
          <p14:tracePt t="4537" x="3527425" y="4138613"/>
          <p14:tracePt t="4545" x="3517900" y="4105275"/>
          <p14:tracePt t="4553" x="3492500" y="4052888"/>
          <p14:tracePt t="4560" x="3475038" y="4019550"/>
          <p14:tracePt t="4570" x="3459163" y="3968750"/>
          <p14:tracePt t="4576" x="3441700" y="3925888"/>
          <p14:tracePt t="4585" x="3433763" y="3908425"/>
          <p14:tracePt t="4592" x="3424238" y="3875088"/>
          <p14:tracePt t="4601" x="3416300" y="3857625"/>
          <p14:tracePt t="4608" x="3390900" y="3841750"/>
          <p14:tracePt t="4617" x="3373438" y="3816350"/>
          <p14:tracePt t="4624" x="3365500" y="3756025"/>
          <p14:tracePt t="4632" x="3355975" y="3738563"/>
          <p14:tracePt t="4640" x="3348038" y="3722688"/>
          <p14:tracePt t="4648" x="3340100" y="3705225"/>
          <p14:tracePt t="4656" x="3322638" y="3679825"/>
          <p14:tracePt t="4673" x="3314700" y="3662363"/>
          <p14:tracePt t="4681" x="3297238" y="3629025"/>
          <p14:tracePt t="4688" x="3279775" y="3611563"/>
          <p14:tracePt t="4696" x="3263900" y="3586163"/>
          <p14:tracePt t="4704" x="3246438" y="3568700"/>
          <p14:tracePt t="4713" x="3238500" y="3560763"/>
          <p14:tracePt t="4721" x="3228975" y="3552825"/>
          <p14:tracePt t="4737" x="3203575" y="3543300"/>
          <p14:tracePt t="4744" x="3195638" y="3535363"/>
          <p14:tracePt t="4753" x="3195638" y="3527425"/>
          <p14:tracePt t="4761" x="3186113" y="3527425"/>
          <p14:tracePt t="4770" x="3170238" y="3509963"/>
          <p14:tracePt t="4785" x="3170238" y="3502025"/>
          <p14:tracePt t="4793" x="3144838" y="3492500"/>
          <p14:tracePt t="4800" x="3127375" y="3484563"/>
          <p14:tracePt t="4809" x="3127375" y="3475038"/>
          <p14:tracePt t="4817" x="3119438" y="3467100"/>
          <p14:tracePt t="4824" x="3109913" y="3467100"/>
          <p14:tracePt t="4832" x="3101975" y="3441700"/>
          <p14:tracePt t="4841" x="3094038" y="3424238"/>
          <p14:tracePt t="4848" x="3084513" y="3424238"/>
          <p14:tracePt t="4856" x="3067050" y="3408363"/>
          <p14:tracePt t="4865" x="3067050" y="3398838"/>
          <p14:tracePt t="4873" x="3059113" y="3390900"/>
          <p14:tracePt t="4882" x="3033713" y="3382963"/>
          <p14:tracePt t="4890" x="3016250" y="3365500"/>
          <p14:tracePt t="4897" x="3016250" y="3355975"/>
          <p14:tracePt t="4912" x="3008313" y="3355975"/>
          <p14:tracePt t="4953" x="3000375" y="3355975"/>
          <p14:tracePt t="5000" x="3000375" y="3382963"/>
          <p14:tracePt t="5009" x="2990850" y="3408363"/>
          <p14:tracePt t="5016" x="2990850" y="3433763"/>
          <p14:tracePt t="5024" x="2990850" y="3475038"/>
          <p14:tracePt t="5033" x="2982913" y="3502025"/>
          <p14:tracePt t="5040" x="2982913" y="3552825"/>
          <p14:tracePt t="5048" x="2982913" y="3586163"/>
          <p14:tracePt t="5057" x="2965450" y="3629025"/>
          <p14:tracePt t="5065" x="2932113" y="3671888"/>
          <p14:tracePt t="5073" x="2897188" y="3705225"/>
          <p14:tracePt t="5081" x="2889250" y="3756025"/>
          <p14:tracePt t="5090" x="2889250" y="3781425"/>
          <p14:tracePt t="5096" x="2889250" y="3798888"/>
          <p14:tracePt t="5105" x="2889250" y="3849688"/>
          <p14:tracePt t="5113" x="2889250" y="3875088"/>
          <p14:tracePt t="5121" x="2889250" y="3917950"/>
          <p14:tracePt t="5128" x="2889250" y="3976688"/>
          <p14:tracePt t="5137" x="2889250" y="4011613"/>
          <p14:tracePt t="5145" x="2889250" y="4037013"/>
          <p14:tracePt t="5153" x="2889250" y="4095750"/>
          <p14:tracePt t="5160" x="2881313" y="4130675"/>
          <p14:tracePt t="5170" x="2881313" y="4171950"/>
          <p14:tracePt t="5176" x="2881313" y="4214813"/>
          <p14:tracePt t="5185" x="2881313" y="4257675"/>
          <p14:tracePt t="5192" x="2881313" y="4316413"/>
          <p14:tracePt t="5201" x="2881313" y="4351338"/>
          <p14:tracePt t="5208" x="2881313" y="4368800"/>
          <p14:tracePt t="5217" x="2881313" y="4410075"/>
          <p14:tracePt t="5225" x="2881313" y="4445000"/>
          <p14:tracePt t="5233" x="2881313" y="4478338"/>
          <p14:tracePt t="5240" x="2881313" y="4495800"/>
          <p14:tracePt t="5248" x="2889250" y="4546600"/>
          <p14:tracePt t="5256" x="2889250" y="4564063"/>
          <p14:tracePt t="5264" x="2897188" y="4589463"/>
          <p14:tracePt t="5272" x="2906713" y="4630738"/>
          <p14:tracePt t="5281" x="2914650" y="4657725"/>
          <p14:tracePt t="5288" x="2922588" y="4683125"/>
          <p14:tracePt t="5296" x="2922588" y="4691063"/>
          <p14:tracePt t="5305" x="2922588" y="4708525"/>
          <p14:tracePt t="5312" x="2922588" y="4724400"/>
          <p14:tracePt t="5321" x="2922588" y="4741863"/>
          <p14:tracePt t="5329" x="2922588" y="4759325"/>
          <p14:tracePt t="5338" x="2932113" y="4767263"/>
          <p14:tracePt t="5346" x="2940050" y="4767263"/>
          <p14:tracePt t="6635" x="2940050" y="4733925"/>
          <p14:tracePt t="6642" x="2957513" y="4708525"/>
          <p14:tracePt t="6649" x="2957513" y="4665663"/>
          <p14:tracePt t="6658" x="2957513" y="4630738"/>
          <p14:tracePt t="6665" x="2957513" y="4589463"/>
          <p14:tracePt t="6675" x="2957513" y="4546600"/>
          <p14:tracePt t="6680" x="2957513" y="4529138"/>
          <p14:tracePt t="6689" x="2957513" y="4495800"/>
          <p14:tracePt t="6696" x="2957513" y="4460875"/>
          <p14:tracePt t="6705" x="2957513" y="4419600"/>
          <p14:tracePt t="6713" x="2957513" y="4376738"/>
          <p14:tracePt t="6723" x="2957513" y="4316413"/>
          <p14:tracePt t="6728" x="2957513" y="4257675"/>
          <p14:tracePt t="6736" x="2957513" y="4206875"/>
          <p14:tracePt t="6745" x="2957513" y="4146550"/>
          <p14:tracePt t="6753" x="2957513" y="4087813"/>
          <p14:tracePt t="6761" x="2957513" y="4027488"/>
          <p14:tracePt t="6769" x="2940050" y="3968750"/>
          <p14:tracePt t="6776" x="2932113" y="3908425"/>
          <p14:tracePt t="6784" x="2932113" y="3867150"/>
          <p14:tracePt t="6793" x="2932113" y="3824288"/>
          <p14:tracePt t="6801" x="2932113" y="3781425"/>
          <p14:tracePt t="6809" x="2932113" y="3748088"/>
          <p14:tracePt t="6816" x="2932113" y="3713163"/>
          <p14:tracePt t="6825" x="2932113" y="3679825"/>
          <p14:tracePt t="6833" x="2932113" y="3636963"/>
          <p14:tracePt t="6841" x="2932113" y="3629025"/>
          <p14:tracePt t="6849" x="2932113" y="3619500"/>
          <p14:tracePt t="6857" x="2932113" y="3611563"/>
          <p14:tracePt t="6864" x="2932113" y="3603625"/>
          <p14:tracePt t="6874" x="2932113" y="3578225"/>
          <p14:tracePt t="6880" x="2932113" y="3560763"/>
          <p14:tracePt t="6889" x="2932113" y="3527425"/>
          <p14:tracePt t="6896" x="2932113" y="3492500"/>
          <p14:tracePt t="6907" x="2932113" y="3449638"/>
          <p14:tracePt t="6914" x="2922588" y="3441700"/>
          <p14:tracePt t="6921" x="2922588" y="3424238"/>
          <p14:tracePt t="6928" x="2922588" y="3390900"/>
          <p14:tracePt t="6936" x="2922588" y="3382963"/>
          <p14:tracePt t="6944" x="2906713" y="3373438"/>
          <p14:tracePt t="6958" x="2906713" y="3365500"/>
          <p14:tracePt t="6960" x="2906713" y="3355975"/>
          <p14:tracePt t="6976" x="2889250" y="3340100"/>
          <p14:tracePt t="6984" x="2889250" y="3330575"/>
          <p14:tracePt t="7339" x="2889250" y="3355975"/>
          <p14:tracePt t="7346" x="2889250" y="3373438"/>
          <p14:tracePt t="7353" x="2889250" y="3408363"/>
          <p14:tracePt t="7363" x="2889250" y="3433763"/>
          <p14:tracePt t="7368" x="2889250" y="3475038"/>
          <p14:tracePt t="7377" x="2889250" y="3509963"/>
          <p14:tracePt t="7385" x="2897188" y="3552825"/>
          <p14:tracePt t="7393" x="2897188" y="3594100"/>
          <p14:tracePt t="7400" x="2897188" y="3611563"/>
          <p14:tracePt t="7409" x="2906713" y="3636963"/>
          <p14:tracePt t="7416" x="2906713" y="3662363"/>
          <p14:tracePt t="7424" x="2906713" y="3679825"/>
          <p14:tracePt t="7433" x="2906713" y="3687763"/>
          <p14:tracePt t="7440" x="2906713" y="3697288"/>
          <p14:tracePt t="7448" x="2906713" y="3705225"/>
          <p14:tracePt t="7747" x="2914650" y="3705225"/>
          <p14:tracePt t="7754" x="2914650" y="3713163"/>
          <p14:tracePt t="7769" x="2922588" y="3722688"/>
          <p14:tracePt t="7785" x="2922588" y="3730625"/>
          <p14:tracePt t="7833" x="2932113" y="3730625"/>
          <p14:tracePt t="7841" x="2940050" y="3730625"/>
          <p14:tracePt t="7849" x="2949575" y="3730625"/>
          <p14:tracePt t="7857" x="2957513" y="3713163"/>
          <p14:tracePt t="7865" x="2965450" y="3713163"/>
          <p14:tracePt t="7873" x="2982913" y="3679825"/>
          <p14:tracePt t="7881" x="3000375" y="3654425"/>
          <p14:tracePt t="7888" x="3008313" y="3636963"/>
          <p14:tracePt t="7897" x="3008313" y="3619500"/>
          <p14:tracePt t="7905" x="3025775" y="3594100"/>
          <p14:tracePt t="7912" x="3025775" y="3586163"/>
          <p14:tracePt t="7923" x="3033713" y="3586163"/>
          <p14:tracePt t="7929" x="3033713" y="3560763"/>
          <p14:tracePt t="7937" x="3041650" y="3543300"/>
          <p14:tracePt t="7944" x="3051175" y="3535363"/>
          <p14:tracePt t="7953" x="3051175" y="3517900"/>
          <p14:tracePt t="7961" x="3051175" y="3492500"/>
          <p14:tracePt t="7970" x="3051175" y="3475038"/>
          <p14:tracePt t="7987" x="3051175" y="3467100"/>
          <p14:tracePt t="7992" x="3051175" y="3459163"/>
          <p14:tracePt t="8003" x="3051175" y="3433763"/>
          <p14:tracePt t="8009" x="3041650" y="3408363"/>
          <p14:tracePt t="8025" x="3033713" y="3408363"/>
          <p14:tracePt t="8041" x="3016250" y="3398838"/>
          <p14:tracePt t="8049" x="3008313" y="3390900"/>
          <p14:tracePt t="8073" x="3000375" y="3390900"/>
          <p14:tracePt t="8089" x="2990850" y="3390900"/>
          <p14:tracePt t="8104" x="2982913" y="3390900"/>
          <p14:tracePt t="8113" x="2974975" y="3390900"/>
          <p14:tracePt t="8121" x="2965450" y="3398838"/>
          <p14:tracePt t="8128" x="2957513" y="3408363"/>
          <p14:tracePt t="8137" x="2949575" y="3459163"/>
          <p14:tracePt t="8153" x="2932113" y="3484563"/>
          <p14:tracePt t="8161" x="2932113" y="3502025"/>
          <p14:tracePt t="8170" x="2922588" y="3535363"/>
          <p14:tracePt t="8177" x="2922588" y="3543300"/>
          <p14:tracePt t="8187" x="2922588" y="3568700"/>
          <p14:tracePt t="8192" x="2922588" y="3578225"/>
          <p14:tracePt t="8201" x="2922588" y="3586163"/>
          <p14:tracePt t="8208" x="2922588" y="3594100"/>
          <p14:tracePt t="8217" x="2922588" y="3603625"/>
          <p14:tracePt t="8225" x="2932113" y="3611563"/>
          <p14:tracePt t="8265" x="2940050" y="3611563"/>
          <p14:tracePt t="8272" x="2949575" y="3611563"/>
          <p14:tracePt t="8280" x="2957513" y="3611563"/>
          <p14:tracePt t="8296" x="2982913" y="3594100"/>
          <p14:tracePt t="8305" x="3008313" y="3578225"/>
          <p14:tracePt t="8313" x="3016250" y="3560763"/>
          <p14:tracePt t="8321" x="3025775" y="3552825"/>
          <p14:tracePt t="8328" x="3033713" y="3543300"/>
          <p14:tracePt t="8337" x="3033713" y="3535363"/>
          <p14:tracePt t="8345" x="3033713" y="3527425"/>
          <p14:tracePt t="8353" x="3041650" y="3484563"/>
          <p14:tracePt t="8361" x="3041650" y="3475038"/>
          <p14:tracePt t="8376" x="3041650" y="3467100"/>
          <p14:tracePt t="8392" x="3041650" y="3459163"/>
          <p14:tracePt t="8400" x="3041650" y="3449638"/>
          <p14:tracePt t="8408" x="3041650" y="3441700"/>
          <p14:tracePt t="8417" x="3041650" y="3433763"/>
          <p14:tracePt t="8424" x="3041650" y="3424238"/>
          <p14:tracePt t="8489" x="3033713" y="3424238"/>
          <p14:tracePt t="8504" x="3016250" y="3433763"/>
          <p14:tracePt t="8513" x="3016250" y="3441700"/>
          <p14:tracePt t="8521" x="3016250" y="3449638"/>
          <p14:tracePt t="8528" x="3008313" y="3467100"/>
          <p14:tracePt t="8537" x="3008313" y="3475038"/>
          <p14:tracePt t="8545" x="3000375" y="3509963"/>
          <p14:tracePt t="8552" x="3000375" y="3535363"/>
          <p14:tracePt t="8560" x="3000375" y="3586163"/>
          <p14:tracePt t="8570" x="3000375" y="3629025"/>
          <p14:tracePt t="8576" x="3000375" y="3687763"/>
          <p14:tracePt t="8586" x="3000375" y="3713163"/>
          <p14:tracePt t="8593" x="3016250" y="3781425"/>
          <p14:tracePt t="8601" x="3041650" y="3867150"/>
          <p14:tracePt t="8609" x="3067050" y="3986213"/>
          <p14:tracePt t="8617" x="3084513" y="4087813"/>
          <p14:tracePt t="8624" x="3109913" y="4189413"/>
          <p14:tracePt t="8633" x="3135313" y="4257675"/>
          <p14:tracePt t="8641" x="3144838" y="4316413"/>
          <p14:tracePt t="8648" x="3152775" y="4376738"/>
          <p14:tracePt t="8656" x="3160713" y="4435475"/>
          <p14:tracePt t="8665" x="3170238" y="4486275"/>
          <p14:tracePt t="8672" x="3178175" y="4529138"/>
          <p14:tracePt t="8681" x="3178175" y="4546600"/>
          <p14:tracePt t="8688" x="3178175" y="4564063"/>
          <p14:tracePt t="8696" x="3178175" y="4605338"/>
          <p14:tracePt t="8712" x="3178175" y="4640263"/>
          <p14:tracePt t="8721" x="3178175" y="4648200"/>
          <p14:tracePt t="8729" x="3178175" y="4683125"/>
          <p14:tracePt t="8737" x="3178175" y="4699000"/>
          <p14:tracePt t="8745" x="3178175" y="4708525"/>
          <p14:tracePt t="8754" x="3178175" y="4716463"/>
          <p14:tracePt t="8760" x="3178175" y="4724400"/>
          <p14:tracePt t="8770" x="3178175" y="4733925"/>
          <p14:tracePt t="8777" x="3178175" y="4741863"/>
          <p14:tracePt t="8787" x="3178175" y="4749800"/>
          <p14:tracePt t="8792" x="3178175" y="4767263"/>
          <p14:tracePt t="8800" x="3178175" y="4792663"/>
          <p14:tracePt t="8817" x="3178175" y="4802188"/>
          <p14:tracePt t="8824" x="3186113" y="4810125"/>
          <p14:tracePt t="8906" x="3178175" y="4792663"/>
          <p14:tracePt t="8914" x="3170238" y="4784725"/>
          <p14:tracePt t="8923" x="3170238" y="4759325"/>
          <p14:tracePt t="8928" x="3170238" y="4708525"/>
          <p14:tracePt t="8937" x="3170238" y="4657725"/>
          <p14:tracePt t="8944" x="3170238" y="4640263"/>
          <p14:tracePt t="8953" x="3152775" y="4597400"/>
          <p14:tracePt t="8961" x="3152775" y="4538663"/>
          <p14:tracePt t="8971" x="3152775" y="4478338"/>
          <p14:tracePt t="8977" x="3152775" y="4410075"/>
          <p14:tracePt t="8985" x="3152775" y="4333875"/>
          <p14:tracePt t="8992" x="3152775" y="4249738"/>
          <p14:tracePt t="9001" x="3152775" y="4156075"/>
          <p14:tracePt t="9008" x="3152775" y="4079875"/>
          <p14:tracePt t="9017" x="3160713" y="3994150"/>
          <p14:tracePt t="9025" x="3170238" y="3917950"/>
          <p14:tracePt t="9032" x="3178175" y="3857625"/>
          <p14:tracePt t="9041" x="3186113" y="3824288"/>
          <p14:tracePt t="9050" x="3186113" y="3773488"/>
          <p14:tracePt t="9058" x="3186113" y="3730625"/>
          <p14:tracePt t="9065" x="3186113" y="3671888"/>
          <p14:tracePt t="9073" x="3186113" y="3629025"/>
          <p14:tracePt t="9081" x="3186113" y="3578225"/>
          <p14:tracePt t="9089" x="3186113" y="3535363"/>
          <p14:tracePt t="9097" x="3178175" y="3502025"/>
          <p14:tracePt t="9105" x="3170238" y="3467100"/>
          <p14:tracePt t="9113" x="3170238" y="3459163"/>
          <p14:tracePt t="9121" x="3170238" y="3433763"/>
          <p14:tracePt t="9128" x="3152775" y="3398838"/>
          <p14:tracePt t="9137" x="3152775" y="3382963"/>
          <p14:tracePt t="9145" x="3144838" y="3355975"/>
          <p14:tracePt t="9153" x="3135313" y="3330575"/>
          <p14:tracePt t="9161" x="3127375" y="3289300"/>
          <p14:tracePt t="9170" x="3127375" y="3271838"/>
          <p14:tracePt t="9177" x="3127375" y="3246438"/>
          <p14:tracePt t="9185" x="3127375" y="3238500"/>
          <p14:tracePt t="9192" x="3109913" y="3211513"/>
          <p14:tracePt t="9201" x="3109913" y="3203575"/>
          <p14:tracePt t="9208" x="3109913" y="3178175"/>
          <p14:tracePt t="9216" x="3109913" y="3160713"/>
          <p14:tracePt t="9233" x="3109913" y="3152775"/>
          <p14:tracePt t="9313" x="3101975" y="3152775"/>
          <p14:tracePt t="9321" x="3094038" y="3160713"/>
          <p14:tracePt t="9337" x="3067050" y="3203575"/>
          <p14:tracePt t="9345" x="3059113" y="3228975"/>
          <p14:tracePt t="9353" x="3051175" y="3263900"/>
          <p14:tracePt t="9360" x="3051175" y="3279775"/>
          <p14:tracePt t="9370" x="3033713" y="3314700"/>
          <p14:tracePt t="9377" x="3025775" y="3348038"/>
          <p14:tracePt t="9384" x="3016250" y="3373438"/>
          <p14:tracePt t="9393" x="3000375" y="3408363"/>
          <p14:tracePt t="9400" x="2990850" y="3449638"/>
          <p14:tracePt t="9408" x="2982913" y="3484563"/>
          <p14:tracePt t="9417" x="2965450" y="3543300"/>
          <p14:tracePt t="9424" x="2957513" y="3619500"/>
          <p14:tracePt t="9433" x="2922588" y="3722688"/>
          <p14:tracePt t="9440" x="2914650" y="3806825"/>
          <p14:tracePt t="9448" x="2889250" y="3908425"/>
          <p14:tracePt t="9457" x="2881313" y="3994150"/>
          <p14:tracePt t="9464" x="2881313" y="4070350"/>
          <p14:tracePt t="9472" x="2881313" y="4121150"/>
          <p14:tracePt t="9480" x="2881313" y="4181475"/>
          <p14:tracePt t="9488" x="2881313" y="4257675"/>
          <p14:tracePt t="9496" x="2881313" y="4300538"/>
          <p14:tracePt t="9505" x="2881313" y="4359275"/>
          <p14:tracePt t="9513" x="2881313" y="4402138"/>
          <p14:tracePt t="9521" x="2889250" y="4410075"/>
          <p14:tracePt t="9528" x="2889250" y="4419600"/>
          <p14:tracePt t="9537" x="2897188" y="4445000"/>
          <p14:tracePt t="9544" x="2906713" y="4478338"/>
          <p14:tracePt t="9553" x="2906713" y="4486275"/>
          <p14:tracePt t="9592" x="2914650" y="4503738"/>
          <p14:tracePt t="9608" x="2914650" y="4513263"/>
          <p14:tracePt t="9616" x="2914650" y="4521200"/>
          <p14:tracePt t="9625" x="2922588" y="4529138"/>
          <p14:tracePt t="9632" x="2922588" y="4538663"/>
          <p14:tracePt t="9641" x="2922588" y="4546600"/>
          <p14:tracePt t="9648" x="2922588" y="4564063"/>
          <p14:tracePt t="9657" x="2922588" y="4579938"/>
          <p14:tracePt t="9672" x="2932113" y="4579938"/>
          <p14:tracePt t="9680" x="2932113" y="4589463"/>
          <p14:tracePt t="10259" x="2932113" y="4597400"/>
          <p14:tracePt t="10266" x="2940050" y="4597400"/>
          <p14:tracePt t="10274" x="2940050" y="4605338"/>
          <p14:tracePt t="10283" x="2949575" y="4622800"/>
          <p14:tracePt t="10288" x="2957513" y="4622800"/>
          <p14:tracePt t="10297" x="2957513" y="4630738"/>
          <p14:tracePt t="10305" x="2965450" y="4640263"/>
          <p14:tracePt t="10313" x="2974975" y="4648200"/>
          <p14:tracePt t="10320" x="2982913" y="4648200"/>
          <p14:tracePt t="10328" x="3000375" y="4665663"/>
          <p14:tracePt t="10345" x="3008313" y="4683125"/>
          <p14:tracePt t="10352" x="3016250" y="4683125"/>
          <p14:tracePt t="10376" x="3025775" y="4691063"/>
          <p14:tracePt t="10449" x="3033713" y="4699000"/>
          <p14:tracePt t="10482" x="3051175" y="4708525"/>
          <p14:tracePt t="10625" x="3059113" y="4708525"/>
          <p14:tracePt t="10690" x="3067050" y="4708525"/>
          <p14:tracePt t="10699" x="3076575" y="4708525"/>
          <p14:tracePt t="10714" x="3084513" y="4708525"/>
          <p14:tracePt t="10737" x="3084513" y="4699000"/>
          <p14:tracePt t="10769" x="3084513" y="4691063"/>
          <p14:tracePt t="10777" x="3084513" y="4683125"/>
          <p14:tracePt t="10785" x="3084513" y="4673600"/>
          <p14:tracePt t="10793" x="3084513" y="4665663"/>
          <p14:tracePt t="10800" x="3084513" y="4657725"/>
          <p14:tracePt t="10808" x="3084513" y="4648200"/>
          <p14:tracePt t="10856" x="3084513" y="4622800"/>
          <p14:tracePt t="10889" x="3084513" y="4614863"/>
          <p14:tracePt t="10897" x="3076575" y="4614863"/>
          <p14:tracePt t="10913" x="3067050" y="4614863"/>
          <p14:tracePt t="10928" x="3059113" y="4614863"/>
          <p14:tracePt t="10936" x="3051175" y="4614863"/>
          <p14:tracePt t="10953" x="3033713" y="4614863"/>
          <p14:tracePt t="10968" x="3025775" y="4614863"/>
          <p14:tracePt t="10985" x="3008313" y="4614863"/>
          <p14:tracePt t="10993" x="3000375" y="4614863"/>
          <p14:tracePt t="11009" x="2990850" y="4614863"/>
          <p14:tracePt t="11025" x="2974975" y="4614863"/>
          <p14:tracePt t="11033" x="2974975" y="4622800"/>
          <p14:tracePt t="11041" x="2957513" y="4630738"/>
          <p14:tracePt t="11049" x="2949575" y="4640263"/>
          <p14:tracePt t="11057" x="2940050" y="4640263"/>
          <p14:tracePt t="11065" x="2922588" y="4640263"/>
          <p14:tracePt t="11073" x="2914650" y="4640263"/>
          <p14:tracePt t="11082" x="2889250" y="4657725"/>
          <p14:tracePt t="11089" x="2881313" y="4657725"/>
          <p14:tracePt t="11098" x="2871788" y="4665663"/>
          <p14:tracePt t="11105" x="2855913" y="4665663"/>
          <p14:tracePt t="11113" x="2846388" y="4673600"/>
          <p14:tracePt t="11120" x="2838450" y="4683125"/>
          <p14:tracePt t="11153" x="2838450" y="4691063"/>
          <p14:tracePt t="11160" x="2830513" y="4699000"/>
          <p14:tracePt t="11176" x="2820988" y="4699000"/>
          <p14:tracePt t="11185" x="2820988" y="4708525"/>
          <p14:tracePt t="11201" x="2820988" y="4716463"/>
          <p14:tracePt t="11208" x="2813050" y="4716463"/>
          <p14:tracePt t="11217" x="2813050" y="4724400"/>
          <p14:tracePt t="11224" x="2805113" y="4741863"/>
          <p14:tracePt t="11233" x="2795588" y="4741863"/>
          <p14:tracePt t="11240" x="2787650" y="4749800"/>
          <p14:tracePt t="11249" x="2787650" y="4759325"/>
          <p14:tracePt t="11265" x="2787650" y="4767263"/>
          <p14:tracePt t="11283" x="2778125" y="4775200"/>
          <p14:tracePt t="11288" x="2778125" y="4784725"/>
          <p14:tracePt t="11299" x="2770188" y="4792663"/>
          <p14:tracePt t="11305" x="2770188" y="4802188"/>
          <p14:tracePt t="11313" x="2762250" y="4818063"/>
          <p14:tracePt t="11330" x="2752725" y="4818063"/>
          <p14:tracePt t="11337" x="2752725" y="4827588"/>
          <p14:tracePt t="11345" x="2752725" y="4843463"/>
          <p14:tracePt t="11353" x="2744788" y="4852988"/>
          <p14:tracePt t="11361" x="2744788" y="4860925"/>
          <p14:tracePt t="11369" x="2744788" y="4868863"/>
          <p14:tracePt t="11376" x="2744788" y="4886325"/>
          <p14:tracePt t="11393" x="2744788" y="4894263"/>
          <p14:tracePt t="11401" x="2744788" y="4903788"/>
          <p14:tracePt t="11408" x="2744788" y="4919663"/>
          <p14:tracePt t="11417" x="2744788" y="4929188"/>
          <p14:tracePt t="11425" x="2744788" y="4937125"/>
          <p14:tracePt t="11433" x="2744788" y="4954588"/>
          <p14:tracePt t="11441" x="2744788" y="4979988"/>
          <p14:tracePt t="11449" x="2744788" y="4987925"/>
          <p14:tracePt t="11457" x="2752725" y="4997450"/>
          <p14:tracePt t="11466" x="2762250" y="5013325"/>
          <p14:tracePt t="11472" x="2778125" y="5038725"/>
          <p14:tracePt t="11483" x="2778125" y="5048250"/>
          <p14:tracePt t="11489" x="2795588" y="5056188"/>
          <p14:tracePt t="11497" x="2805113" y="5073650"/>
          <p14:tracePt t="11504" x="2813050" y="5091113"/>
          <p14:tracePt t="11520" x="2820988" y="5106988"/>
          <p14:tracePt t="11544" x="2830513" y="5116513"/>
          <p14:tracePt t="11553" x="2838450" y="5124450"/>
          <p14:tracePt t="11593" x="2846388" y="5132388"/>
          <p14:tracePt t="11600" x="2855913" y="5141913"/>
          <p14:tracePt t="11608" x="2863850" y="5149850"/>
          <p14:tracePt t="11617" x="2863850" y="5157788"/>
          <p14:tracePt t="11641" x="2871788" y="5157788"/>
          <p14:tracePt t="11649" x="2881313" y="5167313"/>
          <p14:tracePt t="11681" x="2889250" y="5167313"/>
          <p14:tracePt t="11689" x="2897188" y="5167313"/>
          <p14:tracePt t="11704" x="2906713" y="5167313"/>
          <p14:tracePt t="11728" x="2914650" y="5167313"/>
          <p14:tracePt t="11736" x="2932113" y="5167313"/>
          <p14:tracePt t="11760" x="2940050" y="5167313"/>
          <p14:tracePt t="11777" x="2949575" y="5167313"/>
          <p14:tracePt t="11793" x="2957513" y="5167313"/>
          <p14:tracePt t="11801" x="2974975" y="5167313"/>
          <p14:tracePt t="11833" x="2990850" y="5157788"/>
          <p14:tracePt t="11857" x="3000375" y="5157788"/>
          <p14:tracePt t="11873" x="3016250" y="5141913"/>
          <p14:tracePt t="11913" x="3025775" y="5141913"/>
          <p14:tracePt t="11921" x="3033713" y="5141913"/>
          <p14:tracePt t="11929" x="3041650" y="5132388"/>
          <p14:tracePt t="11977" x="3051175" y="5124450"/>
          <p14:tracePt t="12001" x="3067050" y="5106988"/>
          <p14:tracePt t="12017" x="3076575" y="5099050"/>
          <p14:tracePt t="12025" x="3084513" y="5091113"/>
          <p14:tracePt t="12057" x="3094038" y="5081588"/>
          <p14:tracePt t="12064" x="3101975" y="5081588"/>
          <p14:tracePt t="12072" x="3119438" y="5064125"/>
          <p14:tracePt t="12081" x="3127375" y="5064125"/>
          <p14:tracePt t="12089" x="3135313" y="5048250"/>
          <p14:tracePt t="12098" x="3135313" y="5030788"/>
          <p14:tracePt t="12104" x="3144838" y="5030788"/>
          <p14:tracePt t="12113" x="3152775" y="5022850"/>
          <p14:tracePt t="12120" x="3160713" y="5013325"/>
          <p14:tracePt t="12128" x="3160713" y="5005388"/>
          <p14:tracePt t="12136" x="3170238" y="4987925"/>
          <p14:tracePt t="12145" x="3186113" y="4972050"/>
          <p14:tracePt t="12152" x="3186113" y="4962525"/>
          <p14:tracePt t="12160" x="3195638" y="4954588"/>
          <p14:tracePt t="12168" x="3195638" y="4946650"/>
          <p14:tracePt t="12177" x="3195638" y="4929188"/>
          <p14:tracePt t="12184" x="3203575" y="4911725"/>
          <p14:tracePt t="12193" x="3203575" y="4903788"/>
          <p14:tracePt t="12202" x="3211513" y="4903788"/>
          <p14:tracePt t="12211" x="3211513" y="4894263"/>
          <p14:tracePt t="12217" x="3211513" y="4886325"/>
          <p14:tracePt t="12233" x="3211513" y="4868863"/>
          <p14:tracePt t="12241" x="3211513" y="4860925"/>
          <p14:tracePt t="12249" x="3211513" y="4852988"/>
          <p14:tracePt t="12257" x="3211513" y="4835525"/>
          <p14:tracePt t="12273" x="3211513" y="4827588"/>
          <p14:tracePt t="12283" x="3211513" y="4802188"/>
          <p14:tracePt t="12289" x="3211513" y="4784725"/>
          <p14:tracePt t="12297" x="3211513" y="4767263"/>
          <p14:tracePt t="12321" x="3211513" y="4749800"/>
          <p14:tracePt t="12329" x="3211513" y="4741863"/>
          <p14:tracePt t="12336" x="3203575" y="4733925"/>
          <p14:tracePt t="12345" x="3203575" y="4724400"/>
          <p14:tracePt t="12353" x="3203575" y="4716463"/>
          <p14:tracePt t="12377" x="3195638" y="4716463"/>
          <p14:tracePt t="12392" x="3186113" y="4708525"/>
          <p14:tracePt t="12409" x="3178175" y="4691063"/>
          <p14:tracePt t="12416" x="3170238" y="4691063"/>
          <p14:tracePt t="12433" x="3160713" y="4683125"/>
          <p14:tracePt t="12457" x="3160713" y="4673600"/>
          <p14:tracePt t="12466" x="3144838" y="4665663"/>
          <p14:tracePt t="13827" x="3135313" y="4665663"/>
          <p14:tracePt t="13865" x="3135313" y="4673600"/>
          <p14:tracePt t="13872" x="3127375" y="4683125"/>
          <p14:tracePt t="13889" x="3127375" y="4691063"/>
          <p14:tracePt t="13897" x="3119438" y="4699000"/>
          <p14:tracePt t="13913" x="3119438" y="4708525"/>
          <p14:tracePt t="13937" x="3119438" y="4716463"/>
          <p14:tracePt t="13952" x="3119438" y="4724400"/>
          <p14:tracePt t="13960" x="3109913" y="4741863"/>
          <p14:tracePt t="13968" x="3109913" y="4749800"/>
          <p14:tracePt t="13985" x="3109913" y="4759325"/>
          <p14:tracePt t="15537" x="3101975" y="4759325"/>
          <p14:tracePt t="15545" x="3094038" y="4759325"/>
          <p14:tracePt t="15561" x="3084513" y="4759325"/>
          <p14:tracePt t="15568" x="3076575" y="4759325"/>
          <p14:tracePt t="15584" x="3059113" y="4759325"/>
          <p14:tracePt t="15600" x="3051175" y="4759325"/>
          <p14:tracePt t="15608" x="3041650" y="4759325"/>
          <p14:tracePt t="15616" x="3033713" y="4759325"/>
          <p14:tracePt t="15640" x="3008313" y="4759325"/>
          <p14:tracePt t="15648" x="3008313" y="4767263"/>
          <p14:tracePt t="15656" x="3000375" y="4775200"/>
          <p14:tracePt t="15664" x="2990850" y="4775200"/>
          <p14:tracePt t="15672" x="2982913" y="4784725"/>
          <p14:tracePt t="15680" x="2982913" y="4802188"/>
          <p14:tracePt t="15688" x="2965450" y="4818063"/>
          <p14:tracePt t="15704" x="2949575" y="4835525"/>
          <p14:tracePt t="15713" x="2949575" y="4843463"/>
          <p14:tracePt t="15729" x="2940050" y="4868863"/>
          <p14:tracePt t="15736" x="2932113" y="4878388"/>
          <p14:tracePt t="15745" x="2922588" y="4894263"/>
          <p14:tracePt t="15752" x="2914650" y="4903788"/>
          <p14:tracePt t="15761" x="2914650" y="4911725"/>
          <p14:tracePt t="15768" x="2914650" y="4919663"/>
          <p14:tracePt t="15777" x="2897188" y="4937125"/>
          <p14:tracePt t="15936" x="2897188" y="4919663"/>
          <p14:tracePt t="15945" x="2906713" y="4911725"/>
          <p14:tracePt t="15962" x="2922588" y="4894263"/>
          <p14:tracePt t="15968" x="2922588" y="4886325"/>
          <p14:tracePt t="16337" x="2922588" y="4868863"/>
          <p14:tracePt t="16345" x="2940050" y="4868863"/>
          <p14:tracePt t="16352" x="2982913" y="4868863"/>
          <p14:tracePt t="16361" x="3016250" y="4868863"/>
          <p14:tracePt t="16369" x="3067050" y="4868863"/>
          <p14:tracePt t="16379" x="3186113" y="4868863"/>
          <p14:tracePt t="16385" x="3355975" y="4868863"/>
          <p14:tracePt t="16394" x="3594100" y="4860925"/>
          <p14:tracePt t="16400" x="3917950" y="4843463"/>
          <p14:tracePt t="16408" x="4308475" y="4792663"/>
          <p14:tracePt t="16416" x="4784725" y="4708525"/>
          <p14:tracePt t="16425" x="5268913" y="4605338"/>
          <p14:tracePt t="16433" x="5719763" y="4513263"/>
          <p14:tracePt t="16441" x="6143625" y="4410075"/>
          <p14:tracePt t="16448" x="6518275" y="4341813"/>
          <p14:tracePt t="16457" x="6824663" y="4291013"/>
          <p14:tracePt t="16465" x="7164388" y="4214813"/>
          <p14:tracePt t="16472" x="7504113" y="4146550"/>
          <p14:tracePt t="16480" x="7810500" y="4079875"/>
          <p14:tracePt t="16488" x="8132763" y="3986213"/>
          <p14:tracePt t="16496" x="8413750" y="3925888"/>
          <p14:tracePt t="16505" x="8710613" y="3816350"/>
          <p14:tracePt t="16513" x="8940800" y="373856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112AC7E-94CB-4BDA-BCAF-B304DF3F0FE1}"/>
              </a:ext>
            </a:extLst>
          </p:cNvPr>
          <p:cNvSpPr>
            <a:spLocks noGrp="1" noChangeArrowheads="1"/>
          </p:cNvSpPr>
          <p:nvPr>
            <p:ph type="title"/>
          </p:nvPr>
        </p:nvSpPr>
        <p:spPr/>
        <p:txBody>
          <a:bodyPr/>
          <a:lstStyle/>
          <a:p>
            <a:pPr eaLnBrk="1" hangingPunct="1"/>
            <a:r>
              <a:rPr lang="en-US" altLang="cs-CZ"/>
              <a:t>Buccal nonocclusion</a:t>
            </a:r>
            <a:endParaRPr lang="cs-CZ" altLang="cs-CZ"/>
          </a:p>
        </p:txBody>
      </p:sp>
      <p:pic>
        <p:nvPicPr>
          <p:cNvPr id="32771" name="Picture 3">
            <a:extLst>
              <a:ext uri="{FF2B5EF4-FFF2-40B4-BE49-F238E27FC236}">
                <a16:creationId xmlns:a16="http://schemas.microsoft.com/office/drawing/2014/main" id="{8223FF7D-766F-456D-896F-08AFA5D28EC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150938" y="2665413"/>
            <a:ext cx="6842125" cy="26717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ABCDAF9C-014A-4989-BD65-00829824B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29"/>
    </mc:Choice>
    <mc:Fallback xmlns="">
      <p:transition spd="slow" advTm="1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299" x="9024938" y="3713163"/>
          <p14:tracePt t="6307" x="8940800" y="3722688"/>
          <p14:tracePt t="6314" x="8855075" y="3722688"/>
          <p14:tracePt t="6323" x="8796338" y="3722688"/>
          <p14:tracePt t="6330" x="8728075" y="3738563"/>
          <p14:tracePt t="6339" x="8667750" y="3738563"/>
          <p14:tracePt t="6347" x="8624888" y="3738563"/>
          <p14:tracePt t="6355" x="8566150" y="3738563"/>
          <p14:tracePt t="6363" x="8507413" y="3738563"/>
          <p14:tracePt t="6372" x="8464550" y="3738563"/>
          <p14:tracePt t="6379" x="8396288" y="3738563"/>
          <p14:tracePt t="6388" x="8320088" y="3748088"/>
          <p14:tracePt t="6395" x="8243888" y="3756025"/>
          <p14:tracePt t="6403" x="8175625" y="3763963"/>
          <p14:tracePt t="6410" x="8115300" y="3781425"/>
          <p14:tracePt t="6419" x="8064500" y="3790950"/>
          <p14:tracePt t="6426" x="8005763" y="3806825"/>
          <p14:tracePt t="6434" x="7962900" y="3816350"/>
          <p14:tracePt t="6442" x="7927975" y="3824288"/>
          <p14:tracePt t="6451" x="7877175" y="3832225"/>
          <p14:tracePt t="6458" x="7835900" y="3832225"/>
          <p14:tracePt t="6466" x="7775575" y="3841750"/>
          <p14:tracePt t="6475" x="7691438" y="3857625"/>
          <p14:tracePt t="6483" x="7613650" y="3867150"/>
          <p14:tracePt t="6491" x="7521575" y="3875088"/>
          <p14:tracePt t="6499" x="7418388" y="3883025"/>
          <p14:tracePt t="6506" x="7334250" y="3883025"/>
          <p14:tracePt t="6514" x="7232650" y="3883025"/>
          <p14:tracePt t="6523" x="7164388" y="3883025"/>
          <p14:tracePt t="6530" x="7121525" y="3883025"/>
          <p14:tracePt t="6539" x="7070725" y="3883025"/>
          <p14:tracePt t="6547" x="7027863" y="3883025"/>
          <p14:tracePt t="6555" x="6985000" y="3900488"/>
          <p14:tracePt t="6563" x="6951663" y="3900488"/>
          <p14:tracePt t="6572" x="6916738" y="3900488"/>
          <p14:tracePt t="6579" x="6875463" y="3900488"/>
          <p14:tracePt t="6588" x="6850063" y="3900488"/>
          <p14:tracePt t="6595" x="6832600" y="3900488"/>
          <p14:tracePt t="6604" x="6824663" y="3900488"/>
          <p14:tracePt t="6635" x="6815138" y="3900488"/>
          <p14:tracePt t="6643" x="6799263" y="3900488"/>
          <p14:tracePt t="6659" x="6772275" y="3908425"/>
          <p14:tracePt t="6667" x="6764338" y="3908425"/>
          <p14:tracePt t="6675" x="6756400" y="3908425"/>
          <p14:tracePt t="6683" x="6738938" y="3917950"/>
          <p14:tracePt t="6690" x="6731000" y="3917950"/>
          <p14:tracePt t="6747" x="6721475" y="3925888"/>
          <p14:tracePt t="6779" x="6713538" y="3925888"/>
          <p14:tracePt t="6795" x="6696075" y="3935413"/>
          <p14:tracePt t="6803" x="6688138" y="3935413"/>
          <p14:tracePt t="6810" x="6680200" y="3935413"/>
          <p14:tracePt t="6819" x="6654800" y="3943350"/>
          <p14:tracePt t="6827" x="6645275" y="3943350"/>
          <p14:tracePt t="6834" x="6637338" y="3943350"/>
          <p14:tracePt t="6843" x="6627813" y="3943350"/>
          <p14:tracePt t="6850" x="6619875" y="3951288"/>
          <p14:tracePt t="7005" x="6611938" y="3951288"/>
          <p14:tracePt t="7012" x="6602413" y="3951288"/>
          <p14:tracePt t="7020" x="6586538" y="3951288"/>
          <p14:tracePt t="7026" x="6561138" y="3951288"/>
          <p14:tracePt t="7034" x="6535738" y="3951288"/>
          <p14:tracePt t="7042" x="6492875" y="3951288"/>
          <p14:tracePt t="7050" x="6457950" y="3951288"/>
          <p14:tracePt t="7058" x="6432550" y="3951288"/>
          <p14:tracePt t="7066" x="6391275" y="3951288"/>
          <p14:tracePt t="7074" x="6348413" y="3951288"/>
          <p14:tracePt t="7082" x="6305550" y="3951288"/>
          <p14:tracePt t="7090" x="6272213" y="3951288"/>
          <p14:tracePt t="7098" x="6237288" y="3951288"/>
          <p14:tracePt t="7106" x="6211888" y="3951288"/>
          <p14:tracePt t="7114" x="6194425" y="3960813"/>
          <p14:tracePt t="7122" x="6161088" y="3960813"/>
          <p14:tracePt t="7130" x="6127750" y="3960813"/>
          <p14:tracePt t="7138" x="6102350" y="3968750"/>
          <p14:tracePt t="7146" x="6067425" y="3976688"/>
          <p14:tracePt t="7155" x="6008688" y="3976688"/>
          <p14:tracePt t="7162" x="5973763" y="3976688"/>
          <p14:tracePt t="7174" x="5965825" y="3976688"/>
          <p14:tracePt t="7179" x="5940425" y="3976688"/>
          <p14:tracePt t="7190" x="5915025" y="3986213"/>
          <p14:tracePt t="7194" x="5880100" y="3986213"/>
          <p14:tracePt t="7203" x="5872163" y="4002088"/>
          <p14:tracePt t="7211" x="5846763" y="4002088"/>
          <p14:tracePt t="7219" x="5829300" y="4011613"/>
          <p14:tracePt t="7226" x="5829300" y="4019550"/>
          <p14:tracePt t="7235" x="5821363" y="4019550"/>
          <p14:tracePt t="7266" x="5813425" y="4019550"/>
          <p14:tracePt t="7274" x="5803900" y="4019550"/>
          <p14:tracePt t="7282" x="5778500" y="4027488"/>
          <p14:tracePt t="7290" x="5761038" y="4027488"/>
          <p14:tracePt t="7299" x="5745163" y="4027488"/>
          <p14:tracePt t="7306" x="5735638" y="4027488"/>
          <p14:tracePt t="7314" x="5710238" y="4027488"/>
          <p14:tracePt t="7323" x="5702300" y="4027488"/>
          <p14:tracePt t="7330" x="5684838" y="4027488"/>
          <p14:tracePt t="7339" x="5668963" y="4027488"/>
          <p14:tracePt t="7347" x="5659438" y="4027488"/>
          <p14:tracePt t="7355" x="5634038" y="4027488"/>
          <p14:tracePt t="7435" x="5634038" y="4037013"/>
          <p14:tracePt t="7458" x="5651500" y="4037013"/>
          <p14:tracePt t="7466" x="5668963" y="4037013"/>
          <p14:tracePt t="7474" x="5694363" y="4037013"/>
          <p14:tracePt t="7483" x="5735638" y="4037013"/>
          <p14:tracePt t="7491" x="5770563" y="4037013"/>
          <p14:tracePt t="7498" x="5803900" y="4037013"/>
          <p14:tracePt t="7506" x="5821363" y="4037013"/>
          <p14:tracePt t="7514" x="5838825" y="4037013"/>
          <p14:tracePt t="7522" x="5846763" y="4037013"/>
          <p14:tracePt t="7530" x="5872163" y="4037013"/>
          <p14:tracePt t="7538" x="5897563" y="4037013"/>
          <p14:tracePt t="7546" x="5932488" y="4037013"/>
          <p14:tracePt t="7562" x="5957888" y="4037013"/>
          <p14:tracePt t="7572" x="5973763" y="4037013"/>
          <p14:tracePt t="7578" x="6008688" y="4037013"/>
          <p14:tracePt t="7588" x="6049963" y="4037013"/>
          <p14:tracePt t="7594" x="6084888" y="4027488"/>
          <p14:tracePt t="7603" x="6118225" y="4019550"/>
          <p14:tracePt t="7610" x="6135688" y="4019550"/>
          <p14:tracePt t="7618" x="6143625" y="4019550"/>
          <p14:tracePt t="7626" x="6161088" y="4019550"/>
          <p14:tracePt t="7634" x="6169025" y="4019550"/>
          <p14:tracePt t="7739" x="6186488" y="4019550"/>
          <p14:tracePt t="7747" x="6194425" y="4019550"/>
          <p14:tracePt t="7756" x="6221413" y="4019550"/>
          <p14:tracePt t="7763" x="6246813" y="4019550"/>
          <p14:tracePt t="7772" x="6288088" y="4019550"/>
          <p14:tracePt t="7779" x="6323013" y="4002088"/>
          <p14:tracePt t="7788" x="6356350" y="3994150"/>
          <p14:tracePt t="7795" x="6373813" y="3986213"/>
          <p14:tracePt t="7858" x="6381750" y="3986213"/>
          <p14:tracePt t="7907" x="6365875" y="3986213"/>
          <p14:tracePt t="7915" x="6338888" y="3986213"/>
          <p14:tracePt t="7924" x="6297613" y="4002088"/>
          <p14:tracePt t="7931" x="6280150" y="4002088"/>
          <p14:tracePt t="7939" x="6229350" y="4019550"/>
          <p14:tracePt t="7947" x="6211888" y="4019550"/>
          <p14:tracePt t="7956" x="6153150" y="4027488"/>
          <p14:tracePt t="7963" x="6118225" y="4037013"/>
          <p14:tracePt t="7972" x="6084888" y="4044950"/>
          <p14:tracePt t="7979" x="6059488" y="4044950"/>
          <p14:tracePt t="7987" x="6034088" y="4044950"/>
          <p14:tracePt t="7995" x="5999163" y="4044950"/>
          <p14:tracePt t="8003" x="5983288" y="4044950"/>
          <p14:tracePt t="8010" x="5965825" y="4044950"/>
          <p14:tracePt t="8019" x="5948363" y="4052888"/>
          <p14:tracePt t="8027" x="5922963" y="4052888"/>
          <p14:tracePt t="8035" x="5889625" y="4062413"/>
          <p14:tracePt t="8042" x="5880100" y="4062413"/>
          <p14:tracePt t="8050" x="5872163" y="4062413"/>
          <p14:tracePt t="8163" x="5880100" y="4062413"/>
          <p14:tracePt t="8169" x="5897563" y="4062413"/>
          <p14:tracePt t="8178" x="5922963" y="4062413"/>
          <p14:tracePt t="8186" x="5973763" y="4044950"/>
          <p14:tracePt t="8194" x="6008688" y="4027488"/>
          <p14:tracePt t="8202" x="6049963" y="4019550"/>
          <p14:tracePt t="8211" x="6110288" y="4002088"/>
          <p14:tracePt t="8220" x="6143625" y="3994150"/>
          <p14:tracePt t="8227" x="6194425" y="3976688"/>
          <p14:tracePt t="8235" x="6229350" y="3976688"/>
          <p14:tracePt t="8242" x="6237288" y="3976688"/>
          <p14:tracePt t="8339" x="6229350" y="3986213"/>
          <p14:tracePt t="8347" x="6229350" y="3994150"/>
          <p14:tracePt t="8354" x="6221413" y="4002088"/>
          <p14:tracePt t="8363" x="6186488" y="4019550"/>
          <p14:tracePt t="8373" x="6178550" y="4027488"/>
          <p14:tracePt t="8379" x="6161088" y="4027488"/>
          <p14:tracePt t="8386" x="6153150" y="4027488"/>
          <p14:tracePt t="8523" x="6161088" y="4027488"/>
          <p14:tracePt t="8531" x="6169025" y="4037013"/>
          <p14:tracePt t="8547" x="6194425" y="4037013"/>
          <p14:tracePt t="8563" x="6221413" y="4052888"/>
          <p14:tracePt t="8668" x="6229350" y="4052888"/>
          <p14:tracePt t="8684" x="6229350" y="4044950"/>
          <p14:tracePt t="8692" x="6237288" y="4037013"/>
          <p14:tracePt t="8706" x="6246813" y="4027488"/>
          <p14:tracePt t="8723" x="6246813" y="4019550"/>
          <p14:tracePt t="8924" x="6246813" y="4037013"/>
          <p14:tracePt t="8941" x="6246813" y="4062413"/>
          <p14:tracePt t="8954" x="6246813" y="4070350"/>
          <p14:tracePt t="8963" x="6246813" y="4079875"/>
          <p14:tracePt t="8970" x="6246813" y="4095750"/>
          <p14:tracePt t="8979" x="6246813" y="4121150"/>
          <p14:tracePt t="8986" x="6237288" y="4146550"/>
          <p14:tracePt t="8995" x="6237288" y="4164013"/>
          <p14:tracePt t="9003" x="6221413" y="4214813"/>
          <p14:tracePt t="9011" x="6221413" y="4224338"/>
          <p14:tracePt t="9019" x="6221413" y="4240213"/>
          <p14:tracePt t="9027" x="6203950" y="4265613"/>
          <p14:tracePt t="9035" x="6178550" y="4291013"/>
          <p14:tracePt t="9043" x="6169025" y="4300538"/>
          <p14:tracePt t="9050" x="6161088" y="4325938"/>
          <p14:tracePt t="9059" x="6153150" y="4333875"/>
          <p14:tracePt t="9220" x="6153150" y="4308475"/>
          <p14:tracePt t="9228" x="6169025" y="4300538"/>
          <p14:tracePt t="9235" x="6186488" y="4257675"/>
          <p14:tracePt t="9243" x="6194425" y="4232275"/>
          <p14:tracePt t="9251" x="6211888" y="4181475"/>
          <p14:tracePt t="9258" x="6237288" y="4105275"/>
          <p14:tracePt t="9266" x="6254750" y="4019550"/>
          <p14:tracePt t="9274" x="6280150" y="3943350"/>
          <p14:tracePt t="9282" x="6288088" y="3892550"/>
          <p14:tracePt t="9290" x="6297613" y="3857625"/>
          <p14:tracePt t="9371" x="6280150" y="3857625"/>
          <p14:tracePt t="9379" x="6262688" y="3892550"/>
          <p14:tracePt t="9387" x="6246813" y="3951288"/>
          <p14:tracePt t="9395" x="6229350" y="3968750"/>
          <p14:tracePt t="9402" x="6211888" y="4027488"/>
          <p14:tracePt t="9410" x="6194425" y="4052888"/>
          <p14:tracePt t="9418" x="6178550" y="4070350"/>
          <p14:tracePt t="9426" x="6169025" y="4095750"/>
          <p14:tracePt t="9434" x="6169025" y="4105275"/>
          <p14:tracePt t="9442" x="6169025" y="4113213"/>
          <p14:tracePt t="9499" x="6178550" y="4095750"/>
          <p14:tracePt t="9507" x="6194425" y="4079875"/>
          <p14:tracePt t="9515" x="6211888" y="4052888"/>
          <p14:tracePt t="9522" x="6221413" y="4011613"/>
          <p14:tracePt t="9531" x="6246813" y="3976688"/>
          <p14:tracePt t="9539" x="6280150" y="3925888"/>
          <p14:tracePt t="9546" x="6288088" y="3917950"/>
          <p14:tracePt t="9570" x="6288088" y="3908425"/>
          <p14:tracePt t="9660" x="6288088" y="3935413"/>
          <p14:tracePt t="9668" x="6288088" y="3951288"/>
          <p14:tracePt t="9676" x="6280150" y="3960813"/>
          <p14:tracePt t="9683" x="6280150" y="3968750"/>
          <p14:tracePt t="9690" x="6272213" y="3986213"/>
          <p14:tracePt t="9699" x="6262688" y="4011613"/>
          <p14:tracePt t="9708" x="6262688" y="4019550"/>
          <p14:tracePt t="9715" x="6254750" y="4027488"/>
          <p14:tracePt t="9730" x="6254750" y="4037013"/>
          <p14:tracePt t="9738" x="6254750" y="4052888"/>
          <p14:tracePt t="9899" x="6246813" y="4052888"/>
          <p14:tracePt t="9908" x="6229350" y="4062413"/>
          <p14:tracePt t="9916" x="6203950" y="4070350"/>
          <p14:tracePt t="9923" x="6143625" y="4079875"/>
          <p14:tracePt t="9931" x="6118225" y="4087813"/>
          <p14:tracePt t="9938" x="6049963" y="4105275"/>
          <p14:tracePt t="9946" x="5965825" y="4130675"/>
          <p14:tracePt t="9954" x="5864225" y="4156075"/>
          <p14:tracePt t="9962" x="5745163" y="4171950"/>
          <p14:tracePt t="9970" x="5600700" y="4206875"/>
          <p14:tracePt t="9980" x="5464175" y="4224338"/>
          <p14:tracePt t="9986" x="5319713" y="4249738"/>
          <p14:tracePt t="9995" x="5175250" y="4257675"/>
          <p14:tracePt t="10002" x="5030788" y="4265613"/>
          <p14:tracePt t="10012" x="4894263" y="4291013"/>
          <p14:tracePt t="10018" x="4767263" y="4316413"/>
          <p14:tracePt t="10027" x="4648200" y="4325938"/>
          <p14:tracePt t="10034" x="4546600" y="4341813"/>
          <p14:tracePt t="10042" x="4460875" y="4351338"/>
          <p14:tracePt t="10050" x="4376738" y="4359275"/>
          <p14:tracePt t="10058" x="4316413" y="4368800"/>
          <p14:tracePt t="10066" x="4275138" y="4368800"/>
          <p14:tracePt t="10074" x="4224338" y="4376738"/>
          <p14:tracePt t="10082" x="4181475" y="4394200"/>
          <p14:tracePt t="10090" x="4146550" y="4394200"/>
          <p14:tracePt t="10098" x="4121150" y="4394200"/>
          <p14:tracePt t="10107" x="4095750" y="4394200"/>
          <p14:tracePt t="10116" x="4070350" y="4394200"/>
          <p14:tracePt t="10124" x="4044950" y="4394200"/>
          <p14:tracePt t="10131" x="4037013" y="4410075"/>
          <p14:tracePt t="10140" x="4019550" y="4410075"/>
          <p14:tracePt t="10148" x="4011613" y="4410075"/>
          <p14:tracePt t="10171" x="4002088" y="4410075"/>
          <p14:tracePt t="10179" x="3994150" y="4410075"/>
          <p14:tracePt t="10195" x="3986213" y="4410075"/>
          <p14:tracePt t="10203" x="3976688" y="4410075"/>
          <p14:tracePt t="10212" x="3951288" y="4410075"/>
          <p14:tracePt t="10219" x="3917950" y="4410075"/>
          <p14:tracePt t="10227" x="3883025" y="4419600"/>
          <p14:tracePt t="10235" x="3857625" y="4419600"/>
          <p14:tracePt t="10243" x="3816350" y="4419600"/>
          <p14:tracePt t="10250" x="3756025" y="4427538"/>
          <p14:tracePt t="10259" x="3730625" y="4427538"/>
          <p14:tracePt t="10266" x="3671888" y="4452938"/>
          <p14:tracePt t="10275" x="3611563" y="4452938"/>
          <p14:tracePt t="10283" x="3594100" y="4452938"/>
          <p14:tracePt t="10291" x="3568700" y="4460875"/>
          <p14:tracePt t="10299" x="3552825" y="4460875"/>
          <p14:tracePt t="10307" x="3527425" y="4470400"/>
          <p14:tracePt t="10323" x="3517900" y="4470400"/>
          <p14:tracePt t="10330" x="3502025" y="4470400"/>
          <p14:tracePt t="10339" x="3484563" y="4486275"/>
          <p14:tracePt t="10355" x="3475038" y="4495800"/>
          <p14:tracePt t="10363" x="3467100" y="4495800"/>
          <p14:tracePt t="10370" x="3459163" y="4495800"/>
          <p14:tracePt t="10380" x="3441700" y="4503738"/>
          <p14:tracePt t="10403" x="3424238" y="4503738"/>
          <p14:tracePt t="10412" x="3416300" y="4513263"/>
          <p14:tracePt t="10427" x="3390900" y="4513263"/>
          <p14:tracePt t="10434" x="3365500" y="4521200"/>
          <p14:tracePt t="10611" x="3365500" y="4529138"/>
          <p14:tracePt t="10634" x="3365500" y="4546600"/>
          <p14:tracePt t="10642" x="3382963" y="4554538"/>
          <p14:tracePt t="10658" x="3390900" y="4564063"/>
          <p14:tracePt t="10674" x="3398838" y="4572000"/>
          <p14:tracePt t="10690" x="3408363" y="4572000"/>
          <p14:tracePt t="10810" x="3416300" y="4572000"/>
          <p14:tracePt t="11052" x="3416300" y="4554538"/>
          <p14:tracePt t="11060" x="3416300" y="4546600"/>
          <p14:tracePt t="11068" x="3416300" y="4529138"/>
          <p14:tracePt t="11075" x="3416300" y="4513263"/>
          <p14:tracePt t="11092" x="3416300" y="4486275"/>
          <p14:tracePt t="11107" x="3416300" y="4470400"/>
          <p14:tracePt t="11115" x="3416300" y="4452938"/>
          <p14:tracePt t="11131" x="3416300" y="4427538"/>
          <p14:tracePt t="11147" x="3416300" y="4419600"/>
          <p14:tracePt t="11156" x="3416300" y="4402138"/>
          <p14:tracePt t="11171" x="3416300" y="4394200"/>
          <p14:tracePt t="11179" x="3416300" y="4376738"/>
          <p14:tracePt t="11189" x="3416300" y="4359275"/>
          <p14:tracePt t="11194" x="3416300" y="4351338"/>
          <p14:tracePt t="11202" x="3416300" y="4341813"/>
          <p14:tracePt t="11218" x="3416300" y="4333875"/>
          <p14:tracePt t="11226" x="3408363" y="4316413"/>
          <p14:tracePt t="11234" x="3398838" y="4316413"/>
          <p14:tracePt t="11242" x="3398838" y="4308475"/>
          <p14:tracePt t="11250" x="3382963" y="4291013"/>
          <p14:tracePt t="11258" x="3382963" y="4283075"/>
          <p14:tracePt t="11266" x="3373438" y="4275138"/>
          <p14:tracePt t="11274" x="3365500" y="4265613"/>
          <p14:tracePt t="11282" x="3365500" y="4257675"/>
          <p14:tracePt t="11292" x="3355975" y="4240213"/>
          <p14:tracePt t="11300" x="3348038" y="4240213"/>
          <p14:tracePt t="11307" x="3340100" y="4224338"/>
          <p14:tracePt t="11315" x="3314700" y="4189413"/>
          <p14:tracePt t="11323" x="3297238" y="4171950"/>
          <p14:tracePt t="11330" x="3297238" y="4164013"/>
          <p14:tracePt t="11340" x="3263900" y="4156075"/>
          <p14:tracePt t="11347" x="3254375" y="4146550"/>
          <p14:tracePt t="11359" x="3246438" y="4130675"/>
          <p14:tracePt t="11363" x="3228975" y="4121150"/>
          <p14:tracePt t="11371" x="3211513" y="4121150"/>
          <p14:tracePt t="11379" x="3195638" y="4105275"/>
          <p14:tracePt t="11388" x="3170238" y="4087813"/>
          <p14:tracePt t="11395" x="3135313" y="4079875"/>
          <p14:tracePt t="11402" x="3109913" y="4052888"/>
          <p14:tracePt t="11410" x="3094038" y="4044950"/>
          <p14:tracePt t="11418" x="3059113" y="4027488"/>
          <p14:tracePt t="11426" x="3051175" y="4019550"/>
          <p14:tracePt t="11434" x="3025775" y="4019550"/>
          <p14:tracePt t="11443" x="3000375" y="4011613"/>
          <p14:tracePt t="11450" x="2982913" y="4002088"/>
          <p14:tracePt t="11459" x="2957513" y="3994150"/>
          <p14:tracePt t="11467" x="2940050" y="3994150"/>
          <p14:tracePt t="11474" x="2922588" y="3994150"/>
          <p14:tracePt t="11483" x="2914650" y="3986213"/>
          <p14:tracePt t="11491" x="2897188" y="3986213"/>
          <p14:tracePt t="11498" x="2881313" y="3986213"/>
          <p14:tracePt t="11507" x="2871788" y="3986213"/>
          <p14:tracePt t="11514" x="2846388" y="3976688"/>
          <p14:tracePt t="11530" x="2830513" y="3976688"/>
          <p14:tracePt t="11540" x="2813050" y="3976688"/>
          <p14:tracePt t="11547" x="2778125" y="3976688"/>
          <p14:tracePt t="11557" x="2752725" y="3976688"/>
          <p14:tracePt t="11562" x="2727325" y="3976688"/>
          <p14:tracePt t="11571" x="2711450" y="3976688"/>
          <p14:tracePt t="11578" x="2693988" y="3976688"/>
          <p14:tracePt t="11587" x="2686050" y="3976688"/>
          <p14:tracePt t="11594" x="2676525" y="3976688"/>
          <p14:tracePt t="11603" x="2668588" y="3976688"/>
          <p14:tracePt t="11610" x="2660650" y="3976688"/>
          <p14:tracePt t="11626" x="2651125" y="3986213"/>
          <p14:tracePt t="11634" x="2633663" y="3986213"/>
          <p14:tracePt t="11643" x="2633663" y="3994150"/>
          <p14:tracePt t="11650" x="2617788" y="4002088"/>
          <p14:tracePt t="11658" x="2600325" y="4011613"/>
          <p14:tracePt t="11666" x="2600325" y="4019550"/>
          <p14:tracePt t="11674" x="2574925" y="4019550"/>
          <p14:tracePt t="11682" x="2557463" y="4044950"/>
          <p14:tracePt t="11691" x="2557463" y="4052888"/>
          <p14:tracePt t="11698" x="2549525" y="4062413"/>
          <p14:tracePt t="11715" x="2541588" y="4062413"/>
          <p14:tracePt t="11730" x="2532063" y="4070350"/>
          <p14:tracePt t="11755" x="2532063" y="4079875"/>
          <p14:tracePt t="11762" x="2524125" y="4079875"/>
          <p14:tracePt t="11771" x="2524125" y="4087813"/>
          <p14:tracePt t="11787" x="2506663" y="4121150"/>
          <p14:tracePt t="11794" x="2498725" y="4130675"/>
          <p14:tracePt t="11803" x="2489200" y="4146550"/>
          <p14:tracePt t="11818" x="2489200" y="4156075"/>
          <p14:tracePt t="11826" x="2489200" y="4164013"/>
          <p14:tracePt t="11835" x="2489200" y="4171950"/>
          <p14:tracePt t="11842" x="2481263" y="4181475"/>
          <p14:tracePt t="11874" x="2473325" y="4189413"/>
          <p14:tracePt t="11883" x="2473325" y="4197350"/>
          <p14:tracePt t="11891" x="2473325" y="4206875"/>
          <p14:tracePt t="11914" x="2473325" y="4224338"/>
          <p14:tracePt t="11923" x="2473325" y="4232275"/>
          <p14:tracePt t="11940" x="2473325" y="4240213"/>
          <p14:tracePt t="11946" x="2473325" y="4249738"/>
          <p14:tracePt t="11962" x="2473325" y="4257675"/>
          <p14:tracePt t="11970" x="2473325" y="4275138"/>
          <p14:tracePt t="11978" x="2473325" y="4283075"/>
          <p14:tracePt t="11987" x="2473325" y="4291013"/>
          <p14:tracePt t="11994" x="2473325" y="4308475"/>
          <p14:tracePt t="12003" x="2473325" y="4316413"/>
          <p14:tracePt t="12010" x="2473325" y="4325938"/>
          <p14:tracePt t="12019" x="2473325" y="4341813"/>
          <p14:tracePt t="12026" x="2481263" y="4359275"/>
          <p14:tracePt t="12042" x="2481263" y="4368800"/>
          <p14:tracePt t="12050" x="2489200" y="4384675"/>
          <p14:tracePt t="12058" x="2489200" y="4402138"/>
          <p14:tracePt t="12076" x="2498725" y="4410075"/>
          <p14:tracePt t="12084" x="2524125" y="4435475"/>
          <p14:tracePt t="12091" x="2532063" y="4445000"/>
          <p14:tracePt t="12108" x="2532063" y="4460875"/>
          <p14:tracePt t="12115" x="2532063" y="4470400"/>
          <p14:tracePt t="12123" x="2541588" y="4470400"/>
          <p14:tracePt t="12131" x="2541588" y="4478338"/>
          <p14:tracePt t="12140" x="2549525" y="4486275"/>
          <p14:tracePt t="12171" x="2557463" y="4495800"/>
          <p14:tracePt t="12195" x="2566988" y="4503738"/>
          <p14:tracePt t="12203" x="2574925" y="4513263"/>
          <p14:tracePt t="12219" x="2582863" y="4521200"/>
          <p14:tracePt t="12234" x="2592388" y="4529138"/>
          <p14:tracePt t="12243" x="2592388" y="4538663"/>
          <p14:tracePt t="12258" x="2608263" y="4538663"/>
          <p14:tracePt t="12267" x="2625725" y="4538663"/>
          <p14:tracePt t="12283" x="2633663" y="4546600"/>
          <p14:tracePt t="12291" x="2660650" y="4554538"/>
          <p14:tracePt t="12299" x="2660650" y="4564063"/>
          <p14:tracePt t="12307" x="2676525" y="4572000"/>
          <p14:tracePt t="12322" x="2686050" y="4572000"/>
          <p14:tracePt t="12330" x="2686050" y="4579938"/>
          <p14:tracePt t="12340" x="2693988" y="4579938"/>
          <p14:tracePt t="12347" x="2701925" y="4589463"/>
          <p14:tracePt t="12363" x="2711450" y="4589463"/>
          <p14:tracePt t="12371" x="2719388" y="4589463"/>
          <p14:tracePt t="12379" x="2727325" y="4597400"/>
          <p14:tracePt t="12388" x="2744788" y="4605338"/>
          <p14:tracePt t="12395" x="2752725" y="4614863"/>
          <p14:tracePt t="12403" x="2762250" y="4614863"/>
          <p14:tracePt t="12410" x="2770188" y="4630738"/>
          <p14:tracePt t="12418" x="2778125" y="4640263"/>
          <p14:tracePt t="12426" x="2787650" y="4640263"/>
          <p14:tracePt t="12435" x="2787650" y="4648200"/>
          <p14:tracePt t="12450" x="2795588" y="4648200"/>
          <p14:tracePt t="12458" x="2805113" y="4648200"/>
          <p14:tracePt t="12467" x="2805113" y="4657725"/>
          <p14:tracePt t="12474" x="2813050" y="4665663"/>
          <p14:tracePt t="12482" x="2820988" y="4665663"/>
          <p14:tracePt t="12499" x="2838450" y="4665663"/>
          <p14:tracePt t="12507" x="2846388" y="4665663"/>
          <p14:tracePt t="12514" x="2855913" y="4665663"/>
          <p14:tracePt t="12522" x="2871788" y="4665663"/>
          <p14:tracePt t="12530" x="2889250" y="4665663"/>
          <p14:tracePt t="12540" x="2897188" y="4673600"/>
          <p14:tracePt t="12547" x="2906713" y="4673600"/>
          <p14:tracePt t="12556" x="2922588" y="4673600"/>
          <p14:tracePt t="12570" x="2940050" y="4673600"/>
          <p14:tracePt t="12578" x="2965450" y="4673600"/>
          <p14:tracePt t="12594" x="2982913" y="4673600"/>
          <p14:tracePt t="12610" x="2990850" y="4673600"/>
          <p14:tracePt t="12619" x="3000375" y="4673600"/>
          <p14:tracePt t="12626" x="3008313" y="4673600"/>
          <p14:tracePt t="12634" x="3016250" y="4673600"/>
          <p14:tracePt t="12642" x="3025775" y="4673600"/>
          <p14:tracePt t="12650" x="3033713" y="4673600"/>
          <p14:tracePt t="12658" x="3051175" y="4673600"/>
          <p14:tracePt t="12667" x="3076575" y="4673600"/>
          <p14:tracePt t="12675" x="3101975" y="4673600"/>
          <p14:tracePt t="12683" x="3127375" y="4673600"/>
          <p14:tracePt t="12690" x="3152775" y="4673600"/>
          <p14:tracePt t="12699" x="3178175" y="4665663"/>
          <p14:tracePt t="12706" x="3203575" y="4665663"/>
          <p14:tracePt t="12716" x="3221038" y="4665663"/>
          <p14:tracePt t="12725" x="3238500" y="4657725"/>
          <p14:tracePt t="12731" x="3271838" y="4648200"/>
          <p14:tracePt t="12741" x="3279775" y="4630738"/>
          <p14:tracePt t="12746" x="3305175" y="4630738"/>
          <p14:tracePt t="12756" x="3330575" y="4614863"/>
          <p14:tracePt t="12762" x="3355975" y="4605338"/>
          <p14:tracePt t="12770" x="3355975" y="4597400"/>
          <p14:tracePt t="12778" x="3365500" y="4597400"/>
          <p14:tracePt t="12787" x="3373438" y="4597400"/>
          <p14:tracePt t="12794" x="3382963" y="4589463"/>
          <p14:tracePt t="12803" x="3398838" y="4579938"/>
          <p14:tracePt t="12810" x="3408363" y="4554538"/>
          <p14:tracePt t="12818" x="3416300" y="4554538"/>
          <p14:tracePt t="12826" x="3416300" y="4538663"/>
          <p14:tracePt t="12834" x="3416300" y="4521200"/>
          <p14:tracePt t="12842" x="3424238" y="4503738"/>
          <p14:tracePt t="12850" x="3424238" y="4495800"/>
          <p14:tracePt t="12858" x="3424238" y="4486275"/>
          <p14:tracePt t="12867" x="3449638" y="4478338"/>
          <p14:tracePt t="12875" x="3459163" y="4452938"/>
          <p14:tracePt t="12883" x="3467100" y="4427538"/>
          <p14:tracePt t="12891" x="3475038" y="4410075"/>
          <p14:tracePt t="12907" x="3475038" y="4394200"/>
          <p14:tracePt t="12915" x="3475038" y="4384675"/>
          <p14:tracePt t="12922" x="3475038" y="4376738"/>
          <p14:tracePt t="12931" x="3475038" y="4351338"/>
          <p14:tracePt t="12939" x="3475038" y="4341813"/>
          <p14:tracePt t="12946" x="3475038" y="4325938"/>
          <p14:tracePt t="12955" x="3475038" y="4300538"/>
          <p14:tracePt t="12971" x="3475038" y="4283075"/>
          <p14:tracePt t="12978" x="3475038" y="4275138"/>
          <p14:tracePt t="12987" x="3475038" y="4265613"/>
          <p14:tracePt t="12994" x="3475038" y="4240213"/>
          <p14:tracePt t="13003" x="3459163" y="4240213"/>
          <p14:tracePt t="13010" x="3441700" y="4214813"/>
          <p14:tracePt t="13020" x="3433763" y="4197350"/>
          <p14:tracePt t="13028" x="3424238" y="4171950"/>
          <p14:tracePt t="13035" x="3416300" y="4164013"/>
          <p14:tracePt t="13042" x="3398838" y="4146550"/>
          <p14:tracePt t="13050" x="3382963" y="4130675"/>
          <p14:tracePt t="13058" x="3373438" y="4113213"/>
          <p14:tracePt t="13066" x="3355975" y="4105275"/>
          <p14:tracePt t="13082" x="3348038" y="4095750"/>
          <p14:tracePt t="13105" x="3330575" y="4087813"/>
          <p14:tracePt t="13107" x="3314700" y="4079875"/>
          <p14:tracePt t="13114" x="3314700" y="4070350"/>
          <p14:tracePt t="13124" x="3297238" y="4052888"/>
          <p14:tracePt t="13130" x="3289300" y="4052888"/>
          <p14:tracePt t="13139" x="3279775" y="4044950"/>
          <p14:tracePt t="13146" x="3271838" y="4044950"/>
          <p14:tracePt t="13154" x="3254375" y="4044950"/>
          <p14:tracePt t="13162" x="3254375" y="4037013"/>
          <p14:tracePt t="13170" x="3238500" y="4027488"/>
          <p14:tracePt t="13178" x="3228975" y="4027488"/>
          <p14:tracePt t="13186" x="3211513" y="4027488"/>
          <p14:tracePt t="13194" x="3195638" y="4027488"/>
          <p14:tracePt t="13210" x="3178175" y="4027488"/>
          <p14:tracePt t="13218" x="3160713" y="4027488"/>
          <p14:tracePt t="13226" x="3152775" y="4027488"/>
          <p14:tracePt t="13234" x="3144838" y="4027488"/>
          <p14:tracePt t="13242" x="3135313" y="4027488"/>
          <p14:tracePt t="13266" x="3127375" y="4027488"/>
          <p14:tracePt t="13274" x="3109913" y="4027488"/>
          <p14:tracePt t="13282" x="3094038" y="4027488"/>
          <p14:tracePt t="13298" x="3084513" y="4027488"/>
          <p14:tracePt t="13307" x="3076575" y="4027488"/>
          <p14:tracePt t="13323" x="3067050" y="4027488"/>
          <p14:tracePt t="13330" x="3059113" y="4027488"/>
          <p14:tracePt t="13410" x="3051175" y="4027488"/>
          <p14:tracePt t="13419" x="3033713" y="4027488"/>
          <p14:tracePt t="13475" x="3025775" y="4037013"/>
          <p14:tracePt t="13483" x="3016250" y="4037013"/>
          <p14:tracePt t="13491" x="3008313" y="4037013"/>
          <p14:tracePt t="13499" x="3000375" y="4052888"/>
          <p14:tracePt t="13508" x="2990850" y="4052888"/>
          <p14:tracePt t="13515" x="2982913" y="4052888"/>
          <p14:tracePt t="13523" x="2982913" y="4062413"/>
          <p14:tracePt t="13531" x="2974975" y="4070350"/>
          <p14:tracePt t="13541" x="2965450" y="4070350"/>
          <p14:tracePt t="13556" x="2957513" y="4079875"/>
          <p14:tracePt t="13562" x="2949575" y="4087813"/>
          <p14:tracePt t="13570" x="2922588" y="4105275"/>
          <p14:tracePt t="13578" x="2914650" y="4121150"/>
          <p14:tracePt t="13586" x="2906713" y="4130675"/>
          <p14:tracePt t="13594" x="2881313" y="4146550"/>
          <p14:tracePt t="13602" x="2881313" y="4156075"/>
          <p14:tracePt t="13610" x="2881313" y="4171950"/>
          <p14:tracePt t="13618" x="2871788" y="4189413"/>
          <p14:tracePt t="13626" x="2855913" y="4214813"/>
          <p14:tracePt t="13634" x="2855913" y="4240213"/>
          <p14:tracePt t="13642" x="2846388" y="4265613"/>
          <p14:tracePt t="13650" x="2846388" y="4275138"/>
          <p14:tracePt t="13658" x="2838450" y="4283075"/>
          <p14:tracePt t="13666" x="2838450" y="4308475"/>
          <p14:tracePt t="13675" x="2838450" y="4316413"/>
          <p14:tracePt t="13691" x="2838450" y="4325938"/>
          <p14:tracePt t="13730" x="2838450" y="4333875"/>
          <p14:tracePt t="13739" x="2838450" y="4341813"/>
          <p14:tracePt t="13843" x="2838450" y="4359275"/>
          <p14:tracePt t="14076" x="2838450" y="4368800"/>
          <p14:tracePt t="14149" x="2838450" y="4376738"/>
          <p14:tracePt t="14171" x="2838450" y="4384675"/>
          <p14:tracePt t="14212" x="2846388" y="4394200"/>
          <p14:tracePt t="14236" x="2855913" y="4402138"/>
          <p14:tracePt t="14243" x="2863850" y="4410075"/>
          <p14:tracePt t="14250" x="2889250" y="4427538"/>
          <p14:tracePt t="14259" x="2906713" y="4445000"/>
          <p14:tracePt t="14267" x="2914650" y="4460875"/>
          <p14:tracePt t="14274" x="2922588" y="4460875"/>
          <p14:tracePt t="14283" x="2932113" y="4460875"/>
          <p14:tracePt t="14290" x="2932113" y="4470400"/>
          <p14:tracePt t="14299" x="2949575" y="4486275"/>
          <p14:tracePt t="14307" x="2965450" y="4495800"/>
          <p14:tracePt t="14315" x="2974975" y="4503738"/>
          <p14:tracePt t="14322" x="3000375" y="4513263"/>
          <p14:tracePt t="14330" x="3016250" y="4521200"/>
          <p14:tracePt t="14338" x="3033713" y="4546600"/>
          <p14:tracePt t="14354" x="3041650" y="4554538"/>
          <p14:tracePt t="14362" x="3059113" y="4564063"/>
          <p14:tracePt t="14370" x="3076575" y="4572000"/>
          <p14:tracePt t="14378" x="3084513" y="4579938"/>
          <p14:tracePt t="14386" x="3101975" y="4579938"/>
          <p14:tracePt t="14394" x="3135313" y="4589463"/>
          <p14:tracePt t="14410" x="3144838" y="4597400"/>
          <p14:tracePt t="14418" x="3152775" y="4614863"/>
          <p14:tracePt t="14426" x="3170238" y="4622800"/>
          <p14:tracePt t="14434" x="3178175" y="4622800"/>
          <p14:tracePt t="14451" x="3186113" y="4622800"/>
          <p14:tracePt t="14458" x="3203575" y="4630738"/>
          <p14:tracePt t="14490" x="3211513" y="4630738"/>
          <p14:tracePt t="14499" x="3221038" y="4630738"/>
          <p14:tracePt t="14506" x="3228975" y="4640263"/>
          <p14:tracePt t="14516" x="3238500" y="4648200"/>
          <p14:tracePt t="14554" x="3246438" y="4648200"/>
          <p14:tracePt t="14562" x="3254375" y="4648200"/>
          <p14:tracePt t="14570" x="3254375" y="4657725"/>
          <p14:tracePt t="14578" x="3263900" y="4657725"/>
          <p14:tracePt t="14594" x="3271838" y="4657725"/>
          <p14:tracePt t="14602" x="3279775" y="4657725"/>
          <p14:tracePt t="14610" x="3279775" y="4673600"/>
          <p14:tracePt t="14634" x="3289300" y="4673600"/>
          <p14:tracePt t="14642" x="3297238" y="4673600"/>
          <p14:tracePt t="14667" x="3314700" y="4673600"/>
          <p14:tracePt t="14674" x="3322638" y="4665663"/>
          <p14:tracePt t="14683" x="3330575" y="4657725"/>
          <p14:tracePt t="14690" x="3348038" y="4648200"/>
          <p14:tracePt t="14700" x="3365500" y="4589463"/>
          <p14:tracePt t="14706" x="3373438" y="4554538"/>
          <p14:tracePt t="14716" x="3398838" y="4495800"/>
          <p14:tracePt t="14722" x="3398838" y="4460875"/>
          <p14:tracePt t="14730" x="3398838" y="4410075"/>
          <p14:tracePt t="14738" x="3398838" y="4351338"/>
          <p14:tracePt t="14746" x="3398838" y="4333875"/>
          <p14:tracePt t="14755" x="3398838" y="4308475"/>
          <p14:tracePt t="14762" x="3398838" y="4275138"/>
          <p14:tracePt t="14770" x="3398838" y="4257675"/>
          <p14:tracePt t="14778" x="3398838" y="4249738"/>
          <p14:tracePt t="14786" x="3382963" y="4214813"/>
          <p14:tracePt t="14794" x="3355975" y="4197350"/>
          <p14:tracePt t="14802" x="3348038" y="4181475"/>
          <p14:tracePt t="14810" x="3330575" y="4164013"/>
          <p14:tracePt t="14818" x="3314700" y="4146550"/>
          <p14:tracePt t="14826" x="3305175" y="4138613"/>
          <p14:tracePt t="14834" x="3279775" y="4113213"/>
          <p14:tracePt t="14843" x="3263900" y="4105275"/>
          <p14:tracePt t="14850" x="3246438" y="4079875"/>
          <p14:tracePt t="14858" x="3211513" y="4062413"/>
          <p14:tracePt t="14874" x="3195638" y="4062413"/>
          <p14:tracePt t="14883" x="3178175" y="4044950"/>
          <p14:tracePt t="14891" x="3170238" y="4027488"/>
          <p14:tracePt t="14900" x="3152775" y="4011613"/>
          <p14:tracePt t="14906" x="3144838" y="4011613"/>
          <p14:tracePt t="14916" x="3135313" y="4002088"/>
          <p14:tracePt t="14922" x="3109913" y="3994150"/>
          <p14:tracePt t="14930" x="3094038" y="3994150"/>
          <p14:tracePt t="14938" x="3094038" y="3986213"/>
          <p14:tracePt t="14946" x="3084513" y="3986213"/>
          <p14:tracePt t="14954" x="3076575" y="3986213"/>
          <p14:tracePt t="14986" x="3067050" y="3986213"/>
          <p14:tracePt t="14995" x="3059113" y="3986213"/>
          <p14:tracePt t="15012" x="3051175" y="3986213"/>
          <p14:tracePt t="15028" x="3041650" y="3986213"/>
          <p14:tracePt t="15035" x="3025775" y="3986213"/>
          <p14:tracePt t="15043" x="2990850" y="3994150"/>
          <p14:tracePt t="15051" x="2982913" y="4011613"/>
          <p14:tracePt t="15059" x="2974975" y="4019550"/>
          <p14:tracePt t="15067" x="2957513" y="4027488"/>
          <p14:tracePt t="15075" x="2957513" y="4037013"/>
          <p14:tracePt t="15082" x="2932113" y="4062413"/>
          <p14:tracePt t="15090" x="2932113" y="4070350"/>
          <p14:tracePt t="15100" x="2914650" y="4095750"/>
          <p14:tracePt t="15107" x="2906713" y="4113213"/>
          <p14:tracePt t="15115" x="2906713" y="4121150"/>
          <p14:tracePt t="15123" x="2906713" y="4146550"/>
          <p14:tracePt t="15130" x="2906713" y="4164013"/>
          <p14:tracePt t="15138" x="2897188" y="4171950"/>
          <p14:tracePt t="15147" x="2889250" y="4181475"/>
          <p14:tracePt t="15155" x="2889250" y="4189413"/>
          <p14:tracePt t="15163" x="2871788" y="4197350"/>
          <p14:tracePt t="15170" x="2863850" y="4214813"/>
          <p14:tracePt t="15179" x="2863850" y="4232275"/>
          <p14:tracePt t="15186" x="2863850" y="4240213"/>
          <p14:tracePt t="15195" x="2855913" y="4249738"/>
          <p14:tracePt t="15202" x="2846388" y="4265613"/>
          <p14:tracePt t="15218" x="2846388" y="4275138"/>
          <p14:tracePt t="15227" x="2846388" y="4283075"/>
          <p14:tracePt t="15235" x="2838450" y="4291013"/>
          <p14:tracePt t="15251" x="2838450" y="4300538"/>
          <p14:tracePt t="15259" x="2838450" y="4316413"/>
          <p14:tracePt t="15267" x="2830513" y="4325938"/>
          <p14:tracePt t="15283" x="2830513" y="4333875"/>
          <p14:tracePt t="15291" x="2830513" y="4341813"/>
          <p14:tracePt t="15300" x="2820988" y="4351338"/>
          <p14:tracePt t="15307" x="2820988" y="4359275"/>
          <p14:tracePt t="15330" x="2820988" y="4368800"/>
          <p14:tracePt t="15338" x="2820988" y="4376738"/>
          <p14:tracePt t="15346" x="2820988" y="4394200"/>
          <p14:tracePt t="15354" x="2813050" y="4402138"/>
          <p14:tracePt t="15370" x="2805113" y="4419600"/>
          <p14:tracePt t="15378" x="2805113" y="4427538"/>
          <p14:tracePt t="15386" x="2805113" y="4435475"/>
          <p14:tracePt t="15403" x="2805113" y="4452938"/>
          <p14:tracePt t="15412" x="2805113" y="4460875"/>
          <p14:tracePt t="15420" x="2805113" y="4470400"/>
          <p14:tracePt t="15427" x="2805113" y="4478338"/>
          <p14:tracePt t="15434" x="2805113" y="4486275"/>
          <p14:tracePt t="15442" x="2805113" y="4495800"/>
          <p14:tracePt t="15451" x="2805113" y="4513263"/>
          <p14:tracePt t="15467" x="2805113" y="4521200"/>
          <p14:tracePt t="15475" x="2813050" y="4529138"/>
          <p14:tracePt t="15482" x="2820988" y="4538663"/>
          <p14:tracePt t="15491" x="2820988" y="4546600"/>
          <p14:tracePt t="15499" x="2830513" y="4554538"/>
          <p14:tracePt t="15507" x="2846388" y="4572000"/>
          <p14:tracePt t="15522" x="2846388" y="4579938"/>
          <p14:tracePt t="15530" x="2855913" y="4579938"/>
          <p14:tracePt t="15539" x="2871788" y="4597400"/>
          <p14:tracePt t="15563" x="2881313" y="4605338"/>
          <p14:tracePt t="15570" x="2889250" y="4622800"/>
          <p14:tracePt t="15579" x="2889250" y="4630738"/>
          <p14:tracePt t="15595" x="2897188" y="4640263"/>
          <p14:tracePt t="15610" x="2906713" y="4640263"/>
          <p14:tracePt t="15627" x="2914650" y="4648200"/>
          <p14:tracePt t="15634" x="2922588" y="4657725"/>
          <p14:tracePt t="15643" x="2932113" y="4657725"/>
          <p14:tracePt t="15659" x="2940050" y="4657725"/>
          <p14:tracePt t="15667" x="2949575" y="4657725"/>
          <p14:tracePt t="15682" x="2957513" y="4657725"/>
          <p14:tracePt t="15691" x="2974975" y="4657725"/>
          <p14:tracePt t="15722" x="2982913" y="4657725"/>
          <p14:tracePt t="15730" x="2990850" y="4657725"/>
          <p14:tracePt t="15738" x="3000375" y="4657725"/>
          <p14:tracePt t="15746" x="3008313" y="4657725"/>
          <p14:tracePt t="15762" x="3025775" y="4657725"/>
          <p14:tracePt t="15780" x="3041650" y="4657725"/>
          <p14:tracePt t="15787" x="3051175" y="4657725"/>
          <p14:tracePt t="15796" x="3059113" y="4657725"/>
          <p14:tracePt t="17308" x="3084513" y="4657725"/>
          <p14:tracePt t="17318" x="3101975" y="4657725"/>
          <p14:tracePt t="17322" x="3119438" y="4657725"/>
          <p14:tracePt t="17330" x="3160713" y="4657725"/>
          <p14:tracePt t="17338" x="3211513" y="4648200"/>
          <p14:tracePt t="17349" x="3238500" y="4648200"/>
          <p14:tracePt t="17354" x="3297238" y="4648200"/>
          <p14:tracePt t="17362" x="3382963" y="4630738"/>
          <p14:tracePt t="17370" x="3484563" y="4630738"/>
          <p14:tracePt t="17378" x="3594100" y="4630738"/>
          <p14:tracePt t="17386" x="3722688" y="4630738"/>
          <p14:tracePt t="17394" x="3849688" y="4630738"/>
          <p14:tracePt t="17402" x="3976688" y="4622800"/>
          <p14:tracePt t="17410" x="4087813" y="4614863"/>
          <p14:tracePt t="17418" x="4214813" y="4614863"/>
          <p14:tracePt t="17426" x="4316413" y="4597400"/>
          <p14:tracePt t="17434" x="4445000" y="4589463"/>
          <p14:tracePt t="17442" x="4579938" y="4579938"/>
          <p14:tracePt t="17450" x="4724400" y="4564063"/>
          <p14:tracePt t="17458" x="4868863" y="4554538"/>
          <p14:tracePt t="17469" x="4979988" y="4554538"/>
          <p14:tracePt t="17476" x="5091113" y="4538663"/>
          <p14:tracePt t="17483" x="5226050" y="4521200"/>
          <p14:tracePt t="17490" x="5337175" y="4503738"/>
          <p14:tracePt t="17498" x="5481638" y="4495800"/>
          <p14:tracePt t="17506" x="5591175" y="4486275"/>
          <p14:tracePt t="17514" x="5735638" y="4470400"/>
          <p14:tracePt t="17522" x="5889625" y="4460875"/>
          <p14:tracePt t="17530" x="6034088" y="4445000"/>
          <p14:tracePt t="17538" x="6169025" y="4435475"/>
          <p14:tracePt t="17548" x="6330950" y="4410075"/>
          <p14:tracePt t="17554" x="6518275" y="4384675"/>
          <p14:tracePt t="17562" x="6662738" y="4359275"/>
          <p14:tracePt t="17570" x="6789738" y="4333875"/>
          <p14:tracePt t="17578" x="6951663" y="4316413"/>
          <p14:tracePt t="17586" x="7096125" y="4300538"/>
          <p14:tracePt t="17594" x="7223125" y="4291013"/>
          <p14:tracePt t="17602" x="7350125" y="4275138"/>
          <p14:tracePt t="17610" x="7478713" y="4265613"/>
          <p14:tracePt t="17618" x="7580313" y="4257675"/>
          <p14:tracePt t="17626" x="7673975" y="4257675"/>
          <p14:tracePt t="17634" x="7767638" y="4240213"/>
          <p14:tracePt t="17642" x="7861300" y="4240213"/>
          <p14:tracePt t="17650" x="7945438" y="4232275"/>
          <p14:tracePt t="17658" x="8039100" y="4214813"/>
          <p14:tracePt t="17667" x="8124825" y="4189413"/>
          <p14:tracePt t="17674" x="8218488" y="4164013"/>
          <p14:tracePt t="17683" x="8285163" y="4146550"/>
          <p14:tracePt t="17690" x="8378825" y="4121150"/>
          <p14:tracePt t="17699" x="8480425" y="4105275"/>
          <p14:tracePt t="17706" x="8566150" y="4079875"/>
          <p14:tracePt t="17714" x="8667750" y="4070350"/>
          <p14:tracePt t="17722" x="8736013" y="4062413"/>
          <p14:tracePt t="17730" x="8796338" y="4044950"/>
          <p14:tracePt t="17738" x="8863013" y="4027488"/>
          <p14:tracePt t="17746" x="8905875" y="4011613"/>
          <p14:tracePt t="17754" x="8956675" y="4002088"/>
          <p14:tracePt t="17762" x="8999538" y="3994150"/>
          <p14:tracePt t="17770" x="9050338" y="3976688"/>
          <p14:tracePt t="17778" x="9093200" y="3968750"/>
          <p14:tracePt t="17786" x="9126538" y="39512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58BD1B9-8019-4FDE-AB67-A14FB579C45A}"/>
              </a:ext>
            </a:extLst>
          </p:cNvPr>
          <p:cNvSpPr>
            <a:spLocks noGrp="1" noChangeArrowheads="1"/>
          </p:cNvSpPr>
          <p:nvPr>
            <p:ph type="title"/>
          </p:nvPr>
        </p:nvSpPr>
        <p:spPr>
          <a:xfrm>
            <a:off x="395288" y="304800"/>
            <a:ext cx="8215312"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33795" name="Rectangle 3">
            <a:extLst>
              <a:ext uri="{FF2B5EF4-FFF2-40B4-BE49-F238E27FC236}">
                <a16:creationId xmlns:a16="http://schemas.microsoft.com/office/drawing/2014/main" id="{FC905D62-4C63-41EE-911F-4EE6C9FA15EA}"/>
              </a:ext>
            </a:extLst>
          </p:cNvPr>
          <p:cNvSpPr>
            <a:spLocks noGrp="1" noChangeArrowheads="1"/>
          </p:cNvSpPr>
          <p:nvPr>
            <p:ph idx="1"/>
          </p:nvPr>
        </p:nvSpPr>
        <p:spPr>
          <a:xfrm>
            <a:off x="1042988" y="1989138"/>
            <a:ext cx="7543800" cy="4114800"/>
          </a:xfrm>
        </p:spPr>
        <p:txBody>
          <a:bodyPr/>
          <a:lstStyle/>
          <a:p>
            <a:pPr eaLnBrk="1" hangingPunct="1">
              <a:buFont typeface="Wingdings" panose="05000000000000000000" pitchFamily="2" charset="2"/>
              <a:buNone/>
              <a:defRPr/>
            </a:pPr>
            <a:r>
              <a:rPr lang="en-US" altLang="cs-CZ" dirty="0">
                <a:solidFill>
                  <a:schemeClr val="accent1">
                    <a:lumMod val="40000"/>
                    <a:lumOff val="60000"/>
                  </a:schemeClr>
                </a:solidFill>
              </a:rPr>
              <a:t>2. Anomalies of groups of teeth</a:t>
            </a:r>
          </a:p>
          <a:p>
            <a:pPr eaLnBrk="1" hangingPunct="1">
              <a:buFontTx/>
              <a:buChar char="-"/>
              <a:defRPr/>
            </a:pPr>
            <a:r>
              <a:rPr lang="en-US" altLang="cs-CZ" dirty="0"/>
              <a:t>groups of teeth are in irregular position</a:t>
            </a:r>
          </a:p>
          <a:p>
            <a:pPr eaLnBrk="1" hangingPunct="1">
              <a:buFontTx/>
              <a:buNone/>
              <a:defRPr/>
            </a:pPr>
            <a:endParaRPr lang="en-US" altLang="cs-CZ" dirty="0"/>
          </a:p>
          <a:p>
            <a:pPr eaLnBrk="1" hangingPunct="1">
              <a:buFont typeface="Wingdings" panose="05000000000000000000" pitchFamily="2" charset="2"/>
              <a:buNone/>
              <a:defRPr/>
            </a:pPr>
            <a:r>
              <a:rPr lang="en-US" altLang="cs-CZ" dirty="0">
                <a:solidFill>
                  <a:srgbClr val="FF0066"/>
                </a:solidFill>
              </a:rPr>
              <a:t>Protrusion, </a:t>
            </a:r>
            <a:r>
              <a:rPr lang="en-US" altLang="cs-CZ" dirty="0" err="1">
                <a:solidFill>
                  <a:srgbClr val="FF0066"/>
                </a:solidFill>
              </a:rPr>
              <a:t>retrussion</a:t>
            </a:r>
            <a:endParaRPr lang="en-US" altLang="cs-CZ" dirty="0">
              <a:solidFill>
                <a:srgbClr val="FF0066"/>
              </a:solidFill>
            </a:endParaRPr>
          </a:p>
          <a:p>
            <a:pPr eaLnBrk="1" hangingPunct="1">
              <a:buFont typeface="Wingdings" panose="05000000000000000000" pitchFamily="2" charset="2"/>
              <a:buNone/>
              <a:defRPr/>
            </a:pPr>
            <a:endParaRPr lang="en-US" altLang="cs-CZ" dirty="0">
              <a:solidFill>
                <a:srgbClr val="FF0066"/>
              </a:solidFill>
            </a:endParaRPr>
          </a:p>
          <a:p>
            <a:pPr eaLnBrk="1" hangingPunct="1">
              <a:buFont typeface="Wingdings" panose="05000000000000000000" pitchFamily="2" charset="2"/>
              <a:buNone/>
              <a:defRPr/>
            </a:pPr>
            <a:r>
              <a:rPr lang="en-US" altLang="cs-CZ" dirty="0">
                <a:solidFill>
                  <a:srgbClr val="FF0066"/>
                </a:solidFill>
              </a:rPr>
              <a:t>Inverted bite</a:t>
            </a:r>
            <a:r>
              <a:rPr lang="en-US" altLang="cs-CZ" dirty="0"/>
              <a:t> – is in the frontal part – lower tooth is more anteriorly than the upper tooth </a:t>
            </a:r>
          </a:p>
          <a:p>
            <a:pPr eaLnBrk="1" hangingPunct="1">
              <a:buFont typeface="Wingdings" panose="05000000000000000000" pitchFamily="2" charset="2"/>
              <a:buNone/>
              <a:defRPr/>
            </a:pPr>
            <a:endParaRPr lang="cs-CZ" altLang="cs-CZ" dirty="0"/>
          </a:p>
        </p:txBody>
      </p:sp>
      <p:pic>
        <p:nvPicPr>
          <p:cNvPr id="33796" name="Picture 4">
            <a:extLst>
              <a:ext uri="{FF2B5EF4-FFF2-40B4-BE49-F238E27FC236}">
                <a16:creationId xmlns:a16="http://schemas.microsoft.com/office/drawing/2014/main" id="{B4D9EA0A-82A0-4648-A21E-F44BCD9EE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357563"/>
            <a:ext cx="274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28CF431D-3A08-4869-B568-DF7111841D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15"/>
    </mc:Choice>
    <mc:Fallback xmlns="">
      <p:transition spd="slow" advTm="3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54" x="3459163" y="6789738"/>
          <p14:tracePt t="12462" x="3527425" y="6738938"/>
          <p14:tracePt t="12470" x="3619500" y="6662738"/>
          <p14:tracePt t="12478" x="3697288" y="6594475"/>
          <p14:tracePt t="12486" x="3748088" y="6535738"/>
          <p14:tracePt t="12494" x="3806825" y="6483350"/>
          <p14:tracePt t="12502" x="3857625" y="6424613"/>
          <p14:tracePt t="12510" x="3892550" y="6391275"/>
          <p14:tracePt t="12518" x="3935413" y="6338888"/>
          <p14:tracePt t="12526" x="3986213" y="6288088"/>
          <p14:tracePt t="12534" x="4052888" y="6229350"/>
          <p14:tracePt t="12543" x="4105275" y="6178550"/>
          <p14:tracePt t="12550" x="4171950" y="6127750"/>
          <p14:tracePt t="12558" x="4224338" y="6076950"/>
          <p14:tracePt t="12566" x="4275138" y="6024563"/>
          <p14:tracePt t="12574" x="4333875" y="5983288"/>
          <p14:tracePt t="12582" x="4376738" y="5932488"/>
          <p14:tracePt t="12591" x="4445000" y="5889625"/>
          <p14:tracePt t="12598" x="4503738" y="5846763"/>
          <p14:tracePt t="12608" x="4554538" y="5803900"/>
          <p14:tracePt t="12614" x="4597400" y="5761038"/>
          <p14:tracePt t="12624" x="4630738" y="5727700"/>
          <p14:tracePt t="12630" x="4657725" y="5702300"/>
          <p14:tracePt t="12638" x="4683125" y="5676900"/>
          <p14:tracePt t="12646" x="4691063" y="5668963"/>
          <p14:tracePt t="12654" x="4699000" y="5659438"/>
          <p14:tracePt t="12662" x="4708525" y="5659438"/>
          <p14:tracePt t="12670" x="4733925" y="5634038"/>
          <p14:tracePt t="12678" x="4733925" y="5608638"/>
          <p14:tracePt t="12686" x="4767263" y="5583238"/>
          <p14:tracePt t="12694" x="4784725" y="5557838"/>
          <p14:tracePt t="12702" x="4810125" y="5524500"/>
          <p14:tracePt t="12710" x="4818063" y="5507038"/>
          <p14:tracePt t="12718" x="4835525" y="5472113"/>
          <p14:tracePt t="12726" x="4843463" y="5464175"/>
          <p14:tracePt t="12734" x="4860925" y="5430838"/>
          <p14:tracePt t="12743" x="4860925" y="5405438"/>
          <p14:tracePt t="12750" x="4868863" y="5387975"/>
          <p14:tracePt t="12759" x="4894263" y="5353050"/>
          <p14:tracePt t="12774" x="4929188" y="5311775"/>
          <p14:tracePt t="12782" x="4946650" y="5294313"/>
          <p14:tracePt t="12790" x="4979988" y="5260975"/>
          <p14:tracePt t="12799" x="5005388" y="5200650"/>
          <p14:tracePt t="12807" x="5048250" y="5132388"/>
          <p14:tracePt t="12814" x="5073650" y="5073650"/>
          <p14:tracePt t="12823" x="5099050" y="5005388"/>
          <p14:tracePt t="12830" x="5124450" y="4946650"/>
          <p14:tracePt t="12838" x="5132388" y="4911725"/>
          <p14:tracePt t="12846" x="5157788" y="4868863"/>
          <p14:tracePt t="12854" x="5175250" y="4818063"/>
          <p14:tracePt t="12862" x="5208588" y="4759325"/>
          <p14:tracePt t="12869" x="5208588" y="4733925"/>
          <p14:tracePt t="12878" x="5226050" y="4691063"/>
          <p14:tracePt t="12886" x="5235575" y="4640263"/>
          <p14:tracePt t="12894" x="5243513" y="4579938"/>
          <p14:tracePt t="12902" x="5251450" y="4554538"/>
          <p14:tracePt t="12910" x="5276850" y="4513263"/>
          <p14:tracePt t="12918" x="5294313" y="4486275"/>
          <p14:tracePt t="12926" x="5302250" y="4470400"/>
          <p14:tracePt t="12934" x="5311775" y="4445000"/>
          <p14:tracePt t="12943" x="5327650" y="4410075"/>
          <p14:tracePt t="12950" x="5337175" y="4384675"/>
          <p14:tracePt t="12959" x="5345113" y="4341813"/>
          <p14:tracePt t="12976" x="5370513" y="4249738"/>
          <p14:tracePt t="12982" x="5387975" y="4197350"/>
          <p14:tracePt t="12990" x="5395913" y="4164013"/>
          <p14:tracePt t="12998" x="5405438" y="4121150"/>
          <p14:tracePt t="13008" x="5421313" y="4095750"/>
          <p14:tracePt t="13014" x="5438775" y="4062413"/>
          <p14:tracePt t="13022" x="5446713" y="4037013"/>
          <p14:tracePt t="13030" x="5456238" y="4037013"/>
          <p14:tracePt t="13038" x="5464175" y="4002088"/>
          <p14:tracePt t="13046" x="5472113" y="3994150"/>
          <p14:tracePt t="13054" x="5481638" y="3960813"/>
          <p14:tracePt t="13062" x="5481638" y="3935413"/>
          <p14:tracePt t="13070" x="5481638" y="3925888"/>
          <p14:tracePt t="13086" x="5481638" y="3917950"/>
          <p14:tracePt t="13094" x="5489575" y="3908425"/>
          <p14:tracePt t="13126" x="5497513" y="3900488"/>
          <p14:tracePt t="13223" x="5497513" y="3892550"/>
          <p14:tracePt t="13247" x="5497513" y="3883025"/>
          <p14:tracePt t="13255" x="5507038" y="3875088"/>
          <p14:tracePt t="13271" x="5514975" y="3867150"/>
          <p14:tracePt t="13295" x="5524500" y="3857625"/>
          <p14:tracePt t="13311" x="5540375" y="3841750"/>
          <p14:tracePt t="13319" x="5549900" y="3832225"/>
          <p14:tracePt t="13334" x="5549900" y="3816350"/>
          <p14:tracePt t="13342" x="5557838" y="3806825"/>
          <p14:tracePt t="13350" x="5565775" y="3798888"/>
          <p14:tracePt t="13358" x="5575300" y="3798888"/>
          <p14:tracePt t="13366" x="5575300" y="3790950"/>
          <p14:tracePt t="13374" x="5583238" y="3781425"/>
          <p14:tracePt t="13382" x="5591175" y="3756025"/>
          <p14:tracePt t="13390" x="5600700" y="3738563"/>
          <p14:tracePt t="13399" x="5608638" y="3730625"/>
          <p14:tracePt t="13414" x="5616575" y="3722688"/>
          <p14:tracePt t="13424" x="5634038" y="3697288"/>
          <p14:tracePt t="13438" x="5651500" y="3687763"/>
          <p14:tracePt t="13446" x="5659438" y="3679825"/>
          <p14:tracePt t="13462" x="5668963" y="3671888"/>
          <p14:tracePt t="13470" x="5676900" y="3662363"/>
          <p14:tracePt t="13478" x="5676900" y="3654425"/>
          <p14:tracePt t="13510" x="5684838" y="3646488"/>
          <p14:tracePt t="13518" x="5694363" y="3636963"/>
          <p14:tracePt t="13526" x="5702300" y="3629025"/>
          <p14:tracePt t="13558" x="5710238" y="3619500"/>
          <p14:tracePt t="13566" x="5727700" y="3603625"/>
          <p14:tracePt t="13582" x="5735638" y="3586163"/>
          <p14:tracePt t="13590" x="5761038" y="3568700"/>
          <p14:tracePt t="13599" x="5795963" y="3543300"/>
          <p14:tracePt t="13607" x="5813425" y="3527425"/>
          <p14:tracePt t="13615" x="5846763" y="3492500"/>
          <p14:tracePt t="13624" x="5864225" y="3475038"/>
          <p14:tracePt t="13630" x="5880100" y="3467100"/>
          <p14:tracePt t="13638" x="5905500" y="3441700"/>
          <p14:tracePt t="13654" x="5915025" y="3433763"/>
          <p14:tracePt t="13662" x="5932488" y="3424238"/>
          <p14:tracePt t="13670" x="5957888" y="3408363"/>
          <p14:tracePt t="13678" x="5957888" y="3398838"/>
          <p14:tracePt t="13686" x="5965825" y="3398838"/>
          <p14:tracePt t="13694" x="5973763" y="3398838"/>
          <p14:tracePt t="13702" x="5983288" y="3390900"/>
          <p14:tracePt t="13710" x="5991225" y="3373438"/>
          <p14:tracePt t="13718" x="5999163" y="3373438"/>
          <p14:tracePt t="13726" x="6008688" y="3365500"/>
          <p14:tracePt t="13734" x="6024563" y="3355975"/>
          <p14:tracePt t="13743" x="6049963" y="3340100"/>
          <p14:tracePt t="13750" x="6067425" y="3330575"/>
          <p14:tracePt t="13760" x="6076950" y="3314700"/>
          <p14:tracePt t="13791" x="6084888" y="3305175"/>
          <p14:tracePt t="13830" x="6092825" y="3297238"/>
          <p14:tracePt t="13838" x="6102350" y="3297238"/>
          <p14:tracePt t="14064" x="6092825" y="3305175"/>
          <p14:tracePt t="14072" x="6084888" y="3314700"/>
          <p14:tracePt t="14087" x="6076950" y="3322638"/>
          <p14:tracePt t="14102" x="6067425" y="3330575"/>
          <p14:tracePt t="14110" x="6059488" y="3340100"/>
          <p14:tracePt t="14119" x="6034088" y="3348038"/>
          <p14:tracePt t="14127" x="6024563" y="3365500"/>
          <p14:tracePt t="14136" x="6008688" y="3373438"/>
          <p14:tracePt t="14143" x="6008688" y="3382963"/>
          <p14:tracePt t="14150" x="5999163" y="3382963"/>
          <p14:tracePt t="14159" x="5983288" y="3390900"/>
          <p14:tracePt t="14167" x="5983288" y="3398838"/>
          <p14:tracePt t="14175" x="5973763" y="3408363"/>
          <p14:tracePt t="14182" x="5965825" y="3408363"/>
          <p14:tracePt t="14198" x="5957888" y="3424238"/>
          <p14:tracePt t="14207" x="5948363" y="3433763"/>
          <p14:tracePt t="14214" x="5905500" y="3459163"/>
          <p14:tracePt t="14222" x="5889625" y="3475038"/>
          <p14:tracePt t="14232" x="5864225" y="3502025"/>
          <p14:tracePt t="14240" x="5854700" y="3517900"/>
          <p14:tracePt t="14247" x="5838825" y="3527425"/>
          <p14:tracePt t="14255" x="5821363" y="3535363"/>
          <p14:tracePt t="14271" x="5813425" y="3543300"/>
          <p14:tracePt t="14278" x="5803900" y="3560763"/>
          <p14:tracePt t="14287" x="5778500" y="3560763"/>
          <p14:tracePt t="14294" x="5761038" y="3578225"/>
          <p14:tracePt t="14302" x="5753100" y="3594100"/>
          <p14:tracePt t="14310" x="5745163" y="3603625"/>
          <p14:tracePt t="14318" x="5727700" y="3619500"/>
          <p14:tracePt t="14327" x="5727700" y="3629025"/>
          <p14:tracePt t="14334" x="5719763" y="3636963"/>
          <p14:tracePt t="14343" x="5710238" y="3636963"/>
          <p14:tracePt t="14350" x="5702300" y="3654425"/>
          <p14:tracePt t="14359" x="5684838" y="3671888"/>
          <p14:tracePt t="14366" x="5651500" y="3697288"/>
          <p14:tracePt t="14375" x="5641975" y="3705225"/>
          <p14:tracePt t="14382" x="5616575" y="3722688"/>
          <p14:tracePt t="14391" x="5616575" y="3730625"/>
          <p14:tracePt t="14398" x="5583238" y="3756025"/>
          <p14:tracePt t="14407" x="5557838" y="3773488"/>
          <p14:tracePt t="14414" x="5557838" y="3781425"/>
          <p14:tracePt t="14422" x="5524500" y="3798888"/>
          <p14:tracePt t="14430" x="5514975" y="3798888"/>
          <p14:tracePt t="14438" x="5497513" y="3832225"/>
          <p14:tracePt t="14446" x="5481638" y="3849688"/>
          <p14:tracePt t="14454" x="5464175" y="3867150"/>
          <p14:tracePt t="14462" x="5456238" y="3867150"/>
          <p14:tracePt t="14470" x="5456238" y="3883025"/>
          <p14:tracePt t="14478" x="5430838" y="3908425"/>
          <p14:tracePt t="14486" x="5405438" y="3925888"/>
          <p14:tracePt t="14494" x="5395913" y="3925888"/>
          <p14:tracePt t="14504" x="5395913" y="3935413"/>
          <p14:tracePt t="14512" x="5380038" y="3968750"/>
          <p14:tracePt t="14519" x="5370513" y="3968750"/>
          <p14:tracePt t="14526" x="5353050" y="3976688"/>
          <p14:tracePt t="14534" x="5337175" y="3994150"/>
          <p14:tracePt t="14542" x="5327650" y="4002088"/>
          <p14:tracePt t="14550" x="5319713" y="4011613"/>
          <p14:tracePt t="14558" x="5319713" y="4019550"/>
          <p14:tracePt t="14567" x="5319713" y="4027488"/>
          <p14:tracePt t="14761" x="5319713" y="4019550"/>
          <p14:tracePt t="14767" x="5319713" y="4011613"/>
          <p14:tracePt t="14775" x="5319713" y="4002088"/>
          <p14:tracePt t="14785" x="5327650" y="3976688"/>
          <p14:tracePt t="14790" x="5345113" y="3951288"/>
          <p14:tracePt t="14800" x="5362575" y="3908425"/>
          <p14:tracePt t="14806" x="5370513" y="3892550"/>
          <p14:tracePt t="14814" x="5395913" y="3849688"/>
          <p14:tracePt t="14822" x="5438775" y="3806825"/>
          <p14:tracePt t="14830" x="5456238" y="3773488"/>
          <p14:tracePt t="14838" x="5497513" y="3722688"/>
          <p14:tracePt t="14846" x="5507038" y="3697288"/>
          <p14:tracePt t="14854" x="5532438" y="3654425"/>
          <p14:tracePt t="14862" x="5557838" y="3619500"/>
          <p14:tracePt t="14870" x="5600700" y="3578225"/>
          <p14:tracePt t="14878" x="5616575" y="3543300"/>
          <p14:tracePt t="14886" x="5626100" y="3517900"/>
          <p14:tracePt t="14894" x="5641975" y="3492500"/>
          <p14:tracePt t="14903" x="5684838" y="3449638"/>
          <p14:tracePt t="14910" x="5710238" y="3424238"/>
          <p14:tracePt t="14919" x="5745163" y="3382963"/>
          <p14:tracePt t="14926" x="5770563" y="3365500"/>
          <p14:tracePt t="14934" x="5813425" y="3322638"/>
          <p14:tracePt t="14942" x="5821363" y="3305175"/>
          <p14:tracePt t="14953" x="5838825" y="3279775"/>
          <p14:tracePt t="14959" x="5864225" y="3263900"/>
          <p14:tracePt t="14968" x="5880100" y="3254375"/>
          <p14:tracePt t="14974" x="5897563" y="3228975"/>
          <p14:tracePt t="14984" x="5915025" y="3211513"/>
          <p14:tracePt t="14990" x="5932488" y="3195638"/>
          <p14:tracePt t="14998" x="5940425" y="3195638"/>
          <p14:tracePt t="15006" x="5948363" y="3186113"/>
          <p14:tracePt t="15014" x="5948363" y="3160713"/>
          <p14:tracePt t="15022" x="5957888" y="3160713"/>
          <p14:tracePt t="15030" x="5965825" y="3152775"/>
          <p14:tracePt t="15038" x="5973763" y="3144838"/>
          <p14:tracePt t="15150" x="5983288" y="3144838"/>
          <p14:tracePt t="15166" x="5983288" y="3152775"/>
          <p14:tracePt t="15176" x="5983288" y="3178175"/>
          <p14:tracePt t="15184" x="5965825" y="3203575"/>
          <p14:tracePt t="15191" x="5948363" y="3246438"/>
          <p14:tracePt t="15200" x="5948363" y="3254375"/>
          <p14:tracePt t="15215" x="5940425" y="3271838"/>
          <p14:tracePt t="15230" x="5940425" y="3305175"/>
          <p14:tracePt t="15238" x="5932488" y="3314700"/>
          <p14:tracePt t="15246" x="5922963" y="3340100"/>
          <p14:tracePt t="15254" x="5905500" y="3373438"/>
          <p14:tracePt t="15262" x="5897563" y="3390900"/>
          <p14:tracePt t="15278" x="5872163" y="3416300"/>
          <p14:tracePt t="15286" x="5872163" y="3441700"/>
          <p14:tracePt t="15294" x="5854700" y="3467100"/>
          <p14:tracePt t="15302" x="5838825" y="3484563"/>
          <p14:tracePt t="15310" x="5821363" y="3509963"/>
          <p14:tracePt t="15319" x="5821363" y="3527425"/>
          <p14:tracePt t="15326" x="5803900" y="3552825"/>
          <p14:tracePt t="15335" x="5788025" y="3586163"/>
          <p14:tracePt t="15342" x="5778500" y="3594100"/>
          <p14:tracePt t="15351" x="5761038" y="3619500"/>
          <p14:tracePt t="15358" x="5745163" y="3636963"/>
          <p14:tracePt t="15367" x="5710238" y="3671888"/>
          <p14:tracePt t="15374" x="5702300" y="3697288"/>
          <p14:tracePt t="15384" x="5684838" y="3713163"/>
          <p14:tracePt t="15390" x="5676900" y="3730625"/>
          <p14:tracePt t="15400" x="5659438" y="3748088"/>
          <p14:tracePt t="15407" x="5634038" y="3781425"/>
          <p14:tracePt t="15414" x="5626100" y="3806825"/>
          <p14:tracePt t="15422" x="5600700" y="3832225"/>
          <p14:tracePt t="15430" x="5583238" y="3849688"/>
          <p14:tracePt t="15438" x="5557838" y="3883025"/>
          <p14:tracePt t="15446" x="5540375" y="3908425"/>
          <p14:tracePt t="15454" x="5532438" y="3917950"/>
          <p14:tracePt t="15462" x="5507038" y="3943350"/>
          <p14:tracePt t="15470" x="5497513" y="3951288"/>
          <p14:tracePt t="15478" x="5472113" y="3968750"/>
          <p14:tracePt t="15486" x="5464175" y="3968750"/>
          <p14:tracePt t="15494" x="5446713" y="3976688"/>
          <p14:tracePt t="15503" x="5438775" y="3994150"/>
          <p14:tracePt t="15510" x="5430838" y="4011613"/>
          <p14:tracePt t="15518" x="5413375" y="4019550"/>
          <p14:tracePt t="15526" x="5380038" y="4062413"/>
          <p14:tracePt t="15534" x="5370513" y="4062413"/>
          <p14:tracePt t="15542" x="5353050" y="4087813"/>
          <p14:tracePt t="15551" x="5319713" y="4113213"/>
          <p14:tracePt t="15559" x="5319713" y="4121150"/>
          <p14:tracePt t="15759" x="5319713" y="4105275"/>
          <p14:tracePt t="15767" x="5327650" y="4095750"/>
          <p14:tracePt t="15775" x="5345113" y="4062413"/>
          <p14:tracePt t="15784" x="5362575" y="4037013"/>
          <p14:tracePt t="15790" x="5395913" y="3986213"/>
          <p14:tracePt t="15800" x="5430838" y="3951288"/>
          <p14:tracePt t="15806" x="5456238" y="3917950"/>
          <p14:tracePt t="15815" x="5489575" y="3875088"/>
          <p14:tracePt t="15822" x="5532438" y="3824288"/>
          <p14:tracePt t="15830" x="5557838" y="3798888"/>
          <p14:tracePt t="15838" x="5600700" y="3748088"/>
          <p14:tracePt t="15846" x="5651500" y="3722688"/>
          <p14:tracePt t="15854" x="5684838" y="3687763"/>
          <p14:tracePt t="15862" x="5727700" y="3636963"/>
          <p14:tracePt t="15870" x="5795963" y="3578225"/>
          <p14:tracePt t="15879" x="5846763" y="3543300"/>
          <p14:tracePt t="15886" x="5897563" y="3502025"/>
          <p14:tracePt t="15894" x="5922963" y="3467100"/>
          <p14:tracePt t="15902" x="5957888" y="3424238"/>
          <p14:tracePt t="15910" x="5999163" y="3398838"/>
          <p14:tracePt t="15919" x="6016625" y="3390900"/>
          <p14:tracePt t="15926" x="6042025" y="3373438"/>
          <p14:tracePt t="15936" x="6059488" y="3365500"/>
          <p14:tracePt t="15942" x="6084888" y="3330575"/>
          <p14:tracePt t="15950" x="6092825" y="3322638"/>
          <p14:tracePt t="15967" x="6102350" y="3305175"/>
          <p14:tracePt t="15974" x="6127750" y="3297238"/>
          <p14:tracePt t="16712" x="6135688" y="3297238"/>
          <p14:tracePt t="16719" x="6143625" y="3297238"/>
          <p14:tracePt t="16727" x="6161088" y="3297238"/>
          <p14:tracePt t="16737" x="6169025" y="3305175"/>
          <p14:tracePt t="16742" x="6178550" y="3322638"/>
          <p14:tracePt t="16751" x="6211888" y="3330575"/>
          <p14:tracePt t="16758" x="6272213" y="3348038"/>
          <p14:tracePt t="16766" x="6330950" y="3365500"/>
          <p14:tracePt t="16774" x="6356350" y="3365500"/>
          <p14:tracePt t="16782" x="6399213" y="3373438"/>
          <p14:tracePt t="16790" x="6457950" y="3390900"/>
          <p14:tracePt t="16798" x="6535738" y="3416300"/>
          <p14:tracePt t="16806" x="6594475" y="3424238"/>
          <p14:tracePt t="16815" x="6680200" y="3433763"/>
          <p14:tracePt t="16822" x="6756400" y="3433763"/>
          <p14:tracePt t="16830" x="6824663" y="3441700"/>
          <p14:tracePt t="16838" x="6900863" y="3449638"/>
          <p14:tracePt t="16846" x="6969125" y="3467100"/>
          <p14:tracePt t="16854" x="7045325" y="3475038"/>
          <p14:tracePt t="16862" x="7104063" y="3484563"/>
          <p14:tracePt t="16871" x="7146925" y="3492500"/>
          <p14:tracePt t="16878" x="7180263" y="3502025"/>
          <p14:tracePt t="16886" x="7232650" y="3509963"/>
          <p14:tracePt t="16894" x="7240588" y="3509963"/>
          <p14:tracePt t="16902" x="7248525" y="3509963"/>
          <p14:tracePt t="16910" x="7273925" y="3509963"/>
          <p14:tracePt t="16918" x="7299325" y="3509963"/>
          <p14:tracePt t="16926" x="7334250" y="3509963"/>
          <p14:tracePt t="16936" x="7377113" y="3509963"/>
          <p14:tracePt t="16942" x="7402513" y="3509963"/>
          <p14:tracePt t="16951" x="7427913" y="3509963"/>
          <p14:tracePt t="16958" x="7453313" y="3509963"/>
          <p14:tracePt t="16970" x="7461250" y="3509963"/>
          <p14:tracePt t="16983" x="7504113" y="3517900"/>
          <p14:tracePt t="16990" x="7504113" y="3527425"/>
          <p14:tracePt t="16998" x="7529513" y="3527425"/>
          <p14:tracePt t="17006" x="7554913" y="3527425"/>
          <p14:tracePt t="17014" x="7572375" y="3527425"/>
          <p14:tracePt t="17022" x="7605713" y="3535363"/>
          <p14:tracePt t="17030" x="7623175" y="3535363"/>
          <p14:tracePt t="17046" x="7639050" y="3535363"/>
          <p14:tracePt t="17054" x="7648575" y="3535363"/>
          <p14:tracePt t="17160" x="7656513" y="3535363"/>
          <p14:tracePt t="17471" x="7666038" y="3535363"/>
          <p14:tracePt t="17486" x="7666038" y="3527425"/>
          <p14:tracePt t="17502" x="7666038" y="3509963"/>
          <p14:tracePt t="17510" x="7673975" y="3502025"/>
          <p14:tracePt t="17518" x="7673975" y="3492500"/>
          <p14:tracePt t="17526" x="7681913" y="3484563"/>
          <p14:tracePt t="17542" x="7691438" y="3475038"/>
          <p14:tracePt t="17558" x="7691438" y="3449638"/>
          <p14:tracePt t="17566" x="7691438" y="3441700"/>
          <p14:tracePt t="17574" x="7699375" y="3433763"/>
          <p14:tracePt t="17582" x="7716838" y="3424238"/>
          <p14:tracePt t="17590" x="7716838" y="3416300"/>
          <p14:tracePt t="17606" x="7724775" y="3390900"/>
          <p14:tracePt t="17638" x="7724775" y="3382963"/>
          <p14:tracePt t="17663" x="7724775" y="3373438"/>
          <p14:tracePt t="17719" x="7724775" y="3365500"/>
          <p14:tracePt t="18320" x="7724775" y="3355975"/>
          <p14:tracePt t="18327" x="7724775" y="3340100"/>
          <p14:tracePt t="18334" x="7724775" y="3330575"/>
          <p14:tracePt t="18350" x="7724775" y="3314700"/>
          <p14:tracePt t="18382" x="7724775" y="3305175"/>
          <p14:tracePt t="18390" x="7724775" y="3297238"/>
          <p14:tracePt t="18414" x="7724775" y="3263900"/>
          <p14:tracePt t="18430" x="7724775" y="3238500"/>
          <p14:tracePt t="18437" x="7724775" y="3221038"/>
          <p14:tracePt t="18446" x="7724775" y="3211513"/>
          <p14:tracePt t="18454" x="7724775" y="3195638"/>
          <p14:tracePt t="18470" x="7724775" y="3178175"/>
          <p14:tracePt t="18478" x="7716838" y="3170238"/>
          <p14:tracePt t="18486" x="7716838" y="3160713"/>
          <p14:tracePt t="18502" x="7716838" y="3152775"/>
          <p14:tracePt t="18518" x="7707313" y="3144838"/>
          <p14:tracePt t="18624" x="7699375" y="3144838"/>
          <p14:tracePt t="18632" x="7699375" y="3152775"/>
          <p14:tracePt t="18646" x="7699375" y="3160713"/>
          <p14:tracePt t="18655" x="7699375" y="3170238"/>
          <p14:tracePt t="18662" x="7699375" y="3178175"/>
          <p14:tracePt t="18670" x="7699375" y="3186113"/>
          <p14:tracePt t="18678" x="7681913" y="3211513"/>
          <p14:tracePt t="18686" x="7681913" y="3221038"/>
          <p14:tracePt t="18702" x="7681913" y="3228975"/>
          <p14:tracePt t="18711" x="7681913" y="3238500"/>
          <p14:tracePt t="18718" x="7681913" y="3246438"/>
          <p14:tracePt t="18727" x="7666038" y="3279775"/>
          <p14:tracePt t="18734" x="7666038" y="3289300"/>
          <p14:tracePt t="18743" x="7666038" y="3305175"/>
          <p14:tracePt t="18750" x="7666038" y="3314700"/>
          <p14:tracePt t="18760" x="7666038" y="3340100"/>
          <p14:tracePt t="18766" x="7666038" y="3348038"/>
          <p14:tracePt t="18774" x="7666038" y="3355975"/>
          <p14:tracePt t="18782" x="7666038" y="3365500"/>
          <p14:tracePt t="18790" x="7666038" y="3373438"/>
          <p14:tracePt t="18798" x="7656513" y="3398838"/>
          <p14:tracePt t="18830" x="7656513" y="3408363"/>
          <p14:tracePt t="18846" x="7656513" y="3416300"/>
          <p14:tracePt t="18854" x="7656513" y="3424238"/>
          <p14:tracePt t="18862" x="7648575" y="3433763"/>
          <p14:tracePt t="18870" x="7648575" y="3459163"/>
          <p14:tracePt t="18878" x="7639050" y="3484563"/>
          <p14:tracePt t="18896" x="7639050" y="3502025"/>
          <p14:tracePt t="18903" x="7639050" y="3535363"/>
          <p14:tracePt t="18911" x="7639050" y="3552825"/>
          <p14:tracePt t="18919" x="7639050" y="3568700"/>
          <p14:tracePt t="18927" x="7639050" y="3603625"/>
          <p14:tracePt t="18935" x="7639050" y="3611563"/>
          <p14:tracePt t="18943" x="7639050" y="3629025"/>
          <p14:tracePt t="18951" x="7639050" y="3636963"/>
          <p14:tracePt t="18961" x="7639050" y="3654425"/>
          <p14:tracePt t="18966" x="7639050" y="3662363"/>
          <p14:tracePt t="18974" x="7639050" y="3671888"/>
          <p14:tracePt t="18982" x="7639050" y="3687763"/>
          <p14:tracePt t="18992" x="7639050" y="3722688"/>
          <p14:tracePt t="18999" x="7639050" y="3748088"/>
          <p14:tracePt t="19007" x="7639050" y="3763963"/>
          <p14:tracePt t="19014" x="7639050" y="3798888"/>
          <p14:tracePt t="19023" x="7639050" y="3806825"/>
          <p14:tracePt t="19030" x="7639050" y="3824288"/>
          <p14:tracePt t="19038" x="7639050" y="3841750"/>
          <p14:tracePt t="19046" x="7639050" y="3867150"/>
          <p14:tracePt t="19054" x="7639050" y="3883025"/>
          <p14:tracePt t="19062" x="7639050" y="3908425"/>
          <p14:tracePt t="19070" x="7639050" y="3935413"/>
          <p14:tracePt t="19079" x="7639050" y="3960813"/>
          <p14:tracePt t="19086" x="7639050" y="3994150"/>
          <p14:tracePt t="19094" x="7639050" y="4011613"/>
          <p14:tracePt t="19102" x="7648575" y="4037013"/>
          <p14:tracePt t="19111" x="7648575" y="4044950"/>
          <p14:tracePt t="19118" x="7648575" y="4070350"/>
          <p14:tracePt t="19127" x="7648575" y="4087813"/>
          <p14:tracePt t="19143" x="7648575" y="4121150"/>
          <p14:tracePt t="19151" x="7648575" y="4130675"/>
          <p14:tracePt t="19161" x="7656513" y="4156075"/>
          <p14:tracePt t="19166" x="7656513" y="4164013"/>
          <p14:tracePt t="19175" x="7656513" y="4189413"/>
          <p14:tracePt t="19182" x="7656513" y="4197350"/>
          <p14:tracePt t="19190" x="7656513" y="4206875"/>
          <p14:tracePt t="19198" x="7656513" y="4214813"/>
          <p14:tracePt t="19214" x="7656513" y="4224338"/>
          <p14:tracePt t="19368" x="7656513" y="4214813"/>
          <p14:tracePt t="19375" x="7656513" y="4206875"/>
          <p14:tracePt t="19382" x="7656513" y="4189413"/>
          <p14:tracePt t="19390" x="7656513" y="4171950"/>
          <p14:tracePt t="19407" x="7656513" y="4146550"/>
          <p14:tracePt t="19414" x="7656513" y="4121150"/>
          <p14:tracePt t="19422" x="7656513" y="4105275"/>
          <p14:tracePt t="19430" x="7656513" y="4070350"/>
          <p14:tracePt t="19438" x="7666038" y="4037013"/>
          <p14:tracePt t="19446" x="7666038" y="4011613"/>
          <p14:tracePt t="19454" x="7673975" y="3976688"/>
          <p14:tracePt t="19462" x="7673975" y="3951288"/>
          <p14:tracePt t="19470" x="7681913" y="3908425"/>
          <p14:tracePt t="19478" x="7681913" y="3875088"/>
          <p14:tracePt t="19486" x="7691438" y="3832225"/>
          <p14:tracePt t="19494" x="7691438" y="3798888"/>
          <p14:tracePt t="19502" x="7691438" y="3756025"/>
          <p14:tracePt t="19511" x="7691438" y="3730625"/>
          <p14:tracePt t="19519" x="7691438" y="3705225"/>
          <p14:tracePt t="19526" x="7691438" y="3654425"/>
          <p14:tracePt t="19535" x="7699375" y="3629025"/>
          <p14:tracePt t="19542" x="7699375" y="3578225"/>
          <p14:tracePt t="19550" x="7699375" y="3552825"/>
          <p14:tracePt t="19560" x="7699375" y="3517900"/>
          <p14:tracePt t="19566" x="7707313" y="3492500"/>
          <p14:tracePt t="19575" x="7707313" y="3484563"/>
          <p14:tracePt t="19582" x="7707313" y="3459163"/>
          <p14:tracePt t="19590" x="7716838" y="3441700"/>
          <p14:tracePt t="19598" x="7716838" y="3433763"/>
          <p14:tracePt t="19606" x="7716838" y="3416300"/>
          <p14:tracePt t="19614" x="7716838" y="3408363"/>
          <p14:tracePt t="19622" x="7716838" y="3390900"/>
          <p14:tracePt t="19630" x="7716838" y="3382963"/>
          <p14:tracePt t="19638" x="7716838" y="3365500"/>
          <p14:tracePt t="19646" x="7716838" y="3340100"/>
          <p14:tracePt t="19654" x="7716838" y="3314700"/>
          <p14:tracePt t="19662" x="7716838" y="3305175"/>
          <p14:tracePt t="19670" x="7716838" y="3297238"/>
          <p14:tracePt t="19679" x="7716838" y="3289300"/>
          <p14:tracePt t="19687" x="7716838" y="3271838"/>
          <p14:tracePt t="19695" x="7716838" y="3263900"/>
          <p14:tracePt t="19703" x="7716838" y="3254375"/>
          <p14:tracePt t="19719" x="7716838" y="3246438"/>
          <p14:tracePt t="19808" x="7716838" y="3238500"/>
          <p14:tracePt t="19814" x="7716838" y="3246438"/>
          <p14:tracePt t="19824" x="7716838" y="3254375"/>
          <p14:tracePt t="19830" x="7707313" y="3271838"/>
          <p14:tracePt t="19839" x="7707313" y="3289300"/>
          <p14:tracePt t="19846" x="7699375" y="3297238"/>
          <p14:tracePt t="19854" x="7699375" y="3322638"/>
          <p14:tracePt t="19862" x="7699375" y="3355975"/>
          <p14:tracePt t="19870" x="7699375" y="3373438"/>
          <p14:tracePt t="19878" x="7691438" y="3408363"/>
          <p14:tracePt t="19887" x="7681913" y="3433763"/>
          <p14:tracePt t="19895" x="7681913" y="3459163"/>
          <p14:tracePt t="19902" x="7681913" y="3502025"/>
          <p14:tracePt t="19910" x="7681913" y="3509963"/>
          <p14:tracePt t="19918" x="7681913" y="3535363"/>
          <p14:tracePt t="19927" x="7681913" y="3560763"/>
          <p14:tracePt t="19934" x="7681913" y="3578225"/>
          <p14:tracePt t="19942" x="7681913" y="3594100"/>
          <p14:tracePt t="19965" x="7681913" y="3611563"/>
          <p14:tracePt t="19968" x="7681913" y="3636963"/>
          <p14:tracePt t="19975" x="7681913" y="3646488"/>
          <p14:tracePt t="19983" x="7673975" y="3679825"/>
          <p14:tracePt t="19991" x="7673975" y="3697288"/>
          <p14:tracePt t="19998" x="7673975" y="3705225"/>
          <p14:tracePt t="20006" x="7666038" y="3730625"/>
          <p14:tracePt t="20014" x="7656513" y="3763963"/>
          <p14:tracePt t="20022" x="7656513" y="3773488"/>
          <p14:tracePt t="20038" x="7648575" y="3798888"/>
          <p14:tracePt t="20046" x="7648575" y="3824288"/>
          <p14:tracePt t="20054" x="7648575" y="3841750"/>
          <p14:tracePt t="20062" x="7639050" y="3883025"/>
          <p14:tracePt t="20070" x="7639050" y="3900488"/>
          <p14:tracePt t="20078" x="7631113" y="3935413"/>
          <p14:tracePt t="20086" x="7631113" y="3968750"/>
          <p14:tracePt t="20094" x="7631113" y="3994150"/>
          <p14:tracePt t="20102" x="7631113" y="4011613"/>
          <p14:tracePt t="20111" x="7631113" y="4044950"/>
          <p14:tracePt t="20119" x="7631113" y="4062413"/>
          <p14:tracePt t="20126" x="7631113" y="4079875"/>
          <p14:tracePt t="20142" x="7631113" y="4087813"/>
          <p14:tracePt t="20150" x="7631113" y="4095750"/>
          <p14:tracePt t="20161" x="7631113" y="4105275"/>
          <p14:tracePt t="21281" x="7623175" y="4105275"/>
          <p14:tracePt t="21296" x="7613650" y="4095750"/>
          <p14:tracePt t="21310" x="7613650" y="4087813"/>
          <p14:tracePt t="21318" x="7605713" y="4079875"/>
          <p14:tracePt t="21374" x="7588250" y="4062413"/>
          <p14:tracePt t="21390" x="7580313" y="4052888"/>
          <p14:tracePt t="21439" x="7572375" y="4052888"/>
          <p14:tracePt t="21446" x="7554913" y="4052888"/>
          <p14:tracePt t="21455" x="7546975" y="4052888"/>
          <p14:tracePt t="21462" x="7504113" y="4052888"/>
          <p14:tracePt t="21470" x="7478713" y="4062413"/>
          <p14:tracePt t="21479" x="7435850" y="4070350"/>
          <p14:tracePt t="21486" x="7350125" y="4079875"/>
          <p14:tracePt t="21495" x="7248525" y="4105275"/>
          <p14:tracePt t="21503" x="7146925" y="4130675"/>
          <p14:tracePt t="21510" x="7045325" y="4138613"/>
          <p14:tracePt t="21519" x="6926263" y="4164013"/>
          <p14:tracePt t="21527" x="6799263" y="4171950"/>
          <p14:tracePt t="21536" x="6688138" y="4189413"/>
          <p14:tracePt t="21542" x="6543675" y="4206875"/>
          <p14:tracePt t="21552" x="6416675" y="4232275"/>
          <p14:tracePt t="21559" x="6297613" y="4240213"/>
          <p14:tracePt t="21567" x="6203950" y="4257675"/>
          <p14:tracePt t="21574" x="6127750" y="4265613"/>
          <p14:tracePt t="21582" x="6067425" y="4300538"/>
          <p14:tracePt t="21590" x="6008688" y="4308475"/>
          <p14:tracePt t="21598" x="5957888" y="4316413"/>
          <p14:tracePt t="21606" x="5922963" y="4325938"/>
          <p14:tracePt t="21615" x="5864225" y="4333875"/>
          <p14:tracePt t="21623" x="5821363" y="4341813"/>
          <p14:tracePt t="21632" x="5778500" y="4351338"/>
          <p14:tracePt t="21639" x="5745163" y="4359275"/>
          <p14:tracePt t="21647" x="5710238" y="4359275"/>
          <p14:tracePt t="21655" x="5668963" y="4376738"/>
          <p14:tracePt t="21663" x="5616575" y="4384675"/>
          <p14:tracePt t="21671" x="5575300" y="4394200"/>
          <p14:tracePt t="21678" x="5540375" y="4402138"/>
          <p14:tracePt t="21686" x="5497513" y="4410075"/>
          <p14:tracePt t="21694" x="5464175" y="4410075"/>
          <p14:tracePt t="21703" x="5430838" y="4410075"/>
          <p14:tracePt t="21710" x="5387975" y="4410075"/>
          <p14:tracePt t="21718" x="5353050" y="4410075"/>
          <p14:tracePt t="21726" x="5327650" y="4410075"/>
          <p14:tracePt t="21735" x="5286375" y="4410075"/>
          <p14:tracePt t="21742" x="5235575" y="4410075"/>
          <p14:tracePt t="21752" x="5192713" y="4410075"/>
          <p14:tracePt t="21758" x="5149850" y="4410075"/>
          <p14:tracePt t="21766" x="5081588" y="4410075"/>
          <p14:tracePt t="21774" x="5005388" y="4410075"/>
          <p14:tracePt t="21782" x="4919663" y="4410075"/>
          <p14:tracePt t="21790" x="4810125" y="4410075"/>
          <p14:tracePt t="21798" x="4699000" y="4410075"/>
          <p14:tracePt t="21806" x="4579938" y="4410075"/>
          <p14:tracePt t="21814" x="4470400" y="4410075"/>
          <p14:tracePt t="21822" x="4341813" y="4410075"/>
          <p14:tracePt t="21830" x="4232275" y="4410075"/>
          <p14:tracePt t="21838" x="4121150" y="4410075"/>
          <p14:tracePt t="21846" x="4002088" y="4427538"/>
          <p14:tracePt t="21854" x="3900488" y="4435475"/>
          <p14:tracePt t="21862" x="3790950" y="4445000"/>
          <p14:tracePt t="21870" x="3679825" y="4460875"/>
          <p14:tracePt t="21878" x="3560763" y="4470400"/>
          <p14:tracePt t="21887" x="3459163" y="4478338"/>
          <p14:tracePt t="21894" x="3365500" y="4495800"/>
          <p14:tracePt t="21903" x="3263900" y="4503738"/>
          <p14:tracePt t="21910" x="3203575" y="4513263"/>
          <p14:tracePt t="21918" x="3127375" y="4529138"/>
          <p14:tracePt t="21926" x="3067050" y="4538663"/>
          <p14:tracePt t="21935" x="3025775" y="4546600"/>
          <p14:tracePt t="21942" x="2982913" y="4546600"/>
          <p14:tracePt t="21951" x="2949575" y="4546600"/>
          <p14:tracePt t="21958" x="2922588" y="4554538"/>
          <p14:tracePt t="21970" x="2897188" y="4564063"/>
          <p14:tracePt t="21974" x="2889250" y="4564063"/>
          <p14:tracePt t="21982" x="2863850" y="4572000"/>
          <p14:tracePt t="21990" x="2846388" y="4572000"/>
          <p14:tracePt t="21998" x="2820988" y="4572000"/>
          <p14:tracePt t="22006" x="2795588" y="4572000"/>
          <p14:tracePt t="22014" x="2762250" y="4579938"/>
          <p14:tracePt t="22022" x="2727325" y="4589463"/>
          <p14:tracePt t="22030" x="2686050" y="4597400"/>
          <p14:tracePt t="22038" x="2660650" y="4597400"/>
          <p14:tracePt t="22046" x="2608263" y="4614863"/>
          <p14:tracePt t="22054" x="2557463" y="4614863"/>
          <p14:tracePt t="22062" x="2516188" y="4614863"/>
          <p14:tracePt t="22070" x="2489200" y="4622800"/>
          <p14:tracePt t="22078" x="2438400" y="4640263"/>
          <p14:tracePt t="22087" x="2405063" y="4640263"/>
          <p14:tracePt t="22094" x="2362200" y="4640263"/>
          <p14:tracePt t="22102" x="2303463" y="4648200"/>
          <p14:tracePt t="22110" x="2278063" y="4648200"/>
          <p14:tracePt t="22118" x="2227263" y="4657725"/>
          <p14:tracePt t="22126" x="2200275" y="4657725"/>
          <p14:tracePt t="22134" x="2159000" y="4657725"/>
          <p14:tracePt t="22142" x="2108200" y="4665663"/>
          <p14:tracePt t="22150" x="2082800" y="4665663"/>
          <p14:tracePt t="22158" x="2022475" y="4665663"/>
          <p14:tracePt t="22166" x="1979613" y="4673600"/>
          <p14:tracePt t="22174" x="1954213" y="4673600"/>
          <p14:tracePt t="22182" x="1928813" y="4673600"/>
          <p14:tracePt t="22198" x="1895475" y="4673600"/>
          <p14:tracePt t="22206" x="1885950" y="4673600"/>
          <p14:tracePt t="22214" x="1870075" y="4673600"/>
          <p14:tracePt t="22222" x="1852613" y="4673600"/>
          <p14:tracePt t="22230" x="1844675" y="4673600"/>
          <p14:tracePt t="22239" x="1827213" y="4673600"/>
          <p14:tracePt t="22246" x="1827213" y="4683125"/>
          <p14:tracePt t="22335" x="1819275" y="4683125"/>
          <p14:tracePt t="22430" x="1801813" y="4699000"/>
          <p14:tracePt t="22438" x="1801813" y="4708525"/>
          <p14:tracePt t="22478" x="1784350" y="4708525"/>
          <p14:tracePt t="22511" x="1776413" y="4716463"/>
          <p14:tracePt t="22768" x="1766888" y="4724400"/>
          <p14:tracePt t="22942" x="1766888" y="4733925"/>
          <p14:tracePt t="25760" x="1776413" y="4733925"/>
          <p14:tracePt t="25768" x="1784350" y="4741863"/>
          <p14:tracePt t="25783" x="1784350" y="4759325"/>
          <p14:tracePt t="25790" x="1793875" y="4759325"/>
          <p14:tracePt t="26319" x="1793875" y="4767263"/>
          <p14:tracePt t="26327" x="1793875" y="4775200"/>
          <p14:tracePt t="26350" x="1793875" y="4792663"/>
          <p14:tracePt t="26358" x="1801813" y="4835525"/>
          <p14:tracePt t="26366" x="1835150" y="4868863"/>
          <p14:tracePt t="26374" x="1852613" y="4937125"/>
          <p14:tracePt t="26382" x="1878013" y="4972050"/>
          <p14:tracePt t="26390" x="1911350" y="5030788"/>
          <p14:tracePt t="26398" x="1954213" y="5081588"/>
          <p14:tracePt t="26406" x="1979613" y="5124450"/>
          <p14:tracePt t="26416" x="1997075" y="5132388"/>
          <p14:tracePt t="26424" x="2030413" y="5157788"/>
          <p14:tracePt t="26431" x="2090738" y="5208588"/>
          <p14:tracePt t="26439" x="2149475" y="5268913"/>
          <p14:tracePt t="26446" x="2174875" y="5286375"/>
          <p14:tracePt t="26456" x="2227263" y="5327650"/>
          <p14:tracePt t="26463" x="2303463" y="5370513"/>
          <p14:tracePt t="26470" x="2397125" y="5413375"/>
          <p14:tracePt t="26479" x="2489200" y="5456238"/>
          <p14:tracePt t="26488" x="2574925" y="5489575"/>
          <p14:tracePt t="26495" x="2651125" y="5524500"/>
          <p14:tracePt t="26503" x="2727325" y="5557838"/>
          <p14:tracePt t="26510" x="2787650" y="5591175"/>
          <p14:tracePt t="26518" x="2855913" y="5616575"/>
          <p14:tracePt t="26527" x="2906713" y="5659438"/>
          <p14:tracePt t="26534" x="2965450" y="5710238"/>
          <p14:tracePt t="26543" x="3051175" y="5770563"/>
          <p14:tracePt t="26550" x="3135313" y="5813425"/>
          <p14:tracePt t="26560" x="3228975" y="5846763"/>
          <p14:tracePt t="26566" x="3314700" y="5897563"/>
          <p14:tracePt t="26577" x="3382963" y="5922963"/>
          <p14:tracePt t="26582" x="3441700" y="5957888"/>
          <p14:tracePt t="26592" x="3492500" y="5965825"/>
          <p14:tracePt t="26599" x="3552825" y="5983288"/>
          <p14:tracePt t="26607" x="3611563" y="6008688"/>
          <p14:tracePt t="26614" x="3671888" y="6016625"/>
          <p14:tracePt t="26622" x="3748088" y="6024563"/>
          <p14:tracePt t="26630" x="3832225" y="6042025"/>
          <p14:tracePt t="26638" x="3900488" y="6049963"/>
          <p14:tracePt t="26646" x="3960813" y="6059488"/>
          <p14:tracePt t="26654" x="4019550" y="6067425"/>
          <p14:tracePt t="26662" x="4037013" y="6076950"/>
          <p14:tracePt t="26670" x="4070350" y="6076950"/>
          <p14:tracePt t="26679" x="4121150" y="6076950"/>
          <p14:tracePt t="26686" x="4197350" y="6084888"/>
          <p14:tracePt t="26695" x="4283075" y="6092825"/>
          <p14:tracePt t="26704" x="4368800" y="6110288"/>
          <p14:tracePt t="26712" x="4452938" y="6118225"/>
          <p14:tracePt t="26718" x="4538663" y="6118225"/>
          <p14:tracePt t="26727" x="4622800" y="6118225"/>
          <p14:tracePt t="26734" x="4683125" y="6118225"/>
          <p14:tracePt t="26743" x="4724400" y="6118225"/>
          <p14:tracePt t="26750" x="4775200" y="6118225"/>
          <p14:tracePt t="26763" x="4818063" y="6127750"/>
          <p14:tracePt t="26767" x="4852988" y="6127750"/>
          <p14:tracePt t="26777" x="4878388" y="6127750"/>
          <p14:tracePt t="26783" x="4919663" y="6127750"/>
          <p14:tracePt t="26792" x="4972050" y="6127750"/>
          <p14:tracePt t="26799" x="4997450" y="6127750"/>
          <p14:tracePt t="26807" x="5005388" y="6127750"/>
          <p14:tracePt t="26814" x="5022850" y="6127750"/>
          <p14:tracePt t="27073" x="5030788" y="6127750"/>
          <p14:tracePt t="27127" x="5030788" y="6118225"/>
          <p14:tracePt t="30559" x="5030788" y="6110288"/>
          <p14:tracePt t="30574" x="5038725" y="6110288"/>
          <p14:tracePt t="30582" x="5056188" y="6102350"/>
          <p14:tracePt t="30590" x="5073650" y="6102350"/>
          <p14:tracePt t="30598" x="5091113" y="6092825"/>
          <p14:tracePt t="30606" x="5116513" y="6092825"/>
          <p14:tracePt t="30617" x="5132388" y="6092825"/>
          <p14:tracePt t="30622" x="5167313" y="6092825"/>
          <p14:tracePt t="30630" x="5208588" y="6076950"/>
          <p14:tracePt t="30638" x="5243513" y="6067425"/>
          <p14:tracePt t="30646" x="5276850" y="6059488"/>
          <p14:tracePt t="30654" x="5337175" y="6042025"/>
          <p14:tracePt t="30662" x="5370513" y="6034088"/>
          <p14:tracePt t="30670" x="5446713" y="6016625"/>
          <p14:tracePt t="30678" x="5549900" y="5983288"/>
          <p14:tracePt t="30686" x="5659438" y="5940425"/>
          <p14:tracePt t="30694" x="5778500" y="5905500"/>
          <p14:tracePt t="30702" x="5940425" y="5872163"/>
          <p14:tracePt t="30710" x="6143625" y="5813425"/>
          <p14:tracePt t="30718" x="6373813" y="5753100"/>
          <p14:tracePt t="30726" x="6637338" y="5684838"/>
          <p14:tracePt t="30735" x="6891338" y="5626100"/>
          <p14:tracePt t="30742" x="7172325" y="5557838"/>
          <p14:tracePt t="30751" x="7435850" y="5489575"/>
          <p14:tracePt t="30758" x="7716838" y="5421313"/>
          <p14:tracePt t="30768" x="7945438" y="5362575"/>
          <p14:tracePt t="30775" x="8150225" y="5302250"/>
          <p14:tracePt t="30783" x="8277225" y="5260975"/>
          <p14:tracePt t="30791" x="8413750" y="5200650"/>
          <p14:tracePt t="30800" x="8515350" y="5124450"/>
          <p14:tracePt t="30806" x="8624888" y="5073650"/>
          <p14:tracePt t="30815" x="8710613" y="5013325"/>
          <p14:tracePt t="30822" x="8778875" y="4972050"/>
          <p14:tracePt t="30830" x="8812213" y="4929188"/>
          <p14:tracePt t="30838" x="8855075" y="4894263"/>
          <p14:tracePt t="30846" x="8880475" y="4868863"/>
          <p14:tracePt t="30854" x="8897938" y="4835525"/>
          <p14:tracePt t="30862" x="8913813" y="4802188"/>
          <p14:tracePt t="30870" x="8940800" y="4749800"/>
          <p14:tracePt t="30878" x="8956675" y="4733925"/>
          <p14:tracePt t="30886" x="9017000" y="4673600"/>
          <p14:tracePt t="30894" x="9085263" y="4622800"/>
          <p14:tracePt t="30902" x="9136063" y="455453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DA6EAC6-B970-4CE6-A23D-98ABD1C4752C}"/>
              </a:ext>
            </a:extLst>
          </p:cNvPr>
          <p:cNvSpPr>
            <a:spLocks noGrp="1" noChangeArrowheads="1"/>
          </p:cNvSpPr>
          <p:nvPr>
            <p:ph type="title"/>
          </p:nvPr>
        </p:nvSpPr>
        <p:spPr/>
        <p:txBody>
          <a:bodyPr/>
          <a:lstStyle/>
          <a:p>
            <a:pPr eaLnBrk="1" hangingPunct="1"/>
            <a:endParaRPr lang="cs-CZ" altLang="cs-CZ"/>
          </a:p>
        </p:txBody>
      </p:sp>
      <p:pic>
        <p:nvPicPr>
          <p:cNvPr id="34819" name="Picture 3">
            <a:extLst>
              <a:ext uri="{FF2B5EF4-FFF2-40B4-BE49-F238E27FC236}">
                <a16:creationId xmlns:a16="http://schemas.microsoft.com/office/drawing/2014/main" id="{81B41E60-B4BB-4CA9-B6FA-955ED759111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908175" y="1268413"/>
            <a:ext cx="5040313" cy="19446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4">
            <a:extLst>
              <a:ext uri="{FF2B5EF4-FFF2-40B4-BE49-F238E27FC236}">
                <a16:creationId xmlns:a16="http://schemas.microsoft.com/office/drawing/2014/main" id="{77743E51-CE67-4463-82A6-FDC00CDBE23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051050" y="3933825"/>
            <a:ext cx="4826000" cy="22320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64125044-3205-4A8B-B243-E44C2429F3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92"/>
    </mc:Choice>
    <mc:Fallback xmlns="">
      <p:transition spd="slow" advTm="1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018" x="7504113" y="3816350"/>
          <p14:tracePt t="3034" x="7478713" y="3816350"/>
          <p14:tracePt t="3041" x="7443788" y="3816350"/>
          <p14:tracePt t="3048" x="7418388" y="3816350"/>
          <p14:tracePt t="3056" x="7385050" y="3806825"/>
          <p14:tracePt t="3064" x="7350125" y="3790950"/>
          <p14:tracePt t="3073" x="7324725" y="3781425"/>
          <p14:tracePt t="3080" x="7283450" y="3756025"/>
          <p14:tracePt t="3088" x="7205663" y="3722688"/>
          <p14:tracePt t="3096" x="7113588" y="3679825"/>
          <p14:tracePt t="3105" x="7010400" y="3636963"/>
          <p14:tracePt t="3112" x="6900863" y="3578225"/>
          <p14:tracePt t="3120" x="6799263" y="3517900"/>
          <p14:tracePt t="3128" x="6713538" y="3475038"/>
          <p14:tracePt t="3136" x="6627813" y="3424238"/>
          <p14:tracePt t="3143" x="6569075" y="3373438"/>
          <p14:tracePt t="3152" x="6518275" y="3330575"/>
          <p14:tracePt t="3160" x="6500813" y="3322638"/>
          <p14:tracePt t="3168" x="6483350" y="3314700"/>
          <p14:tracePt t="3176" x="6424613" y="3263900"/>
          <p14:tracePt t="3184" x="6391275" y="3238500"/>
          <p14:tracePt t="3192" x="6365875" y="3195638"/>
          <p14:tracePt t="3201" x="6338888" y="3170238"/>
          <p14:tracePt t="3209" x="6323013" y="3152775"/>
          <p14:tracePt t="3216" x="6288088" y="3094038"/>
          <p14:tracePt t="3225" x="6272213" y="3067050"/>
          <p14:tracePt t="3232" x="6237288" y="3025775"/>
          <p14:tracePt t="3240" x="6203950" y="2982913"/>
          <p14:tracePt t="3248" x="6153150" y="2940050"/>
          <p14:tracePt t="3256" x="6110288" y="2889250"/>
          <p14:tracePt t="3264" x="6067425" y="2838450"/>
          <p14:tracePt t="3273" x="6034088" y="2787650"/>
          <p14:tracePt t="3280" x="5973763" y="2736850"/>
          <p14:tracePt t="3288" x="5940425" y="2701925"/>
          <p14:tracePt t="3296" x="5897563" y="2651125"/>
          <p14:tracePt t="3306" x="5854700" y="2600325"/>
          <p14:tracePt t="3312" x="5813425" y="2549525"/>
          <p14:tracePt t="3320" x="5778500" y="2506663"/>
          <p14:tracePt t="3327" x="5753100" y="2473325"/>
          <p14:tracePt t="3336" x="5719763" y="2430463"/>
          <p14:tracePt t="3344" x="5684838" y="2405063"/>
          <p14:tracePt t="3352" x="5651500" y="2371725"/>
          <p14:tracePt t="3360" x="5608638" y="2328863"/>
          <p14:tracePt t="3367" x="5575300" y="2303463"/>
          <p14:tracePt t="3376" x="5532438" y="2278063"/>
          <p14:tracePt t="3385" x="5489575" y="2243138"/>
          <p14:tracePt t="3393" x="5438775" y="2200275"/>
          <p14:tracePt t="3401" x="5387975" y="2174875"/>
          <p14:tracePt t="3408" x="5353050" y="2159000"/>
          <p14:tracePt t="3416" x="5302250" y="2133600"/>
          <p14:tracePt t="3424" x="5268913" y="2108200"/>
          <p14:tracePt t="3434" x="5226050" y="2090738"/>
          <p14:tracePt t="3441" x="5183188" y="2082800"/>
          <p14:tracePt t="3449" x="5149850" y="2073275"/>
          <p14:tracePt t="3456" x="5116513" y="2055813"/>
          <p14:tracePt t="3463" x="5081588" y="2047875"/>
          <p14:tracePt t="3472" x="5048250" y="2039938"/>
          <p14:tracePt t="3480" x="5013325" y="2022475"/>
          <p14:tracePt t="3488" x="4979988" y="2005013"/>
          <p14:tracePt t="3496" x="4954588" y="1997075"/>
          <p14:tracePt t="3506" x="4919663" y="1979613"/>
          <p14:tracePt t="3512" x="4911725" y="1971675"/>
          <p14:tracePt t="3520" x="4894263" y="1963738"/>
          <p14:tracePt t="3528" x="4868863" y="1938338"/>
          <p14:tracePt t="3536" x="4843463" y="1938338"/>
          <p14:tracePt t="3544" x="4835525" y="1938338"/>
          <p14:tracePt t="3551" x="4818063" y="1928813"/>
          <p14:tracePt t="3559" x="4810125" y="1928813"/>
          <p14:tracePt t="3576" x="4802188" y="1920875"/>
          <p14:tracePt t="3584" x="4784725" y="1920875"/>
          <p14:tracePt t="3592" x="4775200" y="1920875"/>
          <p14:tracePt t="3600" x="4767263" y="1920875"/>
          <p14:tracePt t="3608" x="4759325" y="1920875"/>
          <p14:tracePt t="3713" x="4759325" y="1946275"/>
          <p14:tracePt t="3720" x="4767263" y="1971675"/>
          <p14:tracePt t="3728" x="4792663" y="1997075"/>
          <p14:tracePt t="3735" x="4818063" y="2030413"/>
          <p14:tracePt t="3744" x="4827588" y="2047875"/>
          <p14:tracePt t="3752" x="4860925" y="2073275"/>
          <p14:tracePt t="3760" x="4878388" y="2098675"/>
          <p14:tracePt t="3767" x="4903788" y="2116138"/>
          <p14:tracePt t="3776" x="4937125" y="2133600"/>
          <p14:tracePt t="3784" x="4954588" y="2133600"/>
          <p14:tracePt t="3792" x="4987925" y="2166938"/>
          <p14:tracePt t="3800" x="4997450" y="2166938"/>
          <p14:tracePt t="3808" x="5005388" y="2166938"/>
          <p14:tracePt t="3816" x="5022850" y="2184400"/>
          <p14:tracePt t="3826" x="5022850" y="2192338"/>
          <p14:tracePt t="3832" x="5056188" y="2192338"/>
          <p14:tracePt t="3840" x="5081588" y="2209800"/>
          <p14:tracePt t="3848" x="5099050" y="2227263"/>
          <p14:tracePt t="3857" x="5132388" y="2235200"/>
          <p14:tracePt t="3864" x="5157788" y="2243138"/>
          <p14:tracePt t="3872" x="5192713" y="2252663"/>
          <p14:tracePt t="3880" x="5200650" y="2260600"/>
          <p14:tracePt t="3888" x="5218113" y="2260600"/>
          <p14:tracePt t="3896" x="5235575" y="2268538"/>
          <p14:tracePt t="3912" x="5243513" y="2268538"/>
          <p14:tracePt t="4000" x="5243513" y="2260600"/>
          <p14:tracePt t="4008" x="5235575" y="2235200"/>
          <p14:tracePt t="4016" x="5208588" y="2200275"/>
          <p14:tracePt t="4024" x="5175250" y="2149475"/>
          <p14:tracePt t="4032" x="5157788" y="2133600"/>
          <p14:tracePt t="4040" x="5141913" y="2116138"/>
          <p14:tracePt t="4048" x="5124450" y="2082800"/>
          <p14:tracePt t="4056" x="5091113" y="2030413"/>
          <p14:tracePt t="4063" x="5064125" y="1979613"/>
          <p14:tracePt t="4072" x="5013325" y="1928813"/>
          <p14:tracePt t="4079" x="4997450" y="1895475"/>
          <p14:tracePt t="4089" x="4979988" y="1870075"/>
          <p14:tracePt t="4096" x="4979988" y="1860550"/>
          <p14:tracePt t="4105" x="4979988" y="1852613"/>
          <p14:tracePt t="4120" x="4972050" y="1835150"/>
          <p14:tracePt t="4136" x="4962525" y="1827213"/>
          <p14:tracePt t="4200" x="4979988" y="1835150"/>
          <p14:tracePt t="4208" x="4987925" y="1860550"/>
          <p14:tracePt t="4216" x="5022850" y="1903413"/>
          <p14:tracePt t="4225" x="5056188" y="1946275"/>
          <p14:tracePt t="4232" x="5091113" y="1997075"/>
          <p14:tracePt t="4240" x="5124450" y="2030413"/>
          <p14:tracePt t="4248" x="5167313" y="2082800"/>
          <p14:tracePt t="4256" x="5200650" y="2090738"/>
          <p14:tracePt t="4263" x="5218113" y="2108200"/>
          <p14:tracePt t="4272" x="5226050" y="2124075"/>
          <p14:tracePt t="4336" x="5235575" y="2124075"/>
          <p14:tracePt t="4344" x="5235575" y="2116138"/>
          <p14:tracePt t="4352" x="5218113" y="2082800"/>
          <p14:tracePt t="4360" x="5208588" y="2055813"/>
          <p14:tracePt t="4370" x="5175250" y="2005013"/>
          <p14:tracePt t="4376" x="5157788" y="1971675"/>
          <p14:tracePt t="4384" x="5124450" y="1920875"/>
          <p14:tracePt t="4392" x="5106988" y="1903413"/>
          <p14:tracePt t="4400" x="5081588" y="1870075"/>
          <p14:tracePt t="4408" x="5056188" y="1819275"/>
          <p14:tracePt t="4416" x="5013325" y="1751013"/>
          <p14:tracePt t="4424" x="5005388" y="1751013"/>
          <p14:tracePt t="4432" x="4987925" y="1725613"/>
          <p14:tracePt t="4504" x="4997450" y="1733550"/>
          <p14:tracePt t="4512" x="5005388" y="1751013"/>
          <p14:tracePt t="4520" x="5013325" y="1766888"/>
          <p14:tracePt t="4528" x="5048250" y="1827213"/>
          <p14:tracePt t="4536" x="5091113" y="1885950"/>
          <p14:tracePt t="4544" x="5106988" y="1938338"/>
          <p14:tracePt t="4552" x="5149850" y="1997075"/>
          <p14:tracePt t="4560" x="5175250" y="2022475"/>
          <p14:tracePt t="4568" x="5200650" y="2065338"/>
          <p14:tracePt t="4575" x="5226050" y="2098675"/>
          <p14:tracePt t="4584" x="5260975" y="2133600"/>
          <p14:tracePt t="4592" x="5260975" y="2141538"/>
          <p14:tracePt t="4599" x="5294313" y="2159000"/>
          <p14:tracePt t="4608" x="5319713" y="2192338"/>
          <p14:tracePt t="4616" x="5327650" y="2200275"/>
          <p14:tracePt t="4624" x="5337175" y="2209800"/>
          <p14:tracePt t="4632" x="5353050" y="2227263"/>
          <p14:tracePt t="4641" x="5362575" y="2243138"/>
          <p14:tracePt t="4648" x="5370513" y="2260600"/>
          <p14:tracePt t="4657" x="5380038" y="2260600"/>
          <p14:tracePt t="4666" x="5380038" y="2268538"/>
          <p14:tracePt t="4688" x="5387975" y="2278063"/>
          <p14:tracePt t="4794" x="5405438" y="2278063"/>
          <p14:tracePt t="4816" x="5413375" y="2286000"/>
          <p14:tracePt t="4840" x="5421313" y="2286000"/>
          <p14:tracePt t="4872" x="5421313" y="2303463"/>
          <p14:tracePt t="4880" x="5430838" y="2303463"/>
          <p14:tracePt t="4887" x="5438775" y="2311400"/>
          <p14:tracePt t="4896" x="5446713" y="2319338"/>
          <p14:tracePt t="4905" x="5456238" y="2328863"/>
          <p14:tracePt t="4912" x="5464175" y="2328863"/>
          <p14:tracePt t="4919" x="5472113" y="2328863"/>
          <p14:tracePt t="4928" x="5481638" y="2336800"/>
          <p14:tracePt t="4936" x="5489575" y="2344738"/>
          <p14:tracePt t="4944" x="5497513" y="2354263"/>
          <p14:tracePt t="6706" x="5507038" y="2354263"/>
          <p14:tracePt t="6752" x="5497513" y="2344738"/>
          <p14:tracePt t="6761" x="5497513" y="2336800"/>
          <p14:tracePt t="6768" x="5489575" y="2336800"/>
          <p14:tracePt t="6776" x="5489575" y="2328863"/>
          <p14:tracePt t="6784" x="5481638" y="2311400"/>
          <p14:tracePt t="6792" x="5464175" y="2293938"/>
          <p14:tracePt t="6800" x="5446713" y="2278063"/>
          <p14:tracePt t="6807" x="5438775" y="2260600"/>
          <p14:tracePt t="6816" x="5405438" y="2227263"/>
          <p14:tracePt t="6823" x="5387975" y="2209800"/>
          <p14:tracePt t="6832" x="5362575" y="2174875"/>
          <p14:tracePt t="6842" x="5327650" y="2124075"/>
          <p14:tracePt t="6849" x="5302250" y="2090738"/>
          <p14:tracePt t="6856" x="5286375" y="2039938"/>
          <p14:tracePt t="6865" x="5251450" y="2005013"/>
          <p14:tracePt t="6872" x="5200650" y="1954213"/>
          <p14:tracePt t="6880" x="5149850" y="1885950"/>
          <p14:tracePt t="6888" x="5081588" y="1809750"/>
          <p14:tracePt t="6896" x="5038725" y="1733550"/>
          <p14:tracePt t="6904" x="4979988" y="1657350"/>
          <p14:tracePt t="6912" x="4962525" y="1639888"/>
          <p14:tracePt t="6920" x="4954588" y="1622425"/>
          <p14:tracePt t="6929" x="4911725" y="1589088"/>
          <p14:tracePt t="6936" x="4894263" y="1563688"/>
          <p14:tracePt t="6944" x="4886325" y="1546225"/>
          <p14:tracePt t="6952" x="4852988" y="1520825"/>
          <p14:tracePt t="6967" x="4818063" y="1512888"/>
          <p14:tracePt t="6968" x="4775200" y="1487488"/>
          <p14:tracePt t="6977" x="4775200" y="1477963"/>
          <p14:tracePt t="6984" x="4749800" y="1470025"/>
          <p14:tracePt t="6992" x="4733925" y="1452563"/>
          <p14:tracePt t="7000" x="4724400" y="1436688"/>
          <p14:tracePt t="7008" x="4699000" y="1419225"/>
          <p14:tracePt t="7016" x="4683125" y="1411288"/>
          <p14:tracePt t="7026" x="4657725" y="1393825"/>
          <p14:tracePt t="7033" x="4640263" y="1385888"/>
          <p14:tracePt t="7041" x="4640263" y="1368425"/>
          <p14:tracePt t="7048" x="4614863" y="1343025"/>
          <p14:tracePt t="7056" x="4605338" y="1333500"/>
          <p14:tracePt t="7065" x="4589463" y="1333500"/>
          <p14:tracePt t="7072" x="4579938" y="1308100"/>
          <p14:tracePt t="7080" x="4564063" y="1292225"/>
          <p14:tracePt t="7088" x="4546600" y="1274763"/>
          <p14:tracePt t="7096" x="4521200" y="1241425"/>
          <p14:tracePt t="7104" x="4503738" y="1216025"/>
          <p14:tracePt t="7113" x="4495800" y="1216025"/>
          <p14:tracePt t="7120" x="4495800" y="1198563"/>
          <p14:tracePt t="7130" x="4486275" y="1189038"/>
          <p14:tracePt t="7136" x="4478338" y="1181100"/>
          <p14:tracePt t="7232" x="4478338" y="1198563"/>
          <p14:tracePt t="7241" x="4503738" y="1241425"/>
          <p14:tracePt t="7248" x="4546600" y="1292225"/>
          <p14:tracePt t="7256" x="4589463" y="1360488"/>
          <p14:tracePt t="7264" x="4605338" y="1401763"/>
          <p14:tracePt t="7272" x="4622800" y="1436688"/>
          <p14:tracePt t="7280" x="4648200" y="1504950"/>
          <p14:tracePt t="7288" x="4673600" y="1581150"/>
          <p14:tracePt t="7296" x="4708525" y="1665288"/>
          <p14:tracePt t="7303" x="4741863" y="1741488"/>
          <p14:tracePt t="7312" x="4784725" y="1809750"/>
          <p14:tracePt t="7320" x="4818063" y="1870075"/>
          <p14:tracePt t="7329" x="4860925" y="1928813"/>
          <p14:tracePt t="7336" x="4894263" y="1997075"/>
          <p14:tracePt t="7344" x="4919663" y="2055813"/>
          <p14:tracePt t="7352" x="4946650" y="2116138"/>
          <p14:tracePt t="7359" x="4962525" y="2159000"/>
          <p14:tracePt t="7368" x="4979988" y="2192338"/>
          <p14:tracePt t="7376" x="4987925" y="2227263"/>
          <p14:tracePt t="7384" x="4997450" y="2227263"/>
          <p14:tracePt t="7394" x="4997450" y="2243138"/>
          <p14:tracePt t="7400" x="5005388" y="2260600"/>
          <p14:tracePt t="7473" x="5005388" y="2252663"/>
          <p14:tracePt t="7481" x="5005388" y="2209800"/>
          <p14:tracePt t="7488" x="5005388" y="2166938"/>
          <p14:tracePt t="7496" x="5005388" y="2133600"/>
          <p14:tracePt t="7504" x="4987925" y="2073275"/>
          <p14:tracePt t="7512" x="4979988" y="2005013"/>
          <p14:tracePt t="7520" x="4962525" y="1911350"/>
          <p14:tracePt t="7530" x="4954588" y="1844675"/>
          <p14:tracePt t="7536" x="4937125" y="1784350"/>
          <p14:tracePt t="7544" x="4911725" y="1708150"/>
          <p14:tracePt t="7551" x="4886325" y="1639888"/>
          <p14:tracePt t="7560" x="4878388" y="1631950"/>
          <p14:tracePt t="7567" x="4860925" y="1597025"/>
          <p14:tracePt t="7576" x="4835525" y="1546225"/>
          <p14:tracePt t="7584" x="4827588" y="1520825"/>
          <p14:tracePt t="7592" x="4818063" y="1487488"/>
          <p14:tracePt t="7600" x="4810125" y="1487488"/>
          <p14:tracePt t="7607" x="4802188" y="1470025"/>
          <p14:tracePt t="7616" x="4802188" y="1462088"/>
          <p14:tracePt t="7696" x="4802188" y="1477963"/>
          <p14:tracePt t="7704" x="4810125" y="1512888"/>
          <p14:tracePt t="7712" x="4827588" y="1571625"/>
          <p14:tracePt t="7720" x="4852988" y="1649413"/>
          <p14:tracePt t="7730" x="4886325" y="1733550"/>
          <p14:tracePt t="7736" x="4919663" y="1809750"/>
          <p14:tracePt t="7745" x="4954588" y="1903413"/>
          <p14:tracePt t="7752" x="4979988" y="1963738"/>
          <p14:tracePt t="7760" x="5005388" y="2014538"/>
          <p14:tracePt t="7768" x="5030788" y="2065338"/>
          <p14:tracePt t="7776" x="5048250" y="2073275"/>
          <p14:tracePt t="7784" x="5064125" y="2108200"/>
          <p14:tracePt t="8202" x="5064125" y="2098675"/>
          <p14:tracePt t="8218" x="5073650" y="2090738"/>
          <p14:tracePt t="8248" x="5073650" y="2082800"/>
          <p14:tracePt t="8256" x="5073650" y="2073275"/>
          <p14:tracePt t="8362" x="5073650" y="2090738"/>
          <p14:tracePt t="8369" x="5081588" y="2116138"/>
          <p14:tracePt t="8378" x="5091113" y="2149475"/>
          <p14:tracePt t="8384" x="5124450" y="2200275"/>
          <p14:tracePt t="8392" x="5132388" y="2227263"/>
          <p14:tracePt t="8400" x="5141913" y="2260600"/>
          <p14:tracePt t="8409" x="5149850" y="2278063"/>
          <p14:tracePt t="8416" x="5167313" y="2303463"/>
          <p14:tracePt t="8425" x="5192713" y="2328863"/>
          <p14:tracePt t="8432" x="5218113" y="2354263"/>
          <p14:tracePt t="8440" x="5226050" y="2362200"/>
          <p14:tracePt t="8448" x="5235575" y="2362200"/>
          <p14:tracePt t="8456" x="5251450" y="2371725"/>
          <p14:tracePt t="8464" x="5260975" y="2371725"/>
          <p14:tracePt t="8472" x="5268913" y="2371725"/>
          <p14:tracePt t="8480" x="5276850" y="2371725"/>
          <p14:tracePt t="8488" x="5286375" y="2371725"/>
          <p14:tracePt t="8504" x="5302250" y="2371725"/>
          <p14:tracePt t="8578" x="5311775" y="2371725"/>
          <p14:tracePt t="8617" x="5319713" y="2371725"/>
          <p14:tracePt t="8681" x="5327650" y="2371725"/>
          <p14:tracePt t="8784" x="5337175" y="2371725"/>
          <p14:tracePt t="9009" x="5337175" y="2405063"/>
          <p14:tracePt t="9018" x="5337175" y="2430463"/>
          <p14:tracePt t="9025" x="5319713" y="2489200"/>
          <p14:tracePt t="9032" x="5319713" y="2506663"/>
          <p14:tracePt t="9040" x="5319713" y="2541588"/>
          <p14:tracePt t="9048" x="5319713" y="2608263"/>
          <p14:tracePt t="9056" x="5319713" y="2693988"/>
          <p14:tracePt t="9064" x="5286375" y="2795588"/>
          <p14:tracePt t="9072" x="5251450" y="2906713"/>
          <p14:tracePt t="9080" x="5200650" y="3059113"/>
          <p14:tracePt t="9087" x="5132388" y="3238500"/>
          <p14:tracePt t="9096" x="5048250" y="3424238"/>
          <p14:tracePt t="9104" x="4954588" y="3619500"/>
          <p14:tracePt t="9112" x="4878388" y="3781425"/>
          <p14:tracePt t="9120" x="4792663" y="3943350"/>
          <p14:tracePt t="9130" x="4716463" y="4079875"/>
          <p14:tracePt t="9138" x="4648200" y="4214813"/>
          <p14:tracePt t="9144" x="4572000" y="4325938"/>
          <p14:tracePt t="9152" x="4486275" y="4445000"/>
          <p14:tracePt t="9160" x="4419600" y="4538663"/>
          <p14:tracePt t="9168" x="4359275" y="4605338"/>
          <p14:tracePt t="9176" x="4275138" y="4657725"/>
          <p14:tracePt t="9185" x="4224338" y="4708525"/>
          <p14:tracePt t="9192" x="4164013" y="4749800"/>
          <p14:tracePt t="9200" x="4121150" y="4775200"/>
          <p14:tracePt t="9207" x="4079875" y="4802188"/>
          <p14:tracePt t="9216" x="4044950" y="4818063"/>
          <p14:tracePt t="9224" x="3994150" y="4827588"/>
          <p14:tracePt t="9232" x="3935413" y="4827588"/>
          <p14:tracePt t="9240" x="3875088" y="4835525"/>
          <p14:tracePt t="9247" x="3806825" y="4843463"/>
          <p14:tracePt t="9256" x="3713163" y="4868863"/>
          <p14:tracePt t="9264" x="3629025" y="4886325"/>
          <p14:tracePt t="9272" x="3527425" y="4903788"/>
          <p14:tracePt t="9280" x="3424238" y="4919663"/>
          <p14:tracePt t="9287" x="3314700" y="4946650"/>
          <p14:tracePt t="9296" x="3195638" y="4972050"/>
          <p14:tracePt t="9305" x="3084513" y="5005388"/>
          <p14:tracePt t="9312" x="2965450" y="5048250"/>
          <p14:tracePt t="9320" x="2863850" y="5099050"/>
          <p14:tracePt t="9328" x="2778125" y="5141913"/>
          <p14:tracePt t="9336" x="2719388" y="5192713"/>
          <p14:tracePt t="9344" x="2668588" y="5235575"/>
          <p14:tracePt t="9352" x="2625725" y="5276850"/>
          <p14:tracePt t="9360" x="2600325" y="5311775"/>
          <p14:tracePt t="9368" x="2582863" y="5345113"/>
          <p14:tracePt t="9376" x="2582863" y="5362575"/>
          <p14:tracePt t="9386" x="2574925" y="5387975"/>
          <p14:tracePt t="9400" x="2574925" y="5395913"/>
          <p14:tracePt t="9440" x="2566988" y="5405438"/>
          <p14:tracePt t="9464" x="2557463" y="5405438"/>
          <p14:tracePt t="9472" x="2549525" y="5405438"/>
          <p14:tracePt t="9480" x="2524125" y="5405438"/>
          <p14:tracePt t="9488" x="2506663" y="5405438"/>
          <p14:tracePt t="9504" x="2489200" y="5405438"/>
          <p14:tracePt t="9512" x="2481263" y="5405438"/>
          <p14:tracePt t="9561" x="2524125" y="5446713"/>
          <p14:tracePt t="9568" x="2557463" y="5472113"/>
          <p14:tracePt t="9576" x="2582863" y="5481638"/>
          <p14:tracePt t="9585" x="2633663" y="5489575"/>
          <p14:tracePt t="9592" x="2711450" y="5507038"/>
          <p14:tracePt t="9600" x="2820988" y="5532438"/>
          <p14:tracePt t="9608" x="2982913" y="5540375"/>
          <p14:tracePt t="9616" x="3152775" y="5557838"/>
          <p14:tracePt t="9624" x="3297238" y="5557838"/>
          <p14:tracePt t="9632" x="3424238" y="5557838"/>
          <p14:tracePt t="9640" x="3509963" y="5557838"/>
          <p14:tracePt t="9648" x="3552825" y="5557838"/>
          <p14:tracePt t="9656" x="3568700" y="5557838"/>
          <p14:tracePt t="9720" x="3552825" y="5557838"/>
          <p14:tracePt t="9728" x="3517900" y="5540375"/>
          <p14:tracePt t="9736" x="3484563" y="5532438"/>
          <p14:tracePt t="9744" x="3433763" y="5514975"/>
          <p14:tracePt t="9752" x="3390900" y="5507038"/>
          <p14:tracePt t="9760" x="3355975" y="5481638"/>
          <p14:tracePt t="9769" x="3322638" y="5464175"/>
          <p14:tracePt t="9776" x="3271838" y="5446713"/>
          <p14:tracePt t="9786" x="3221038" y="5430838"/>
          <p14:tracePt t="9792" x="3178175" y="5413375"/>
          <p14:tracePt t="9800" x="3170238" y="5413375"/>
          <p14:tracePt t="9808" x="3160713" y="5413375"/>
          <p14:tracePt t="9888" x="3170238" y="5413375"/>
          <p14:tracePt t="9896" x="3186113" y="5413375"/>
          <p14:tracePt t="9904" x="3195638" y="5413375"/>
          <p14:tracePt t="9912" x="3203575" y="5413375"/>
          <p14:tracePt t="9920" x="3221038" y="5413375"/>
          <p14:tracePt t="9928" x="3228975" y="5413375"/>
          <p14:tracePt t="10122" x="3228975" y="5395913"/>
          <p14:tracePt t="10290" x="3228975" y="5387975"/>
          <p14:tracePt t="10306" x="3221038" y="5387975"/>
          <p14:tracePt t="10319" x="3211513" y="5387975"/>
          <p14:tracePt t="10328" x="3195638" y="5380038"/>
          <p14:tracePt t="10336" x="3186113" y="5370513"/>
          <p14:tracePt t="10344" x="3170238" y="5370513"/>
          <p14:tracePt t="10352" x="3135313" y="5362575"/>
          <p14:tracePt t="10360" x="3094038" y="5353050"/>
          <p14:tracePt t="10368" x="3059113" y="5345113"/>
          <p14:tracePt t="10376" x="3033713" y="5345113"/>
          <p14:tracePt t="10384" x="3000375" y="5345113"/>
          <p14:tracePt t="10392" x="2965450" y="5327650"/>
          <p14:tracePt t="10408" x="2949575" y="5319713"/>
          <p14:tracePt t="10416" x="2940050" y="5319713"/>
          <p14:tracePt t="11113" x="2957513" y="5319713"/>
          <p14:tracePt t="11120" x="3000375" y="5319713"/>
          <p14:tracePt t="11128" x="3041650" y="5327650"/>
          <p14:tracePt t="11136" x="3067050" y="5327650"/>
          <p14:tracePt t="11144" x="3119438" y="5327650"/>
          <p14:tracePt t="11152" x="3203575" y="5327650"/>
          <p14:tracePt t="11160" x="3322638" y="5327650"/>
          <p14:tracePt t="11168" x="3459163" y="5327650"/>
          <p14:tracePt t="11176" x="3629025" y="5327650"/>
          <p14:tracePt t="11184" x="3951288" y="5327650"/>
          <p14:tracePt t="11192" x="4275138" y="5319713"/>
          <p14:tracePt t="11200" x="4589463" y="5319713"/>
          <p14:tracePt t="11209" x="4972050" y="5302250"/>
          <p14:tracePt t="11216" x="5387975" y="5268913"/>
          <p14:tracePt t="11226" x="5829300" y="5208588"/>
          <p14:tracePt t="11232" x="6330950" y="5167313"/>
          <p14:tracePt t="11240" x="6858000" y="5124450"/>
          <p14:tracePt t="11248" x="7350125" y="5091113"/>
          <p14:tracePt t="11256" x="7851775" y="5030788"/>
          <p14:tracePt t="11264" x="8302625" y="4972050"/>
          <p14:tracePt t="11272" x="8693150" y="4894263"/>
          <p14:tracePt t="11280" x="9093200" y="4818063"/>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859E48E-7857-4304-AF6E-3BD819A2F31E}"/>
              </a:ext>
            </a:extLst>
          </p:cNvPr>
          <p:cNvSpPr>
            <a:spLocks noGrp="1" noChangeArrowheads="1"/>
          </p:cNvSpPr>
          <p:nvPr>
            <p:ph type="title"/>
          </p:nvPr>
        </p:nvSpPr>
        <p:spPr/>
        <p:txBody>
          <a:bodyPr/>
          <a:lstStyle/>
          <a:p>
            <a:pPr eaLnBrk="1" hangingPunct="1"/>
            <a:r>
              <a:rPr lang="en-US" altLang="cs-CZ"/>
              <a:t>Inverted bite</a:t>
            </a:r>
            <a:r>
              <a:rPr lang="cs-CZ" altLang="cs-CZ"/>
              <a:t>, cross bite</a:t>
            </a:r>
          </a:p>
        </p:txBody>
      </p:sp>
      <p:pic>
        <p:nvPicPr>
          <p:cNvPr id="35843" name="Picture 3">
            <a:extLst>
              <a:ext uri="{FF2B5EF4-FFF2-40B4-BE49-F238E27FC236}">
                <a16:creationId xmlns:a16="http://schemas.microsoft.com/office/drawing/2014/main" id="{CCE79800-EB5C-4F9D-BFEC-50FDEEC6C90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68450" y="2473325"/>
            <a:ext cx="6007100" cy="30559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16D29D58-0B2E-4C3E-B4C1-55A933FE5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1" x="8931275" y="3449638"/>
          <p14:tracePt t="1627" x="8812213" y="3475038"/>
          <p14:tracePt t="1634" x="8685213" y="3502025"/>
          <p14:tracePt t="1642" x="8566150" y="3527425"/>
          <p14:tracePt t="1650" x="8429625" y="3535363"/>
          <p14:tracePt t="1659" x="8310563" y="3560763"/>
          <p14:tracePt t="1666" x="8208963" y="3578225"/>
          <p14:tracePt t="1676" x="8124825" y="3594100"/>
          <p14:tracePt t="1682" x="8064500" y="3603625"/>
          <p14:tracePt t="1691" x="8021638" y="3611563"/>
          <p14:tracePt t="1698" x="7988300" y="3619500"/>
          <p14:tracePt t="1706" x="7970838" y="3619500"/>
          <p14:tracePt t="1714" x="7962900" y="3619500"/>
          <p14:tracePt t="1722" x="7937500" y="3619500"/>
          <p14:tracePt t="1730" x="7912100" y="3636963"/>
          <p14:tracePt t="1738" x="7886700" y="3636963"/>
          <p14:tracePt t="1746" x="7861300" y="3646488"/>
          <p14:tracePt t="1754" x="7818438" y="3671888"/>
          <p14:tracePt t="1762" x="7793038" y="3671888"/>
          <p14:tracePt t="1770" x="7732713" y="3687763"/>
          <p14:tracePt t="1778" x="7691438" y="3697288"/>
          <p14:tracePt t="1786" x="7656513" y="3705225"/>
          <p14:tracePt t="1794" x="7623175" y="3713163"/>
          <p14:tracePt t="1803" x="7572375" y="3730625"/>
          <p14:tracePt t="1810" x="7486650" y="3756025"/>
          <p14:tracePt t="1819" x="7385050" y="3790950"/>
          <p14:tracePt t="1827" x="7248525" y="3841750"/>
          <p14:tracePt t="1835" x="7121525" y="3875088"/>
          <p14:tracePt t="1843" x="6994525" y="3917950"/>
          <p14:tracePt t="1850" x="6875463" y="3960813"/>
          <p14:tracePt t="1860" x="6764338" y="3976688"/>
          <p14:tracePt t="1866" x="6670675" y="3994150"/>
          <p14:tracePt t="1875" x="6602413" y="4002088"/>
          <p14:tracePt t="1883" x="6543675" y="4002088"/>
          <p14:tracePt t="1891" x="6500813" y="4011613"/>
          <p14:tracePt t="1899" x="6450013" y="4011613"/>
          <p14:tracePt t="1906" x="6442075" y="4011613"/>
          <p14:tracePt t="1914" x="6416675" y="4011613"/>
          <p14:tracePt t="1923" x="6381750" y="4011613"/>
          <p14:tracePt t="1930" x="6356350" y="4011613"/>
          <p14:tracePt t="1941" x="6323013" y="4002088"/>
          <p14:tracePt t="1949" x="6297613" y="3976688"/>
          <p14:tracePt t="1956" x="6246813" y="3951288"/>
          <p14:tracePt t="1963" x="6221413" y="3935413"/>
          <p14:tracePt t="1970" x="6186488" y="3883025"/>
          <p14:tracePt t="1979" x="6118225" y="3841750"/>
          <p14:tracePt t="1987" x="6084888" y="3806825"/>
          <p14:tracePt t="1995" x="6034088" y="3748088"/>
          <p14:tracePt t="2002" x="5999163" y="3705225"/>
          <p14:tracePt t="2010" x="5957888" y="3654425"/>
          <p14:tracePt t="2018" x="5897563" y="3594100"/>
          <p14:tracePt t="2027" x="5872163" y="3568700"/>
          <p14:tracePt t="2034" x="5838825" y="3509963"/>
          <p14:tracePt t="2044" x="5821363" y="3484563"/>
          <p14:tracePt t="2050" x="5795963" y="3424238"/>
          <p14:tracePt t="2058" x="5770563" y="3390900"/>
          <p14:tracePt t="2066" x="5770563" y="3365500"/>
          <p14:tracePt t="2075" x="5745163" y="3355975"/>
          <p14:tracePt t="2082" x="5727700" y="3330575"/>
          <p14:tracePt t="2091" x="5710238" y="3314700"/>
          <p14:tracePt t="2098" x="5710238" y="3297238"/>
          <p14:tracePt t="2106" x="5702300" y="3289300"/>
          <p14:tracePt t="2126" x="5694363" y="3271838"/>
          <p14:tracePt t="2130" x="5684838" y="3271838"/>
          <p14:tracePt t="2437" x="5668963" y="3263900"/>
          <p14:tracePt t="2458" x="5659438" y="3254375"/>
          <p14:tracePt t="2467" x="5651500" y="3238500"/>
          <p14:tracePt t="2482" x="5626100" y="3221038"/>
          <p14:tracePt t="2490" x="5600700" y="3211513"/>
          <p14:tracePt t="2498" x="5591175" y="3203575"/>
          <p14:tracePt t="2506" x="5549900" y="3203575"/>
          <p14:tracePt t="2514" x="5514975" y="3195638"/>
          <p14:tracePt t="2522" x="5456238" y="3195638"/>
          <p14:tracePt t="2530" x="5395913" y="3195638"/>
          <p14:tracePt t="2539" x="5362575" y="3195638"/>
          <p14:tracePt t="2546" x="5327650" y="3195638"/>
          <p14:tracePt t="2554" x="5235575" y="3195638"/>
          <p14:tracePt t="2562" x="5167313" y="3195638"/>
          <p14:tracePt t="2570" x="5099050" y="3195638"/>
          <p14:tracePt t="2578" x="5022850" y="3203575"/>
          <p14:tracePt t="2586" x="4962525" y="3211513"/>
          <p14:tracePt t="2594" x="4911725" y="3228975"/>
          <p14:tracePt t="2603" x="4852988" y="3238500"/>
          <p14:tracePt t="2610" x="4810125" y="3246438"/>
          <p14:tracePt t="2619" x="4767263" y="3254375"/>
          <p14:tracePt t="2628" x="4716463" y="3263900"/>
          <p14:tracePt t="2636" x="4699000" y="3271838"/>
          <p14:tracePt t="2643" x="4683125" y="3279775"/>
          <p14:tracePt t="2651" x="4657725" y="3305175"/>
          <p14:tracePt t="2660" x="4640263" y="3314700"/>
          <p14:tracePt t="2666" x="4622800" y="3330575"/>
          <p14:tracePt t="2674" x="4614863" y="3340100"/>
          <p14:tracePt t="2682" x="4564063" y="3355975"/>
          <p14:tracePt t="2691" x="4513263" y="3382963"/>
          <p14:tracePt t="2698" x="4452938" y="3408363"/>
          <p14:tracePt t="2706" x="4419600" y="3424238"/>
          <p14:tracePt t="2714" x="4376738" y="3424238"/>
          <p14:tracePt t="2723" x="4325938" y="3441700"/>
          <p14:tracePt t="2731" x="4316413" y="3449638"/>
          <p14:tracePt t="2739" x="4257675" y="3475038"/>
          <p14:tracePt t="2746" x="4224338" y="3484563"/>
          <p14:tracePt t="2754" x="4197350" y="3492500"/>
          <p14:tracePt t="2762" x="4156075" y="3509963"/>
          <p14:tracePt t="2771" x="4121150" y="3527425"/>
          <p14:tracePt t="2778" x="4070350" y="3560763"/>
          <p14:tracePt t="2786" x="4044950" y="3560763"/>
          <p14:tracePt t="2794" x="4002088" y="3578225"/>
          <p14:tracePt t="2802" x="3968750" y="3586163"/>
          <p14:tracePt t="2811" x="3935413" y="3603625"/>
          <p14:tracePt t="2819" x="3908425" y="3629025"/>
          <p14:tracePt t="2843" x="3900488" y="3629025"/>
          <p14:tracePt t="2851" x="3875088" y="3629025"/>
          <p14:tracePt t="2860" x="3867150" y="3629025"/>
          <p14:tracePt t="2866" x="3832225" y="3646488"/>
          <p14:tracePt t="2874" x="3806825" y="3654425"/>
          <p14:tracePt t="2882" x="3790950" y="3671888"/>
          <p14:tracePt t="2891" x="3773488" y="3671888"/>
          <p14:tracePt t="2898" x="3756025" y="3697288"/>
          <p14:tracePt t="2907" x="3748088" y="3697288"/>
          <p14:tracePt t="2914" x="3730625" y="3705225"/>
          <p14:tracePt t="2923" x="3697288" y="3722688"/>
          <p14:tracePt t="2930" x="3671888" y="3730625"/>
          <p14:tracePt t="2939" x="3646488" y="3748088"/>
          <p14:tracePt t="2946" x="3619500" y="3763963"/>
          <p14:tracePt t="2954" x="3594100" y="3781425"/>
          <p14:tracePt t="2962" x="3568700" y="3790950"/>
          <p14:tracePt t="2970" x="3552825" y="3806825"/>
          <p14:tracePt t="2978" x="3535363" y="3816350"/>
          <p14:tracePt t="2986" x="3517900" y="3841750"/>
          <p14:tracePt t="2994" x="3502025" y="3849688"/>
          <p14:tracePt t="3003" x="3492500" y="3867150"/>
          <p14:tracePt t="3010" x="3484563" y="3875088"/>
          <p14:tracePt t="3018" x="3475038" y="3883025"/>
          <p14:tracePt t="3027" x="3475038" y="3900488"/>
          <p14:tracePt t="3034" x="3467100" y="3917950"/>
          <p14:tracePt t="3042" x="3467100" y="3925888"/>
          <p14:tracePt t="3051" x="3467100" y="3943350"/>
          <p14:tracePt t="3059" x="3459163" y="3968750"/>
          <p14:tracePt t="3075" x="3459163" y="3986213"/>
          <p14:tracePt t="3082" x="3459163" y="3994150"/>
          <p14:tracePt t="3090" x="3467100" y="4002088"/>
          <p14:tracePt t="3098" x="3467100" y="4011613"/>
          <p14:tracePt t="3110" x="3492500" y="4037013"/>
          <p14:tracePt t="3114" x="3509963" y="4052888"/>
          <p14:tracePt t="3122" x="3517900" y="4079875"/>
          <p14:tracePt t="3130" x="3535363" y="4105275"/>
          <p14:tracePt t="3139" x="3552825" y="4121150"/>
          <p14:tracePt t="3146" x="3578225" y="4138613"/>
          <p14:tracePt t="3154" x="3586163" y="4138613"/>
          <p14:tracePt t="3162" x="3611563" y="4171950"/>
          <p14:tracePt t="3170" x="3636963" y="4181475"/>
          <p14:tracePt t="3178" x="3654425" y="4197350"/>
          <p14:tracePt t="3186" x="3679825" y="4206875"/>
          <p14:tracePt t="3195" x="3722688" y="4224338"/>
          <p14:tracePt t="3203" x="3748088" y="4240213"/>
          <p14:tracePt t="3210" x="3763963" y="4240213"/>
          <p14:tracePt t="3219" x="3798888" y="4249738"/>
          <p14:tracePt t="3227" x="3824288" y="4265613"/>
          <p14:tracePt t="3234" x="3857625" y="4265613"/>
          <p14:tracePt t="3242" x="3892550" y="4275138"/>
          <p14:tracePt t="3251" x="3917950" y="4283075"/>
          <p14:tracePt t="3260" x="3968750" y="4316413"/>
          <p14:tracePt t="3266" x="4019550" y="4333875"/>
          <p14:tracePt t="3274" x="4044950" y="4341813"/>
          <p14:tracePt t="3282" x="4070350" y="4351338"/>
          <p14:tracePt t="3290" x="4105275" y="4359275"/>
          <p14:tracePt t="3298" x="4138613" y="4368800"/>
          <p14:tracePt t="3306" x="4171950" y="4376738"/>
          <p14:tracePt t="3314" x="4224338" y="4394200"/>
          <p14:tracePt t="3323" x="4240213" y="4394200"/>
          <p14:tracePt t="3330" x="4275138" y="4394200"/>
          <p14:tracePt t="3339" x="4333875" y="4410075"/>
          <p14:tracePt t="3354" x="4376738" y="4419600"/>
          <p14:tracePt t="3362" x="4435475" y="4427538"/>
          <p14:tracePt t="3370" x="4486275" y="4445000"/>
          <p14:tracePt t="3378" x="4521200" y="4478338"/>
          <p14:tracePt t="3387" x="4572000" y="4495800"/>
          <p14:tracePt t="3394" x="4614863" y="4495800"/>
          <p14:tracePt t="3403" x="4657725" y="4503738"/>
          <p14:tracePt t="3410" x="4716463" y="4513263"/>
          <p14:tracePt t="3419" x="4724400" y="4513263"/>
          <p14:tracePt t="3426" x="4759325" y="4513263"/>
          <p14:tracePt t="3435" x="4792663" y="4513263"/>
          <p14:tracePt t="3443" x="4835525" y="4521200"/>
          <p14:tracePt t="3450" x="4860925" y="4521200"/>
          <p14:tracePt t="3460" x="4878388" y="4521200"/>
          <p14:tracePt t="3466" x="4911725" y="4521200"/>
          <p14:tracePt t="3474" x="4929188" y="4521200"/>
          <p14:tracePt t="3482" x="4979988" y="4521200"/>
          <p14:tracePt t="3490" x="5013325" y="4521200"/>
          <p14:tracePt t="3499" x="5048250" y="4521200"/>
          <p14:tracePt t="3506" x="5091113" y="4521200"/>
          <p14:tracePt t="3515" x="5116513" y="4521200"/>
          <p14:tracePt t="3522" x="5167313" y="4521200"/>
          <p14:tracePt t="3531" x="5226050" y="4503738"/>
          <p14:tracePt t="3538" x="5260975" y="4478338"/>
          <p14:tracePt t="3546" x="5286375" y="4470400"/>
          <p14:tracePt t="3554" x="5327650" y="4452938"/>
          <p14:tracePt t="3562" x="5380038" y="4427538"/>
          <p14:tracePt t="3570" x="5413375" y="4419600"/>
          <p14:tracePt t="3578" x="5446713" y="4394200"/>
          <p14:tracePt t="3586" x="5489575" y="4384675"/>
          <p14:tracePt t="3595" x="5514975" y="4368800"/>
          <p14:tracePt t="3602" x="5524500" y="4368800"/>
          <p14:tracePt t="3611" x="5549900" y="4351338"/>
          <p14:tracePt t="3618" x="5557838" y="4351338"/>
          <p14:tracePt t="3627" x="5575300" y="4333875"/>
          <p14:tracePt t="3634" x="5583238" y="4333875"/>
          <p14:tracePt t="3642" x="5600700" y="4325938"/>
          <p14:tracePt t="3683" x="5608638" y="4325938"/>
          <p14:tracePt t="3690" x="5616575" y="4316413"/>
          <p14:tracePt t="3706" x="5626100" y="4316413"/>
          <p14:tracePt t="3730" x="5634038" y="4308475"/>
          <p14:tracePt t="3738" x="5641975" y="4300538"/>
          <p14:tracePt t="3746" x="5659438" y="4300538"/>
          <p14:tracePt t="3755" x="5668963" y="4291013"/>
          <p14:tracePt t="3770" x="5684838" y="4275138"/>
          <p14:tracePt t="3778" x="5694363" y="4275138"/>
          <p14:tracePt t="3786" x="5702300" y="4265613"/>
          <p14:tracePt t="3794" x="5710238" y="4265613"/>
          <p14:tracePt t="3803" x="5719763" y="4265613"/>
          <p14:tracePt t="3810" x="5727700" y="4257675"/>
          <p14:tracePt t="3818" x="5745163" y="4249738"/>
          <p14:tracePt t="3827" x="5753100" y="4224338"/>
          <p14:tracePt t="3834" x="5761038" y="4214813"/>
          <p14:tracePt t="3842" x="5770563" y="4181475"/>
          <p14:tracePt t="3851" x="5770563" y="4171950"/>
          <p14:tracePt t="3859" x="5778500" y="4164013"/>
          <p14:tracePt t="3866" x="5795963" y="4130675"/>
          <p14:tracePt t="3877" x="5803900" y="4105275"/>
          <p14:tracePt t="3883" x="5829300" y="4087813"/>
          <p14:tracePt t="3892" x="5846763" y="4052888"/>
          <p14:tracePt t="3900" x="5846763" y="4027488"/>
          <p14:tracePt t="3907" x="5854700" y="4002088"/>
          <p14:tracePt t="3915" x="5864225" y="3986213"/>
          <p14:tracePt t="3922" x="5880100" y="3960813"/>
          <p14:tracePt t="3931" x="5880100" y="3917950"/>
          <p14:tracePt t="3939" x="5880100" y="3892550"/>
          <p14:tracePt t="3946" x="5880100" y="3883025"/>
          <p14:tracePt t="3954" x="5880100" y="3875088"/>
          <p14:tracePt t="3962" x="5880100" y="3849688"/>
          <p14:tracePt t="3971" x="5880100" y="3841750"/>
          <p14:tracePt t="3978" x="5880100" y="3824288"/>
          <p14:tracePt t="3986" x="5880100" y="3816350"/>
          <p14:tracePt t="3994" x="5880100" y="3798888"/>
          <p14:tracePt t="4010" x="5872163" y="3790950"/>
          <p14:tracePt t="4018" x="5864225" y="3773488"/>
          <p14:tracePt t="4027" x="5854700" y="3773488"/>
          <p14:tracePt t="4034" x="5846763" y="3763963"/>
          <p14:tracePt t="4042" x="5846763" y="3738563"/>
          <p14:tracePt t="4051" x="5838825" y="3738563"/>
          <p14:tracePt t="4082" x="5829300" y="3730625"/>
          <p14:tracePt t="4091" x="5821363" y="3730625"/>
          <p14:tracePt t="4110" x="5803900" y="3730625"/>
          <p14:tracePt t="4114" x="5788025" y="3722688"/>
          <p14:tracePt t="4123" x="5770563" y="3722688"/>
          <p14:tracePt t="4130" x="5753100" y="3722688"/>
          <p14:tracePt t="4138" x="5719763" y="3722688"/>
          <p14:tracePt t="4146" x="5668963" y="3722688"/>
          <p14:tracePt t="4154" x="5641975" y="3722688"/>
          <p14:tracePt t="4162" x="5583238" y="3730625"/>
          <p14:tracePt t="4171" x="5489575" y="3756025"/>
          <p14:tracePt t="4178" x="5395913" y="3773488"/>
          <p14:tracePt t="4187" x="5268913" y="3798888"/>
          <p14:tracePt t="4194" x="5124450" y="3832225"/>
          <p14:tracePt t="4203" x="4979988" y="3857625"/>
          <p14:tracePt t="4210" x="4827588" y="3883025"/>
          <p14:tracePt t="4219" x="4683125" y="3908425"/>
          <p14:tracePt t="4227" x="4554538" y="3917950"/>
          <p14:tracePt t="4236" x="4435475" y="3943350"/>
          <p14:tracePt t="4245" x="4300538" y="3968750"/>
          <p14:tracePt t="4250" x="4164013" y="3976688"/>
          <p14:tracePt t="4259" x="4070350" y="3986213"/>
          <p14:tracePt t="4268" x="3976688" y="4011613"/>
          <p14:tracePt t="4278" x="3917950" y="4019550"/>
          <p14:tracePt t="4283" x="3908425" y="4019550"/>
          <p14:tracePt t="4291" x="3892550" y="4019550"/>
          <p14:tracePt t="4330" x="3883025" y="4019550"/>
          <p14:tracePt t="4387" x="3875088" y="4019550"/>
          <p14:tracePt t="4411" x="3867150" y="4019550"/>
          <p14:tracePt t="4419" x="3867150" y="4011613"/>
          <p14:tracePt t="4427" x="3857625" y="3994150"/>
          <p14:tracePt t="4435" x="3849688" y="3986213"/>
          <p14:tracePt t="4444" x="3832225" y="3976688"/>
          <p14:tracePt t="4451" x="3824288" y="3968750"/>
          <p14:tracePt t="4460" x="3816350" y="3968750"/>
          <p14:tracePt t="4467" x="3798888" y="3968750"/>
          <p14:tracePt t="4475" x="3773488" y="3960813"/>
          <p14:tracePt t="4483" x="3748088" y="3951288"/>
          <p14:tracePt t="4491" x="3713163" y="3951288"/>
          <p14:tracePt t="4498" x="3679825" y="3943350"/>
          <p14:tracePt t="4506" x="3671888" y="3943350"/>
          <p14:tracePt t="4515" x="3646488" y="3943350"/>
          <p14:tracePt t="4523" x="3611563" y="3943350"/>
          <p14:tracePt t="4531" x="3603625" y="3943350"/>
          <p14:tracePt t="4539" x="3603625" y="3935413"/>
          <p14:tracePt t="4547" x="3594100" y="3935413"/>
          <p14:tracePt t="4554" x="3586163" y="3935413"/>
          <p14:tracePt t="4684" x="3578225" y="3935413"/>
          <p14:tracePt t="4837" x="3586163" y="3943350"/>
          <p14:tracePt t="4845" x="3629025" y="3960813"/>
          <p14:tracePt t="4851" x="3697288" y="3994150"/>
          <p14:tracePt t="4859" x="3730625" y="4002088"/>
          <p14:tracePt t="4867" x="3763963" y="4019550"/>
          <p14:tracePt t="4875" x="3773488" y="4027488"/>
          <p14:tracePt t="4883" x="3798888" y="4027488"/>
          <p14:tracePt t="4890" x="3806825" y="4027488"/>
          <p14:tracePt t="4914" x="3816350" y="4027488"/>
          <p14:tracePt t="4923" x="3824288" y="4027488"/>
          <p14:tracePt t="4932" x="3832225" y="4027488"/>
          <p14:tracePt t="4938" x="3832225" y="4019550"/>
          <p14:tracePt t="4955" x="3832225" y="4002088"/>
          <p14:tracePt t="4963" x="3832225" y="3994150"/>
          <p14:tracePt t="4970" x="3832225" y="3976688"/>
          <p14:tracePt t="4979" x="3832225" y="3960813"/>
          <p14:tracePt t="4986" x="3832225" y="3935413"/>
          <p14:tracePt t="4994" x="3816350" y="3917950"/>
          <p14:tracePt t="5002" x="3798888" y="3908425"/>
          <p14:tracePt t="5011" x="3790950" y="3892550"/>
          <p14:tracePt t="5018" x="3781425" y="3883025"/>
          <p14:tracePt t="5026" x="3773488" y="3875088"/>
          <p14:tracePt t="5034" x="3763963" y="3867150"/>
          <p14:tracePt t="5042" x="3748088" y="3857625"/>
          <p14:tracePt t="5054" x="3738563" y="3857625"/>
          <p14:tracePt t="5061" x="3730625" y="3849688"/>
          <p14:tracePt t="5068" x="3722688" y="3832225"/>
          <p14:tracePt t="5074" x="3713163" y="3832225"/>
          <p14:tracePt t="5083" x="3705225" y="3816350"/>
          <p14:tracePt t="5091" x="3671888" y="3806825"/>
          <p14:tracePt t="5099" x="3646488" y="3798888"/>
          <p14:tracePt t="5106" x="3619500" y="3790950"/>
          <p14:tracePt t="5115" x="3594100" y="3781425"/>
          <p14:tracePt t="5122" x="3578225" y="3773488"/>
          <p14:tracePt t="5131" x="3517900" y="3763963"/>
          <p14:tracePt t="5138" x="3484563" y="3738563"/>
          <p14:tracePt t="5146" x="3433763" y="3730625"/>
          <p14:tracePt t="5154" x="3416300" y="3730625"/>
          <p14:tracePt t="5162" x="3382963" y="3730625"/>
          <p14:tracePt t="5170" x="3330575" y="3722688"/>
          <p14:tracePt t="5179" x="3271838" y="3722688"/>
          <p14:tracePt t="5186" x="3211513" y="3722688"/>
          <p14:tracePt t="5195" x="3152775" y="3722688"/>
          <p14:tracePt t="5202" x="3094038" y="3722688"/>
          <p14:tracePt t="5210" x="3041650" y="3722688"/>
          <p14:tracePt t="5218" x="2982913" y="3722688"/>
          <p14:tracePt t="5226" x="2922588" y="3722688"/>
          <p14:tracePt t="5234" x="2881313" y="3722688"/>
          <p14:tracePt t="5242" x="2838450" y="3722688"/>
          <p14:tracePt t="5250" x="2795588" y="3722688"/>
          <p14:tracePt t="5259" x="2736850" y="3722688"/>
          <p14:tracePt t="5266" x="2693988" y="3722688"/>
          <p14:tracePt t="5275" x="2651125" y="3722688"/>
          <p14:tracePt t="5282" x="2617788" y="3722688"/>
          <p14:tracePt t="5291" x="2582863" y="3722688"/>
          <p14:tracePt t="5299" x="2557463" y="3722688"/>
          <p14:tracePt t="5306" x="2532063" y="3722688"/>
          <p14:tracePt t="5315" x="2498725" y="3722688"/>
          <p14:tracePt t="5323" x="2473325" y="3722688"/>
          <p14:tracePt t="5332" x="2447925" y="3722688"/>
          <p14:tracePt t="5338" x="2422525" y="3722688"/>
          <p14:tracePt t="5347" x="2397125" y="3722688"/>
          <p14:tracePt t="5354" x="2362200" y="3722688"/>
          <p14:tracePt t="5362" x="2344738" y="3722688"/>
          <p14:tracePt t="5370" x="2319338" y="3722688"/>
          <p14:tracePt t="5379" x="2293938" y="3722688"/>
          <p14:tracePt t="5386" x="2286000" y="3722688"/>
          <p14:tracePt t="5394" x="2235200" y="3705225"/>
          <p14:tracePt t="5410" x="2217738" y="3705225"/>
          <p14:tracePt t="5426" x="2209800" y="3697288"/>
          <p14:tracePt t="5434" x="2192338" y="3687763"/>
          <p14:tracePt t="5565" x="2200275" y="3687763"/>
          <p14:tracePt t="5572" x="2209800" y="3687763"/>
          <p14:tracePt t="5581" x="2243138" y="3687763"/>
          <p14:tracePt t="5588" x="2268538" y="3687763"/>
          <p14:tracePt t="5594" x="2286000" y="3687763"/>
          <p14:tracePt t="5603" x="2328863" y="3687763"/>
          <p14:tracePt t="5610" x="2362200" y="3687763"/>
          <p14:tracePt t="5619" x="2397125" y="3687763"/>
          <p14:tracePt t="5626" x="2447925" y="3687763"/>
          <p14:tracePt t="5634" x="2481263" y="3687763"/>
          <p14:tracePt t="5642" x="2524125" y="3687763"/>
          <p14:tracePt t="5650" x="2549525" y="3687763"/>
          <p14:tracePt t="5658" x="2592388" y="3687763"/>
          <p14:tracePt t="5666" x="2625725" y="3687763"/>
          <p14:tracePt t="5674" x="2643188" y="3687763"/>
          <p14:tracePt t="5682" x="2686050" y="3687763"/>
          <p14:tracePt t="5691" x="2701925" y="3687763"/>
          <p14:tracePt t="5699" x="2727325" y="3687763"/>
          <p14:tracePt t="5706" x="2752725" y="3687763"/>
          <p14:tracePt t="5715" x="2778125" y="3687763"/>
          <p14:tracePt t="5722" x="2795588" y="3697288"/>
          <p14:tracePt t="5732" x="2813050" y="3705225"/>
          <p14:tracePt t="5739" x="2838450" y="3705225"/>
          <p14:tracePt t="5746" x="2863850" y="3705225"/>
          <p14:tracePt t="5755" x="2889250" y="3705225"/>
          <p14:tracePt t="5763" x="2922588" y="3705225"/>
          <p14:tracePt t="5770" x="2932113" y="3705225"/>
          <p14:tracePt t="5779" x="2982913" y="3722688"/>
          <p14:tracePt t="5794" x="3000375" y="3722688"/>
          <p14:tracePt t="5802" x="3016250" y="3722688"/>
          <p14:tracePt t="5811" x="3025775" y="3730625"/>
          <p14:tracePt t="5818" x="3059113" y="3730625"/>
          <p14:tracePt t="5826" x="3076575" y="3730625"/>
          <p14:tracePt t="5834" x="3084513" y="3730625"/>
          <p14:tracePt t="5842" x="3119438" y="3730625"/>
          <p14:tracePt t="5851" x="3135313" y="3730625"/>
          <p14:tracePt t="5859" x="3152775" y="3730625"/>
          <p14:tracePt t="5866" x="3186113" y="3738563"/>
          <p14:tracePt t="5874" x="3221038" y="3748088"/>
          <p14:tracePt t="5882" x="3228975" y="3748088"/>
          <p14:tracePt t="5893" x="3238500" y="3748088"/>
          <p14:tracePt t="5901" x="3263900" y="3748088"/>
          <p14:tracePt t="5906" x="3279775" y="3748088"/>
          <p14:tracePt t="5916" x="3305175" y="3748088"/>
          <p14:tracePt t="5923" x="3340100" y="3756025"/>
          <p14:tracePt t="5935" x="3348038" y="3756025"/>
          <p14:tracePt t="5939" x="3373438" y="3756025"/>
          <p14:tracePt t="5947" x="3382963" y="3756025"/>
          <p14:tracePt t="5963" x="3408363" y="3756025"/>
          <p14:tracePt t="5971" x="3433763" y="3763963"/>
          <p14:tracePt t="5979" x="3449638" y="3763963"/>
          <p14:tracePt t="5986" x="3467100" y="3763963"/>
          <p14:tracePt t="6003" x="3475038" y="3763963"/>
          <p14:tracePt t="6011" x="3484563" y="3763963"/>
          <p14:tracePt t="6018" x="3492500" y="3763963"/>
          <p14:tracePt t="6027" x="3502025" y="3763963"/>
          <p14:tracePt t="6917" x="3509963" y="3763963"/>
          <p14:tracePt t="6932" x="3517900" y="3763963"/>
          <p14:tracePt t="6940" x="3543300" y="3763963"/>
          <p14:tracePt t="6947" x="3586163" y="3763963"/>
          <p14:tracePt t="6955" x="3636963" y="3763963"/>
          <p14:tracePt t="6962" x="3687763" y="3763963"/>
          <p14:tracePt t="6971" x="3748088" y="3763963"/>
          <p14:tracePt t="6978" x="3790950" y="3763963"/>
          <p14:tracePt t="6986" x="3867150" y="3763963"/>
          <p14:tracePt t="6994" x="3951288" y="3763963"/>
          <p14:tracePt t="7003" x="4037013" y="3756025"/>
          <p14:tracePt t="7010" x="4121150" y="3756025"/>
          <p14:tracePt t="7019" x="4214813" y="3730625"/>
          <p14:tracePt t="7026" x="4283075" y="3713163"/>
          <p14:tracePt t="7034" x="4359275" y="3687763"/>
          <p14:tracePt t="7042" x="4419600" y="3679825"/>
          <p14:tracePt t="7050" x="4478338" y="3671888"/>
          <p14:tracePt t="7058" x="4538663" y="3662363"/>
          <p14:tracePt t="7066" x="4554538" y="3654425"/>
          <p14:tracePt t="7074" x="4579938" y="3654425"/>
          <p14:tracePt t="7083" x="4589463" y="3636963"/>
          <p14:tracePt t="7090" x="4597400" y="3629025"/>
          <p14:tracePt t="7138" x="4605338" y="3629025"/>
          <p14:tracePt t="7195" x="4597400" y="3629025"/>
          <p14:tracePt t="7204" x="4597400" y="3619500"/>
          <p14:tracePt t="7211" x="4589463" y="3619500"/>
          <p14:tracePt t="7220" x="4564063" y="3619500"/>
          <p14:tracePt t="7227" x="4554538" y="3619500"/>
          <p14:tracePt t="7236" x="4546600" y="3619500"/>
          <p14:tracePt t="7341" x="4538663" y="3611563"/>
          <p14:tracePt t="7348" x="4529138" y="3611563"/>
          <p14:tracePt t="7357" x="4521200" y="3611563"/>
          <p14:tracePt t="7362" x="4513263" y="3611563"/>
          <p14:tracePt t="7370" x="4486275" y="3611563"/>
          <p14:tracePt t="7379" x="4470400" y="3611563"/>
          <p14:tracePt t="7388" x="4452938" y="3619500"/>
          <p14:tracePt t="7395" x="4435475" y="3619500"/>
          <p14:tracePt t="7403" x="4402138" y="3646488"/>
          <p14:tracePt t="7411" x="4394200" y="3646488"/>
          <p14:tracePt t="7418" x="4384675" y="3654425"/>
          <p14:tracePt t="7508" x="4402138" y="3654425"/>
          <p14:tracePt t="7516" x="4410075" y="3654425"/>
          <p14:tracePt t="7525" x="4445000" y="3654425"/>
          <p14:tracePt t="7531" x="4478338" y="3654425"/>
          <p14:tracePt t="7540" x="4503738" y="3654425"/>
          <p14:tracePt t="7547" x="4546600" y="3654425"/>
          <p14:tracePt t="7557" x="4572000" y="3646488"/>
          <p14:tracePt t="7563" x="4630738" y="3636963"/>
          <p14:tracePt t="7571" x="4665663" y="3629025"/>
          <p14:tracePt t="7579" x="4724400" y="3619500"/>
          <p14:tracePt t="7587" x="4784725" y="3611563"/>
          <p14:tracePt t="7594" x="4810125" y="3603625"/>
          <p14:tracePt t="7603" x="4868863" y="3586163"/>
          <p14:tracePt t="7611" x="4894263" y="3586163"/>
          <p14:tracePt t="7619" x="4919663" y="3586163"/>
          <p14:tracePt t="7626" x="4937125" y="3586163"/>
          <p14:tracePt t="7634" x="4962525" y="3586163"/>
          <p14:tracePt t="7642" x="4997450" y="3586163"/>
          <p14:tracePt t="7650" x="5005388" y="3586163"/>
          <p14:tracePt t="7658" x="5022850" y="3586163"/>
          <p14:tracePt t="7667" x="5048250" y="3560763"/>
          <p14:tracePt t="7675" x="5064125" y="3560763"/>
          <p14:tracePt t="7690" x="5116513" y="3560763"/>
          <p14:tracePt t="7699" x="5132388" y="3560763"/>
          <p14:tracePt t="7706" x="5167313" y="3560763"/>
          <p14:tracePt t="7714" x="5200650" y="3560763"/>
          <p14:tracePt t="7723" x="5243513" y="3560763"/>
          <p14:tracePt t="7730" x="5268913" y="3560763"/>
          <p14:tracePt t="7740" x="5286375" y="3560763"/>
          <p14:tracePt t="7746" x="5327650" y="3560763"/>
          <p14:tracePt t="7755" x="5362575" y="3552825"/>
          <p14:tracePt t="7762" x="5421313" y="3543300"/>
          <p14:tracePt t="7771" x="5464175" y="3527425"/>
          <p14:tracePt t="7778" x="5489575" y="3517900"/>
          <p14:tracePt t="7787" x="5549900" y="3517900"/>
          <p14:tracePt t="7794" x="5591175" y="3502025"/>
          <p14:tracePt t="7803" x="5626100" y="3484563"/>
          <p14:tracePt t="7810" x="5676900" y="3475038"/>
          <p14:tracePt t="7819" x="5735638" y="3459163"/>
          <p14:tracePt t="7826" x="5770563" y="3449638"/>
          <p14:tracePt t="7834" x="5778500" y="3449638"/>
          <p14:tracePt t="7842" x="5803900" y="3449638"/>
          <p14:tracePt t="7850" x="5846763" y="3433763"/>
          <p14:tracePt t="7858" x="5880100" y="3424238"/>
          <p14:tracePt t="7866" x="5915025" y="3408363"/>
          <p14:tracePt t="7874" x="5940425" y="3398838"/>
          <p14:tracePt t="7882" x="5965825" y="3398838"/>
          <p14:tracePt t="7891" x="5999163" y="3382963"/>
          <p14:tracePt t="7899" x="6008688" y="3382963"/>
          <p14:tracePt t="7907" x="6024563" y="3373438"/>
          <p14:tracePt t="7915" x="6059488" y="3365500"/>
          <p14:tracePt t="7922" x="6067425" y="3355975"/>
          <p14:tracePt t="7931" x="6092825" y="3355975"/>
          <p14:tracePt t="7940" x="6110288" y="3355975"/>
          <p14:tracePt t="7955" x="6118225" y="3355975"/>
          <p14:tracePt t="8052" x="6102350" y="3355975"/>
          <p14:tracePt t="8060" x="6084888" y="3355975"/>
          <p14:tracePt t="8068" x="6076950" y="3355975"/>
          <p14:tracePt t="8075" x="6049963" y="3355975"/>
          <p14:tracePt t="8083" x="6024563" y="3355975"/>
          <p14:tracePt t="8091" x="6008688" y="3355975"/>
          <p14:tracePt t="8099" x="5948363" y="3365500"/>
          <p14:tracePt t="8108" x="5915025" y="3373438"/>
          <p14:tracePt t="8116" x="5872163" y="3382963"/>
          <p14:tracePt t="8123" x="5813425" y="3390900"/>
          <p14:tracePt t="8131" x="5761038" y="3408363"/>
          <p14:tracePt t="8140" x="5702300" y="3416300"/>
          <p14:tracePt t="8147" x="5684838" y="3424238"/>
          <p14:tracePt t="8155" x="5634038" y="3433763"/>
          <p14:tracePt t="8162" x="5591175" y="3441700"/>
          <p14:tracePt t="8170" x="5532438" y="3441700"/>
          <p14:tracePt t="8178" x="5489575" y="3449638"/>
          <p14:tracePt t="8186" x="5446713" y="3449638"/>
          <p14:tracePt t="8194" x="5395913" y="3475038"/>
          <p14:tracePt t="8203" x="5362575" y="3484563"/>
          <p14:tracePt t="8210" x="5319713" y="3492500"/>
          <p14:tracePt t="8218" x="5268913" y="3502025"/>
          <p14:tracePt t="8226" x="5208588" y="3509963"/>
          <p14:tracePt t="8234" x="5167313" y="3517900"/>
          <p14:tracePt t="8243" x="5106988" y="3527425"/>
          <p14:tracePt t="8250" x="5056188" y="3535363"/>
          <p14:tracePt t="8258" x="5030788" y="3543300"/>
          <p14:tracePt t="8266" x="4997450" y="3552825"/>
          <p14:tracePt t="8274" x="4962525" y="3560763"/>
          <p14:tracePt t="8283" x="4911725" y="3568700"/>
          <p14:tracePt t="8291" x="4868863" y="3578225"/>
          <p14:tracePt t="8298" x="4827588" y="3586163"/>
          <p14:tracePt t="8307" x="4767263" y="3603625"/>
          <p14:tracePt t="8314" x="4699000" y="3619500"/>
          <p14:tracePt t="8322" x="4657725" y="3636963"/>
          <p14:tracePt t="8330" x="4597400" y="3646488"/>
          <p14:tracePt t="8340" x="4546600" y="3654425"/>
          <p14:tracePt t="8346" x="4513263" y="3662363"/>
          <p14:tracePt t="8355" x="4486275" y="3671888"/>
          <p14:tracePt t="8362" x="4452938" y="3679825"/>
          <p14:tracePt t="8371" x="4435475" y="3687763"/>
          <p14:tracePt t="8378" x="4427538" y="3687763"/>
          <p14:tracePt t="8387" x="4419600" y="3687763"/>
          <p14:tracePt t="8394" x="4402138" y="3687763"/>
          <p14:tracePt t="8403" x="4394200" y="3687763"/>
          <p14:tracePt t="8410" x="4384675" y="3687763"/>
          <p14:tracePt t="8419" x="4376738" y="3687763"/>
          <p14:tracePt t="8426" x="4368800" y="3687763"/>
          <p14:tracePt t="8442" x="4333875" y="3687763"/>
          <p14:tracePt t="8452" x="4325938" y="3687763"/>
          <p14:tracePt t="8460" x="4308475" y="3687763"/>
          <p14:tracePt t="8628" x="4300538" y="3687763"/>
          <p14:tracePt t="8643" x="4291013" y="3687763"/>
          <p14:tracePt t="8674" x="4283075" y="3697288"/>
          <p14:tracePt t="8683" x="4275138" y="3697288"/>
          <p14:tracePt t="8690" x="4257675" y="3713163"/>
          <p14:tracePt t="8699" x="4232275" y="3722688"/>
          <p14:tracePt t="8715" x="4214813" y="3722688"/>
          <p14:tracePt t="8731" x="4206875" y="3730625"/>
          <p14:tracePt t="8900" x="4214813" y="3730625"/>
          <p14:tracePt t="8907" x="4240213" y="3730625"/>
          <p14:tracePt t="8914" x="4275138" y="3730625"/>
          <p14:tracePt t="8922" x="4300538" y="3730625"/>
          <p14:tracePt t="8931" x="4341813" y="3730625"/>
          <p14:tracePt t="8940" x="4376738" y="3730625"/>
          <p14:tracePt t="8946" x="4402138" y="3730625"/>
          <p14:tracePt t="8955" x="4419600" y="3730625"/>
          <p14:tracePt t="8964" x="4478338" y="3730625"/>
          <p14:tracePt t="8973" x="4521200" y="3730625"/>
          <p14:tracePt t="8979" x="4564063" y="3730625"/>
          <p14:tracePt t="8987" x="4614863" y="3722688"/>
          <p14:tracePt t="8995" x="4657725" y="3713163"/>
          <p14:tracePt t="9003" x="4708525" y="3705225"/>
          <p14:tracePt t="9011" x="4749800" y="3705225"/>
          <p14:tracePt t="9019" x="4792663" y="3697288"/>
          <p14:tracePt t="9026" x="4843463" y="3687763"/>
          <p14:tracePt t="9034" x="4868863" y="3687763"/>
          <p14:tracePt t="9042" x="4911725" y="3687763"/>
          <p14:tracePt t="9050" x="4946650" y="3679825"/>
          <p14:tracePt t="9058" x="4979988" y="3679825"/>
          <p14:tracePt t="9067" x="5013325" y="3679825"/>
          <p14:tracePt t="9075" x="5064125" y="3671888"/>
          <p14:tracePt t="9084" x="5116513" y="3654425"/>
          <p14:tracePt t="9092" x="5157788" y="3646488"/>
          <p14:tracePt t="9099" x="5192713" y="3636963"/>
          <p14:tracePt t="9108" x="5226050" y="3636963"/>
          <p14:tracePt t="9124" x="5302250" y="3629025"/>
          <p14:tracePt t="9131" x="5327650" y="3619500"/>
          <p14:tracePt t="9140" x="5362575" y="3611563"/>
          <p14:tracePt t="9146" x="5387975" y="3611563"/>
          <p14:tracePt t="9154" x="5421313" y="3603625"/>
          <p14:tracePt t="9162" x="5446713" y="3603625"/>
          <p14:tracePt t="9171" x="5464175" y="3594100"/>
          <p14:tracePt t="9178" x="5489575" y="3586163"/>
          <p14:tracePt t="9186" x="5507038" y="3586163"/>
          <p14:tracePt t="9194" x="5524500" y="3568700"/>
          <p14:tracePt t="9202" x="5532438" y="3560763"/>
          <p14:tracePt t="9210" x="5557838" y="3552825"/>
          <p14:tracePt t="9226" x="5565775" y="3552825"/>
          <p14:tracePt t="9235" x="5575300" y="3552825"/>
          <p14:tracePt t="9242" x="5575300" y="3543300"/>
          <p14:tracePt t="9291" x="5583238" y="3543300"/>
          <p14:tracePt t="9299" x="5591175" y="3535363"/>
          <p14:tracePt t="9306" x="5600700" y="3535363"/>
          <p14:tracePt t="9314" x="5616575" y="3527425"/>
          <p14:tracePt t="9331" x="5626100" y="3527425"/>
          <p14:tracePt t="9355" x="5634038" y="3527425"/>
          <p14:tracePt t="9363" x="5641975" y="3527425"/>
          <p14:tracePt t="9371" x="5651500" y="3527425"/>
          <p14:tracePt t="9394" x="5668963" y="3509963"/>
          <p14:tracePt t="9402" x="5676900" y="3502025"/>
          <p14:tracePt t="9419" x="5702300" y="3502025"/>
          <p14:tracePt t="9427" x="5710238" y="3492500"/>
          <p14:tracePt t="9434" x="5727700" y="3492500"/>
          <p14:tracePt t="9442" x="5735638" y="3492500"/>
          <p14:tracePt t="9451" x="5745163" y="3484563"/>
          <p14:tracePt t="9458" x="5761038" y="3484563"/>
          <p14:tracePt t="9466" x="5788025" y="3475038"/>
          <p14:tracePt t="9474" x="5803900" y="3467100"/>
          <p14:tracePt t="9483" x="5838825" y="3467100"/>
          <p14:tracePt t="9490" x="5864225" y="3441700"/>
          <p14:tracePt t="9499" x="5880100" y="3441700"/>
          <p14:tracePt t="9597" x="5889625" y="3441700"/>
          <p14:tracePt t="9642" x="5897563" y="3441700"/>
          <p14:tracePt t="9651" x="5905500" y="3433763"/>
          <p14:tracePt t="9666" x="5915025" y="3433763"/>
          <p14:tracePt t="9674" x="5922963" y="3433763"/>
          <p14:tracePt t="10180" x="5932488" y="3433763"/>
          <p14:tracePt t="10212" x="5915025" y="3441700"/>
          <p14:tracePt t="10220" x="5889625" y="3441700"/>
          <p14:tracePt t="10226" x="5872163" y="3441700"/>
          <p14:tracePt t="10235" x="5829300" y="3441700"/>
          <p14:tracePt t="10243" x="5795963" y="3449638"/>
          <p14:tracePt t="10253" x="5761038" y="3449638"/>
          <p14:tracePt t="10258" x="5719763" y="3449638"/>
          <p14:tracePt t="10267" x="5659438" y="3459163"/>
          <p14:tracePt t="10274" x="5600700" y="3467100"/>
          <p14:tracePt t="10283" x="5540375" y="3475038"/>
          <p14:tracePt t="10290" x="5507038" y="3475038"/>
          <p14:tracePt t="10298" x="5464175" y="3484563"/>
          <p14:tracePt t="10307" x="5405438" y="3509963"/>
          <p14:tracePt t="10316" x="5345113" y="3517900"/>
          <p14:tracePt t="10323" x="5286375" y="3527425"/>
          <p14:tracePt t="10331" x="5243513" y="3535363"/>
          <p14:tracePt t="10339" x="5226050" y="3535363"/>
          <p14:tracePt t="10347" x="5218113" y="3535363"/>
          <p14:tracePt t="10395" x="5208588" y="3535363"/>
          <p14:tracePt t="10403" x="5200650" y="3535363"/>
          <p14:tracePt t="10419" x="5192713" y="3535363"/>
          <p14:tracePt t="10427" x="5192713" y="3527425"/>
          <p14:tracePt t="10435" x="5183188" y="3517900"/>
          <p14:tracePt t="10458" x="5175250" y="3509963"/>
          <p14:tracePt t="10556" x="5167313" y="3509963"/>
          <p14:tracePt t="10579" x="5157788" y="3509963"/>
          <p14:tracePt t="10587" x="5149850" y="3509963"/>
          <p14:tracePt t="10594" x="5141913" y="3509963"/>
          <p14:tracePt t="10619" x="5132388" y="3509963"/>
          <p14:tracePt t="10627" x="5124450" y="3509963"/>
          <p14:tracePt t="10635" x="5116513" y="3509963"/>
          <p14:tracePt t="10643" x="5099050" y="3509963"/>
          <p14:tracePt t="10652" x="5081588" y="3509963"/>
          <p14:tracePt t="10658" x="5048250" y="3527425"/>
          <p14:tracePt t="10666" x="5013325" y="3535363"/>
          <p14:tracePt t="10674" x="4962525" y="3552825"/>
          <p14:tracePt t="10683" x="4954588" y="3552825"/>
          <p14:tracePt t="10690" x="4903788" y="3560763"/>
          <p14:tracePt t="10698" x="4860925" y="3560763"/>
          <p14:tracePt t="10707" x="4852988" y="3568700"/>
          <p14:tracePt t="10715" x="4818063" y="3568700"/>
          <p14:tracePt t="10723" x="4784725" y="3568700"/>
          <p14:tracePt t="10730" x="4775200" y="3568700"/>
          <p14:tracePt t="10738" x="4741863" y="3578225"/>
          <p14:tracePt t="10746" x="4724400" y="3586163"/>
          <p14:tracePt t="10755" x="4691063" y="3586163"/>
          <p14:tracePt t="10762" x="4683125" y="3586163"/>
          <p14:tracePt t="10770" x="4657725" y="3603625"/>
          <p14:tracePt t="10787" x="4648200" y="3603625"/>
          <p14:tracePt t="11212" x="4648200" y="3611563"/>
          <p14:tracePt t="11228" x="4657725" y="3611563"/>
          <p14:tracePt t="11235" x="4665663" y="3611563"/>
          <p14:tracePt t="11243" x="4673600" y="3611563"/>
          <p14:tracePt t="11251" x="4691063" y="3611563"/>
          <p14:tracePt t="11259" x="4699000" y="3611563"/>
          <p14:tracePt t="11267" x="4733925" y="3611563"/>
          <p14:tracePt t="11275" x="4775200" y="3611563"/>
          <p14:tracePt t="11282" x="4802188" y="3611563"/>
          <p14:tracePt t="11291" x="4843463" y="3594100"/>
          <p14:tracePt t="11299" x="4878388" y="3586163"/>
          <p14:tracePt t="11307" x="4886325" y="3586163"/>
          <p14:tracePt t="11315" x="4903788" y="3586163"/>
          <p14:tracePt t="11331" x="4929188" y="3578225"/>
          <p14:tracePt t="11339" x="4929188" y="3568700"/>
          <p14:tracePt t="11347" x="4937125" y="3568700"/>
          <p14:tracePt t="12331" x="4946650" y="3568700"/>
          <p14:tracePt t="12339" x="4954588" y="3568700"/>
          <p14:tracePt t="12347" x="4962525" y="3578225"/>
          <p14:tracePt t="12355" x="4972050" y="3594100"/>
          <p14:tracePt t="12362" x="4987925" y="3629025"/>
          <p14:tracePt t="12379" x="4987925" y="3662363"/>
          <p14:tracePt t="12387" x="4987925" y="3705225"/>
          <p14:tracePt t="12395" x="4979988" y="3738563"/>
          <p14:tracePt t="12402" x="4946650" y="3798888"/>
          <p14:tracePt t="12410" x="4937125" y="3824288"/>
          <p14:tracePt t="12418" x="4937125" y="3841750"/>
          <p14:tracePt t="12426" x="4919663" y="3875088"/>
          <p14:tracePt t="12434" x="4886325" y="3917950"/>
          <p14:tracePt t="12442" x="4860925" y="3951288"/>
          <p14:tracePt t="12450" x="4835525" y="3976688"/>
          <p14:tracePt t="12458" x="4818063" y="4002088"/>
          <p14:tracePt t="12466" x="4792663" y="4037013"/>
          <p14:tracePt t="12474" x="4767263" y="4062413"/>
          <p14:tracePt t="12482" x="4733925" y="4095750"/>
          <p14:tracePt t="12490" x="4691063" y="4130675"/>
          <p14:tracePt t="12499" x="4648200" y="4156075"/>
          <p14:tracePt t="12506" x="4579938" y="4197350"/>
          <p14:tracePt t="12516" x="4529138" y="4232275"/>
          <p14:tracePt t="12522" x="4478338" y="4257675"/>
          <p14:tracePt t="12531" x="4435475" y="4291013"/>
          <p14:tracePt t="12539" x="4394200" y="4308475"/>
          <p14:tracePt t="12547" x="4384675" y="4308475"/>
          <p14:tracePt t="12563" x="4376738" y="4316413"/>
          <p14:tracePt t="12570" x="4376738" y="4325938"/>
          <p14:tracePt t="12579" x="4376738" y="4333875"/>
          <p14:tracePt t="12586" x="4394200" y="4351338"/>
          <p14:tracePt t="12594" x="4410075" y="4368800"/>
          <p14:tracePt t="12602" x="4419600" y="4376738"/>
          <p14:tracePt t="12611" x="4427538" y="4384675"/>
          <p14:tracePt t="12618" x="4445000" y="4394200"/>
          <p14:tracePt t="12627" x="4470400" y="4419600"/>
          <p14:tracePt t="12634" x="4495800" y="4427538"/>
          <p14:tracePt t="12643" x="4521200" y="4435475"/>
          <p14:tracePt t="12651" x="4589463" y="4452938"/>
          <p14:tracePt t="12658" x="4614863" y="4452938"/>
          <p14:tracePt t="12666" x="4640263" y="4452938"/>
          <p14:tracePt t="12674" x="4683125" y="4452938"/>
          <p14:tracePt t="12682" x="4741863" y="4452938"/>
          <p14:tracePt t="12690" x="4827588" y="4452938"/>
          <p14:tracePt t="12699" x="4903788" y="4445000"/>
          <p14:tracePt t="12706" x="5005388" y="4419600"/>
          <p14:tracePt t="12715" x="5091113" y="4410075"/>
          <p14:tracePt t="12723" x="5200650" y="4384675"/>
          <p14:tracePt t="12731" x="5319713" y="4359275"/>
          <p14:tracePt t="12738" x="5438775" y="4325938"/>
          <p14:tracePt t="12750" x="5575300" y="4300538"/>
          <p14:tracePt t="12755" x="5694363" y="4283075"/>
          <p14:tracePt t="12763" x="5795963" y="4257675"/>
          <p14:tracePt t="12770" x="5854700" y="4240213"/>
          <p14:tracePt t="12778" x="5915025" y="4214813"/>
          <p14:tracePt t="12786" x="5932488" y="4214813"/>
          <p14:tracePt t="12795" x="5948363" y="4206875"/>
          <p14:tracePt t="12859" x="5940425" y="4206875"/>
          <p14:tracePt t="12866" x="5915025" y="4206875"/>
          <p14:tracePt t="12874" x="5872163" y="4197350"/>
          <p14:tracePt t="12883" x="5813425" y="4197350"/>
          <p14:tracePt t="12891" x="5770563" y="4197350"/>
          <p14:tracePt t="12899" x="5684838" y="4197350"/>
          <p14:tracePt t="12907" x="5583238" y="4197350"/>
          <p14:tracePt t="12915" x="5497513" y="4206875"/>
          <p14:tracePt t="12923" x="5413375" y="4214813"/>
          <p14:tracePt t="12931" x="5337175" y="4232275"/>
          <p14:tracePt t="12939" x="5251450" y="4249738"/>
          <p14:tracePt t="12948" x="5183188" y="4265613"/>
          <p14:tracePt t="12955" x="5175250" y="4275138"/>
          <p14:tracePt t="12963" x="5167313" y="4283075"/>
          <p14:tracePt t="12971" x="5157788" y="4283075"/>
          <p14:tracePt t="13003" x="5149850" y="4291013"/>
          <p14:tracePt t="13027" x="5157788" y="4291013"/>
          <p14:tracePt t="13035" x="5167313" y="4300538"/>
          <p14:tracePt t="13043" x="5200650" y="4300538"/>
          <p14:tracePt t="13051" x="5235575" y="4300538"/>
          <p14:tracePt t="13059" x="5276850" y="4300538"/>
          <p14:tracePt t="13067" x="5345113" y="4300538"/>
          <p14:tracePt t="13074" x="5438775" y="4300538"/>
          <p14:tracePt t="13083" x="5532438" y="4300538"/>
          <p14:tracePt t="13091" x="5616575" y="4291013"/>
          <p14:tracePt t="13099" x="5676900" y="4291013"/>
          <p14:tracePt t="13107" x="5684838" y="4291013"/>
          <p14:tracePt t="13237" x="5684838" y="4283075"/>
          <p14:tracePt t="13245" x="5676900" y="4275138"/>
          <p14:tracePt t="13333" x="5694363" y="4275138"/>
          <p14:tracePt t="13340" x="5727700" y="4275138"/>
          <p14:tracePt t="13348" x="5745163" y="4265613"/>
          <p14:tracePt t="13354" x="5813425" y="4249738"/>
          <p14:tracePt t="13363" x="5932488" y="4214813"/>
          <p14:tracePt t="13370" x="6076950" y="4164013"/>
          <p14:tracePt t="13379" x="6338888" y="4079875"/>
          <p14:tracePt t="13386" x="6662738" y="3994150"/>
          <p14:tracePt t="13397" x="7010400" y="3883025"/>
          <p14:tracePt t="13403" x="7350125" y="3790950"/>
          <p14:tracePt t="13411" x="7724775" y="3697288"/>
          <p14:tracePt t="13418" x="8124825" y="3603625"/>
          <p14:tracePt t="13426" x="8523288" y="3492500"/>
          <p14:tracePt t="13434" x="8880475" y="33559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76F880-727C-41FF-AA19-7A49138C0A82}"/>
              </a:ext>
            </a:extLst>
          </p:cNvPr>
          <p:cNvSpPr>
            <a:spLocks noGrp="1" noChangeArrowheads="1"/>
          </p:cNvSpPr>
          <p:nvPr>
            <p:ph idx="1"/>
          </p:nvPr>
        </p:nvSpPr>
        <p:spPr>
          <a:xfrm>
            <a:off x="457200" y="1773238"/>
            <a:ext cx="8229600" cy="5616575"/>
          </a:xfrm>
        </p:spPr>
        <p:txBody>
          <a:bodyPr/>
          <a:lstStyle/>
          <a:p>
            <a:pPr eaLnBrk="1" hangingPunct="1"/>
            <a:r>
              <a:rPr lang="cs-CZ" altLang="cs-CZ" sz="3600">
                <a:solidFill>
                  <a:srgbClr val="FFFF00"/>
                </a:solidFill>
              </a:rPr>
              <a:t>MALOCCLUSION</a:t>
            </a:r>
            <a:r>
              <a:rPr lang="cs-CZ" altLang="cs-CZ" sz="3600"/>
              <a:t> is a manifestation of genetic and environmental interaction on the development of the orofacial region</a:t>
            </a:r>
          </a:p>
        </p:txBody>
      </p:sp>
      <p:pic>
        <p:nvPicPr>
          <p:cNvPr id="2" name="Zvuk 1">
            <a:hlinkClick r:id="" action="ppaction://media"/>
            <a:extLst>
              <a:ext uri="{FF2B5EF4-FFF2-40B4-BE49-F238E27FC236}">
                <a16:creationId xmlns:a16="http://schemas.microsoft.com/office/drawing/2014/main" id="{E7F7893D-1921-4953-8ED2-13E4C09981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15"/>
    </mc:Choice>
    <mc:Fallback xmlns="">
      <p:transition spd="slow" advTm="2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F0229CE-AD67-40DB-9011-26244053E3C8}"/>
              </a:ext>
            </a:extLst>
          </p:cNvPr>
          <p:cNvSpPr>
            <a:spLocks noGrp="1" noChangeArrowheads="1"/>
          </p:cNvSpPr>
          <p:nvPr>
            <p:ph type="title"/>
          </p:nvPr>
        </p:nvSpPr>
        <p:spPr>
          <a:xfrm>
            <a:off x="323850" y="304800"/>
            <a:ext cx="8286750"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36867" name="Rectangle 3">
            <a:extLst>
              <a:ext uri="{FF2B5EF4-FFF2-40B4-BE49-F238E27FC236}">
                <a16:creationId xmlns:a16="http://schemas.microsoft.com/office/drawing/2014/main" id="{F39E715C-ADA0-4FEB-8A23-0DAC9633032D}"/>
              </a:ext>
            </a:extLst>
          </p:cNvPr>
          <p:cNvSpPr>
            <a:spLocks noGrp="1" noChangeArrowheads="1"/>
          </p:cNvSpPr>
          <p:nvPr>
            <p:ph idx="1"/>
          </p:nvPr>
        </p:nvSpPr>
        <p:spPr>
          <a:xfrm>
            <a:off x="323850" y="1340768"/>
            <a:ext cx="8286750" cy="5212431"/>
          </a:xfrm>
        </p:spPr>
        <p:txBody>
          <a:bodyPr/>
          <a:lstStyle/>
          <a:p>
            <a:pPr eaLnBrk="1" hangingPunct="1">
              <a:buFont typeface="Wingdings" panose="05000000000000000000" pitchFamily="2" charset="2"/>
              <a:buNone/>
              <a:defRPr/>
            </a:pPr>
            <a:r>
              <a:rPr lang="en-US" altLang="cs-CZ" dirty="0">
                <a:solidFill>
                  <a:schemeClr val="accent1">
                    <a:lumMod val="40000"/>
                    <a:lumOff val="60000"/>
                  </a:schemeClr>
                </a:solidFill>
              </a:rPr>
              <a:t>2. Anomalies of groups of teeth</a:t>
            </a:r>
          </a:p>
          <a:p>
            <a:pPr eaLnBrk="1" hangingPunct="1">
              <a:buFont typeface="Wingdings" panose="05000000000000000000" pitchFamily="2" charset="2"/>
              <a:buNone/>
              <a:defRPr/>
            </a:pPr>
            <a:r>
              <a:rPr lang="en-US" altLang="cs-CZ" dirty="0">
                <a:solidFill>
                  <a:srgbClr val="FF0066"/>
                </a:solidFill>
              </a:rPr>
              <a:t>Cross bite</a:t>
            </a:r>
            <a:r>
              <a:rPr lang="en-US" altLang="cs-CZ" dirty="0">
                <a:solidFill>
                  <a:schemeClr val="accent1"/>
                </a:solidFill>
              </a:rPr>
              <a:t> – </a:t>
            </a:r>
            <a:r>
              <a:rPr lang="en-US" altLang="cs-CZ" dirty="0"/>
              <a:t>in lateral part the buccal cuspids of lower molars are more buccally</a:t>
            </a:r>
          </a:p>
          <a:p>
            <a:pPr eaLnBrk="1" hangingPunct="1">
              <a:buFont typeface="Wingdings" panose="05000000000000000000" pitchFamily="2" charset="2"/>
              <a:buNone/>
              <a:defRPr/>
            </a:pPr>
            <a:endParaRPr lang="en-US" altLang="cs-CZ" dirty="0"/>
          </a:p>
          <a:p>
            <a:pPr eaLnBrk="1" hangingPunct="1">
              <a:buFont typeface="Wingdings" panose="05000000000000000000" pitchFamily="2" charset="2"/>
              <a:buNone/>
              <a:defRPr/>
            </a:pPr>
            <a:endParaRPr lang="cs-CZ" altLang="cs-CZ" dirty="0"/>
          </a:p>
          <a:p>
            <a:pPr eaLnBrk="1" hangingPunct="1">
              <a:buFont typeface="Wingdings" panose="05000000000000000000" pitchFamily="2" charset="2"/>
              <a:buNone/>
              <a:defRPr/>
            </a:pPr>
            <a:endParaRPr lang="en-US" altLang="cs-CZ" dirty="0"/>
          </a:p>
          <a:p>
            <a:pPr eaLnBrk="1" hangingPunct="1">
              <a:buFont typeface="Wingdings" panose="05000000000000000000" pitchFamily="2" charset="2"/>
              <a:buNone/>
              <a:defRPr/>
            </a:pPr>
            <a:r>
              <a:rPr lang="en-US" altLang="cs-CZ" dirty="0">
                <a:solidFill>
                  <a:srgbClr val="FF0066"/>
                </a:solidFill>
              </a:rPr>
              <a:t>Open bite</a:t>
            </a:r>
            <a:r>
              <a:rPr lang="en-US" altLang="cs-CZ" dirty="0">
                <a:solidFill>
                  <a:schemeClr val="accent1"/>
                </a:solidFill>
              </a:rPr>
              <a:t> - </a:t>
            </a:r>
            <a:r>
              <a:rPr lang="en-US" altLang="cs-CZ" dirty="0"/>
              <a:t>negative overbite</a:t>
            </a:r>
            <a:endParaRPr lang="cs-CZ" altLang="cs-CZ" dirty="0"/>
          </a:p>
        </p:txBody>
      </p:sp>
      <p:pic>
        <p:nvPicPr>
          <p:cNvPr id="36868" name="Picture 4">
            <a:extLst>
              <a:ext uri="{FF2B5EF4-FFF2-40B4-BE49-F238E27FC236}">
                <a16:creationId xmlns:a16="http://schemas.microsoft.com/office/drawing/2014/main" id="{C989375A-3390-49CC-969D-251726986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490318"/>
            <a:ext cx="25542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1E44C0DE-EEE0-4594-927E-B1CD3157E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854878"/>
            <a:ext cx="22098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18E80A88-F9FF-46B3-903A-D132B6B3DD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32"/>
    </mc:Choice>
    <mc:Fallback xmlns="">
      <p:transition spd="slow" advTm="1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2D0A18-0757-48E9-B1E8-3A5349F9337E}"/>
              </a:ext>
            </a:extLst>
          </p:cNvPr>
          <p:cNvSpPr>
            <a:spLocks noGrp="1" noChangeArrowheads="1"/>
          </p:cNvSpPr>
          <p:nvPr>
            <p:ph type="title"/>
          </p:nvPr>
        </p:nvSpPr>
        <p:spPr/>
        <p:txBody>
          <a:bodyPr/>
          <a:lstStyle/>
          <a:p>
            <a:pPr eaLnBrk="1" hangingPunct="1"/>
            <a:r>
              <a:rPr lang="en-US" altLang="cs-CZ"/>
              <a:t>Cross bite</a:t>
            </a:r>
            <a:endParaRPr lang="cs-CZ" altLang="cs-CZ"/>
          </a:p>
        </p:txBody>
      </p:sp>
      <p:pic>
        <p:nvPicPr>
          <p:cNvPr id="37891" name="Picture 3">
            <a:extLst>
              <a:ext uri="{FF2B5EF4-FFF2-40B4-BE49-F238E27FC236}">
                <a16:creationId xmlns:a16="http://schemas.microsoft.com/office/drawing/2014/main" id="{091F42C2-95B2-4A7F-B537-8F48EC82DD1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968500" y="2362200"/>
            <a:ext cx="5207000" cy="32781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CF0FF10B-0EF3-45CF-8ABA-A9A3FE3B9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9"/>
    </mc:Choice>
    <mc:Fallback xmlns="">
      <p:transition spd="slow" advTm="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5915AB6-6580-4A0E-9DF4-D25F52C76579}"/>
              </a:ext>
            </a:extLst>
          </p:cNvPr>
          <p:cNvSpPr>
            <a:spLocks noGrp="1" noChangeArrowheads="1"/>
          </p:cNvSpPr>
          <p:nvPr>
            <p:ph type="title"/>
          </p:nvPr>
        </p:nvSpPr>
        <p:spPr/>
        <p:txBody>
          <a:bodyPr/>
          <a:lstStyle/>
          <a:p>
            <a:pPr eaLnBrk="1" hangingPunct="1"/>
            <a:r>
              <a:rPr lang="en-US" altLang="cs-CZ"/>
              <a:t>Open bite</a:t>
            </a:r>
            <a:endParaRPr lang="cs-CZ" altLang="cs-CZ"/>
          </a:p>
        </p:txBody>
      </p:sp>
      <p:pic>
        <p:nvPicPr>
          <p:cNvPr id="38915" name="Picture 3">
            <a:extLst>
              <a:ext uri="{FF2B5EF4-FFF2-40B4-BE49-F238E27FC236}">
                <a16:creationId xmlns:a16="http://schemas.microsoft.com/office/drawing/2014/main" id="{58E7C9BC-C9D8-4A8A-A133-569BFEB669D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36738" y="2216150"/>
            <a:ext cx="5470525" cy="35702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D5CE8CFD-9F70-4FA5-BDD4-69B6DCDE5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3"/>
    </mc:Choice>
    <mc:Fallback xmlns="">
      <p:transition spd="slow" advTm="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E6184CE-1113-41DB-9F24-E59EF31E2D54}"/>
              </a:ext>
            </a:extLst>
          </p:cNvPr>
          <p:cNvSpPr>
            <a:spLocks noGrp="1" noChangeArrowheads="1"/>
          </p:cNvSpPr>
          <p:nvPr>
            <p:ph type="title"/>
          </p:nvPr>
        </p:nvSpPr>
        <p:spPr>
          <a:xfrm>
            <a:off x="468313" y="304800"/>
            <a:ext cx="8142287"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39939" name="Rectangle 3">
            <a:extLst>
              <a:ext uri="{FF2B5EF4-FFF2-40B4-BE49-F238E27FC236}">
                <a16:creationId xmlns:a16="http://schemas.microsoft.com/office/drawing/2014/main" id="{BD7699DE-151A-41A6-97A4-6EEBAB924A80}"/>
              </a:ext>
            </a:extLst>
          </p:cNvPr>
          <p:cNvSpPr>
            <a:spLocks noGrp="1" noChangeArrowheads="1"/>
          </p:cNvSpPr>
          <p:nvPr>
            <p:ph idx="1"/>
          </p:nvPr>
        </p:nvSpPr>
        <p:spPr/>
        <p:txBody>
          <a:bodyPr/>
          <a:lstStyle/>
          <a:p>
            <a:pPr eaLnBrk="1" hangingPunct="1">
              <a:buFont typeface="Wingdings" panose="05000000000000000000" pitchFamily="2" charset="2"/>
              <a:buNone/>
              <a:defRPr/>
            </a:pPr>
            <a:r>
              <a:rPr lang="en-US" altLang="cs-CZ" dirty="0">
                <a:solidFill>
                  <a:schemeClr val="accent1">
                    <a:lumMod val="40000"/>
                    <a:lumOff val="60000"/>
                  </a:schemeClr>
                </a:solidFill>
              </a:rPr>
              <a:t>2. Anomalies of groups of teeth</a:t>
            </a:r>
          </a:p>
          <a:p>
            <a:pPr eaLnBrk="1" hangingPunct="1">
              <a:buFont typeface="Wingdings" panose="05000000000000000000" pitchFamily="2" charset="2"/>
              <a:buNone/>
              <a:defRPr/>
            </a:pPr>
            <a:endParaRPr lang="en-US" altLang="cs-CZ" dirty="0">
              <a:solidFill>
                <a:schemeClr val="accent1"/>
              </a:solidFill>
            </a:endParaRPr>
          </a:p>
          <a:p>
            <a:pPr eaLnBrk="1" hangingPunct="1">
              <a:buFont typeface="Wingdings" panose="05000000000000000000" pitchFamily="2" charset="2"/>
              <a:buNone/>
              <a:defRPr/>
            </a:pPr>
            <a:r>
              <a:rPr lang="en-US" altLang="cs-CZ" dirty="0">
                <a:solidFill>
                  <a:srgbClr val="FF0066"/>
                </a:solidFill>
              </a:rPr>
              <a:t>Deep bite</a:t>
            </a:r>
            <a:r>
              <a:rPr lang="en-US" altLang="cs-CZ" dirty="0">
                <a:solidFill>
                  <a:schemeClr val="accent1"/>
                </a:solidFill>
              </a:rPr>
              <a:t> </a:t>
            </a:r>
            <a:r>
              <a:rPr lang="en-US" altLang="cs-CZ" dirty="0"/>
              <a:t>– the overbite is increased, the upper incisors cover more than the incisal third of the lower incisors</a:t>
            </a:r>
            <a:r>
              <a:rPr lang="en-US" altLang="cs-CZ" dirty="0">
                <a:solidFill>
                  <a:schemeClr val="accent1"/>
                </a:solidFill>
              </a:rPr>
              <a:t> </a:t>
            </a:r>
          </a:p>
          <a:p>
            <a:pPr eaLnBrk="1" hangingPunct="1">
              <a:buFont typeface="Wingdings" panose="05000000000000000000" pitchFamily="2" charset="2"/>
              <a:buNone/>
              <a:defRPr/>
            </a:pPr>
            <a:r>
              <a:rPr lang="en-US" altLang="cs-CZ" dirty="0">
                <a:solidFill>
                  <a:srgbClr val="FF0066"/>
                </a:solidFill>
              </a:rPr>
              <a:t>Spacing, diastema</a:t>
            </a:r>
          </a:p>
          <a:p>
            <a:pPr eaLnBrk="1" hangingPunct="1">
              <a:buFont typeface="Wingdings" panose="05000000000000000000" pitchFamily="2" charset="2"/>
              <a:buNone/>
              <a:defRPr/>
            </a:pPr>
            <a:r>
              <a:rPr lang="en-US" altLang="cs-CZ" dirty="0">
                <a:solidFill>
                  <a:srgbClr val="FF0066"/>
                </a:solidFill>
              </a:rPr>
              <a:t>Crowding</a:t>
            </a:r>
            <a:r>
              <a:rPr lang="en-US" altLang="cs-CZ" dirty="0">
                <a:solidFill>
                  <a:schemeClr val="accent1"/>
                </a:solidFill>
              </a:rPr>
              <a:t> </a:t>
            </a:r>
            <a:r>
              <a:rPr lang="en-US" altLang="cs-CZ" dirty="0"/>
              <a:t>– primary, secondary, tertiary</a:t>
            </a:r>
          </a:p>
          <a:p>
            <a:pPr eaLnBrk="1" hangingPunct="1">
              <a:buFont typeface="Wingdings" panose="05000000000000000000" pitchFamily="2" charset="2"/>
              <a:buNone/>
              <a:defRPr/>
            </a:pPr>
            <a:endParaRPr lang="en-US" altLang="cs-CZ" dirty="0">
              <a:solidFill>
                <a:schemeClr val="accent1"/>
              </a:solidFill>
            </a:endParaRPr>
          </a:p>
          <a:p>
            <a:pPr eaLnBrk="1" hangingPunct="1">
              <a:buFont typeface="Wingdings" panose="05000000000000000000" pitchFamily="2" charset="2"/>
              <a:buNone/>
              <a:defRPr/>
            </a:pPr>
            <a:endParaRPr lang="en-US" altLang="cs-CZ" dirty="0">
              <a:solidFill>
                <a:schemeClr val="accent1"/>
              </a:solidFill>
            </a:endParaRPr>
          </a:p>
          <a:p>
            <a:pPr eaLnBrk="1" hangingPunct="1">
              <a:buFont typeface="Wingdings" panose="05000000000000000000" pitchFamily="2" charset="2"/>
              <a:buNone/>
              <a:defRPr/>
            </a:pPr>
            <a:endParaRPr lang="cs-CZ" altLang="cs-CZ" dirty="0">
              <a:solidFill>
                <a:schemeClr val="accent1"/>
              </a:solidFill>
            </a:endParaRPr>
          </a:p>
        </p:txBody>
      </p:sp>
      <p:pic>
        <p:nvPicPr>
          <p:cNvPr id="7" name="Zvuk 6">
            <a:hlinkClick r:id="" action="ppaction://media"/>
            <a:extLst>
              <a:ext uri="{FF2B5EF4-FFF2-40B4-BE49-F238E27FC236}">
                <a16:creationId xmlns:a16="http://schemas.microsoft.com/office/drawing/2014/main" id="{C79DBCBB-8667-4C63-86CD-E12589499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129"/>
    </mc:Choice>
    <mc:Fallback xmlns="">
      <p:transition spd="slow" advTm="5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2DD55FC-3FF7-44D2-9570-AA121701906E}"/>
              </a:ext>
            </a:extLst>
          </p:cNvPr>
          <p:cNvSpPr>
            <a:spLocks noGrp="1" noChangeArrowheads="1"/>
          </p:cNvSpPr>
          <p:nvPr>
            <p:ph type="title"/>
          </p:nvPr>
        </p:nvSpPr>
        <p:spPr/>
        <p:txBody>
          <a:bodyPr/>
          <a:lstStyle/>
          <a:p>
            <a:pPr eaLnBrk="1" hangingPunct="1"/>
            <a:r>
              <a:rPr lang="en-US" altLang="cs-CZ"/>
              <a:t>Deep bite</a:t>
            </a:r>
            <a:endParaRPr lang="cs-CZ" altLang="cs-CZ"/>
          </a:p>
        </p:txBody>
      </p:sp>
      <p:pic>
        <p:nvPicPr>
          <p:cNvPr id="40963" name="Picture 3">
            <a:extLst>
              <a:ext uri="{FF2B5EF4-FFF2-40B4-BE49-F238E27FC236}">
                <a16:creationId xmlns:a16="http://schemas.microsoft.com/office/drawing/2014/main" id="{7F769657-2BB5-4583-95D8-DA681988B47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65275" y="2879725"/>
            <a:ext cx="6013450" cy="22431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71E63C91-CC87-4BD8-A6D4-B033051E0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91"/>
    </mc:Choice>
    <mc:Fallback xmlns="">
      <p:transition spd="slow" advTm="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BA3D921-A974-48EC-8236-549AA7C1C272}"/>
              </a:ext>
            </a:extLst>
          </p:cNvPr>
          <p:cNvSpPr>
            <a:spLocks noGrp="1" noChangeArrowheads="1"/>
          </p:cNvSpPr>
          <p:nvPr>
            <p:ph type="title"/>
          </p:nvPr>
        </p:nvSpPr>
        <p:spPr/>
        <p:txBody>
          <a:bodyPr/>
          <a:lstStyle/>
          <a:p>
            <a:pPr eaLnBrk="1" hangingPunct="1"/>
            <a:r>
              <a:rPr lang="en-US" altLang="cs-CZ"/>
              <a:t>Crowding</a:t>
            </a:r>
            <a:endParaRPr lang="cs-CZ" altLang="cs-CZ"/>
          </a:p>
        </p:txBody>
      </p:sp>
      <p:pic>
        <p:nvPicPr>
          <p:cNvPr id="41987" name="Picture 3">
            <a:extLst>
              <a:ext uri="{FF2B5EF4-FFF2-40B4-BE49-F238E27FC236}">
                <a16:creationId xmlns:a16="http://schemas.microsoft.com/office/drawing/2014/main" id="{828D752C-AB12-48E0-8959-FB8AF076CC0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81213" y="2043113"/>
            <a:ext cx="4981575" cy="39163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6675AD68-D50F-46D1-B99C-1B828FE55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96C5ED43-A31A-4589-ADCB-F8F0C24C70FD}"/>
              </a:ext>
            </a:extLst>
          </p:cNvPr>
          <p:cNvSpPr>
            <a:spLocks noGrp="1" noChangeArrowheads="1"/>
          </p:cNvSpPr>
          <p:nvPr>
            <p:ph idx="1"/>
          </p:nvPr>
        </p:nvSpPr>
        <p:spPr>
          <a:xfrm>
            <a:off x="700088" y="836613"/>
            <a:ext cx="7886700" cy="5267325"/>
          </a:xfrm>
        </p:spPr>
        <p:txBody>
          <a:bodyPr/>
          <a:lstStyle/>
          <a:p>
            <a:pPr eaLnBrk="1" hangingPunct="1">
              <a:buFont typeface="Wingdings" panose="05000000000000000000" pitchFamily="2" charset="2"/>
              <a:buNone/>
              <a:defRPr/>
            </a:pPr>
            <a:r>
              <a:rPr lang="en-US" altLang="cs-CZ" dirty="0">
                <a:solidFill>
                  <a:schemeClr val="accent1">
                    <a:lumMod val="40000"/>
                    <a:lumOff val="60000"/>
                  </a:schemeClr>
                </a:solidFill>
              </a:rPr>
              <a:t>3. Anomalies of the relationship of dental arches = Angles classification</a:t>
            </a:r>
          </a:p>
          <a:p>
            <a:pPr eaLnBrk="1" hangingPunct="1">
              <a:buFont typeface="Wingdings" panose="05000000000000000000" pitchFamily="2" charset="2"/>
              <a:buNone/>
              <a:defRPr/>
            </a:pPr>
            <a:r>
              <a:rPr lang="cs-CZ" altLang="cs-CZ" dirty="0" err="1">
                <a:solidFill>
                  <a:srgbClr val="FF0066"/>
                </a:solidFill>
              </a:rPr>
              <a:t>Class</a:t>
            </a:r>
            <a:r>
              <a:rPr lang="cs-CZ" altLang="cs-CZ" dirty="0">
                <a:solidFill>
                  <a:srgbClr val="FF0066"/>
                </a:solidFill>
              </a:rPr>
              <a:t> I . </a:t>
            </a:r>
            <a:r>
              <a:rPr lang="cs-CZ" altLang="cs-CZ" dirty="0" err="1">
                <a:solidFill>
                  <a:srgbClr val="FF0066"/>
                </a:solidFill>
              </a:rPr>
              <a:t>normoocclusion</a:t>
            </a:r>
            <a:endParaRPr lang="cs-CZ" altLang="cs-CZ" dirty="0">
              <a:solidFill>
                <a:srgbClr val="FF0066"/>
              </a:solidFill>
            </a:endParaRPr>
          </a:p>
        </p:txBody>
      </p:sp>
      <p:pic>
        <p:nvPicPr>
          <p:cNvPr id="2" name="Picture 4">
            <a:extLst>
              <a:ext uri="{FF2B5EF4-FFF2-40B4-BE49-F238E27FC236}">
                <a16:creationId xmlns:a16="http://schemas.microsoft.com/office/drawing/2014/main" id="{C77156E5-8ED0-4596-B017-558A8342D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2867025"/>
            <a:ext cx="2865438"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6333E2B5-F860-4D3D-B2EB-D5291CC1E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600" y="2867025"/>
            <a:ext cx="316865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vuk 5">
            <a:hlinkClick r:id="" action="ppaction://media"/>
            <a:extLst>
              <a:ext uri="{FF2B5EF4-FFF2-40B4-BE49-F238E27FC236}">
                <a16:creationId xmlns:a16="http://schemas.microsoft.com/office/drawing/2014/main" id="{FE09CB5B-DF5E-4471-8F41-0238BD4F5D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02"/>
    </mc:Choice>
    <mc:Fallback xmlns="">
      <p:transition spd="slow" advTm="2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663" x="3135313" y="6789738"/>
          <p14:tracePt t="13669" x="3135313" y="6705600"/>
          <p14:tracePt t="13678" x="3127375" y="6602413"/>
          <p14:tracePt t="13685" x="3127375" y="6518275"/>
          <p14:tracePt t="13693" x="3101975" y="6407150"/>
          <p14:tracePt t="13701" x="3094038" y="6288088"/>
          <p14:tracePt t="13710" x="3076575" y="6186488"/>
          <p14:tracePt t="13717" x="3067050" y="6092825"/>
          <p14:tracePt t="13725" x="3041650" y="5991225"/>
          <p14:tracePt t="13733" x="3025775" y="5897563"/>
          <p14:tracePt t="13742" x="3000375" y="5813425"/>
          <p14:tracePt t="13750" x="2990850" y="5727700"/>
          <p14:tracePt t="13757" x="2974975" y="5668963"/>
          <p14:tracePt t="13766" x="2957513" y="5591175"/>
          <p14:tracePt t="13773" x="2949575" y="5507038"/>
          <p14:tracePt t="13782" x="2940050" y="5405438"/>
          <p14:tracePt t="13789" x="2914650" y="5286375"/>
          <p14:tracePt t="13798" x="2889250" y="5183188"/>
          <p14:tracePt t="13805" x="2855913" y="5073650"/>
          <p14:tracePt t="13814" x="2820988" y="4979988"/>
          <p14:tracePt t="13821" x="2805113" y="4894263"/>
          <p14:tracePt t="13832" x="2770188" y="4802188"/>
          <p14:tracePt t="13837" x="2727325" y="4741863"/>
          <p14:tracePt t="13846" x="2693988" y="4673600"/>
          <p14:tracePt t="13853" x="2660650" y="4614863"/>
          <p14:tracePt t="13861" x="2633663" y="4564063"/>
          <p14:tracePt t="13869" x="2600325" y="4513263"/>
          <p14:tracePt t="13877" x="2582863" y="4478338"/>
          <p14:tracePt t="13885" x="2566988" y="4435475"/>
          <p14:tracePt t="13893" x="2541588" y="4394200"/>
          <p14:tracePt t="13901" x="2516188" y="4368800"/>
          <p14:tracePt t="13909" x="2489200" y="4333875"/>
          <p14:tracePt t="13917" x="2447925" y="4300538"/>
          <p14:tracePt t="13925" x="2422525" y="4275138"/>
          <p14:tracePt t="13933" x="2397125" y="4249738"/>
          <p14:tracePt t="13941" x="2362200" y="4224338"/>
          <p14:tracePt t="13949" x="2336800" y="4206875"/>
          <p14:tracePt t="13966" x="2286000" y="4164013"/>
          <p14:tracePt t="13975" x="2268538" y="4146550"/>
          <p14:tracePt t="13984" x="2235200" y="4130675"/>
          <p14:tracePt t="13990" x="2192338" y="4105275"/>
          <p14:tracePt t="13998" x="2159000" y="4062413"/>
          <p14:tracePt t="14005" x="2124075" y="4037013"/>
          <p14:tracePt t="14014" x="2082800" y="4011613"/>
          <p14:tracePt t="14022" x="2047875" y="3976688"/>
          <p14:tracePt t="14031" x="2039938" y="3976688"/>
          <p14:tracePt t="14037" x="2030413" y="3976688"/>
          <p14:tracePt t="14045" x="2022475" y="3976688"/>
          <p14:tracePt t="14053" x="2014538" y="3976688"/>
          <p14:tracePt t="14069" x="2005013" y="3976688"/>
          <p14:tracePt t="14077" x="2005013" y="3968750"/>
          <p14:tracePt t="14085" x="1997075" y="3960813"/>
          <p14:tracePt t="14102" x="1979613" y="3951288"/>
          <p14:tracePt t="14109" x="1971675" y="3943350"/>
          <p14:tracePt t="14174" x="1963738" y="3935413"/>
          <p14:tracePt t="14198" x="1954213" y="3935413"/>
          <p14:tracePt t="14384" x="1946275" y="3925888"/>
          <p14:tracePt t="14391" x="1938338" y="3925888"/>
          <p14:tracePt t="14413" x="1938338" y="3917950"/>
          <p14:tracePt t="14422" x="1928813" y="3908425"/>
          <p14:tracePt t="14437" x="1928813" y="3883025"/>
          <p14:tracePt t="14445" x="1920875" y="3875088"/>
          <p14:tracePt t="14454" x="1911350" y="3875088"/>
          <p14:tracePt t="14470" x="1903413" y="3857625"/>
          <p14:tracePt t="14502" x="1903413" y="3841750"/>
          <p14:tracePt t="14608" x="1895475" y="3841750"/>
          <p14:tracePt t="14614" x="1895475" y="3849688"/>
          <p14:tracePt t="14623" x="1885950" y="3857625"/>
          <p14:tracePt t="14630" x="1878013" y="3857625"/>
          <p14:tracePt t="14638" x="1878013" y="3867150"/>
          <p14:tracePt t="14678" x="1878013" y="3883025"/>
          <p14:tracePt t="14693" x="1878013" y="3892550"/>
          <p14:tracePt t="14702" x="1860550" y="3908425"/>
          <p14:tracePt t="14733" x="1860550" y="3917950"/>
          <p14:tracePt t="14888" x="1860550" y="3908425"/>
          <p14:tracePt t="15254" x="1852613" y="3900488"/>
          <p14:tracePt t="15303" x="1852613" y="3908425"/>
          <p14:tracePt t="15311" x="1852613" y="3917950"/>
          <p14:tracePt t="15319" x="1844675" y="3925888"/>
          <p14:tracePt t="15326" x="1844675" y="3951288"/>
          <p14:tracePt t="15333" x="1835150" y="3960813"/>
          <p14:tracePt t="15349" x="1835150" y="3968750"/>
          <p14:tracePt t="15358" x="1835150" y="3976688"/>
          <p14:tracePt t="15381" x="1827213" y="3986213"/>
          <p14:tracePt t="15405" x="1827213" y="4002088"/>
          <p14:tracePt t="15432" x="1827213" y="4027488"/>
          <p14:tracePt t="15454" x="1827213" y="4037013"/>
          <p14:tracePt t="15469" x="1819275" y="4062413"/>
          <p14:tracePt t="15478" x="1819275" y="4070350"/>
          <p14:tracePt t="15485" x="1819275" y="4079875"/>
          <p14:tracePt t="15494" x="1809750" y="4087813"/>
          <p14:tracePt t="15510" x="1801813" y="4105275"/>
          <p14:tracePt t="15517" x="1801813" y="4121150"/>
          <p14:tracePt t="15525" x="1801813" y="4130675"/>
          <p14:tracePt t="15534" x="1801813" y="4138613"/>
          <p14:tracePt t="15543" x="1801813" y="4146550"/>
          <p14:tracePt t="15557" x="1801813" y="4156075"/>
          <p14:tracePt t="15566" x="1801813" y="4164013"/>
          <p14:tracePt t="15575" x="1801813" y="4171950"/>
          <p14:tracePt t="15582" x="1801813" y="4181475"/>
          <p14:tracePt t="15590" x="1801813" y="4189413"/>
          <p14:tracePt t="15597" x="1784350" y="4197350"/>
          <p14:tracePt t="15613" x="1784350" y="4206875"/>
          <p14:tracePt t="15621" x="1776413" y="4224338"/>
          <p14:tracePt t="15677" x="1776413" y="4232275"/>
          <p14:tracePt t="15685" x="1776413" y="4240213"/>
          <p14:tracePt t="15694" x="1766888" y="4249738"/>
          <p14:tracePt t="15711" x="1766888" y="4257675"/>
          <p14:tracePt t="15727" x="1766888" y="4265613"/>
          <p14:tracePt t="15734" x="1766888" y="4275138"/>
          <p14:tracePt t="15749" x="1766888" y="4291013"/>
          <p14:tracePt t="16822" x="1766888" y="4300538"/>
          <p14:tracePt t="16998" x="1784350" y="4300538"/>
          <p14:tracePt t="17022" x="1801813" y="4300538"/>
          <p14:tracePt t="17029" x="1809750" y="4300538"/>
          <p14:tracePt t="17038" x="1809750" y="4291013"/>
          <p14:tracePt t="17045" x="1819275" y="4283075"/>
          <p14:tracePt t="17061" x="1827213" y="4283075"/>
          <p14:tracePt t="17078" x="1835150" y="4283075"/>
          <p14:tracePt t="17086" x="1852613" y="4275138"/>
          <p14:tracePt t="17101" x="1870075" y="4265613"/>
          <p14:tracePt t="17109" x="1878013" y="4265613"/>
          <p14:tracePt t="17118" x="1885950" y="4257675"/>
          <p14:tracePt t="17125" x="1895475" y="4240213"/>
          <p14:tracePt t="17133" x="1903413" y="4232275"/>
          <p14:tracePt t="17142" x="1911350" y="4232275"/>
          <p14:tracePt t="17158" x="1920875" y="4224338"/>
          <p14:tracePt t="17165" x="1938338" y="4214813"/>
          <p14:tracePt t="17174" x="1946275" y="4214813"/>
          <p14:tracePt t="17181" x="1963738" y="4206875"/>
          <p14:tracePt t="17190" x="1963738" y="4197350"/>
          <p14:tracePt t="17198" x="1971675" y="4197350"/>
          <p14:tracePt t="17206" x="1979613" y="4197350"/>
          <p14:tracePt t="17213" x="1989138" y="4197350"/>
          <p14:tracePt t="17229" x="2005013" y="4197350"/>
          <p14:tracePt t="17286" x="2014538" y="4197350"/>
          <p14:tracePt t="17293" x="2022475" y="4197350"/>
          <p14:tracePt t="17303" x="2039938" y="4197350"/>
          <p14:tracePt t="17312" x="2047875" y="4197350"/>
          <p14:tracePt t="17318" x="2055813" y="4197350"/>
          <p14:tracePt t="17327" x="2065338" y="4197350"/>
          <p14:tracePt t="17333" x="2073275" y="4197350"/>
          <p14:tracePt t="18856" x="2082800" y="4197350"/>
          <p14:tracePt t="18862" x="2090738" y="4206875"/>
          <p14:tracePt t="18885" x="2108200" y="4206875"/>
          <p14:tracePt t="18901" x="2116138" y="4206875"/>
          <p14:tracePt t="18910" x="2133600" y="4206875"/>
          <p14:tracePt t="18917" x="2159000" y="4206875"/>
          <p14:tracePt t="18925" x="2200275" y="4206875"/>
          <p14:tracePt t="18933" x="2227263" y="4206875"/>
          <p14:tracePt t="18942" x="2260600" y="4206875"/>
          <p14:tracePt t="18961" x="2336800" y="4206875"/>
          <p14:tracePt t="18965" x="2379663" y="4206875"/>
          <p14:tracePt t="18973" x="2422525" y="4206875"/>
          <p14:tracePt t="18981" x="2447925" y="4206875"/>
          <p14:tracePt t="18989" x="2489200" y="4206875"/>
          <p14:tracePt t="18997" x="2532063" y="4206875"/>
          <p14:tracePt t="19006" x="2574925" y="4206875"/>
          <p14:tracePt t="19014" x="2633663" y="4206875"/>
          <p14:tracePt t="19022" x="2676525" y="4206875"/>
          <p14:tracePt t="19030" x="2719388" y="4206875"/>
          <p14:tracePt t="19037" x="2778125" y="4206875"/>
          <p14:tracePt t="19046" x="2820988" y="4206875"/>
          <p14:tracePt t="19053" x="2881313" y="4206875"/>
          <p14:tracePt t="19062" x="2940050" y="4197350"/>
          <p14:tracePt t="19069" x="2990850" y="4181475"/>
          <p14:tracePt t="19078" x="3016250" y="4171950"/>
          <p14:tracePt t="19085" x="3051175" y="4164013"/>
          <p14:tracePt t="19093" x="3059113" y="4164013"/>
          <p14:tracePt t="19142" x="3067050" y="4156075"/>
          <p14:tracePt t="19174" x="3067050" y="4146550"/>
          <p14:tracePt t="19206" x="3067050" y="4138613"/>
          <p14:tracePt t="19214" x="3067050" y="4121150"/>
          <p14:tracePt t="19222" x="3051175" y="4105275"/>
          <p14:tracePt t="19229" x="3041650" y="4087813"/>
          <p14:tracePt t="19237" x="3025775" y="4070350"/>
          <p14:tracePt t="19246" x="3008313" y="4037013"/>
          <p14:tracePt t="19253" x="2990850" y="4011613"/>
          <p14:tracePt t="19262" x="2982913" y="3994150"/>
          <p14:tracePt t="19269" x="2974975" y="3986213"/>
          <p14:tracePt t="19278" x="2965450" y="3976688"/>
          <p14:tracePt t="19286" x="2949575" y="3960813"/>
          <p14:tracePt t="19293" x="2932113" y="3951288"/>
          <p14:tracePt t="19301" x="2922588" y="3943350"/>
          <p14:tracePt t="19310" x="2914650" y="3943350"/>
          <p14:tracePt t="19317" x="2897188" y="3917950"/>
          <p14:tracePt t="19325" x="2889250" y="3917950"/>
          <p14:tracePt t="19334" x="2871788" y="3900488"/>
          <p14:tracePt t="19341" x="2871788" y="3892550"/>
          <p14:tracePt t="19350" x="2838450" y="3883025"/>
          <p14:tracePt t="19357" x="2830513" y="3875088"/>
          <p14:tracePt t="19365" x="2813050" y="3849688"/>
          <p14:tracePt t="19373" x="2787650" y="3841750"/>
          <p14:tracePt t="19381" x="2762250" y="3832225"/>
          <p14:tracePt t="19389" x="2752725" y="3816350"/>
          <p14:tracePt t="19398" x="2744788" y="3806825"/>
          <p14:tracePt t="19405" x="2727325" y="3798888"/>
          <p14:tracePt t="19414" x="2727325" y="3790950"/>
          <p14:tracePt t="19640" x="2719388" y="3790950"/>
          <p14:tracePt t="19663" x="2719388" y="3798888"/>
          <p14:tracePt t="19678" x="2711450" y="3806825"/>
          <p14:tracePt t="19709" x="2711450" y="3816350"/>
          <p14:tracePt t="19742" x="2711450" y="3824288"/>
          <p14:tracePt t="19766" x="2701925" y="3841750"/>
          <p14:tracePt t="19775" x="2693988" y="3849688"/>
          <p14:tracePt t="19805" x="2693988" y="3857625"/>
          <p14:tracePt t="19830" x="2686050" y="3867150"/>
          <p14:tracePt t="19845" x="2686050" y="3875088"/>
          <p14:tracePt t="19854" x="2686050" y="3883025"/>
          <p14:tracePt t="19878" x="2676525" y="3900488"/>
          <p14:tracePt t="19894" x="2676525" y="3908425"/>
          <p14:tracePt t="19910" x="2668588" y="3917950"/>
          <p14:tracePt t="19917" x="2668588" y="3925888"/>
          <p14:tracePt t="19950" x="2668588" y="3935413"/>
          <p14:tracePt t="19965" x="2668588" y="3943350"/>
          <p14:tracePt t="19973" x="2668588" y="3951288"/>
          <p14:tracePt t="19997" x="2668588" y="3960813"/>
          <p14:tracePt t="20013" x="2668588" y="3968750"/>
          <p14:tracePt t="20021" x="2668588" y="3976688"/>
          <p14:tracePt t="20037" x="2668588" y="3986213"/>
          <p14:tracePt t="20046" x="2668588" y="3994150"/>
          <p14:tracePt t="20061" x="2668588" y="4011613"/>
          <p14:tracePt t="20069" x="2668588" y="4019550"/>
          <p14:tracePt t="20078" x="2668588" y="4027488"/>
          <p14:tracePt t="20094" x="2668588" y="4037013"/>
          <p14:tracePt t="20101" x="2686050" y="4044950"/>
          <p14:tracePt t="20190" x="2693988" y="4052888"/>
          <p14:tracePt t="20205" x="2701925" y="4070350"/>
          <p14:tracePt t="20213" x="2711450" y="4070350"/>
          <p14:tracePt t="20230" x="2719388" y="4070350"/>
          <p14:tracePt t="20238" x="2727325" y="4070350"/>
          <p14:tracePt t="20261" x="2736850" y="4070350"/>
          <p14:tracePt t="20269" x="2744788" y="4070350"/>
          <p14:tracePt t="20277" x="2752725" y="4070350"/>
          <p14:tracePt t="20359" x="2770188" y="4070350"/>
          <p14:tracePt t="20367" x="2778125" y="4079875"/>
          <p14:tracePt t="20375" x="2787650" y="4079875"/>
          <p14:tracePt t="20382" x="2805113" y="4087813"/>
          <p14:tracePt t="20414" x="2813050" y="4087813"/>
          <p14:tracePt t="20470" x="2820988" y="4087813"/>
          <p14:tracePt t="20485" x="2830513" y="4087813"/>
          <p14:tracePt t="20576" x="2838450" y="4087813"/>
          <p14:tracePt t="20583" x="2846388" y="4087813"/>
          <p14:tracePt t="20606" x="2855913" y="4079875"/>
          <p14:tracePt t="20621" x="2863850" y="4079875"/>
          <p14:tracePt t="20630" x="2871788" y="4070350"/>
          <p14:tracePt t="20645" x="2881313" y="4070350"/>
          <p14:tracePt t="20653" x="2897188" y="4070350"/>
          <p14:tracePt t="20677" x="2906713" y="4070350"/>
          <p14:tracePt t="20693" x="2914650" y="4070350"/>
          <p14:tracePt t="20718" x="2922588" y="4070350"/>
          <p14:tracePt t="20726" x="2940050" y="4070350"/>
          <p14:tracePt t="20733" x="2957513" y="4070350"/>
          <p14:tracePt t="20741" x="2974975" y="4070350"/>
          <p14:tracePt t="20760" x="2982913" y="4070350"/>
          <p14:tracePt t="20847" x="2990850" y="4070350"/>
          <p14:tracePt t="21503" x="3008313" y="4070350"/>
          <p14:tracePt t="21519" x="2990850" y="4070350"/>
          <p14:tracePt t="21527" x="2982913" y="4079875"/>
          <p14:tracePt t="21534" x="2965450" y="4079875"/>
          <p14:tracePt t="21542" x="2940050" y="4087813"/>
          <p14:tracePt t="21549" x="2914650" y="4087813"/>
          <p14:tracePt t="21557" x="2881313" y="4105275"/>
          <p14:tracePt t="21565" x="2855913" y="4113213"/>
          <p14:tracePt t="21573" x="2820988" y="4138613"/>
          <p14:tracePt t="21581" x="2813050" y="4156075"/>
          <p14:tracePt t="21589" x="2778125" y="4171950"/>
          <p14:tracePt t="21597" x="2762250" y="4181475"/>
          <p14:tracePt t="21605" x="2736850" y="4197350"/>
          <p14:tracePt t="21613" x="2719388" y="4214813"/>
          <p14:tracePt t="21629" x="2711450" y="4214813"/>
          <p14:tracePt t="21736" x="2701925" y="4224338"/>
          <p14:tracePt t="21847" x="2701925" y="4232275"/>
          <p14:tracePt t="22024" x="2693988" y="4240213"/>
          <p14:tracePt t="22135" x="2686050" y="4240213"/>
          <p14:tracePt t="22189" x="2676525" y="4240213"/>
          <p14:tracePt t="22230" x="2668588" y="4240213"/>
          <p14:tracePt t="22245" x="2660650" y="4240213"/>
          <p14:tracePt t="22261" x="2651125" y="4240213"/>
          <p14:tracePt t="22278" x="2651125" y="4232275"/>
          <p14:tracePt t="22285" x="2651125" y="4214813"/>
          <p14:tracePt t="22294" x="2633663" y="4206875"/>
          <p14:tracePt t="22301" x="2625725" y="4189413"/>
          <p14:tracePt t="22310" x="2625725" y="4181475"/>
          <p14:tracePt t="22317" x="2617788" y="4181475"/>
          <p14:tracePt t="22326" x="2617788" y="4171950"/>
          <p14:tracePt t="22334" x="2608263" y="4156075"/>
          <p14:tracePt t="22350" x="2600325" y="4156075"/>
          <p14:tracePt t="22357" x="2600325" y="4146550"/>
          <p14:tracePt t="22365" x="2592388" y="4138613"/>
          <p14:tracePt t="22438" x="2592388" y="4130675"/>
          <p14:tracePt t="22445" x="2592388" y="4121150"/>
          <p14:tracePt t="22461" x="2592388" y="4113213"/>
          <p14:tracePt t="22494" x="2592388" y="4105275"/>
          <p14:tracePt t="22510" x="2600325" y="4087813"/>
          <p14:tracePt t="22533" x="2608263" y="4087813"/>
          <p14:tracePt t="22615" x="2625725" y="4070350"/>
          <p14:tracePt t="22631" x="2633663" y="4062413"/>
          <p14:tracePt t="22783" x="2643188" y="4062413"/>
          <p14:tracePt t="22814" x="2651125" y="4062413"/>
          <p14:tracePt t="22821" x="2660650" y="4062413"/>
          <p14:tracePt t="22830" x="2668588" y="4062413"/>
          <p14:tracePt t="22837" x="2676525" y="4070350"/>
          <p14:tracePt t="22854" x="2686050" y="4079875"/>
          <p14:tracePt t="22861" x="2693988" y="4095750"/>
          <p14:tracePt t="22877" x="2711450" y="4113213"/>
          <p14:tracePt t="22895" x="2719388" y="4121150"/>
          <p14:tracePt t="22902" x="2727325" y="4130675"/>
          <p14:tracePt t="22910" x="2744788" y="4130675"/>
          <p14:tracePt t="22918" x="2752725" y="4130675"/>
          <p14:tracePt t="22925" x="2762250" y="4130675"/>
          <p14:tracePt t="22934" x="2770188" y="4138613"/>
          <p14:tracePt t="22942" x="2778125" y="4138613"/>
          <p14:tracePt t="22949" x="2778125" y="4156075"/>
          <p14:tracePt t="23014" x="2787650" y="4156075"/>
          <p14:tracePt t="23030" x="2795588" y="4156075"/>
          <p14:tracePt t="23038" x="2805113" y="4156075"/>
          <p14:tracePt t="23046" x="2813050" y="4156075"/>
          <p14:tracePt t="23053" x="2830513" y="4156075"/>
          <p14:tracePt t="23069" x="2855913" y="4156075"/>
          <p14:tracePt t="23077" x="2863850" y="4156075"/>
          <p14:tracePt t="23086" x="2871788" y="4156075"/>
          <p14:tracePt t="23094" x="2881313" y="4156075"/>
          <p14:tracePt t="23117" x="2889250" y="4156075"/>
          <p14:tracePt t="23126" x="2897188" y="4156075"/>
          <p14:tracePt t="23142" x="2906713" y="4156075"/>
          <p14:tracePt t="23150" x="2914650" y="4146550"/>
          <p14:tracePt t="23166" x="2922588" y="4146550"/>
          <p14:tracePt t="23174" x="2932113" y="4146550"/>
          <p14:tracePt t="23182" x="2957513" y="4138613"/>
          <p14:tracePt t="23190" x="2965450" y="4138613"/>
          <p14:tracePt t="23200" x="2974975" y="4138613"/>
          <p14:tracePt t="23205" x="2982913" y="4138613"/>
          <p14:tracePt t="23238" x="2990850" y="4138613"/>
          <p14:tracePt t="23335" x="3000375" y="4138613"/>
          <p14:tracePt t="23342" x="3008313" y="4138613"/>
          <p14:tracePt t="23350" x="3016250" y="4138613"/>
          <p14:tracePt t="23357" x="3016250" y="4156075"/>
          <p14:tracePt t="23365" x="3016250" y="4164013"/>
          <p14:tracePt t="23373" x="3016250" y="4181475"/>
          <p14:tracePt t="23382" x="3016250" y="4189413"/>
          <p14:tracePt t="23390" x="3016250" y="4197350"/>
          <p14:tracePt t="23400" x="3016250" y="4224338"/>
          <p14:tracePt t="23414" x="3016250" y="4232275"/>
          <p14:tracePt t="23445" x="3016250" y="4240213"/>
          <p14:tracePt t="23720" x="3008313" y="4240213"/>
          <p14:tracePt t="23734" x="2990850" y="4240213"/>
          <p14:tracePt t="23742" x="2957513" y="4240213"/>
          <p14:tracePt t="23749" x="2949575" y="4240213"/>
          <p14:tracePt t="23757" x="2922588" y="4240213"/>
          <p14:tracePt t="23765" x="2914650" y="4240213"/>
          <p14:tracePt t="23773" x="2906713" y="4240213"/>
          <p14:tracePt t="23781" x="2897188" y="4240213"/>
          <p14:tracePt t="23789" x="2889250" y="4240213"/>
          <p14:tracePt t="23797" x="2871788" y="4240213"/>
          <p14:tracePt t="23863" x="2863850" y="4240213"/>
          <p14:tracePt t="23895" x="2846388" y="4240213"/>
          <p14:tracePt t="23902" x="2838450" y="4240213"/>
          <p14:tracePt t="24784" x="2863850" y="4240213"/>
          <p14:tracePt t="24790" x="2906713" y="4240213"/>
          <p14:tracePt t="24798" x="2957513" y="4257675"/>
          <p14:tracePt t="24808" x="3000375" y="4257675"/>
          <p14:tracePt t="24814" x="3084513" y="4283075"/>
          <p14:tracePt t="24822" x="3195638" y="4291013"/>
          <p14:tracePt t="24829" x="3340100" y="4300538"/>
          <p14:tracePt t="24838" x="3517900" y="4316413"/>
          <p14:tracePt t="24845" x="3730625" y="4325938"/>
          <p14:tracePt t="24856" x="3968750" y="4341813"/>
          <p14:tracePt t="24862" x="4232275" y="4359275"/>
          <p14:tracePt t="24870" x="4538663" y="4394200"/>
          <p14:tracePt t="24877" x="4802188" y="4410075"/>
          <p14:tracePt t="24886" x="5099050" y="4427538"/>
          <p14:tracePt t="24893" x="5362575" y="4445000"/>
          <p14:tracePt t="24901" x="5608638" y="4452938"/>
          <p14:tracePt t="24910" x="5813425" y="4470400"/>
          <p14:tracePt t="24917" x="6024563" y="4486275"/>
          <p14:tracePt t="24926" x="6211888" y="4495800"/>
          <p14:tracePt t="24935" x="6399213" y="4521200"/>
          <p14:tracePt t="24944" x="6586538" y="4538663"/>
          <p14:tracePt t="24949" x="6738938" y="4538663"/>
          <p14:tracePt t="24957" x="6875463" y="4538663"/>
          <p14:tracePt t="24966" x="7019925" y="4538663"/>
          <p14:tracePt t="24974" x="7154863" y="4538663"/>
          <p14:tracePt t="24982" x="7283450" y="4538663"/>
          <p14:tracePt t="24990" x="7410450" y="4538663"/>
          <p14:tracePt t="24997" x="7529513" y="4538663"/>
          <p14:tracePt t="25006" x="7623175" y="4538663"/>
          <p14:tracePt t="25014" x="7724775" y="4538663"/>
          <p14:tracePt t="25022" x="7810500" y="4538663"/>
          <p14:tracePt t="25030" x="7894638" y="4538663"/>
          <p14:tracePt t="25037" x="7970838" y="4521200"/>
          <p14:tracePt t="25045" x="8031163" y="4513263"/>
          <p14:tracePt t="25053" x="8099425" y="4503738"/>
          <p14:tracePt t="25061" x="8150225" y="4486275"/>
          <p14:tracePt t="25070" x="8208963" y="4478338"/>
          <p14:tracePt t="25078" x="8294688" y="4452938"/>
          <p14:tracePt t="25085" x="8388350" y="4427538"/>
          <p14:tracePt t="25093" x="8489950" y="4419600"/>
          <p14:tracePt t="25101" x="8574088" y="4402138"/>
          <p14:tracePt t="25109" x="8659813" y="4376738"/>
          <p14:tracePt t="25117" x="8753475" y="4351338"/>
          <p14:tracePt t="25126" x="8863013" y="4316413"/>
          <p14:tracePt t="25133" x="8966200" y="4283075"/>
          <p14:tracePt t="25141" x="9085263" y="424973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5245B17-6EE1-42A3-A322-C51A19948682}"/>
              </a:ext>
            </a:extLst>
          </p:cNvPr>
          <p:cNvSpPr>
            <a:spLocks noGrp="1" noChangeArrowheads="1"/>
          </p:cNvSpPr>
          <p:nvPr>
            <p:ph type="title"/>
          </p:nvPr>
        </p:nvSpPr>
        <p:spPr/>
        <p:txBody>
          <a:bodyPr/>
          <a:lstStyle/>
          <a:p>
            <a:pPr eaLnBrk="1" hangingPunct="1"/>
            <a:r>
              <a:rPr lang="cs-CZ" altLang="cs-CZ"/>
              <a:t>Angle I</a:t>
            </a:r>
          </a:p>
        </p:txBody>
      </p:sp>
      <p:pic>
        <p:nvPicPr>
          <p:cNvPr id="44035" name="Picture 3">
            <a:extLst>
              <a:ext uri="{FF2B5EF4-FFF2-40B4-BE49-F238E27FC236}">
                <a16:creationId xmlns:a16="http://schemas.microsoft.com/office/drawing/2014/main" id="{2A628B27-A3BC-4703-92B0-36B7426EC6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89100" y="2462213"/>
            <a:ext cx="5765800" cy="30781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4CA87928-456A-4FF5-AC81-DEB94686BC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7"/>
    </mc:Choice>
    <mc:Fallback xmlns="">
      <p:transition spd="slow" advTm="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8B9A157-18DB-4BC8-8EDF-75532B597C8A}"/>
              </a:ext>
            </a:extLst>
          </p:cNvPr>
          <p:cNvSpPr>
            <a:spLocks noGrp="1" noChangeArrowheads="1"/>
          </p:cNvSpPr>
          <p:nvPr>
            <p:ph type="title"/>
          </p:nvPr>
        </p:nvSpPr>
        <p:spPr>
          <a:xfrm>
            <a:off x="395288" y="304800"/>
            <a:ext cx="8215312"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45059" name="Rectangle 3">
            <a:extLst>
              <a:ext uri="{FF2B5EF4-FFF2-40B4-BE49-F238E27FC236}">
                <a16:creationId xmlns:a16="http://schemas.microsoft.com/office/drawing/2014/main" id="{03DF04CF-CEAE-402B-A320-F2E5E7F73B99}"/>
              </a:ext>
            </a:extLst>
          </p:cNvPr>
          <p:cNvSpPr>
            <a:spLocks noGrp="1" noChangeArrowheads="1"/>
          </p:cNvSpPr>
          <p:nvPr>
            <p:ph idx="1"/>
          </p:nvPr>
        </p:nvSpPr>
        <p:spPr/>
        <p:txBody>
          <a:bodyPr/>
          <a:lstStyle/>
          <a:p>
            <a:pPr eaLnBrk="1" hangingPunct="1"/>
            <a:r>
              <a:rPr lang="cs-CZ" altLang="cs-CZ">
                <a:solidFill>
                  <a:srgbClr val="FF0066"/>
                </a:solidFill>
              </a:rPr>
              <a:t>Class II</a:t>
            </a:r>
            <a:r>
              <a:rPr lang="cs-CZ" altLang="cs-CZ"/>
              <a:t> : distal occlusion</a:t>
            </a:r>
          </a:p>
          <a:p>
            <a:pPr eaLnBrk="1" hangingPunct="1">
              <a:buFont typeface="Wingdings" panose="05000000000000000000" pitchFamily="2" charset="2"/>
              <a:buNone/>
            </a:pPr>
            <a:r>
              <a:rPr lang="cs-CZ" altLang="cs-CZ"/>
              <a:t>                     </a:t>
            </a:r>
            <a:r>
              <a:rPr lang="cs-CZ" altLang="cs-CZ" sz="2400"/>
              <a:t>- with protrusion of upper incisors</a:t>
            </a:r>
          </a:p>
          <a:p>
            <a:pPr eaLnBrk="1" hangingPunct="1">
              <a:buFont typeface="Wingdings" panose="05000000000000000000" pitchFamily="2" charset="2"/>
              <a:buNone/>
            </a:pPr>
            <a:r>
              <a:rPr lang="cs-CZ" altLang="cs-CZ" sz="2400"/>
              <a:t>                            - with retrusion of upper incisors</a:t>
            </a:r>
          </a:p>
        </p:txBody>
      </p:sp>
      <p:pic>
        <p:nvPicPr>
          <p:cNvPr id="45060" name="Picture 4">
            <a:extLst>
              <a:ext uri="{FF2B5EF4-FFF2-40B4-BE49-F238E27FC236}">
                <a16:creationId xmlns:a16="http://schemas.microsoft.com/office/drawing/2014/main" id="{CF1DBDFA-006E-4D60-B005-22BE822E6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644900"/>
            <a:ext cx="338613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a:extLst>
              <a:ext uri="{FF2B5EF4-FFF2-40B4-BE49-F238E27FC236}">
                <a16:creationId xmlns:a16="http://schemas.microsoft.com/office/drawing/2014/main" id="{FD80AE27-9B8E-49F6-A4B5-ACF60434A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644900"/>
            <a:ext cx="331152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vuk 5">
            <a:hlinkClick r:id="" action="ppaction://media"/>
            <a:extLst>
              <a:ext uri="{FF2B5EF4-FFF2-40B4-BE49-F238E27FC236}">
                <a16:creationId xmlns:a16="http://schemas.microsoft.com/office/drawing/2014/main" id="{C36B0305-A12F-4D47-B6B5-81A6F96F4F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18"/>
    </mc:Choice>
    <mc:Fallback xmlns="">
      <p:transition spd="slow" advTm="4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128" x="2752725" y="6772275"/>
          <p14:tracePt t="4134" x="2701925" y="6721475"/>
          <p14:tracePt t="4141" x="2668588" y="6688138"/>
          <p14:tracePt t="4149" x="2608263" y="6637338"/>
          <p14:tracePt t="4157" x="2592388" y="6619875"/>
          <p14:tracePt t="4165" x="2557463" y="6594475"/>
          <p14:tracePt t="4179" x="2506663" y="6561138"/>
          <p14:tracePt t="4182" x="2455863" y="6518275"/>
          <p14:tracePt t="4189" x="2387600" y="6475413"/>
          <p14:tracePt t="4199" x="2328863" y="6432550"/>
          <p14:tracePt t="4205" x="2252663" y="6391275"/>
          <p14:tracePt t="4214" x="2166938" y="6330950"/>
          <p14:tracePt t="4221" x="2082800" y="6288088"/>
          <p14:tracePt t="4230" x="1989138" y="6229350"/>
          <p14:tracePt t="4238" x="1895475" y="6186488"/>
          <p14:tracePt t="4246" x="1809750" y="6153150"/>
          <p14:tracePt t="4253" x="1751013" y="6127750"/>
          <p14:tracePt t="4262" x="1682750" y="6102350"/>
          <p14:tracePt t="4270" x="1614488" y="6084888"/>
          <p14:tracePt t="4279" x="1538288" y="6067425"/>
          <p14:tracePt t="4285" x="1477963" y="6049963"/>
          <p14:tracePt t="4293" x="1419225" y="6042025"/>
          <p14:tracePt t="4301" x="1360488" y="6016625"/>
          <p14:tracePt t="4309" x="1308100" y="5999163"/>
          <p14:tracePt t="4317" x="1249363" y="5983288"/>
          <p14:tracePt t="4325" x="1216025" y="5973763"/>
          <p14:tracePt t="4333" x="1181100" y="5965825"/>
          <p14:tracePt t="4343" x="1147763" y="5957888"/>
          <p14:tracePt t="4350" x="1138238" y="5957888"/>
          <p14:tracePt t="4358" x="1104900" y="5940425"/>
          <p14:tracePt t="4365" x="1096963" y="5940425"/>
          <p14:tracePt t="4374" x="1079500" y="5922963"/>
          <p14:tracePt t="4383" x="1054100" y="5905500"/>
          <p14:tracePt t="4397" x="1044575" y="5897563"/>
          <p14:tracePt t="4405" x="1036638" y="5889625"/>
          <p14:tracePt t="4438" x="1028700" y="5880100"/>
          <p14:tracePt t="4446" x="1028700" y="5864225"/>
          <p14:tracePt t="4477" x="1028700" y="5854700"/>
          <p14:tracePt t="4486" x="1028700" y="5846763"/>
          <p14:tracePt t="4495" x="1062038" y="5846763"/>
          <p14:tracePt t="4502" x="1104900" y="5838825"/>
          <p14:tracePt t="4510" x="1155700" y="5838825"/>
          <p14:tracePt t="4518" x="1189038" y="5838825"/>
          <p14:tracePt t="4527" x="1249363" y="5838825"/>
          <p14:tracePt t="4533" x="1343025" y="5838825"/>
          <p14:tracePt t="4541" x="1444625" y="5838825"/>
          <p14:tracePt t="4550" x="1555750" y="5838825"/>
          <p14:tracePt t="4558" x="1657350" y="5829300"/>
          <p14:tracePt t="4566" x="1758950" y="5829300"/>
          <p14:tracePt t="4573" x="1870075" y="5829300"/>
          <p14:tracePt t="4582" x="1971675" y="5821363"/>
          <p14:tracePt t="4589" x="2039938" y="5821363"/>
          <p14:tracePt t="4598" x="2082800" y="5821363"/>
          <p14:tracePt t="4605" x="2116138" y="5821363"/>
          <p14:tracePt t="4614" x="2149475" y="5821363"/>
          <p14:tracePt t="4621" x="2184400" y="5813425"/>
          <p14:tracePt t="4630" x="2227263" y="5795963"/>
          <p14:tracePt t="4638" x="2286000" y="5795963"/>
          <p14:tracePt t="4646" x="2344738" y="5795963"/>
          <p14:tracePt t="4653" x="2413000" y="5795963"/>
          <p14:tracePt t="4662" x="2498725" y="5795963"/>
          <p14:tracePt t="4670" x="2600325" y="5778500"/>
          <p14:tracePt t="4679" x="2686050" y="5770563"/>
          <p14:tracePt t="4685" x="2787650" y="5770563"/>
          <p14:tracePt t="4694" x="2871788" y="5770563"/>
          <p14:tracePt t="4701" x="2957513" y="5770563"/>
          <p14:tracePt t="4709" x="3016250" y="5770563"/>
          <p14:tracePt t="4782" x="3016250" y="5761038"/>
          <p14:tracePt t="4790" x="3008313" y="5761038"/>
          <p14:tracePt t="4797" x="2965450" y="5753100"/>
          <p14:tracePt t="4805" x="2932113" y="5753100"/>
          <p14:tracePt t="4814" x="2881313" y="5753100"/>
          <p14:tracePt t="4821" x="2778125" y="5753100"/>
          <p14:tracePt t="4830" x="2686050" y="5753100"/>
          <p14:tracePt t="4838" x="2566988" y="5753100"/>
          <p14:tracePt t="4846" x="2438400" y="5753100"/>
          <p14:tracePt t="4854" x="2311400" y="5727700"/>
          <p14:tracePt t="4863" x="2200275" y="5719763"/>
          <p14:tracePt t="4870" x="2116138" y="5719763"/>
          <p14:tracePt t="4879" x="2055813" y="5710238"/>
          <p14:tracePt t="4886" x="2047875" y="5710238"/>
          <p14:tracePt t="4966" x="2065338" y="5710238"/>
          <p14:tracePt t="4974" x="2098675" y="5710238"/>
          <p14:tracePt t="4982" x="2141538" y="5710238"/>
          <p14:tracePt t="4989" x="2166938" y="5710238"/>
          <p14:tracePt t="4998" x="2209800" y="5710238"/>
          <p14:tracePt t="5005" x="2252663" y="5710238"/>
          <p14:tracePt t="5014" x="2293938" y="5710238"/>
          <p14:tracePt t="5022" x="2328863" y="5710238"/>
          <p14:tracePt t="5030" x="2354263" y="5710238"/>
          <p14:tracePt t="5038" x="2362200" y="5710238"/>
          <p14:tracePt t="5046" x="2371725" y="5710238"/>
          <p14:tracePt t="6312" x="2371725" y="5684838"/>
          <p14:tracePt t="6319" x="2379663" y="5676900"/>
          <p14:tracePt t="6327" x="2379663" y="5668963"/>
          <p14:tracePt t="6334" x="2379663" y="5641975"/>
          <p14:tracePt t="6342" x="2397125" y="5626100"/>
          <p14:tracePt t="6349" x="2405063" y="5616575"/>
          <p14:tracePt t="6359" x="2413000" y="5600700"/>
          <p14:tracePt t="6365" x="2438400" y="5565775"/>
          <p14:tracePt t="6374" x="2447925" y="5549900"/>
          <p14:tracePt t="6381" x="2463800" y="5524500"/>
          <p14:tracePt t="6389" x="2473325" y="5481638"/>
          <p14:tracePt t="6397" x="2489200" y="5456238"/>
          <p14:tracePt t="6406" x="2498725" y="5413375"/>
          <p14:tracePt t="6413" x="2498725" y="5380038"/>
          <p14:tracePt t="6422" x="2524125" y="5337175"/>
          <p14:tracePt t="6429" x="2532063" y="5319713"/>
          <p14:tracePt t="6437" x="2532063" y="5302250"/>
          <p14:tracePt t="6445" x="2549525" y="5268913"/>
          <p14:tracePt t="6454" x="2566988" y="5226050"/>
          <p14:tracePt t="6461" x="2574925" y="5192713"/>
          <p14:tracePt t="6469" x="2574925" y="5157788"/>
          <p14:tracePt t="6478" x="2574925" y="5132388"/>
          <p14:tracePt t="6485" x="2574925" y="5081588"/>
          <p14:tracePt t="6494" x="2574925" y="5038725"/>
          <p14:tracePt t="6501" x="2574925" y="4979988"/>
          <p14:tracePt t="6510" x="2574925" y="4954588"/>
          <p14:tracePt t="6517" x="2574925" y="4919663"/>
          <p14:tracePt t="6525" x="2574925" y="4886325"/>
          <p14:tracePt t="6534" x="2574925" y="4878388"/>
          <p14:tracePt t="6542" x="2574925" y="4852988"/>
          <p14:tracePt t="6550" x="2574925" y="4835525"/>
          <p14:tracePt t="6565" x="2574925" y="4827588"/>
          <p14:tracePt t="6574" x="2574925" y="4810125"/>
          <p14:tracePt t="6581" x="2574925" y="4802188"/>
          <p14:tracePt t="6589" x="2574925" y="4792663"/>
          <p14:tracePt t="6597" x="2574925" y="4784725"/>
          <p14:tracePt t="6607" x="2574925" y="4775200"/>
          <p14:tracePt t="6614" x="2574925" y="4767263"/>
          <p14:tracePt t="6622" x="2574925" y="4759325"/>
          <p14:tracePt t="6630" x="2574925" y="4741863"/>
          <p14:tracePt t="6638" x="2557463" y="4724400"/>
          <p14:tracePt t="6645" x="2557463" y="4716463"/>
          <p14:tracePt t="6654" x="2549525" y="4716463"/>
          <p14:tracePt t="6662" x="2549525" y="4708525"/>
          <p14:tracePt t="6671" x="2541588" y="4683125"/>
          <p14:tracePt t="6678" x="2541588" y="4673600"/>
          <p14:tracePt t="6686" x="2532063" y="4665663"/>
          <p14:tracePt t="6701" x="2524125" y="4630738"/>
          <p14:tracePt t="6710" x="2516188" y="4614863"/>
          <p14:tracePt t="6718" x="2516188" y="4605338"/>
          <p14:tracePt t="6725" x="2506663" y="4572000"/>
          <p14:tracePt t="6734" x="2506663" y="4538663"/>
          <p14:tracePt t="6742" x="2489200" y="4521200"/>
          <p14:tracePt t="6749" x="2481263" y="4513263"/>
          <p14:tracePt t="6760" x="2473325" y="4478338"/>
          <p14:tracePt t="6765" x="2455863" y="4460875"/>
          <p14:tracePt t="6774" x="2438400" y="4445000"/>
          <p14:tracePt t="6781" x="2438400" y="4435475"/>
          <p14:tracePt t="6792" x="2430463" y="4427538"/>
          <p14:tracePt t="6798" x="2422525" y="4402138"/>
          <p14:tracePt t="6806" x="2413000" y="4394200"/>
          <p14:tracePt t="6813" x="2405063" y="4384675"/>
          <p14:tracePt t="6822" x="2397125" y="4368800"/>
          <p14:tracePt t="6829" x="2387600" y="4368800"/>
          <p14:tracePt t="6839" x="2387600" y="4351338"/>
          <p14:tracePt t="6846" x="2379663" y="4351338"/>
          <p14:tracePt t="6854" x="2379663" y="4341813"/>
          <p14:tracePt t="6862" x="2379663" y="4333875"/>
          <p14:tracePt t="6925" x="2371725" y="4325938"/>
          <p14:tracePt t="6935" x="2362200" y="4325938"/>
          <p14:tracePt t="6950" x="2362200" y="4316413"/>
          <p14:tracePt t="6966" x="2362200" y="4308475"/>
          <p14:tracePt t="6973" x="2344738" y="4300538"/>
          <p14:tracePt t="6989" x="2336800" y="4291013"/>
          <p14:tracePt t="8670" x="2328863" y="4291013"/>
          <p14:tracePt t="8775" x="2319338" y="4291013"/>
          <p14:tracePt t="8784" x="2311400" y="4291013"/>
          <p14:tracePt t="8822" x="2303463" y="4300538"/>
          <p14:tracePt t="8830" x="2293938" y="4308475"/>
          <p14:tracePt t="8837" x="2286000" y="4316413"/>
          <p14:tracePt t="8846" x="2268538" y="4316413"/>
          <p14:tracePt t="8853" x="2252663" y="4333875"/>
          <p14:tracePt t="8862" x="2217738" y="4351338"/>
          <p14:tracePt t="8869" x="2192338" y="4359275"/>
          <p14:tracePt t="8878" x="2166938" y="4376738"/>
          <p14:tracePt t="8885" x="2141538" y="4394200"/>
          <p14:tracePt t="8893" x="2124075" y="4402138"/>
          <p14:tracePt t="8901" x="2082800" y="4427538"/>
          <p14:tracePt t="8911" x="2065338" y="4435475"/>
          <p14:tracePt t="8918" x="2047875" y="4445000"/>
          <p14:tracePt t="8926" x="2039938" y="4445000"/>
          <p14:tracePt t="8933" x="2022475" y="4460875"/>
          <p14:tracePt t="8941" x="2005013" y="4470400"/>
          <p14:tracePt t="8949" x="1989138" y="4495800"/>
          <p14:tracePt t="8958" x="1946275" y="4513263"/>
          <p14:tracePt t="8965" x="1928813" y="4529138"/>
          <p14:tracePt t="8973" x="1911350" y="4546600"/>
          <p14:tracePt t="8981" x="1870075" y="4579938"/>
          <p14:tracePt t="8991" x="1852613" y="4597400"/>
          <p14:tracePt t="8997" x="1801813" y="4614863"/>
          <p14:tracePt t="9006" x="1776413" y="4630738"/>
          <p14:tracePt t="9014" x="1758950" y="4648200"/>
          <p14:tracePt t="9022" x="1751013" y="4657725"/>
          <p14:tracePt t="9031" x="1741488" y="4665663"/>
          <p14:tracePt t="9038" x="1733550" y="4673600"/>
          <p14:tracePt t="9045" x="1716088" y="4683125"/>
          <p14:tracePt t="9054" x="1708150" y="4683125"/>
          <p14:tracePt t="9062" x="1690688" y="4683125"/>
          <p14:tracePt t="9079" x="1682750" y="4691063"/>
          <p14:tracePt t="9086" x="1674813" y="4708525"/>
          <p14:tracePt t="9102" x="1649413" y="4716463"/>
          <p14:tracePt t="9119" x="1649413" y="4724400"/>
          <p14:tracePt t="9125" x="1639888" y="4724400"/>
          <p14:tracePt t="9133" x="1639888" y="4733925"/>
          <p14:tracePt t="9142" x="1631950" y="4741863"/>
          <p14:tracePt t="9149" x="1631950" y="4749800"/>
          <p14:tracePt t="9157" x="1622425" y="4775200"/>
          <p14:tracePt t="9176" x="1614488" y="4792663"/>
          <p14:tracePt t="9181" x="1614488" y="4802188"/>
          <p14:tracePt t="9189" x="1606550" y="4810125"/>
          <p14:tracePt t="9398" x="1589088" y="4810125"/>
          <p14:tracePt t="9414" x="1581150" y="4810125"/>
          <p14:tracePt t="9421" x="1571625" y="4802188"/>
          <p14:tracePt t="9429" x="1563688" y="4792663"/>
          <p14:tracePt t="9445" x="1555750" y="4784725"/>
          <p14:tracePt t="9461" x="1546225" y="4767263"/>
          <p14:tracePt t="9638" x="1546225" y="4775200"/>
          <p14:tracePt t="9646" x="1546225" y="4784725"/>
          <p14:tracePt t="9661" x="1546225" y="4792663"/>
          <p14:tracePt t="9669" x="1538288" y="4810125"/>
          <p14:tracePt t="9678" x="1538288" y="4827588"/>
          <p14:tracePt t="9685" x="1538288" y="4835525"/>
          <p14:tracePt t="9694" x="1538288" y="4843463"/>
          <p14:tracePt t="9701" x="1538288" y="4852988"/>
          <p14:tracePt t="9710" x="1538288" y="4868863"/>
          <p14:tracePt t="9717" x="1538288" y="4878388"/>
          <p14:tracePt t="9726" x="1538288" y="4903788"/>
          <p14:tracePt t="9734" x="1538288" y="4919663"/>
          <p14:tracePt t="9741" x="1538288" y="4929188"/>
          <p14:tracePt t="9749" x="1538288" y="4946650"/>
          <p14:tracePt t="9757" x="1546225" y="4972050"/>
          <p14:tracePt t="9765" x="1563688" y="4979988"/>
          <p14:tracePt t="9773" x="1563688" y="4997450"/>
          <p14:tracePt t="9781" x="1581150" y="5013325"/>
          <p14:tracePt t="9789" x="1589088" y="5022850"/>
          <p14:tracePt t="9805" x="1589088" y="5030788"/>
          <p14:tracePt t="9902" x="1597025" y="5038725"/>
          <p14:tracePt t="10023" x="1606550" y="5038725"/>
          <p14:tracePt t="10062" x="1614488" y="5038725"/>
          <p14:tracePt t="10069" x="1631950" y="5030788"/>
          <p14:tracePt t="10080" x="1639888" y="5022850"/>
          <p14:tracePt t="10085" x="1639888" y="5005388"/>
          <p14:tracePt t="10093" x="1639888" y="4987925"/>
          <p14:tracePt t="10101" x="1649413" y="4987925"/>
          <p14:tracePt t="10110" x="1657350" y="4979988"/>
          <p14:tracePt t="10117" x="1657350" y="4972050"/>
          <p14:tracePt t="10125" x="1665288" y="4954588"/>
          <p14:tracePt t="10133" x="1665288" y="4946650"/>
          <p14:tracePt t="10142" x="1665288" y="4929188"/>
          <p14:tracePt t="10157" x="1665288" y="4911725"/>
          <p14:tracePt t="10165" x="1665288" y="4894263"/>
          <p14:tracePt t="10179" x="1665288" y="4878388"/>
          <p14:tracePt t="10181" x="1665288" y="4868863"/>
          <p14:tracePt t="10189" x="1665288" y="4860925"/>
          <p14:tracePt t="10199" x="1665288" y="4835525"/>
          <p14:tracePt t="10206" x="1665288" y="4827588"/>
          <p14:tracePt t="10229" x="1665288" y="4818063"/>
          <p14:tracePt t="10254" x="1665288" y="4802188"/>
          <p14:tracePt t="10631" x="1674813" y="4802188"/>
          <p14:tracePt t="11328" x="1674813" y="4792663"/>
          <p14:tracePt t="11343" x="1690688" y="4792663"/>
          <p14:tracePt t="11352" x="1690688" y="4802188"/>
          <p14:tracePt t="11373" x="1700213" y="4810125"/>
          <p14:tracePt t="11382" x="1700213" y="4818063"/>
          <p14:tracePt t="11405" x="1700213" y="4827588"/>
          <p14:tracePt t="11413" x="1700213" y="4835525"/>
          <p14:tracePt t="11421" x="1700213" y="4843463"/>
          <p14:tracePt t="11430" x="1708150" y="4852988"/>
          <p14:tracePt t="11437" x="1708150" y="4868863"/>
          <p14:tracePt t="11445" x="1708150" y="4886325"/>
          <p14:tracePt t="11453" x="1708150" y="4903788"/>
          <p14:tracePt t="11461" x="1708150" y="4919663"/>
          <p14:tracePt t="11477" x="1708150" y="4937125"/>
          <p14:tracePt t="11485" x="1708150" y="4946650"/>
          <p14:tracePt t="11493" x="1708150" y="4962525"/>
          <p14:tracePt t="11502" x="1708150" y="4972050"/>
          <p14:tracePt t="11518" x="1708150" y="4987925"/>
          <p14:tracePt t="11525" x="1708150" y="4997450"/>
          <p14:tracePt t="11533" x="1708150" y="5005388"/>
          <p14:tracePt t="11632" x="1708150" y="5013325"/>
          <p14:tracePt t="11645" x="1708150" y="5022850"/>
          <p14:tracePt t="11653" x="1708150" y="5030788"/>
          <p14:tracePt t="11669" x="1708150" y="5038725"/>
          <p14:tracePt t="11693" x="1708150" y="5048250"/>
          <p14:tracePt t="11701" x="1708150" y="5064125"/>
          <p14:tracePt t="11718" x="1708150" y="5073650"/>
          <p14:tracePt t="11725" x="1708150" y="5081588"/>
          <p14:tracePt t="11734" x="1708150" y="5091113"/>
          <p14:tracePt t="11750" x="1708150" y="5099050"/>
          <p14:tracePt t="11758" x="1708150" y="5106988"/>
          <p14:tracePt t="11767" x="1708150" y="5116513"/>
          <p14:tracePt t="11774" x="1708150" y="5124450"/>
          <p14:tracePt t="11832" x="1708150" y="5132388"/>
          <p14:tracePt t="12056" x="1708150" y="5141913"/>
          <p14:tracePt t="12077" x="1708150" y="5149850"/>
          <p14:tracePt t="13615" x="1708150" y="5157788"/>
          <p14:tracePt t="13646" x="1716088" y="5157788"/>
          <p14:tracePt t="13654" x="1733550" y="5157788"/>
          <p14:tracePt t="13661" x="1733550" y="5149850"/>
          <p14:tracePt t="13670" x="1741488" y="5149850"/>
          <p14:tracePt t="13685" x="1758950" y="5141913"/>
          <p14:tracePt t="13693" x="1758950" y="5132388"/>
          <p14:tracePt t="13758" x="1766888" y="5132388"/>
          <p14:tracePt t="13765" x="1776413" y="5132388"/>
          <p14:tracePt t="13774" x="1793875" y="5132388"/>
          <p14:tracePt t="13781" x="1801813" y="5132388"/>
          <p14:tracePt t="13790" x="1809750" y="5132388"/>
          <p14:tracePt t="13799" x="1835150" y="5106988"/>
          <p14:tracePt t="13808" x="1844675" y="5106988"/>
          <p14:tracePt t="13813" x="1852613" y="5106988"/>
          <p14:tracePt t="13837" x="1860550" y="5106988"/>
          <p14:tracePt t="13845" x="1870075" y="5106988"/>
          <p14:tracePt t="13857" x="1878013" y="5106988"/>
          <p14:tracePt t="13870" x="1885950" y="5106988"/>
          <p14:tracePt t="14831" x="1895475" y="5106988"/>
          <p14:tracePt t="14838" x="1903413" y="5106988"/>
          <p14:tracePt t="14846" x="1920875" y="5106988"/>
          <p14:tracePt t="14856" x="1946275" y="5106988"/>
          <p14:tracePt t="14861" x="1979613" y="5116513"/>
          <p14:tracePt t="14870" x="2022475" y="5116513"/>
          <p14:tracePt t="14877" x="2082800" y="5124450"/>
          <p14:tracePt t="14886" x="2141538" y="5132388"/>
          <p14:tracePt t="14893" x="2200275" y="5141913"/>
          <p14:tracePt t="14901" x="2227263" y="5141913"/>
          <p14:tracePt t="14909" x="2268538" y="5141913"/>
          <p14:tracePt t="14918" x="2328863" y="5141913"/>
          <p14:tracePt t="14925" x="2405063" y="5141913"/>
          <p14:tracePt t="14934" x="2473325" y="5141913"/>
          <p14:tracePt t="14942" x="2532063" y="5141913"/>
          <p14:tracePt t="14949" x="2566988" y="5141913"/>
          <p14:tracePt t="14957" x="2592388" y="5141913"/>
          <p14:tracePt t="14967" x="2608263" y="5132388"/>
          <p14:tracePt t="14974" x="2643188" y="5124450"/>
          <p14:tracePt t="14981" x="2651125" y="5124450"/>
          <p14:tracePt t="14990" x="2660650" y="5124450"/>
          <p14:tracePt t="14997" x="2676525" y="5099050"/>
          <p14:tracePt t="15006" x="2686050" y="5091113"/>
          <p14:tracePt t="15014" x="2693988" y="5081588"/>
          <p14:tracePt t="15022" x="2719388" y="5056188"/>
          <p14:tracePt t="15029" x="2727325" y="5038725"/>
          <p14:tracePt t="15037" x="2762250" y="5005388"/>
          <p14:tracePt t="15045" x="2778125" y="4987925"/>
          <p14:tracePt t="15055" x="2795588" y="4972050"/>
          <p14:tracePt t="15061" x="2805113" y="4946650"/>
          <p14:tracePt t="15072" x="2813050" y="4903788"/>
          <p14:tracePt t="15077" x="2820988" y="4903788"/>
          <p14:tracePt t="15086" x="2820988" y="4886325"/>
          <p14:tracePt t="15093" x="2830513" y="4878388"/>
          <p14:tracePt t="15101" x="2830513" y="4868863"/>
          <p14:tracePt t="15110" x="2830513" y="4860925"/>
          <p14:tracePt t="15141" x="2838450" y="4852988"/>
          <p14:tracePt t="15182" x="2838450" y="4843463"/>
          <p14:tracePt t="15198" x="2838450" y="4835525"/>
          <p14:tracePt t="15205" x="2830513" y="4835525"/>
          <p14:tracePt t="15213" x="2820988" y="4835525"/>
          <p14:tracePt t="15222" x="2805113" y="4827588"/>
          <p14:tracePt t="15230" x="2787650" y="4827588"/>
          <p14:tracePt t="15238" x="2778125" y="4827588"/>
          <p14:tracePt t="15245" x="2762250" y="4810125"/>
          <p14:tracePt t="15255" x="2744788" y="4792663"/>
          <p14:tracePt t="15261" x="2736850" y="4792663"/>
          <p14:tracePt t="15273" x="2736850" y="4784725"/>
          <p14:tracePt t="15277" x="2727325" y="4784725"/>
          <p14:tracePt t="15285" x="2719388" y="4775200"/>
          <p14:tracePt t="15325" x="2719388" y="4767263"/>
          <p14:tracePt t="15341" x="2719388" y="4759325"/>
          <p14:tracePt t="15357" x="2711450" y="4741863"/>
          <p14:tracePt t="15365" x="2701925" y="4733925"/>
          <p14:tracePt t="15374" x="2693988" y="4733925"/>
          <p14:tracePt t="15389" x="2693988" y="4724400"/>
          <p14:tracePt t="15397" x="2686050" y="4716463"/>
          <p14:tracePt t="15406" x="2676525" y="4708525"/>
          <p14:tracePt t="15413" x="2660650" y="4691063"/>
          <p14:tracePt t="15422" x="2651125" y="4683125"/>
          <p14:tracePt t="15429" x="2643188" y="4683125"/>
          <p14:tracePt t="15445" x="2625725" y="4673600"/>
          <p14:tracePt t="15461" x="2617788" y="4673600"/>
          <p14:tracePt t="15477" x="2617788" y="4665663"/>
          <p14:tracePt t="15485" x="2608263" y="4665663"/>
          <p14:tracePt t="15502" x="2600325" y="4665663"/>
          <p14:tracePt t="15541" x="2592388" y="4665663"/>
          <p14:tracePt t="15551" x="2574925" y="4665663"/>
          <p14:tracePt t="15566" x="2557463" y="4673600"/>
          <p14:tracePt t="15575" x="2549525" y="4683125"/>
          <p14:tracePt t="15582" x="2541588" y="4691063"/>
          <p14:tracePt t="15590" x="2541588" y="4708525"/>
          <p14:tracePt t="15597" x="2532063" y="4708525"/>
          <p14:tracePt t="15605" x="2532063" y="4716463"/>
          <p14:tracePt t="15614" x="2524125" y="4724400"/>
          <p14:tracePt t="15621" x="2506663" y="4749800"/>
          <p14:tracePt t="15630" x="2506663" y="4759325"/>
          <p14:tracePt t="15654" x="2506663" y="4767263"/>
          <p14:tracePt t="15661" x="2498725" y="4767263"/>
          <p14:tracePt t="15670" x="2489200" y="4775200"/>
          <p14:tracePt t="15677" x="2489200" y="4784725"/>
          <p14:tracePt t="15701" x="2489200" y="4792663"/>
          <p14:tracePt t="15717" x="2481263" y="4818063"/>
          <p14:tracePt t="15733" x="2481263" y="4827588"/>
          <p14:tracePt t="15773" x="2481263" y="4835525"/>
          <p14:tracePt t="15781" x="2481263" y="4843463"/>
          <p14:tracePt t="15814" x="2481263" y="4860925"/>
          <p14:tracePt t="15822" x="2481263" y="4868863"/>
          <p14:tracePt t="15846" x="2481263" y="4878388"/>
          <p14:tracePt t="15853" x="2481263" y="4886325"/>
          <p14:tracePt t="15861" x="2481263" y="4894263"/>
          <p14:tracePt t="15878" x="2481263" y="4903788"/>
          <p14:tracePt t="15885" x="2489200" y="4919663"/>
          <p14:tracePt t="15893" x="2498725" y="4919663"/>
          <p14:tracePt t="15901" x="2506663" y="4919663"/>
          <p14:tracePt t="15917" x="2524125" y="4937125"/>
          <p14:tracePt t="15925" x="2532063" y="4937125"/>
          <p14:tracePt t="15941" x="2549525" y="4937125"/>
          <p14:tracePt t="15949" x="2557463" y="4946650"/>
          <p14:tracePt t="15957" x="2566988" y="4946650"/>
          <p14:tracePt t="15965" x="2574925" y="4946650"/>
          <p14:tracePt t="15981" x="2582863" y="4946650"/>
          <p14:tracePt t="15989" x="2600325" y="4946650"/>
          <p14:tracePt t="16006" x="2608263" y="4946650"/>
          <p14:tracePt t="16013" x="2617788" y="4946650"/>
          <p14:tracePt t="16021" x="2625725" y="4946650"/>
          <p14:tracePt t="16041" x="2643188" y="4946650"/>
          <p14:tracePt t="16045" x="2651125" y="4946650"/>
          <p14:tracePt t="16061" x="2676525" y="4946650"/>
          <p14:tracePt t="16069" x="2686050" y="4946650"/>
          <p14:tracePt t="16077" x="2693988" y="4946650"/>
          <p14:tracePt t="16086" x="2693988" y="4937125"/>
          <p14:tracePt t="16094" x="2711450" y="4937125"/>
          <p14:tracePt t="16102" x="2727325" y="4919663"/>
          <p14:tracePt t="16175" x="2752725" y="4911725"/>
          <p14:tracePt t="16191" x="2770188" y="4903788"/>
          <p14:tracePt t="16199" x="2778125" y="4903788"/>
          <p14:tracePt t="16206" x="2787650" y="4903788"/>
          <p14:tracePt t="16214" x="2805113" y="4894263"/>
          <p14:tracePt t="16222" x="2813050" y="4886325"/>
          <p14:tracePt t="16535" x="2813050" y="4894263"/>
          <p14:tracePt t="16557" x="2813050" y="4903788"/>
          <p14:tracePt t="16566" x="2813050" y="4911725"/>
          <p14:tracePt t="16581" x="2805113" y="4929188"/>
          <p14:tracePt t="16590" x="2805113" y="4937125"/>
          <p14:tracePt t="16597" x="2795588" y="4937125"/>
          <p14:tracePt t="16614" x="2795588" y="4946650"/>
          <p14:tracePt t="16670" x="2778125" y="4962525"/>
          <p14:tracePt t="16693" x="2770188" y="4962525"/>
          <p14:tracePt t="16712" x="2752725" y="4962525"/>
          <p14:tracePt t="16719" x="2736850" y="4962525"/>
          <p14:tracePt t="16726" x="2727325" y="4962525"/>
          <p14:tracePt t="16733" x="2701925" y="4954588"/>
          <p14:tracePt t="16743" x="2686050" y="4946650"/>
          <p14:tracePt t="16749" x="2676525" y="4937125"/>
          <p14:tracePt t="16765" x="2660650" y="4929188"/>
          <p14:tracePt t="16774" x="2651125" y="4919663"/>
          <p14:tracePt t="16871" x="2643188" y="4919663"/>
          <p14:tracePt t="16894" x="2643188" y="4911725"/>
          <p14:tracePt t="16974" x="2643188" y="4894263"/>
          <p14:tracePt t="16998" x="2651125" y="4886325"/>
          <p14:tracePt t="17013" x="2660650" y="4878388"/>
          <p14:tracePt t="17030" x="2660650" y="4860925"/>
          <p14:tracePt t="17038" x="2676525" y="4852988"/>
          <p14:tracePt t="17045" x="2686050" y="4843463"/>
          <p14:tracePt t="17053" x="2686050" y="4835525"/>
          <p14:tracePt t="17061" x="2693988" y="4835525"/>
          <p14:tracePt t="17069" x="2711450" y="4835525"/>
          <p14:tracePt t="17078" x="2711450" y="4827588"/>
          <p14:tracePt t="17085" x="2719388" y="4827588"/>
          <p14:tracePt t="17094" x="2736850" y="4818063"/>
          <p14:tracePt t="17101" x="2744788" y="4810125"/>
          <p14:tracePt t="17110" x="2762250" y="4810125"/>
          <p14:tracePt t="17117" x="2770188" y="4810125"/>
          <p14:tracePt t="17126" x="2778125" y="4810125"/>
          <p14:tracePt t="17879" x="2787650" y="4810125"/>
          <p14:tracePt t="17926" x="2787650" y="4818063"/>
          <p14:tracePt t="17941" x="2787650" y="4827588"/>
          <p14:tracePt t="17949" x="2778125" y="4835525"/>
          <p14:tracePt t="17958" x="2778125" y="4852988"/>
          <p14:tracePt t="17973" x="2770188" y="4852988"/>
          <p14:tracePt t="17981" x="2762250" y="4860925"/>
          <p14:tracePt t="17989" x="2762250" y="4868863"/>
          <p14:tracePt t="17997" x="2752725" y="4878388"/>
          <p14:tracePt t="18014" x="2744788" y="4886325"/>
          <p14:tracePt t="18021" x="2736850" y="4894263"/>
          <p14:tracePt t="18029" x="2727325" y="4903788"/>
          <p14:tracePt t="18039" x="2727325" y="4911725"/>
          <p14:tracePt t="18045" x="2711450" y="4929188"/>
          <p14:tracePt t="18054" x="2701925" y="4929188"/>
          <p14:tracePt t="18061" x="2701925" y="4937125"/>
          <p14:tracePt t="18070" x="2701925" y="4946650"/>
          <p14:tracePt t="18077" x="2693988" y="4946650"/>
          <p14:tracePt t="18085" x="2686050" y="4962525"/>
          <p14:tracePt t="18094" x="2676525" y="4979988"/>
          <p14:tracePt t="18102" x="2668588" y="4987925"/>
          <p14:tracePt t="18110" x="2660650" y="4997450"/>
          <p14:tracePt t="18120" x="2651125" y="5005388"/>
          <p14:tracePt t="18125" x="2643188" y="5013325"/>
          <p14:tracePt t="18134" x="2643188" y="5022850"/>
          <p14:tracePt t="18141" x="2633663" y="5030788"/>
          <p14:tracePt t="18150" x="2625725" y="5038725"/>
          <p14:tracePt t="18157" x="2617788" y="5038725"/>
          <p14:tracePt t="18165" x="2617788" y="5048250"/>
          <p14:tracePt t="18173" x="2608263" y="5056188"/>
          <p14:tracePt t="18189" x="2608263" y="5064125"/>
          <p14:tracePt t="18197" x="2600325" y="5064125"/>
          <p14:tracePt t="18205" x="2600325" y="5081588"/>
          <p14:tracePt t="18213" x="2592388" y="5091113"/>
          <p14:tracePt t="18221" x="2582863" y="5091113"/>
          <p14:tracePt t="18238" x="2566988" y="5106988"/>
          <p14:tracePt t="18254" x="2549525" y="5116513"/>
          <p14:tracePt t="18333" x="2541588" y="5116513"/>
          <p14:tracePt t="20238" x="2541588" y="5124450"/>
          <p14:tracePt t="20304" x="2549525" y="5124450"/>
          <p14:tracePt t="20319" x="2566988" y="5124450"/>
          <p14:tracePt t="20326" x="2574925" y="5124450"/>
          <p14:tracePt t="20334" x="2592388" y="5124450"/>
          <p14:tracePt t="20341" x="2617788" y="5124450"/>
          <p14:tracePt t="20349" x="2633663" y="5124450"/>
          <p14:tracePt t="20357" x="2660650" y="5124450"/>
          <p14:tracePt t="20365" x="2676525" y="5124450"/>
          <p14:tracePt t="20373" x="2693988" y="5124450"/>
          <p14:tracePt t="20381" x="2711450" y="5124450"/>
          <p14:tracePt t="20390" x="2727325" y="5124450"/>
          <p14:tracePt t="20397" x="2744788" y="5124450"/>
          <p14:tracePt t="20405" x="2762250" y="5124450"/>
          <p14:tracePt t="20413" x="2778125" y="5124450"/>
          <p14:tracePt t="20421" x="2795588" y="5124450"/>
          <p14:tracePt t="20430" x="2813050" y="5124450"/>
          <p14:tracePt t="20446" x="2820988" y="5124450"/>
          <p14:tracePt t="20454" x="2830513" y="5124450"/>
          <p14:tracePt t="20461" x="2838450" y="5124450"/>
          <p14:tracePt t="20517" x="2846388" y="5124450"/>
          <p14:tracePt t="20534" x="2863850" y="5124450"/>
          <p14:tracePt t="20550" x="2897188" y="5124450"/>
          <p14:tracePt t="20557" x="2914650" y="5116513"/>
          <p14:tracePt t="20565" x="2932113" y="5116513"/>
          <p14:tracePt t="20573" x="2957513" y="5116513"/>
          <p14:tracePt t="20581" x="2965450" y="5099050"/>
          <p14:tracePt t="20590" x="2974975" y="5099050"/>
          <p14:tracePt t="24789" x="2982913" y="5099050"/>
          <p14:tracePt t="24813" x="2940050" y="5073650"/>
          <p14:tracePt t="24821" x="2922588" y="5073650"/>
          <p14:tracePt t="24829" x="2863850" y="5073650"/>
          <p14:tracePt t="24837" x="2778125" y="5064125"/>
          <p14:tracePt t="24846" x="2668588" y="5048250"/>
          <p14:tracePt t="24853" x="2506663" y="5038725"/>
          <p14:tracePt t="24862" x="2336800" y="5030788"/>
          <p14:tracePt t="24869" x="2116138" y="4997450"/>
          <p14:tracePt t="24877" x="1870075" y="4972050"/>
          <p14:tracePt t="24885" x="1631950" y="4954588"/>
          <p14:tracePt t="24893" x="1477963" y="4937125"/>
          <p14:tracePt t="24901" x="1333500" y="4929188"/>
          <p14:tracePt t="24912" x="1223963" y="4929188"/>
          <p14:tracePt t="24918" x="1138238" y="4919663"/>
          <p14:tracePt t="24926" x="1087438" y="4911725"/>
          <p14:tracePt t="24934" x="1028700" y="4886325"/>
          <p14:tracePt t="24942" x="993775" y="4878388"/>
          <p14:tracePt t="24949" x="960438" y="4868863"/>
          <p14:tracePt t="24957" x="935038" y="4868863"/>
          <p14:tracePt t="24966" x="900113" y="4860925"/>
          <p14:tracePt t="24973" x="866775" y="4852988"/>
          <p14:tracePt t="24981" x="833438" y="4852988"/>
          <p14:tracePt t="24989" x="790575" y="4843463"/>
          <p14:tracePt t="24998" x="747713" y="4835525"/>
          <p14:tracePt t="25005" x="696913" y="4818063"/>
          <p14:tracePt t="25014" x="663575" y="4802188"/>
          <p14:tracePt t="25021" x="646113" y="4792663"/>
          <p14:tracePt t="25030" x="636588" y="4792663"/>
          <p14:tracePt t="25038" x="628650" y="4784725"/>
          <p14:tracePt t="25048" x="611188" y="4775200"/>
          <p14:tracePt t="25126" x="603250" y="4775200"/>
          <p14:tracePt t="25158" x="603250" y="4784725"/>
          <p14:tracePt t="25175" x="603250" y="4802188"/>
          <p14:tracePt t="25182" x="603250" y="4818063"/>
          <p14:tracePt t="25190" x="603250" y="4827588"/>
          <p14:tracePt t="25198" x="595313" y="4827588"/>
          <p14:tracePt t="25207" x="595313" y="4835525"/>
          <p14:tracePt t="25216" x="577850" y="4860925"/>
          <p14:tracePt t="25222" x="577850" y="4868863"/>
          <p14:tracePt t="25230" x="577850" y="4878388"/>
          <p14:tracePt t="25237" x="577850" y="4886325"/>
          <p14:tracePt t="25253" x="569913" y="4911725"/>
          <p14:tracePt t="25262" x="560388" y="4919663"/>
          <p14:tracePt t="25285" x="552450" y="4929188"/>
          <p14:tracePt t="25293" x="544513" y="4937125"/>
          <p14:tracePt t="25301" x="544513" y="4946650"/>
          <p14:tracePt t="25317" x="534988" y="4954588"/>
          <p14:tracePt t="25325" x="534988" y="4962525"/>
          <p14:tracePt t="25333" x="527050" y="4979988"/>
          <p14:tracePt t="25342" x="527050" y="4987925"/>
          <p14:tracePt t="25349" x="527050" y="4997450"/>
          <p14:tracePt t="25365" x="527050" y="5005388"/>
          <p14:tracePt t="25471" x="527050" y="5013325"/>
          <p14:tracePt t="25525" x="527050" y="5022850"/>
          <p14:tracePt t="25541" x="534988" y="5022850"/>
          <p14:tracePt t="25549" x="552450" y="5038725"/>
          <p14:tracePt t="25557" x="569913" y="5038725"/>
          <p14:tracePt t="25566" x="577850" y="5038725"/>
          <p14:tracePt t="25573" x="595313" y="5038725"/>
          <p14:tracePt t="25581" x="620713" y="5038725"/>
          <p14:tracePt t="25688" x="628650" y="5038725"/>
          <p14:tracePt t="25783" x="636588" y="5030788"/>
          <p14:tracePt t="25845" x="646113" y="5022850"/>
          <p14:tracePt t="25854" x="646113" y="5013325"/>
          <p14:tracePt t="25862" x="654050" y="5013325"/>
          <p14:tracePt t="25878" x="663575" y="5013325"/>
          <p14:tracePt t="25885" x="671513" y="5005388"/>
          <p14:tracePt t="25894" x="679450" y="4987925"/>
          <p14:tracePt t="25901" x="688975" y="4987925"/>
          <p14:tracePt t="25910" x="688975" y="4979988"/>
          <p14:tracePt t="25918" x="704850" y="4979988"/>
          <p14:tracePt t="25925" x="730250" y="4979988"/>
          <p14:tracePt t="25933" x="747713" y="4962525"/>
          <p14:tracePt t="25941" x="755650" y="4954588"/>
          <p14:tracePt t="25950" x="773113" y="4937125"/>
          <p14:tracePt t="25958" x="790575" y="4919663"/>
          <p14:tracePt t="25966" x="815975" y="4894263"/>
          <p14:tracePt t="25973" x="823913" y="4886325"/>
          <p14:tracePt t="25982" x="858838" y="4868863"/>
          <p14:tracePt t="25990" x="874713" y="4852988"/>
          <p14:tracePt t="25998" x="909638" y="4843463"/>
          <p14:tracePt t="26005" x="935038" y="4827588"/>
          <p14:tracePt t="26014" x="968375" y="4802188"/>
          <p14:tracePt t="26021" x="1019175" y="4775200"/>
          <p14:tracePt t="26030" x="1054100" y="4775200"/>
          <p14:tracePt t="26038" x="1069975" y="4749800"/>
          <p14:tracePt t="26046" x="1096963" y="4733925"/>
          <p14:tracePt t="26053" x="1147763" y="4691063"/>
          <p14:tracePt t="26061" x="1181100" y="4657725"/>
          <p14:tracePt t="26069" x="1198563" y="4648200"/>
          <p14:tracePt t="26077" x="1216025" y="4630738"/>
          <p14:tracePt t="26085" x="1231900" y="4605338"/>
          <p14:tracePt t="26101" x="1249363" y="4589463"/>
          <p14:tracePt t="26109" x="1257300" y="4589463"/>
          <p14:tracePt t="26118" x="1282700" y="4572000"/>
          <p14:tracePt t="26125" x="1300163" y="4572000"/>
          <p14:tracePt t="26134" x="1317625" y="4554538"/>
          <p14:tracePt t="26141" x="1350963" y="4529138"/>
          <p14:tracePt t="26149" x="1360488" y="4529138"/>
          <p14:tracePt t="26159" x="1393825" y="4503738"/>
          <p14:tracePt t="26166" x="1444625" y="4470400"/>
          <p14:tracePt t="26182" x="1512888" y="4427538"/>
          <p14:tracePt t="26189" x="1538288" y="4419600"/>
          <p14:tracePt t="26198" x="1597025" y="4394200"/>
          <p14:tracePt t="26205" x="1614488" y="4376738"/>
          <p14:tracePt t="26214" x="1639888" y="4368800"/>
          <p14:tracePt t="26221" x="1665288" y="4351338"/>
          <p14:tracePt t="26229" x="1674813" y="4341813"/>
          <p14:tracePt t="26238" x="1708150" y="4325938"/>
          <p14:tracePt t="26247" x="1716088" y="4308475"/>
          <p14:tracePt t="26254" x="1741488" y="4300538"/>
          <p14:tracePt t="26261" x="1758950" y="4283075"/>
          <p14:tracePt t="26270" x="1776413" y="4265613"/>
          <p14:tracePt t="26277" x="1801813" y="4249738"/>
          <p14:tracePt t="26285" x="1809750" y="4240213"/>
          <p14:tracePt t="26294" x="1860550" y="4224338"/>
          <p14:tracePt t="26301" x="1860550" y="4214813"/>
          <p14:tracePt t="26310" x="1870075" y="4206875"/>
          <p14:tracePt t="26317" x="1878013" y="4197350"/>
          <p14:tracePt t="26325" x="1885950" y="4181475"/>
          <p14:tracePt t="26333" x="1895475" y="4171950"/>
          <p14:tracePt t="26342" x="1903413" y="4171950"/>
          <p14:tracePt t="26349" x="1903413" y="4164013"/>
          <p14:tracePt t="26357" x="1911350" y="4156075"/>
          <p14:tracePt t="26366" x="1920875" y="4146550"/>
          <p14:tracePt t="26382" x="1928813" y="4130675"/>
          <p14:tracePt t="26389" x="1928813" y="4121150"/>
          <p14:tracePt t="26398" x="1954213" y="4121150"/>
          <p14:tracePt t="26405" x="1954213" y="4105275"/>
          <p14:tracePt t="26413" x="1963738" y="4087813"/>
          <p14:tracePt t="26437" x="1963738" y="4070350"/>
          <p14:tracePt t="26518" x="1963738" y="4062413"/>
          <p14:tracePt t="26608" x="1946275" y="4087813"/>
          <p14:tracePt t="26615" x="1938338" y="4105275"/>
          <p14:tracePt t="26622" x="1911350" y="4146550"/>
          <p14:tracePt t="26630" x="1895475" y="4171950"/>
          <p14:tracePt t="26637" x="1870075" y="4197350"/>
          <p14:tracePt t="26648" x="1844675" y="4232275"/>
          <p14:tracePt t="26653" x="1793875" y="4249738"/>
          <p14:tracePt t="26662" x="1758950" y="4283075"/>
          <p14:tracePt t="26669" x="1716088" y="4316413"/>
          <p14:tracePt t="26677" x="1674813" y="4351338"/>
          <p14:tracePt t="26685" x="1606550" y="4394200"/>
          <p14:tracePt t="26693" x="1571625" y="4419600"/>
          <p14:tracePt t="26703" x="1520825" y="4435475"/>
          <p14:tracePt t="26711" x="1462088" y="4460875"/>
          <p14:tracePt t="26718" x="1419225" y="4486275"/>
          <p14:tracePt t="26725" x="1376363" y="4513263"/>
          <p14:tracePt t="26733" x="1308100" y="4538663"/>
          <p14:tracePt t="26741" x="1274763" y="4572000"/>
          <p14:tracePt t="26749" x="1241425" y="4589463"/>
          <p14:tracePt t="26757" x="1198563" y="4622800"/>
          <p14:tracePt t="26766" x="1155700" y="4648200"/>
          <p14:tracePt t="26774" x="1130300" y="4665663"/>
          <p14:tracePt t="26781" x="1096963" y="4673600"/>
          <p14:tracePt t="26789" x="1069975" y="4691063"/>
          <p14:tracePt t="26798" x="1044575" y="4699000"/>
          <p14:tracePt t="26814" x="1011238" y="4724400"/>
          <p14:tracePt t="26822" x="985838" y="4741863"/>
          <p14:tracePt t="26830" x="952500" y="4749800"/>
          <p14:tracePt t="26838" x="917575" y="4767263"/>
          <p14:tracePt t="26847" x="909638" y="4775200"/>
          <p14:tracePt t="26854" x="858838" y="4802188"/>
          <p14:tracePt t="26862" x="833438" y="4818063"/>
          <p14:tracePt t="26869" x="823913" y="4827588"/>
          <p14:tracePt t="26877" x="790575" y="4843463"/>
          <p14:tracePt t="26885" x="781050" y="4852988"/>
          <p14:tracePt t="26893" x="773113" y="4852988"/>
          <p14:tracePt t="26901" x="747713" y="4878388"/>
          <p14:tracePt t="26909" x="722313" y="4894263"/>
          <p14:tracePt t="26917" x="688975" y="4903788"/>
          <p14:tracePt t="26925" x="671513" y="4937125"/>
          <p14:tracePt t="26933" x="663575" y="4946650"/>
          <p14:tracePt t="26942" x="654050" y="4962525"/>
          <p14:tracePt t="26950" x="636588" y="4979988"/>
          <p14:tracePt t="26957" x="628650" y="4987925"/>
          <p14:tracePt t="26966" x="595313" y="5022850"/>
          <p14:tracePt t="26974" x="585788" y="5030788"/>
          <p14:tracePt t="26983" x="552450" y="5081588"/>
          <p14:tracePt t="26990" x="544513" y="5099050"/>
          <p14:tracePt t="26998" x="519113" y="5124450"/>
          <p14:tracePt t="27005" x="501650" y="5132388"/>
          <p14:tracePt t="27013" x="492125" y="5149850"/>
          <p14:tracePt t="27022" x="466725" y="5167313"/>
          <p14:tracePt t="27030" x="458788" y="5183188"/>
          <p14:tracePt t="27175" x="458788" y="5175250"/>
          <p14:tracePt t="27181" x="466725" y="5167313"/>
          <p14:tracePt t="27191" x="476250" y="5157788"/>
          <p14:tracePt t="27199" x="501650" y="5124450"/>
          <p14:tracePt t="27206" x="519113" y="5106988"/>
          <p14:tracePt t="27214" x="534988" y="5091113"/>
          <p14:tracePt t="27221" x="560388" y="5081588"/>
          <p14:tracePt t="27231" x="620713" y="5038725"/>
          <p14:tracePt t="27237" x="671513" y="4997450"/>
          <p14:tracePt t="27247" x="722313" y="4962525"/>
          <p14:tracePt t="27253" x="781050" y="4903788"/>
          <p14:tracePt t="27261" x="849313" y="4852988"/>
          <p14:tracePt t="27269" x="900113" y="4802188"/>
          <p14:tracePt t="27277" x="968375" y="4759325"/>
          <p14:tracePt t="27285" x="1019175" y="4716463"/>
          <p14:tracePt t="27294" x="1069975" y="4665663"/>
          <p14:tracePt t="27302" x="1096963" y="4622800"/>
          <p14:tracePt t="27309" x="1130300" y="4597400"/>
          <p14:tracePt t="27318" x="1163638" y="4538663"/>
          <p14:tracePt t="27326" x="1181100" y="4521200"/>
          <p14:tracePt t="27333" x="1206500" y="4513263"/>
          <p14:tracePt t="27341" x="1223963" y="4495800"/>
          <p14:tracePt t="27349" x="1249363" y="4460875"/>
          <p14:tracePt t="27357" x="1292225" y="4445000"/>
          <p14:tracePt t="27366" x="1325563" y="4419600"/>
          <p14:tracePt t="27374" x="1360488" y="4384675"/>
          <p14:tracePt t="27381" x="1427163" y="4359275"/>
          <p14:tracePt t="27389" x="1487488" y="4333875"/>
          <p14:tracePt t="27398" x="1520825" y="4300538"/>
          <p14:tracePt t="27406" x="1546225" y="4283075"/>
          <p14:tracePt t="27413" x="1571625" y="4265613"/>
          <p14:tracePt t="27421" x="1606550" y="4249738"/>
          <p14:tracePt t="27430" x="1639888" y="4232275"/>
          <p14:tracePt t="27438" x="1674813" y="4206875"/>
          <p14:tracePt t="27447" x="1725613" y="4171950"/>
          <p14:tracePt t="27453" x="1766888" y="4146550"/>
          <p14:tracePt t="27461" x="1801813" y="4130675"/>
          <p14:tracePt t="27469" x="1835150" y="4113213"/>
          <p14:tracePt t="27477" x="1870075" y="4087813"/>
          <p14:tracePt t="27485" x="1903413" y="4070350"/>
          <p14:tracePt t="27493" x="1920875" y="4062413"/>
          <p14:tracePt t="27501" x="1954213" y="4044950"/>
          <p14:tracePt t="27509" x="1971675" y="4037013"/>
          <p14:tracePt t="27517" x="1997075" y="4011613"/>
          <p14:tracePt t="27525" x="2005013" y="4002088"/>
          <p14:tracePt t="27533" x="2014538" y="3994150"/>
          <p14:tracePt t="27541" x="2022475" y="3994150"/>
          <p14:tracePt t="27655" x="2014538" y="3994150"/>
          <p14:tracePt t="27663" x="2014538" y="4002088"/>
          <p14:tracePt t="27669" x="2005013" y="4019550"/>
          <p14:tracePt t="27679" x="2005013" y="4027488"/>
          <p14:tracePt t="27685" x="1997075" y="4027488"/>
          <p14:tracePt t="27693" x="1979613" y="4052888"/>
          <p14:tracePt t="27702" x="1963738" y="4079875"/>
          <p14:tracePt t="27709" x="1938338" y="4095750"/>
          <p14:tracePt t="27717" x="1920875" y="4121150"/>
          <p14:tracePt t="27725" x="1878013" y="4171950"/>
          <p14:tracePt t="27733" x="1835150" y="4214813"/>
          <p14:tracePt t="27741" x="1801813" y="4240213"/>
          <p14:tracePt t="27749" x="1758950" y="4283075"/>
          <p14:tracePt t="27758" x="1708150" y="4316413"/>
          <p14:tracePt t="27767" x="1657350" y="4359275"/>
          <p14:tracePt t="27774" x="1614488" y="4394200"/>
          <p14:tracePt t="27782" x="1589088" y="4419600"/>
          <p14:tracePt t="27790" x="1546225" y="4452938"/>
          <p14:tracePt t="27798" x="1495425" y="4495800"/>
          <p14:tracePt t="27805" x="1436688" y="4538663"/>
          <p14:tracePt t="27813" x="1385888" y="4579938"/>
          <p14:tracePt t="27821" x="1343025" y="4614863"/>
          <p14:tracePt t="27830" x="1308100" y="4657725"/>
          <p14:tracePt t="27838" x="1266825" y="4683125"/>
          <p14:tracePt t="27847" x="1231900" y="4724400"/>
          <p14:tracePt t="27853" x="1198563" y="4759325"/>
          <p14:tracePt t="27862" x="1173163" y="4792663"/>
          <p14:tracePt t="27869" x="1155700" y="4810125"/>
          <p14:tracePt t="27878" x="1122363" y="4843463"/>
          <p14:tracePt t="27885" x="1096963" y="4886325"/>
          <p14:tracePt t="27893" x="1069975" y="4919663"/>
          <p14:tracePt t="27901" x="1036638" y="4954588"/>
          <p14:tracePt t="27909" x="1003300" y="4972050"/>
          <p14:tracePt t="27917" x="968375" y="5005388"/>
          <p14:tracePt t="27925" x="917575" y="5038725"/>
          <p14:tracePt t="27933" x="892175" y="5056188"/>
          <p14:tracePt t="27941" x="858838" y="5073650"/>
          <p14:tracePt t="27949" x="841375" y="5091113"/>
          <p14:tracePt t="27958" x="823913" y="5116513"/>
          <p14:tracePt t="27966" x="815975" y="5124450"/>
          <p14:tracePt t="27973" x="790575" y="5149850"/>
          <p14:tracePt t="27982" x="781050" y="5149850"/>
          <p14:tracePt t="27989" x="773113" y="5157788"/>
          <p14:tracePt t="27998" x="765175" y="5167313"/>
          <p14:tracePt t="28006" x="755650" y="5175250"/>
          <p14:tracePt t="28014" x="747713" y="5183188"/>
          <p14:tracePt t="28021" x="747713" y="5192713"/>
          <p14:tracePt t="28030" x="730250" y="5200650"/>
          <p14:tracePt t="28038" x="722313" y="5200650"/>
          <p14:tracePt t="28159" x="730250" y="5200650"/>
          <p14:tracePt t="28166" x="747713" y="5167313"/>
          <p14:tracePt t="28183" x="823913" y="5073650"/>
          <p14:tracePt t="28191" x="849313" y="5056188"/>
          <p14:tracePt t="28198" x="892175" y="4987925"/>
          <p14:tracePt t="28205" x="942975" y="4937125"/>
          <p14:tracePt t="28214" x="993775" y="4886325"/>
          <p14:tracePt t="28221" x="1036638" y="4818063"/>
          <p14:tracePt t="28230" x="1104900" y="4767263"/>
          <p14:tracePt t="28238" x="1173163" y="4699000"/>
          <p14:tracePt t="28247" x="1231900" y="4657725"/>
          <p14:tracePt t="28253" x="1274763" y="4614863"/>
          <p14:tracePt t="28262" x="1325563" y="4579938"/>
          <p14:tracePt t="28269" x="1360488" y="4546600"/>
          <p14:tracePt t="28277" x="1401763" y="4513263"/>
          <p14:tracePt t="28285" x="1462088" y="4460875"/>
          <p14:tracePt t="28294" x="1530350" y="4394200"/>
          <p14:tracePt t="28301" x="1597025" y="4333875"/>
          <p14:tracePt t="28311" x="1674813" y="4291013"/>
          <p14:tracePt t="28318" x="1733550" y="4249738"/>
          <p14:tracePt t="28326" x="1809750" y="4197350"/>
          <p14:tracePt t="28333" x="1860550" y="4156075"/>
          <p14:tracePt t="28342" x="1903413" y="4113213"/>
          <p14:tracePt t="28350" x="1920875" y="4105275"/>
          <p14:tracePt t="28357" x="1920875" y="4095750"/>
          <p14:tracePt t="28366" x="1928813" y="4087813"/>
          <p14:tracePt t="28471" x="1928813" y="4095750"/>
          <p14:tracePt t="28479" x="1928813" y="4113213"/>
          <p14:tracePt t="28487" x="1911350" y="4138613"/>
          <p14:tracePt t="28494" x="1903413" y="4156075"/>
          <p14:tracePt t="28501" x="1878013" y="4197350"/>
          <p14:tracePt t="28510" x="1835150" y="4249738"/>
          <p14:tracePt t="28517" x="1784350" y="4283075"/>
          <p14:tracePt t="28525" x="1716088" y="4341813"/>
          <p14:tracePt t="28535" x="1639888" y="4410075"/>
          <p14:tracePt t="28542" x="1571625" y="4478338"/>
          <p14:tracePt t="28549" x="1495425" y="4538663"/>
          <p14:tracePt t="28557" x="1427163" y="4605338"/>
          <p14:tracePt t="28566" x="1368425" y="4665663"/>
          <p14:tracePt t="28573" x="1300163" y="4716463"/>
          <p14:tracePt t="28583" x="1249363" y="4759325"/>
          <p14:tracePt t="28590" x="1206500" y="4792663"/>
          <p14:tracePt t="28598" x="1173163" y="4835525"/>
          <p14:tracePt t="28606" x="1138238" y="4860925"/>
          <p14:tracePt t="28614" x="1096963" y="4903788"/>
          <p14:tracePt t="28622" x="1079500" y="4911725"/>
          <p14:tracePt t="28630" x="1062038" y="4929188"/>
          <p14:tracePt t="28638" x="1054100" y="4946650"/>
          <p14:tracePt t="28647" x="1036638" y="4972050"/>
          <p14:tracePt t="28654" x="1011238" y="4987925"/>
          <p14:tracePt t="28663" x="993775" y="4997450"/>
          <p14:tracePt t="28669" x="968375" y="5013325"/>
          <p14:tracePt t="28678" x="952500" y="5038725"/>
          <p14:tracePt t="28694" x="942975" y="5048250"/>
          <p14:tracePt t="28701" x="925513" y="5056188"/>
          <p14:tracePt t="28710" x="925513" y="5064125"/>
          <p14:tracePt t="28717" x="917575" y="5073650"/>
          <p14:tracePt t="28733" x="909638" y="5073650"/>
          <p14:tracePt t="28741" x="900113" y="5081588"/>
          <p14:tracePt t="28749" x="892175" y="5081588"/>
          <p14:tracePt t="29112" x="884238" y="5081588"/>
          <p14:tracePt t="29128" x="874713" y="5081588"/>
          <p14:tracePt t="29158" x="866775" y="5081588"/>
          <p14:tracePt t="29166" x="858838" y="5081588"/>
          <p14:tracePt t="29189" x="833438" y="5091113"/>
          <p14:tracePt t="29197" x="823913" y="5099050"/>
          <p14:tracePt t="29205" x="815975" y="5106988"/>
          <p14:tracePt t="29213" x="808038" y="5116513"/>
          <p14:tracePt t="29221" x="790575" y="5116513"/>
          <p14:tracePt t="29229" x="773113" y="5132388"/>
          <p14:tracePt t="29237" x="765175" y="5132388"/>
          <p14:tracePt t="29245" x="755650" y="5141913"/>
          <p14:tracePt t="29318" x="755650" y="5124450"/>
          <p14:tracePt t="29334" x="765175" y="5091113"/>
          <p14:tracePt t="29342" x="781050" y="5081588"/>
          <p14:tracePt t="29349" x="808038" y="5048250"/>
          <p14:tracePt t="29357" x="841375" y="4997450"/>
          <p14:tracePt t="29367" x="866775" y="4972050"/>
          <p14:tracePt t="29374" x="909638" y="4903788"/>
          <p14:tracePt t="29383" x="942975" y="4878388"/>
          <p14:tracePt t="29390" x="985838" y="4827588"/>
          <p14:tracePt t="29397" x="1003300" y="4802188"/>
          <p14:tracePt t="29405" x="1036638" y="4775200"/>
          <p14:tracePt t="29413" x="1062038" y="4741863"/>
          <p14:tracePt t="29421" x="1112838" y="4708525"/>
          <p14:tracePt t="29429" x="1122363" y="4708525"/>
          <p14:tracePt t="29437" x="1138238" y="4673600"/>
          <p14:tracePt t="29445" x="1147763" y="4673600"/>
          <p14:tracePt t="29454" x="1173163" y="4648200"/>
          <p14:tracePt t="29461" x="1206500" y="4597400"/>
          <p14:tracePt t="29470" x="1223963" y="4579938"/>
          <p14:tracePt t="29477" x="1249363" y="4554538"/>
          <p14:tracePt t="29485" x="1292225" y="4513263"/>
          <p14:tracePt t="29493" x="1343025" y="4470400"/>
          <p14:tracePt t="29502" x="1401763" y="4445000"/>
          <p14:tracePt t="29510" x="1462088" y="4410075"/>
          <p14:tracePt t="29518" x="1512888" y="4384675"/>
          <p14:tracePt t="29525" x="1563688" y="4351338"/>
          <p14:tracePt t="29535" x="1614488" y="4325938"/>
          <p14:tracePt t="29542" x="1665288" y="4300538"/>
          <p14:tracePt t="29550" x="1674813" y="4291013"/>
          <p14:tracePt t="29557" x="1690688" y="4283075"/>
          <p14:tracePt t="29566" x="1700213" y="4275138"/>
          <p14:tracePt t="29573" x="1700213" y="4265613"/>
          <p14:tracePt t="29581" x="1708150" y="4265613"/>
          <p14:tracePt t="29589" x="1725613" y="4257675"/>
          <p14:tracePt t="29597" x="1733550" y="4249738"/>
          <p14:tracePt t="29605" x="1741488" y="4240213"/>
          <p14:tracePt t="29613" x="1751013" y="4232275"/>
          <p14:tracePt t="29629" x="1758950" y="4224338"/>
          <p14:tracePt t="29712" x="1766888" y="4206875"/>
          <p14:tracePt t="29725" x="1776413" y="4197350"/>
          <p14:tracePt t="29741" x="1784350" y="4197350"/>
          <p14:tracePt t="29765" x="1793875" y="4189413"/>
          <p14:tracePt t="29920" x="1784350" y="4214813"/>
          <p14:tracePt t="29927" x="1766888" y="4232275"/>
          <p14:tracePt t="29935" x="1758950" y="4240213"/>
          <p14:tracePt t="29942" x="1758950" y="4257675"/>
          <p14:tracePt t="29950" x="1751013" y="4283075"/>
          <p14:tracePt t="29958" x="1733550" y="4308475"/>
          <p14:tracePt t="29966" x="1708150" y="4325938"/>
          <p14:tracePt t="29974" x="1665288" y="4368800"/>
          <p14:tracePt t="29981" x="1639888" y="4394200"/>
          <p14:tracePt t="29990" x="1631950" y="4410075"/>
          <p14:tracePt t="29997" x="1606550" y="4445000"/>
          <p14:tracePt t="30007" x="1581150" y="4470400"/>
          <p14:tracePt t="30013" x="1555750" y="4495800"/>
          <p14:tracePt t="30022" x="1538288" y="4495800"/>
          <p14:tracePt t="30029" x="1512888" y="4529138"/>
          <p14:tracePt t="30038" x="1477963" y="4554538"/>
          <p14:tracePt t="30045" x="1462088" y="4572000"/>
          <p14:tracePt t="30054" x="1436688" y="4605338"/>
          <p14:tracePt t="30062" x="1411288" y="4622800"/>
          <p14:tracePt t="30069" x="1385888" y="4640263"/>
          <p14:tracePt t="30077" x="1350963" y="4673600"/>
          <p14:tracePt t="30085" x="1333500" y="4691063"/>
          <p14:tracePt t="30093" x="1317625" y="4699000"/>
          <p14:tracePt t="30101" x="1300163" y="4708525"/>
          <p14:tracePt t="30109" x="1274763" y="4741863"/>
          <p14:tracePt t="30118" x="1241425" y="4759325"/>
          <p14:tracePt t="30126" x="1216025" y="4775200"/>
          <p14:tracePt t="30133" x="1206500" y="4784725"/>
          <p14:tracePt t="30142" x="1189038" y="4810125"/>
          <p14:tracePt t="30149" x="1155700" y="4818063"/>
          <p14:tracePt t="30158" x="1122363" y="4835525"/>
          <p14:tracePt t="30166" x="1104900" y="4835525"/>
          <p14:tracePt t="30174" x="1079500" y="4843463"/>
          <p14:tracePt t="30181" x="1044575" y="4860925"/>
          <p14:tracePt t="30190" x="1019175" y="4878388"/>
          <p14:tracePt t="30198" x="1003300" y="4894263"/>
          <p14:tracePt t="30207" x="952500" y="4911725"/>
          <p14:tracePt t="30213" x="942975" y="4919663"/>
          <p14:tracePt t="30228" x="909638" y="4937125"/>
          <p14:tracePt t="30230" x="884238" y="4962525"/>
          <p14:tracePt t="30238" x="815975" y="4979988"/>
          <p14:tracePt t="30245" x="808038" y="4987925"/>
          <p14:tracePt t="30254" x="781050" y="5005388"/>
          <p14:tracePt t="30261" x="747713" y="5030788"/>
          <p14:tracePt t="30269" x="714375" y="5048250"/>
          <p14:tracePt t="30277" x="688975" y="5056188"/>
          <p14:tracePt t="30285" x="679450" y="5091113"/>
          <p14:tracePt t="30293" x="654050" y="5116513"/>
          <p14:tracePt t="30301" x="628650" y="5132388"/>
          <p14:tracePt t="30310" x="603250" y="5149850"/>
          <p14:tracePt t="30317" x="560388" y="5183188"/>
          <p14:tracePt t="30326" x="534988" y="5200650"/>
          <p14:tracePt t="30333" x="509588" y="5218113"/>
          <p14:tracePt t="30341" x="476250" y="5243513"/>
          <p14:tracePt t="30349" x="466725" y="5260975"/>
          <p14:tracePt t="30357" x="441325" y="5268913"/>
          <p14:tracePt t="30365" x="425450" y="5276850"/>
          <p14:tracePt t="30374" x="407988" y="5286375"/>
          <p14:tracePt t="30389" x="407988" y="5294313"/>
          <p14:tracePt t="30495" x="407988" y="5286375"/>
          <p14:tracePt t="30503" x="407988" y="5268913"/>
          <p14:tracePt t="30509" x="425450" y="5243513"/>
          <p14:tracePt t="30517" x="441325" y="5218113"/>
          <p14:tracePt t="30525" x="458788" y="5192713"/>
          <p14:tracePt t="30533" x="492125" y="5149850"/>
          <p14:tracePt t="30542" x="509588" y="5132388"/>
          <p14:tracePt t="30549" x="552450" y="5081588"/>
          <p14:tracePt t="30558" x="577850" y="5064125"/>
          <p14:tracePt t="30565" x="620713" y="5022850"/>
          <p14:tracePt t="30574" x="654050" y="4979988"/>
          <p14:tracePt t="30581" x="714375" y="4929188"/>
          <p14:tracePt t="30590" x="773113" y="4878388"/>
          <p14:tracePt t="30598" x="833438" y="4810125"/>
          <p14:tracePt t="30607" x="849313" y="4792663"/>
          <p14:tracePt t="30613" x="900113" y="4749800"/>
          <p14:tracePt t="30622" x="968375" y="4683125"/>
          <p14:tracePt t="30629" x="1036638" y="4605338"/>
          <p14:tracePt t="30637" x="1096963" y="4546600"/>
          <p14:tracePt t="30645" x="1181100" y="4478338"/>
          <p14:tracePt t="30654" x="1257300" y="4410075"/>
          <p14:tracePt t="30661" x="1317625" y="4368800"/>
          <p14:tracePt t="30670" x="1385888" y="4325938"/>
          <p14:tracePt t="30677" x="1436688" y="4300538"/>
          <p14:tracePt t="30687" x="1487488" y="4265613"/>
          <p14:tracePt t="30695" x="1520825" y="4240213"/>
          <p14:tracePt t="30702" x="1571625" y="4214813"/>
          <p14:tracePt t="30710" x="1581150" y="4214813"/>
          <p14:tracePt t="30717" x="1606550" y="4197350"/>
          <p14:tracePt t="30725" x="1649413" y="4156075"/>
          <p14:tracePt t="30734" x="1657350" y="4138613"/>
          <p14:tracePt t="30741" x="1716088" y="4105275"/>
          <p14:tracePt t="30750" x="1733550" y="4087813"/>
          <p14:tracePt t="30758" x="1758950" y="4087813"/>
          <p14:tracePt t="30766" x="1766888" y="4062413"/>
          <p14:tracePt t="30774" x="1776413" y="4052888"/>
          <p14:tracePt t="30790" x="1784350" y="4044950"/>
          <p14:tracePt t="30806" x="1793875" y="4044950"/>
          <p14:tracePt t="30822" x="1801813" y="4044950"/>
          <p14:tracePt t="30829" x="1827213" y="4037013"/>
          <p14:tracePt t="30838" x="1835150" y="4037013"/>
          <p14:tracePt t="30845" x="1852613" y="4027488"/>
          <p14:tracePt t="30861" x="1852613" y="4019550"/>
          <p14:tracePt t="30999" x="1860550" y="4019550"/>
          <p14:tracePt t="31015" x="1852613" y="4037013"/>
          <p14:tracePt t="31023" x="1852613" y="4044950"/>
          <p14:tracePt t="31029" x="1844675" y="4079875"/>
          <p14:tracePt t="31038" x="1801813" y="4105275"/>
          <p14:tracePt t="31045" x="1793875" y="4121150"/>
          <p14:tracePt t="31054" x="1776413" y="4156075"/>
          <p14:tracePt t="31061" x="1758950" y="4181475"/>
          <p14:tracePt t="31070" x="1725613" y="4232275"/>
          <p14:tracePt t="31078" x="1700213" y="4257675"/>
          <p14:tracePt t="31085" x="1665288" y="4283075"/>
          <p14:tracePt t="31093" x="1639888" y="4316413"/>
          <p14:tracePt t="31101" x="1614488" y="4341813"/>
          <p14:tracePt t="31110" x="1581150" y="4384675"/>
          <p14:tracePt t="31118" x="1546225" y="4419600"/>
          <p14:tracePt t="31125" x="1538288" y="4427538"/>
          <p14:tracePt t="31134" x="1512888" y="4452938"/>
          <p14:tracePt t="31141" x="1495425" y="4470400"/>
          <p14:tracePt t="31149" x="1462088" y="4503738"/>
          <p14:tracePt t="31158" x="1427163" y="4546600"/>
          <p14:tracePt t="31175" x="1385888" y="4572000"/>
          <p14:tracePt t="31182" x="1343025" y="4597400"/>
          <p14:tracePt t="31191" x="1325563" y="4622800"/>
          <p14:tracePt t="31198" x="1292225" y="4640263"/>
          <p14:tracePt t="31207" x="1266825" y="4665663"/>
          <p14:tracePt t="31214" x="1216025" y="4699000"/>
          <p14:tracePt t="31222" x="1206500" y="4716463"/>
          <p14:tracePt t="31229" x="1189038" y="4733925"/>
          <p14:tracePt t="31237" x="1163638" y="4741863"/>
          <p14:tracePt t="31245" x="1147763" y="4767263"/>
          <p14:tracePt t="31253" x="1138238" y="4775200"/>
          <p14:tracePt t="31261" x="1122363" y="4775200"/>
          <p14:tracePt t="31269" x="1096963" y="4792663"/>
          <p14:tracePt t="31277" x="1087438" y="4802188"/>
          <p14:tracePt t="31294" x="1062038" y="4818063"/>
          <p14:tracePt t="31302" x="1054100" y="4827588"/>
          <p14:tracePt t="31310" x="1054100" y="4835525"/>
          <p14:tracePt t="31317" x="1036638" y="4843463"/>
          <p14:tracePt t="31325" x="1019175" y="4852988"/>
          <p14:tracePt t="31342" x="1011238" y="4860925"/>
          <p14:tracePt t="31350" x="1003300" y="4868863"/>
          <p14:tracePt t="31358" x="985838" y="4878388"/>
          <p14:tracePt t="31366" x="968375" y="4886325"/>
          <p14:tracePt t="31373" x="960438" y="4894263"/>
          <p14:tracePt t="31381" x="960438" y="4903788"/>
          <p14:tracePt t="31390" x="952500" y="4911725"/>
          <p14:tracePt t="31438" x="942975" y="4911725"/>
          <p14:tracePt t="31583" x="935038" y="4919663"/>
          <p14:tracePt t="31646" x="942975" y="4919663"/>
          <p14:tracePt t="31653" x="960438" y="4919663"/>
          <p14:tracePt t="31662" x="985838" y="4919663"/>
          <p14:tracePt t="31670" x="993775" y="4919663"/>
          <p14:tracePt t="31677" x="1003300" y="4919663"/>
          <p14:tracePt t="31685" x="1011238" y="4919663"/>
          <p14:tracePt t="31693" x="1019175" y="4919663"/>
          <p14:tracePt t="31709" x="1036638" y="4919663"/>
          <p14:tracePt t="31717" x="1044575" y="4919663"/>
          <p14:tracePt t="31725" x="1069975" y="4919663"/>
          <p14:tracePt t="31734" x="1104900" y="4919663"/>
          <p14:tracePt t="31741" x="1122363" y="4919663"/>
          <p14:tracePt t="31749" x="1147763" y="4919663"/>
          <p14:tracePt t="31757" x="1173163" y="4919663"/>
          <p14:tracePt t="31765" x="1198563" y="4919663"/>
          <p14:tracePt t="31774" x="1249363" y="4919663"/>
          <p14:tracePt t="31781" x="1274763" y="4919663"/>
          <p14:tracePt t="31790" x="1292225" y="4919663"/>
          <p14:tracePt t="31798" x="1325563" y="4919663"/>
          <p14:tracePt t="31807" x="1343025" y="4919663"/>
          <p14:tracePt t="31814" x="1385888" y="4919663"/>
          <p14:tracePt t="31822" x="1401763" y="4919663"/>
          <p14:tracePt t="31830" x="1436688" y="4919663"/>
          <p14:tracePt t="31837" x="1470025" y="4919663"/>
          <p14:tracePt t="31845" x="1495425" y="4919663"/>
          <p14:tracePt t="31854" x="1512888" y="4919663"/>
          <p14:tracePt t="31862" x="1530350" y="4919663"/>
          <p14:tracePt t="32086" x="1504950" y="4919663"/>
          <p14:tracePt t="32094" x="1462088" y="4919663"/>
          <p14:tracePt t="32101" x="1436688" y="4919663"/>
          <p14:tracePt t="32110" x="1393825" y="4919663"/>
          <p14:tracePt t="32118" x="1368425" y="4919663"/>
          <p14:tracePt t="32128" x="1333500" y="4919663"/>
          <p14:tracePt t="32133" x="1292225" y="4919663"/>
          <p14:tracePt t="32141" x="1249363" y="4919663"/>
          <p14:tracePt t="32149" x="1216025" y="4919663"/>
          <p14:tracePt t="32157" x="1198563" y="4919663"/>
          <p14:tracePt t="32165" x="1163638" y="4919663"/>
          <p14:tracePt t="32177" x="1138238" y="4919663"/>
          <p14:tracePt t="32181" x="1122363" y="4919663"/>
          <p14:tracePt t="32190" x="1104900" y="4919663"/>
          <p14:tracePt t="32197" x="1087438" y="4919663"/>
          <p14:tracePt t="32270" x="1079500" y="4919663"/>
          <p14:tracePt t="32278" x="1069975" y="4919663"/>
          <p14:tracePt t="32285" x="1062038" y="4919663"/>
          <p14:tracePt t="32408" x="1087438" y="4919663"/>
          <p14:tracePt t="32416" x="1147763" y="4919663"/>
          <p14:tracePt t="32422" x="1206500" y="4919663"/>
          <p14:tracePt t="32429" x="1231900" y="4919663"/>
          <p14:tracePt t="32437" x="1300163" y="4919663"/>
          <p14:tracePt t="32445" x="1401763" y="4919663"/>
          <p14:tracePt t="32453" x="1495425" y="4919663"/>
          <p14:tracePt t="32462" x="1622425" y="4919663"/>
          <p14:tracePt t="32470" x="1741488" y="4919663"/>
          <p14:tracePt t="32478" x="1809750" y="4919663"/>
          <p14:tracePt t="32485" x="1827213" y="4911725"/>
          <p14:tracePt t="32944" x="1827213" y="4919663"/>
          <p14:tracePt t="32950" x="1835150" y="4919663"/>
          <p14:tracePt t="32958" x="1852613" y="4919663"/>
          <p14:tracePt t="32967" x="1860550" y="4929188"/>
          <p14:tracePt t="32973" x="1895475" y="4929188"/>
          <p14:tracePt t="32982" x="1920875" y="4929188"/>
          <p14:tracePt t="32989" x="1963738" y="4929188"/>
          <p14:tracePt t="32998" x="2047875" y="4929188"/>
          <p14:tracePt t="33005" x="2174875" y="4929188"/>
          <p14:tracePt t="33013" x="2344738" y="4929188"/>
          <p14:tracePt t="33021" x="2549525" y="4929188"/>
          <p14:tracePt t="33030" x="2813050" y="4929188"/>
          <p14:tracePt t="33037" x="3041650" y="4929188"/>
          <p14:tracePt t="33045" x="3365500" y="4946650"/>
          <p14:tracePt t="33053" x="3629025" y="4946650"/>
          <p14:tracePt t="33061" x="3857625" y="4946650"/>
          <p14:tracePt t="33069" x="4062413" y="4946650"/>
          <p14:tracePt t="33077" x="4214813" y="4946650"/>
          <p14:tracePt t="33085" x="4359275" y="4954588"/>
          <p14:tracePt t="33093" x="4513263" y="4962525"/>
          <p14:tracePt t="33102" x="4657725" y="4979988"/>
          <p14:tracePt t="33109" x="4784725" y="4979988"/>
          <p14:tracePt t="33117" x="4911725" y="4979988"/>
          <p14:tracePt t="33126" x="5022850" y="4979988"/>
          <p14:tracePt t="33134" x="5106988" y="4979988"/>
          <p14:tracePt t="33141" x="5192713" y="4979988"/>
          <p14:tracePt t="33150" x="5268913" y="4987925"/>
          <p14:tracePt t="33158" x="5337175" y="4987925"/>
          <p14:tracePt t="33168" x="5421313" y="4987925"/>
          <p14:tracePt t="33173" x="5497513" y="4997450"/>
          <p14:tracePt t="33184" x="5565775" y="4997450"/>
          <p14:tracePt t="33189" x="5608638" y="4997450"/>
          <p14:tracePt t="33198" x="5651500" y="4997450"/>
          <p14:tracePt t="33205" x="5702300" y="4997450"/>
          <p14:tracePt t="33214" x="5727700" y="5005388"/>
          <p14:tracePt t="33221" x="5761038" y="5005388"/>
          <p14:tracePt t="33230" x="5803900" y="5005388"/>
          <p14:tracePt t="33237" x="5846763" y="5005388"/>
          <p14:tracePt t="33245" x="5897563" y="5005388"/>
          <p14:tracePt t="33253" x="5922963" y="5005388"/>
          <p14:tracePt t="33261" x="5957888" y="5005388"/>
          <p14:tracePt t="33269" x="5965825" y="5005388"/>
          <p14:tracePt t="33302" x="5973763" y="5005388"/>
          <p14:tracePt t="33309" x="5983288" y="5005388"/>
          <p14:tracePt t="33318" x="5999163" y="5005388"/>
          <p14:tracePt t="33325" x="6016625" y="5013325"/>
          <p14:tracePt t="33334" x="6042025" y="5013325"/>
          <p14:tracePt t="33342" x="6049963" y="5013325"/>
          <p14:tracePt t="33350" x="6084888" y="5013325"/>
          <p14:tracePt t="33847" x="6076950" y="5013325"/>
          <p14:tracePt t="33854" x="6049963" y="5013325"/>
          <p14:tracePt t="33861" x="6008688" y="5013325"/>
          <p14:tracePt t="33870" x="5973763" y="5013325"/>
          <p14:tracePt t="33877" x="5922963" y="5005388"/>
          <p14:tracePt t="33885" x="5838825" y="5005388"/>
          <p14:tracePt t="33893" x="5735638" y="4979988"/>
          <p14:tracePt t="33901" x="5634038" y="4962525"/>
          <p14:tracePt t="33909" x="5532438" y="4929188"/>
          <p14:tracePt t="33917" x="5405438" y="4878388"/>
          <p14:tracePt t="33925" x="5260975" y="4852988"/>
          <p14:tracePt t="33934" x="5116513" y="4818063"/>
          <p14:tracePt t="33941" x="4972050" y="4767263"/>
          <p14:tracePt t="33949" x="4792663" y="4716463"/>
          <p14:tracePt t="33957" x="4579938" y="4640263"/>
          <p14:tracePt t="33965" x="4376738" y="4579938"/>
          <p14:tracePt t="33973" x="4171950" y="4521200"/>
          <p14:tracePt t="33982" x="4019550" y="4460875"/>
          <p14:tracePt t="33989" x="3900488" y="4410075"/>
          <p14:tracePt t="33997" x="3806825" y="4359275"/>
          <p14:tracePt t="34007" x="3748088" y="4300538"/>
          <p14:tracePt t="34016" x="3679825" y="4249738"/>
          <p14:tracePt t="34024" x="3629025" y="4181475"/>
          <p14:tracePt t="34030" x="3543300" y="4105275"/>
          <p14:tracePt t="34038" x="3467100" y="4037013"/>
          <p14:tracePt t="34045" x="3398838" y="3994150"/>
          <p14:tracePt t="34053" x="3355975" y="3968750"/>
          <p14:tracePt t="34061" x="3340100" y="3960813"/>
          <p14:tracePt t="34071" x="3314700" y="3943350"/>
          <p14:tracePt t="34078" x="3305175" y="3925888"/>
          <p14:tracePt t="34085" x="3305175" y="3917950"/>
          <p14:tracePt t="34183" x="3297238" y="3917950"/>
          <p14:tracePt t="34189" x="3289300" y="3908425"/>
          <p14:tracePt t="34199" x="3279775" y="3900488"/>
          <p14:tracePt t="34207" x="3271838" y="3900488"/>
          <p14:tracePt t="34214" x="3263900" y="3892550"/>
          <p14:tracePt t="34222" x="3263900" y="3883025"/>
          <p14:tracePt t="34231" x="3263900" y="3867150"/>
          <p14:tracePt t="34238" x="3254375" y="3841750"/>
          <p14:tracePt t="34246" x="3246438" y="3824288"/>
          <p14:tracePt t="34255" x="3238500" y="3798888"/>
          <p14:tracePt t="34262" x="3228975" y="3781425"/>
          <p14:tracePt t="34273" x="3221038" y="3756025"/>
          <p14:tracePt t="34278" x="3195638" y="3713163"/>
          <p14:tracePt t="34290" x="3195638" y="3687763"/>
          <p14:tracePt t="34296" x="3195638" y="3671888"/>
          <p14:tracePt t="34301" x="3195638" y="3654425"/>
          <p14:tracePt t="34310" x="3195638" y="3646488"/>
          <p14:tracePt t="34317" x="3195638" y="3636963"/>
          <p14:tracePt t="34325" x="3195638" y="3629025"/>
          <p14:tracePt t="34333" x="3195638" y="3611563"/>
          <p14:tracePt t="34341" x="3195638" y="3603625"/>
          <p14:tracePt t="34357" x="3195638" y="3594100"/>
          <p14:tracePt t="34373" x="3195638" y="3586163"/>
          <p14:tracePt t="34381" x="3195638" y="3578225"/>
          <p14:tracePt t="34399" x="3203575" y="3578225"/>
          <p14:tracePt t="34406" x="3211513" y="3578225"/>
          <p14:tracePt t="34422" x="3238500" y="3578225"/>
          <p14:tracePt t="34430" x="3263900" y="3578225"/>
          <p14:tracePt t="34438" x="3322638" y="3578225"/>
          <p14:tracePt t="34446" x="3365500" y="3578225"/>
          <p14:tracePt t="34454" x="3408363" y="3578225"/>
          <p14:tracePt t="34462" x="3433763" y="3586163"/>
          <p14:tracePt t="34472" x="3492500" y="3594100"/>
          <p14:tracePt t="34477" x="3552825" y="3611563"/>
          <p14:tracePt t="34487" x="3636963" y="3629025"/>
          <p14:tracePt t="34494" x="3738563" y="3662363"/>
          <p14:tracePt t="34502" x="3824288" y="3687763"/>
          <p14:tracePt t="34509" x="3917950" y="3722688"/>
          <p14:tracePt t="34517" x="4002088" y="3738563"/>
          <p14:tracePt t="34526" x="4079875" y="3773488"/>
          <p14:tracePt t="34533" x="4146550" y="3806825"/>
          <p14:tracePt t="34541" x="4206875" y="3849688"/>
          <p14:tracePt t="34549" x="4257675" y="3875088"/>
          <p14:tracePt t="34557" x="4316413" y="3917950"/>
          <p14:tracePt t="34565" x="4368800" y="3951288"/>
          <p14:tracePt t="34573" x="4419600" y="3994150"/>
          <p14:tracePt t="34581" x="4486275" y="4037013"/>
          <p14:tracePt t="34591" x="4546600" y="4079875"/>
          <p14:tracePt t="34598" x="4589463" y="4105275"/>
          <p14:tracePt t="34606" x="4622800" y="4146550"/>
          <p14:tracePt t="34614" x="4673600" y="4181475"/>
          <p14:tracePt t="34622" x="4716463" y="4224338"/>
          <p14:tracePt t="34630" x="4741863" y="4257675"/>
          <p14:tracePt t="34640" x="4767263" y="4300538"/>
          <p14:tracePt t="34646" x="4792663" y="4333875"/>
          <p14:tracePt t="34654" x="4827588" y="4368800"/>
          <p14:tracePt t="34662" x="4852988" y="4419600"/>
          <p14:tracePt t="34671" x="4894263" y="4486275"/>
          <p14:tracePt t="34678" x="4937125" y="4546600"/>
          <p14:tracePt t="34686" x="4979988" y="4597400"/>
          <p14:tracePt t="34694" x="5022850" y="4648200"/>
          <p14:tracePt t="34702" x="5056188" y="4691063"/>
          <p14:tracePt t="34710" x="5099050" y="4724400"/>
          <p14:tracePt t="34717" x="5132388" y="4767263"/>
          <p14:tracePt t="34726" x="5175250" y="4792663"/>
          <p14:tracePt t="34733" x="5192713" y="4810125"/>
          <p14:tracePt t="34742" x="5200650" y="4818063"/>
          <p14:tracePt t="34749" x="5226050" y="4835525"/>
          <p14:tracePt t="34757" x="5243513" y="4852988"/>
          <p14:tracePt t="34766" x="5268913" y="4878388"/>
          <p14:tracePt t="34773" x="5294313" y="4903788"/>
          <p14:tracePt t="34781" x="5353050" y="4937125"/>
          <p14:tracePt t="34790" x="5362575" y="4937125"/>
          <p14:tracePt t="34797" x="5380038" y="4946650"/>
          <p14:tracePt t="34870" x="5387975" y="4954588"/>
          <p14:tracePt t="34887" x="5395913" y="4962525"/>
          <p14:tracePt t="34894" x="5395913" y="4972050"/>
          <p14:tracePt t="34902" x="5405438" y="4987925"/>
          <p14:tracePt t="34909" x="5413375" y="4997450"/>
          <p14:tracePt t="34918" x="5430838" y="5005388"/>
          <p14:tracePt t="34925" x="5438775" y="5005388"/>
          <p14:tracePt t="34933" x="5456238" y="5013325"/>
          <p14:tracePt t="34941" x="5472113" y="5022850"/>
          <p14:tracePt t="34957" x="5481638" y="5038725"/>
          <p14:tracePt t="35071" x="5481638" y="5048250"/>
          <p14:tracePt t="35094" x="5489575" y="5048250"/>
          <p14:tracePt t="35102" x="5497513" y="5048250"/>
          <p14:tracePt t="35109" x="5507038" y="5048250"/>
          <p14:tracePt t="35125" x="5532438" y="5056188"/>
          <p14:tracePt t="35133" x="5540375" y="5064125"/>
          <p14:tracePt t="35149" x="5557838" y="5073650"/>
          <p14:tracePt t="35197" x="5565775" y="5073650"/>
          <p14:tracePt t="35205" x="5575300" y="5073650"/>
          <p14:tracePt t="35215" x="5575300" y="5064125"/>
          <p14:tracePt t="35224" x="5575300" y="5022850"/>
          <p14:tracePt t="35230" x="5575300" y="4987925"/>
          <p14:tracePt t="35238" x="5575300" y="4946650"/>
          <p14:tracePt t="35246" x="5575300" y="4919663"/>
          <p14:tracePt t="35255" x="5575300" y="4886325"/>
          <p14:tracePt t="35261" x="5575300" y="4835525"/>
          <p14:tracePt t="35271" x="5575300" y="4775200"/>
          <p14:tracePt t="35278" x="5575300" y="4691063"/>
          <p14:tracePt t="35287" x="5565775" y="4605338"/>
          <p14:tracePt t="35296" x="5557838" y="4546600"/>
          <p14:tracePt t="35302" x="5540375" y="4486275"/>
          <p14:tracePt t="35309" x="5540375" y="4470400"/>
          <p14:tracePt t="35318" x="5524500" y="4427538"/>
          <p14:tracePt t="35325" x="5507038" y="4410075"/>
          <p14:tracePt t="35334" x="5497513" y="4384675"/>
          <p14:tracePt t="35341" x="5481638" y="4368800"/>
          <p14:tracePt t="35349" x="5472113" y="4341813"/>
          <p14:tracePt t="35357" x="5464175" y="4333875"/>
          <p14:tracePt t="35365" x="5464175" y="4325938"/>
          <p14:tracePt t="35463" x="5464175" y="4341813"/>
          <p14:tracePt t="35471" x="5464175" y="4376738"/>
          <p14:tracePt t="35478" x="5464175" y="4427538"/>
          <p14:tracePt t="35486" x="5489575" y="4486275"/>
          <p14:tracePt t="35493" x="5507038" y="4546600"/>
          <p14:tracePt t="35501" x="5532438" y="4614863"/>
          <p14:tracePt t="35510" x="5557838" y="4673600"/>
          <p14:tracePt t="35518" x="5583238" y="4733925"/>
          <p14:tracePt t="35525" x="5600700" y="4792663"/>
          <p14:tracePt t="35533" x="5634038" y="4860925"/>
          <p14:tracePt t="35542" x="5668963" y="4919663"/>
          <p14:tracePt t="35549" x="5694363" y="4972050"/>
          <p14:tracePt t="35557" x="5710238" y="5005388"/>
          <p14:tracePt t="35566" x="5735638" y="5038725"/>
          <p14:tracePt t="35573" x="5745163" y="5048250"/>
          <p14:tracePt t="35581" x="5745163" y="5056188"/>
          <p14:tracePt t="35589" x="5753100" y="5064125"/>
          <p14:tracePt t="35679" x="5753100" y="5056188"/>
          <p14:tracePt t="35687" x="5735638" y="5038725"/>
          <p14:tracePt t="35694" x="5719763" y="5013325"/>
          <p14:tracePt t="35702" x="5694363" y="4954588"/>
          <p14:tracePt t="35710" x="5676900" y="4903788"/>
          <p14:tracePt t="35717" x="5659438" y="4852988"/>
          <p14:tracePt t="35725" x="5616575" y="4792663"/>
          <p14:tracePt t="35734" x="5608638" y="4759325"/>
          <p14:tracePt t="35741" x="5583238" y="4683125"/>
          <p14:tracePt t="35749" x="5565775" y="4622800"/>
          <p14:tracePt t="35757" x="5540375" y="4564063"/>
          <p14:tracePt t="35765" x="5540375" y="4546600"/>
          <p14:tracePt t="35773" x="5540375" y="4538663"/>
          <p14:tracePt t="35789" x="5540375" y="4529138"/>
          <p14:tracePt t="35838" x="5540375" y="4538663"/>
          <p14:tracePt t="35845" x="5549900" y="4572000"/>
          <p14:tracePt t="35854" x="5600700" y="4614863"/>
          <p14:tracePt t="35861" x="5634038" y="4673600"/>
          <p14:tracePt t="35872" x="5651500" y="4699000"/>
          <p14:tracePt t="35877" x="5676900" y="4733925"/>
          <p14:tracePt t="35890" x="5719763" y="4784725"/>
          <p14:tracePt t="35895" x="5735638" y="4835525"/>
          <p14:tracePt t="35902" x="5753100" y="4868863"/>
          <p14:tracePt t="35909" x="5778500" y="4903788"/>
          <p14:tracePt t="35917" x="5788025" y="4919663"/>
          <p14:tracePt t="35925" x="5795963" y="4929188"/>
          <p14:tracePt t="35934" x="5803900" y="4937125"/>
          <p14:tracePt t="35990" x="5803900" y="4946650"/>
          <p14:tracePt t="36014" x="5788025" y="4919663"/>
          <p14:tracePt t="36022" x="5761038" y="4878388"/>
          <p14:tracePt t="36030" x="5735638" y="4843463"/>
          <p14:tracePt t="36038" x="5727700" y="4818063"/>
          <p14:tracePt t="36045" x="5710238" y="4759325"/>
          <p14:tracePt t="36054" x="5676900" y="4708525"/>
          <p14:tracePt t="36062" x="5659438" y="4673600"/>
          <p14:tracePt t="36071" x="5641975" y="4640263"/>
          <p14:tracePt t="36078" x="5634038" y="4605338"/>
          <p14:tracePt t="36086" x="5616575" y="4572000"/>
          <p14:tracePt t="36094" x="5616575" y="4564063"/>
          <p14:tracePt t="36101" x="5608638" y="4564063"/>
          <p14:tracePt t="36110" x="5600700" y="4554538"/>
          <p14:tracePt t="36232" x="5600700" y="4589463"/>
          <p14:tracePt t="36238" x="5608638" y="4597400"/>
          <p14:tracePt t="36247" x="5608638" y="4605338"/>
          <p14:tracePt t="36254" x="5608638" y="4614863"/>
          <p14:tracePt t="36262" x="5608638" y="4622800"/>
          <p14:tracePt t="36358" x="5616575" y="4622800"/>
          <p14:tracePt t="36647" x="5616575" y="4630738"/>
          <p14:tracePt t="36671" x="5616575" y="4648200"/>
          <p14:tracePt t="36679" x="5616575" y="4657725"/>
          <p14:tracePt t="36686" x="5616575" y="4665663"/>
          <p14:tracePt t="36693" x="5626100" y="4683125"/>
          <p14:tracePt t="36701" x="5634038" y="4708525"/>
          <p14:tracePt t="36709" x="5651500" y="4733925"/>
          <p14:tracePt t="36725" x="5651500" y="4749800"/>
          <p14:tracePt t="36733" x="5651500" y="4759325"/>
          <p14:tracePt t="36742" x="5659438" y="4775200"/>
          <p14:tracePt t="36888" x="5659438" y="4767263"/>
          <p14:tracePt t="36893" x="5651500" y="4749800"/>
          <p14:tracePt t="36901" x="5641975" y="4741863"/>
          <p14:tracePt t="36909" x="5634038" y="4708525"/>
          <p14:tracePt t="36919" x="5616575" y="4673600"/>
          <p14:tracePt t="36926" x="5591175" y="4630738"/>
          <p14:tracePt t="36934" x="5575300" y="4614863"/>
          <p14:tracePt t="36941" x="5565775" y="4597400"/>
          <p14:tracePt t="36949" x="5557838" y="4564063"/>
          <p14:tracePt t="36957" x="5549900" y="4529138"/>
          <p14:tracePt t="36965" x="5532438" y="4470400"/>
          <p14:tracePt t="36973" x="5507038" y="4410075"/>
          <p14:tracePt t="36981" x="5497513" y="4359275"/>
          <p14:tracePt t="36989" x="5489575" y="4341813"/>
          <p14:tracePt t="36997" x="5481638" y="4300538"/>
          <p14:tracePt t="37007" x="5481638" y="4283075"/>
          <p14:tracePt t="37015" x="5472113" y="4257675"/>
          <p14:tracePt t="37022" x="5472113" y="4249738"/>
          <p14:tracePt t="37029" x="5472113" y="4240213"/>
          <p14:tracePt t="37038" x="5472113" y="4224338"/>
          <p14:tracePt t="37046" x="5456238" y="4214813"/>
          <p14:tracePt t="37061" x="5446713" y="4206875"/>
          <p14:tracePt t="37071" x="5446713" y="4197350"/>
          <p14:tracePt t="37077" x="5438775" y="4189413"/>
          <p14:tracePt t="37086" x="5430838" y="4171950"/>
          <p14:tracePt t="37093" x="5421313" y="4164013"/>
          <p14:tracePt t="37117" x="5413375" y="4156075"/>
          <p14:tracePt t="37125" x="5413375" y="4146550"/>
          <p14:tracePt t="37142" x="5405438" y="4138613"/>
          <p14:tracePt t="37150" x="5395913" y="4130675"/>
          <p14:tracePt t="37174" x="5387975" y="4113213"/>
          <p14:tracePt t="37319" x="5387975" y="4121150"/>
          <p14:tracePt t="37327" x="5387975" y="4138613"/>
          <p14:tracePt t="37334" x="5387975" y="4197350"/>
          <p14:tracePt t="37341" x="5387975" y="4224338"/>
          <p14:tracePt t="37350" x="5387975" y="4232275"/>
          <p14:tracePt t="37357" x="5387975" y="4257675"/>
          <p14:tracePt t="37365" x="5387975" y="4291013"/>
          <p14:tracePt t="37374" x="5387975" y="4325938"/>
          <p14:tracePt t="37382" x="5395913" y="4368800"/>
          <p14:tracePt t="37389" x="5405438" y="4419600"/>
          <p14:tracePt t="37398" x="5430838" y="4452938"/>
          <p14:tracePt t="37406" x="5430838" y="4486275"/>
          <p14:tracePt t="37413" x="5430838" y="4495800"/>
          <p14:tracePt t="37421" x="5464175" y="4538663"/>
          <p14:tracePt t="37429" x="5464175" y="4554538"/>
          <p14:tracePt t="37437" x="5472113" y="4572000"/>
          <p14:tracePt t="37446" x="5472113" y="4589463"/>
          <p14:tracePt t="37454" x="5481638" y="4605338"/>
          <p14:tracePt t="37461" x="5489575" y="4622800"/>
          <p14:tracePt t="37471" x="5507038" y="4657725"/>
          <p14:tracePt t="37477" x="5524500" y="4683125"/>
          <p14:tracePt t="37486" x="5540375" y="4708525"/>
          <p14:tracePt t="37503" x="5549900" y="4724400"/>
          <p14:tracePt t="37509" x="5549900" y="4741863"/>
          <p14:tracePt t="37526" x="5557838" y="4749800"/>
          <p14:tracePt t="37534" x="5557838" y="4759325"/>
          <p14:tracePt t="37550" x="5565775" y="4767263"/>
          <p14:tracePt t="37558" x="5575300" y="4775200"/>
          <p14:tracePt t="37566" x="5591175" y="4810125"/>
          <p14:tracePt t="37574" x="5600700" y="4818063"/>
          <p14:tracePt t="37581" x="5608638" y="4827588"/>
          <p14:tracePt t="37590" x="5616575" y="4843463"/>
          <p14:tracePt t="37597" x="5634038" y="4878388"/>
          <p14:tracePt t="37606" x="5634038" y="4886325"/>
          <p14:tracePt t="37613" x="5651500" y="4903788"/>
          <p14:tracePt t="37622" x="5668963" y="4919663"/>
          <p14:tracePt t="37630" x="5676900" y="4937125"/>
          <p14:tracePt t="37637" x="5694363" y="4954588"/>
          <p14:tracePt t="37646" x="5719763" y="4979988"/>
          <p14:tracePt t="37654" x="5719763" y="5005388"/>
          <p14:tracePt t="37662" x="5727700" y="5022850"/>
          <p14:tracePt t="37671" x="5735638" y="5022850"/>
          <p14:tracePt t="37679" x="5753100" y="5038725"/>
          <p14:tracePt t="37686" x="5753100" y="5048250"/>
          <p14:tracePt t="37694" x="5761038" y="5064125"/>
          <p14:tracePt t="37702" x="5770563" y="5073650"/>
          <p14:tracePt t="37709" x="5788025" y="5091113"/>
          <p14:tracePt t="37718" x="5788025" y="5099050"/>
          <p14:tracePt t="37725" x="5788025" y="5106988"/>
          <p14:tracePt t="37733" x="5795963" y="5124450"/>
          <p14:tracePt t="37741" x="5803900" y="5132388"/>
          <p14:tracePt t="37749" x="5803900" y="5141913"/>
          <p14:tracePt t="37757" x="5813425" y="5141913"/>
          <p14:tracePt t="37919" x="5803900" y="5132388"/>
          <p14:tracePt t="37927" x="5795963" y="5116513"/>
          <p14:tracePt t="37934" x="5788025" y="5106988"/>
          <p14:tracePt t="37941" x="5770563" y="5081588"/>
          <p14:tracePt t="37949" x="5761038" y="5022850"/>
          <p14:tracePt t="37957" x="5745163" y="4979988"/>
          <p14:tracePt t="37965" x="5735638" y="4929188"/>
          <p14:tracePt t="37974" x="5727700" y="4868863"/>
          <p14:tracePt t="37981" x="5684838" y="4818063"/>
          <p14:tracePt t="37990" x="5676900" y="4792663"/>
          <p14:tracePt t="37997" x="5668963" y="4767263"/>
          <p14:tracePt t="38006" x="5659438" y="4733925"/>
          <p14:tracePt t="38013" x="5641975" y="4699000"/>
          <p14:tracePt t="38021" x="5626100" y="4657725"/>
          <p14:tracePt t="38029" x="5591175" y="4614863"/>
          <p14:tracePt t="38038" x="5583238" y="4597400"/>
          <p14:tracePt t="38046" x="5557838" y="4572000"/>
          <p14:tracePt t="38054" x="5540375" y="4538663"/>
          <p14:tracePt t="38062" x="5540375" y="4521200"/>
          <p14:tracePt t="38071" x="5532438" y="4513263"/>
          <p14:tracePt t="38077" x="5514975" y="4478338"/>
          <p14:tracePt t="38086" x="5507038" y="4460875"/>
          <p14:tracePt t="38093" x="5489575" y="4435475"/>
          <p14:tracePt t="38101" x="5481638" y="4427538"/>
          <p14:tracePt t="38109" x="5481638" y="4402138"/>
          <p14:tracePt t="38118" x="5481638" y="4394200"/>
          <p14:tracePt t="38125" x="5472113" y="4384675"/>
          <p14:tracePt t="38133" x="5464175" y="4368800"/>
          <p14:tracePt t="38141" x="5456238" y="4341813"/>
          <p14:tracePt t="38158" x="5456238" y="4333875"/>
          <p14:tracePt t="38175" x="5456238" y="4325938"/>
          <p14:tracePt t="38182" x="5446713" y="4316413"/>
          <p14:tracePt t="38295" x="5446713" y="4341813"/>
          <p14:tracePt t="38302" x="5464175" y="4394200"/>
          <p14:tracePt t="38309" x="5464175" y="4435475"/>
          <p14:tracePt t="38317" x="5489575" y="4478338"/>
          <p14:tracePt t="38325" x="5497513" y="4521200"/>
          <p14:tracePt t="38333" x="5507038" y="4546600"/>
          <p14:tracePt t="38342" x="5524500" y="4589463"/>
          <p14:tracePt t="38350" x="5549900" y="4640263"/>
          <p14:tracePt t="38358" x="5565775" y="4683125"/>
          <p14:tracePt t="38365" x="5591175" y="4724400"/>
          <p14:tracePt t="38373" x="5608638" y="4759325"/>
          <p14:tracePt t="38381" x="5626100" y="4792663"/>
          <p14:tracePt t="38390" x="5634038" y="4802188"/>
          <p14:tracePt t="38397" x="5634038" y="4818063"/>
          <p14:tracePt t="38405" x="5634038" y="4835525"/>
          <p14:tracePt t="38430" x="5641975" y="4835525"/>
          <p14:tracePt t="38438" x="5641975" y="4843463"/>
          <p14:tracePt t="38445" x="5641975" y="4852988"/>
          <p14:tracePt t="38453" x="5651500" y="4860925"/>
          <p14:tracePt t="38461" x="5659438" y="4878388"/>
          <p14:tracePt t="38472" x="5659438" y="4894263"/>
          <p14:tracePt t="38477" x="5668963" y="4894263"/>
          <p14:tracePt t="38485" x="5668963" y="4911725"/>
          <p14:tracePt t="38493" x="5668963" y="4919663"/>
          <p14:tracePt t="38501" x="5676900" y="4937125"/>
          <p14:tracePt t="38510" x="5684838" y="4946650"/>
          <p14:tracePt t="38519" x="5694363" y="4954588"/>
          <p14:tracePt t="38526" x="5702300" y="4972050"/>
          <p14:tracePt t="38534" x="5710238" y="4979988"/>
          <p14:tracePt t="38541" x="5719763" y="4997450"/>
          <p14:tracePt t="38549" x="5719763" y="5005388"/>
          <p14:tracePt t="38557" x="5727700" y="5013325"/>
          <p14:tracePt t="38565" x="5735638" y="5030788"/>
          <p14:tracePt t="38573" x="5745163" y="5038725"/>
          <p14:tracePt t="38598" x="5745163" y="5056188"/>
          <p14:tracePt t="38704" x="5745163" y="5038725"/>
          <p14:tracePt t="38711" x="5745163" y="5013325"/>
          <p14:tracePt t="38718" x="5719763" y="4962525"/>
          <p14:tracePt t="38725" x="5719763" y="4954588"/>
          <p14:tracePt t="38733" x="5702300" y="4903788"/>
          <p14:tracePt t="38741" x="5684838" y="4868863"/>
          <p14:tracePt t="38749" x="5641975" y="4802188"/>
          <p14:tracePt t="38757" x="5641975" y="4784725"/>
          <p14:tracePt t="38766" x="5626100" y="4749800"/>
          <p14:tracePt t="38774" x="5616575" y="4716463"/>
          <p14:tracePt t="38781" x="5600700" y="4683125"/>
          <p14:tracePt t="38790" x="5591175" y="4665663"/>
          <p14:tracePt t="38797" x="5583238" y="4640263"/>
          <p14:tracePt t="38806" x="5557838" y="4614863"/>
          <p14:tracePt t="38813" x="5549900" y="4605338"/>
          <p14:tracePt t="38822" x="5540375" y="4579938"/>
          <p14:tracePt t="38829" x="5540375" y="4564063"/>
          <p14:tracePt t="38838" x="5532438" y="4546600"/>
          <p14:tracePt t="38845" x="5532438" y="4538663"/>
          <p14:tracePt t="38854" x="5532438" y="4529138"/>
          <p14:tracePt t="38861" x="5524500" y="4521200"/>
          <p14:tracePt t="38871" x="5524500" y="4513263"/>
          <p14:tracePt t="39103" x="5524500" y="4538663"/>
          <p14:tracePt t="39111" x="5524500" y="4589463"/>
          <p14:tracePt t="39118" x="5524500" y="4622800"/>
          <p14:tracePt t="39128" x="5565775" y="4673600"/>
          <p14:tracePt t="39133" x="5565775" y="4699000"/>
          <p14:tracePt t="39142" x="5583238" y="4741863"/>
          <p14:tracePt t="39149" x="5591175" y="4767263"/>
          <p14:tracePt t="39157" x="5600700" y="4784725"/>
          <p14:tracePt t="39165" x="5616575" y="4818063"/>
          <p14:tracePt t="39177" x="5634038" y="4860925"/>
          <p14:tracePt t="39181" x="5641975" y="4886325"/>
          <p14:tracePt t="39189" x="5651500" y="4894263"/>
          <p14:tracePt t="39197" x="5668963" y="4919663"/>
          <p14:tracePt t="39205" x="5694363" y="4962525"/>
          <p14:tracePt t="39213" x="5702300" y="4979988"/>
          <p14:tracePt t="39221" x="5710238" y="4987925"/>
          <p14:tracePt t="39229" x="5719763" y="4997450"/>
          <p14:tracePt t="39238" x="5719763" y="5005388"/>
          <p14:tracePt t="39245" x="5727700" y="5013325"/>
          <p14:tracePt t="39254" x="5727700" y="5022850"/>
          <p14:tracePt t="39262" x="5735638" y="5030788"/>
          <p14:tracePt t="39269" x="5745163" y="5038725"/>
          <p14:tracePt t="39278" x="5753100" y="5048250"/>
          <p14:tracePt t="39287" x="5753100" y="5056188"/>
          <p14:tracePt t="39295" x="5753100" y="5064125"/>
          <p14:tracePt t="39301" x="5753100" y="5081588"/>
          <p14:tracePt t="39310" x="5770563" y="5099050"/>
          <p14:tracePt t="39317" x="5778500" y="5106988"/>
          <p14:tracePt t="39328" x="5788025" y="5116513"/>
          <p14:tracePt t="39344" x="5788025" y="5124450"/>
          <p14:tracePt t="39349" x="5788025" y="5132388"/>
          <p14:tracePt t="39365" x="5788025" y="5141913"/>
          <p14:tracePt t="39495" x="5788025" y="5106988"/>
          <p14:tracePt t="39502" x="5788025" y="5081588"/>
          <p14:tracePt t="39510" x="5788025" y="5030788"/>
          <p14:tracePt t="39517" x="5778500" y="4972050"/>
          <p14:tracePt t="39526" x="5778500" y="4954588"/>
          <p14:tracePt t="39533" x="5770563" y="4919663"/>
          <p14:tracePt t="39542" x="5761038" y="4868863"/>
          <p14:tracePt t="39549" x="5753100" y="4843463"/>
          <p14:tracePt t="39557" x="5735638" y="4792663"/>
          <p14:tracePt t="39565" x="5727700" y="4775200"/>
          <p14:tracePt t="39573" x="5719763" y="4767263"/>
          <p14:tracePt t="39582" x="5719763" y="4741863"/>
          <p14:tracePt t="39712" x="5719763" y="4759325"/>
          <p14:tracePt t="39719" x="5719763" y="4775200"/>
          <p14:tracePt t="39726" x="5719763" y="4802188"/>
          <p14:tracePt t="39733" x="5719763" y="4818063"/>
          <p14:tracePt t="39749" x="5719763" y="4835525"/>
          <p14:tracePt t="39758" x="5727700" y="4852988"/>
          <p14:tracePt t="39765" x="5727700" y="4860925"/>
          <p14:tracePt t="39774" x="5735638" y="4878388"/>
          <p14:tracePt t="39799" x="5735638" y="4894263"/>
          <p14:tracePt t="39807" x="5745163" y="4894263"/>
          <p14:tracePt t="39830" x="5745163" y="4903788"/>
          <p14:tracePt t="40288" x="5745163" y="4911725"/>
          <p14:tracePt t="40479" x="5745163" y="4919663"/>
          <p14:tracePt t="40486" x="5745163" y="4929188"/>
          <p14:tracePt t="40495" x="5745163" y="4937125"/>
          <p14:tracePt t="40505" x="5745163" y="4946650"/>
          <p14:tracePt t="40510" x="5745163" y="4954588"/>
          <p14:tracePt t="40520" x="5745163" y="4962525"/>
          <p14:tracePt t="40534" x="5745163" y="4987925"/>
          <p14:tracePt t="40550" x="5745163" y="4997450"/>
          <p14:tracePt t="40557" x="5745163" y="5005388"/>
          <p14:tracePt t="40566" x="5745163" y="5013325"/>
          <p14:tracePt t="40573" x="5745163" y="5038725"/>
          <p14:tracePt t="40581" x="5745163" y="5056188"/>
          <p14:tracePt t="40589" x="5745163" y="5073650"/>
          <p14:tracePt t="40597" x="5745163" y="5091113"/>
          <p14:tracePt t="40605" x="5745163" y="5124450"/>
          <p14:tracePt t="40613" x="5745163" y="5132388"/>
          <p14:tracePt t="40621" x="5745163" y="5149850"/>
          <p14:tracePt t="40653" x="5745163" y="5157788"/>
          <p14:tracePt t="40670" x="5745163" y="5167313"/>
          <p14:tracePt t="40686" x="5745163" y="5183188"/>
          <p14:tracePt t="40790" x="5745163" y="5192713"/>
          <p14:tracePt t="40999" x="5753100" y="5200650"/>
          <p14:tracePt t="41007" x="5761038" y="5200650"/>
          <p14:tracePt t="41015" x="5770563" y="5200650"/>
          <p14:tracePt t="41038" x="5778500" y="5200650"/>
          <p14:tracePt t="41045" x="5788025" y="5200650"/>
          <p14:tracePt t="41054" x="5795963" y="5200650"/>
          <p14:tracePt t="41061" x="5813425" y="5200650"/>
          <p14:tracePt t="41070" x="5829300" y="5200650"/>
          <p14:tracePt t="41077" x="5846763" y="5192713"/>
          <p14:tracePt t="41085" x="5864225" y="5183188"/>
          <p14:tracePt t="41093" x="5897563" y="5167313"/>
          <p14:tracePt t="41101" x="5905500" y="5167313"/>
          <p14:tracePt t="41109" x="5915025" y="5167313"/>
          <p14:tracePt t="41310" x="5905500" y="5167313"/>
          <p14:tracePt t="41318" x="5889625" y="5167313"/>
          <p14:tracePt t="41325" x="5880100" y="5167313"/>
          <p14:tracePt t="41333" x="5864225" y="5167313"/>
          <p14:tracePt t="41341" x="5846763" y="5167313"/>
          <p14:tracePt t="41349" x="5829300" y="5167313"/>
          <p14:tracePt t="41358" x="5813425" y="5167313"/>
          <p14:tracePt t="41373" x="5803900" y="5167313"/>
          <p14:tracePt t="41382" x="5795963" y="5167313"/>
          <p14:tracePt t="41389" x="5788025" y="5167313"/>
          <p14:tracePt t="41527" x="5803900" y="5167313"/>
          <p14:tracePt t="41543" x="5829300" y="5167313"/>
          <p14:tracePt t="41549" x="5838825" y="5167313"/>
          <p14:tracePt t="41557" x="5846763" y="5167313"/>
          <p14:tracePt t="41565" x="5864225" y="5167313"/>
          <p14:tracePt t="41582" x="5880100" y="5167313"/>
          <p14:tracePt t="41590" x="5889625" y="5167313"/>
          <p14:tracePt t="41606" x="5897563" y="5157788"/>
          <p14:tracePt t="41638" x="5905500" y="5149850"/>
          <p14:tracePt t="41728" x="5897563" y="5149850"/>
          <p14:tracePt t="41734" x="5889625" y="5149850"/>
          <p14:tracePt t="41742" x="5880100" y="5149850"/>
          <p14:tracePt t="41749" x="5872163" y="5149850"/>
          <p14:tracePt t="41765" x="5864225" y="5149850"/>
          <p14:tracePt t="41774" x="5854700" y="5167313"/>
          <p14:tracePt t="41790" x="5846763" y="5167313"/>
          <p14:tracePt t="41821" x="5829300" y="5167313"/>
          <p14:tracePt t="41912" x="5829300" y="5175250"/>
          <p14:tracePt t="41926" x="5829300" y="5183188"/>
          <p14:tracePt t="41942" x="5838825" y="5183188"/>
          <p14:tracePt t="41958" x="5854700" y="5183188"/>
          <p14:tracePt t="41965" x="5872163" y="5183188"/>
          <p14:tracePt t="41975" x="5880100" y="5183188"/>
          <p14:tracePt t="41983" x="5897563" y="5183188"/>
          <p14:tracePt t="41990" x="5905500" y="5183188"/>
          <p14:tracePt t="41998" x="5915025" y="5183188"/>
          <p14:tracePt t="42112" x="5905500" y="5183188"/>
          <p14:tracePt t="42119" x="5897563" y="5183188"/>
          <p14:tracePt t="42126" x="5889625" y="5183188"/>
          <p14:tracePt t="42133" x="5880100" y="5183188"/>
          <p14:tracePt t="42141" x="5864225" y="5192713"/>
          <p14:tracePt t="42663" x="5854700" y="5192713"/>
          <p14:tracePt t="43151" x="5829300" y="5192713"/>
          <p14:tracePt t="43158" x="5821363" y="5200650"/>
          <p14:tracePt t="43167" x="5813425" y="5208588"/>
          <p14:tracePt t="43190" x="5795963" y="5226050"/>
          <p14:tracePt t="43213" x="5788025" y="5226050"/>
          <p14:tracePt t="43224" x="5778500" y="5235575"/>
          <p14:tracePt t="43688" x="5788025" y="5235575"/>
          <p14:tracePt t="43694" x="5821363" y="5226050"/>
          <p14:tracePt t="43701" x="5897563" y="5192713"/>
          <p14:tracePt t="43709" x="6016625" y="5132388"/>
          <p14:tracePt t="43717" x="6143625" y="5064125"/>
          <p14:tracePt t="43725" x="6338888" y="4954588"/>
          <p14:tracePt t="43733" x="6535738" y="4868863"/>
          <p14:tracePt t="43741" x="6746875" y="4759325"/>
          <p14:tracePt t="43749" x="6969125" y="4648200"/>
          <p14:tracePt t="43758" x="7189788" y="4538663"/>
          <p14:tracePt t="43766" x="7410450" y="4427538"/>
          <p14:tracePt t="43774" x="7572375" y="4368800"/>
          <p14:tracePt t="43781" x="7699375" y="4300538"/>
          <p14:tracePt t="43789" x="7835900" y="4240213"/>
          <p14:tracePt t="43797" x="7937500" y="4197350"/>
          <p14:tracePt t="43805" x="8013700" y="4156075"/>
          <p14:tracePt t="43813" x="8089900" y="4121150"/>
          <p14:tracePt t="43821" x="8150225" y="4087813"/>
          <p14:tracePt t="43831" x="8218488" y="4044950"/>
          <p14:tracePt t="43838" x="8277225" y="4002088"/>
          <p14:tracePt t="43846" x="8345488" y="3960813"/>
          <p14:tracePt t="43854" x="8404225" y="3935413"/>
          <p14:tracePt t="43862" x="8472488" y="3892550"/>
          <p14:tracePt t="43870" x="8523288" y="3849688"/>
          <p14:tracePt t="43878" x="8574088" y="3798888"/>
          <p14:tracePt t="43885" x="8624888" y="3763963"/>
          <p14:tracePt t="43894" x="8659813" y="3738563"/>
          <p14:tracePt t="43901" x="8685213" y="3705225"/>
          <p14:tracePt t="43911" x="8710613" y="3679825"/>
          <p14:tracePt t="43917" x="8728075" y="3662363"/>
          <p14:tracePt t="43925" x="8753475" y="3629025"/>
          <p14:tracePt t="43933" x="8804275" y="3594100"/>
          <p14:tracePt t="43941" x="8863013" y="3578225"/>
          <p14:tracePt t="43950" x="8923338" y="3535363"/>
          <p14:tracePt t="43959" x="8974138" y="3517900"/>
          <p14:tracePt t="43965" x="9075738" y="34925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0CD1A48-D275-4B9F-8974-85CFC27CDA33}"/>
              </a:ext>
            </a:extLst>
          </p:cNvPr>
          <p:cNvSpPr>
            <a:spLocks noGrp="1" noChangeArrowheads="1"/>
          </p:cNvSpPr>
          <p:nvPr>
            <p:ph type="title"/>
          </p:nvPr>
        </p:nvSpPr>
        <p:spPr/>
        <p:txBody>
          <a:bodyPr/>
          <a:lstStyle/>
          <a:p>
            <a:pPr eaLnBrk="1" hangingPunct="1"/>
            <a:r>
              <a:rPr lang="cs-CZ" altLang="cs-CZ"/>
              <a:t>Angle II</a:t>
            </a:r>
          </a:p>
        </p:txBody>
      </p:sp>
      <p:pic>
        <p:nvPicPr>
          <p:cNvPr id="46083" name="Picture 3">
            <a:extLst>
              <a:ext uri="{FF2B5EF4-FFF2-40B4-BE49-F238E27FC236}">
                <a16:creationId xmlns:a16="http://schemas.microsoft.com/office/drawing/2014/main" id="{9933DA31-FA16-42E8-97D0-3C92914EC2A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28738" y="2319338"/>
            <a:ext cx="6486525" cy="33639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4519F586-EF3F-4250-B92A-71CA94ABC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14" x="8404225" y="3433763"/>
          <p14:tracePt t="2725" x="7800975" y="3433763"/>
          <p14:tracePt t="2732" x="7189788" y="3416300"/>
          <p14:tracePt t="2739" x="6561138" y="3416300"/>
          <p14:tracePt t="2747" x="5948363" y="3398838"/>
          <p14:tracePt t="2754" x="5345113" y="3398838"/>
          <p14:tracePt t="2762" x="4802188" y="3398838"/>
          <p14:tracePt t="2770" x="4333875" y="3373438"/>
          <p14:tracePt t="2778" x="3960813" y="3373438"/>
          <p14:tracePt t="2786" x="3730625" y="3373438"/>
          <p14:tracePt t="2794" x="3586163" y="3365500"/>
          <p14:tracePt t="2802" x="3484563" y="3355975"/>
          <p14:tracePt t="2810" x="3416300" y="3322638"/>
          <p14:tracePt t="2818" x="3348038" y="3289300"/>
          <p14:tracePt t="2827" x="3297238" y="3238500"/>
          <p14:tracePt t="2835" x="3289300" y="3221038"/>
          <p14:tracePt t="2843" x="3279775" y="3178175"/>
          <p14:tracePt t="2850" x="3279775" y="3170238"/>
          <p14:tracePt t="2859" x="3271838" y="3109913"/>
          <p14:tracePt t="2866" x="3246438" y="3084513"/>
          <p14:tracePt t="2876" x="3203575" y="3025775"/>
          <p14:tracePt t="2885" x="3178175" y="3000375"/>
          <p14:tracePt t="2895" x="3119438" y="2957513"/>
          <p14:tracePt t="2898" x="3084513" y="2940050"/>
          <p14:tracePt t="2907" x="3016250" y="2881313"/>
          <p14:tracePt t="2914" x="2949575" y="2830513"/>
          <p14:tracePt t="2923" x="2932113" y="2820988"/>
          <p14:tracePt t="2930" x="2871788" y="2805113"/>
          <p14:tracePt t="2939" x="2805113" y="2762250"/>
          <p14:tracePt t="2947" x="2736850" y="2727325"/>
          <p14:tracePt t="2954" x="2625725" y="2686050"/>
          <p14:tracePt t="2962" x="2498725" y="2643188"/>
          <p14:tracePt t="2970" x="2371725" y="2600325"/>
          <p14:tracePt t="2978" x="2217738" y="2549525"/>
          <p14:tracePt t="2987" x="2047875" y="2506663"/>
          <p14:tracePt t="2994" x="1938338" y="2489200"/>
          <p14:tracePt t="3002" x="1835150" y="2473325"/>
          <p14:tracePt t="3010" x="1758950" y="2455863"/>
          <p14:tracePt t="3018" x="1751013" y="2455863"/>
          <p14:tracePt t="3026" x="1741488" y="2455863"/>
          <p14:tracePt t="3035" x="1733550" y="2447925"/>
          <p14:tracePt t="3050" x="1733550" y="2438400"/>
          <p14:tracePt t="3059" x="1733550" y="2430463"/>
          <p14:tracePt t="3067" x="1733550" y="2422525"/>
          <p14:tracePt t="3083" x="1733550" y="2387600"/>
          <p14:tracePt t="3090" x="1741488" y="2362200"/>
          <p14:tracePt t="3098" x="1758950" y="2354263"/>
          <p14:tracePt t="3108" x="1766888" y="2319338"/>
          <p14:tracePt t="3116" x="1784350" y="2293938"/>
          <p14:tracePt t="3123" x="1819275" y="2252663"/>
          <p14:tracePt t="3130" x="1852613" y="2217738"/>
          <p14:tracePt t="3138" x="1860550" y="2200275"/>
          <p14:tracePt t="3146" x="1878013" y="2166938"/>
          <p14:tracePt t="3154" x="1903413" y="2141538"/>
          <p14:tracePt t="3163" x="1954213" y="2073275"/>
          <p14:tracePt t="3171" x="1989138" y="2039938"/>
          <p14:tracePt t="3178" x="2014538" y="1997075"/>
          <p14:tracePt t="3186" x="2030413" y="1963738"/>
          <p14:tracePt t="3194" x="2065338" y="1903413"/>
          <p14:tracePt t="3202" x="2065338" y="1878013"/>
          <p14:tracePt t="3210" x="2082800" y="1844675"/>
          <p14:tracePt t="3219" x="2082800" y="1809750"/>
          <p14:tracePt t="3226" x="2090738" y="1793875"/>
          <p14:tracePt t="3235" x="2098675" y="1758950"/>
          <p14:tracePt t="3243" x="2098675" y="1741488"/>
          <p14:tracePt t="3251" x="2098675" y="1733550"/>
          <p14:tracePt t="3259" x="2098675" y="1725613"/>
          <p14:tracePt t="3267" x="2098675" y="1708150"/>
          <p14:tracePt t="3276" x="2098675" y="1690688"/>
          <p14:tracePt t="3282" x="2098675" y="1674813"/>
          <p14:tracePt t="3371" x="2098675" y="1716088"/>
          <p14:tracePt t="3378" x="2098675" y="1758950"/>
          <p14:tracePt t="3386" x="2098675" y="1793875"/>
          <p14:tracePt t="3395" x="2108200" y="1852613"/>
          <p14:tracePt t="3402" x="2149475" y="1946275"/>
          <p14:tracePt t="3411" x="2209800" y="2047875"/>
          <p14:tracePt t="3419" x="2293938" y="2149475"/>
          <p14:tracePt t="3427" x="2397125" y="2293938"/>
          <p14:tracePt t="3434" x="2498725" y="2422525"/>
          <p14:tracePt t="3443" x="2600325" y="2516188"/>
          <p14:tracePt t="3450" x="2693988" y="2592388"/>
          <p14:tracePt t="3460" x="2778125" y="2676525"/>
          <p14:tracePt t="3466" x="2871788" y="2744788"/>
          <p14:tracePt t="3475" x="2949575" y="2805113"/>
          <p14:tracePt t="3482" x="3000375" y="2838450"/>
          <p14:tracePt t="3492" x="3041650" y="2889250"/>
          <p14:tracePt t="3499" x="3076575" y="2932113"/>
          <p14:tracePt t="3506" x="3119438" y="2965450"/>
          <p14:tracePt t="3514" x="3152775" y="3008313"/>
          <p14:tracePt t="3522" x="3178175" y="3041650"/>
          <p14:tracePt t="3530" x="3211513" y="3084513"/>
          <p14:tracePt t="3539" x="3238500" y="3119438"/>
          <p14:tracePt t="3546" x="3263900" y="3144838"/>
          <p14:tracePt t="3556" x="3271838" y="3152775"/>
          <p14:tracePt t="3563" x="3314700" y="3178175"/>
          <p14:tracePt t="3571" x="3322638" y="3195638"/>
          <p14:tracePt t="3580" x="3348038" y="3211513"/>
          <p14:tracePt t="3588" x="3373438" y="3228975"/>
          <p14:tracePt t="3597" x="3398838" y="3246438"/>
          <p14:tracePt t="3603" x="3424238" y="3263900"/>
          <p14:tracePt t="3611" x="3459163" y="3289300"/>
          <p14:tracePt t="3619" x="3492500" y="3330575"/>
          <p14:tracePt t="3627" x="3535363" y="3365500"/>
          <p14:tracePt t="3634" x="3586163" y="3398838"/>
          <p14:tracePt t="3643" x="3646488" y="3441700"/>
          <p14:tracePt t="3650" x="3679825" y="3467100"/>
          <p14:tracePt t="3658" x="3748088" y="3509963"/>
          <p14:tracePt t="3666" x="3798888" y="3552825"/>
          <p14:tracePt t="3676" x="3824288" y="3560763"/>
          <p14:tracePt t="3682" x="3867150" y="3578225"/>
          <p14:tracePt t="3692" x="3917950" y="3603625"/>
          <p14:tracePt t="3698" x="3994150" y="3636963"/>
          <p14:tracePt t="3707" x="4052888" y="3654425"/>
          <p14:tracePt t="3714" x="4113213" y="3679825"/>
          <p14:tracePt t="3722" x="4189413" y="3697288"/>
          <p14:tracePt t="3730" x="4249738" y="3722688"/>
          <p14:tracePt t="3738" x="4300538" y="3738563"/>
          <p14:tracePt t="3746" x="4333875" y="3748088"/>
          <p14:tracePt t="3756" x="4376738" y="3756025"/>
          <p14:tracePt t="3764" x="4410075" y="3763963"/>
          <p14:tracePt t="3772" x="4445000" y="3790950"/>
          <p14:tracePt t="3779" x="4452938" y="3790950"/>
          <p14:tracePt t="3787" x="4470400" y="3790950"/>
          <p14:tracePt t="3803" x="4486275" y="3798888"/>
          <p14:tracePt t="4228" x="4495800" y="3798888"/>
          <p14:tracePt t="4292" x="4495800" y="3806825"/>
          <p14:tracePt t="4307" x="4495800" y="3816350"/>
          <p14:tracePt t="4316" x="4503738" y="3816350"/>
          <p14:tracePt t="4323" x="4513263" y="3824288"/>
          <p14:tracePt t="4330" x="4538663" y="3841750"/>
          <p14:tracePt t="4338" x="4572000" y="3857625"/>
          <p14:tracePt t="4346" x="4605338" y="3857625"/>
          <p14:tracePt t="4354" x="4648200" y="3867150"/>
          <p14:tracePt t="4362" x="4724400" y="3875088"/>
          <p14:tracePt t="4370" x="4792663" y="3883025"/>
          <p14:tracePt t="4379" x="4886325" y="3900488"/>
          <p14:tracePt t="4386" x="4972050" y="3917950"/>
          <p14:tracePt t="4394" x="5056188" y="3925888"/>
          <p14:tracePt t="4402" x="5157788" y="3943350"/>
          <p14:tracePt t="4411" x="5260975" y="3943350"/>
          <p14:tracePt t="4418" x="5370513" y="3951288"/>
          <p14:tracePt t="4426" x="5481638" y="3960813"/>
          <p14:tracePt t="4435" x="5583238" y="3960813"/>
          <p14:tracePt t="4444" x="5694363" y="3960813"/>
          <p14:tracePt t="4454" x="5795963" y="3960813"/>
          <p14:tracePt t="4459" x="5897563" y="3960813"/>
          <p14:tracePt t="4468" x="5965825" y="3976688"/>
          <p14:tracePt t="4476" x="6067425" y="3976688"/>
          <p14:tracePt t="4489" x="6153150" y="3976688"/>
          <p14:tracePt t="4491" x="6211888" y="3976688"/>
          <p14:tracePt t="4500" x="6272213" y="3976688"/>
          <p14:tracePt t="4507" x="6297613" y="3976688"/>
          <p14:tracePt t="4515" x="6313488" y="3976688"/>
          <p14:tracePt t="4741" x="6313488" y="3986213"/>
          <p14:tracePt t="4749" x="6313488" y="4002088"/>
          <p14:tracePt t="4754" x="6323013" y="4002088"/>
          <p14:tracePt t="4763" x="6330950" y="4019550"/>
          <p14:tracePt t="4771" x="6330950" y="4027488"/>
          <p14:tracePt t="4787" x="6338888" y="4044950"/>
          <p14:tracePt t="4795" x="6356350" y="4070350"/>
          <p14:tracePt t="4810" x="6365875" y="4087813"/>
          <p14:tracePt t="4818" x="6365875" y="4095750"/>
          <p14:tracePt t="4826" x="6373813" y="4095750"/>
          <p14:tracePt t="4834" x="6381750" y="4105275"/>
          <p14:tracePt t="4874" x="6391275" y="4121150"/>
          <p14:tracePt t="4890" x="6399213" y="4121150"/>
          <p14:tracePt t="4898" x="6407150" y="4130675"/>
          <p14:tracePt t="4906" x="6407150" y="4138613"/>
          <p14:tracePt t="4914" x="6432550" y="4156075"/>
          <p14:tracePt t="4922" x="6442075" y="4156075"/>
          <p14:tracePt t="4930" x="6442075" y="4164013"/>
          <p14:tracePt t="4938" x="6450013" y="4181475"/>
          <p14:tracePt t="4954" x="6467475" y="4181475"/>
          <p14:tracePt t="4963" x="6467475" y="4197350"/>
          <p14:tracePt t="4970" x="6475413" y="4206875"/>
          <p14:tracePt t="6284" x="6475413" y="4214813"/>
          <p14:tracePt t="6300" x="6467475" y="4224338"/>
          <p14:tracePt t="6307" x="6457950" y="4232275"/>
          <p14:tracePt t="6314" x="6450013" y="4240213"/>
          <p14:tracePt t="6323" x="6450013" y="4249738"/>
          <p14:tracePt t="6387" x="6432550" y="4249738"/>
          <p14:tracePt t="6395" x="6424613" y="4249738"/>
          <p14:tracePt t="6402" x="6399213" y="4265613"/>
          <p14:tracePt t="6411" x="6373813" y="4265613"/>
          <p14:tracePt t="6419" x="6323013" y="4275138"/>
          <p14:tracePt t="6427" x="6288088" y="4275138"/>
          <p14:tracePt t="6435" x="6254750" y="4283075"/>
          <p14:tracePt t="6443" x="6194425" y="4291013"/>
          <p14:tracePt t="6451" x="6161088" y="4291013"/>
          <p14:tracePt t="6459" x="6127750" y="4308475"/>
          <p14:tracePt t="6467" x="6118225" y="4308475"/>
          <p14:tracePt t="6610" x="6143625" y="4308475"/>
          <p14:tracePt t="6619" x="6186488" y="4308475"/>
          <p14:tracePt t="6626" x="6246813" y="4308475"/>
          <p14:tracePt t="6634" x="6272213" y="4308475"/>
          <p14:tracePt t="6642" x="6323013" y="4308475"/>
          <p14:tracePt t="6650" x="6407150" y="4308475"/>
          <p14:tracePt t="6659" x="6510338" y="4308475"/>
          <p14:tracePt t="6668" x="6619875" y="4308475"/>
          <p14:tracePt t="6676" x="6738938" y="4308475"/>
          <p14:tracePt t="6682" x="6832600" y="4308475"/>
          <p14:tracePt t="6691" x="6926263" y="4291013"/>
          <p14:tracePt t="6699" x="6969125" y="4291013"/>
          <p14:tracePt t="6708" x="7010400" y="4283075"/>
          <p14:tracePt t="6763" x="6994525" y="4275138"/>
          <p14:tracePt t="6771" x="6951663" y="4265613"/>
          <p14:tracePt t="6779" x="6891338" y="4265613"/>
          <p14:tracePt t="6786" x="6850063" y="4265613"/>
          <p14:tracePt t="6794" x="6772275" y="4265613"/>
          <p14:tracePt t="6802" x="6680200" y="4265613"/>
          <p14:tracePt t="6811" x="6551613" y="4265613"/>
          <p14:tracePt t="6819" x="6407150" y="4265613"/>
          <p14:tracePt t="6826" x="6280150" y="4265613"/>
          <p14:tracePt t="6834" x="6153150" y="4265613"/>
          <p14:tracePt t="6843" x="6059488" y="4275138"/>
          <p14:tracePt t="6851" x="5973763" y="4275138"/>
          <p14:tracePt t="6859" x="5957888" y="4283075"/>
          <p14:tracePt t="6914" x="5973763" y="4283075"/>
          <p14:tracePt t="6922" x="5983288" y="4291013"/>
          <p14:tracePt t="6930" x="6016625" y="4291013"/>
          <p14:tracePt t="6938" x="6059488" y="4291013"/>
          <p14:tracePt t="6946" x="6118225" y="4291013"/>
          <p14:tracePt t="6955" x="6153150" y="4291013"/>
          <p14:tracePt t="6962" x="6194425" y="4291013"/>
          <p14:tracePt t="6970" x="6246813" y="4291013"/>
          <p14:tracePt t="6978" x="6297613" y="4291013"/>
          <p14:tracePt t="6987" x="6323013" y="4291013"/>
          <p14:tracePt t="6994" x="6330950" y="4291013"/>
          <p14:tracePt t="8284" x="6338888" y="4291013"/>
          <p14:tracePt t="8292" x="6348413" y="4291013"/>
          <p14:tracePt t="8298" x="6381750" y="4291013"/>
          <p14:tracePt t="8306" x="6424613" y="4283075"/>
          <p14:tracePt t="8314" x="6526213" y="4275138"/>
          <p14:tracePt t="8324" x="6654800" y="4240213"/>
          <p14:tracePt t="8330" x="6840538" y="4197350"/>
          <p14:tracePt t="8339" x="7070725" y="4138613"/>
          <p14:tracePt t="8346" x="7324725" y="4087813"/>
          <p14:tracePt t="8354" x="7546975" y="4044950"/>
          <p14:tracePt t="8362" x="7775575" y="3986213"/>
          <p14:tracePt t="8370" x="7980363" y="3925888"/>
          <p14:tracePt t="8378" x="8191500" y="3849688"/>
          <p14:tracePt t="8386" x="8362950" y="3798888"/>
          <p14:tracePt t="8394" x="8497888" y="3738563"/>
          <p14:tracePt t="8402" x="8616950" y="3687763"/>
          <p14:tracePt t="8410" x="8728075" y="3646488"/>
          <p14:tracePt t="8418" x="8847138" y="3594100"/>
          <p14:tracePt t="8426" x="8948738" y="3560763"/>
          <p14:tracePt t="8434" x="9050338" y="35274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D653161-8D13-4404-9474-3CC6B937EC1E}"/>
              </a:ext>
            </a:extLst>
          </p:cNvPr>
          <p:cNvSpPr>
            <a:spLocks noGrp="1" noChangeArrowheads="1"/>
          </p:cNvSpPr>
          <p:nvPr>
            <p:ph type="title"/>
          </p:nvPr>
        </p:nvSpPr>
        <p:spPr>
          <a:xfrm>
            <a:off x="457200" y="277813"/>
            <a:ext cx="8229600" cy="2719387"/>
          </a:xfrm>
        </p:spPr>
        <p:txBody>
          <a:bodyPr/>
          <a:lstStyle/>
          <a:p>
            <a:pPr eaLnBrk="1" hangingPunct="1"/>
            <a:r>
              <a:rPr lang="cs-CZ" altLang="cs-CZ">
                <a:solidFill>
                  <a:srgbClr val="FFFF00"/>
                </a:solidFill>
              </a:rPr>
              <a:t>GOALS OF TREATMENT</a:t>
            </a:r>
            <a:r>
              <a:rPr lang="cs-CZ" altLang="cs-CZ"/>
              <a:t>:</a:t>
            </a:r>
          </a:p>
        </p:txBody>
      </p:sp>
      <p:sp>
        <p:nvSpPr>
          <p:cNvPr id="8195" name="Rectangle 3">
            <a:extLst>
              <a:ext uri="{FF2B5EF4-FFF2-40B4-BE49-F238E27FC236}">
                <a16:creationId xmlns:a16="http://schemas.microsoft.com/office/drawing/2014/main" id="{743A1C08-1459-4BB1-97D9-ED0C31CB0094}"/>
              </a:ext>
            </a:extLst>
          </p:cNvPr>
          <p:cNvSpPr>
            <a:spLocks noGrp="1" noChangeArrowheads="1"/>
          </p:cNvSpPr>
          <p:nvPr>
            <p:ph idx="1"/>
          </p:nvPr>
        </p:nvSpPr>
        <p:spPr>
          <a:xfrm>
            <a:off x="539750" y="3357563"/>
            <a:ext cx="8229600" cy="2116137"/>
          </a:xfrm>
        </p:spPr>
        <p:txBody>
          <a:bodyPr/>
          <a:lstStyle/>
          <a:p>
            <a:pPr eaLnBrk="1" hangingPunct="1">
              <a:buFontTx/>
              <a:buChar char="-"/>
            </a:pPr>
            <a:r>
              <a:rPr lang="cs-CZ" altLang="cs-CZ"/>
              <a:t>Ideal functional occlusion</a:t>
            </a:r>
          </a:p>
          <a:p>
            <a:pPr eaLnBrk="1" hangingPunct="1">
              <a:buFontTx/>
              <a:buChar char="-"/>
            </a:pPr>
            <a:r>
              <a:rPr lang="cs-CZ" altLang="cs-CZ"/>
              <a:t>Ideal soft tissue proportions and adaptation</a:t>
            </a:r>
          </a:p>
          <a:p>
            <a:pPr eaLnBrk="1" hangingPunct="1">
              <a:buFontTx/>
              <a:buChar char="-"/>
            </a:pPr>
            <a:r>
              <a:rPr lang="cs-CZ" altLang="cs-CZ"/>
              <a:t>Ideal jaw, skeletal and dental relationship    </a:t>
            </a:r>
          </a:p>
        </p:txBody>
      </p:sp>
      <p:pic>
        <p:nvPicPr>
          <p:cNvPr id="2" name="Zvuk 1">
            <a:hlinkClick r:id="" action="ppaction://media"/>
            <a:extLst>
              <a:ext uri="{FF2B5EF4-FFF2-40B4-BE49-F238E27FC236}">
                <a16:creationId xmlns:a16="http://schemas.microsoft.com/office/drawing/2014/main" id="{C8615C42-B4FE-4C82-978A-90464D559D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70"/>
    </mc:Choice>
    <mc:Fallback xmlns="">
      <p:transition spd="slow" advTm="1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49E954A-49E0-4C4D-B2D3-BB3C4F0B9AA3}"/>
              </a:ext>
            </a:extLst>
          </p:cNvPr>
          <p:cNvSpPr>
            <a:spLocks noGrp="1" noChangeArrowheads="1"/>
          </p:cNvSpPr>
          <p:nvPr>
            <p:ph type="title"/>
          </p:nvPr>
        </p:nvSpPr>
        <p:spPr>
          <a:xfrm>
            <a:off x="179388" y="404813"/>
            <a:ext cx="8208962"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47107" name="Rectangle 3">
            <a:extLst>
              <a:ext uri="{FF2B5EF4-FFF2-40B4-BE49-F238E27FC236}">
                <a16:creationId xmlns:a16="http://schemas.microsoft.com/office/drawing/2014/main" id="{C8F3D27B-D32F-4ABE-AF49-2DB7155221B9}"/>
              </a:ext>
            </a:extLst>
          </p:cNvPr>
          <p:cNvSpPr>
            <a:spLocks noGrp="1" noChangeArrowheads="1"/>
          </p:cNvSpPr>
          <p:nvPr>
            <p:ph type="body" sz="half" idx="1"/>
          </p:nvPr>
        </p:nvSpPr>
        <p:spPr>
          <a:xfrm>
            <a:off x="1066800" y="1981200"/>
            <a:ext cx="7007225" cy="876300"/>
          </a:xfrm>
        </p:spPr>
        <p:txBody>
          <a:bodyPr/>
          <a:lstStyle/>
          <a:p>
            <a:pPr eaLnBrk="1" hangingPunct="1"/>
            <a:r>
              <a:rPr lang="cs-CZ" altLang="cs-CZ">
                <a:solidFill>
                  <a:srgbClr val="FF0066"/>
                </a:solidFill>
              </a:rPr>
              <a:t>Class III</a:t>
            </a:r>
            <a:r>
              <a:rPr lang="cs-CZ" altLang="cs-CZ"/>
              <a:t> : mesial occlusion</a:t>
            </a:r>
          </a:p>
        </p:txBody>
      </p:sp>
      <p:pic>
        <p:nvPicPr>
          <p:cNvPr id="47108" name="Picture 4">
            <a:extLst>
              <a:ext uri="{FF2B5EF4-FFF2-40B4-BE49-F238E27FC236}">
                <a16:creationId xmlns:a16="http://schemas.microsoft.com/office/drawing/2014/main" id="{86AC8003-A6DB-4536-9F55-186B97036D82}"/>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406525" y="3511550"/>
            <a:ext cx="2100263" cy="1892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9" name="Picture 5">
            <a:extLst>
              <a:ext uri="{FF2B5EF4-FFF2-40B4-BE49-F238E27FC236}">
                <a16:creationId xmlns:a16="http://schemas.microsoft.com/office/drawing/2014/main" id="{AD511FA5-BDD2-48DC-B836-41537AC34ADE}"/>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640263" y="3576638"/>
            <a:ext cx="3684587" cy="19891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C64A2440-643A-40C1-AC21-4B56058174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5"/>
    </mc:Choice>
    <mc:Fallback xmlns="">
      <p:transition spd="slow" advTm="2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4" x="679450" y="5141913"/>
          <p14:tracePt t="501" x="696913" y="5141913"/>
          <p14:tracePt t="508" x="704850" y="5141913"/>
          <p14:tracePt t="517" x="714375" y="5157788"/>
          <p14:tracePt t="524" x="747713" y="5175250"/>
          <p14:tracePt t="532" x="798513" y="5200650"/>
          <p14:tracePt t="539" x="849313" y="5218113"/>
          <p14:tracePt t="548" x="935038" y="5243513"/>
          <p14:tracePt t="556" x="1062038" y="5268913"/>
          <p14:tracePt t="564" x="1223963" y="5276850"/>
          <p14:tracePt t="572" x="1419225" y="5294313"/>
          <p14:tracePt t="580" x="1649413" y="5294313"/>
          <p14:tracePt t="588" x="1885950" y="5286375"/>
          <p14:tracePt t="596" x="2082800" y="5260975"/>
          <p14:tracePt t="604" x="2252663" y="5218113"/>
          <p14:tracePt t="612" x="2362200" y="5192713"/>
          <p14:tracePt t="620" x="2447925" y="5175250"/>
          <p14:tracePt t="628" x="2463800" y="5157788"/>
          <p14:tracePt t="3391" x="2481263" y="5157788"/>
          <p14:tracePt t="3397" x="2489200" y="5149850"/>
          <p14:tracePt t="3412" x="2498725" y="5149850"/>
          <p14:tracePt t="3420" x="2516188" y="5141913"/>
          <p14:tracePt t="3428" x="2532063" y="5132388"/>
          <p14:tracePt t="3435" x="2549525" y="5132388"/>
          <p14:tracePt t="3444" x="2549525" y="5124450"/>
          <p14:tracePt t="3451" x="2557463" y="5124450"/>
          <p14:tracePt t="3460" x="2582863" y="5124450"/>
          <p14:tracePt t="3468" x="2600325" y="5124450"/>
          <p14:tracePt t="3476" x="2625725" y="5124450"/>
          <p14:tracePt t="3484" x="2651125" y="5106988"/>
          <p14:tracePt t="3492" x="2676525" y="5106988"/>
          <p14:tracePt t="3500" x="2693988" y="5106988"/>
          <p14:tracePt t="3508" x="2736850" y="5099050"/>
          <p14:tracePt t="3516" x="2752725" y="5099050"/>
          <p14:tracePt t="3524" x="2762250" y="5099050"/>
          <p14:tracePt t="3532" x="2770188" y="5099050"/>
          <p14:tracePt t="3596" x="2778125" y="5099050"/>
          <p14:tracePt t="3645" x="2778125" y="5091113"/>
          <p14:tracePt t="3653" x="2778125" y="5081588"/>
          <p14:tracePt t="3660" x="2770188" y="5081588"/>
          <p14:tracePt t="3669" x="2752725" y="5073650"/>
          <p14:tracePt t="3676" x="2727325" y="5064125"/>
          <p14:tracePt t="3684" x="2701925" y="5056188"/>
          <p14:tracePt t="3692" x="2686050" y="5056188"/>
          <p14:tracePt t="3700" x="2643188" y="5048250"/>
          <p14:tracePt t="3709" x="2582863" y="5038725"/>
          <p14:tracePt t="3715" x="2498725" y="5038725"/>
          <p14:tracePt t="3726" x="2422525" y="5038725"/>
          <p14:tracePt t="3733" x="2354263" y="5038725"/>
          <p14:tracePt t="3741" x="2268538" y="5030788"/>
          <p14:tracePt t="3748" x="2184400" y="5030788"/>
          <p14:tracePt t="3757" x="2098675" y="5030788"/>
          <p14:tracePt t="3764" x="2022475" y="5022850"/>
          <p14:tracePt t="3772" x="1963738" y="5022850"/>
          <p14:tracePt t="3780" x="1903413" y="5022850"/>
          <p14:tracePt t="3788" x="1860550" y="5022850"/>
          <p14:tracePt t="3796" x="1827213" y="5022850"/>
          <p14:tracePt t="3812" x="1819275" y="5022850"/>
          <p14:tracePt t="3918" x="1827213" y="5022850"/>
          <p14:tracePt t="3925" x="1852613" y="5022850"/>
          <p14:tracePt t="3933" x="1878013" y="5022850"/>
          <p14:tracePt t="3941" x="1928813" y="5022850"/>
          <p14:tracePt t="3958" x="2039938" y="5022850"/>
          <p14:tracePt t="3964" x="2098675" y="5022850"/>
          <p14:tracePt t="3974" x="2124075" y="5022850"/>
          <p14:tracePt t="3980" x="2159000" y="5022850"/>
          <p14:tracePt t="3988" x="2200275" y="5013325"/>
          <p14:tracePt t="3996" x="2235200" y="5013325"/>
          <p14:tracePt t="4004" x="2243138" y="5005388"/>
          <p14:tracePt t="4012" x="2252663" y="5005388"/>
          <p14:tracePt t="4020" x="2260600" y="5005388"/>
          <p14:tracePt t="4102" x="2252663" y="5005388"/>
          <p14:tracePt t="4110" x="2243138" y="5005388"/>
          <p14:tracePt t="4118" x="2217738" y="5005388"/>
          <p14:tracePt t="4125" x="2192338" y="5005388"/>
          <p14:tracePt t="4132" x="2149475" y="5005388"/>
          <p14:tracePt t="4141" x="2065338" y="5005388"/>
          <p14:tracePt t="4148" x="1979613" y="5005388"/>
          <p14:tracePt t="4158" x="1878013" y="5005388"/>
          <p14:tracePt t="4164" x="1793875" y="5013325"/>
          <p14:tracePt t="4174" x="1725613" y="5013325"/>
          <p14:tracePt t="4180" x="1708150" y="5013325"/>
          <p14:tracePt t="4189" x="1708150" y="5022850"/>
          <p14:tracePt t="4220" x="1708150" y="5030788"/>
          <p14:tracePt t="4228" x="1716088" y="5038725"/>
          <p14:tracePt t="4236" x="1741488" y="5048250"/>
          <p14:tracePt t="4244" x="1776413" y="5048250"/>
          <p14:tracePt t="4252" x="1793875" y="5048250"/>
          <p14:tracePt t="4260" x="1835150" y="5048250"/>
          <p14:tracePt t="4268" x="1911350" y="5048250"/>
          <p14:tracePt t="4276" x="1979613" y="5048250"/>
          <p14:tracePt t="4284" x="2065338" y="5048250"/>
          <p14:tracePt t="4292" x="2149475" y="5048250"/>
          <p14:tracePt t="4300" x="2227263" y="5048250"/>
          <p14:tracePt t="4310" x="2293938" y="5048250"/>
          <p14:tracePt t="4317" x="2336800" y="5048250"/>
          <p14:tracePt t="4324" x="2354263" y="5048250"/>
          <p14:tracePt t="4332" x="2362200" y="5048250"/>
          <p14:tracePt t="4341" x="2371725" y="5048250"/>
          <p14:tracePt t="4414" x="2371725" y="5038725"/>
          <p14:tracePt t="4421" x="2362200" y="5038725"/>
          <p14:tracePt t="4428" x="2328863" y="5022850"/>
          <p14:tracePt t="4436" x="2303463" y="5022850"/>
          <p14:tracePt t="4444" x="2252663" y="5013325"/>
          <p14:tracePt t="4452" x="2166938" y="5005388"/>
          <p14:tracePt t="4460" x="2065338" y="4987925"/>
          <p14:tracePt t="4468" x="1963738" y="4979988"/>
          <p14:tracePt t="4475" x="1852613" y="4972050"/>
          <p14:tracePt t="4485" x="1751013" y="4972050"/>
          <p14:tracePt t="4494" x="1665288" y="4972050"/>
          <p14:tracePt t="4500" x="1622425" y="4972050"/>
          <p14:tracePt t="4556" x="1665288" y="4987925"/>
          <p14:tracePt t="4564" x="1700213" y="5005388"/>
          <p14:tracePt t="4572" x="1741488" y="5013325"/>
          <p14:tracePt t="4580" x="1776413" y="5022850"/>
          <p14:tracePt t="4590" x="1827213" y="5048250"/>
          <p14:tracePt t="4596" x="1903413" y="5056188"/>
          <p14:tracePt t="4604" x="1989138" y="5064125"/>
          <p14:tracePt t="4612" x="2047875" y="5064125"/>
          <p14:tracePt t="4620" x="2090738" y="5064125"/>
          <p14:tracePt t="4628" x="2116138" y="5064125"/>
          <p14:tracePt t="5022" x="2124075" y="5064125"/>
          <p14:tracePt t="5027" x="2133600" y="5064125"/>
          <p14:tracePt t="5036" x="2141538" y="5064125"/>
          <p14:tracePt t="5053" x="2149475" y="5064125"/>
          <p14:tracePt t="5060" x="2166938" y="5064125"/>
          <p14:tracePt t="5068" x="2200275" y="5064125"/>
          <p14:tracePt t="5076" x="2235200" y="5064125"/>
          <p14:tracePt t="5084" x="2260600" y="5056188"/>
          <p14:tracePt t="5100" x="2268538" y="5056188"/>
          <p14:tracePt t="5342" x="2278063" y="5048250"/>
          <p14:tracePt t="5364" x="2268538" y="5048250"/>
          <p14:tracePt t="5371" x="2260600" y="5048250"/>
          <p14:tracePt t="5380" x="2227263" y="5048250"/>
          <p14:tracePt t="5388" x="2192338" y="5038725"/>
          <p14:tracePt t="5396" x="2149475" y="5038725"/>
          <p14:tracePt t="5403" x="2090738" y="5038725"/>
          <p14:tracePt t="5412" x="2047875" y="5038725"/>
          <p14:tracePt t="5420" x="2030413" y="5038725"/>
          <p14:tracePt t="5428" x="1989138" y="5038725"/>
          <p14:tracePt t="5436" x="1954213" y="5038725"/>
          <p14:tracePt t="5444" x="1920875" y="5030788"/>
          <p14:tracePt t="5452" x="1903413" y="5030788"/>
          <p14:tracePt t="5468" x="1885950" y="5030788"/>
          <p14:tracePt t="6086" x="1895475" y="5022850"/>
          <p14:tracePt t="6093" x="1911350" y="5005388"/>
          <p14:tracePt t="6100" x="1911350" y="4997450"/>
          <p14:tracePt t="6108" x="1920875" y="4997450"/>
          <p14:tracePt t="6116" x="1954213" y="4962525"/>
          <p14:tracePt t="6124" x="1971675" y="4954588"/>
          <p14:tracePt t="6132" x="1979613" y="4929188"/>
          <p14:tracePt t="6140" x="2005013" y="4878388"/>
          <p14:tracePt t="6148" x="2030413" y="4835525"/>
          <p14:tracePt t="6156" x="2047875" y="4792663"/>
          <p14:tracePt t="6164" x="2073275" y="4724400"/>
          <p14:tracePt t="6175" x="2073275" y="4708525"/>
          <p14:tracePt t="6181" x="2090738" y="4683125"/>
          <p14:tracePt t="6189" x="2108200" y="4640263"/>
          <p14:tracePt t="6197" x="2124075" y="4622800"/>
          <p14:tracePt t="6204" x="2133600" y="4614863"/>
          <p14:tracePt t="6212" x="2149475" y="4579938"/>
          <p14:tracePt t="6220" x="2166938" y="4564063"/>
          <p14:tracePt t="6228" x="2174875" y="4538663"/>
          <p14:tracePt t="6238" x="2184400" y="4513263"/>
          <p14:tracePt t="6245" x="2184400" y="4503738"/>
          <p14:tracePt t="6252" x="2200275" y="4478338"/>
          <p14:tracePt t="6260" x="2209800" y="4460875"/>
          <p14:tracePt t="6268" x="2227263" y="4427538"/>
          <p14:tracePt t="6276" x="2235200" y="4410075"/>
          <p14:tracePt t="6285" x="2252663" y="4368800"/>
          <p14:tracePt t="6293" x="2268538" y="4351338"/>
          <p14:tracePt t="6301" x="2286000" y="4316413"/>
          <p14:tracePt t="6308" x="2293938" y="4291013"/>
          <p14:tracePt t="6315" x="2311400" y="4275138"/>
          <p14:tracePt t="6324" x="2319338" y="4257675"/>
          <p14:tracePt t="6332" x="2328863" y="4240213"/>
          <p14:tracePt t="6340" x="2336800" y="4224338"/>
          <p14:tracePt t="6348" x="2362200" y="4206875"/>
          <p14:tracePt t="6358" x="2371725" y="4206875"/>
          <p14:tracePt t="6364" x="2379663" y="4189413"/>
          <p14:tracePt t="6374" x="2387600" y="4181475"/>
          <p14:tracePt t="6380" x="2397125" y="4181475"/>
          <p14:tracePt t="6396" x="2397125" y="4164013"/>
          <p14:tracePt t="6404" x="2397125" y="4156075"/>
          <p14:tracePt t="6428" x="2405063" y="4138613"/>
          <p14:tracePt t="6436" x="2405063" y="4130675"/>
          <p14:tracePt t="6444" x="2405063" y="4121150"/>
          <p14:tracePt t="6452" x="2422525" y="4079875"/>
          <p14:tracePt t="6460" x="2430463" y="4044950"/>
          <p14:tracePt t="6468" x="2438400" y="3986213"/>
          <p14:tracePt t="6476" x="2447925" y="3960813"/>
          <p14:tracePt t="6484" x="2447925" y="3943350"/>
          <p14:tracePt t="6493" x="2463800" y="3900488"/>
          <p14:tracePt t="6501" x="2463800" y="3892550"/>
          <p14:tracePt t="6508" x="2481263" y="3883025"/>
          <p14:tracePt t="6516" x="2481263" y="3875088"/>
          <p14:tracePt t="6524" x="2489200" y="3867150"/>
          <p14:tracePt t="7326" x="2473325" y="3875088"/>
          <p14:tracePt t="7333" x="2463800" y="3900488"/>
          <p14:tracePt t="7341" x="2438400" y="3917950"/>
          <p14:tracePt t="7350" x="2430463" y="3917950"/>
          <p14:tracePt t="7356" x="2422525" y="3935413"/>
          <p14:tracePt t="7363" x="2371725" y="3968750"/>
          <p14:tracePt t="7372" x="2303463" y="4011613"/>
          <p14:tracePt t="7380" x="2268538" y="4062413"/>
          <p14:tracePt t="7388" x="2243138" y="4087813"/>
          <p14:tracePt t="7396" x="2227263" y="4113213"/>
          <p14:tracePt t="7404" x="2192338" y="4146550"/>
          <p14:tracePt t="7412" x="2166938" y="4171950"/>
          <p14:tracePt t="7420" x="2149475" y="4197350"/>
          <p14:tracePt t="7428" x="2141538" y="4214813"/>
          <p14:tracePt t="7444" x="2141538" y="4224338"/>
          <p14:tracePt t="7452" x="2133600" y="4232275"/>
          <p14:tracePt t="7476" x="2133600" y="4240213"/>
          <p14:tracePt t="7484" x="2124075" y="4249738"/>
          <p14:tracePt t="7492" x="2124075" y="4257675"/>
          <p14:tracePt t="7500" x="2116138" y="4275138"/>
          <p14:tracePt t="7508" x="2108200" y="4283075"/>
          <p14:tracePt t="7516" x="2108200" y="4291013"/>
          <p14:tracePt t="7524" x="2098675" y="4308475"/>
          <p14:tracePt t="7532" x="2090738" y="4333875"/>
          <p14:tracePt t="7540" x="2082800" y="4341813"/>
          <p14:tracePt t="7550" x="2073275" y="4341813"/>
          <p14:tracePt t="7556" x="2065338" y="4351338"/>
          <p14:tracePt t="7565" x="2065338" y="4359275"/>
          <p14:tracePt t="7580" x="2055813" y="4368800"/>
          <p14:tracePt t="7596" x="2055813" y="4376738"/>
          <p14:tracePt t="7604" x="2055813" y="4394200"/>
          <p14:tracePt t="7612" x="2047875" y="4402138"/>
          <p14:tracePt t="7717" x="2039938" y="4402138"/>
          <p14:tracePt t="7733" x="2030413" y="4402138"/>
          <p14:tracePt t="7740" x="2022475" y="4402138"/>
          <p14:tracePt t="7748" x="2022475" y="4394200"/>
          <p14:tracePt t="7764" x="2022475" y="4376738"/>
          <p14:tracePt t="7780" x="2014538" y="4368800"/>
          <p14:tracePt t="7796" x="2005013" y="4359275"/>
          <p14:tracePt t="7804" x="1997075" y="4341813"/>
          <p14:tracePt t="7812" x="1989138" y="4325938"/>
          <p14:tracePt t="7844" x="1989138" y="4316413"/>
          <p14:tracePt t="7852" x="1979613" y="4308475"/>
          <p14:tracePt t="7860" x="1971675" y="4300538"/>
          <p14:tracePt t="7868" x="1963738" y="4291013"/>
          <p14:tracePt t="7884" x="1954213" y="4283075"/>
          <p14:tracePt t="7892" x="1946275" y="4275138"/>
          <p14:tracePt t="7908" x="1938338" y="4265613"/>
          <p14:tracePt t="8028" x="1938338" y="4275138"/>
          <p14:tracePt t="8052" x="1928813" y="4283075"/>
          <p14:tracePt t="8060" x="1928813" y="4300538"/>
          <p14:tracePt t="8068" x="1920875" y="4300538"/>
          <p14:tracePt t="8076" x="1911350" y="4316413"/>
          <p14:tracePt t="8085" x="1903413" y="4333875"/>
          <p14:tracePt t="8092" x="1885950" y="4341813"/>
          <p14:tracePt t="8108" x="1878013" y="4351338"/>
          <p14:tracePt t="8118" x="1878013" y="4359275"/>
          <p14:tracePt t="8172" x="1870075" y="4368800"/>
          <p14:tracePt t="8188" x="1870075" y="4376738"/>
          <p14:tracePt t="8212" x="1870075" y="4394200"/>
          <p14:tracePt t="8228" x="1860550" y="4402138"/>
          <p14:tracePt t="8236" x="1860550" y="4410075"/>
          <p14:tracePt t="8251" x="1860550" y="4419600"/>
          <p14:tracePt t="8259" x="1844675" y="4435475"/>
          <p14:tracePt t="8268" x="1844675" y="4445000"/>
          <p14:tracePt t="8284" x="1844675" y="4452938"/>
          <p14:tracePt t="8301" x="1844675" y="4460875"/>
          <p14:tracePt t="8308" x="1844675" y="4470400"/>
          <p14:tracePt t="8381" x="1852613" y="4478338"/>
          <p14:tracePt t="8389" x="1860550" y="4478338"/>
          <p14:tracePt t="8404" x="1860550" y="4486275"/>
          <p14:tracePt t="8413" x="1870075" y="4486275"/>
          <p14:tracePt t="8420" x="1878013" y="4486275"/>
          <p14:tracePt t="8444" x="1885950" y="4486275"/>
          <p14:tracePt t="8452" x="1903413" y="4486275"/>
          <p14:tracePt t="8468" x="1920875" y="4486275"/>
          <p14:tracePt t="8476" x="1954213" y="4486275"/>
          <p14:tracePt t="8486" x="1963738" y="4486275"/>
          <p14:tracePt t="8492" x="1979613" y="4486275"/>
          <p14:tracePt t="8500" x="1989138" y="4486275"/>
          <p14:tracePt t="8508" x="2014538" y="4486275"/>
          <p14:tracePt t="8516" x="2030413" y="4486275"/>
          <p14:tracePt t="8524" x="2047875" y="4486275"/>
          <p14:tracePt t="8532" x="2055813" y="4486275"/>
          <p14:tracePt t="8606" x="2073275" y="4486275"/>
          <p14:tracePt t="8613" x="2082800" y="4486275"/>
          <p14:tracePt t="8644" x="2082800" y="4478338"/>
          <p14:tracePt t="8668" x="2090738" y="4470400"/>
          <p14:tracePt t="8700" x="2090738" y="4445000"/>
          <p14:tracePt t="8708" x="2098675" y="4445000"/>
          <p14:tracePt t="8717" x="2098675" y="4435475"/>
          <p14:tracePt t="8724" x="2098675" y="4419600"/>
          <p14:tracePt t="8740" x="2098675" y="4394200"/>
          <p14:tracePt t="8756" x="2098675" y="4368800"/>
          <p14:tracePt t="8772" x="2098675" y="4351338"/>
          <p14:tracePt t="8781" x="2098675" y="4316413"/>
          <p14:tracePt t="8796" x="2098675" y="4300538"/>
          <p14:tracePt t="8804" x="2098675" y="4291013"/>
          <p14:tracePt t="8812" x="2098675" y="4275138"/>
          <p14:tracePt t="8820" x="2090738" y="4265613"/>
          <p14:tracePt t="8828" x="2082800" y="4257675"/>
          <p14:tracePt t="8836" x="2073275" y="4257675"/>
          <p14:tracePt t="8843" x="2065338" y="4249738"/>
          <p14:tracePt t="8852" x="2055813" y="4240213"/>
          <p14:tracePt t="8875" x="2047875" y="4240213"/>
          <p14:tracePt t="8884" x="2039938" y="4240213"/>
          <p14:tracePt t="8892" x="2030413" y="4240213"/>
          <p14:tracePt t="8900" x="2014538" y="4240213"/>
          <p14:tracePt t="8908" x="1997075" y="4240213"/>
          <p14:tracePt t="8916" x="1989138" y="4240213"/>
          <p14:tracePt t="8924" x="1963738" y="4240213"/>
          <p14:tracePt t="8933" x="1954213" y="4240213"/>
          <p14:tracePt t="8940" x="1938338" y="4240213"/>
          <p14:tracePt t="8950" x="1928813" y="4232275"/>
          <p14:tracePt t="10222" x="1928813" y="4214813"/>
          <p14:tracePt t="10252" x="1928813" y="4206875"/>
          <p14:tracePt t="10494" x="1938338" y="4206875"/>
          <p14:tracePt t="10516" x="1938338" y="4224338"/>
          <p14:tracePt t="10524" x="1938338" y="4232275"/>
          <p14:tracePt t="10540" x="1938338" y="4240213"/>
          <p14:tracePt t="10550" x="1938338" y="4249738"/>
          <p14:tracePt t="10556" x="1954213" y="4265613"/>
          <p14:tracePt t="10572" x="1954213" y="4283075"/>
          <p14:tracePt t="10580" x="1954213" y="4291013"/>
          <p14:tracePt t="10588" x="1963738" y="4300538"/>
          <p14:tracePt t="10620" x="1963738" y="4308475"/>
          <p14:tracePt t="10644" x="1963738" y="4316413"/>
          <p14:tracePt t="10669" x="1963738" y="4325938"/>
          <p14:tracePt t="10693" x="1963738" y="4333875"/>
          <p14:tracePt t="10709" x="1963738" y="4341813"/>
          <p14:tracePt t="10717" x="1963738" y="4351338"/>
          <p14:tracePt t="10724" x="1963738" y="4368800"/>
          <p14:tracePt t="10740" x="1963738" y="4384675"/>
          <p14:tracePt t="10749" x="1963738" y="4394200"/>
          <p14:tracePt t="10756" x="1963738" y="4410075"/>
          <p14:tracePt t="10764" x="1963738" y="4427538"/>
          <p14:tracePt t="10772" x="1963738" y="4445000"/>
          <p14:tracePt t="10780" x="1963738" y="4452938"/>
          <p14:tracePt t="10788" x="1963738" y="4470400"/>
          <p14:tracePt t="10796" x="1963738" y="4478338"/>
          <p14:tracePt t="10804" x="1963738" y="4486275"/>
          <p14:tracePt t="10820" x="1963738" y="4495800"/>
          <p14:tracePt t="10836" x="1963738" y="4503738"/>
          <p14:tracePt t="10868" x="1954213" y="4513263"/>
          <p14:tracePt t="10933" x="1954213" y="4521200"/>
          <p14:tracePt t="10941" x="1954213" y="4529138"/>
          <p14:tracePt t="10956" x="1954213" y="4538663"/>
          <p14:tracePt t="10965" x="1946275" y="4538663"/>
          <p14:tracePt t="10972" x="1938338" y="4564063"/>
          <p14:tracePt t="10996" x="1938338" y="4572000"/>
          <p14:tracePt t="11004" x="1938338" y="4579938"/>
          <p14:tracePt t="11012" x="1928813" y="4589463"/>
          <p14:tracePt t="11030" x="1928813" y="4597400"/>
          <p14:tracePt t="11038" x="1928813" y="4614863"/>
          <p14:tracePt t="11052" x="1928813" y="4622800"/>
          <p14:tracePt t="11060" x="1928813" y="4630738"/>
          <p14:tracePt t="11084" x="1928813" y="4640263"/>
          <p14:tracePt t="11101" x="1920875" y="4648200"/>
          <p14:tracePt t="11108" x="1911350" y="4657725"/>
          <p14:tracePt t="11462" x="1911350" y="4673600"/>
          <p14:tracePt t="11469" x="1911350" y="4683125"/>
          <p14:tracePt t="11476" x="1920875" y="4683125"/>
          <p14:tracePt t="11492" x="1928813" y="4683125"/>
          <p14:tracePt t="11501" x="1938338" y="4683125"/>
          <p14:tracePt t="11507" x="1946275" y="4683125"/>
          <p14:tracePt t="11516" x="1954213" y="4683125"/>
          <p14:tracePt t="11524" x="1971675" y="4683125"/>
          <p14:tracePt t="11540" x="1979613" y="4683125"/>
          <p14:tracePt t="11548" x="1989138" y="4683125"/>
          <p14:tracePt t="11564" x="1997075" y="4683125"/>
          <p14:tracePt t="11572" x="2005013" y="4683125"/>
          <p14:tracePt t="11580" x="2014538" y="4683125"/>
          <p14:tracePt t="11588" x="2030413" y="4683125"/>
          <p14:tracePt t="11596" x="2039938" y="4683125"/>
          <p14:tracePt t="11612" x="2073275" y="4683125"/>
          <p14:tracePt t="11620" x="2082800" y="4683125"/>
          <p14:tracePt t="11628" x="2090738" y="4683125"/>
          <p14:tracePt t="11637" x="2108200" y="4683125"/>
          <p14:tracePt t="11652" x="2124075" y="4683125"/>
          <p14:tracePt t="11660" x="2133600" y="4683125"/>
          <p14:tracePt t="11669" x="2149475" y="4683125"/>
          <p14:tracePt t="11676" x="2159000" y="4683125"/>
          <p14:tracePt t="11685" x="2174875" y="4683125"/>
          <p14:tracePt t="11692" x="2184400" y="4683125"/>
          <p14:tracePt t="11700" x="2192338" y="4673600"/>
          <p14:tracePt t="11724" x="2192338" y="4665663"/>
          <p14:tracePt t="11877" x="2184400" y="4665663"/>
          <p14:tracePt t="11886" x="2149475" y="4665663"/>
          <p14:tracePt t="11892" x="2141538" y="4665663"/>
          <p14:tracePt t="11900" x="2108200" y="4665663"/>
          <p14:tracePt t="11907" x="2073275" y="4665663"/>
          <p14:tracePt t="11916" x="2030413" y="4665663"/>
          <p14:tracePt t="11924" x="1971675" y="4665663"/>
          <p14:tracePt t="11932" x="1954213" y="4673600"/>
          <p14:tracePt t="11940" x="1895475" y="4691063"/>
          <p14:tracePt t="11947" x="1860550" y="4691063"/>
          <p14:tracePt t="11956" x="1852613" y="4691063"/>
          <p14:tracePt t="11969" x="1827213" y="4708525"/>
          <p14:tracePt t="12181" x="1852613" y="4708525"/>
          <p14:tracePt t="12189" x="1870075" y="4708525"/>
          <p14:tracePt t="12196" x="1895475" y="4708525"/>
          <p14:tracePt t="12206" x="1946275" y="4708525"/>
          <p14:tracePt t="12212" x="1954213" y="4699000"/>
          <p14:tracePt t="12220" x="2005013" y="4673600"/>
          <p14:tracePt t="12227" x="2039938" y="4665663"/>
          <p14:tracePt t="12236" x="2047875" y="4665663"/>
          <p14:tracePt t="12244" x="2065338" y="4657725"/>
          <p14:tracePt t="12399" x="2065338" y="4673600"/>
          <p14:tracePt t="12413" x="2055813" y="4673600"/>
          <p14:tracePt t="12421" x="2039938" y="4683125"/>
          <p14:tracePt t="12428" x="2014538" y="4699000"/>
          <p14:tracePt t="12436" x="2005013" y="4699000"/>
          <p14:tracePt t="12444" x="1997075" y="4708525"/>
          <p14:tracePt t="12452" x="1989138" y="4708525"/>
          <p14:tracePt t="12459" x="1979613" y="4708525"/>
          <p14:tracePt t="12532" x="1979613" y="4716463"/>
          <p14:tracePt t="12565" x="1997075" y="4716463"/>
          <p14:tracePt t="12572" x="2005013" y="4716463"/>
          <p14:tracePt t="12580" x="2030413" y="4716463"/>
          <p14:tracePt t="12589" x="2065338" y="4716463"/>
          <p14:tracePt t="12596" x="2090738" y="4716463"/>
          <p14:tracePt t="12605" x="2124075" y="4716463"/>
          <p14:tracePt t="12612" x="2141538" y="4716463"/>
          <p14:tracePt t="12709" x="2124075" y="4716463"/>
          <p14:tracePt t="12716" x="2090738" y="4716463"/>
          <p14:tracePt t="12724" x="2065338" y="4716463"/>
          <p14:tracePt t="12731" x="2030413" y="4716463"/>
          <p14:tracePt t="12741" x="1997075" y="4741863"/>
          <p14:tracePt t="12756" x="1971675" y="4741863"/>
          <p14:tracePt t="12764" x="1963738" y="4741863"/>
          <p14:tracePt t="12780" x="1954213" y="4741863"/>
          <p14:tracePt t="13206" x="1963738" y="4741863"/>
          <p14:tracePt t="13212" x="2005013" y="4741863"/>
          <p14:tracePt t="13219" x="2022475" y="4741863"/>
          <p14:tracePt t="13228" x="2082800" y="4733925"/>
          <p14:tracePt t="13236" x="2166938" y="4716463"/>
          <p14:tracePt t="13244" x="2268538" y="4683125"/>
          <p14:tracePt t="13251" x="2397125" y="4648200"/>
          <p14:tracePt t="13260" x="2541588" y="4614863"/>
          <p14:tracePt t="13268" x="2668588" y="4579938"/>
          <p14:tracePt t="13276" x="2805113" y="4546600"/>
          <p14:tracePt t="13284" x="2914650" y="4521200"/>
          <p14:tracePt t="13292" x="3000375" y="4513263"/>
          <p14:tracePt t="13300" x="3016250" y="4503738"/>
          <p14:tracePt t="13310" x="3025775" y="4503738"/>
          <p14:tracePt t="13316" x="3033713" y="4495800"/>
          <p14:tracePt t="13421" x="3033713" y="4478338"/>
          <p14:tracePt t="13437" x="3033713" y="4470400"/>
          <p14:tracePt t="13445" x="3033713" y="4460875"/>
          <p14:tracePt t="13460" x="3033713" y="4435475"/>
          <p14:tracePt t="13476" x="3033713" y="4427538"/>
          <p14:tracePt t="13484" x="3033713" y="4419600"/>
          <p14:tracePt t="13492" x="3033713" y="4410075"/>
          <p14:tracePt t="13508" x="3033713" y="4394200"/>
          <p14:tracePt t="13516" x="3033713" y="4376738"/>
          <p14:tracePt t="13524" x="3016250" y="4359275"/>
          <p14:tracePt t="13532" x="3016250" y="4341813"/>
          <p14:tracePt t="13540" x="3008313" y="4333875"/>
          <p14:tracePt t="13547" x="3000375" y="4325938"/>
          <p14:tracePt t="13556" x="3000375" y="4316413"/>
          <p14:tracePt t="13564" x="2982913" y="4291013"/>
          <p14:tracePt t="13572" x="2974975" y="4291013"/>
          <p14:tracePt t="13580" x="2974975" y="4283075"/>
          <p14:tracePt t="13588" x="2965450" y="4275138"/>
          <p14:tracePt t="13596" x="2949575" y="4275138"/>
          <p14:tracePt t="13604" x="2922588" y="4257675"/>
          <p14:tracePt t="13613" x="2914650" y="4257675"/>
          <p14:tracePt t="13620" x="2897188" y="4257675"/>
          <p14:tracePt t="13644" x="2889250" y="4257675"/>
          <p14:tracePt t="13652" x="2881313" y="4257675"/>
          <p14:tracePt t="13660" x="2871788" y="4257675"/>
          <p14:tracePt t="13676" x="2863850" y="4257675"/>
          <p14:tracePt t="13684" x="2846388" y="4257675"/>
          <p14:tracePt t="13692" x="2830513" y="4257675"/>
          <p14:tracePt t="13699" x="2805113" y="4257675"/>
          <p14:tracePt t="13708" x="2795588" y="4257675"/>
          <p14:tracePt t="13716" x="2770188" y="4257675"/>
          <p14:tracePt t="13723" x="2762250" y="4257675"/>
          <p14:tracePt t="13732" x="2752725" y="4257675"/>
          <p14:tracePt t="13742" x="2736850" y="4257675"/>
          <p14:tracePt t="13749" x="2711450" y="4257675"/>
          <p14:tracePt t="13758" x="2701925" y="4257675"/>
          <p14:tracePt t="13765" x="2686050" y="4257675"/>
          <p14:tracePt t="13773" x="2668588" y="4257675"/>
          <p14:tracePt t="13796" x="2651125" y="4265613"/>
          <p14:tracePt t="13812" x="2643188" y="4265613"/>
          <p14:tracePt t="13820" x="2633663" y="4275138"/>
          <p14:tracePt t="13830" x="2625725" y="4275138"/>
          <p14:tracePt t="13835" x="2617788" y="4275138"/>
          <p14:tracePt t="13852" x="2592388" y="4283075"/>
          <p14:tracePt t="13877" x="2582863" y="4283075"/>
          <p14:tracePt t="13932" x="2574925" y="4291013"/>
          <p14:tracePt t="13956" x="2574925" y="4300538"/>
          <p14:tracePt t="13972" x="2574925" y="4308475"/>
          <p14:tracePt t="13988" x="2557463" y="4325938"/>
          <p14:tracePt t="14046" x="2557463" y="4333875"/>
          <p14:tracePt t="14132" x="2557463" y="4341813"/>
          <p14:tracePt t="14190" x="2557463" y="4351338"/>
          <p14:tracePt t="14205" x="2557463" y="4359275"/>
          <p14:tracePt t="14220" x="2557463" y="4368800"/>
          <p14:tracePt t="14236" x="2566988" y="4368800"/>
          <p14:tracePt t="14252" x="2566988" y="4376738"/>
          <p14:tracePt t="14260" x="2574925" y="4384675"/>
          <p14:tracePt t="14268" x="2592388" y="4384675"/>
          <p14:tracePt t="14284" x="2592388" y="4394200"/>
          <p14:tracePt t="14300" x="2600325" y="4410075"/>
          <p14:tracePt t="14308" x="2608263" y="4410075"/>
          <p14:tracePt t="14317" x="2617788" y="4419600"/>
          <p14:tracePt t="14364" x="2617788" y="4427538"/>
          <p14:tracePt t="14405" x="2625725" y="4435475"/>
          <p14:tracePt t="14485" x="2633663" y="4435475"/>
          <p14:tracePt t="14501" x="2643188" y="4435475"/>
          <p14:tracePt t="14516" x="2651125" y="4435475"/>
          <p14:tracePt t="14532" x="2660650" y="4445000"/>
          <p14:tracePt t="14564" x="2668588" y="4445000"/>
          <p14:tracePt t="14572" x="2676525" y="4452938"/>
          <p14:tracePt t="14580" x="2693988" y="4452938"/>
          <p14:tracePt t="14588" x="2701925" y="4460875"/>
          <p14:tracePt t="14604" x="2711450" y="4460875"/>
          <p14:tracePt t="14613" x="2719388" y="4460875"/>
          <p14:tracePt t="14630" x="2736850" y="4470400"/>
          <p14:tracePt t="14636" x="2744788" y="4470400"/>
          <p14:tracePt t="14652" x="2762250" y="4470400"/>
          <p14:tracePt t="14667" x="2770188" y="4470400"/>
          <p14:tracePt t="14676" x="2778125" y="4470400"/>
          <p14:tracePt t="14684" x="2787650" y="4470400"/>
          <p14:tracePt t="14692" x="2805113" y="4470400"/>
          <p14:tracePt t="14910" x="2813050" y="4470400"/>
          <p14:tracePt t="14924" x="2813050" y="4460875"/>
          <p14:tracePt t="14934" x="2813050" y="4445000"/>
          <p14:tracePt t="14948" x="2813050" y="4427538"/>
          <p14:tracePt t="14956" x="2813050" y="4419600"/>
          <p14:tracePt t="14967" x="2813050" y="4394200"/>
          <p14:tracePt t="14972" x="2820988" y="4368800"/>
          <p14:tracePt t="14979" x="2820988" y="4341813"/>
          <p14:tracePt t="14996" x="2820988" y="4333875"/>
          <p14:tracePt t="15004" x="2820988" y="4325938"/>
          <p14:tracePt t="16036" x="2820988" y="4316413"/>
          <p14:tracePt t="16052" x="2813050" y="4316413"/>
          <p14:tracePt t="16061" x="2805113" y="4325938"/>
          <p14:tracePt t="16068" x="2805113" y="4351338"/>
          <p14:tracePt t="16076" x="2795588" y="4376738"/>
          <p14:tracePt t="16084" x="2778125" y="4419600"/>
          <p14:tracePt t="16092" x="2778125" y="4435475"/>
          <p14:tracePt t="16100" x="2770188" y="4452938"/>
          <p14:tracePt t="16108" x="2762250" y="4486275"/>
          <p14:tracePt t="16117" x="2762250" y="4503738"/>
          <p14:tracePt t="16124" x="2762250" y="4513263"/>
          <p14:tracePt t="16134" x="2752725" y="4529138"/>
          <p14:tracePt t="16140" x="2752725" y="4554538"/>
          <p14:tracePt t="16149" x="2752725" y="4564063"/>
          <p14:tracePt t="16155" x="2752725" y="4572000"/>
          <p14:tracePt t="16163" x="2752725" y="4579938"/>
          <p14:tracePt t="16172" x="2752725" y="4589463"/>
          <p14:tracePt t="16180" x="2736850" y="4597400"/>
          <p14:tracePt t="16196" x="2736850" y="4614863"/>
          <p14:tracePt t="16211" x="2727325" y="4622800"/>
          <p14:tracePt t="16236" x="2727325" y="4630738"/>
          <p14:tracePt t="16243" x="2727325" y="4640263"/>
          <p14:tracePt t="16251" x="2719388" y="4640263"/>
          <p14:tracePt t="16260" x="2719388" y="4648200"/>
          <p14:tracePt t="16374" x="2711450" y="4657725"/>
          <p14:tracePt t="16396" x="2701925" y="4657725"/>
          <p14:tracePt t="16412" x="2693988" y="4657725"/>
          <p14:tracePt t="16430" x="2686050" y="4657725"/>
          <p14:tracePt t="16444" x="2676525" y="4657725"/>
          <p14:tracePt t="16476" x="2668588" y="4657725"/>
          <p14:tracePt t="16508" x="2660650" y="4657725"/>
          <p14:tracePt t="16540" x="2651125" y="4657725"/>
          <p14:tracePt t="16548" x="2643188" y="4657725"/>
          <p14:tracePt t="16556" x="2633663" y="4657725"/>
          <p14:tracePt t="16588" x="2625725" y="4657725"/>
          <p14:tracePt t="16766" x="2617788" y="4657725"/>
          <p14:tracePt t="16805" x="2608263" y="4657725"/>
          <p14:tracePt t="16845" x="2600325" y="4657725"/>
          <p14:tracePt t="16853" x="2592388" y="4657725"/>
          <p14:tracePt t="16868" x="2582863" y="4657725"/>
          <p14:tracePt t="16876" x="2574925" y="4657725"/>
          <p14:tracePt t="16916" x="2549525" y="4648200"/>
          <p14:tracePt t="16924" x="2541588" y="4648200"/>
          <p14:tracePt t="16940" x="2532063" y="4640263"/>
          <p14:tracePt t="17582" x="2549525" y="4640263"/>
          <p14:tracePt t="17589" x="2557463" y="4640263"/>
          <p14:tracePt t="17604" x="2566988" y="4640263"/>
          <p14:tracePt t="17628" x="2582863" y="4640263"/>
          <p14:tracePt t="17644" x="2600325" y="4640263"/>
          <p14:tracePt t="17652" x="2608263" y="4640263"/>
          <p14:tracePt t="17660" x="2617788" y="4640263"/>
          <p14:tracePt t="17668" x="2643188" y="4640263"/>
          <p14:tracePt t="17676" x="2651125" y="4640263"/>
          <p14:tracePt t="17684" x="2668588" y="4640263"/>
          <p14:tracePt t="17692" x="2693988" y="4640263"/>
          <p14:tracePt t="17700" x="2711450" y="4640263"/>
          <p14:tracePt t="17724" x="2719388" y="4640263"/>
          <p14:tracePt t="17732" x="2719388" y="4630738"/>
          <p14:tracePt t="17739" x="2736850" y="4630738"/>
          <p14:tracePt t="17748" x="2752725" y="4630738"/>
          <p14:tracePt t="17758" x="2778125" y="4630738"/>
          <p14:tracePt t="17764" x="2795588" y="4630738"/>
          <p14:tracePt t="17773" x="2813050" y="4630738"/>
          <p14:tracePt t="17780" x="2846388" y="4630738"/>
          <p14:tracePt t="17789" x="2871788" y="4630738"/>
          <p14:tracePt t="17797" x="2881313" y="4630738"/>
          <p14:tracePt t="17806" x="2889250" y="4630738"/>
          <p14:tracePt t="17812" x="2906713" y="4630738"/>
          <p14:tracePt t="17982" x="2914650" y="4630738"/>
          <p14:tracePt t="19206" x="2922588" y="4630738"/>
          <p14:tracePt t="19220" x="2940050" y="4630738"/>
          <p14:tracePt t="19228" x="2957513" y="4630738"/>
          <p14:tracePt t="19244" x="2982913" y="4630738"/>
          <p14:tracePt t="19251" x="2990850" y="4630738"/>
          <p14:tracePt t="19260" x="3025775" y="4640263"/>
          <p14:tracePt t="19267" x="3084513" y="4640263"/>
          <p14:tracePt t="19276" x="3144838" y="4648200"/>
          <p14:tracePt t="19284" x="3203575" y="4648200"/>
          <p14:tracePt t="19292" x="3238500" y="4648200"/>
          <p14:tracePt t="19299" x="3279775" y="4648200"/>
          <p14:tracePt t="19308" x="3348038" y="4648200"/>
          <p14:tracePt t="19316" x="3433763" y="4648200"/>
          <p14:tracePt t="19324" x="3502025" y="4648200"/>
          <p14:tracePt t="19332" x="3578225" y="4648200"/>
          <p14:tracePt t="19342" x="3636963" y="4648200"/>
          <p14:tracePt t="19348" x="3705225" y="4648200"/>
          <p14:tracePt t="19356" x="3763963" y="4648200"/>
          <p14:tracePt t="19364" x="3806825" y="4648200"/>
          <p14:tracePt t="19372" x="3867150" y="4648200"/>
          <p14:tracePt t="19381" x="3900488" y="4648200"/>
          <p14:tracePt t="19388" x="3943350" y="4648200"/>
          <p14:tracePt t="19396" x="3994150" y="4648200"/>
          <p14:tracePt t="19404" x="4052888" y="4640263"/>
          <p14:tracePt t="19414" x="4113213" y="4640263"/>
          <p14:tracePt t="19421" x="4189413" y="4622800"/>
          <p14:tracePt t="19431" x="4257675" y="4614863"/>
          <p14:tracePt t="19436" x="4351338" y="4605338"/>
          <p14:tracePt t="19446" x="4445000" y="4597400"/>
          <p14:tracePt t="19452" x="4529138" y="4597400"/>
          <p14:tracePt t="19461" x="4605338" y="4572000"/>
          <p14:tracePt t="19468" x="4683125" y="4538663"/>
          <p14:tracePt t="19476" x="4741863" y="4521200"/>
          <p14:tracePt t="19484" x="4792663" y="4513263"/>
          <p14:tracePt t="19492" x="4810125" y="4503738"/>
          <p14:tracePt t="19500" x="4827588" y="4495800"/>
          <p14:tracePt t="19508" x="4843463" y="4486275"/>
          <p14:tracePt t="19516" x="4878388" y="4486275"/>
          <p14:tracePt t="19525" x="4903788" y="4486275"/>
          <p14:tracePt t="19533" x="4929188" y="4478338"/>
          <p14:tracePt t="19540" x="4972050" y="4470400"/>
          <p14:tracePt t="19548" x="5022850" y="4460875"/>
          <p14:tracePt t="19556" x="5056188" y="4435475"/>
          <p14:tracePt t="19564" x="5091113" y="4435475"/>
          <p14:tracePt t="19572" x="5106988" y="4427538"/>
          <p14:tracePt t="19581" x="5149850" y="4410075"/>
          <p14:tracePt t="19589" x="5167313" y="4402138"/>
          <p14:tracePt t="19598" x="5167313" y="4394200"/>
          <p14:tracePt t="19604" x="5175250" y="4394200"/>
          <p14:tracePt t="19612" x="5192713" y="4384675"/>
          <p14:tracePt t="19620" x="5208588" y="4376738"/>
          <p14:tracePt t="19629" x="5235575" y="4368800"/>
          <p14:tracePt t="19635" x="5260975" y="4351338"/>
          <p14:tracePt t="19646" x="5294313" y="4341813"/>
          <p14:tracePt t="19652" x="5302250" y="4325938"/>
          <p14:tracePt t="19660" x="5345113" y="4300538"/>
          <p14:tracePt t="19668" x="5380038" y="4283075"/>
          <p14:tracePt t="19676" x="5421313" y="4275138"/>
          <p14:tracePt t="19684" x="5446713" y="4265613"/>
          <p14:tracePt t="19692" x="5489575" y="4249738"/>
          <p14:tracePt t="19700" x="5507038" y="4240213"/>
          <p14:tracePt t="19708" x="5514975" y="4240213"/>
          <p14:tracePt t="19716" x="5540375" y="4224338"/>
          <p14:tracePt t="19724" x="5565775" y="4214813"/>
          <p14:tracePt t="19732" x="5583238" y="4206875"/>
          <p14:tracePt t="19748" x="5591175" y="4206875"/>
          <p14:tracePt t="19756" x="5600700" y="4206875"/>
          <p14:tracePt t="19764" x="5608638" y="4206875"/>
          <p14:tracePt t="19772" x="5634038" y="4206875"/>
          <p14:tracePt t="19780" x="5659438" y="4206875"/>
          <p14:tracePt t="19787" x="5710238" y="4206875"/>
          <p14:tracePt t="19796" x="5745163" y="4206875"/>
          <p14:tracePt t="19804" x="5778500" y="4206875"/>
          <p14:tracePt t="19812" x="5803900" y="4206875"/>
          <p14:tracePt t="19820" x="5846763" y="4206875"/>
          <p14:tracePt t="19828" x="5872163" y="4206875"/>
          <p14:tracePt t="19836" x="5905500" y="4206875"/>
          <p14:tracePt t="19845" x="5932488" y="4206875"/>
          <p14:tracePt t="19852" x="5965825" y="4206875"/>
          <p14:tracePt t="19859" x="5991225" y="4197350"/>
          <p14:tracePt t="19867" x="5999163" y="4197350"/>
          <p14:tracePt t="19875" x="6008688" y="4197350"/>
          <p14:tracePt t="19884" x="6034088" y="4197350"/>
          <p14:tracePt t="19892" x="6042025" y="4197350"/>
          <p14:tracePt t="19900" x="6049963" y="4197350"/>
          <p14:tracePt t="19908" x="6059488" y="4197350"/>
          <p14:tracePt t="19916" x="6076950" y="4197350"/>
          <p14:tracePt t="19923" x="6110288" y="4197350"/>
          <p14:tracePt t="19932" x="6143625" y="4197350"/>
          <p14:tracePt t="19940" x="6169025" y="4197350"/>
          <p14:tracePt t="19947" x="6229350" y="4224338"/>
          <p14:tracePt t="19957" x="6272213" y="4232275"/>
          <p14:tracePt t="19965" x="6323013" y="4232275"/>
          <p14:tracePt t="19973" x="6348413" y="4240213"/>
          <p14:tracePt t="19980" x="6399213" y="4257675"/>
          <p14:tracePt t="19988" x="6442075" y="4257675"/>
          <p14:tracePt t="19996" x="6475413" y="4257675"/>
          <p14:tracePt t="20004" x="6492875" y="4257675"/>
          <p14:tracePt t="20012" x="6543675" y="4265613"/>
          <p14:tracePt t="20020" x="6569075" y="4265613"/>
          <p14:tracePt t="20036" x="6586538" y="4265613"/>
          <p14:tracePt t="20046" x="6611938" y="4265613"/>
          <p14:tracePt t="20052" x="6619875" y="4265613"/>
          <p14:tracePt t="20059" x="6645275" y="4265613"/>
          <p14:tracePt t="20100" x="6654800" y="4275138"/>
          <p14:tracePt t="20124" x="6654800" y="4291013"/>
          <p14:tracePt t="20132" x="6654800" y="4300538"/>
          <p14:tracePt t="20139" x="6654800" y="4308475"/>
          <p14:tracePt t="20180" x="6654800" y="4316413"/>
          <p14:tracePt t="20189" x="6654800" y="4325938"/>
          <p14:tracePt t="20237" x="6662738" y="4351338"/>
          <p14:tracePt t="20245" x="6670675" y="4351338"/>
          <p14:tracePt t="20252" x="6680200" y="4351338"/>
          <p14:tracePt t="20267" x="6696075" y="4351338"/>
          <p14:tracePt t="20276" x="6705600" y="4359275"/>
          <p14:tracePt t="20284" x="6721475" y="4359275"/>
          <p14:tracePt t="20292" x="6738938" y="4359275"/>
          <p14:tracePt t="20300" x="6738938" y="4368800"/>
          <p14:tracePt t="20308" x="6756400" y="4368800"/>
          <p14:tracePt t="20316" x="6764338" y="4368800"/>
          <p14:tracePt t="20324" x="6772275" y="4376738"/>
          <p14:tracePt t="20332" x="6789738" y="4376738"/>
          <p14:tracePt t="20341" x="6799263" y="4384675"/>
          <p14:tracePt t="20349" x="6807200" y="4384675"/>
          <p14:tracePt t="20357" x="6824663" y="4384675"/>
          <p14:tracePt t="20364" x="6840538" y="4394200"/>
          <p14:tracePt t="20372" x="6858000" y="4394200"/>
          <p14:tracePt t="20380" x="6883400" y="4394200"/>
          <p14:tracePt t="20388" x="6900863" y="4410075"/>
          <p14:tracePt t="20404" x="6908800" y="4410075"/>
          <p14:tracePt t="20413" x="6926263" y="4419600"/>
          <p14:tracePt t="20420" x="6934200" y="4427538"/>
          <p14:tracePt t="20436" x="6943725" y="4427538"/>
          <p14:tracePt t="20446" x="6951663" y="4427538"/>
          <p14:tracePt t="20525" x="6951663" y="4435475"/>
          <p14:tracePt t="20556" x="6951663" y="4445000"/>
          <p14:tracePt t="20573" x="6951663" y="4452938"/>
          <p14:tracePt t="20597" x="6951663" y="4470400"/>
          <p14:tracePt t="20604" x="6943725" y="4486275"/>
          <p14:tracePt t="20613" x="6934200" y="4486275"/>
          <p14:tracePt t="20620" x="6926263" y="4503738"/>
          <p14:tracePt t="20636" x="6916738" y="4503738"/>
          <p14:tracePt t="20645" x="6908800" y="4503738"/>
          <p14:tracePt t="20652" x="6900863" y="4503738"/>
          <p14:tracePt t="20668" x="6883400" y="4513263"/>
          <p14:tracePt t="20676" x="6875463" y="4513263"/>
          <p14:tracePt t="20684" x="6865938" y="4513263"/>
          <p14:tracePt t="20692" x="6850063" y="4513263"/>
          <p14:tracePt t="20700" x="6832600" y="4513263"/>
          <p14:tracePt t="20708" x="6799263" y="4513263"/>
          <p14:tracePt t="20716" x="6772275" y="4521200"/>
          <p14:tracePt t="20724" x="6738938" y="4538663"/>
          <p14:tracePt t="20732" x="6713538" y="4546600"/>
          <p14:tracePt t="20740" x="6696075" y="4554538"/>
          <p14:tracePt t="20748" x="6688138" y="4554538"/>
          <p14:tracePt t="20756" x="6670675" y="4554538"/>
          <p14:tracePt t="20765" x="6654800" y="4554538"/>
          <p14:tracePt t="20774" x="6619875" y="4554538"/>
          <p14:tracePt t="20782" x="6594475" y="4564063"/>
          <p14:tracePt t="20788" x="6569075" y="4564063"/>
          <p14:tracePt t="20796" x="6526213" y="4589463"/>
          <p14:tracePt t="20804" x="6510338" y="4589463"/>
          <p14:tracePt t="20813" x="6450013" y="4622800"/>
          <p14:tracePt t="20820" x="6391275" y="4630738"/>
          <p14:tracePt t="20828" x="6365875" y="4640263"/>
          <p14:tracePt t="20836" x="6323013" y="4640263"/>
          <p14:tracePt t="20846" x="6280150" y="4648200"/>
          <p14:tracePt t="20852" x="6203950" y="4657725"/>
          <p14:tracePt t="20860" x="6135688" y="4665663"/>
          <p14:tracePt t="20868" x="6059488" y="4665663"/>
          <p14:tracePt t="20875" x="5991225" y="4691063"/>
          <p14:tracePt t="20884" x="5915025" y="4708525"/>
          <p14:tracePt t="20892" x="5854700" y="4724400"/>
          <p14:tracePt t="20900" x="5803900" y="4733925"/>
          <p14:tracePt t="20908" x="5770563" y="4741863"/>
          <p14:tracePt t="20924" x="5753100" y="4741863"/>
          <p14:tracePt t="20940" x="5745163" y="4741863"/>
          <p14:tracePt t="20949" x="5727700" y="4741863"/>
          <p14:tracePt t="20957" x="5719763" y="4749800"/>
          <p14:tracePt t="20972" x="5710238" y="4749800"/>
          <p14:tracePt t="20980" x="5702300" y="4749800"/>
          <p14:tracePt t="20996" x="5694363" y="4767263"/>
          <p14:tracePt t="21110" x="5694363" y="4775200"/>
          <p14:tracePt t="21125" x="5710238" y="4775200"/>
          <p14:tracePt t="21132" x="5735638" y="4775200"/>
          <p14:tracePt t="21140" x="5778500" y="4775200"/>
          <p14:tracePt t="21148" x="5803900" y="4775200"/>
          <p14:tracePt t="21156" x="5854700" y="4775200"/>
          <p14:tracePt t="21164" x="5932488" y="4775200"/>
          <p14:tracePt t="21174" x="6016625" y="4775200"/>
          <p14:tracePt t="21182" x="6127750" y="4767263"/>
          <p14:tracePt t="21189" x="6246813" y="4741863"/>
          <p14:tracePt t="21196" x="6348413" y="4716463"/>
          <p14:tracePt t="21203" x="6432550" y="4708525"/>
          <p14:tracePt t="21213" x="6518275" y="4683125"/>
          <p14:tracePt t="21220" x="6577013" y="4673600"/>
          <p14:tracePt t="21230" x="6645275" y="4657725"/>
          <p14:tracePt t="21236" x="6688138" y="4648200"/>
          <p14:tracePt t="21246" x="6721475" y="4640263"/>
          <p14:tracePt t="21252" x="6738938" y="4630738"/>
          <p14:tracePt t="21260" x="6756400" y="4630738"/>
          <p14:tracePt t="21268" x="6781800" y="4630738"/>
          <p14:tracePt t="21276" x="6807200" y="4630738"/>
          <p14:tracePt t="21284" x="6824663" y="4622800"/>
          <p14:tracePt t="21292" x="6858000" y="4614863"/>
          <p14:tracePt t="21300" x="6875463" y="4614863"/>
          <p14:tracePt t="21307" x="6883400" y="4597400"/>
          <p14:tracePt t="21356" x="6900863" y="4597400"/>
          <p14:tracePt t="21364" x="6908800" y="4597400"/>
          <p14:tracePt t="21388" x="6908800" y="4589463"/>
          <p14:tracePt t="21404" x="6916738" y="4589463"/>
          <p14:tracePt t="21412" x="6943725" y="4572000"/>
          <p14:tracePt t="21428" x="6951663" y="4564063"/>
          <p14:tracePt t="21436" x="6977063" y="4564063"/>
          <p14:tracePt t="21445" x="7010400" y="4564063"/>
          <p14:tracePt t="21453" x="7027863" y="4564063"/>
          <p14:tracePt t="21460" x="7045325" y="4564063"/>
          <p14:tracePt t="21468" x="7061200" y="4554538"/>
          <p14:tracePt t="21484" x="7070725" y="4554538"/>
          <p14:tracePt t="22246" x="7070725" y="4564063"/>
          <p14:tracePt t="22260" x="7061200" y="4564063"/>
          <p14:tracePt t="22269" x="7045325" y="4564063"/>
          <p14:tracePt t="22275" x="7045325" y="4572000"/>
          <p14:tracePt t="22286" x="7035800" y="4572000"/>
          <p14:tracePt t="22291" x="7027863" y="4572000"/>
          <p14:tracePt t="22332" x="7019925" y="4572000"/>
          <p14:tracePt t="22348" x="7010400" y="4572000"/>
          <p14:tracePt t="22366" x="6994525" y="4572000"/>
          <p14:tracePt t="22373" x="6985000" y="4572000"/>
          <p14:tracePt t="22388" x="6977063" y="4572000"/>
          <p14:tracePt t="22396" x="6969125" y="4589463"/>
          <p14:tracePt t="22421" x="6959600" y="4589463"/>
          <p14:tracePt t="22437" x="6943725" y="4589463"/>
          <p14:tracePt t="22445" x="6934200" y="4589463"/>
          <p14:tracePt t="22460" x="6926263" y="4589463"/>
          <p14:tracePt t="22469" x="6908800" y="4597400"/>
          <p14:tracePt t="22476" x="6875463" y="4597400"/>
          <p14:tracePt t="22486" x="6840538" y="4597400"/>
          <p14:tracePt t="22492" x="6815138" y="4597400"/>
          <p14:tracePt t="22500" x="6789738" y="4605338"/>
          <p14:tracePt t="22508" x="6731000" y="4614863"/>
          <p14:tracePt t="22516" x="6713538" y="4614863"/>
          <p14:tracePt t="22525" x="6680200" y="4622800"/>
          <p14:tracePt t="22534" x="6670675" y="4630738"/>
          <p14:tracePt t="22540" x="6662738" y="4630738"/>
          <p14:tracePt t="22548" x="6627813" y="4630738"/>
          <p14:tracePt t="22556" x="6594475" y="4630738"/>
          <p14:tracePt t="22563" x="6569075" y="4630738"/>
          <p14:tracePt t="22572" x="6535738" y="4630738"/>
          <p14:tracePt t="22581" x="6500813" y="4630738"/>
          <p14:tracePt t="22589" x="6457950" y="4630738"/>
          <p14:tracePt t="22597" x="6416675" y="4640263"/>
          <p14:tracePt t="22604" x="6381750" y="4640263"/>
          <p14:tracePt t="22612" x="6348413" y="4640263"/>
          <p14:tracePt t="22620" x="6305550" y="4657725"/>
          <p14:tracePt t="22628" x="6280150" y="4665663"/>
          <p14:tracePt t="22636" x="6272213" y="4665663"/>
          <p14:tracePt t="22644" x="6254750" y="4665663"/>
          <p14:tracePt t="22652" x="6237288" y="4665663"/>
          <p14:tracePt t="22669" x="6229350" y="4665663"/>
          <p14:tracePt t="22676" x="6221413" y="4665663"/>
          <p14:tracePt t="22686" x="6194425" y="4665663"/>
          <p14:tracePt t="22692" x="6186488" y="4665663"/>
          <p14:tracePt t="22708" x="6169025" y="4665663"/>
          <p14:tracePt t="22716" x="6161088" y="4665663"/>
          <p14:tracePt t="22740" x="6153150" y="4665663"/>
          <p14:tracePt t="22788" x="6143625" y="4665663"/>
          <p14:tracePt t="22796" x="6135688" y="4683125"/>
          <p14:tracePt t="23124" x="6161088" y="4683125"/>
          <p14:tracePt t="23132" x="6194425" y="4683125"/>
          <p14:tracePt t="23140" x="6254750" y="4683125"/>
          <p14:tracePt t="23148" x="6356350" y="4683125"/>
          <p14:tracePt t="23158" x="6483350" y="4657725"/>
          <p14:tracePt t="23164" x="6611938" y="4630738"/>
          <p14:tracePt t="23172" x="6764338" y="4579938"/>
          <p14:tracePt t="23180" x="6908800" y="4538663"/>
          <p14:tracePt t="23188" x="7045325" y="4486275"/>
          <p14:tracePt t="23196" x="7172325" y="4427538"/>
          <p14:tracePt t="23204" x="7291388" y="4376738"/>
          <p14:tracePt t="23212" x="7367588" y="4333875"/>
          <p14:tracePt t="23220" x="7435850" y="4308475"/>
          <p14:tracePt t="23228" x="7478713" y="4275138"/>
          <p14:tracePt t="23235" x="7521575" y="4249738"/>
          <p14:tracePt t="23244" x="7554913" y="4232275"/>
          <p14:tracePt t="23252" x="7562850" y="4224338"/>
          <p14:tracePt t="23275" x="7562850" y="4214813"/>
          <p14:tracePt t="23292" x="7562850" y="4206875"/>
          <p14:tracePt t="23300" x="7562850" y="4197350"/>
          <p14:tracePt t="23325" x="7562850" y="4189413"/>
          <p14:tracePt t="23430" x="7562850" y="4197350"/>
          <p14:tracePt t="23476" x="7554913" y="4206875"/>
          <p14:tracePt t="23630" x="7546975" y="4206875"/>
          <p14:tracePt t="23645" x="7537450" y="4206875"/>
          <p14:tracePt t="23676" x="7529513" y="4214813"/>
          <p14:tracePt t="23700" x="7521575" y="4224338"/>
          <p14:tracePt t="23740" x="7512050" y="4224338"/>
          <p14:tracePt t="23748" x="7504113" y="4232275"/>
          <p14:tracePt t="23756" x="7494588" y="4257675"/>
          <p14:tracePt t="23764" x="7478713" y="4265613"/>
          <p14:tracePt t="23772" x="7461250" y="4265613"/>
          <p14:tracePt t="23780" x="7435850" y="4291013"/>
          <p14:tracePt t="23787" x="7402513" y="4300538"/>
          <p14:tracePt t="23796" x="7367588" y="4325938"/>
          <p14:tracePt t="23804" x="7334250" y="4359275"/>
          <p14:tracePt t="23814" x="7299325" y="4368800"/>
          <p14:tracePt t="23820" x="7273925" y="4384675"/>
          <p14:tracePt t="23830" x="7258050" y="4384675"/>
          <p14:tracePt t="23876" x="7248525" y="4384675"/>
          <p14:tracePt t="24260" x="7273925" y="4384675"/>
          <p14:tracePt t="24269" x="7308850" y="4376738"/>
          <p14:tracePt t="24276" x="7359650" y="4333875"/>
          <p14:tracePt t="24285" x="7392988" y="4325938"/>
          <p14:tracePt t="24292" x="7435850" y="4316413"/>
          <p14:tracePt t="24301" x="7504113" y="4283075"/>
          <p14:tracePt t="24308" x="7588250" y="4257675"/>
          <p14:tracePt t="24317" x="7691438" y="4240213"/>
          <p14:tracePt t="24324" x="7793038" y="4214813"/>
          <p14:tracePt t="24333" x="7912100" y="4171950"/>
          <p14:tracePt t="24340" x="8013700" y="4138613"/>
          <p14:tracePt t="24348" x="8132763" y="4095750"/>
          <p14:tracePt t="24356" x="8234363" y="4079875"/>
          <p14:tracePt t="24364" x="8320088" y="4052888"/>
          <p14:tracePt t="24372" x="8404225" y="4037013"/>
          <p14:tracePt t="24381" x="8480425" y="4011613"/>
          <p14:tracePt t="24389" x="8540750" y="4002088"/>
          <p14:tracePt t="24396" x="8599488" y="3994150"/>
          <p14:tracePt t="24404" x="8659813" y="3986213"/>
          <p14:tracePt t="24412" x="8710613" y="3951288"/>
          <p14:tracePt t="24419" x="8753475" y="3943350"/>
          <p14:tracePt t="24428" x="8786813" y="3925888"/>
          <p14:tracePt t="24437" x="8812213" y="3917950"/>
          <p14:tracePt t="24447" x="8837613" y="3900488"/>
          <p14:tracePt t="24453" x="8872538" y="3883025"/>
          <p14:tracePt t="24460" x="8880475" y="3883025"/>
          <p14:tracePt t="24469" x="8888413" y="3875088"/>
          <p14:tracePt t="24476" x="8905875" y="3875088"/>
          <p14:tracePt t="24484" x="8923338" y="3875088"/>
          <p14:tracePt t="24492" x="8931275" y="3867150"/>
          <p14:tracePt t="24500" x="8966200" y="3867150"/>
          <p14:tracePt t="24508" x="8991600" y="3849688"/>
          <p14:tracePt t="24518" x="9024938" y="3849688"/>
          <p14:tracePt t="24523" x="9058275" y="3824288"/>
          <p14:tracePt t="24532" x="9075738" y="3824288"/>
          <p14:tracePt t="24539" x="9110663" y="381635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FA61DA3-80BD-4E3D-AAF4-330EBD791D0B}"/>
              </a:ext>
            </a:extLst>
          </p:cNvPr>
          <p:cNvSpPr>
            <a:spLocks noGrp="1" noChangeArrowheads="1"/>
          </p:cNvSpPr>
          <p:nvPr>
            <p:ph type="title"/>
          </p:nvPr>
        </p:nvSpPr>
        <p:spPr/>
        <p:txBody>
          <a:bodyPr/>
          <a:lstStyle/>
          <a:p>
            <a:pPr eaLnBrk="1" hangingPunct="1"/>
            <a:r>
              <a:rPr lang="cs-CZ" altLang="cs-CZ"/>
              <a:t>Angle III</a:t>
            </a:r>
          </a:p>
        </p:txBody>
      </p:sp>
      <p:pic>
        <p:nvPicPr>
          <p:cNvPr id="48131" name="Picture 3">
            <a:extLst>
              <a:ext uri="{FF2B5EF4-FFF2-40B4-BE49-F238E27FC236}">
                <a16:creationId xmlns:a16="http://schemas.microsoft.com/office/drawing/2014/main" id="{08C2E365-08C4-49B0-AE28-7C6890B4FA1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212850" y="2352675"/>
            <a:ext cx="6718300" cy="32972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E146B06D-EBF3-42A4-8142-007C6256AB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39" x="9058275" y="3568700"/>
          <p14:tracePt t="2748" x="9042400" y="3568700"/>
          <p14:tracePt t="2754" x="8999538" y="3568700"/>
          <p14:tracePt t="2763" x="8913813" y="3578225"/>
          <p14:tracePt t="2770" x="8812213" y="3578225"/>
          <p14:tracePt t="2778" x="8702675" y="3586163"/>
          <p14:tracePt t="2786" x="8566150" y="3611563"/>
          <p14:tracePt t="2794" x="8455025" y="3646488"/>
          <p14:tracePt t="2802" x="8353425" y="3671888"/>
          <p14:tracePt t="2810" x="8234363" y="3697288"/>
          <p14:tracePt t="2818" x="8150225" y="3730625"/>
          <p14:tracePt t="2826" x="8056563" y="3748088"/>
          <p14:tracePt t="2834" x="7988300" y="3756025"/>
          <p14:tracePt t="2842" x="7937500" y="3781425"/>
          <p14:tracePt t="2851" x="7927975" y="3781425"/>
          <p14:tracePt t="2858" x="7902575" y="3781425"/>
          <p14:tracePt t="2868" x="7886700" y="3790950"/>
          <p14:tracePt t="2874" x="7861300" y="3790950"/>
          <p14:tracePt t="2886" x="7861300" y="3798888"/>
          <p14:tracePt t="2892" x="7826375" y="3816350"/>
          <p14:tracePt t="2899" x="7818438" y="3824288"/>
          <p14:tracePt t="2917" x="7775575" y="3824288"/>
          <p14:tracePt t="2922" x="7732713" y="3849688"/>
          <p14:tracePt t="2930" x="7707313" y="3849688"/>
          <p14:tracePt t="2938" x="7673975" y="3867150"/>
          <p14:tracePt t="2946" x="7639050" y="3892550"/>
          <p14:tracePt t="2954" x="7580313" y="3900488"/>
          <p14:tracePt t="2962" x="7546975" y="3917950"/>
          <p14:tracePt t="2971" x="7521575" y="3917950"/>
          <p14:tracePt t="2978" x="7512050" y="3925888"/>
          <p14:tracePt t="2986" x="7486650" y="3935413"/>
          <p14:tracePt t="2994" x="7469188" y="3935413"/>
          <p14:tracePt t="3002" x="7453313" y="3943350"/>
          <p14:tracePt t="3018" x="7443788" y="3960813"/>
          <p14:tracePt t="3026" x="7435850" y="3960813"/>
          <p14:tracePt t="3043" x="7418388" y="3976688"/>
          <p14:tracePt t="3051" x="7402513" y="3976688"/>
          <p14:tracePt t="3058" x="7392988" y="3976688"/>
          <p14:tracePt t="3068" x="7377113" y="3976688"/>
          <p14:tracePt t="3074" x="7367588" y="3976688"/>
          <p14:tracePt t="3308" x="7359650" y="3986213"/>
          <p14:tracePt t="3836" x="7334250" y="3994150"/>
          <p14:tracePt t="3915" x="7324725" y="3994150"/>
          <p14:tracePt t="3931" x="7316788" y="3994150"/>
          <p14:tracePt t="3939" x="7299325" y="3986213"/>
          <p14:tracePt t="3947" x="7273925" y="3986213"/>
          <p14:tracePt t="3955" x="7232650" y="3986213"/>
          <p14:tracePt t="3963" x="7205663" y="3986213"/>
          <p14:tracePt t="3970" x="7180263" y="3986213"/>
          <p14:tracePt t="3980" x="7129463" y="3986213"/>
          <p14:tracePt t="3987" x="7078663" y="3986213"/>
          <p14:tracePt t="3995" x="7010400" y="3986213"/>
          <p14:tracePt t="4003" x="6908800" y="3994150"/>
          <p14:tracePt t="4011" x="6815138" y="3994150"/>
          <p14:tracePt t="4019" x="6713538" y="4002088"/>
          <p14:tracePt t="4027" x="6611938" y="4011613"/>
          <p14:tracePt t="4035" x="6526213" y="4027488"/>
          <p14:tracePt t="4043" x="6432550" y="4037013"/>
          <p14:tracePt t="4051" x="6365875" y="4044950"/>
          <p14:tracePt t="4060" x="6305550" y="4070350"/>
          <p14:tracePt t="4067" x="6272213" y="4070350"/>
          <p14:tracePt t="4075" x="6237288" y="4079875"/>
          <p14:tracePt t="4083" x="6221413" y="4087813"/>
          <p14:tracePt t="4091" x="6203950" y="4105275"/>
          <p14:tracePt t="4995" x="6211888" y="4113213"/>
          <p14:tracePt t="5003" x="6237288" y="4113213"/>
          <p14:tracePt t="5011" x="6280150" y="4113213"/>
          <p14:tracePt t="5019" x="6348413" y="4113213"/>
          <p14:tracePt t="5026" x="6424613" y="4113213"/>
          <p14:tracePt t="5036" x="6500813" y="4087813"/>
          <p14:tracePt t="5042" x="6561138" y="4070350"/>
          <p14:tracePt t="5051" x="6594475" y="4037013"/>
          <p14:tracePt t="5066" x="6594475" y="4027488"/>
          <p14:tracePt t="5074" x="6594475" y="4019550"/>
          <p14:tracePt t="5090" x="6594475" y="4011613"/>
          <p14:tracePt t="5098" x="6594475" y="3994150"/>
          <p14:tracePt t="5106" x="6594475" y="3986213"/>
          <p14:tracePt t="5114" x="6594475" y="3968750"/>
          <p14:tracePt t="5130" x="6577013" y="3968750"/>
          <p14:tracePt t="5138" x="6551613" y="3968750"/>
          <p14:tracePt t="5146" x="6518275" y="3968750"/>
          <p14:tracePt t="5154" x="6483350" y="3968750"/>
          <p14:tracePt t="5163" x="6424613" y="3968750"/>
          <p14:tracePt t="5170" x="6356350" y="3968750"/>
          <p14:tracePt t="5178" x="6254750" y="3976688"/>
          <p14:tracePt t="5186" x="6153150" y="4002088"/>
          <p14:tracePt t="5195" x="6042025" y="4027488"/>
          <p14:tracePt t="5203" x="5948363" y="4044950"/>
          <p14:tracePt t="5211" x="5864225" y="4070350"/>
          <p14:tracePt t="5219" x="5803900" y="4087813"/>
          <p14:tracePt t="5226" x="5795963" y="4087813"/>
          <p14:tracePt t="5250" x="5795963" y="4095750"/>
          <p14:tracePt t="5266" x="5813425" y="4095750"/>
          <p14:tracePt t="5274" x="5864225" y="4095750"/>
          <p14:tracePt t="5282" x="5915025" y="4095750"/>
          <p14:tracePt t="5290" x="5957888" y="4095750"/>
          <p14:tracePt t="5298" x="6016625" y="4070350"/>
          <p14:tracePt t="5306" x="6049963" y="4070350"/>
          <p14:tracePt t="5314" x="6076950" y="4062413"/>
          <p14:tracePt t="5445" x="6084888" y="4062413"/>
          <p14:tracePt t="5452" x="6092825" y="4062413"/>
          <p14:tracePt t="5458" x="6153150" y="4062413"/>
          <p14:tracePt t="5467" x="6186488" y="4062413"/>
          <p14:tracePt t="5474" x="6246813" y="4062413"/>
          <p14:tracePt t="5482" x="6365875" y="4052888"/>
          <p14:tracePt t="5490" x="6535738" y="4037013"/>
          <p14:tracePt t="5498" x="6815138" y="3994150"/>
          <p14:tracePt t="5506" x="7129463" y="3917950"/>
          <p14:tracePt t="5516" x="7443788" y="3849688"/>
          <p14:tracePt t="5524" x="7750175" y="3798888"/>
          <p14:tracePt t="5532" x="8056563" y="3748088"/>
          <p14:tracePt t="5539" x="8335963" y="3679825"/>
          <p14:tracePt t="5547" x="8599488" y="3619500"/>
          <p14:tracePt t="5554" x="8769350" y="3578225"/>
          <p14:tracePt t="5563" x="8940800" y="3543300"/>
          <p14:tracePt t="5571" x="9067800" y="35179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AE211BE-BC00-45F5-9E7A-580F9D46AF11}"/>
              </a:ext>
            </a:extLst>
          </p:cNvPr>
          <p:cNvSpPr>
            <a:spLocks noGrp="1" noChangeArrowheads="1"/>
          </p:cNvSpPr>
          <p:nvPr>
            <p:ph type="title"/>
          </p:nvPr>
        </p:nvSpPr>
        <p:spPr>
          <a:xfrm>
            <a:off x="395288" y="304800"/>
            <a:ext cx="8215312"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49155" name="Rectangle 3">
            <a:extLst>
              <a:ext uri="{FF2B5EF4-FFF2-40B4-BE49-F238E27FC236}">
                <a16:creationId xmlns:a16="http://schemas.microsoft.com/office/drawing/2014/main" id="{0EC2D39B-40FE-418C-9350-2D6A32F755F9}"/>
              </a:ext>
            </a:extLst>
          </p:cNvPr>
          <p:cNvSpPr>
            <a:spLocks noGrp="1" noChangeArrowheads="1"/>
          </p:cNvSpPr>
          <p:nvPr>
            <p:ph idx="1"/>
          </p:nvPr>
        </p:nvSpPr>
        <p:spPr>
          <a:xfrm>
            <a:off x="395288" y="1700213"/>
            <a:ext cx="7678737" cy="4300537"/>
          </a:xfrm>
        </p:spPr>
        <p:txBody>
          <a:bodyPr/>
          <a:lstStyle/>
          <a:p>
            <a:pPr eaLnBrk="1" hangingPunct="1">
              <a:defRPr/>
            </a:pPr>
            <a:r>
              <a:rPr lang="en-US" altLang="cs-CZ" sz="3600" dirty="0">
                <a:solidFill>
                  <a:schemeClr val="accent1">
                    <a:lumMod val="40000"/>
                    <a:lumOff val="60000"/>
                  </a:schemeClr>
                </a:solidFill>
              </a:rPr>
              <a:t>4. Anomalies of position, size and     relationship of the jaws-bones</a:t>
            </a:r>
            <a:endParaRPr lang="cs-CZ" altLang="cs-CZ" sz="3600" dirty="0">
              <a:solidFill>
                <a:schemeClr val="accent1">
                  <a:lumMod val="40000"/>
                  <a:lumOff val="60000"/>
                </a:schemeClr>
              </a:solidFill>
            </a:endParaRPr>
          </a:p>
        </p:txBody>
      </p:sp>
      <p:pic>
        <p:nvPicPr>
          <p:cNvPr id="49156" name="Picture 4">
            <a:extLst>
              <a:ext uri="{FF2B5EF4-FFF2-40B4-BE49-F238E27FC236}">
                <a16:creationId xmlns:a16="http://schemas.microsoft.com/office/drawing/2014/main" id="{29FF11C7-9C2F-404C-AF12-45C552AF0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068638"/>
            <a:ext cx="6840537"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0327602-5235-4F2A-A529-DBA9FF7E0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51"/>
    </mc:Choice>
    <mc:Fallback xmlns="">
      <p:transition spd="slow" advTm="1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D84CABC0-91EA-48B8-9D02-3AF01054EBE1}"/>
              </a:ext>
            </a:extLst>
          </p:cNvPr>
          <p:cNvSpPr>
            <a:spLocks noGrp="1" noChangeArrowheads="1"/>
          </p:cNvSpPr>
          <p:nvPr>
            <p:ph type="body" idx="4294967295"/>
          </p:nvPr>
        </p:nvSpPr>
        <p:spPr>
          <a:xfrm>
            <a:off x="395288" y="765175"/>
            <a:ext cx="8353425" cy="5365750"/>
          </a:xfrm>
        </p:spPr>
        <p:txBody>
          <a:bodyPr/>
          <a:lstStyle/>
          <a:p>
            <a:pPr eaLnBrk="1" hangingPunct="1">
              <a:buFont typeface="Wingdings" panose="05000000000000000000" pitchFamily="2" charset="2"/>
              <a:buNone/>
              <a:defRPr/>
            </a:pPr>
            <a:r>
              <a:rPr lang="en-US" altLang="cs-CZ" dirty="0">
                <a:solidFill>
                  <a:schemeClr val="accent1">
                    <a:lumMod val="60000"/>
                    <a:lumOff val="40000"/>
                  </a:schemeClr>
                </a:solidFill>
              </a:rPr>
              <a:t>4. Anomalies of position, size and  relationship of the jaws-bones</a:t>
            </a:r>
          </a:p>
          <a:p>
            <a:pPr eaLnBrk="1" hangingPunct="1">
              <a:buFont typeface="Wingdings" panose="05000000000000000000" pitchFamily="2" charset="2"/>
              <a:buNone/>
              <a:defRPr/>
            </a:pPr>
            <a:endParaRPr lang="en-US" altLang="cs-CZ" dirty="0">
              <a:solidFill>
                <a:schemeClr val="accent1">
                  <a:lumMod val="60000"/>
                  <a:lumOff val="40000"/>
                </a:schemeClr>
              </a:solidFill>
            </a:endParaRPr>
          </a:p>
          <a:p>
            <a:pPr eaLnBrk="1" hangingPunct="1">
              <a:buFont typeface="Wingdings" panose="05000000000000000000" pitchFamily="2" charset="2"/>
              <a:buNone/>
              <a:defRPr/>
            </a:pPr>
            <a:r>
              <a:rPr lang="en-US" altLang="cs-CZ" dirty="0">
                <a:solidFill>
                  <a:srgbClr val="FF0066"/>
                </a:solidFill>
              </a:rPr>
              <a:t>Skeletal class I</a:t>
            </a:r>
            <a:r>
              <a:rPr lang="en-US" altLang="cs-CZ" dirty="0"/>
              <a:t> : </a:t>
            </a:r>
            <a:r>
              <a:rPr lang="en-US" altLang="cs-CZ" sz="2400" dirty="0"/>
              <a:t>relationship of jaws without any deviation</a:t>
            </a:r>
          </a:p>
        </p:txBody>
      </p:sp>
      <p:pic>
        <p:nvPicPr>
          <p:cNvPr id="2" name="Picture 4">
            <a:extLst>
              <a:ext uri="{FF2B5EF4-FFF2-40B4-BE49-F238E27FC236}">
                <a16:creationId xmlns:a16="http://schemas.microsoft.com/office/drawing/2014/main" id="{D7909019-C290-4658-A268-F023946E2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188" y="2647950"/>
            <a:ext cx="17145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2DB59F25-C415-48F8-8191-D5C857820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636838"/>
            <a:ext cx="2401887"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9903F20C-5FC8-4093-8A6A-E9D6BB33A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38"/>
    </mc:Choice>
    <mc:Fallback xmlns="">
      <p:transition spd="slow" advTm="24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4894DE4-2C1E-42E7-A704-D6814E51E363}"/>
              </a:ext>
            </a:extLst>
          </p:cNvPr>
          <p:cNvSpPr>
            <a:spLocks noGrp="1" noChangeArrowheads="1"/>
          </p:cNvSpPr>
          <p:nvPr>
            <p:ph type="title"/>
          </p:nvPr>
        </p:nvSpPr>
        <p:spPr>
          <a:xfrm>
            <a:off x="250825" y="304800"/>
            <a:ext cx="8359775"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51203" name="Rectangle 3">
            <a:extLst>
              <a:ext uri="{FF2B5EF4-FFF2-40B4-BE49-F238E27FC236}">
                <a16:creationId xmlns:a16="http://schemas.microsoft.com/office/drawing/2014/main" id="{B1EDEECF-21DD-4FFE-B44C-361CD1601016}"/>
              </a:ext>
            </a:extLst>
          </p:cNvPr>
          <p:cNvSpPr>
            <a:spLocks noGrp="1" noChangeArrowheads="1"/>
          </p:cNvSpPr>
          <p:nvPr>
            <p:ph type="body" sz="half" idx="1"/>
          </p:nvPr>
        </p:nvSpPr>
        <p:spPr>
          <a:xfrm>
            <a:off x="395288" y="1557338"/>
            <a:ext cx="7848600" cy="1439862"/>
          </a:xfrm>
        </p:spPr>
        <p:txBody>
          <a:bodyPr/>
          <a:lstStyle/>
          <a:p>
            <a:pPr eaLnBrk="1" hangingPunct="1"/>
            <a:r>
              <a:rPr lang="cs-CZ" altLang="cs-CZ">
                <a:solidFill>
                  <a:srgbClr val="FF0066"/>
                </a:solidFill>
              </a:rPr>
              <a:t>Skeletal class II</a:t>
            </a:r>
            <a:r>
              <a:rPr lang="cs-CZ" altLang="cs-CZ"/>
              <a:t> : </a:t>
            </a:r>
            <a:r>
              <a:rPr lang="cs-CZ" altLang="cs-CZ" sz="2000"/>
              <a:t>the lower jaw is more distally to the upper jaw (small lower jaw, large upper jaw)</a:t>
            </a:r>
          </a:p>
        </p:txBody>
      </p:sp>
      <p:pic>
        <p:nvPicPr>
          <p:cNvPr id="51204" name="Picture 4">
            <a:extLst>
              <a:ext uri="{FF2B5EF4-FFF2-40B4-BE49-F238E27FC236}">
                <a16:creationId xmlns:a16="http://schemas.microsoft.com/office/drawing/2014/main" id="{3C144916-1B5E-4478-ADDA-139A00C1684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908175" y="2565400"/>
            <a:ext cx="5616575" cy="37369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Zvuk 7">
            <a:hlinkClick r:id="" action="ppaction://media"/>
            <a:extLst>
              <a:ext uri="{FF2B5EF4-FFF2-40B4-BE49-F238E27FC236}">
                <a16:creationId xmlns:a16="http://schemas.microsoft.com/office/drawing/2014/main" id="{1496646F-FADA-4D23-A3F4-7980229E09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71"/>
    </mc:Choice>
    <mc:Fallback xmlns="">
      <p:transition spd="slow" advTm="4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BB5219F-16F7-4E52-9718-307DB3769562}"/>
              </a:ext>
            </a:extLst>
          </p:cNvPr>
          <p:cNvSpPr>
            <a:spLocks noChangeArrowheads="1"/>
          </p:cNvSpPr>
          <p:nvPr/>
        </p:nvSpPr>
        <p:spPr bwMode="auto">
          <a:xfrm>
            <a:off x="315913" y="-341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cs-CZ" altLang="cs-CZ" sz="1800"/>
          </a:p>
        </p:txBody>
      </p:sp>
      <p:pic>
        <p:nvPicPr>
          <p:cNvPr id="52227" name="Picture 3">
            <a:extLst>
              <a:ext uri="{FF2B5EF4-FFF2-40B4-BE49-F238E27FC236}">
                <a16:creationId xmlns:a16="http://schemas.microsoft.com/office/drawing/2014/main" id="{78054278-97E6-4BEB-A11F-88E9D0FEF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04813"/>
            <a:ext cx="280828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a:extLst>
              <a:ext uri="{FF2B5EF4-FFF2-40B4-BE49-F238E27FC236}">
                <a16:creationId xmlns:a16="http://schemas.microsoft.com/office/drawing/2014/main" id="{A2BBC8C7-20A7-4CE2-B557-61E1496A9AC3}"/>
              </a:ext>
            </a:extLst>
          </p:cNvPr>
          <p:cNvSpPr>
            <a:spLocks noChangeArrowheads="1"/>
          </p:cNvSpPr>
          <p:nvPr/>
        </p:nvSpPr>
        <p:spPr bwMode="auto">
          <a:xfrm>
            <a:off x="-314325" y="-226060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600" b="1">
                <a:latin typeface="Arial" panose="020B0604020202020204" pitchFamily="34" charset="0"/>
                <a:cs typeface="Times New Roman" panose="02020603050405020304" pitchFamily="18" charset="0"/>
              </a:rPr>
              <a:t> </a:t>
            </a:r>
            <a:endParaRPr lang="cs-CZ" altLang="cs-CZ" sz="1800">
              <a:latin typeface="Arial" panose="020B0604020202020204" pitchFamily="34" charset="0"/>
            </a:endParaRPr>
          </a:p>
        </p:txBody>
      </p:sp>
      <p:pic>
        <p:nvPicPr>
          <p:cNvPr id="52229" name="Picture 5">
            <a:extLst>
              <a:ext uri="{FF2B5EF4-FFF2-40B4-BE49-F238E27FC236}">
                <a16:creationId xmlns:a16="http://schemas.microsoft.com/office/drawing/2014/main" id="{D6E53776-231D-4ADA-B467-E69F53144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133600"/>
            <a:ext cx="26638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6">
            <a:extLst>
              <a:ext uri="{FF2B5EF4-FFF2-40B4-BE49-F238E27FC236}">
                <a16:creationId xmlns:a16="http://schemas.microsoft.com/office/drawing/2014/main" id="{98B92693-E8F5-4555-8732-A75A94DB5EB7}"/>
              </a:ext>
            </a:extLst>
          </p:cNvPr>
          <p:cNvSpPr>
            <a:spLocks noChangeArrowheads="1"/>
          </p:cNvSpPr>
          <p:nvPr/>
        </p:nvSpPr>
        <p:spPr bwMode="auto">
          <a:xfrm>
            <a:off x="-314325" y="-7810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600" b="1">
                <a:latin typeface="Arial" panose="020B0604020202020204" pitchFamily="34" charset="0"/>
                <a:cs typeface="Times New Roman" panose="02020603050405020304" pitchFamily="18" charset="0"/>
              </a:rPr>
              <a:t> </a:t>
            </a:r>
            <a:endParaRPr lang="cs-CZ" altLang="cs-CZ" sz="1800">
              <a:latin typeface="Arial" panose="020B0604020202020204" pitchFamily="34" charset="0"/>
            </a:endParaRPr>
          </a:p>
        </p:txBody>
      </p:sp>
      <p:pic>
        <p:nvPicPr>
          <p:cNvPr id="52231" name="Picture 7">
            <a:extLst>
              <a:ext uri="{FF2B5EF4-FFF2-40B4-BE49-F238E27FC236}">
                <a16:creationId xmlns:a16="http://schemas.microsoft.com/office/drawing/2014/main" id="{E10B5FA2-CD1C-4414-905D-57CB8DB83D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2133600"/>
            <a:ext cx="28813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Rectangle 8">
            <a:extLst>
              <a:ext uri="{FF2B5EF4-FFF2-40B4-BE49-F238E27FC236}">
                <a16:creationId xmlns:a16="http://schemas.microsoft.com/office/drawing/2014/main" id="{C27338ED-3F38-4061-BDBD-DE87B5CD30E9}"/>
              </a:ext>
            </a:extLst>
          </p:cNvPr>
          <p:cNvSpPr>
            <a:spLocks noChangeArrowheads="1"/>
          </p:cNvSpPr>
          <p:nvPr/>
        </p:nvSpPr>
        <p:spPr bwMode="auto">
          <a:xfrm>
            <a:off x="315913" y="7175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600" b="1">
                <a:latin typeface="Arial" panose="020B0604020202020204" pitchFamily="34" charset="0"/>
                <a:cs typeface="Times New Roman" panose="02020603050405020304" pitchFamily="18" charset="0"/>
              </a:rPr>
              <a:t> </a:t>
            </a:r>
            <a:endParaRPr lang="cs-CZ" altLang="cs-CZ" sz="1800">
              <a:latin typeface="Arial" panose="020B0604020202020204" pitchFamily="34" charset="0"/>
            </a:endParaRPr>
          </a:p>
        </p:txBody>
      </p:sp>
      <p:pic>
        <p:nvPicPr>
          <p:cNvPr id="52233" name="Picture 9">
            <a:extLst>
              <a:ext uri="{FF2B5EF4-FFF2-40B4-BE49-F238E27FC236}">
                <a16:creationId xmlns:a16="http://schemas.microsoft.com/office/drawing/2014/main" id="{6BDC6EE8-B21D-4F89-B836-3FDB7E893F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2133600"/>
            <a:ext cx="23050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Rectangle 10">
            <a:extLst>
              <a:ext uri="{FF2B5EF4-FFF2-40B4-BE49-F238E27FC236}">
                <a16:creationId xmlns:a16="http://schemas.microsoft.com/office/drawing/2014/main" id="{5EB22AEE-521E-4909-81F5-1DF12A0E514E}"/>
              </a:ext>
            </a:extLst>
          </p:cNvPr>
          <p:cNvSpPr>
            <a:spLocks noChangeArrowheads="1"/>
          </p:cNvSpPr>
          <p:nvPr/>
        </p:nvSpPr>
        <p:spPr bwMode="auto">
          <a:xfrm>
            <a:off x="-314325" y="2235200"/>
            <a:ext cx="64135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600" b="1">
                <a:latin typeface="Arial" panose="020B0604020202020204" pitchFamily="34" charset="0"/>
                <a:cs typeface="Times New Roman" panose="02020603050405020304" pitchFamily="18" charset="0"/>
              </a:rPr>
              <a:t>        </a:t>
            </a:r>
            <a:endParaRPr lang="cs-CZ" altLang="cs-CZ" sz="900">
              <a:latin typeface="Arial" panose="020B0604020202020204" pitchFamily="34" charset="0"/>
            </a:endParaRPr>
          </a:p>
          <a:p>
            <a:pPr>
              <a:lnSpc>
                <a:spcPct val="100000"/>
              </a:lnSpc>
              <a:spcBef>
                <a:spcPct val="0"/>
              </a:spcBef>
              <a:buFontTx/>
              <a:buNone/>
            </a:pPr>
            <a:endParaRPr lang="cs-CZ" altLang="cs-CZ" sz="1800">
              <a:latin typeface="Arial" panose="020B0604020202020204" pitchFamily="34" charset="0"/>
            </a:endParaRPr>
          </a:p>
        </p:txBody>
      </p:sp>
      <p:pic>
        <p:nvPicPr>
          <p:cNvPr id="52235" name="Picture 11">
            <a:extLst>
              <a:ext uri="{FF2B5EF4-FFF2-40B4-BE49-F238E27FC236}">
                <a16:creationId xmlns:a16="http://schemas.microsoft.com/office/drawing/2014/main" id="{5C5EA657-5A37-46C4-80E2-07AE7705DE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4005263"/>
            <a:ext cx="18954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Rectangle 12">
            <a:extLst>
              <a:ext uri="{FF2B5EF4-FFF2-40B4-BE49-F238E27FC236}">
                <a16:creationId xmlns:a16="http://schemas.microsoft.com/office/drawing/2014/main" id="{6AA51C6D-66CD-4FA0-9311-254DF634D00A}"/>
              </a:ext>
            </a:extLst>
          </p:cNvPr>
          <p:cNvSpPr>
            <a:spLocks noChangeArrowheads="1"/>
          </p:cNvSpPr>
          <p:nvPr/>
        </p:nvSpPr>
        <p:spPr bwMode="auto">
          <a:xfrm>
            <a:off x="-314325" y="5094288"/>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600" b="1">
                <a:latin typeface="Arial" panose="020B0604020202020204" pitchFamily="34" charset="0"/>
                <a:cs typeface="Times New Roman" panose="02020603050405020304" pitchFamily="18" charset="0"/>
              </a:rPr>
              <a:t> </a:t>
            </a:r>
            <a:endParaRPr lang="cs-CZ" altLang="cs-CZ" sz="1800">
              <a:latin typeface="Arial" panose="020B0604020202020204" pitchFamily="34" charset="0"/>
            </a:endParaRPr>
          </a:p>
        </p:txBody>
      </p:sp>
      <p:pic>
        <p:nvPicPr>
          <p:cNvPr id="52237" name="Picture 13">
            <a:extLst>
              <a:ext uri="{FF2B5EF4-FFF2-40B4-BE49-F238E27FC236}">
                <a16:creationId xmlns:a16="http://schemas.microsoft.com/office/drawing/2014/main" id="{F9FF8FEE-9422-4DFD-B949-690934994A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4005263"/>
            <a:ext cx="17430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Rectangle 14">
            <a:extLst>
              <a:ext uri="{FF2B5EF4-FFF2-40B4-BE49-F238E27FC236}">
                <a16:creationId xmlns:a16="http://schemas.microsoft.com/office/drawing/2014/main" id="{695F5BD8-95E5-4EA7-BF98-39AA72981F89}"/>
              </a:ext>
            </a:extLst>
          </p:cNvPr>
          <p:cNvSpPr>
            <a:spLocks noChangeArrowheads="1"/>
          </p:cNvSpPr>
          <p:nvPr/>
        </p:nvSpPr>
        <p:spPr bwMode="auto">
          <a:xfrm>
            <a:off x="-314325" y="7678738"/>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600" b="1">
                <a:latin typeface="Arial" panose="020B0604020202020204" pitchFamily="34" charset="0"/>
                <a:cs typeface="Times New Roman" panose="02020603050405020304" pitchFamily="18" charset="0"/>
              </a:rPr>
              <a:t> </a:t>
            </a:r>
            <a:endParaRPr lang="cs-CZ" altLang="cs-CZ" sz="1800">
              <a:latin typeface="Arial" panose="020B0604020202020204" pitchFamily="34" charset="0"/>
            </a:endParaRPr>
          </a:p>
        </p:txBody>
      </p:sp>
      <p:pic>
        <p:nvPicPr>
          <p:cNvPr id="52239" name="Picture 15">
            <a:extLst>
              <a:ext uri="{FF2B5EF4-FFF2-40B4-BE49-F238E27FC236}">
                <a16:creationId xmlns:a16="http://schemas.microsoft.com/office/drawing/2014/main" id="{FE0963EE-BF49-4821-A7DF-8084D6ABB8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7763" y="4005263"/>
            <a:ext cx="18954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25A0E1B7-F1A5-4DA4-A6D5-F0EEA26A1B32}"/>
              </a:ext>
            </a:extLst>
          </p:cNvPr>
          <p:cNvSpPr/>
          <p:nvPr/>
        </p:nvSpPr>
        <p:spPr>
          <a:xfrm>
            <a:off x="1619250" y="5013325"/>
            <a:ext cx="1152525"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Obdélník 2">
            <a:extLst>
              <a:ext uri="{FF2B5EF4-FFF2-40B4-BE49-F238E27FC236}">
                <a16:creationId xmlns:a16="http://schemas.microsoft.com/office/drawing/2014/main" id="{6DBE70DE-F105-4F16-92FF-A38975A29BB2}"/>
              </a:ext>
            </a:extLst>
          </p:cNvPr>
          <p:cNvSpPr/>
          <p:nvPr/>
        </p:nvSpPr>
        <p:spPr>
          <a:xfrm>
            <a:off x="4211638" y="5013325"/>
            <a:ext cx="1081087"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Obdélník 3">
            <a:extLst>
              <a:ext uri="{FF2B5EF4-FFF2-40B4-BE49-F238E27FC236}">
                <a16:creationId xmlns:a16="http://schemas.microsoft.com/office/drawing/2014/main" id="{0DFEDB8A-8C14-4933-A126-22C8E05C3E75}"/>
              </a:ext>
            </a:extLst>
          </p:cNvPr>
          <p:cNvSpPr/>
          <p:nvPr/>
        </p:nvSpPr>
        <p:spPr>
          <a:xfrm>
            <a:off x="6443663" y="4949825"/>
            <a:ext cx="720725"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5" name="Zvuk 4">
            <a:hlinkClick r:id="" action="ppaction://media"/>
            <a:extLst>
              <a:ext uri="{FF2B5EF4-FFF2-40B4-BE49-F238E27FC236}">
                <a16:creationId xmlns:a16="http://schemas.microsoft.com/office/drawing/2014/main" id="{05179675-D694-4CF5-8926-3D86852815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01"/>
    </mc:Choice>
    <mc:Fallback xmlns="">
      <p:transition spd="slow" advTm="3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Obrázek 2" descr="Obsah obrázku osoba, zeď&#10;&#10;Popis byl vytvořen automaticky">
            <a:extLst>
              <a:ext uri="{FF2B5EF4-FFF2-40B4-BE49-F238E27FC236}">
                <a16:creationId xmlns:a16="http://schemas.microsoft.com/office/drawing/2014/main" id="{8D5D9FFE-BE68-4AC2-82D5-F69EBF35C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579" t="27556" r="34763"/>
          <a:stretch>
            <a:fillRect/>
          </a:stretch>
        </p:blipFill>
        <p:spPr bwMode="auto">
          <a:xfrm>
            <a:off x="2454275" y="3300413"/>
            <a:ext cx="21431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Obrázek 4" descr="Obsah obrázku zeď, osoba, stojící&#10;&#10;Popis byl vytvořen automaticky">
            <a:extLst>
              <a:ext uri="{FF2B5EF4-FFF2-40B4-BE49-F238E27FC236}">
                <a16:creationId xmlns:a16="http://schemas.microsoft.com/office/drawing/2014/main" id="{82EE1254-248F-4511-B308-25BD2C5E2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624" t="13380" r="34641" b="9450"/>
          <a:stretch>
            <a:fillRect/>
          </a:stretch>
        </p:blipFill>
        <p:spPr bwMode="auto">
          <a:xfrm>
            <a:off x="5100638" y="3338513"/>
            <a:ext cx="21447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Obrázek 6">
            <a:extLst>
              <a:ext uri="{FF2B5EF4-FFF2-40B4-BE49-F238E27FC236}">
                <a16:creationId xmlns:a16="http://schemas.microsoft.com/office/drawing/2014/main" id="{955A5B69-CB9C-4216-B51B-1E40FDA9F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561" t="33075" r="23465" b="28581"/>
          <a:stretch>
            <a:fillRect/>
          </a:stretch>
        </p:blipFill>
        <p:spPr bwMode="auto">
          <a:xfrm>
            <a:off x="403225" y="952500"/>
            <a:ext cx="418782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Obrázek 8" descr="Obsah obrázku osoba, interiér, zavřít, dezert&#10;&#10;Popis byl vytvořen automaticky">
            <a:extLst>
              <a:ext uri="{FF2B5EF4-FFF2-40B4-BE49-F238E27FC236}">
                <a16:creationId xmlns:a16="http://schemas.microsoft.com/office/drawing/2014/main" id="{7F21A618-BF24-4CDD-8126-927F7B967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651" t="24013" r="23225" b="25194"/>
          <a:stretch>
            <a:fillRect/>
          </a:stretch>
        </p:blipFill>
        <p:spPr bwMode="auto">
          <a:xfrm>
            <a:off x="4859338" y="889000"/>
            <a:ext cx="39719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a:extLst>
              <a:ext uri="{FF2B5EF4-FFF2-40B4-BE49-F238E27FC236}">
                <a16:creationId xmlns:a16="http://schemas.microsoft.com/office/drawing/2014/main" id="{E9E11009-611A-4BB4-9D07-1DDE6D8DB199}"/>
              </a:ext>
            </a:extLst>
          </p:cNvPr>
          <p:cNvSpPr/>
          <p:nvPr/>
        </p:nvSpPr>
        <p:spPr>
          <a:xfrm>
            <a:off x="3132138" y="4292600"/>
            <a:ext cx="935037"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bdélník 10">
            <a:extLst>
              <a:ext uri="{FF2B5EF4-FFF2-40B4-BE49-F238E27FC236}">
                <a16:creationId xmlns:a16="http://schemas.microsoft.com/office/drawing/2014/main" id="{065B48BF-B5BF-4463-B280-3505DDB09BC1}"/>
              </a:ext>
            </a:extLst>
          </p:cNvPr>
          <p:cNvSpPr/>
          <p:nvPr/>
        </p:nvSpPr>
        <p:spPr>
          <a:xfrm>
            <a:off x="5435600" y="4292600"/>
            <a:ext cx="576263"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9" name="Zvuk 8">
            <a:hlinkClick r:id="" action="ppaction://media"/>
            <a:extLst>
              <a:ext uri="{FF2B5EF4-FFF2-40B4-BE49-F238E27FC236}">
                <a16:creationId xmlns:a16="http://schemas.microsoft.com/office/drawing/2014/main" id="{C81FB354-18EE-4FAE-B7B4-9C7B493E1F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08"/>
    </mc:Choice>
    <mc:Fallback xmlns="">
      <p:transition spd="slow" advTm="2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4E4F859-A1B8-421B-8572-FA172BB0B29B}"/>
              </a:ext>
            </a:extLst>
          </p:cNvPr>
          <p:cNvSpPr>
            <a:spLocks noGrp="1" noChangeArrowheads="1"/>
          </p:cNvSpPr>
          <p:nvPr>
            <p:ph type="title"/>
          </p:nvPr>
        </p:nvSpPr>
        <p:spPr/>
        <p:txBody>
          <a:bodyPr/>
          <a:lstStyle/>
          <a:p>
            <a:pPr eaLnBrk="1" hangingPunct="1"/>
            <a:r>
              <a:rPr lang="cs-CZ" altLang="cs-CZ"/>
              <a:t>Angle II</a:t>
            </a:r>
          </a:p>
        </p:txBody>
      </p:sp>
      <p:pic>
        <p:nvPicPr>
          <p:cNvPr id="54275" name="Picture 3">
            <a:extLst>
              <a:ext uri="{FF2B5EF4-FFF2-40B4-BE49-F238E27FC236}">
                <a16:creationId xmlns:a16="http://schemas.microsoft.com/office/drawing/2014/main" id="{08D3525E-93D8-4EF9-BA37-B47EA186A8D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79750" y="1825625"/>
            <a:ext cx="2984500" cy="4351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Zvuk 2">
            <a:hlinkClick r:id="" action="ppaction://media"/>
            <a:extLst>
              <a:ext uri="{FF2B5EF4-FFF2-40B4-BE49-F238E27FC236}">
                <a16:creationId xmlns:a16="http://schemas.microsoft.com/office/drawing/2014/main" id="{043EEB27-4143-411E-9244-0E9DB4A635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94"/>
    </mc:Choice>
    <mc:Fallback xmlns="">
      <p:transition spd="slow" advTm="11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055" x="3160713" y="6764338"/>
          <p14:tracePt t="5063" x="3186113" y="6713538"/>
          <p14:tracePt t="5070" x="3195638" y="6688138"/>
          <p14:tracePt t="5080" x="3221038" y="6637338"/>
          <p14:tracePt t="5086" x="3238500" y="6561138"/>
          <p14:tracePt t="5094" x="3246438" y="6483350"/>
          <p14:tracePt t="5101" x="3271838" y="6416675"/>
          <p14:tracePt t="5110" x="3305175" y="6323013"/>
          <p14:tracePt t="5118" x="3348038" y="6237288"/>
          <p14:tracePt t="5126" x="3382963" y="6143625"/>
          <p14:tracePt t="5134" x="3408363" y="6067425"/>
          <p14:tracePt t="5141" x="3424238" y="5999163"/>
          <p14:tracePt t="5150" x="3433763" y="5940425"/>
          <p14:tracePt t="5157" x="3441700" y="5880100"/>
          <p14:tracePt t="5165" x="3467100" y="5829300"/>
          <p14:tracePt t="5174" x="3475038" y="5778500"/>
          <p14:tracePt t="5181" x="3484563" y="5735638"/>
          <p14:tracePt t="5189" x="3492500" y="5702300"/>
          <p14:tracePt t="5198" x="3502025" y="5684838"/>
          <p14:tracePt t="5205" x="3527425" y="5641975"/>
          <p14:tracePt t="5214" x="3527425" y="5626100"/>
          <p14:tracePt t="5221" x="3535363" y="5600700"/>
          <p14:tracePt t="5230" x="3535363" y="5591175"/>
          <p14:tracePt t="5238" x="3535363" y="5575300"/>
          <p14:tracePt t="5246" x="3543300" y="5565775"/>
          <p14:tracePt t="5254" x="3543300" y="5549900"/>
          <p14:tracePt t="5262" x="3543300" y="5532438"/>
          <p14:tracePt t="5280" x="3543300" y="5524500"/>
          <p14:tracePt t="5285" x="3560763" y="5507038"/>
          <p14:tracePt t="5309" x="3560763" y="5497513"/>
          <p14:tracePt t="5317" x="3560763" y="5489575"/>
          <p14:tracePt t="5326" x="3568700" y="5481638"/>
          <p14:tracePt t="5342" x="3568700" y="5472113"/>
          <p14:tracePt t="5349" x="3568700" y="5464175"/>
          <p14:tracePt t="5357" x="3578225" y="5464175"/>
          <p14:tracePt t="5366" x="3578225" y="5456238"/>
          <p14:tracePt t="5375" x="3578225" y="5446713"/>
          <p14:tracePt t="5390" x="3578225" y="5438775"/>
          <p14:tracePt t="5438" x="3578225" y="5421313"/>
          <p14:tracePt t="5454" x="3578225" y="5413375"/>
          <p14:tracePt t="5968" x="3578225" y="5421313"/>
          <p14:tracePt t="5975" x="3578225" y="5430838"/>
          <p14:tracePt t="5990" x="3578225" y="5438775"/>
          <p14:tracePt t="5998" x="3578225" y="5446713"/>
          <p14:tracePt t="6182" x="3586163" y="5446713"/>
          <p14:tracePt t="6197" x="3594100" y="5438775"/>
          <p14:tracePt t="6247" x="3603625" y="5421313"/>
          <p14:tracePt t="6254" x="3619500" y="5405438"/>
          <p14:tracePt t="6263" x="3646488" y="5387975"/>
          <p14:tracePt t="6269" x="3679825" y="5370513"/>
          <p14:tracePt t="6278" x="3713163" y="5337175"/>
          <p14:tracePt t="6286" x="3748088" y="5327650"/>
          <p14:tracePt t="6295" x="3773488" y="5302250"/>
          <p14:tracePt t="6302" x="3806825" y="5286375"/>
          <p14:tracePt t="6310" x="3857625" y="5260975"/>
          <p14:tracePt t="6317" x="3883025" y="5251450"/>
          <p14:tracePt t="6326" x="3925888" y="5235575"/>
          <p14:tracePt t="6333" x="3976688" y="5200650"/>
          <p14:tracePt t="6342" x="4002088" y="5200650"/>
          <p14:tracePt t="6352" x="4011613" y="5183188"/>
          <p14:tracePt t="6360" x="4019550" y="5183188"/>
          <p14:tracePt t="6365" x="4037013" y="5183188"/>
          <p14:tracePt t="6382" x="4079875" y="5175250"/>
          <p14:tracePt t="6390" x="4087813" y="5167313"/>
          <p14:tracePt t="6397" x="4105275" y="5167313"/>
          <p14:tracePt t="6406" x="4130675" y="5167313"/>
          <p14:tracePt t="6414" x="4164013" y="5157788"/>
          <p14:tracePt t="6422" x="4214813" y="5157788"/>
          <p14:tracePt t="6430" x="4249738" y="5157788"/>
          <p14:tracePt t="6438" x="4308475" y="5149850"/>
          <p14:tracePt t="6446" x="4325938" y="5149850"/>
          <p14:tracePt t="6454" x="4359275" y="5149850"/>
          <p14:tracePt t="6462" x="4394200" y="5141913"/>
          <p14:tracePt t="6469" x="4427538" y="5141913"/>
          <p14:tracePt t="6478" x="4452938" y="5132388"/>
          <p14:tracePt t="6486" x="4486275" y="5124450"/>
          <p14:tracePt t="6495" x="4521200" y="5124450"/>
          <p14:tracePt t="6502" x="4554538" y="5116513"/>
          <p14:tracePt t="6510" x="4614863" y="5106988"/>
          <p14:tracePt t="6517" x="4622800" y="5106988"/>
          <p14:tracePt t="6525" x="4683125" y="5106988"/>
          <p14:tracePt t="6533" x="4716463" y="5099050"/>
          <p14:tracePt t="6541" x="4733925" y="5099050"/>
          <p14:tracePt t="6550" x="4767263" y="5091113"/>
          <p14:tracePt t="6557" x="4775200" y="5091113"/>
          <p14:tracePt t="6566" x="4784725" y="5091113"/>
          <p14:tracePt t="6637" x="4792663" y="5091113"/>
          <p14:tracePt t="6646" x="4802188" y="5091113"/>
          <p14:tracePt t="6653" x="4827588" y="5091113"/>
          <p14:tracePt t="6662" x="4835525" y="5091113"/>
          <p14:tracePt t="6669" x="4843463" y="5091113"/>
          <p14:tracePt t="6678" x="4852988" y="5091113"/>
          <p14:tracePt t="6685" x="4860925" y="5091113"/>
          <p14:tracePt t="6717" x="4868863" y="5091113"/>
          <p14:tracePt t="6734" x="4886325" y="5091113"/>
          <p14:tracePt t="6741" x="4894263" y="5091113"/>
          <p14:tracePt t="6750" x="4911725" y="5091113"/>
          <p14:tracePt t="6758" x="4919663" y="5091113"/>
          <p14:tracePt t="6765" x="4937125" y="5091113"/>
          <p14:tracePt t="6789" x="4946650" y="5091113"/>
          <p14:tracePt t="6805" x="4954588" y="5091113"/>
          <p14:tracePt t="6814" x="4979988" y="5091113"/>
          <p14:tracePt t="6821" x="4987925" y="5091113"/>
          <p14:tracePt t="6830" x="5005388" y="5091113"/>
          <p14:tracePt t="6837" x="5013325" y="5091113"/>
          <p14:tracePt t="6854" x="5022850" y="5091113"/>
          <p14:tracePt t="6870" x="5030788" y="5091113"/>
          <p14:tracePt t="6878" x="5038725" y="5091113"/>
          <p14:tracePt t="6933" x="5048250" y="5091113"/>
          <p14:tracePt t="6941" x="5056188" y="5091113"/>
          <p14:tracePt t="6958" x="5064125" y="5091113"/>
          <p14:tracePt t="6967" x="5073650" y="5091113"/>
          <p14:tracePt t="6974" x="5081588" y="5091113"/>
          <p14:tracePt t="7006" x="5091113" y="5091113"/>
          <p14:tracePt t="7021" x="5106988" y="5091113"/>
          <p14:tracePt t="7078" x="5116513" y="5091113"/>
          <p14:tracePt t="7086" x="5124450" y="5091113"/>
          <p14:tracePt t="7253" x="5106988" y="5091113"/>
          <p14:tracePt t="7262" x="5099050" y="5091113"/>
          <p14:tracePt t="7270" x="5056188" y="5091113"/>
          <p14:tracePt t="7278" x="5013325" y="5091113"/>
          <p14:tracePt t="7285" x="4954588" y="5091113"/>
          <p14:tracePt t="7293" x="4929188" y="5091113"/>
          <p14:tracePt t="7301" x="4886325" y="5091113"/>
          <p14:tracePt t="7310" x="4818063" y="5091113"/>
          <p14:tracePt t="7318" x="4716463" y="5091113"/>
          <p14:tracePt t="7326" x="4605338" y="5091113"/>
          <p14:tracePt t="7334" x="4503738" y="5091113"/>
          <p14:tracePt t="7341" x="4402138" y="5091113"/>
          <p14:tracePt t="7352" x="4308475" y="5091113"/>
          <p14:tracePt t="7358" x="4224338" y="5091113"/>
          <p14:tracePt t="7368" x="4146550" y="5091113"/>
          <p14:tracePt t="7374" x="4095750" y="5091113"/>
          <p14:tracePt t="7382" x="4044950" y="5091113"/>
          <p14:tracePt t="7390" x="4019550" y="5091113"/>
          <p14:tracePt t="7487" x="4044950" y="5099050"/>
          <p14:tracePt t="7496" x="4070350" y="5099050"/>
          <p14:tracePt t="7503" x="4130675" y="5124450"/>
          <p14:tracePt t="7509" x="4164013" y="5124450"/>
          <p14:tracePt t="7518" x="4224338" y="5124450"/>
          <p14:tracePt t="7526" x="4325938" y="5124450"/>
          <p14:tracePt t="7534" x="4435475" y="5124450"/>
          <p14:tracePt t="7542" x="4564063" y="5124450"/>
          <p14:tracePt t="7550" x="4683125" y="5099050"/>
          <p14:tracePt t="7558" x="4759325" y="5091113"/>
          <p14:tracePt t="7567" x="4767263" y="5091113"/>
          <p14:tracePt t="7655" x="4759325" y="5091113"/>
          <p14:tracePt t="7663" x="4733925" y="5091113"/>
          <p14:tracePt t="7671" x="4699000" y="5091113"/>
          <p14:tracePt t="7678" x="4648200" y="5091113"/>
          <p14:tracePt t="7686" x="4622800" y="5091113"/>
          <p14:tracePt t="7693" x="4589463" y="5091113"/>
          <p14:tracePt t="7702" x="4538663" y="5091113"/>
          <p14:tracePt t="7710" x="4486275" y="5091113"/>
          <p14:tracePt t="7718" x="4435475" y="5091113"/>
          <p14:tracePt t="7725" x="4410075" y="5091113"/>
          <p14:tracePt t="8103" x="4435475" y="5091113"/>
          <p14:tracePt t="8112" x="4452938" y="5081588"/>
          <p14:tracePt t="8120" x="4486275" y="5064125"/>
          <p14:tracePt t="8126" x="4546600" y="5056188"/>
          <p14:tracePt t="8134" x="4597400" y="5048250"/>
          <p14:tracePt t="8142" x="4630738" y="5038725"/>
          <p14:tracePt t="8150" x="4665663" y="5030788"/>
          <p14:tracePt t="8157" x="4708525" y="5022850"/>
          <p14:tracePt t="8166" x="4749800" y="5022850"/>
          <p14:tracePt t="8173" x="4784725" y="5013325"/>
          <p14:tracePt t="8182" x="4818063" y="5005388"/>
          <p14:tracePt t="8189" x="4843463" y="4987925"/>
          <p14:tracePt t="8197" x="4852988" y="4979988"/>
          <p14:tracePt t="8222" x="4860925" y="4979988"/>
          <p14:tracePt t="8230" x="4886325" y="4972050"/>
          <p14:tracePt t="8270" x="4894263" y="4972050"/>
          <p14:tracePt t="8278" x="4903788" y="4972050"/>
          <p14:tracePt t="8286" x="4911725" y="4972050"/>
          <p14:tracePt t="8295" x="4919663" y="4972050"/>
          <p14:tracePt t="8302" x="4929188" y="4972050"/>
          <p14:tracePt t="8310" x="4979988" y="4954588"/>
          <p14:tracePt t="8317" x="4997450" y="4946650"/>
          <p14:tracePt t="8326" x="5013325" y="4937125"/>
          <p14:tracePt t="8373" x="5013325" y="4919663"/>
          <p14:tracePt t="8381" x="5013325" y="4911725"/>
          <p14:tracePt t="8389" x="5013325" y="4903788"/>
          <p14:tracePt t="8397" x="5013325" y="4886325"/>
          <p14:tracePt t="8406" x="5022850" y="4878388"/>
          <p14:tracePt t="8413" x="5022850" y="4843463"/>
          <p14:tracePt t="8421" x="5022850" y="4810125"/>
          <p14:tracePt t="8429" x="5022850" y="4784725"/>
          <p14:tracePt t="8438" x="5022850" y="4759325"/>
          <p14:tracePt t="8446" x="5022850" y="4716463"/>
          <p14:tracePt t="8453" x="5022850" y="4673600"/>
          <p14:tracePt t="8462" x="5022850" y="4657725"/>
          <p14:tracePt t="8469" x="5022850" y="4640263"/>
          <p14:tracePt t="8486" x="5022850" y="4614863"/>
          <p14:tracePt t="8495" x="5022850" y="4605338"/>
          <p14:tracePt t="8509" x="5022850" y="4597400"/>
          <p14:tracePt t="8566" x="5022850" y="4589463"/>
          <p14:tracePt t="8630" x="5022850" y="4579938"/>
          <p14:tracePt t="8639" x="5022850" y="4564063"/>
          <p14:tracePt t="8648" x="5022850" y="4538663"/>
          <p14:tracePt t="8654" x="5022850" y="4521200"/>
          <p14:tracePt t="8662" x="5022850" y="4513263"/>
          <p14:tracePt t="8670" x="5022850" y="4495800"/>
          <p14:tracePt t="8678" x="5022850" y="4470400"/>
          <p14:tracePt t="8686" x="5022850" y="4460875"/>
          <p14:tracePt t="8696" x="5022850" y="4427538"/>
          <p14:tracePt t="8703" x="5022850" y="4419600"/>
          <p14:tracePt t="8718" x="5022850" y="4410075"/>
          <p14:tracePt t="8726" x="5022850" y="4402138"/>
          <p14:tracePt t="8824" x="5022850" y="4394200"/>
          <p14:tracePt t="9399" x="5022850" y="4384675"/>
          <p14:tracePt t="9952" x="5030788" y="4384675"/>
          <p14:tracePt t="9958" x="5056188" y="4384675"/>
          <p14:tracePt t="9966" x="5124450" y="4384675"/>
          <p14:tracePt t="9976" x="5260975" y="4384675"/>
          <p14:tracePt t="9982" x="5464175" y="4376738"/>
          <p14:tracePt t="9992" x="5821363" y="4333875"/>
          <p14:tracePt t="9998" x="6203950" y="4283075"/>
          <p14:tracePt t="10005" x="6577013" y="4206875"/>
          <p14:tracePt t="10013" x="6916738" y="4113213"/>
          <p14:tracePt t="10022" x="7232650" y="4044950"/>
          <p14:tracePt t="10029" x="7512050" y="4002088"/>
          <p14:tracePt t="10038" x="7767638" y="3935413"/>
          <p14:tracePt t="10045" x="7988300" y="3892550"/>
          <p14:tracePt t="10053" x="8158163" y="3867150"/>
          <p14:tracePt t="10062" x="8320088" y="3841750"/>
          <p14:tracePt t="10069" x="8464550" y="3806825"/>
          <p14:tracePt t="10078" x="8624888" y="3763963"/>
          <p14:tracePt t="10085" x="8769350" y="3738563"/>
          <p14:tracePt t="10093" x="8897938" y="3697288"/>
          <p14:tracePt t="10101" x="9024938" y="3646488"/>
          <p14:tracePt t="10110" x="9126538" y="360362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59D8663-79D3-4984-AAB1-855034623C29}"/>
              </a:ext>
            </a:extLst>
          </p:cNvPr>
          <p:cNvSpPr>
            <a:spLocks noGrp="1" noChangeArrowheads="1"/>
          </p:cNvSpPr>
          <p:nvPr>
            <p:ph type="title"/>
          </p:nvPr>
        </p:nvSpPr>
        <p:spPr>
          <a:xfrm>
            <a:off x="323850" y="304800"/>
            <a:ext cx="8286750" cy="1431925"/>
          </a:xfrm>
        </p:spPr>
        <p:txBody>
          <a:bodyPr/>
          <a:lstStyle/>
          <a:p>
            <a:pPr eaLnBrk="1" hangingPunct="1"/>
            <a:r>
              <a:rPr lang="en-US" altLang="cs-CZ" sz="3200">
                <a:solidFill>
                  <a:srgbClr val="FF0000"/>
                </a:solidFill>
              </a:rPr>
              <a:t>Classification of orthodontic anomalies</a:t>
            </a:r>
            <a:endParaRPr lang="cs-CZ" altLang="cs-CZ" sz="3200">
              <a:solidFill>
                <a:srgbClr val="FF0000"/>
              </a:solidFill>
            </a:endParaRPr>
          </a:p>
        </p:txBody>
      </p:sp>
      <p:sp>
        <p:nvSpPr>
          <p:cNvPr id="55299" name="Rectangle 3">
            <a:extLst>
              <a:ext uri="{FF2B5EF4-FFF2-40B4-BE49-F238E27FC236}">
                <a16:creationId xmlns:a16="http://schemas.microsoft.com/office/drawing/2014/main" id="{70FDB483-63DB-4E3C-A31C-3FE1403B75B2}"/>
              </a:ext>
            </a:extLst>
          </p:cNvPr>
          <p:cNvSpPr>
            <a:spLocks noGrp="1" noChangeArrowheads="1"/>
          </p:cNvSpPr>
          <p:nvPr>
            <p:ph type="body" sz="half" idx="1"/>
          </p:nvPr>
        </p:nvSpPr>
        <p:spPr>
          <a:xfrm>
            <a:off x="1066800" y="1981200"/>
            <a:ext cx="7270750" cy="1138238"/>
          </a:xfrm>
        </p:spPr>
        <p:txBody>
          <a:bodyPr/>
          <a:lstStyle/>
          <a:p>
            <a:pPr eaLnBrk="1" hangingPunct="1"/>
            <a:r>
              <a:rPr lang="cs-CZ" altLang="cs-CZ">
                <a:solidFill>
                  <a:srgbClr val="FF0066"/>
                </a:solidFill>
              </a:rPr>
              <a:t>Skeletal class III</a:t>
            </a:r>
            <a:r>
              <a:rPr lang="cs-CZ" altLang="cs-CZ"/>
              <a:t> : </a:t>
            </a:r>
            <a:r>
              <a:rPr lang="cs-CZ" altLang="cs-CZ" sz="2000"/>
              <a:t>the lower jaw is ventral to the upper jaw (progenia – large mandible,pseudoprogenia – small maxilla)</a:t>
            </a:r>
          </a:p>
        </p:txBody>
      </p:sp>
      <p:pic>
        <p:nvPicPr>
          <p:cNvPr id="55300" name="Picture 4">
            <a:extLst>
              <a:ext uri="{FF2B5EF4-FFF2-40B4-BE49-F238E27FC236}">
                <a16:creationId xmlns:a16="http://schemas.microsoft.com/office/drawing/2014/main" id="{3F8747ED-499B-4EED-8C34-EF013DDDAA9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090738" y="2968625"/>
            <a:ext cx="4752975" cy="35845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Zvuk 5">
            <a:hlinkClick r:id="" action="ppaction://media"/>
            <a:extLst>
              <a:ext uri="{FF2B5EF4-FFF2-40B4-BE49-F238E27FC236}">
                <a16:creationId xmlns:a16="http://schemas.microsoft.com/office/drawing/2014/main" id="{A8EB3AD4-3640-4105-B8C5-2A94744FD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59"/>
    </mc:Choice>
    <mc:Fallback xmlns="">
      <p:transition spd="slow" advTm="3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9986733-0C52-47EA-94EA-05BB75907AF0}"/>
              </a:ext>
            </a:extLst>
          </p:cNvPr>
          <p:cNvSpPr>
            <a:spLocks noGrp="1" noChangeArrowheads="1"/>
          </p:cNvSpPr>
          <p:nvPr>
            <p:ph type="title"/>
          </p:nvPr>
        </p:nvSpPr>
        <p:spPr/>
        <p:txBody>
          <a:bodyPr/>
          <a:lstStyle/>
          <a:p>
            <a:pPr eaLnBrk="1" hangingPunct="1"/>
            <a:r>
              <a:rPr lang="cs-CZ" altLang="cs-CZ"/>
              <a:t>Angle III, skeletal cl. III</a:t>
            </a:r>
          </a:p>
        </p:txBody>
      </p:sp>
      <p:pic>
        <p:nvPicPr>
          <p:cNvPr id="56323" name="Picture 3">
            <a:extLst>
              <a:ext uri="{FF2B5EF4-FFF2-40B4-BE49-F238E27FC236}">
                <a16:creationId xmlns:a16="http://schemas.microsoft.com/office/drawing/2014/main" id="{DE4DE0E9-594F-43BE-A975-8347001C6E6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700338" y="1484313"/>
            <a:ext cx="3671887" cy="48974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FD8A5049-D2EB-4DB7-9144-1B04CF098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38"/>
    </mc:Choice>
    <mc:Fallback xmlns="">
      <p:transition spd="slow" advTm="1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864" x="3195638" y="6815138"/>
          <p14:tracePt t="8872" x="3211513" y="6764338"/>
          <p14:tracePt t="8880" x="3254375" y="6688138"/>
          <p14:tracePt t="8888" x="3289300" y="6619875"/>
          <p14:tracePt t="8896" x="3322638" y="6561138"/>
          <p14:tracePt t="8904" x="3365500" y="6483350"/>
          <p14:tracePt t="8912" x="3408363" y="6416675"/>
          <p14:tracePt t="8920" x="3459163" y="6356350"/>
          <p14:tracePt t="8928" x="3517900" y="6280150"/>
          <p14:tracePt t="8936" x="3586163" y="6194425"/>
          <p14:tracePt t="8945" x="3654425" y="6143625"/>
          <p14:tracePt t="8952" x="3713163" y="6092825"/>
          <p14:tracePt t="8960" x="3763963" y="6034088"/>
          <p14:tracePt t="8981" x="3875088" y="5922963"/>
          <p14:tracePt t="8984" x="3925888" y="5864225"/>
          <p14:tracePt t="8992" x="3976688" y="5813425"/>
          <p14:tracePt t="9000" x="4019550" y="5761038"/>
          <p14:tracePt t="9008" x="4062413" y="5710238"/>
          <p14:tracePt t="9016" x="4087813" y="5659438"/>
          <p14:tracePt t="9024" x="4105275" y="5616575"/>
          <p14:tracePt t="9032" x="4121150" y="5600700"/>
          <p14:tracePt t="9040" x="4130675" y="5583238"/>
          <p14:tracePt t="9048" x="4138613" y="5583238"/>
          <p14:tracePt t="9056" x="4138613" y="5565775"/>
          <p14:tracePt t="9072" x="4138613" y="5557838"/>
          <p14:tracePt t="9081" x="4146550" y="5557838"/>
          <p14:tracePt t="9088" x="4146550" y="5549900"/>
          <p14:tracePt t="9104" x="4146550" y="5540375"/>
          <p14:tracePt t="9113" x="4146550" y="5532438"/>
          <p14:tracePt t="9130" x="4146550" y="5524500"/>
          <p14:tracePt t="9136" x="4156075" y="5514975"/>
          <p14:tracePt t="9144" x="4156075" y="5507038"/>
          <p14:tracePt t="9152" x="4156075" y="5497513"/>
          <p14:tracePt t="9160" x="4156075" y="5489575"/>
          <p14:tracePt t="9176" x="4156075" y="5472113"/>
          <p14:tracePt t="9184" x="4156075" y="5438775"/>
          <p14:tracePt t="9192" x="4156075" y="5421313"/>
          <p14:tracePt t="9200" x="4146550" y="5380038"/>
          <p14:tracePt t="9208" x="4138613" y="5362575"/>
          <p14:tracePt t="9216" x="4130675" y="5345113"/>
          <p14:tracePt t="9224" x="4130675" y="5337175"/>
          <p14:tracePt t="9232" x="4121150" y="5337175"/>
          <p14:tracePt t="9240" x="4121150" y="5327650"/>
          <p14:tracePt t="9248" x="4121150" y="5311775"/>
          <p14:tracePt t="9256" x="4121150" y="5302250"/>
          <p14:tracePt t="9264" x="4121150" y="5286375"/>
          <p14:tracePt t="9272" x="4105275" y="5243513"/>
          <p14:tracePt t="9280" x="4105275" y="5226050"/>
          <p14:tracePt t="9288" x="4105275" y="5218113"/>
          <p14:tracePt t="9297" x="4095750" y="5208588"/>
          <p14:tracePt t="9304" x="4095750" y="5200650"/>
          <p14:tracePt t="9320" x="4095750" y="5183188"/>
          <p14:tracePt t="9330" x="4095750" y="5175250"/>
          <p14:tracePt t="9368" x="4095750" y="5167313"/>
          <p14:tracePt t="9417" x="4095750" y="5157788"/>
          <p14:tracePt t="9441" x="4095750" y="5149850"/>
          <p14:tracePt t="9448" x="4095750" y="5141913"/>
          <p14:tracePt t="9457" x="4095750" y="5132388"/>
          <p14:tracePt t="9465" x="4095750" y="5124450"/>
          <p14:tracePt t="9472" x="4095750" y="5116513"/>
          <p14:tracePt t="9488" x="4095750" y="5106988"/>
          <p14:tracePt t="9505" x="4095750" y="5099050"/>
          <p14:tracePt t="9560" x="4095750" y="5091113"/>
          <p14:tracePt t="9592" x="4095750" y="5073650"/>
          <p14:tracePt t="9600" x="4095750" y="5064125"/>
          <p14:tracePt t="9890" x="4095750" y="5056188"/>
          <p14:tracePt t="9946" x="4105275" y="5056188"/>
          <p14:tracePt t="9962" x="4121150" y="5056188"/>
          <p14:tracePt t="9969" x="4156075" y="5073650"/>
          <p14:tracePt t="9977" x="4171950" y="5081588"/>
          <p14:tracePt t="9985" x="4189413" y="5091113"/>
          <p14:tracePt t="9992" x="4224338" y="5099050"/>
          <p14:tracePt t="10000" x="4249738" y="5099050"/>
          <p14:tracePt t="10010" x="4265613" y="5116513"/>
          <p14:tracePt t="10018" x="4275138" y="5116513"/>
          <p14:tracePt t="10025" x="4300538" y="5124450"/>
          <p14:tracePt t="10033" x="4325938" y="5141913"/>
          <p14:tracePt t="10040" x="4341813" y="5149850"/>
          <p14:tracePt t="10051" x="4359275" y="5167313"/>
          <p14:tracePt t="10057" x="4376738" y="5175250"/>
          <p14:tracePt t="10065" x="4419600" y="5192713"/>
          <p14:tracePt t="10073" x="4445000" y="5200650"/>
          <p14:tracePt t="10082" x="4460875" y="5208588"/>
          <p14:tracePt t="10088" x="4486275" y="5218113"/>
          <p14:tracePt t="10098" x="4529138" y="5235575"/>
          <p14:tracePt t="10104" x="4564063" y="5243513"/>
          <p14:tracePt t="10113" x="4579938" y="5251450"/>
          <p14:tracePt t="10120" x="4622800" y="5260975"/>
          <p14:tracePt t="10128" x="4648200" y="5286375"/>
          <p14:tracePt t="10136" x="4708525" y="5294313"/>
          <p14:tracePt t="10145" x="4724400" y="5302250"/>
          <p14:tracePt t="10152" x="4767263" y="5311775"/>
          <p14:tracePt t="10160" x="4810125" y="5327650"/>
          <p14:tracePt t="10168" x="4868863" y="5337175"/>
          <p14:tracePt t="10176" x="4894263" y="5345113"/>
          <p14:tracePt t="10184" x="4946650" y="5370513"/>
          <p14:tracePt t="10192" x="4997450" y="5387975"/>
          <p14:tracePt t="10200" x="5056188" y="5387975"/>
          <p14:tracePt t="10208" x="5099050" y="5405438"/>
          <p14:tracePt t="10216" x="5132388" y="5405438"/>
          <p14:tracePt t="10223" x="5175250" y="5405438"/>
          <p14:tracePt t="10232" x="5208588" y="5413375"/>
          <p14:tracePt t="10240" x="5243513" y="5421313"/>
          <p14:tracePt t="10249" x="5286375" y="5430838"/>
          <p14:tracePt t="10256" x="5337175" y="5464175"/>
          <p14:tracePt t="10264" x="5395913" y="5472113"/>
          <p14:tracePt t="10272" x="5438775" y="5472113"/>
          <p14:tracePt t="10281" x="5481638" y="5481638"/>
          <p14:tracePt t="10287" x="5507038" y="5481638"/>
          <p14:tracePt t="10297" x="5524500" y="5489575"/>
          <p14:tracePt t="10304" x="5532438" y="5489575"/>
          <p14:tracePt t="10385" x="5549900" y="5497513"/>
          <p14:tracePt t="10393" x="5557838" y="5497513"/>
          <p14:tracePt t="10400" x="5565775" y="5507038"/>
          <p14:tracePt t="10408" x="5575300" y="5507038"/>
          <p14:tracePt t="10416" x="5600700" y="5507038"/>
          <p14:tracePt t="10425" x="5616575" y="5524500"/>
          <p14:tracePt t="10432" x="5641975" y="5532438"/>
          <p14:tracePt t="10441" x="5651500" y="5532438"/>
          <p14:tracePt t="10448" x="5659438" y="5532438"/>
          <p14:tracePt t="10602" x="5651500" y="5532438"/>
          <p14:tracePt t="10610" x="5634038" y="5524500"/>
          <p14:tracePt t="10616" x="5626100" y="5514975"/>
          <p14:tracePt t="10624" x="5575300" y="5481638"/>
          <p14:tracePt t="10632" x="5540375" y="5446713"/>
          <p14:tracePt t="10640" x="5489575" y="5405438"/>
          <p14:tracePt t="10648" x="5421313" y="5353050"/>
          <p14:tracePt t="10657" x="5395913" y="5345113"/>
          <p14:tracePt t="10664" x="5353050" y="5327650"/>
          <p14:tracePt t="10673" x="5276850" y="5286375"/>
          <p14:tracePt t="10680" x="5183188" y="5226050"/>
          <p14:tracePt t="10689" x="5099050" y="5183188"/>
          <p14:tracePt t="10696" x="5005388" y="5149850"/>
          <p14:tracePt t="10705" x="4919663" y="5124450"/>
          <p14:tracePt t="10714" x="4843463" y="5091113"/>
          <p14:tracePt t="10720" x="4775200" y="5064125"/>
          <p14:tracePt t="10729" x="4733925" y="5048250"/>
          <p14:tracePt t="10736" x="4683125" y="5022850"/>
          <p14:tracePt t="10745" x="4665663" y="5005388"/>
          <p14:tracePt t="10752" x="4657725" y="5005388"/>
          <p14:tracePt t="10760" x="4648200" y="4997450"/>
          <p14:tracePt t="10793" x="4640263" y="4987925"/>
          <p14:tracePt t="10922" x="4648200" y="5005388"/>
          <p14:tracePt t="10930" x="4665663" y="5013325"/>
          <p14:tracePt t="10937" x="4673600" y="5030788"/>
          <p14:tracePt t="10945" x="4708525" y="5048250"/>
          <p14:tracePt t="10963" x="4759325" y="5073650"/>
          <p14:tracePt t="10968" x="4802188" y="5081588"/>
          <p14:tracePt t="10976" x="4818063" y="5081588"/>
          <p14:tracePt t="10984" x="4835525" y="5081588"/>
          <p14:tracePt t="10992" x="4852988" y="5081588"/>
          <p14:tracePt t="11000" x="4860925" y="5081588"/>
          <p14:tracePt t="11154" x="4868863" y="5081588"/>
          <p14:tracePt t="11162" x="4886325" y="5091113"/>
          <p14:tracePt t="11169" x="4894263" y="5091113"/>
          <p14:tracePt t="11176" x="4919663" y="5099050"/>
          <p14:tracePt t="11184" x="4946650" y="5106988"/>
          <p14:tracePt t="11192" x="4987925" y="5116513"/>
          <p14:tracePt t="11200" x="5005388" y="5124450"/>
          <p14:tracePt t="11354" x="5022850" y="5132388"/>
          <p14:tracePt t="11363" x="5048250" y="5141913"/>
          <p14:tracePt t="11370" x="5081588" y="5157788"/>
          <p14:tracePt t="11377" x="5141913" y="5175250"/>
          <p14:tracePt t="11384" x="5192713" y="5208588"/>
          <p14:tracePt t="11392" x="5235575" y="5226050"/>
          <p14:tracePt t="11400" x="5294313" y="5235575"/>
          <p14:tracePt t="11408" x="5327650" y="5243513"/>
          <p14:tracePt t="11416" x="5345113" y="5251450"/>
          <p14:tracePt t="11424" x="5353050" y="5251450"/>
          <p14:tracePt t="11448" x="5362575" y="5260975"/>
          <p14:tracePt t="11666" x="5353050" y="5251450"/>
          <p14:tracePt t="11673" x="5345113" y="5243513"/>
          <p14:tracePt t="11680" x="5337175" y="5200650"/>
          <p14:tracePt t="11689" x="5337175" y="5167313"/>
          <p14:tracePt t="11696" x="5319713" y="5124450"/>
          <p14:tracePt t="11706" x="5319713" y="5091113"/>
          <p14:tracePt t="11712" x="5319713" y="5064125"/>
          <p14:tracePt t="11721" x="5319713" y="5022850"/>
          <p14:tracePt t="11728" x="5311775" y="4954588"/>
          <p14:tracePt t="11736" x="5302250" y="4878388"/>
          <p14:tracePt t="11745" x="5276850" y="4827588"/>
          <p14:tracePt t="11754" x="5268913" y="4767263"/>
          <p14:tracePt t="11761" x="5251450" y="4724400"/>
          <p14:tracePt t="11768" x="5243513" y="4673600"/>
          <p14:tracePt t="11776" x="5235575" y="4648200"/>
          <p14:tracePt t="11784" x="5226050" y="4622800"/>
          <p14:tracePt t="11792" x="5218113" y="4589463"/>
          <p14:tracePt t="11800" x="5208588" y="4554538"/>
          <p14:tracePt t="11808" x="5200650" y="4521200"/>
          <p14:tracePt t="11818" x="5192713" y="4486275"/>
          <p14:tracePt t="11828" x="5175250" y="4452938"/>
          <p14:tracePt t="11834" x="5167313" y="4445000"/>
          <p14:tracePt t="11841" x="5157788" y="4427538"/>
          <p14:tracePt t="11848" x="5149850" y="4419600"/>
          <p14:tracePt t="11857" x="5149850" y="4402138"/>
          <p14:tracePt t="11866" x="5141913" y="4384675"/>
          <p14:tracePt t="11874" x="5132388" y="4359275"/>
          <p14:tracePt t="11880" x="5132388" y="4341813"/>
          <p14:tracePt t="11889" x="5124450" y="4341813"/>
          <p14:tracePt t="11896" x="5116513" y="4308475"/>
          <p14:tracePt t="11912" x="5099050" y="4291013"/>
          <p14:tracePt t="11921" x="5091113" y="4283075"/>
          <p14:tracePt t="11968" x="5091113" y="4275138"/>
          <p14:tracePt t="12008" x="5091113" y="4265613"/>
          <p14:tracePt t="12207" x="5091113" y="4275138"/>
          <p14:tracePt t="12231" x="5091113" y="4283075"/>
          <p14:tracePt t="12239" x="5099050" y="4291013"/>
          <p14:tracePt t="12256" x="5106988" y="4300538"/>
          <p14:tracePt t="12264" x="5116513" y="4316413"/>
          <p14:tracePt t="12272" x="5124450" y="4316413"/>
          <p14:tracePt t="12288" x="5124450" y="4325938"/>
          <p14:tracePt t="12352" x="5132388" y="4333875"/>
          <p14:tracePt t="12377" x="5141913" y="4333875"/>
          <p14:tracePt t="12384" x="5149850" y="4333875"/>
          <p14:tracePt t="13528" x="5149850" y="4341813"/>
          <p14:tracePt t="14032" x="5149850" y="4351338"/>
          <p14:tracePt t="14040" x="5175250" y="4351338"/>
          <p14:tracePt t="14048" x="5192713" y="4351338"/>
          <p14:tracePt t="14055" x="5260975" y="4351338"/>
          <p14:tracePt t="14066" x="5370513" y="4351338"/>
          <p14:tracePt t="14072" x="5497513" y="4359275"/>
          <p14:tracePt t="14080" x="5641975" y="4376738"/>
          <p14:tracePt t="14088" x="5795963" y="4376738"/>
          <p14:tracePt t="14096" x="6008688" y="4376738"/>
          <p14:tracePt t="14104" x="6272213" y="4376738"/>
          <p14:tracePt t="14111" x="6569075" y="4394200"/>
          <p14:tracePt t="14120" x="6858000" y="4394200"/>
          <p14:tracePt t="14127" x="7205663" y="4394200"/>
          <p14:tracePt t="14136" x="7605713" y="4394200"/>
          <p14:tracePt t="14144" x="7962900" y="4384675"/>
          <p14:tracePt t="14152" x="8335963" y="4359275"/>
          <p14:tracePt t="14160" x="8693150" y="4325938"/>
          <p14:tracePt t="14168" x="9007475" y="42751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F08C9B3-AD50-4247-925D-BB992615B3A6}"/>
              </a:ext>
            </a:extLst>
          </p:cNvPr>
          <p:cNvSpPr>
            <a:spLocks noGrp="1" noChangeArrowheads="1"/>
          </p:cNvSpPr>
          <p:nvPr>
            <p:ph type="title"/>
          </p:nvPr>
        </p:nvSpPr>
        <p:spPr>
          <a:xfrm>
            <a:off x="1066800" y="1004888"/>
            <a:ext cx="7543800" cy="88900"/>
          </a:xfrm>
        </p:spPr>
        <p:txBody>
          <a:bodyPr rtlCol="0">
            <a:normAutofit fontScale="90000"/>
          </a:bodyPr>
          <a:lstStyle/>
          <a:p>
            <a:pPr eaLnBrk="1" fontAlgn="auto" hangingPunct="1">
              <a:spcAft>
                <a:spcPts val="0"/>
              </a:spcAft>
              <a:defRPr/>
            </a:pPr>
            <a:r>
              <a:rPr lang="cs-CZ" altLang="cs-CZ" sz="4000">
                <a:solidFill>
                  <a:srgbClr val="FFFF00"/>
                </a:solidFill>
              </a:rPr>
              <a:t>Ideal occlusion</a:t>
            </a:r>
            <a:br>
              <a:rPr lang="cs-CZ" altLang="cs-CZ" sz="4000"/>
            </a:br>
            <a:endParaRPr lang="cs-CZ" altLang="cs-CZ" sz="4000"/>
          </a:p>
        </p:txBody>
      </p:sp>
      <p:sp>
        <p:nvSpPr>
          <p:cNvPr id="80899" name="Rectangle 3">
            <a:extLst>
              <a:ext uri="{FF2B5EF4-FFF2-40B4-BE49-F238E27FC236}">
                <a16:creationId xmlns:a16="http://schemas.microsoft.com/office/drawing/2014/main" id="{AED38A29-C045-40E7-ACAA-275B4B0403BB}"/>
              </a:ext>
            </a:extLst>
          </p:cNvPr>
          <p:cNvSpPr>
            <a:spLocks noGrp="1" noChangeArrowheads="1"/>
          </p:cNvSpPr>
          <p:nvPr>
            <p:ph idx="1"/>
          </p:nvPr>
        </p:nvSpPr>
        <p:spPr>
          <a:xfrm>
            <a:off x="179388" y="1125538"/>
            <a:ext cx="8507412" cy="5732462"/>
          </a:xfrm>
        </p:spPr>
        <p:txBody>
          <a:bodyPr rtlCol="0">
            <a:normAutofit lnSpcReduction="10000"/>
          </a:bodyPr>
          <a:lstStyle/>
          <a:p>
            <a:pPr eaLnBrk="1" fontAlgn="auto" hangingPunct="1">
              <a:spcAft>
                <a:spcPts val="0"/>
              </a:spcAft>
              <a:defRPr/>
            </a:pPr>
            <a:r>
              <a:rPr lang="cs-CZ" altLang="cs-CZ" sz="2400"/>
              <a:t>correct relationship of molars</a:t>
            </a:r>
          </a:p>
          <a:p>
            <a:pPr eaLnBrk="1" fontAlgn="auto" hangingPunct="1">
              <a:spcAft>
                <a:spcPts val="0"/>
              </a:spcAft>
              <a:defRPr/>
            </a:pPr>
            <a:r>
              <a:rPr lang="cs-CZ" altLang="cs-CZ" sz="2400"/>
              <a:t>correct overjet and overbite</a:t>
            </a:r>
          </a:p>
          <a:p>
            <a:pPr eaLnBrk="1" fontAlgn="auto" hangingPunct="1">
              <a:spcAft>
                <a:spcPts val="0"/>
              </a:spcAft>
              <a:defRPr/>
            </a:pPr>
            <a:r>
              <a:rPr lang="cs-CZ" altLang="cs-CZ" sz="2400"/>
              <a:t>Correct intercuspidation of teeth</a:t>
            </a:r>
          </a:p>
          <a:p>
            <a:pPr eaLnBrk="1" fontAlgn="auto" hangingPunct="1">
              <a:spcAft>
                <a:spcPts val="0"/>
              </a:spcAft>
              <a:defRPr/>
            </a:pPr>
            <a:r>
              <a:rPr lang="cs-CZ" altLang="cs-CZ" sz="2400"/>
              <a:t>Point</a:t>
            </a:r>
            <a:r>
              <a:rPr lang="en-US" altLang="cs-CZ" sz="2400"/>
              <a:t>s of contact are lined in an regular arch</a:t>
            </a:r>
            <a:endParaRPr lang="cs-CZ" altLang="cs-CZ" sz="2400"/>
          </a:p>
          <a:p>
            <a:pPr eaLnBrk="1" fontAlgn="auto" hangingPunct="1">
              <a:spcAft>
                <a:spcPts val="0"/>
              </a:spcAft>
              <a:defRPr/>
            </a:pPr>
            <a:r>
              <a:rPr lang="en-US" altLang="cs-CZ" sz="2400"/>
              <a:t>Deciduous dentition is ended either by a small step or the posterior teeth facets are aligned</a:t>
            </a:r>
          </a:p>
          <a:p>
            <a:pPr eaLnBrk="1" fontAlgn="auto" hangingPunct="1">
              <a:spcAft>
                <a:spcPts val="0"/>
              </a:spcAft>
              <a:defRPr/>
            </a:pPr>
            <a:endParaRPr lang="cs-CZ" altLang="cs-CZ" sz="2400"/>
          </a:p>
          <a:p>
            <a:pPr eaLnBrk="1" fontAlgn="auto" hangingPunct="1">
              <a:spcAft>
                <a:spcPts val="0"/>
              </a:spcAft>
              <a:buFont typeface="Wingdings" panose="05000000000000000000" pitchFamily="2" charset="2"/>
              <a:buNone/>
              <a:defRPr/>
            </a:pPr>
            <a:r>
              <a:rPr lang="en-US" altLang="cs-CZ" sz="2400"/>
              <a:t>   </a:t>
            </a:r>
            <a:endParaRPr lang="cs-CZ" altLang="cs-CZ" sz="2400"/>
          </a:p>
          <a:p>
            <a:pPr eaLnBrk="1" fontAlgn="auto" hangingPunct="1">
              <a:spcAft>
                <a:spcPts val="0"/>
              </a:spcAft>
              <a:buFont typeface="Wingdings" panose="05000000000000000000" pitchFamily="2" charset="2"/>
              <a:buNone/>
              <a:defRPr/>
            </a:pPr>
            <a:endParaRPr lang="cs-CZ" altLang="cs-CZ" sz="2400"/>
          </a:p>
          <a:p>
            <a:pPr eaLnBrk="1" fontAlgn="auto" hangingPunct="1">
              <a:spcAft>
                <a:spcPts val="0"/>
              </a:spcAft>
              <a:buFont typeface="Wingdings" panose="05000000000000000000" pitchFamily="2" charset="2"/>
              <a:buNone/>
              <a:defRPr/>
            </a:pPr>
            <a:endParaRPr lang="cs-CZ" altLang="cs-CZ" sz="2400"/>
          </a:p>
          <a:p>
            <a:pPr eaLnBrk="1" fontAlgn="auto" hangingPunct="1">
              <a:spcAft>
                <a:spcPts val="0"/>
              </a:spcAft>
              <a:buFont typeface="Wingdings" panose="05000000000000000000" pitchFamily="2" charset="2"/>
              <a:buNone/>
              <a:defRPr/>
            </a:pPr>
            <a:endParaRPr lang="cs-CZ" altLang="cs-CZ" sz="2400"/>
          </a:p>
          <a:p>
            <a:pPr eaLnBrk="1" fontAlgn="auto" hangingPunct="1">
              <a:spcAft>
                <a:spcPts val="0"/>
              </a:spcAft>
              <a:buFont typeface="Wingdings" panose="05000000000000000000" pitchFamily="2" charset="2"/>
              <a:buNone/>
              <a:defRPr/>
            </a:pPr>
            <a:endParaRPr lang="cs-CZ" altLang="cs-CZ" sz="2400"/>
          </a:p>
          <a:p>
            <a:pPr eaLnBrk="1" fontAlgn="auto" hangingPunct="1">
              <a:spcAft>
                <a:spcPts val="0"/>
              </a:spcAft>
              <a:buFont typeface="Wingdings" panose="05000000000000000000" pitchFamily="2" charset="2"/>
              <a:buNone/>
              <a:defRPr/>
            </a:pPr>
            <a:endParaRPr lang="cs-CZ" altLang="cs-CZ" sz="2400"/>
          </a:p>
          <a:p>
            <a:pPr eaLnBrk="1" fontAlgn="auto" hangingPunct="1">
              <a:spcAft>
                <a:spcPts val="0"/>
              </a:spcAft>
              <a:buFont typeface="Wingdings" panose="05000000000000000000" pitchFamily="2" charset="2"/>
              <a:buNone/>
              <a:defRPr/>
            </a:pPr>
            <a:r>
              <a:rPr lang="en-US" altLang="cs-CZ" sz="2400"/>
              <a:t>Correct dentition has 6 keys of correct occlusion- Andrews</a:t>
            </a:r>
            <a:endParaRPr lang="cs-CZ" altLang="cs-CZ" sz="2400"/>
          </a:p>
          <a:p>
            <a:pPr eaLnBrk="1" fontAlgn="auto" hangingPunct="1">
              <a:spcAft>
                <a:spcPts val="0"/>
              </a:spcAft>
              <a:defRPr/>
            </a:pPr>
            <a:endParaRPr lang="cs-CZ" altLang="cs-CZ" sz="2400"/>
          </a:p>
        </p:txBody>
      </p:sp>
      <p:pic>
        <p:nvPicPr>
          <p:cNvPr id="9220" name="Picture 5">
            <a:extLst>
              <a:ext uri="{FF2B5EF4-FFF2-40B4-BE49-F238E27FC236}">
                <a16:creationId xmlns:a16="http://schemas.microsoft.com/office/drawing/2014/main" id="{1EC317AB-DD27-4A2D-9067-8B75700A8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692150"/>
            <a:ext cx="1260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a:extLst>
              <a:ext uri="{FF2B5EF4-FFF2-40B4-BE49-F238E27FC236}">
                <a16:creationId xmlns:a16="http://schemas.microsoft.com/office/drawing/2014/main" id="{2B72CAB7-F8F5-447A-A3C6-FFBDAE9F9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981075"/>
            <a:ext cx="19113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a:extLst>
              <a:ext uri="{FF2B5EF4-FFF2-40B4-BE49-F238E27FC236}">
                <a16:creationId xmlns:a16="http://schemas.microsoft.com/office/drawing/2014/main" id="{98D6222B-67B3-4600-BE8F-6E4E110D0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860800"/>
            <a:ext cx="28956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a:extLst>
              <a:ext uri="{FF2B5EF4-FFF2-40B4-BE49-F238E27FC236}">
                <a16:creationId xmlns:a16="http://schemas.microsoft.com/office/drawing/2014/main" id="{82FF62FB-832E-414A-AD0B-6C4CEFF94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4005263"/>
            <a:ext cx="27432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a:extLst>
              <a:ext uri="{FF2B5EF4-FFF2-40B4-BE49-F238E27FC236}">
                <a16:creationId xmlns:a16="http://schemas.microsoft.com/office/drawing/2014/main" id="{B343C203-B3E1-490C-B410-87BC92FF0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125" y="3500438"/>
            <a:ext cx="20097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0A08343-DAC4-4CBB-A211-CDEE16AFCF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72"/>
    </mc:Choice>
    <mc:Fallback xmlns="">
      <p:transition spd="slow" advTm="3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82EEDDD0-78BD-4E18-8AF4-F41FCCFE624F}"/>
              </a:ext>
            </a:extLst>
          </p:cNvPr>
          <p:cNvSpPr>
            <a:spLocks noGrp="1" noChangeArrowheads="1"/>
          </p:cNvSpPr>
          <p:nvPr>
            <p:ph type="title"/>
          </p:nvPr>
        </p:nvSpPr>
        <p:spPr/>
        <p:txBody>
          <a:bodyPr/>
          <a:lstStyle/>
          <a:p>
            <a:r>
              <a:rPr lang="cs-CZ" altLang="cs-CZ"/>
              <a:t>              Skeletal class III</a:t>
            </a:r>
          </a:p>
        </p:txBody>
      </p:sp>
      <p:pic>
        <p:nvPicPr>
          <p:cNvPr id="57347" name="Zástupný obsah 3">
            <a:extLst>
              <a:ext uri="{FF2B5EF4-FFF2-40B4-BE49-F238E27FC236}">
                <a16:creationId xmlns:a16="http://schemas.microsoft.com/office/drawing/2014/main" id="{81D5F527-826E-4210-8C6C-29EF0FD05C21}"/>
              </a:ext>
            </a:extLst>
          </p:cNvPr>
          <p:cNvPicPr>
            <a:picLocks noGrp="1" noChangeArrowheads="1"/>
          </p:cNvPicPr>
          <p:nvPr>
            <p:ph idx="1"/>
          </p:nvPr>
        </p:nvPicPr>
        <p:blipFill>
          <a:blip r:embed="rId4">
            <a:extLst>
              <a:ext uri="{28A0092B-C50C-407E-A947-70E740481C1C}">
                <a14:useLocalDpi xmlns:a14="http://schemas.microsoft.com/office/drawing/2010/main" val="0"/>
              </a:ext>
            </a:extLst>
          </a:blip>
          <a:srcRect l="10526" t="9190" r="29605"/>
          <a:stretch>
            <a:fillRect/>
          </a:stretch>
        </p:blipFill>
        <p:spPr>
          <a:xfrm>
            <a:off x="684213" y="2336800"/>
            <a:ext cx="3382962" cy="3786188"/>
          </a:xfrm>
        </p:spPr>
      </p:pic>
      <p:sp>
        <p:nvSpPr>
          <p:cNvPr id="5" name="Obdélník 4">
            <a:extLst>
              <a:ext uri="{FF2B5EF4-FFF2-40B4-BE49-F238E27FC236}">
                <a16:creationId xmlns:a16="http://schemas.microsoft.com/office/drawing/2014/main" id="{6F6ED006-DDE7-4C05-A2F4-A9C48C37D893}"/>
              </a:ext>
            </a:extLst>
          </p:cNvPr>
          <p:cNvSpPr/>
          <p:nvPr/>
        </p:nvSpPr>
        <p:spPr>
          <a:xfrm>
            <a:off x="2843213" y="3789363"/>
            <a:ext cx="792162"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57349" name="Obrázek 9" descr="Obsah obrázku muž, osoba, zeď, interiér&#10;&#10;Popis byl vytvořen automaticky">
            <a:extLst>
              <a:ext uri="{FF2B5EF4-FFF2-40B4-BE49-F238E27FC236}">
                <a16:creationId xmlns:a16="http://schemas.microsoft.com/office/drawing/2014/main" id="{E52920B9-3EFE-4BA6-B72F-B375175553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738" t="5566" r="25587" b="8679"/>
          <a:stretch>
            <a:fillRect/>
          </a:stretch>
        </p:blipFill>
        <p:spPr bwMode="auto">
          <a:xfrm>
            <a:off x="4787900" y="2336800"/>
            <a:ext cx="30241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délník 11">
            <a:extLst>
              <a:ext uri="{FF2B5EF4-FFF2-40B4-BE49-F238E27FC236}">
                <a16:creationId xmlns:a16="http://schemas.microsoft.com/office/drawing/2014/main" id="{8966EF68-9756-4207-9D7A-946AFAE96BE0}"/>
              </a:ext>
            </a:extLst>
          </p:cNvPr>
          <p:cNvSpPr/>
          <p:nvPr/>
        </p:nvSpPr>
        <p:spPr>
          <a:xfrm>
            <a:off x="6804025" y="3500438"/>
            <a:ext cx="647700"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Zvuk 1">
            <a:hlinkClick r:id="" action="ppaction://media"/>
            <a:extLst>
              <a:ext uri="{FF2B5EF4-FFF2-40B4-BE49-F238E27FC236}">
                <a16:creationId xmlns:a16="http://schemas.microsoft.com/office/drawing/2014/main" id="{5BDC1C58-86B5-4508-894A-6A59B79A2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DBA9F70-F84B-4D51-94AB-3FFB0FD0F15F}"/>
              </a:ext>
            </a:extLst>
          </p:cNvPr>
          <p:cNvSpPr>
            <a:spLocks noGrp="1" noChangeArrowheads="1"/>
          </p:cNvSpPr>
          <p:nvPr>
            <p:ph type="title"/>
          </p:nvPr>
        </p:nvSpPr>
        <p:spPr>
          <a:xfrm>
            <a:off x="468313" y="304800"/>
            <a:ext cx="8142287" cy="3700463"/>
          </a:xfrm>
        </p:spPr>
        <p:txBody>
          <a:bodyPr/>
          <a:lstStyle/>
          <a:p>
            <a:pPr eaLnBrk="1" hangingPunct="1"/>
            <a:r>
              <a:rPr lang="cs-CZ" altLang="cs-CZ" sz="3200">
                <a:solidFill>
                  <a:srgbClr val="FF0000"/>
                </a:solidFill>
              </a:rPr>
              <a:t>    </a:t>
            </a:r>
            <a:r>
              <a:rPr lang="en-US" altLang="cs-CZ" sz="3200">
                <a:solidFill>
                  <a:srgbClr val="FF0000"/>
                </a:solidFill>
              </a:rPr>
              <a:t>Classification of orthodontic anomalies</a:t>
            </a:r>
            <a:br>
              <a:rPr lang="cs-CZ" altLang="cs-CZ" sz="3200">
                <a:solidFill>
                  <a:srgbClr val="FF0000"/>
                </a:solidFill>
              </a:rPr>
            </a:br>
            <a:br>
              <a:rPr lang="cs-CZ" altLang="cs-CZ" sz="3200">
                <a:solidFill>
                  <a:srgbClr val="FF0000"/>
                </a:solidFill>
              </a:rPr>
            </a:br>
            <a:br>
              <a:rPr lang="cs-CZ" altLang="cs-CZ" sz="3200">
                <a:solidFill>
                  <a:srgbClr val="FF0000"/>
                </a:solidFill>
              </a:rPr>
            </a:br>
            <a:r>
              <a:rPr lang="cs-CZ" altLang="cs-CZ" sz="3200">
                <a:solidFill>
                  <a:srgbClr val="FF0000"/>
                </a:solidFill>
              </a:rPr>
              <a:t>skeletal deep bite                skeletal open bite</a:t>
            </a:r>
            <a:br>
              <a:rPr lang="cs-CZ" altLang="cs-CZ" sz="3200">
                <a:solidFill>
                  <a:srgbClr val="FF0000"/>
                </a:solidFill>
              </a:rPr>
            </a:br>
            <a:endParaRPr lang="cs-CZ" altLang="cs-CZ" sz="3200">
              <a:solidFill>
                <a:srgbClr val="FF0000"/>
              </a:solidFill>
            </a:endParaRPr>
          </a:p>
        </p:txBody>
      </p:sp>
      <p:pic>
        <p:nvPicPr>
          <p:cNvPr id="58371" name="Picture 3">
            <a:extLst>
              <a:ext uri="{FF2B5EF4-FFF2-40B4-BE49-F238E27FC236}">
                <a16:creationId xmlns:a16="http://schemas.microsoft.com/office/drawing/2014/main" id="{8B305DF0-3606-42FA-B86E-93830570A8E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39750" y="2932113"/>
            <a:ext cx="7254875" cy="36210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Zvuk 3">
            <a:hlinkClick r:id="" action="ppaction://media"/>
            <a:extLst>
              <a:ext uri="{FF2B5EF4-FFF2-40B4-BE49-F238E27FC236}">
                <a16:creationId xmlns:a16="http://schemas.microsoft.com/office/drawing/2014/main" id="{12AEFE6D-109E-489A-A382-58100DC6F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69"/>
    </mc:Choice>
    <mc:Fallback xmlns="">
      <p:transition spd="slow" advTm="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a:extLst>
              <a:ext uri="{FF2B5EF4-FFF2-40B4-BE49-F238E27FC236}">
                <a16:creationId xmlns:a16="http://schemas.microsoft.com/office/drawing/2014/main" id="{CD9DF92E-203C-460D-BDAF-1E5F6CE6680A}"/>
              </a:ext>
            </a:extLst>
          </p:cNvPr>
          <p:cNvSpPr>
            <a:spLocks noGrp="1" noChangeArrowheads="1"/>
          </p:cNvSpPr>
          <p:nvPr>
            <p:ph type="title"/>
          </p:nvPr>
        </p:nvSpPr>
        <p:spPr>
          <a:xfrm>
            <a:off x="250825" y="1196975"/>
            <a:ext cx="8264525" cy="1022350"/>
          </a:xfrm>
        </p:spPr>
        <p:txBody>
          <a:bodyPr/>
          <a:lstStyle/>
          <a:p>
            <a:pPr eaLnBrk="1" hangingPunct="1"/>
            <a:r>
              <a:rPr lang="cs-CZ" altLang="cs-CZ" sz="3600"/>
              <a:t>skeletal deep bite             skeletal open bite</a:t>
            </a:r>
          </a:p>
        </p:txBody>
      </p:sp>
      <p:pic>
        <p:nvPicPr>
          <p:cNvPr id="59395" name="Zástupný obsah 4" descr="Obsah obrázku oblečení, žena, příčesek&#10;&#10;Popis byl vytvořen automaticky">
            <a:extLst>
              <a:ext uri="{FF2B5EF4-FFF2-40B4-BE49-F238E27FC236}">
                <a16:creationId xmlns:a16="http://schemas.microsoft.com/office/drawing/2014/main" id="{0E48E24C-640E-4D69-94DE-147AB31DEC3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7015" t="13905" r="32236" b="3880"/>
          <a:stretch>
            <a:fillRect/>
          </a:stretch>
        </p:blipFill>
        <p:spPr>
          <a:xfrm>
            <a:off x="385763" y="2254250"/>
            <a:ext cx="3984625" cy="4303713"/>
          </a:xfrm>
        </p:spPr>
      </p:pic>
      <p:pic>
        <p:nvPicPr>
          <p:cNvPr id="59396" name="Obrázek 6" descr="Obsah obrázku osoba, zeď, interiér, žena&#10;&#10;Popis byl vytvořen automaticky">
            <a:extLst>
              <a:ext uri="{FF2B5EF4-FFF2-40B4-BE49-F238E27FC236}">
                <a16:creationId xmlns:a16="http://schemas.microsoft.com/office/drawing/2014/main" id="{0F934009-4ECD-49E6-BC4F-26276B455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613" t="10915" r="17712" b="13284"/>
          <a:stretch>
            <a:fillRect/>
          </a:stretch>
        </p:blipFill>
        <p:spPr bwMode="auto">
          <a:xfrm>
            <a:off x="4784725" y="2219325"/>
            <a:ext cx="36306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a:extLst>
              <a:ext uri="{FF2B5EF4-FFF2-40B4-BE49-F238E27FC236}">
                <a16:creationId xmlns:a16="http://schemas.microsoft.com/office/drawing/2014/main" id="{6CDA1568-2306-4592-BBD2-6AAA09653769}"/>
              </a:ext>
            </a:extLst>
          </p:cNvPr>
          <p:cNvSpPr/>
          <p:nvPr/>
        </p:nvSpPr>
        <p:spPr>
          <a:xfrm>
            <a:off x="5292725" y="3933825"/>
            <a:ext cx="914400" cy="35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bdélník 8">
            <a:extLst>
              <a:ext uri="{FF2B5EF4-FFF2-40B4-BE49-F238E27FC236}">
                <a16:creationId xmlns:a16="http://schemas.microsoft.com/office/drawing/2014/main" id="{03E7993B-B2E9-4B3D-8C31-A4C6267DB52B}"/>
              </a:ext>
            </a:extLst>
          </p:cNvPr>
          <p:cNvSpPr/>
          <p:nvPr/>
        </p:nvSpPr>
        <p:spPr>
          <a:xfrm>
            <a:off x="1116013" y="3789363"/>
            <a:ext cx="985837" cy="36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Šipka: dolů 9">
            <a:extLst>
              <a:ext uri="{FF2B5EF4-FFF2-40B4-BE49-F238E27FC236}">
                <a16:creationId xmlns:a16="http://schemas.microsoft.com/office/drawing/2014/main" id="{8DB104C0-81F8-4E34-9547-87FA752846C3}"/>
              </a:ext>
            </a:extLst>
          </p:cNvPr>
          <p:cNvSpPr/>
          <p:nvPr/>
        </p:nvSpPr>
        <p:spPr>
          <a:xfrm>
            <a:off x="900113" y="4508500"/>
            <a:ext cx="144462" cy="649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Šipka: dolů 10">
            <a:extLst>
              <a:ext uri="{FF2B5EF4-FFF2-40B4-BE49-F238E27FC236}">
                <a16:creationId xmlns:a16="http://schemas.microsoft.com/office/drawing/2014/main" id="{0A19BB23-C085-4413-A329-37829DE11502}"/>
              </a:ext>
            </a:extLst>
          </p:cNvPr>
          <p:cNvSpPr/>
          <p:nvPr/>
        </p:nvSpPr>
        <p:spPr>
          <a:xfrm>
            <a:off x="5076825" y="4724400"/>
            <a:ext cx="215900" cy="936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Zvuk 2">
            <a:hlinkClick r:id="" action="ppaction://media"/>
            <a:extLst>
              <a:ext uri="{FF2B5EF4-FFF2-40B4-BE49-F238E27FC236}">
                <a16:creationId xmlns:a16="http://schemas.microsoft.com/office/drawing/2014/main" id="{5941E792-6094-4172-9E95-2E6FA760C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76"/>
    </mc:Choice>
    <mc:Fallback xmlns="">
      <p:transition spd="slow" advTm="3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567" x="2949575" y="6815138"/>
          <p14:tracePt t="5575" x="2906713" y="6772275"/>
          <p14:tracePt t="5583" x="2881313" y="6705600"/>
          <p14:tracePt t="5591" x="2871788" y="6670675"/>
          <p14:tracePt t="5599" x="2863850" y="6627813"/>
          <p14:tracePt t="5607" x="2838450" y="6569075"/>
          <p14:tracePt t="5615" x="2820988" y="6518275"/>
          <p14:tracePt t="5623" x="2813050" y="6457950"/>
          <p14:tracePt t="5632" x="2787650" y="6407150"/>
          <p14:tracePt t="5639" x="2778125" y="6365875"/>
          <p14:tracePt t="5647" x="2752725" y="6305550"/>
          <p14:tracePt t="5655" x="2744788" y="6254750"/>
          <p14:tracePt t="5664" x="2719388" y="6211888"/>
          <p14:tracePt t="5671" x="2701925" y="6143625"/>
          <p14:tracePt t="5680" x="2668588" y="6084888"/>
          <p14:tracePt t="5687" x="2651125" y="6024563"/>
          <p14:tracePt t="5696" x="2625725" y="5965825"/>
          <p14:tracePt t="5703" x="2600325" y="5889625"/>
          <p14:tracePt t="5713" x="2549525" y="5795963"/>
          <p14:tracePt t="5719" x="2506663" y="5668963"/>
          <p14:tracePt t="5728" x="2430463" y="5549900"/>
          <p14:tracePt t="5735" x="2379663" y="5456238"/>
          <p14:tracePt t="5743" x="2344738" y="5380038"/>
          <p14:tracePt t="5751" x="2311400" y="5319713"/>
          <p14:tracePt t="5759" x="2293938" y="5243513"/>
          <p14:tracePt t="5767" x="2286000" y="5192713"/>
          <p14:tracePt t="5775" x="2268538" y="5132388"/>
          <p14:tracePt t="5783" x="2260600" y="5073650"/>
          <p14:tracePt t="5791" x="2252663" y="5005388"/>
          <p14:tracePt t="5799" x="2217738" y="4929188"/>
          <p14:tracePt t="5807" x="2200275" y="4852988"/>
          <p14:tracePt t="5815" x="2174875" y="4792663"/>
          <p14:tracePt t="5823" x="2159000" y="4733925"/>
          <p14:tracePt t="5832" x="2133600" y="4691063"/>
          <p14:tracePt t="5839" x="2108200" y="4657725"/>
          <p14:tracePt t="5847" x="2098675" y="4640263"/>
          <p14:tracePt t="5855" x="2090738" y="4622800"/>
          <p14:tracePt t="5863" x="2082800" y="4597400"/>
          <p14:tracePt t="5871" x="2065338" y="4589463"/>
          <p14:tracePt t="5879" x="2065338" y="4579938"/>
          <p14:tracePt t="5895" x="2065338" y="4572000"/>
          <p14:tracePt t="5903" x="2055813" y="4564063"/>
          <p14:tracePt t="5943" x="2039938" y="4564063"/>
          <p14:tracePt t="5959" x="2030413" y="4564063"/>
          <p14:tracePt t="5967" x="2014538" y="4572000"/>
          <p14:tracePt t="5983" x="1989138" y="4589463"/>
          <p14:tracePt t="5991" x="1963738" y="4605338"/>
          <p14:tracePt t="5999" x="1928813" y="4630738"/>
          <p14:tracePt t="6007" x="1911350" y="4648200"/>
          <p14:tracePt t="6016" x="1895475" y="4673600"/>
          <p14:tracePt t="6023" x="1870075" y="4683125"/>
          <p14:tracePt t="6031" x="1844675" y="4708525"/>
          <p14:tracePt t="6039" x="1827213" y="4708525"/>
          <p14:tracePt t="6048" x="1793875" y="4708525"/>
          <p14:tracePt t="6064" x="1776413" y="4716463"/>
          <p14:tracePt t="6071" x="1766888" y="4716463"/>
          <p14:tracePt t="6080" x="1751013" y="4716463"/>
          <p14:tracePt t="6087" x="1733550" y="4733925"/>
          <p14:tracePt t="6099" x="1725613" y="4733925"/>
          <p14:tracePt t="6114" x="1716088" y="4733925"/>
          <p14:tracePt t="6119" x="1690688" y="4733925"/>
          <p14:tracePt t="6127" x="1674813" y="4724400"/>
          <p14:tracePt t="6135" x="1649413" y="4708525"/>
          <p14:tracePt t="6143" x="1631950" y="4691063"/>
          <p14:tracePt t="6151" x="1606550" y="4665663"/>
          <p14:tracePt t="6160" x="1589088" y="4640263"/>
          <p14:tracePt t="6167" x="1563688" y="4622800"/>
          <p14:tracePt t="6175" x="1512888" y="4572000"/>
          <p14:tracePt t="6183" x="1477963" y="4554538"/>
          <p14:tracePt t="6192" x="1444625" y="4529138"/>
          <p14:tracePt t="6199" x="1393825" y="4486275"/>
          <p14:tracePt t="6207" x="1376363" y="4486275"/>
          <p14:tracePt t="6215" x="1350963" y="4478338"/>
          <p14:tracePt t="6223" x="1333500" y="4470400"/>
          <p14:tracePt t="6232" x="1300163" y="4460875"/>
          <p14:tracePt t="6240" x="1292225" y="4460875"/>
          <p14:tracePt t="6248" x="1274763" y="4460875"/>
          <p14:tracePt t="6255" x="1266825" y="4460875"/>
          <p14:tracePt t="6271" x="1257300" y="4460875"/>
          <p14:tracePt t="6280" x="1249363" y="4460875"/>
          <p14:tracePt t="6297" x="1241425" y="4460875"/>
          <p14:tracePt t="6303" x="1216025" y="4503738"/>
          <p14:tracePt t="6313" x="1206500" y="4513263"/>
          <p14:tracePt t="6319" x="1189038" y="4546600"/>
          <p14:tracePt t="6328" x="1163638" y="4589463"/>
          <p14:tracePt t="6334" x="1138238" y="4597400"/>
          <p14:tracePt t="6343" x="1122363" y="4622800"/>
          <p14:tracePt t="6351" x="1112838" y="4657725"/>
          <p14:tracePt t="6359" x="1112838" y="4673600"/>
          <p14:tracePt t="6367" x="1096963" y="4691063"/>
          <p14:tracePt t="6375" x="1096963" y="4699000"/>
          <p14:tracePt t="6383" x="1087438" y="4724400"/>
          <p14:tracePt t="6407" x="1087438" y="4741863"/>
          <p14:tracePt t="6423" x="1087438" y="4749800"/>
          <p14:tracePt t="6431" x="1069975" y="4775200"/>
          <p14:tracePt t="6439" x="1069975" y="4784725"/>
          <p14:tracePt t="6447" x="1062038" y="4792663"/>
          <p14:tracePt t="6455" x="1054100" y="4818063"/>
          <p14:tracePt t="6464" x="1044575" y="4852988"/>
          <p14:tracePt t="6471" x="1044575" y="4868863"/>
          <p14:tracePt t="6479" x="1036638" y="4886325"/>
          <p14:tracePt t="6487" x="1036638" y="4919663"/>
          <p14:tracePt t="6495" x="1019175" y="4937125"/>
          <p14:tracePt t="6503" x="1019175" y="4954588"/>
          <p14:tracePt t="6513" x="1019175" y="4962525"/>
          <p14:tracePt t="6519" x="1019175" y="4979988"/>
          <p14:tracePt t="6608" x="1011238" y="4987925"/>
          <p14:tracePt t="6616" x="1003300" y="4987925"/>
          <p14:tracePt t="6623" x="993775" y="4979988"/>
          <p14:tracePt t="6631" x="993775" y="4962525"/>
          <p14:tracePt t="6640" x="993775" y="4929188"/>
          <p14:tracePt t="6648" x="977900" y="4886325"/>
          <p14:tracePt t="6655" x="977900" y="4878388"/>
          <p14:tracePt t="6664" x="977900" y="4843463"/>
          <p14:tracePt t="6672" x="977900" y="4810125"/>
          <p14:tracePt t="6679" x="977900" y="4784725"/>
          <p14:tracePt t="6687" x="977900" y="4759325"/>
          <p14:tracePt t="6695" x="977900" y="4724400"/>
          <p14:tracePt t="6703" x="977900" y="4683125"/>
          <p14:tracePt t="6713" x="977900" y="4665663"/>
          <p14:tracePt t="6719" x="977900" y="4648200"/>
          <p14:tracePt t="6727" x="977900" y="4622800"/>
          <p14:tracePt t="6743" x="977900" y="4614863"/>
          <p14:tracePt t="6759" x="977900" y="4605338"/>
          <p14:tracePt t="6767" x="977900" y="4589463"/>
          <p14:tracePt t="6775" x="985838" y="4572000"/>
          <p14:tracePt t="6783" x="985838" y="4564063"/>
          <p14:tracePt t="6799" x="985838" y="4554538"/>
          <p14:tracePt t="6815" x="985838" y="4546600"/>
          <p14:tracePt t="6880" x="1003300" y="4538663"/>
          <p14:tracePt t="6895" x="1003300" y="4546600"/>
          <p14:tracePt t="6911" x="1003300" y="4579938"/>
          <p14:tracePt t="6919" x="1003300" y="4597400"/>
          <p14:tracePt t="6927" x="1003300" y="4640263"/>
          <p14:tracePt t="6935" x="1003300" y="4673600"/>
          <p14:tracePt t="6943" x="1011238" y="4708525"/>
          <p14:tracePt t="6953" x="1011238" y="4724400"/>
          <p14:tracePt t="6962" x="1019175" y="4759325"/>
          <p14:tracePt t="6967" x="1019175" y="4792663"/>
          <p14:tracePt t="6975" x="1019175" y="4827588"/>
          <p14:tracePt t="6983" x="1019175" y="4852988"/>
          <p14:tracePt t="6991" x="1019175" y="4878388"/>
          <p14:tracePt t="6999" x="1019175" y="4894263"/>
          <p14:tracePt t="7007" x="1019175" y="4911725"/>
          <p14:tracePt t="7015" x="1019175" y="4919663"/>
          <p14:tracePt t="7145" x="1019175" y="4903788"/>
          <p14:tracePt t="7152" x="1019175" y="4894263"/>
          <p14:tracePt t="7161" x="1019175" y="4835525"/>
          <p14:tracePt t="7167" x="1019175" y="4818063"/>
          <p14:tracePt t="7175" x="1019175" y="4775200"/>
          <p14:tracePt t="7183" x="1019175" y="4741863"/>
          <p14:tracePt t="7191" x="1019175" y="4733925"/>
          <p14:tracePt t="7199" x="1019175" y="4716463"/>
          <p14:tracePt t="7207" x="1019175" y="4691063"/>
          <p14:tracePt t="7215" x="1019175" y="4665663"/>
          <p14:tracePt t="7246" x="1019175" y="4640263"/>
          <p14:tracePt t="7247" x="1028700" y="4630738"/>
          <p14:tracePt t="7255" x="1028700" y="4622800"/>
          <p14:tracePt t="7263" x="1028700" y="4614863"/>
          <p14:tracePt t="7271" x="1028700" y="4605338"/>
          <p14:tracePt t="7417" x="1028700" y="4622800"/>
          <p14:tracePt t="7425" x="1019175" y="4640263"/>
          <p14:tracePt t="7431" x="1003300" y="4691063"/>
          <p14:tracePt t="7439" x="993775" y="4749800"/>
          <p14:tracePt t="7447" x="985838" y="4784725"/>
          <p14:tracePt t="7455" x="977900" y="4827588"/>
          <p14:tracePt t="7463" x="977900" y="4868863"/>
          <p14:tracePt t="7471" x="977900" y="4911725"/>
          <p14:tracePt t="7479" x="968375" y="4946650"/>
          <p14:tracePt t="7487" x="968375" y="4962525"/>
          <p14:tracePt t="7495" x="952500" y="4997450"/>
          <p14:tracePt t="9713" x="968375" y="4997450"/>
          <p14:tracePt t="9720" x="985838" y="4997450"/>
          <p14:tracePt t="9728" x="993775" y="4987925"/>
          <p14:tracePt t="9738" x="1019175" y="4962525"/>
          <p14:tracePt t="9743" x="1028700" y="4954588"/>
          <p14:tracePt t="9752" x="1036638" y="4954588"/>
          <p14:tracePt t="9759" x="1079500" y="4929188"/>
          <p14:tracePt t="9768" x="1138238" y="4911725"/>
          <p14:tracePt t="9775" x="1155700" y="4903788"/>
          <p14:tracePt t="9783" x="1206500" y="4868863"/>
          <p14:tracePt t="9791" x="1266825" y="4818063"/>
          <p14:tracePt t="9799" x="1325563" y="4767263"/>
          <p14:tracePt t="9808" x="1376363" y="4699000"/>
          <p14:tracePt t="9818" x="1411288" y="4640263"/>
          <p14:tracePt t="9824" x="1436688" y="4572000"/>
          <p14:tracePt t="9831" x="1462088" y="4529138"/>
          <p14:tracePt t="9839" x="1477963" y="4470400"/>
          <p14:tracePt t="9847" x="1495425" y="4394200"/>
          <p14:tracePt t="9855" x="1520825" y="4300538"/>
          <p14:tracePt t="9863" x="1538288" y="4240213"/>
          <p14:tracePt t="9872" x="1563688" y="4164013"/>
          <p14:tracePt t="9880" x="1581150" y="4095750"/>
          <p14:tracePt t="9888" x="1606550" y="4044950"/>
          <p14:tracePt t="9896" x="1622425" y="3968750"/>
          <p14:tracePt t="9903" x="1631950" y="3900488"/>
          <p14:tracePt t="9911" x="1657350" y="3832225"/>
          <p14:tracePt t="9920" x="1665288" y="3790950"/>
          <p14:tracePt t="9928" x="1674813" y="3713163"/>
          <p14:tracePt t="9938" x="1682750" y="3654425"/>
          <p14:tracePt t="9944" x="1690688" y="3611563"/>
          <p14:tracePt t="9954" x="1690688" y="3603625"/>
          <p14:tracePt t="9959" x="1690688" y="3568700"/>
          <p14:tracePt t="9967" x="1690688" y="3535363"/>
          <p14:tracePt t="9975" x="1690688" y="3509963"/>
          <p14:tracePt t="9983" x="1690688" y="3492500"/>
          <p14:tracePt t="9992" x="1690688" y="3475038"/>
          <p14:tracePt t="9999" x="1690688" y="3467100"/>
          <p14:tracePt t="10007" x="1690688" y="3441700"/>
          <p14:tracePt t="10015" x="1690688" y="3424238"/>
          <p14:tracePt t="10023" x="1700213" y="3390900"/>
          <p14:tracePt t="10031" x="1700213" y="3373438"/>
          <p14:tracePt t="10047" x="1700213" y="3365500"/>
          <p14:tracePt t="10055" x="1700213" y="3355975"/>
          <p14:tracePt t="10111" x="1700213" y="3348038"/>
          <p14:tracePt t="10121" x="1700213" y="3340100"/>
          <p14:tracePt t="10136" x="1700213" y="3322638"/>
          <p14:tracePt t="10143" x="1700213" y="3314700"/>
          <p14:tracePt t="10199" x="1690688" y="3330575"/>
          <p14:tracePt t="10207" x="1682750" y="3340100"/>
          <p14:tracePt t="10215" x="1665288" y="3390900"/>
          <p14:tracePt t="10223" x="1649413" y="3433763"/>
          <p14:tracePt t="10231" x="1631950" y="3492500"/>
          <p14:tracePt t="10240" x="1622425" y="3527425"/>
          <p14:tracePt t="10247" x="1614488" y="3586163"/>
          <p14:tracePt t="10256" x="1606550" y="3662363"/>
          <p14:tracePt t="10263" x="1581150" y="3730625"/>
          <p14:tracePt t="10271" x="1571625" y="3806825"/>
          <p14:tracePt t="10279" x="1546225" y="3892550"/>
          <p14:tracePt t="10288" x="1538288" y="3968750"/>
          <p14:tracePt t="10295" x="1520825" y="4027488"/>
          <p14:tracePt t="10303" x="1495425" y="4087813"/>
          <p14:tracePt t="10311" x="1487488" y="4146550"/>
          <p14:tracePt t="10320" x="1477963" y="4181475"/>
          <p14:tracePt t="10327" x="1470025" y="4214813"/>
          <p14:tracePt t="10337" x="1470025" y="4249738"/>
          <p14:tracePt t="10343" x="1462088" y="4275138"/>
          <p14:tracePt t="10351" x="1462088" y="4283075"/>
          <p14:tracePt t="10359" x="1462088" y="4308475"/>
          <p14:tracePt t="10367" x="1452563" y="4325938"/>
          <p14:tracePt t="10391" x="1452563" y="4333875"/>
          <p14:tracePt t="10399" x="1444625" y="4341813"/>
          <p14:tracePt t="10521" x="1444625" y="4351338"/>
          <p14:tracePt t="10529" x="1436688" y="4368800"/>
          <p14:tracePt t="10543" x="1427163" y="4384675"/>
          <p14:tracePt t="10552" x="1427163" y="4394200"/>
          <p14:tracePt t="10568" x="1427163" y="4402138"/>
          <p14:tracePt t="10575" x="1427163" y="4427538"/>
          <p14:tracePt t="10591" x="1427163" y="4445000"/>
          <p14:tracePt t="10607" x="1427163" y="4452938"/>
          <p14:tracePt t="11313" x="1427163" y="4470400"/>
          <p14:tracePt t="11320" x="1427163" y="4478338"/>
          <p14:tracePt t="11327" x="1462088" y="4478338"/>
          <p14:tracePt t="11337" x="1520825" y="4495800"/>
          <p14:tracePt t="11343" x="1589088" y="4503738"/>
          <p14:tracePt t="11353" x="1690688" y="4513263"/>
          <p14:tracePt t="11359" x="1819275" y="4513263"/>
          <p14:tracePt t="11367" x="1963738" y="4521200"/>
          <p14:tracePt t="11375" x="2098675" y="4521200"/>
          <p14:tracePt t="11383" x="2252663" y="4521200"/>
          <p14:tracePt t="11391" x="2379663" y="4521200"/>
          <p14:tracePt t="11399" x="2498725" y="4538663"/>
          <p14:tracePt t="11407" x="2608263" y="4564063"/>
          <p14:tracePt t="11415" x="2693988" y="4572000"/>
          <p14:tracePt t="11423" x="2787650" y="4579938"/>
          <p14:tracePt t="11431" x="2855913" y="4579938"/>
          <p14:tracePt t="11439" x="2897188" y="4579938"/>
          <p14:tracePt t="11447" x="2940050" y="4579938"/>
          <p14:tracePt t="11456" x="2982913" y="4579938"/>
          <p14:tracePt t="11463" x="3041650" y="4579938"/>
          <p14:tracePt t="11471" x="3119438" y="4579938"/>
          <p14:tracePt t="11479" x="3186113" y="4572000"/>
          <p14:tracePt t="11488" x="3289300" y="4554538"/>
          <p14:tracePt t="11495" x="3390900" y="4538663"/>
          <p14:tracePt t="11504" x="3492500" y="4513263"/>
          <p14:tracePt t="11511" x="3586163" y="4478338"/>
          <p14:tracePt t="11521" x="3671888" y="4470400"/>
          <p14:tracePt t="11527" x="3756025" y="4445000"/>
          <p14:tracePt t="11537" x="3841750" y="4435475"/>
          <p14:tracePt t="11543" x="3935413" y="4427538"/>
          <p14:tracePt t="11551" x="4002088" y="4402138"/>
          <p14:tracePt t="11559" x="4079875" y="4394200"/>
          <p14:tracePt t="11568" x="4164013" y="4384675"/>
          <p14:tracePt t="11575" x="4249738" y="4384675"/>
          <p14:tracePt t="11583" x="4351338" y="4368800"/>
          <p14:tracePt t="11591" x="4435475" y="4359275"/>
          <p14:tracePt t="11599" x="4521200" y="4351338"/>
          <p14:tracePt t="11607" x="4597400" y="4325938"/>
          <p14:tracePt t="11615" x="4657725" y="4308475"/>
          <p14:tracePt t="11623" x="4699000" y="4291013"/>
          <p14:tracePt t="11631" x="4733925" y="4275138"/>
          <p14:tracePt t="11639" x="4767263" y="4265613"/>
          <p14:tracePt t="11655" x="4792663" y="4240213"/>
          <p14:tracePt t="11663" x="4810125" y="4232275"/>
          <p14:tracePt t="11679" x="4827588" y="4224338"/>
          <p14:tracePt t="11687" x="4852988" y="4214813"/>
          <p14:tracePt t="11695" x="4860925" y="4197350"/>
          <p14:tracePt t="11704" x="4886325" y="4189413"/>
          <p14:tracePt t="11711" x="4911725" y="4156075"/>
          <p14:tracePt t="11720" x="4919663" y="4156075"/>
          <p14:tracePt t="11727" x="4929188" y="4146550"/>
          <p14:tracePt t="11737" x="4962525" y="4138613"/>
          <p14:tracePt t="11743" x="4987925" y="4138613"/>
          <p14:tracePt t="11756" x="4997450" y="4138613"/>
          <p14:tracePt t="11762" x="5038725" y="4130675"/>
          <p14:tracePt t="11768" x="5081588" y="4095750"/>
          <p14:tracePt t="11775" x="5099050" y="4087813"/>
          <p14:tracePt t="11784" x="5149850" y="4070350"/>
          <p14:tracePt t="11799" x="5175250" y="4052888"/>
          <p14:tracePt t="11807" x="5183188" y="4037013"/>
          <p14:tracePt t="11815" x="5183188" y="4027488"/>
          <p14:tracePt t="11831" x="5192713" y="4027488"/>
          <p14:tracePt t="11914" x="5200650" y="4027488"/>
          <p14:tracePt t="11920" x="5208588" y="4027488"/>
          <p14:tracePt t="11935" x="5218113" y="4037013"/>
          <p14:tracePt t="11943" x="5226050" y="4044950"/>
          <p14:tracePt t="12297" x="5243513" y="4044950"/>
          <p14:tracePt t="12312" x="5260975" y="4037013"/>
          <p14:tracePt t="12319" x="5268913" y="4027488"/>
          <p14:tracePt t="12327" x="5276850" y="4019550"/>
          <p14:tracePt t="12335" x="5276850" y="4011613"/>
          <p14:tracePt t="12343" x="5286375" y="3994150"/>
          <p14:tracePt t="12351" x="5294313" y="3960813"/>
          <p14:tracePt t="12359" x="5302250" y="3935413"/>
          <p14:tracePt t="12368" x="5319713" y="3883025"/>
          <p14:tracePt t="12375" x="5319713" y="3849688"/>
          <p14:tracePt t="12383" x="5327650" y="3790950"/>
          <p14:tracePt t="12391" x="5353050" y="3722688"/>
          <p14:tracePt t="12399" x="5387975" y="3629025"/>
          <p14:tracePt t="12407" x="5405438" y="3543300"/>
          <p14:tracePt t="12415" x="5421313" y="3449638"/>
          <p14:tracePt t="12423" x="5438775" y="3382963"/>
          <p14:tracePt t="12431" x="5464175" y="3305175"/>
          <p14:tracePt t="12439" x="5481638" y="3246438"/>
          <p14:tracePt t="12449" x="5489575" y="3170238"/>
          <p14:tracePt t="12455" x="5507038" y="3084513"/>
          <p14:tracePt t="12464" x="5507038" y="3016250"/>
          <p14:tracePt t="12471" x="5507038" y="2957513"/>
          <p14:tracePt t="12479" x="5507038" y="2881313"/>
          <p14:tracePt t="12487" x="5507038" y="2830513"/>
          <p14:tracePt t="12495" x="5507038" y="2778125"/>
          <p14:tracePt t="12503" x="5507038" y="2736850"/>
          <p14:tracePt t="12511" x="5507038" y="2701925"/>
          <p14:tracePt t="12519" x="5497513" y="2676525"/>
          <p14:tracePt t="12527" x="5489575" y="2643188"/>
          <p14:tracePt t="12535" x="5489575" y="2633663"/>
          <p14:tracePt t="12543" x="5481638" y="2617788"/>
          <p14:tracePt t="12551" x="5472113" y="2592388"/>
          <p14:tracePt t="12559" x="5472113" y="2574925"/>
          <p14:tracePt t="12568" x="5472113" y="2549525"/>
          <p14:tracePt t="12575" x="5472113" y="2541588"/>
          <p14:tracePt t="12584" x="5472113" y="2516188"/>
          <p14:tracePt t="12591" x="5472113" y="2506663"/>
          <p14:tracePt t="12600" x="5472113" y="2473325"/>
          <p14:tracePt t="12607" x="5472113" y="2455863"/>
          <p14:tracePt t="12616" x="5472113" y="2447925"/>
          <p14:tracePt t="12623" x="5464175" y="2430463"/>
          <p14:tracePt t="12632" x="5464175" y="2405063"/>
          <p14:tracePt t="12639" x="5464175" y="2397125"/>
          <p14:tracePt t="12649" x="5464175" y="2387600"/>
          <p14:tracePt t="12655" x="5464175" y="2379663"/>
          <p14:tracePt t="12664" x="5456238" y="2362200"/>
          <p14:tracePt t="12671" x="5438775" y="2336800"/>
          <p14:tracePt t="12679" x="5438775" y="2311400"/>
          <p14:tracePt t="12687" x="5438775" y="2303463"/>
          <p14:tracePt t="12695" x="5430838" y="2278063"/>
          <p14:tracePt t="12703" x="5421313" y="2268538"/>
          <p14:tracePt t="12711" x="5413375" y="2268538"/>
          <p14:tracePt t="13025" x="5413375" y="2260600"/>
          <p14:tracePt t="13032" x="5413375" y="2252663"/>
          <p14:tracePt t="13039" x="5413375" y="2243138"/>
          <p14:tracePt t="13071" x="5405438" y="2217738"/>
          <p14:tracePt t="13087" x="5405438" y="2200275"/>
          <p14:tracePt t="13095" x="5387975" y="2184400"/>
          <p14:tracePt t="13103" x="5380038" y="2174875"/>
          <p14:tracePt t="13119" x="5370513" y="2149475"/>
          <p14:tracePt t="13135" x="5370513" y="2141538"/>
          <p14:tracePt t="13183" x="5370513" y="2133600"/>
          <p14:tracePt t="13199" x="5387975" y="2133600"/>
          <p14:tracePt t="13207" x="5421313" y="2133600"/>
          <p14:tracePt t="13216" x="5472113" y="2133600"/>
          <p14:tracePt t="13223" x="5514975" y="2133600"/>
          <p14:tracePt t="13232" x="5557838" y="2133600"/>
          <p14:tracePt t="13239" x="5583238" y="2133600"/>
          <p14:tracePt t="13249" x="5626100" y="2133600"/>
          <p14:tracePt t="13255" x="5694363" y="2133600"/>
          <p14:tracePt t="13264" x="5778500" y="2133600"/>
          <p14:tracePt t="13271" x="5864225" y="2124075"/>
          <p14:tracePt t="13279" x="5957888" y="2116138"/>
          <p14:tracePt t="13287" x="6024563" y="2090738"/>
          <p14:tracePt t="13295" x="6102350" y="2082800"/>
          <p14:tracePt t="13303" x="6178550" y="2073275"/>
          <p14:tracePt t="13311" x="6246813" y="2055813"/>
          <p14:tracePt t="13320" x="6323013" y="2047875"/>
          <p14:tracePt t="13327" x="6381750" y="2039938"/>
          <p14:tracePt t="13335" x="6424613" y="2030413"/>
          <p14:tracePt t="13343" x="6457950" y="2022475"/>
          <p14:tracePt t="13351" x="6475413" y="2022475"/>
          <p14:tracePt t="13399" x="6483350" y="2022475"/>
          <p14:tracePt t="13407" x="6492875" y="2022475"/>
          <p14:tracePt t="13416" x="6500813" y="2022475"/>
          <p14:tracePt t="13423" x="6518275" y="2022475"/>
          <p14:tracePt t="13432" x="6569075" y="2022475"/>
          <p14:tracePt t="13439" x="6594475" y="2022475"/>
          <p14:tracePt t="13449" x="6637338" y="2022475"/>
          <p14:tracePt t="13455" x="6696075" y="2022475"/>
          <p14:tracePt t="13464" x="6731000" y="2022475"/>
          <p14:tracePt t="13471" x="6772275" y="2022475"/>
          <p14:tracePt t="13480" x="6815138" y="2022475"/>
          <p14:tracePt t="13487" x="6858000" y="2022475"/>
          <p14:tracePt t="13495" x="6891338" y="2022475"/>
          <p14:tracePt t="13503" x="6934200" y="2022475"/>
          <p14:tracePt t="13512" x="6994525" y="2022475"/>
          <p14:tracePt t="13520" x="7019925" y="2022475"/>
          <p14:tracePt t="13529" x="7053263" y="2022475"/>
          <p14:tracePt t="13535" x="7088188" y="2022475"/>
          <p14:tracePt t="13543" x="7104063" y="2022475"/>
          <p14:tracePt t="13551" x="7138988" y="2022475"/>
          <p14:tracePt t="13559" x="7172325" y="2022475"/>
          <p14:tracePt t="13567" x="7215188" y="2022475"/>
          <p14:tracePt t="13577" x="7240588" y="2022475"/>
          <p14:tracePt t="13584" x="7265988" y="2022475"/>
          <p14:tracePt t="13592" x="7308850" y="2022475"/>
          <p14:tracePt t="13600" x="7385050" y="2022475"/>
          <p14:tracePt t="13608" x="7453313" y="2022475"/>
          <p14:tracePt t="13616" x="7494588" y="2022475"/>
          <p14:tracePt t="13624" x="7554913" y="2022475"/>
          <p14:tracePt t="13632" x="7597775" y="2022475"/>
          <p14:tracePt t="13639" x="7656513" y="2022475"/>
          <p14:tracePt t="13649" x="7707313" y="2014538"/>
          <p14:tracePt t="13655" x="7750175" y="2005013"/>
          <p14:tracePt t="13663" x="7793038" y="2005013"/>
          <p14:tracePt t="13671" x="7851775" y="2005013"/>
          <p14:tracePt t="13679" x="7894638" y="1997075"/>
          <p14:tracePt t="13687" x="7927975" y="1989138"/>
          <p14:tracePt t="14393" x="7920038" y="1997075"/>
          <p14:tracePt t="14424" x="7912100" y="2005013"/>
          <p14:tracePt t="14440" x="7902575" y="2005013"/>
          <p14:tracePt t="14495" x="7894638" y="2005013"/>
          <p14:tracePt t="14504" x="7886700" y="2014538"/>
          <p14:tracePt t="14665" x="7877175" y="2022475"/>
          <p14:tracePt t="14673" x="7869238" y="2030413"/>
          <p14:tracePt t="14703" x="7861300" y="2030413"/>
          <p14:tracePt t="14719" x="7843838" y="2055813"/>
          <p14:tracePt t="14727" x="7835900" y="2065338"/>
          <p14:tracePt t="14743" x="7826375" y="2073275"/>
          <p14:tracePt t="14751" x="7818438" y="2082800"/>
          <p14:tracePt t="14760" x="7810500" y="2090738"/>
          <p14:tracePt t="14767" x="7800975" y="2098675"/>
          <p14:tracePt t="14776" x="7793038" y="2116138"/>
          <p14:tracePt t="14783" x="7783513" y="2124075"/>
          <p14:tracePt t="14794" x="7775575" y="2141538"/>
          <p14:tracePt t="14800" x="7742238" y="2200275"/>
          <p14:tracePt t="14815" x="7724775" y="2227263"/>
          <p14:tracePt t="14826" x="7691438" y="2260600"/>
          <p14:tracePt t="14831" x="7673975" y="2286000"/>
          <p14:tracePt t="14840" x="7648575" y="2311400"/>
          <p14:tracePt t="14847" x="7623175" y="2344738"/>
          <p14:tracePt t="14855" x="7580313" y="2387600"/>
          <p14:tracePt t="14863" x="7562850" y="2397125"/>
          <p14:tracePt t="14871" x="7521575" y="2455863"/>
          <p14:tracePt t="14879" x="7486650" y="2524125"/>
          <p14:tracePt t="14887" x="7443788" y="2582863"/>
          <p14:tracePt t="14895" x="7402513" y="2625725"/>
          <p14:tracePt t="14903" x="7342188" y="2693988"/>
          <p14:tracePt t="14911" x="7324725" y="2711450"/>
          <p14:tracePt t="14919" x="7283450" y="2762250"/>
          <p14:tracePt t="14927" x="7240588" y="2820988"/>
          <p14:tracePt t="14935" x="7189788" y="2906713"/>
          <p14:tracePt t="14944" x="7121525" y="2982913"/>
          <p14:tracePt t="14951" x="7045325" y="3051175"/>
          <p14:tracePt t="14959" x="6959600" y="3119438"/>
          <p14:tracePt t="14967" x="6883400" y="3186113"/>
          <p14:tracePt t="14976" x="6807200" y="3238500"/>
          <p14:tracePt t="14983" x="6738938" y="3279775"/>
          <p14:tracePt t="14991" x="6680200" y="3340100"/>
          <p14:tracePt t="14999" x="6627813" y="3373438"/>
          <p14:tracePt t="15012" x="6561138" y="3408363"/>
          <p14:tracePt t="15017" x="6526213" y="3433763"/>
          <p14:tracePt t="15026" x="6510338" y="3433763"/>
          <p14:tracePt t="15031" x="6475413" y="3475038"/>
          <p14:tracePt t="15040" x="6450013" y="3492500"/>
          <p14:tracePt t="15047" x="6442075" y="3502025"/>
          <p14:tracePt t="15055" x="6424613" y="3517900"/>
          <p14:tracePt t="15064" x="6407150" y="3543300"/>
          <p14:tracePt t="15073" x="6391275" y="3552825"/>
          <p14:tracePt t="15079" x="6373813" y="3560763"/>
          <p14:tracePt t="15088" x="6365875" y="3560763"/>
          <p14:tracePt t="15095" x="6348413" y="3568700"/>
          <p14:tracePt t="15103" x="6338888" y="3568700"/>
          <p14:tracePt t="15111" x="6330950" y="3578225"/>
          <p14:tracePt t="15119" x="6305550" y="3586163"/>
          <p14:tracePt t="15128" x="6280150" y="3611563"/>
          <p14:tracePt t="15136" x="6262688" y="3619500"/>
          <p14:tracePt t="15159" x="6254750" y="3629025"/>
          <p14:tracePt t="15168" x="6229350" y="3636963"/>
          <p14:tracePt t="15176" x="6203950" y="3646488"/>
          <p14:tracePt t="15183" x="6169025" y="3662363"/>
          <p14:tracePt t="15192" x="6143625" y="3687763"/>
          <p14:tracePt t="15199" x="6118225" y="3705225"/>
          <p14:tracePt t="15209" x="6092825" y="3722688"/>
          <p14:tracePt t="15215" x="6059488" y="3756025"/>
          <p14:tracePt t="15225" x="6024563" y="3781425"/>
          <p14:tracePt t="15231" x="6008688" y="3806825"/>
          <p14:tracePt t="15242" x="5999163" y="3841750"/>
          <p14:tracePt t="15247" x="5983288" y="3857625"/>
          <p14:tracePt t="15255" x="5973763" y="3875088"/>
          <p14:tracePt t="15263" x="5948363" y="3925888"/>
          <p14:tracePt t="15271" x="5940425" y="3935413"/>
          <p14:tracePt t="15279" x="5932488" y="3960813"/>
          <p14:tracePt t="15287" x="5932488" y="3994150"/>
          <p14:tracePt t="15295" x="5922963" y="4002088"/>
          <p14:tracePt t="15303" x="5915025" y="4062413"/>
          <p14:tracePt t="15311" x="5889625" y="4095750"/>
          <p14:tracePt t="15320" x="5889625" y="4156075"/>
          <p14:tracePt t="15330" x="5880100" y="4181475"/>
          <p14:tracePt t="15336" x="5872163" y="4214813"/>
          <p14:tracePt t="15343" x="5864225" y="4257675"/>
          <p14:tracePt t="15352" x="5854700" y="4275138"/>
          <p14:tracePt t="15360" x="5829300" y="4300538"/>
          <p14:tracePt t="15368" x="5829300" y="4316413"/>
          <p14:tracePt t="15376" x="5829300" y="4351338"/>
          <p14:tracePt t="15383" x="5829300" y="4376738"/>
          <p14:tracePt t="15392" x="5821363" y="4402138"/>
          <p14:tracePt t="15400" x="5821363" y="4419600"/>
          <p14:tracePt t="15408" x="5795963" y="4460875"/>
          <p14:tracePt t="15415" x="5795963" y="4486275"/>
          <p14:tracePt t="15426" x="5795963" y="4546600"/>
          <p14:tracePt t="15431" x="5795963" y="4589463"/>
          <p14:tracePt t="15439" x="5770563" y="4648200"/>
          <p14:tracePt t="15447" x="5753100" y="4699000"/>
          <p14:tracePt t="15455" x="5745163" y="4716463"/>
          <p14:tracePt t="15463" x="5727700" y="4749800"/>
          <p14:tracePt t="15471" x="5702300" y="4792663"/>
          <p14:tracePt t="15479" x="5676900" y="4818063"/>
          <p14:tracePt t="15488" x="5659438" y="4860925"/>
          <p14:tracePt t="15495" x="5641975" y="4878388"/>
          <p14:tracePt t="15503" x="5616575" y="4919663"/>
          <p14:tracePt t="15512" x="5608638" y="4937125"/>
          <p14:tracePt t="15527" x="5591175" y="4946650"/>
          <p14:tracePt t="15559" x="5583238" y="4954588"/>
          <p14:tracePt t="15583" x="5565775" y="4954588"/>
          <p14:tracePt t="15615" x="5557838" y="4954588"/>
          <p14:tracePt t="15623" x="5549900" y="4954588"/>
          <p14:tracePt t="15631" x="5532438" y="4954588"/>
          <p14:tracePt t="15640" x="5507038" y="4946650"/>
          <p14:tracePt t="15647" x="5472113" y="4929188"/>
          <p14:tracePt t="15655" x="5438775" y="4911725"/>
          <p14:tracePt t="15663" x="5413375" y="4894263"/>
          <p14:tracePt t="15671" x="5395913" y="4894263"/>
          <p14:tracePt t="15679" x="5380038" y="4878388"/>
          <p14:tracePt t="15687" x="5353050" y="4868863"/>
          <p14:tracePt t="15695" x="5345113" y="4868863"/>
          <p14:tracePt t="15703" x="5337175" y="4860925"/>
          <p14:tracePt t="15711" x="5327650" y="4860925"/>
          <p14:tracePt t="15719" x="5319713" y="4843463"/>
          <p14:tracePt t="15920" x="5311775" y="4835525"/>
          <p14:tracePt t="16064" x="5302250" y="4835525"/>
          <p14:tracePt t="16073" x="5294313" y="4835525"/>
          <p14:tracePt t="16079" x="5286375" y="4843463"/>
          <p14:tracePt t="16087" x="5286375" y="4852988"/>
          <p14:tracePt t="16096" x="5276850" y="4868863"/>
          <p14:tracePt t="16112" x="5268913" y="4886325"/>
          <p14:tracePt t="16120" x="5260975" y="4894263"/>
          <p14:tracePt t="16127" x="5251450" y="4911725"/>
          <p14:tracePt t="16135" x="5251450" y="4937125"/>
          <p14:tracePt t="16148" x="5251450" y="4946650"/>
          <p14:tracePt t="16154" x="5243513" y="4979988"/>
          <p14:tracePt t="16162" x="5243513" y="4987925"/>
          <p14:tracePt t="16167" x="5243513" y="5005388"/>
          <p14:tracePt t="16175" x="5243513" y="5038725"/>
          <p14:tracePt t="16183" x="5235575" y="5073650"/>
          <p14:tracePt t="16191" x="5226050" y="5106988"/>
          <p14:tracePt t="16199" x="5226050" y="5116513"/>
          <p14:tracePt t="16207" x="5226050" y="5149850"/>
          <p14:tracePt t="16215" x="5226050" y="5183188"/>
          <p14:tracePt t="16223" x="5226050" y="5218113"/>
          <p14:tracePt t="16231" x="5226050" y="5268913"/>
          <p14:tracePt t="16239" x="5226050" y="5286375"/>
          <p14:tracePt t="16247" x="5226050" y="5302250"/>
          <p14:tracePt t="16255" x="5226050" y="5337175"/>
          <p14:tracePt t="16263" x="5226050" y="5362575"/>
          <p14:tracePt t="16272" x="5226050" y="5387975"/>
          <p14:tracePt t="16279" x="5226050" y="5413375"/>
          <p14:tracePt t="16287" x="5226050" y="5446713"/>
          <p14:tracePt t="16296" x="5226050" y="5481638"/>
          <p14:tracePt t="16303" x="5226050" y="5497513"/>
          <p14:tracePt t="16311" x="5226050" y="5514975"/>
          <p14:tracePt t="16319" x="5226050" y="5557838"/>
          <p14:tracePt t="16328" x="5226050" y="5575300"/>
          <p14:tracePt t="16335" x="5226050" y="5616575"/>
          <p14:tracePt t="16344" x="5226050" y="5641975"/>
          <p14:tracePt t="16351" x="5226050" y="5684838"/>
          <p14:tracePt t="16359" x="5226050" y="5702300"/>
          <p14:tracePt t="16367" x="5218113" y="5735638"/>
          <p14:tracePt t="16376" x="5218113" y="5753100"/>
          <p14:tracePt t="16383" x="5208588" y="5770563"/>
          <p14:tracePt t="16391" x="5208588" y="5795963"/>
          <p14:tracePt t="16399" x="5208588" y="5821363"/>
          <p14:tracePt t="16407" x="5208588" y="5829300"/>
          <p14:tracePt t="16415" x="5208588" y="5846763"/>
          <p14:tracePt t="16480" x="5192713" y="5846763"/>
          <p14:tracePt t="16511" x="5192713" y="5838825"/>
          <p14:tracePt t="16519" x="5192713" y="5813425"/>
          <p14:tracePt t="16528" x="5192713" y="5788025"/>
          <p14:tracePt t="16535" x="5192713" y="5761038"/>
          <p14:tracePt t="16544" x="5192713" y="5727700"/>
          <p14:tracePt t="16551" x="5183188" y="5668963"/>
          <p14:tracePt t="16560" x="5183188" y="5641975"/>
          <p14:tracePt t="16567" x="5183188" y="5616575"/>
          <p14:tracePt t="16576" x="5183188" y="5575300"/>
          <p14:tracePt t="16583" x="5183188" y="5532438"/>
          <p14:tracePt t="16591" x="5183188" y="5472113"/>
          <p14:tracePt t="16599" x="5183188" y="5405438"/>
          <p14:tracePt t="16607" x="5183188" y="5327650"/>
          <p14:tracePt t="16615" x="5183188" y="5286375"/>
          <p14:tracePt t="16626" x="5183188" y="5226050"/>
          <p14:tracePt t="16632" x="5183188" y="5183188"/>
          <p14:tracePt t="16640" x="5183188" y="5141913"/>
          <p14:tracePt t="16648" x="5183188" y="5106988"/>
          <p14:tracePt t="16657" x="5175250" y="5064125"/>
          <p14:tracePt t="16663" x="5167313" y="5048250"/>
          <p14:tracePt t="16671" x="5167313" y="5038725"/>
          <p14:tracePt t="16679" x="5167313" y="5005388"/>
          <p14:tracePt t="16688" x="5167313" y="4987925"/>
          <p14:tracePt t="16695" x="5157788" y="4972050"/>
          <p14:tracePt t="16826" x="5157788" y="4962525"/>
          <p14:tracePt t="16833" x="5157788" y="4954588"/>
          <p14:tracePt t="16840" x="5157788" y="4929188"/>
          <p14:tracePt t="16847" x="5141913" y="4903788"/>
          <p14:tracePt t="16856" x="5141913" y="4894263"/>
          <p14:tracePt t="16872" x="5141913" y="4878388"/>
          <p14:tracePt t="16879" x="5141913" y="4868863"/>
          <p14:tracePt t="16895" x="5132388" y="4860925"/>
          <p14:tracePt t="16903" x="5132388" y="4852988"/>
          <p14:tracePt t="16911" x="5132388" y="4843463"/>
          <p14:tracePt t="16927" x="5132388" y="4835525"/>
          <p14:tracePt t="16935" x="5132388" y="4827588"/>
          <p14:tracePt t="16944" x="5132388" y="4818063"/>
          <p14:tracePt t="16951" x="5124450" y="4810125"/>
          <p14:tracePt t="17025" x="5124450" y="4818063"/>
          <p14:tracePt t="17032" x="5116513" y="4835525"/>
          <p14:tracePt t="17040" x="5116513" y="4843463"/>
          <p14:tracePt t="17047" x="5116513" y="4860925"/>
          <p14:tracePt t="17056" x="5116513" y="4878388"/>
          <p14:tracePt t="17063" x="5116513" y="4894263"/>
          <p14:tracePt t="17073" x="5106988" y="4946650"/>
          <p14:tracePt t="17080" x="5106988" y="4972050"/>
          <p14:tracePt t="17088" x="5106988" y="5022850"/>
          <p14:tracePt t="17095" x="5106988" y="5056188"/>
          <p14:tracePt t="17104" x="5106988" y="5081588"/>
          <p14:tracePt t="17111" x="5106988" y="5124450"/>
          <p14:tracePt t="17119" x="5106988" y="5149850"/>
          <p14:tracePt t="17127" x="5106988" y="5192713"/>
          <p14:tracePt t="17135" x="5106988" y="5226050"/>
          <p14:tracePt t="17144" x="5106988" y="5235575"/>
          <p14:tracePt t="17151" x="5106988" y="5243513"/>
          <p14:tracePt t="17161" x="5106988" y="5268913"/>
          <p14:tracePt t="17167" x="5106988" y="5276850"/>
          <p14:tracePt t="17183" x="5106988" y="5286375"/>
          <p14:tracePt t="17191" x="5106988" y="5294313"/>
          <p14:tracePt t="17866" x="5106988" y="5311775"/>
          <p14:tracePt t="18625" x="5081588" y="5327650"/>
          <p14:tracePt t="18632" x="5073650" y="5353050"/>
          <p14:tracePt t="18639" x="5064125" y="5405438"/>
          <p14:tracePt t="18650" x="5056188" y="5446713"/>
          <p14:tracePt t="18655" x="5056188" y="5497513"/>
          <p14:tracePt t="18663" x="5056188" y="5524500"/>
          <p14:tracePt t="18671" x="5056188" y="5557838"/>
          <p14:tracePt t="18680" x="5056188" y="5583238"/>
          <p14:tracePt t="18695" x="5056188" y="5591175"/>
          <p14:tracePt t="18703" x="5056188" y="5608638"/>
          <p14:tracePt t="18719" x="5056188" y="5616575"/>
          <p14:tracePt t="18727" x="5056188" y="5626100"/>
          <p14:tracePt t="18735" x="5048250" y="5634038"/>
          <p14:tracePt t="18759" x="5048250" y="5651500"/>
          <p14:tracePt t="18767" x="5048250" y="5659438"/>
          <p14:tracePt t="18775" x="5048250" y="5676900"/>
          <p14:tracePt t="18784" x="5048250" y="5702300"/>
          <p14:tracePt t="18791" x="5048250" y="5710238"/>
          <p14:tracePt t="18872" x="5048250" y="5727700"/>
          <p14:tracePt t="18993" x="5048250" y="5735638"/>
          <p14:tracePt t="23217" x="5048250" y="5753100"/>
          <p14:tracePt t="23394" x="5056188" y="5770563"/>
          <p14:tracePt t="23415" x="5073650" y="5788025"/>
          <p14:tracePt t="23423" x="5081588" y="5803900"/>
          <p14:tracePt t="23433" x="5091113" y="5803900"/>
          <p14:tracePt t="23439" x="5099050" y="5813425"/>
          <p14:tracePt t="23447" x="5116513" y="5821363"/>
          <p14:tracePt t="23455" x="5124450" y="5821363"/>
          <p14:tracePt t="23463" x="5141913" y="5821363"/>
          <p14:tracePt t="23471" x="5175250" y="5829300"/>
          <p14:tracePt t="23479" x="5243513" y="5829300"/>
          <p14:tracePt t="23487" x="5337175" y="5846763"/>
          <p14:tracePt t="23497" x="5430838" y="5864225"/>
          <p14:tracePt t="23503" x="5575300" y="5872163"/>
          <p14:tracePt t="23511" x="5727700" y="5872163"/>
          <p14:tracePt t="23519" x="5880100" y="5889625"/>
          <p14:tracePt t="23527" x="6042025" y="5897563"/>
          <p14:tracePt t="23535" x="6194425" y="5897563"/>
          <p14:tracePt t="23543" x="6373813" y="5905500"/>
          <p14:tracePt t="23552" x="6551613" y="5922963"/>
          <p14:tracePt t="23559" x="6756400" y="5922963"/>
          <p14:tracePt t="23567" x="6934200" y="5922963"/>
          <p14:tracePt t="23575" x="7113588" y="5940425"/>
          <p14:tracePt t="23584" x="7240588" y="5940425"/>
          <p14:tracePt t="23591" x="7350125" y="5940425"/>
          <p14:tracePt t="23600" x="7435850" y="5940425"/>
          <p14:tracePt t="23607" x="7494588" y="5940425"/>
          <p14:tracePt t="23617" x="7537450" y="5940425"/>
          <p14:tracePt t="23623" x="7588250" y="5940425"/>
          <p14:tracePt t="23633" x="7597775" y="5940425"/>
          <p14:tracePt t="23639" x="7605713" y="5940425"/>
          <p14:tracePt t="23679" x="7613650" y="5940425"/>
          <p14:tracePt t="23687" x="7639050" y="5922963"/>
          <p14:tracePt t="23697" x="7666038" y="5905500"/>
          <p14:tracePt t="23705" x="7699375" y="5889625"/>
          <p14:tracePt t="23712" x="7732713" y="5872163"/>
          <p14:tracePt t="23720" x="7783513" y="5854700"/>
          <p14:tracePt t="23727" x="7843838" y="5846763"/>
          <p14:tracePt t="23735" x="7894638" y="5846763"/>
          <p14:tracePt t="23745" x="7920038" y="5838825"/>
          <p14:tracePt t="23752" x="7962900" y="5838825"/>
          <p14:tracePt t="23760" x="8013700" y="5821363"/>
          <p14:tracePt t="23768" x="8056563" y="5803900"/>
          <p14:tracePt t="23776" x="8107363" y="5795963"/>
          <p14:tracePt t="23784" x="8150225" y="5788025"/>
          <p14:tracePt t="23791" x="8158163" y="5788025"/>
          <p14:tracePt t="23800" x="8166100" y="5788025"/>
          <p14:tracePt t="23840" x="8191500" y="5770563"/>
          <p14:tracePt t="23848" x="8191500" y="5761038"/>
          <p14:tracePt t="23855" x="8234363" y="5735638"/>
          <p14:tracePt t="23864" x="8285163" y="5719763"/>
          <p14:tracePt t="23871" x="8320088" y="5710238"/>
          <p14:tracePt t="23879" x="8328025" y="5694363"/>
          <p14:tracePt t="23888" x="8370888" y="5668963"/>
          <p14:tracePt t="23904" x="8413750" y="5659438"/>
          <p14:tracePt t="23912" x="8455025" y="5659438"/>
          <p14:tracePt t="23919" x="8480425" y="5659438"/>
          <p14:tracePt t="23928" x="8523288" y="5651500"/>
          <p14:tracePt t="23935" x="8583613" y="5641975"/>
          <p14:tracePt t="23943" x="8651875" y="5634038"/>
          <p14:tracePt t="23951" x="8728075" y="5626100"/>
          <p14:tracePt t="23959" x="8786813" y="5626100"/>
          <p14:tracePt t="23967" x="8855075" y="5616575"/>
          <p14:tracePt t="23976" x="8905875" y="5600700"/>
          <p14:tracePt t="24905" x="8913813" y="5600700"/>
          <p14:tracePt t="24920" x="8923338" y="5591175"/>
          <p14:tracePt t="24951" x="8923338" y="5583238"/>
          <p14:tracePt t="30000" x="8923338" y="5575300"/>
          <p14:tracePt t="30249" x="8923338" y="5565775"/>
          <p14:tracePt t="30271" x="8931275" y="5557838"/>
          <p14:tracePt t="30279" x="8931275" y="5549900"/>
          <p14:tracePt t="30288" x="8948738" y="5549900"/>
          <p14:tracePt t="30295" x="8991600" y="5524500"/>
          <p14:tracePt t="30303" x="9024938" y="5507038"/>
          <p14:tracePt t="30311" x="9050338" y="5481638"/>
          <p14:tracePt t="30319" x="9101138" y="5438775"/>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B24C186-842A-41E0-B760-BFE4438101E8}"/>
              </a:ext>
            </a:extLst>
          </p:cNvPr>
          <p:cNvSpPr>
            <a:spLocks noGrp="1" noChangeArrowheads="1"/>
          </p:cNvSpPr>
          <p:nvPr>
            <p:ph type="title"/>
          </p:nvPr>
        </p:nvSpPr>
        <p:spPr>
          <a:xfrm>
            <a:off x="628650" y="1412875"/>
            <a:ext cx="7886700" cy="863600"/>
          </a:xfrm>
        </p:spPr>
        <p:txBody>
          <a:bodyPr/>
          <a:lstStyle/>
          <a:p>
            <a:pPr eaLnBrk="1" hangingPunct="1"/>
            <a:r>
              <a:rPr lang="cs-CZ" altLang="cs-CZ"/>
              <a:t>Thank </a:t>
            </a:r>
            <a:r>
              <a:rPr lang="en-US" altLang="cs-CZ"/>
              <a:t>You four Your attention</a:t>
            </a:r>
            <a:endParaRPr lang="cs-CZ" altLang="cs-CZ"/>
          </a:p>
        </p:txBody>
      </p:sp>
      <p:sp>
        <p:nvSpPr>
          <p:cNvPr id="60419" name="TextovéPole 4">
            <a:extLst>
              <a:ext uri="{FF2B5EF4-FFF2-40B4-BE49-F238E27FC236}">
                <a16:creationId xmlns:a16="http://schemas.microsoft.com/office/drawing/2014/main" id="{ADBDDFE1-D501-4179-8434-F12F06CDFA05}"/>
              </a:ext>
            </a:extLst>
          </p:cNvPr>
          <p:cNvSpPr txBox="1">
            <a:spLocks noChangeArrowheads="1"/>
          </p:cNvSpPr>
          <p:nvPr/>
        </p:nvSpPr>
        <p:spPr bwMode="auto">
          <a:xfrm>
            <a:off x="1130390" y="2409145"/>
            <a:ext cx="741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cs-CZ" sz="1800" dirty="0">
                <a:latin typeface="Tahoma" panose="020B0604030504040204" pitchFamily="34" charset="0"/>
                <a:cs typeface="Arial" panose="020B0604020202020204" pitchFamily="34" charset="0"/>
              </a:rPr>
              <a:t>Questions – email – alena.brysova@fnusa.cz</a:t>
            </a:r>
          </a:p>
          <a:p>
            <a:pPr eaLnBrk="1" hangingPunct="1">
              <a:lnSpc>
                <a:spcPct val="100000"/>
              </a:lnSpc>
              <a:spcBef>
                <a:spcPct val="0"/>
              </a:spcBef>
              <a:buFontTx/>
              <a:buNone/>
            </a:pPr>
            <a:endParaRPr lang="en-US" altLang="cs-CZ" sz="1800" dirty="0">
              <a:latin typeface="Tahoma" panose="020B0604030504040204" pitchFamily="34" charset="0"/>
              <a:cs typeface="Arial" panose="020B0604020202020204" pitchFamily="34" charset="0"/>
            </a:endParaRPr>
          </a:p>
          <a:p>
            <a:pPr eaLnBrk="1" hangingPunct="1">
              <a:lnSpc>
                <a:spcPct val="100000"/>
              </a:lnSpc>
              <a:spcBef>
                <a:spcPct val="0"/>
              </a:spcBef>
              <a:buFontTx/>
              <a:buNone/>
            </a:pPr>
            <a:r>
              <a:rPr lang="en-US" altLang="cs-CZ" sz="1800">
                <a:latin typeface="Tahoma" panose="020B0604030504040204" pitchFamily="34" charset="0"/>
                <a:cs typeface="Arial" panose="020B0604020202020204" pitchFamily="34" charset="0"/>
              </a:rPr>
              <a:t>Consultation – Orthodontic department - St. </a:t>
            </a:r>
            <a:r>
              <a:rPr lang="en-US" altLang="cs-CZ" sz="1800" dirty="0">
                <a:latin typeface="Tahoma" panose="020B0604030504040204" pitchFamily="34" charset="0"/>
                <a:cs typeface="Arial" panose="020B0604020202020204" pitchFamily="34" charset="0"/>
              </a:rPr>
              <a:t>Anne's Hospital, building D2b – Thursday 1-2 p.m. </a:t>
            </a:r>
          </a:p>
        </p:txBody>
      </p:sp>
      <p:pic>
        <p:nvPicPr>
          <p:cNvPr id="60420" name="Picture 7">
            <a:extLst>
              <a:ext uri="{FF2B5EF4-FFF2-40B4-BE49-F238E27FC236}">
                <a16:creationId xmlns:a16="http://schemas.microsoft.com/office/drawing/2014/main" id="{EA29E7AC-B30D-4FCD-8513-083D5CFDC14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7450" y="4308475"/>
            <a:ext cx="3000375" cy="1800225"/>
          </a:xfrm>
        </p:spPr>
      </p:pic>
      <p:pic>
        <p:nvPicPr>
          <p:cNvPr id="60421" name="Picture 8">
            <a:extLst>
              <a:ext uri="{FF2B5EF4-FFF2-40B4-BE49-F238E27FC236}">
                <a16:creationId xmlns:a16="http://schemas.microsoft.com/office/drawing/2014/main" id="{196D6216-CE68-4C0A-A89C-90E582D6E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4332288"/>
            <a:ext cx="3240087" cy="176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Zvuk 6">
            <a:hlinkClick r:id="" action="ppaction://media"/>
            <a:extLst>
              <a:ext uri="{FF2B5EF4-FFF2-40B4-BE49-F238E27FC236}">
                <a16:creationId xmlns:a16="http://schemas.microsoft.com/office/drawing/2014/main" id="{C05EC85C-A3E7-41AA-9004-0CBFD1FD5D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362"/>
    </mc:Choice>
    <mc:Fallback xmlns="">
      <p:transition spd="slow" advTm="3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581C2EA-9CB0-4745-A69E-7F997B56921D}"/>
              </a:ext>
            </a:extLst>
          </p:cNvPr>
          <p:cNvSpPr>
            <a:spLocks noGrp="1" noChangeArrowheads="1"/>
          </p:cNvSpPr>
          <p:nvPr>
            <p:ph type="title"/>
          </p:nvPr>
        </p:nvSpPr>
        <p:spPr/>
        <p:txBody>
          <a:bodyPr/>
          <a:lstStyle/>
          <a:p>
            <a:pPr eaLnBrk="1" hangingPunct="1"/>
            <a:r>
              <a:rPr lang="en-US" altLang="cs-CZ"/>
              <a:t>Ideal occlusion</a:t>
            </a:r>
            <a:endParaRPr lang="cs-CZ" altLang="cs-CZ"/>
          </a:p>
        </p:txBody>
      </p:sp>
      <p:pic>
        <p:nvPicPr>
          <p:cNvPr id="10243" name="Picture 3">
            <a:extLst>
              <a:ext uri="{FF2B5EF4-FFF2-40B4-BE49-F238E27FC236}">
                <a16:creationId xmlns:a16="http://schemas.microsoft.com/office/drawing/2014/main" id="{572F2B87-FB7D-4A86-91B8-D20B4728504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28650" y="2047875"/>
            <a:ext cx="3886200" cy="39068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a:extLst>
              <a:ext uri="{FF2B5EF4-FFF2-40B4-BE49-F238E27FC236}">
                <a16:creationId xmlns:a16="http://schemas.microsoft.com/office/drawing/2014/main" id="{6F468904-6E01-4E14-B7D3-44B7A109F13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29150" y="2598738"/>
            <a:ext cx="3886200" cy="28051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A890DAF9-4A4F-4AE4-BE1E-30B67BC985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51"/>
    </mc:Choice>
    <mc:Fallback xmlns="">
      <p:transition spd="slow" advTm="1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B604451-A727-46A1-878E-EEEAF551E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125538"/>
            <a:ext cx="4319588"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A5CE0B16-A354-41AD-9198-AD868777D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860800"/>
            <a:ext cx="288131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67576754-9505-44C7-BB68-7F83E9C6B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3860800"/>
            <a:ext cx="25923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3" name="Rukopis 2">
                <a:extLst>
                  <a:ext uri="{FF2B5EF4-FFF2-40B4-BE49-F238E27FC236}">
                    <a16:creationId xmlns:a16="http://schemas.microsoft.com/office/drawing/2014/main" id="{DA589252-FB51-4C0C-A250-5EAA46901122}"/>
                  </a:ext>
                </a:extLst>
              </p14:cNvPr>
              <p14:cNvContentPartPr/>
              <p14:nvPr/>
            </p14:nvContentPartPr>
            <p14:xfrm>
              <a:off x="1657440" y="4614480"/>
              <a:ext cx="272160" cy="144720"/>
            </p14:xfrm>
          </p:contentPart>
        </mc:Choice>
        <mc:Fallback xmlns="">
          <p:pic>
            <p:nvPicPr>
              <p:cNvPr id="3" name="Rukopis 2">
                <a:extLst>
                  <a:ext uri="{FF2B5EF4-FFF2-40B4-BE49-F238E27FC236}">
                    <a16:creationId xmlns:a16="http://schemas.microsoft.com/office/drawing/2014/main" id="{DA589252-FB51-4C0C-A250-5EAA46901122}"/>
                  </a:ext>
                </a:extLst>
              </p:cNvPr>
              <p:cNvPicPr/>
              <p:nvPr/>
            </p:nvPicPr>
            <p:blipFill>
              <a:blip r:embed="rId8"/>
              <a:stretch>
                <a:fillRect/>
              </a:stretch>
            </p:blipFill>
            <p:spPr>
              <a:xfrm>
                <a:off x="1641600" y="4551120"/>
                <a:ext cx="303480" cy="271440"/>
              </a:xfrm>
              <a:prstGeom prst="rect">
                <a:avLst/>
              </a:prstGeom>
            </p:spPr>
          </p:pic>
        </mc:Fallback>
      </mc:AlternateContent>
      <p:pic>
        <p:nvPicPr>
          <p:cNvPr id="4" name="Zvuk 3">
            <a:hlinkClick r:id="" action="ppaction://media"/>
            <a:extLst>
              <a:ext uri="{FF2B5EF4-FFF2-40B4-BE49-F238E27FC236}">
                <a16:creationId xmlns:a16="http://schemas.microsoft.com/office/drawing/2014/main" id="{EEF1F511-B8F3-4FDA-8DCC-C818E137CF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98"/>
    </mc:Choice>
    <mc:Fallback xmlns="">
      <p:transition spd="slow" advTm="5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5" x="2498725" y="6526213"/>
          <p14:tracePt t="220" x="2676525" y="6305550"/>
          <p14:tracePt t="226" x="2727325" y="6211888"/>
          <p14:tracePt t="234" x="2762250" y="6110288"/>
          <p14:tracePt t="242" x="2795588" y="6024563"/>
          <p14:tracePt t="249" x="2830513" y="5932488"/>
          <p14:tracePt t="260" x="2846388" y="5864225"/>
          <p14:tracePt t="265" x="2881313" y="5795963"/>
          <p14:tracePt t="273" x="2897188" y="5735638"/>
          <p14:tracePt t="281" x="2914650" y="5719763"/>
          <p14:tracePt t="289" x="2940050" y="5694363"/>
          <p14:tracePt t="298" x="2974975" y="5684838"/>
          <p14:tracePt t="306" x="3008313" y="5676900"/>
          <p14:tracePt t="313" x="3041650" y="5651500"/>
          <p14:tracePt t="322" x="3076575" y="5626100"/>
          <p14:tracePt t="329" x="3127375" y="5591175"/>
          <p14:tracePt t="337" x="3195638" y="5549900"/>
          <p14:tracePt t="345" x="3211513" y="5532438"/>
          <p14:tracePt t="353" x="3263900" y="5514975"/>
          <p14:tracePt t="363" x="3305175" y="5489575"/>
          <p14:tracePt t="369" x="3355975" y="5456238"/>
          <p14:tracePt t="378" x="3424238" y="5430838"/>
          <p14:tracePt t="385" x="3484563" y="5387975"/>
          <p14:tracePt t="394" x="3560763" y="5327650"/>
          <p14:tracePt t="401" x="3636963" y="5286375"/>
          <p14:tracePt t="410" x="3722688" y="5243513"/>
          <p14:tracePt t="417" x="3798888" y="5183188"/>
          <p14:tracePt t="426" x="3875088" y="5132388"/>
          <p14:tracePt t="433" x="3925888" y="5073650"/>
          <p14:tracePt t="442" x="3968750" y="5038725"/>
          <p14:tracePt t="449" x="4002088" y="4997450"/>
          <p14:tracePt t="458" x="4044950" y="4946650"/>
          <p14:tracePt t="465" x="4062413" y="4937125"/>
          <p14:tracePt t="473" x="4070350" y="4886325"/>
          <p14:tracePt t="482" x="4079875" y="4860925"/>
          <p14:tracePt t="492" x="4087813" y="4810125"/>
          <p14:tracePt t="498" x="4105275" y="4749800"/>
          <p14:tracePt t="505" x="4164013" y="4683125"/>
          <p14:tracePt t="514" x="4164013" y="4648200"/>
          <p14:tracePt t="521" x="4189413" y="4589463"/>
          <p14:tracePt t="529" x="4206875" y="4529138"/>
          <p14:tracePt t="537" x="4232275" y="4470400"/>
          <p14:tracePt t="545" x="4249738" y="4410075"/>
          <p14:tracePt t="553" x="4265613" y="4359275"/>
          <p14:tracePt t="562" x="4291013" y="4308475"/>
          <p14:tracePt t="569" x="4308475" y="4275138"/>
          <p14:tracePt t="578" x="4308475" y="4265613"/>
          <p14:tracePt t="585" x="4316413" y="4232275"/>
          <p14:tracePt t="594" x="4325938" y="4214813"/>
          <p14:tracePt t="601" x="4325938" y="4197350"/>
          <p14:tracePt t="610" x="4333875" y="4156075"/>
          <p14:tracePt t="617" x="4341813" y="4130675"/>
          <p14:tracePt t="625" x="4351338" y="4087813"/>
          <p14:tracePt t="633" x="4376738" y="4044950"/>
          <p14:tracePt t="642" x="4384675" y="3986213"/>
          <p14:tracePt t="649" x="4402138" y="3917950"/>
          <p14:tracePt t="657" x="4427538" y="3857625"/>
          <p14:tracePt t="665" x="4445000" y="3824288"/>
          <p14:tracePt t="673" x="4460875" y="3790950"/>
          <p14:tracePt t="681" x="4460875" y="3773488"/>
          <p14:tracePt t="1002" x="4460875" y="3763963"/>
          <p14:tracePt t="1019" x="4452938" y="3763963"/>
          <p14:tracePt t="4203" x="4460875" y="3763963"/>
          <p14:tracePt t="4210" x="4460875" y="3756025"/>
          <p14:tracePt t="4225" x="4460875" y="3748088"/>
          <p14:tracePt t="4233" x="4470400" y="3738563"/>
          <p14:tracePt t="4242" x="4478338" y="3713163"/>
          <p14:tracePt t="4249" x="4486275" y="3697288"/>
          <p14:tracePt t="4258" x="4486275" y="3687763"/>
          <p14:tracePt t="4265" x="4495800" y="3679825"/>
          <p14:tracePt t="4273" x="4503738" y="3662363"/>
          <p14:tracePt t="4281" x="4503738" y="3646488"/>
          <p14:tracePt t="4289" x="4513263" y="3629025"/>
          <p14:tracePt t="4299" x="4521200" y="3611563"/>
          <p14:tracePt t="4307" x="4529138" y="3594100"/>
          <p14:tracePt t="4322" x="4529138" y="3586163"/>
          <p14:tracePt t="4330" x="4538663" y="3552825"/>
          <p14:tracePt t="4346" x="4546600" y="3543300"/>
          <p14:tracePt t="4354" x="4546600" y="3535363"/>
          <p14:tracePt t="4362" x="4546600" y="3509963"/>
          <p14:tracePt t="4369" x="4546600" y="3502025"/>
          <p14:tracePt t="4378" x="4546600" y="3492500"/>
          <p14:tracePt t="4385" x="4554538" y="3475038"/>
          <p14:tracePt t="4394" x="4554538" y="3467100"/>
          <p14:tracePt t="4402" x="4564063" y="3449638"/>
          <p14:tracePt t="4410" x="4564063" y="3441700"/>
          <p14:tracePt t="4418" x="4564063" y="3424238"/>
          <p14:tracePt t="4428" x="4564063" y="3365500"/>
          <p14:tracePt t="4433" x="4554538" y="3330575"/>
          <p14:tracePt t="4444" x="4546600" y="3289300"/>
          <p14:tracePt t="4449" x="4546600" y="3271838"/>
          <p14:tracePt t="4457" x="4546600" y="3246438"/>
          <p14:tracePt t="4465" x="4546600" y="3228975"/>
          <p14:tracePt t="4473" x="4546600" y="3211513"/>
          <p14:tracePt t="4481" x="4546600" y="3203575"/>
          <p14:tracePt t="4497" x="4546600" y="3195638"/>
          <p14:tracePt t="4507" x="4546600" y="3186113"/>
          <p14:tracePt t="4515" x="4546600" y="3160713"/>
          <p14:tracePt t="4522" x="4546600" y="3152775"/>
          <p14:tracePt t="4530" x="4546600" y="3144838"/>
          <p14:tracePt t="4538" x="4546600" y="3135313"/>
          <p14:tracePt t="4545" x="4546600" y="3119438"/>
          <p14:tracePt t="4553" x="4546600" y="3109913"/>
          <p14:tracePt t="4561" x="4546600" y="3101975"/>
          <p14:tracePt t="4570" x="4546600" y="3094038"/>
          <p14:tracePt t="4586" x="4546600" y="3084513"/>
          <p14:tracePt t="4594" x="4538663" y="3067050"/>
          <p14:tracePt t="4611" x="4529138" y="3051175"/>
          <p14:tracePt t="4618" x="4529138" y="3041650"/>
          <p14:tracePt t="4627" x="4521200" y="3025775"/>
          <p14:tracePt t="4634" x="4495800" y="3000375"/>
          <p14:tracePt t="4641" x="4495800" y="2990850"/>
          <p14:tracePt t="4650" x="4495800" y="2982913"/>
          <p14:tracePt t="4657" x="4486275" y="2957513"/>
          <p14:tracePt t="4673" x="4486275" y="2949575"/>
          <p14:tracePt t="4681" x="4486275" y="2932113"/>
          <p14:tracePt t="4698" x="4486275" y="2914650"/>
          <p14:tracePt t="4705" x="4486275" y="2906713"/>
          <p14:tracePt t="4713" x="4486275" y="2897188"/>
          <p14:tracePt t="4729" x="4486275" y="2889250"/>
          <p14:tracePt t="4738" x="4486275" y="2881313"/>
          <p14:tracePt t="4745" x="4486275" y="2863850"/>
          <p14:tracePt t="4753" x="4486275" y="2855913"/>
          <p14:tracePt t="4763" x="4486275" y="2838450"/>
          <p14:tracePt t="4770" x="4486275" y="2820988"/>
          <p14:tracePt t="4778" x="4486275" y="2795588"/>
          <p14:tracePt t="4794" x="4495800" y="2762250"/>
          <p14:tracePt t="4802" x="4503738" y="2762250"/>
          <p14:tracePt t="4811" x="4513263" y="2727325"/>
          <p14:tracePt t="4818" x="4513263" y="2719388"/>
          <p14:tracePt t="4827" x="4521200" y="2701925"/>
          <p14:tracePt t="4833" x="4529138" y="2693988"/>
          <p14:tracePt t="4842" x="4538663" y="2676525"/>
          <p14:tracePt t="4850" x="4538663" y="2660650"/>
          <p14:tracePt t="4857" x="4546600" y="2643188"/>
          <p14:tracePt t="4865" x="4546600" y="2633663"/>
          <p14:tracePt t="4873" x="4554538" y="2608263"/>
          <p14:tracePt t="4889" x="4554538" y="2600325"/>
          <p14:tracePt t="4897" x="4572000" y="2592388"/>
          <p14:tracePt t="4905" x="4572000" y="2582863"/>
          <p14:tracePt t="4921" x="4572000" y="2574925"/>
          <p14:tracePt t="4929" x="4579938" y="2557463"/>
          <p14:tracePt t="4937" x="4589463" y="2549525"/>
          <p14:tracePt t="4945" x="4597400" y="2541588"/>
          <p14:tracePt t="4953" x="4597400" y="2532063"/>
          <p14:tracePt t="4963" x="4597400" y="2516188"/>
          <p14:tracePt t="4971" x="4597400" y="2463800"/>
          <p14:tracePt t="4980" x="4597400" y="2405063"/>
          <p14:tracePt t="4985" x="4605338" y="2379663"/>
          <p14:tracePt t="4994" x="4614863" y="2336800"/>
          <p14:tracePt t="5002" x="4614863" y="2303463"/>
          <p14:tracePt t="5011" x="4622800" y="2286000"/>
          <p14:tracePt t="5018" x="4622800" y="2252663"/>
          <p14:tracePt t="5027" x="4622800" y="2243138"/>
          <p14:tracePt t="5033" x="4622800" y="2235200"/>
          <p14:tracePt t="5041" x="4622800" y="2227263"/>
          <p14:tracePt t="5050" x="4622800" y="2200275"/>
          <p14:tracePt t="5057" x="4622800" y="2192338"/>
          <p14:tracePt t="5065" x="4622800" y="2174875"/>
          <p14:tracePt t="5081" x="4622800" y="2141538"/>
          <p14:tracePt t="5090" x="4622800" y="2124075"/>
          <p14:tracePt t="5097" x="4622800" y="2116138"/>
          <p14:tracePt t="5105" x="4622800" y="2090738"/>
          <p14:tracePt t="5113" x="4622800" y="2082800"/>
          <p14:tracePt t="5121" x="4622800" y="2055813"/>
          <p14:tracePt t="5129" x="4622800" y="2039938"/>
          <p14:tracePt t="5144" x="4622800" y="2014538"/>
          <p14:tracePt t="5146" x="4622800" y="1997075"/>
          <p14:tracePt t="5153" x="4622800" y="1971675"/>
          <p14:tracePt t="5163" x="4622800" y="1946275"/>
          <p14:tracePt t="5171" x="4622800" y="1928813"/>
          <p14:tracePt t="5194" x="4622800" y="1920875"/>
          <p14:tracePt t="5234" x="4622800" y="1911350"/>
          <p14:tracePt t="5316" x="4614863" y="1920875"/>
          <p14:tracePt t="5322" x="4605338" y="1938338"/>
          <p14:tracePt t="5330" x="4605338" y="1963738"/>
          <p14:tracePt t="5337" x="4605338" y="1989138"/>
          <p14:tracePt t="5345" x="4605338" y="2005013"/>
          <p14:tracePt t="5353" x="4605338" y="2030413"/>
          <p14:tracePt t="5362" x="4605338" y="2039938"/>
          <p14:tracePt t="5370" x="4605338" y="2047875"/>
          <p14:tracePt t="5378" x="4605338" y="2082800"/>
          <p14:tracePt t="5385" x="4605338" y="2108200"/>
          <p14:tracePt t="5401" x="4605338" y="2116138"/>
          <p14:tracePt t="5409" x="4605338" y="2149475"/>
          <p14:tracePt t="5417" x="4605338" y="2159000"/>
          <p14:tracePt t="5427" x="4605338" y="2166938"/>
          <p14:tracePt t="5441" x="4605338" y="2184400"/>
          <p14:tracePt t="5449" x="4605338" y="2200275"/>
          <p14:tracePt t="5458" x="4605338" y="2217738"/>
          <p14:tracePt t="5465" x="4605338" y="2227263"/>
          <p14:tracePt t="5473" x="4605338" y="2235200"/>
          <p14:tracePt t="5481" x="4605338" y="2260600"/>
          <p14:tracePt t="5490" x="4605338" y="2268538"/>
          <p14:tracePt t="5497" x="4605338" y="2278063"/>
          <p14:tracePt t="5505" x="4597400" y="2293938"/>
          <p14:tracePt t="5513" x="4597400" y="2311400"/>
          <p14:tracePt t="5521" x="4597400" y="2328863"/>
          <p14:tracePt t="5529" x="4597400" y="2344738"/>
          <p14:tracePt t="5537" x="4589463" y="2354263"/>
          <p14:tracePt t="5545" x="4589463" y="2371725"/>
          <p14:tracePt t="5553" x="4589463" y="2397125"/>
          <p14:tracePt t="5562" x="4589463" y="2413000"/>
          <p14:tracePt t="5569" x="4589463" y="2438400"/>
          <p14:tracePt t="5578" x="4572000" y="2463800"/>
          <p14:tracePt t="5585" x="4572000" y="2473325"/>
          <p14:tracePt t="5594" x="4564063" y="2498725"/>
          <p14:tracePt t="5601" x="4564063" y="2532063"/>
          <p14:tracePt t="5610" x="4564063" y="2557463"/>
          <p14:tracePt t="5617" x="4564063" y="2574925"/>
          <p14:tracePt t="5627" x="4564063" y="2608263"/>
          <p14:tracePt t="5633" x="4564063" y="2643188"/>
          <p14:tracePt t="5642" x="4564063" y="2676525"/>
          <p14:tracePt t="5649" x="4564063" y="2686050"/>
          <p14:tracePt t="5658" x="4564063" y="2701925"/>
          <p14:tracePt t="5665" x="4564063" y="2727325"/>
          <p14:tracePt t="5673" x="4564063" y="2744788"/>
          <p14:tracePt t="5681" x="4564063" y="2770188"/>
          <p14:tracePt t="5689" x="4564063" y="2778125"/>
          <p14:tracePt t="5697" x="4564063" y="2813050"/>
          <p14:tracePt t="5705" x="4564063" y="2830513"/>
          <p14:tracePt t="5713" x="4564063" y="2871788"/>
          <p14:tracePt t="5721" x="4564063" y="2881313"/>
          <p14:tracePt t="5730" x="4564063" y="2906713"/>
          <p14:tracePt t="5737" x="4564063" y="2922588"/>
          <p14:tracePt t="5745" x="4564063" y="2949575"/>
          <p14:tracePt t="5753" x="4572000" y="2974975"/>
          <p14:tracePt t="5762" x="4572000" y="2990850"/>
          <p14:tracePt t="5770" x="4572000" y="3016250"/>
          <p14:tracePt t="5778" x="4572000" y="3033713"/>
          <p14:tracePt t="5785" x="4572000" y="3051175"/>
          <p14:tracePt t="5794" x="4579938" y="3094038"/>
          <p14:tracePt t="5801" x="4589463" y="3127375"/>
          <p14:tracePt t="5810" x="4597400" y="3160713"/>
          <p14:tracePt t="5818" x="4605338" y="3178175"/>
          <p14:tracePt t="5827" x="4614863" y="3203575"/>
          <p14:tracePt t="5833" x="4622800" y="3238500"/>
          <p14:tracePt t="5842" x="4630738" y="3254375"/>
          <p14:tracePt t="5849" x="4640263" y="3263900"/>
          <p14:tracePt t="5858" x="4640263" y="3271838"/>
          <p14:tracePt t="5962" x="4640263" y="3246438"/>
          <p14:tracePt t="5971" x="4640263" y="3221038"/>
          <p14:tracePt t="5979" x="4640263" y="3211513"/>
          <p14:tracePt t="5986" x="4640263" y="3195638"/>
          <p14:tracePt t="5994" x="4640263" y="3170238"/>
          <p14:tracePt t="6002" x="4640263" y="3152775"/>
          <p14:tracePt t="6010" x="4640263" y="3127375"/>
          <p14:tracePt t="6017" x="4640263" y="3094038"/>
          <p14:tracePt t="6027" x="4640263" y="3067050"/>
          <p14:tracePt t="6033" x="4640263" y="3051175"/>
          <p14:tracePt t="6041" x="4640263" y="3016250"/>
          <p14:tracePt t="6050" x="4640263" y="2974975"/>
          <p14:tracePt t="6058" x="4640263" y="2949575"/>
          <p14:tracePt t="6065" x="4640263" y="2914650"/>
          <p14:tracePt t="6074" x="4640263" y="2871788"/>
          <p14:tracePt t="6081" x="4640263" y="2846388"/>
          <p14:tracePt t="6090" x="4640263" y="2830513"/>
          <p14:tracePt t="6097" x="4640263" y="2795588"/>
          <p14:tracePt t="6105" x="4640263" y="2762250"/>
          <p14:tracePt t="6114" x="4640263" y="2736850"/>
          <p14:tracePt t="6121" x="4640263" y="2727325"/>
          <p14:tracePt t="6129" x="4640263" y="2693988"/>
          <p14:tracePt t="6137" x="4640263" y="2676525"/>
          <p14:tracePt t="6145" x="4640263" y="2660650"/>
          <p14:tracePt t="6154" x="4640263" y="2633663"/>
          <p14:tracePt t="6162" x="4640263" y="2608263"/>
          <p14:tracePt t="6169" x="4640263" y="2592388"/>
          <p14:tracePt t="6177" x="4640263" y="2566988"/>
          <p14:tracePt t="6185" x="4640263" y="2557463"/>
          <p14:tracePt t="6193" x="4640263" y="2541588"/>
          <p14:tracePt t="6202" x="4640263" y="2532063"/>
          <p14:tracePt t="6212" x="4640263" y="2524125"/>
          <p14:tracePt t="6218" x="4640263" y="2489200"/>
          <p14:tracePt t="6228" x="4640263" y="2455863"/>
          <p14:tracePt t="6234" x="4640263" y="2422525"/>
          <p14:tracePt t="6242" x="4640263" y="2405063"/>
          <p14:tracePt t="6250" x="4640263" y="2362200"/>
          <p14:tracePt t="6258" x="4640263" y="2336800"/>
          <p14:tracePt t="6265" x="4640263" y="2311400"/>
          <p14:tracePt t="6273" x="4640263" y="2293938"/>
          <p14:tracePt t="6282" x="4640263" y="2278063"/>
          <p14:tracePt t="6297" x="4640263" y="2260600"/>
          <p14:tracePt t="6305" x="4640263" y="2243138"/>
          <p14:tracePt t="6313" x="4640263" y="2235200"/>
          <p14:tracePt t="6323" x="4640263" y="2217738"/>
          <p14:tracePt t="6330" x="4640263" y="2209800"/>
          <p14:tracePt t="6339" x="4640263" y="2200275"/>
          <p14:tracePt t="6346" x="4640263" y="2174875"/>
          <p14:tracePt t="6354" x="4630738" y="2159000"/>
          <p14:tracePt t="6362" x="4630738" y="2141538"/>
          <p14:tracePt t="6370" x="4622800" y="2116138"/>
          <p14:tracePt t="6378" x="4622800" y="2098675"/>
          <p14:tracePt t="6385" x="4614863" y="2073275"/>
          <p14:tracePt t="6394" x="4605338" y="2065338"/>
          <p14:tracePt t="6410" x="4605338" y="2039938"/>
          <p14:tracePt t="6427" x="4605338" y="2030413"/>
          <p14:tracePt t="6514" x="4597400" y="2030413"/>
          <p14:tracePt t="6545" x="4579938" y="2030413"/>
          <p14:tracePt t="6578" x="4564063" y="2030413"/>
          <p14:tracePt t="6594" x="4554538" y="2039938"/>
          <p14:tracePt t="6601" x="4546600" y="2073275"/>
          <p14:tracePt t="6610" x="4546600" y="2098675"/>
          <p14:tracePt t="6617" x="4538663" y="2116138"/>
          <p14:tracePt t="6627" x="4529138" y="2149475"/>
          <p14:tracePt t="6633" x="4521200" y="2184400"/>
          <p14:tracePt t="6642" x="4521200" y="2209800"/>
          <p14:tracePt t="6649" x="4513263" y="2243138"/>
          <p14:tracePt t="6657" x="4513263" y="2268538"/>
          <p14:tracePt t="6665" x="4513263" y="2286000"/>
          <p14:tracePt t="6674" x="4513263" y="2328863"/>
          <p14:tracePt t="6681" x="4513263" y="2344738"/>
          <p14:tracePt t="6689" x="4513263" y="2371725"/>
          <p14:tracePt t="6697" x="4513263" y="2413000"/>
          <p14:tracePt t="6707" x="4513263" y="2438400"/>
          <p14:tracePt t="6713" x="4513263" y="2463800"/>
          <p14:tracePt t="6722" x="4513263" y="2489200"/>
          <p14:tracePt t="6729" x="4513263" y="2516188"/>
          <p14:tracePt t="6738" x="4513263" y="2532063"/>
          <p14:tracePt t="6745" x="4513263" y="2557463"/>
          <p14:tracePt t="6754" x="4513263" y="2582863"/>
          <p14:tracePt t="6762" x="4513263" y="2592388"/>
          <p14:tracePt t="6769" x="4513263" y="2608263"/>
          <p14:tracePt t="6778" x="4513263" y="2617788"/>
          <p14:tracePt t="6785" x="4513263" y="2625725"/>
          <p14:tracePt t="6794" x="4513263" y="2643188"/>
          <p14:tracePt t="6801" x="4513263" y="2660650"/>
          <p14:tracePt t="6810" x="4513263" y="2668588"/>
          <p14:tracePt t="6818" x="4513263" y="2686050"/>
          <p14:tracePt t="6827" x="4513263" y="2693988"/>
          <p14:tracePt t="6833" x="4513263" y="2701925"/>
          <p14:tracePt t="6842" x="4521200" y="2727325"/>
          <p14:tracePt t="6850" x="4521200" y="2736850"/>
          <p14:tracePt t="6858" x="4521200" y="2752725"/>
          <p14:tracePt t="6865" x="4521200" y="2762250"/>
          <p14:tracePt t="6873" x="4529138" y="2787650"/>
          <p14:tracePt t="6882" x="4529138" y="2805113"/>
          <p14:tracePt t="6899" x="4529138" y="2813050"/>
          <p14:tracePt t="6906" x="4529138" y="2820988"/>
          <p14:tracePt t="6914" x="4529138" y="2855913"/>
          <p14:tracePt t="6922" x="4529138" y="2871788"/>
          <p14:tracePt t="6929" x="4529138" y="2881313"/>
          <p14:tracePt t="6944" x="4529138" y="2914650"/>
          <p14:tracePt t="6946" x="4529138" y="2940050"/>
          <p14:tracePt t="6953" x="4529138" y="2982913"/>
          <p14:tracePt t="6962" x="4529138" y="3016250"/>
          <p14:tracePt t="6969" x="4529138" y="3033713"/>
          <p14:tracePt t="6978" x="4529138" y="3067050"/>
          <p14:tracePt t="6985" x="4529138" y="3101975"/>
          <p14:tracePt t="6994" x="4529138" y="3127375"/>
          <p14:tracePt t="7002" x="4529138" y="3144838"/>
          <p14:tracePt t="7010" x="4529138" y="3170238"/>
          <p14:tracePt t="7017" x="4529138" y="3211513"/>
          <p14:tracePt t="7034" x="4529138" y="3238500"/>
          <p14:tracePt t="7042" x="4529138" y="3254375"/>
          <p14:tracePt t="7049" x="4529138" y="3271838"/>
          <p14:tracePt t="7065" x="4529138" y="3279775"/>
          <p14:tracePt t="7180" x="4529138" y="3271838"/>
          <p14:tracePt t="7187" x="4529138" y="3254375"/>
          <p14:tracePt t="7194" x="4529138" y="3228975"/>
          <p14:tracePt t="7202" x="4529138" y="3186113"/>
          <p14:tracePt t="7210" x="4529138" y="3170238"/>
          <p14:tracePt t="7218" x="4529138" y="3144838"/>
          <p14:tracePt t="7227" x="4529138" y="3119438"/>
          <p14:tracePt t="7233" x="4529138" y="3101975"/>
          <p14:tracePt t="7242" x="4529138" y="3076575"/>
          <p14:tracePt t="7249" x="4529138" y="3041650"/>
          <p14:tracePt t="7257" x="4529138" y="3008313"/>
          <p14:tracePt t="7265" x="4529138" y="2990850"/>
          <p14:tracePt t="7273" x="4529138" y="2965450"/>
          <p14:tracePt t="7281" x="4529138" y="2932113"/>
          <p14:tracePt t="7290" x="4529138" y="2906713"/>
          <p14:tracePt t="7297" x="4529138" y="2889250"/>
          <p14:tracePt t="7305" x="4529138" y="2846388"/>
          <p14:tracePt t="7315" x="4529138" y="2813050"/>
          <p14:tracePt t="7323" x="4529138" y="2770188"/>
          <p14:tracePt t="7330" x="4529138" y="2744788"/>
          <p14:tracePt t="7337" x="4529138" y="2701925"/>
          <p14:tracePt t="7345" x="4529138" y="2676525"/>
          <p14:tracePt t="7356" x="4529138" y="2643188"/>
          <p14:tracePt t="7363" x="4529138" y="2608263"/>
          <p14:tracePt t="7370" x="4529138" y="2600325"/>
          <p14:tracePt t="7379" x="4529138" y="2557463"/>
          <p14:tracePt t="7385" x="4529138" y="2532063"/>
          <p14:tracePt t="7394" x="4529138" y="2506663"/>
          <p14:tracePt t="7402" x="4529138" y="2481263"/>
          <p14:tracePt t="7410" x="4529138" y="2455863"/>
          <p14:tracePt t="7418" x="4529138" y="2413000"/>
          <p14:tracePt t="7427" x="4529138" y="2379663"/>
          <p14:tracePt t="7433" x="4529138" y="2336800"/>
          <p14:tracePt t="7442" x="4529138" y="2319338"/>
          <p14:tracePt t="7449" x="4529138" y="2293938"/>
          <p14:tracePt t="7458" x="4529138" y="2260600"/>
          <p14:tracePt t="7465" x="4529138" y="2235200"/>
          <p14:tracePt t="7473" x="4521200" y="2192338"/>
          <p14:tracePt t="7482" x="4513263" y="2184400"/>
          <p14:tracePt t="7489" x="4513263" y="2174875"/>
          <p14:tracePt t="7497" x="4513263" y="2149475"/>
          <p14:tracePt t="7505" x="4503738" y="2133600"/>
          <p14:tracePt t="7513" x="4503738" y="2116138"/>
          <p14:tracePt t="7521" x="4503738" y="2108200"/>
          <p14:tracePt t="7529" x="4495800" y="2098675"/>
          <p14:tracePt t="7546" x="4495800" y="2090738"/>
          <p14:tracePt t="7554" x="4486275" y="2082800"/>
          <p14:tracePt t="7562" x="4486275" y="2065338"/>
          <p14:tracePt t="7569" x="4486275" y="2055813"/>
          <p14:tracePt t="7585" x="4486275" y="2047875"/>
          <p14:tracePt t="7610" x="4486275" y="2039938"/>
          <p14:tracePt t="7617" x="4486275" y="2030413"/>
          <p14:tracePt t="7691" x="4478338" y="2030413"/>
          <p14:tracePt t="7698" x="4478338" y="2047875"/>
          <p14:tracePt t="7707" x="4478338" y="2065338"/>
          <p14:tracePt t="7714" x="4478338" y="2090738"/>
          <p14:tracePt t="7721" x="4478338" y="2116138"/>
          <p14:tracePt t="7730" x="4478338" y="2159000"/>
          <p14:tracePt t="7737" x="4478338" y="2174875"/>
          <p14:tracePt t="7745" x="4478338" y="2235200"/>
          <p14:tracePt t="7753" x="4478338" y="2278063"/>
          <p14:tracePt t="7761" x="4478338" y="2311400"/>
          <p14:tracePt t="7770" x="4478338" y="2336800"/>
          <p14:tracePt t="7778" x="4478338" y="2379663"/>
          <p14:tracePt t="7785" x="4478338" y="2405063"/>
          <p14:tracePt t="7794" x="4478338" y="2438400"/>
          <p14:tracePt t="7801" x="4478338" y="2447925"/>
          <p14:tracePt t="7810" x="4478338" y="2473325"/>
          <p14:tracePt t="7818" x="4478338" y="2516188"/>
          <p14:tracePt t="7827" x="4478338" y="2541588"/>
          <p14:tracePt t="7833" x="4486275" y="2557463"/>
          <p14:tracePt t="7842" x="4486275" y="2592388"/>
          <p14:tracePt t="7849" x="4486275" y="2608263"/>
          <p14:tracePt t="7858" x="4486275" y="2617788"/>
          <p14:tracePt t="7865" x="4495800" y="2651125"/>
          <p14:tracePt t="7873" x="4495800" y="2660650"/>
          <p14:tracePt t="7881" x="4495800" y="2668588"/>
          <p14:tracePt t="7889" x="4495800" y="2686050"/>
          <p14:tracePt t="7897" x="4495800" y="2693988"/>
          <p14:tracePt t="7907" x="4495800" y="2719388"/>
          <p14:tracePt t="7914" x="4503738" y="2744788"/>
          <p14:tracePt t="7922" x="4503738" y="2778125"/>
          <p14:tracePt t="7929" x="4513263" y="2795588"/>
          <p14:tracePt t="7937" x="4513263" y="2820988"/>
          <p14:tracePt t="7947" x="4513263" y="2863850"/>
          <p14:tracePt t="7959" x="4513263" y="2881313"/>
          <p14:tracePt t="7969" x="4513263" y="2897188"/>
          <p14:tracePt t="7978" x="4513263" y="2906713"/>
          <p14:tracePt t="7986" x="4513263" y="2932113"/>
          <p14:tracePt t="7994" x="4521200" y="2949575"/>
          <p14:tracePt t="8001" x="4521200" y="2957513"/>
          <p14:tracePt t="8010" x="4529138" y="2974975"/>
          <p14:tracePt t="8018" x="4529138" y="2982913"/>
          <p14:tracePt t="8033" x="4529138" y="3000375"/>
          <p14:tracePt t="8041" x="4538663" y="3008313"/>
          <p14:tracePt t="8058" x="4538663" y="3016250"/>
          <p14:tracePt t="8065" x="4546600" y="3033713"/>
          <p14:tracePt t="8081" x="4546600" y="3041650"/>
          <p14:tracePt t="8090" x="4546600" y="3051175"/>
          <p14:tracePt t="8105" x="4546600" y="3067050"/>
          <p14:tracePt t="8114" x="4554538" y="3076575"/>
          <p14:tracePt t="8129" x="4554538" y="3084513"/>
          <p14:tracePt t="8145" x="4564063" y="3094038"/>
          <p14:tracePt t="8170" x="4572000" y="3101975"/>
          <p14:tracePt t="8947" x="4564063" y="3101975"/>
          <p14:tracePt t="8969" x="4554538" y="3094038"/>
          <p14:tracePt t="8977" x="4546600" y="3094038"/>
          <p14:tracePt t="8986" x="4538663" y="3084513"/>
          <p14:tracePt t="9002" x="4529138" y="3076575"/>
          <p14:tracePt t="9010" x="4521200" y="3067050"/>
          <p14:tracePt t="9018" x="4513263" y="3059113"/>
          <p14:tracePt t="9025" x="4503738" y="3051175"/>
          <p14:tracePt t="9115" x="4503738" y="3033713"/>
          <p14:tracePt t="9154" x="4503738" y="3025775"/>
          <p14:tracePt t="9161" x="4503738" y="3016250"/>
          <p14:tracePt t="9185" x="4503738" y="3008313"/>
          <p14:tracePt t="9193" x="4503738" y="3000375"/>
          <p14:tracePt t="9201" x="4495800" y="2990850"/>
          <p14:tracePt t="9548" x="4495800" y="2982913"/>
          <p14:tracePt t="9554" x="4495800" y="2965450"/>
          <p14:tracePt t="9570" x="4495800" y="2957513"/>
          <p14:tracePt t="9577" x="4495800" y="2949575"/>
          <p14:tracePt t="9594" x="4503738" y="2940050"/>
          <p14:tracePt t="9602" x="4503738" y="2922588"/>
          <p14:tracePt t="9609" x="4513263" y="2914650"/>
          <p14:tracePt t="9625" x="4521200" y="2906713"/>
          <p14:tracePt t="9634" x="4529138" y="2897188"/>
          <p14:tracePt t="9641" x="4529138" y="2889250"/>
          <p14:tracePt t="9658" x="4538663" y="2881313"/>
          <p14:tracePt t="9665" x="4546600" y="2863850"/>
          <p14:tracePt t="9706" x="4554538" y="2855913"/>
          <p14:tracePt t="11940" x="4554538" y="2846388"/>
          <p14:tracePt t="12002" x="4554538" y="2838450"/>
          <p14:tracePt t="12042" x="4554538" y="2830513"/>
          <p14:tracePt t="12875" x="4564063" y="2820988"/>
          <p14:tracePt t="12882" x="4579938" y="2820988"/>
          <p14:tracePt t="12899" x="4597400" y="2805113"/>
          <p14:tracePt t="12914" x="4614863" y="2805113"/>
          <p14:tracePt t="12930" x="4622800" y="2805113"/>
          <p14:tracePt t="12937" x="4630738" y="2795588"/>
          <p14:tracePt t="12946" x="4640263" y="2795588"/>
          <p14:tracePt t="12953" x="4648200" y="2787650"/>
          <p14:tracePt t="12961" x="4657725" y="2787650"/>
          <p14:tracePt t="12985" x="4673600" y="2778125"/>
          <p14:tracePt t="12993" x="4699000" y="2770188"/>
          <p14:tracePt t="13001" x="4699000" y="2762250"/>
          <p14:tracePt t="13018" x="4716463" y="2752725"/>
          <p14:tracePt t="13025" x="4724400" y="2744788"/>
          <p14:tracePt t="13049" x="4733925" y="2744788"/>
          <p14:tracePt t="13058" x="4741863" y="2736850"/>
          <p14:tracePt t="13073" x="4749800" y="2736850"/>
          <p14:tracePt t="13082" x="4767263" y="2727325"/>
          <p14:tracePt t="13089" x="4775200" y="2727325"/>
          <p14:tracePt t="13105" x="4784725" y="2727325"/>
          <p14:tracePt t="13115" x="4810125" y="2719388"/>
          <p14:tracePt t="13121" x="4810125" y="2711450"/>
          <p14:tracePt t="13130" x="4818063" y="2711450"/>
          <p14:tracePt t="13148" x="4827588" y="2711450"/>
          <p14:tracePt t="13210" x="4835525" y="2711450"/>
          <p14:tracePt t="13217" x="4843463" y="2711450"/>
          <p14:tracePt t="13225" x="4852988" y="2711450"/>
          <p14:tracePt t="13241" x="4860925" y="2711450"/>
          <p14:tracePt t="13644" x="4852988" y="2711450"/>
          <p14:tracePt t="13658" x="4843463" y="2711450"/>
          <p14:tracePt t="13666" x="4835525" y="2711450"/>
          <p14:tracePt t="13673" x="4818063" y="2711450"/>
          <p14:tracePt t="13681" x="4792663" y="2711450"/>
          <p14:tracePt t="13689" x="4775200" y="2711450"/>
          <p14:tracePt t="13698" x="4759325" y="2711450"/>
          <p14:tracePt t="13705" x="4724400" y="2711450"/>
          <p14:tracePt t="13713" x="4708525" y="2711450"/>
          <p14:tracePt t="13721" x="4691063" y="2711450"/>
          <p14:tracePt t="13729" x="4648200" y="2711450"/>
          <p14:tracePt t="13738" x="4622800" y="2711450"/>
          <p14:tracePt t="13745" x="4614863" y="2711450"/>
          <p14:tracePt t="13753" x="4579938" y="2711450"/>
          <p14:tracePt t="13761" x="4554538" y="2711450"/>
          <p14:tracePt t="13769" x="4538663" y="2711450"/>
          <p14:tracePt t="13778" x="4521200" y="2711450"/>
          <p14:tracePt t="13785" x="4513263" y="2711450"/>
          <p14:tracePt t="13793" x="4503738" y="2711450"/>
          <p14:tracePt t="13801" x="4478338" y="2711450"/>
          <p14:tracePt t="13810" x="4470400" y="2711450"/>
          <p14:tracePt t="13818" x="4452938" y="2711450"/>
          <p14:tracePt t="13825" x="4419600" y="2711450"/>
          <p14:tracePt t="13841" x="4402138" y="2711450"/>
          <p14:tracePt t="13850" x="4394200" y="2711450"/>
          <p14:tracePt t="13858" x="4368800" y="2711450"/>
          <p14:tracePt t="13867" x="4333875" y="2711450"/>
          <p14:tracePt t="13873" x="4325938" y="2711450"/>
          <p14:tracePt t="13881" x="4291013" y="2711450"/>
          <p14:tracePt t="13889" x="4265613" y="2711450"/>
          <p14:tracePt t="13898" x="4240213" y="2711450"/>
          <p14:tracePt t="13905" x="4224338" y="2719388"/>
          <p14:tracePt t="13914" x="4206875" y="2719388"/>
          <p14:tracePt t="13921" x="4164013" y="2727325"/>
          <p14:tracePt t="13929" x="4146550" y="2727325"/>
          <p14:tracePt t="13937" x="4095750" y="2727325"/>
          <p14:tracePt t="13954" x="4019550" y="2727325"/>
          <p14:tracePt t="13961" x="3976688" y="2727325"/>
          <p14:tracePt t="13969" x="3908425" y="2727325"/>
          <p14:tracePt t="13977" x="3849688" y="2727325"/>
          <p14:tracePt t="13985" x="3790950" y="2736850"/>
          <p14:tracePt t="13994" x="3730625" y="2744788"/>
          <p14:tracePt t="14003" x="3671888" y="2752725"/>
          <p14:tracePt t="14009" x="3619500" y="2762250"/>
          <p14:tracePt t="14017" x="3578225" y="2762250"/>
          <p14:tracePt t="14025" x="3568700" y="2770188"/>
          <p14:tracePt t="14034" x="3552825" y="2770188"/>
          <p14:tracePt t="14041" x="3543300" y="2770188"/>
          <p14:tracePt t="14065" x="3535363" y="2770188"/>
          <p14:tracePt t="14073" x="3527425" y="2778125"/>
          <p14:tracePt t="14083" x="3517900" y="2778125"/>
          <p14:tracePt t="14098" x="3502025" y="2778125"/>
          <p14:tracePt t="14106" x="3484563" y="2778125"/>
          <p14:tracePt t="14114" x="3459163" y="2778125"/>
          <p14:tracePt t="14122" x="3441700" y="2787650"/>
          <p14:tracePt t="14129" x="3433763" y="2787650"/>
          <p14:tracePt t="14138" x="3424238" y="2787650"/>
          <p14:tracePt t="14314" x="3433763" y="2787650"/>
          <p14:tracePt t="14322" x="3449638" y="2787650"/>
          <p14:tracePt t="14330" x="3467100" y="2787650"/>
          <p14:tracePt t="14338" x="3492500" y="2787650"/>
          <p14:tracePt t="14346" x="3502025" y="2787650"/>
          <p14:tracePt t="14354" x="3535363" y="2787650"/>
          <p14:tracePt t="14362" x="3568700" y="2787650"/>
          <p14:tracePt t="14370" x="3619500" y="2787650"/>
          <p14:tracePt t="14377" x="3646488" y="2787650"/>
          <p14:tracePt t="14386" x="3687763" y="2787650"/>
          <p14:tracePt t="14393" x="3705225" y="2787650"/>
          <p14:tracePt t="14402" x="3763963" y="2787650"/>
          <p14:tracePt t="14409" x="3798888" y="2787650"/>
          <p14:tracePt t="14418" x="3824288" y="2787650"/>
          <p14:tracePt t="14425" x="3849688" y="2787650"/>
          <p14:tracePt t="14434" x="3900488" y="2787650"/>
          <p14:tracePt t="14442" x="3925888" y="2787650"/>
          <p14:tracePt t="14451" x="3960813" y="2787650"/>
          <p14:tracePt t="14458" x="3986213" y="2787650"/>
          <p14:tracePt t="14467" x="4011613" y="2787650"/>
          <p14:tracePt t="14475" x="4037013" y="2787650"/>
          <p14:tracePt t="14483" x="4052888" y="2787650"/>
          <p14:tracePt t="14490" x="4079875" y="2787650"/>
          <p14:tracePt t="14498" x="4105275" y="2795588"/>
          <p14:tracePt t="14506" x="4138613" y="2795588"/>
          <p14:tracePt t="14513" x="4156075" y="2795588"/>
          <p14:tracePt t="14521" x="4189413" y="2795588"/>
          <p14:tracePt t="14530" x="4224338" y="2795588"/>
          <p14:tracePt t="14537" x="4249738" y="2795588"/>
          <p14:tracePt t="14545" x="4291013" y="2795588"/>
          <p14:tracePt t="14553" x="4325938" y="2795588"/>
          <p14:tracePt t="14561" x="4351338" y="2795588"/>
          <p14:tracePt t="14569" x="4384675" y="2805113"/>
          <p14:tracePt t="14578" x="4427538" y="2805113"/>
          <p14:tracePt t="14585" x="4460875" y="2805113"/>
          <p14:tracePt t="14593" x="4503738" y="2805113"/>
          <p14:tracePt t="14602" x="4554538" y="2805113"/>
          <p14:tracePt t="14609" x="4614863" y="2805113"/>
          <p14:tracePt t="14618" x="4673600" y="2805113"/>
          <p14:tracePt t="14625" x="4733925" y="2805113"/>
          <p14:tracePt t="14634" x="4775200" y="2805113"/>
          <p14:tracePt t="14641" x="4835525" y="2805113"/>
          <p14:tracePt t="14650" x="4886325" y="2805113"/>
          <p14:tracePt t="14658" x="4919663" y="2805113"/>
          <p14:tracePt t="14668" x="4962525" y="2805113"/>
          <p14:tracePt t="14673" x="5005388" y="2805113"/>
          <p14:tracePt t="14681" x="5064125" y="2805113"/>
          <p14:tracePt t="14689" x="5106988" y="2805113"/>
          <p14:tracePt t="14698" x="5132388" y="2805113"/>
          <p14:tracePt t="14705" x="5175250" y="2805113"/>
          <p14:tracePt t="14713" x="5208588" y="2805113"/>
          <p14:tracePt t="14721" x="5235575" y="2805113"/>
          <p14:tracePt t="14729" x="5243513" y="2805113"/>
          <p14:tracePt t="14737" x="5260975" y="2805113"/>
          <p14:tracePt t="14745" x="5286375" y="2805113"/>
          <p14:tracePt t="14753" x="5319713" y="2805113"/>
          <p14:tracePt t="14762" x="5345113" y="2805113"/>
          <p14:tracePt t="14769" x="5362575" y="2805113"/>
          <p14:tracePt t="14777" x="5395913" y="2805113"/>
          <p14:tracePt t="14785" x="5413375" y="2805113"/>
          <p14:tracePt t="14794" x="5438775" y="2805113"/>
          <p14:tracePt t="14803" x="5446713" y="2805113"/>
          <p14:tracePt t="14809" x="5456238" y="2805113"/>
          <p14:tracePt t="14947" x="5438775" y="2805113"/>
          <p14:tracePt t="14957" x="5421313" y="2805113"/>
          <p14:tracePt t="14962" x="5395913" y="2805113"/>
          <p14:tracePt t="14969" x="5362575" y="2805113"/>
          <p14:tracePt t="14978" x="5319713" y="2805113"/>
          <p14:tracePt t="14985" x="5302250" y="2805113"/>
          <p14:tracePt t="14993" x="5276850" y="2805113"/>
          <p14:tracePt t="15003" x="5243513" y="2805113"/>
          <p14:tracePt t="15009" x="5192713" y="2805113"/>
          <p14:tracePt t="15018" x="5149850" y="2805113"/>
          <p14:tracePt t="15025" x="5106988" y="2805113"/>
          <p14:tracePt t="15034" x="5073650" y="2805113"/>
          <p14:tracePt t="15041" x="5038725" y="2805113"/>
          <p14:tracePt t="15049" x="5005388" y="2805113"/>
          <p14:tracePt t="15057" x="4997450" y="2805113"/>
          <p14:tracePt t="15067" x="4962525" y="2795588"/>
          <p14:tracePt t="15073" x="4937125" y="2795588"/>
          <p14:tracePt t="15082" x="4903788" y="2787650"/>
          <p14:tracePt t="15089" x="4878388" y="2787650"/>
          <p14:tracePt t="15098" x="4835525" y="2787650"/>
          <p14:tracePt t="15106" x="4810125" y="2778125"/>
          <p14:tracePt t="15113" x="4749800" y="2778125"/>
          <p14:tracePt t="15123" x="4733925" y="2770188"/>
          <p14:tracePt t="15131" x="4708525" y="2770188"/>
          <p14:tracePt t="15139" x="4673600" y="2770188"/>
          <p14:tracePt t="15146" x="4630738" y="2770188"/>
          <p14:tracePt t="15153" x="4605338" y="2770188"/>
          <p14:tracePt t="15161" x="4589463" y="2770188"/>
          <p14:tracePt t="15169" x="4546600" y="2770188"/>
          <p14:tracePt t="15178" x="4486275" y="2752725"/>
          <p14:tracePt t="15185" x="4460875" y="2744788"/>
          <p14:tracePt t="15193" x="4410075" y="2744788"/>
          <p14:tracePt t="15202" x="4368800" y="2744788"/>
          <p14:tracePt t="15209" x="4341813" y="2744788"/>
          <p14:tracePt t="15218" x="4308475" y="2744788"/>
          <p14:tracePt t="15225" x="4275138" y="2744788"/>
          <p14:tracePt t="15234" x="4232275" y="2744788"/>
          <p14:tracePt t="15241" x="4189413" y="2744788"/>
          <p14:tracePt t="15250" x="4146550" y="2744788"/>
          <p14:tracePt t="15257" x="4087813" y="2744788"/>
          <p14:tracePt t="15268" x="4037013" y="2744788"/>
          <p14:tracePt t="15273" x="3986213" y="2744788"/>
          <p14:tracePt t="15281" x="3935413" y="2744788"/>
          <p14:tracePt t="15289" x="3875088" y="2744788"/>
          <p14:tracePt t="15297" x="3816350" y="2744788"/>
          <p14:tracePt t="15305" x="3756025" y="2744788"/>
          <p14:tracePt t="15314" x="3713163" y="2744788"/>
          <p14:tracePt t="15321" x="3654425" y="2752725"/>
          <p14:tracePt t="15329" x="3611563" y="2752725"/>
          <p14:tracePt t="15337" x="3568700" y="2752725"/>
          <p14:tracePt t="15345" x="3535363" y="2762250"/>
          <p14:tracePt t="15353" x="3502025" y="2762250"/>
          <p14:tracePt t="15361" x="3467100" y="2762250"/>
          <p14:tracePt t="15369" x="3459163" y="2762250"/>
          <p14:tracePt t="15377" x="3449638" y="2762250"/>
          <p14:tracePt t="15385" x="3441700" y="2762250"/>
          <p14:tracePt t="15460" x="3433763" y="2762250"/>
          <p14:tracePt t="15547" x="3424238" y="2770188"/>
          <p14:tracePt t="15578" x="3433763" y="2770188"/>
          <p14:tracePt t="15586" x="3449638" y="2778125"/>
          <p14:tracePt t="15594" x="3475038" y="2778125"/>
          <p14:tracePt t="15602" x="3502025" y="2778125"/>
          <p14:tracePt t="15610" x="3543300" y="2778125"/>
          <p14:tracePt t="15618" x="3594100" y="2787650"/>
          <p14:tracePt t="15626" x="3654425" y="2795588"/>
          <p14:tracePt t="15634" x="3697288" y="2795588"/>
          <p14:tracePt t="15641" x="3730625" y="2795588"/>
          <p14:tracePt t="15650" x="3773488" y="2795588"/>
          <p14:tracePt t="15658" x="3816350" y="2795588"/>
          <p14:tracePt t="15668" x="3857625" y="2795588"/>
          <p14:tracePt t="15674" x="3900488" y="2795588"/>
          <p14:tracePt t="15682" x="3943350" y="2795588"/>
          <p14:tracePt t="15690" x="3976688" y="2795588"/>
          <p14:tracePt t="15698" x="4019550" y="2795588"/>
          <p14:tracePt t="15705" x="4062413" y="2795588"/>
          <p14:tracePt t="15713" x="4095750" y="2795588"/>
          <p14:tracePt t="15721" x="4138613" y="2795588"/>
          <p14:tracePt t="15729" x="4181475" y="2795588"/>
          <p14:tracePt t="15737" x="4214813" y="2795588"/>
          <p14:tracePt t="15745" x="4249738" y="2805113"/>
          <p14:tracePt t="15753" x="4275138" y="2805113"/>
          <p14:tracePt t="15761" x="4308475" y="2805113"/>
          <p14:tracePt t="15769" x="4351338" y="2805113"/>
          <p14:tracePt t="15777" x="4394200" y="2805113"/>
          <p14:tracePt t="15785" x="4427538" y="2805113"/>
          <p14:tracePt t="15796" x="4470400" y="2813050"/>
          <p14:tracePt t="15803" x="4503738" y="2813050"/>
          <p14:tracePt t="15810" x="4513263" y="2813050"/>
          <p14:tracePt t="15818" x="4546600" y="2813050"/>
          <p14:tracePt t="15825" x="4579938" y="2813050"/>
          <p14:tracePt t="15834" x="4614863" y="2813050"/>
          <p14:tracePt t="15842" x="4657725" y="2813050"/>
          <p14:tracePt t="15850" x="4699000" y="2813050"/>
          <p14:tracePt t="15858" x="4741863" y="2813050"/>
          <p14:tracePt t="15867" x="4784725" y="2813050"/>
          <p14:tracePt t="15874" x="4843463" y="2813050"/>
          <p14:tracePt t="15882" x="4903788" y="2813050"/>
          <p14:tracePt t="15889" x="4946650" y="2813050"/>
          <p14:tracePt t="15898" x="4972050" y="2813050"/>
          <p14:tracePt t="15905" x="5013325" y="2813050"/>
          <p14:tracePt t="15913" x="5064125" y="2813050"/>
          <p14:tracePt t="15921" x="5124450" y="2813050"/>
          <p14:tracePt t="15930" x="5183188" y="2813050"/>
          <p14:tracePt t="15937" x="5226050" y="2813050"/>
          <p14:tracePt t="15951" x="5268913" y="2813050"/>
          <p14:tracePt t="15953" x="5311775" y="2813050"/>
          <p14:tracePt t="15961" x="5345113" y="2813050"/>
          <p14:tracePt t="15970" x="5380038" y="2813050"/>
          <p14:tracePt t="15977" x="5405438" y="2813050"/>
          <p14:tracePt t="15985" x="5430838" y="2813050"/>
          <p14:tracePt t="15993" x="5456238" y="2813050"/>
          <p14:tracePt t="16002" x="5472113" y="2813050"/>
          <p14:tracePt t="16009" x="5489575" y="2813050"/>
          <p14:tracePt t="16018" x="5514975" y="2813050"/>
          <p14:tracePt t="16025" x="5540375" y="2813050"/>
          <p14:tracePt t="16034" x="5557838" y="2813050"/>
          <p14:tracePt t="16041" x="5583238" y="2813050"/>
          <p14:tracePt t="16050" x="5591175" y="2813050"/>
          <p14:tracePt t="16057" x="5616575" y="2813050"/>
          <p14:tracePt t="16066" x="5641975" y="2813050"/>
          <p14:tracePt t="16073" x="5676900" y="2813050"/>
          <p14:tracePt t="16081" x="5702300" y="2813050"/>
          <p14:tracePt t="16089" x="5727700" y="2813050"/>
          <p14:tracePt t="16097" x="5745163" y="2813050"/>
          <p14:tracePt t="16105" x="5753100" y="2813050"/>
          <p14:tracePt t="16113" x="5770563" y="2813050"/>
          <p14:tracePt t="16212" x="5778500" y="2813050"/>
          <p14:tracePt t="16243" x="5778500" y="2805113"/>
          <p14:tracePt t="16250" x="5778500" y="2795588"/>
          <p14:tracePt t="16266" x="5761038" y="2795588"/>
          <p14:tracePt t="16274" x="5745163" y="2795588"/>
          <p14:tracePt t="16282" x="5719763" y="2787650"/>
          <p14:tracePt t="16290" x="5694363" y="2787650"/>
          <p14:tracePt t="16300" x="5659438" y="2787650"/>
          <p14:tracePt t="16305" x="5616575" y="2787650"/>
          <p14:tracePt t="16314" x="5575300" y="2787650"/>
          <p14:tracePt t="16321" x="5532438" y="2787650"/>
          <p14:tracePt t="16329" x="5489575" y="2787650"/>
          <p14:tracePt t="16337" x="5430838" y="2787650"/>
          <p14:tracePt t="16345" x="5362575" y="2787650"/>
          <p14:tracePt t="16353" x="5302250" y="2787650"/>
          <p14:tracePt t="16361" x="5243513" y="2787650"/>
          <p14:tracePt t="16369" x="5183188" y="2787650"/>
          <p14:tracePt t="16377" x="5132388" y="2787650"/>
          <p14:tracePt t="16385" x="5073650" y="2787650"/>
          <p14:tracePt t="16395" x="5038725" y="2787650"/>
          <p14:tracePt t="16403" x="5005388" y="2787650"/>
          <p14:tracePt t="16410" x="4962525" y="2787650"/>
          <p14:tracePt t="16418" x="4919663" y="2787650"/>
          <p14:tracePt t="16425" x="4878388" y="2787650"/>
          <p14:tracePt t="16434" x="4835525" y="2787650"/>
          <p14:tracePt t="16442" x="4792663" y="2787650"/>
          <p14:tracePt t="16450" x="4749800" y="2787650"/>
          <p14:tracePt t="16457" x="4691063" y="2787650"/>
          <p14:tracePt t="16467" x="4630738" y="2778125"/>
          <p14:tracePt t="16473" x="4572000" y="2778125"/>
          <p14:tracePt t="16483" x="4503738" y="2778125"/>
          <p14:tracePt t="16490" x="4427538" y="2778125"/>
          <p14:tracePt t="16498" x="4359275" y="2778125"/>
          <p14:tracePt t="16506" x="4283075" y="2778125"/>
          <p14:tracePt t="16514" x="4232275" y="2778125"/>
          <p14:tracePt t="16522" x="4181475" y="2778125"/>
          <p14:tracePt t="16529" x="4156075" y="2778125"/>
          <p14:tracePt t="16538" x="4138613" y="2778125"/>
          <p14:tracePt t="16594" x="4130675" y="2762250"/>
          <p14:tracePt t="16618" x="4113213" y="2752725"/>
          <p14:tracePt t="16626" x="4105275" y="2752725"/>
          <p14:tracePt t="21387" x="4095750" y="2752725"/>
          <p14:tracePt t="21425" x="4095750" y="2744788"/>
          <p14:tracePt t="21433" x="4105275" y="2744788"/>
          <p14:tracePt t="22427" x="4113213" y="2744788"/>
          <p14:tracePt t="22659" x="4130675" y="2744788"/>
          <p14:tracePt t="22667" x="4156075" y="2744788"/>
          <p14:tracePt t="22674" x="4164013" y="2744788"/>
          <p14:tracePt t="22684" x="4171950" y="2744788"/>
          <p14:tracePt t="22689" x="4181475" y="2744788"/>
          <p14:tracePt t="22699" x="4189413" y="2744788"/>
          <p14:tracePt t="22705" x="4197350" y="2744788"/>
          <p14:tracePt t="22714" x="4206875" y="2744788"/>
          <p14:tracePt t="22723" x="4224338" y="2744788"/>
          <p14:tracePt t="22732" x="4240213" y="2744788"/>
          <p14:tracePt t="22738" x="4283075" y="2744788"/>
          <p14:tracePt t="22746" x="4308475" y="2744788"/>
          <p14:tracePt t="22754" x="4333875" y="2744788"/>
          <p14:tracePt t="22761" x="4359275" y="2744788"/>
          <p14:tracePt t="22778" x="4368800" y="2744788"/>
          <p14:tracePt t="22785" x="4384675" y="2744788"/>
          <p14:tracePt t="22826" x="4394200" y="2744788"/>
          <p14:tracePt t="22865" x="4402138" y="2744788"/>
          <p14:tracePt t="22922" x="4410075" y="2744788"/>
          <p14:tracePt t="22930" x="4410075" y="2727325"/>
          <p14:tracePt t="22937" x="4427538" y="2719388"/>
          <p14:tracePt t="22949" x="4435475" y="2693988"/>
          <p14:tracePt t="22954" x="4452938" y="2676525"/>
          <p14:tracePt t="22961" x="4470400" y="2643188"/>
          <p14:tracePt t="22969" x="4478338" y="2617788"/>
          <p14:tracePt t="22985" x="4478338" y="2600325"/>
          <p14:tracePt t="22993" x="4486275" y="2582863"/>
          <p14:tracePt t="23003" x="4486275" y="2566988"/>
          <p14:tracePt t="23009" x="4495800" y="2541588"/>
          <p14:tracePt t="23018" x="4513263" y="2516188"/>
          <p14:tracePt t="23026" x="4513263" y="2481263"/>
          <p14:tracePt t="23034" x="4529138" y="2447925"/>
          <p14:tracePt t="23041" x="4529138" y="2422525"/>
          <p14:tracePt t="23050" x="4529138" y="2405063"/>
          <p14:tracePt t="23058" x="4529138" y="2397125"/>
          <p14:tracePt t="23066" x="4529138" y="2379663"/>
          <p14:tracePt t="23073" x="4529138" y="2336800"/>
          <p14:tracePt t="23083" x="4538663" y="2319338"/>
          <p14:tracePt t="23090" x="4538663" y="2303463"/>
          <p14:tracePt t="23097" x="4538663" y="2278063"/>
          <p14:tracePt t="23105" x="4538663" y="2252663"/>
          <p14:tracePt t="23114" x="4538663" y="2243138"/>
          <p14:tracePt t="23121" x="4538663" y="2209800"/>
          <p14:tracePt t="23130" x="4538663" y="2192338"/>
          <p14:tracePt t="23138" x="4538663" y="2184400"/>
          <p14:tracePt t="23145" x="4538663" y="2166938"/>
          <p14:tracePt t="23153" x="4538663" y="2141538"/>
          <p14:tracePt t="23161" x="4546600" y="2116138"/>
          <p14:tracePt t="23169" x="4546600" y="2108200"/>
          <p14:tracePt t="23177" x="4554538" y="2082800"/>
          <p14:tracePt t="23185" x="4554538" y="2055813"/>
          <p14:tracePt t="23193" x="4554538" y="2039938"/>
          <p14:tracePt t="23202" x="4554538" y="1997075"/>
          <p14:tracePt t="23209" x="4554538" y="1954213"/>
          <p14:tracePt t="23218" x="4554538" y="1920875"/>
          <p14:tracePt t="23225" x="4554538" y="1911350"/>
          <p14:tracePt t="23234" x="4554538" y="1903413"/>
          <p14:tracePt t="23241" x="4554538" y="1895475"/>
          <p14:tracePt t="23250" x="4554538" y="1878013"/>
          <p14:tracePt t="23258" x="4554538" y="1870075"/>
          <p14:tracePt t="23290" x="4554538" y="1860550"/>
          <p14:tracePt t="23362" x="4554538" y="1852613"/>
          <p14:tracePt t="23401" x="4554538" y="1844675"/>
          <p14:tracePt t="23932" x="4546600" y="1835150"/>
          <p14:tracePt t="24572" x="4546600" y="1819275"/>
          <p14:tracePt t="24609" x="4546600" y="1809750"/>
          <p14:tracePt t="24617" x="4546600" y="1801813"/>
          <p14:tracePt t="24666" x="4546600" y="1793875"/>
          <p14:tracePt t="24673" x="4546600" y="1784350"/>
          <p14:tracePt t="24689" x="4546600" y="1776413"/>
          <p14:tracePt t="24730" x="4546600" y="1766888"/>
          <p14:tracePt t="24841" x="4529138" y="1776413"/>
          <p14:tracePt t="24849" x="4521200" y="1776413"/>
          <p14:tracePt t="24861" x="4521200" y="1784350"/>
          <p14:tracePt t="24866" x="4521200" y="1793875"/>
          <p14:tracePt t="24873" x="4513263" y="1801813"/>
          <p14:tracePt t="24881" x="4503738" y="1819275"/>
          <p14:tracePt t="24889" x="4503738" y="1835150"/>
          <p14:tracePt t="24905" x="4503738" y="1852613"/>
          <p14:tracePt t="24914" x="4503738" y="1860550"/>
          <p14:tracePt t="24930" x="4503738" y="1878013"/>
          <p14:tracePt t="24946" x="4503738" y="1885950"/>
          <p14:tracePt t="24953" x="4495800" y="1885950"/>
          <p14:tracePt t="24962" x="4495800" y="1895475"/>
          <p14:tracePt t="24994" x="4486275" y="1903413"/>
          <p14:tracePt t="25017" x="4486275" y="1911350"/>
          <p14:tracePt t="25025" x="4486275" y="1920875"/>
          <p14:tracePt t="25033" x="4486275" y="1928813"/>
          <p14:tracePt t="25042" x="4486275" y="1946275"/>
          <p14:tracePt t="25049" x="4486275" y="1963738"/>
          <p14:tracePt t="25065" x="4486275" y="1997075"/>
          <p14:tracePt t="25073" x="4486275" y="2005013"/>
          <p14:tracePt t="25081" x="4486275" y="2022475"/>
          <p14:tracePt t="25089" x="4486275" y="2030413"/>
          <p14:tracePt t="25097" x="4486275" y="2055813"/>
          <p14:tracePt t="25105" x="4478338" y="2073275"/>
          <p14:tracePt t="25114" x="4478338" y="2082800"/>
          <p14:tracePt t="25130" x="4470400" y="2098675"/>
          <p14:tracePt t="25137" x="4470400" y="2133600"/>
          <p14:tracePt t="25146" x="4470400" y="2141538"/>
          <p14:tracePt t="25153" x="4470400" y="2166938"/>
          <p14:tracePt t="25162" x="4470400" y="2192338"/>
          <p14:tracePt t="25169" x="4470400" y="2209800"/>
          <p14:tracePt t="25178" x="4470400" y="2235200"/>
          <p14:tracePt t="25186" x="4470400" y="2260600"/>
          <p14:tracePt t="25195" x="4470400" y="2268538"/>
          <p14:tracePt t="25201" x="4470400" y="2293938"/>
          <p14:tracePt t="25217" x="4470400" y="2303463"/>
          <p14:tracePt t="25226" x="4470400" y="2328863"/>
          <p14:tracePt t="25241" x="4470400" y="2344738"/>
          <p14:tracePt t="25249" x="4470400" y="2354263"/>
          <p14:tracePt t="25265" x="4470400" y="2387600"/>
          <p14:tracePt t="25282" x="4470400" y="2397125"/>
          <p14:tracePt t="25290" x="4470400" y="2405063"/>
          <p14:tracePt t="25297" x="4470400" y="2413000"/>
          <p14:tracePt t="25305" x="4470400" y="2422525"/>
          <p14:tracePt t="25314" x="4470400" y="2430463"/>
          <p14:tracePt t="25330" x="4470400" y="2438400"/>
          <p14:tracePt t="25337" x="4470400" y="2447925"/>
          <p14:tracePt t="25346" x="4470400" y="2455863"/>
          <p14:tracePt t="25353" x="4470400" y="2463800"/>
          <p14:tracePt t="25362" x="4470400" y="2481263"/>
          <p14:tracePt t="25370" x="4470400" y="2489200"/>
          <p14:tracePt t="25378" x="4470400" y="2506663"/>
          <p14:tracePt t="25385" x="4470400" y="2516188"/>
          <p14:tracePt t="25401" x="4470400" y="2524125"/>
          <p14:tracePt t="25417" x="4470400" y="2532063"/>
          <p14:tracePt t="25442" x="4470400" y="2549525"/>
          <p14:tracePt t="25449" x="4470400" y="2557463"/>
          <p14:tracePt t="25465" x="4470400" y="2566988"/>
          <p14:tracePt t="25473" x="4470400" y="2574925"/>
          <p14:tracePt t="25491" x="4470400" y="2582863"/>
          <p14:tracePt t="25498" x="4470400" y="2592388"/>
          <p14:tracePt t="25505" x="4470400" y="2608263"/>
          <p14:tracePt t="25513" x="4470400" y="2625725"/>
          <p14:tracePt t="25521" x="4470400" y="2633663"/>
          <p14:tracePt t="25529" x="4470400" y="2643188"/>
          <p14:tracePt t="25537" x="4470400" y="2668588"/>
          <p14:tracePt t="25545" x="4470400" y="2686050"/>
          <p14:tracePt t="25553" x="4470400" y="2693988"/>
          <p14:tracePt t="25562" x="4470400" y="2711450"/>
          <p14:tracePt t="25570" x="4470400" y="2727325"/>
          <p14:tracePt t="25578" x="4470400" y="2736850"/>
          <p14:tracePt t="25586" x="4470400" y="2752725"/>
          <p14:tracePt t="25602" x="4470400" y="2762250"/>
          <p14:tracePt t="25611" x="4470400" y="2770188"/>
          <p14:tracePt t="25619" x="4470400" y="2787650"/>
          <p14:tracePt t="25626" x="4470400" y="2795588"/>
          <p14:tracePt t="25633" x="4470400" y="2805113"/>
          <p14:tracePt t="25649" x="4470400" y="2813050"/>
          <p14:tracePt t="25665" x="4470400" y="2820988"/>
          <p14:tracePt t="25682" x="4470400" y="2846388"/>
          <p14:tracePt t="25698" x="4470400" y="2855913"/>
          <p14:tracePt t="25706" x="4470400" y="2881313"/>
          <p14:tracePt t="25716" x="4470400" y="2914650"/>
          <p14:tracePt t="25722" x="4470400" y="2922588"/>
          <p14:tracePt t="25730" x="4470400" y="2940050"/>
          <p14:tracePt t="25737" x="4470400" y="2957513"/>
          <p14:tracePt t="25746" x="4478338" y="2974975"/>
          <p14:tracePt t="25753" x="4478338" y="2982913"/>
          <p14:tracePt t="25762" x="4478338" y="3000375"/>
          <p14:tracePt t="25770" x="4478338" y="3008313"/>
          <p14:tracePt t="25778" x="4486275" y="3025775"/>
          <p14:tracePt t="25786" x="4486275" y="3051175"/>
          <p14:tracePt t="25802" x="4486275" y="3059113"/>
          <p14:tracePt t="25809" x="4495800" y="3067050"/>
          <p14:tracePt t="25826" x="4495800" y="3076575"/>
          <p14:tracePt t="25833" x="4495800" y="3094038"/>
          <p14:tracePt t="25842" x="4495800" y="3109913"/>
          <p14:tracePt t="25849" x="4495800" y="3135313"/>
          <p14:tracePt t="25857" x="4503738" y="3170238"/>
          <p14:tracePt t="25865" x="4503738" y="3178175"/>
          <p14:tracePt t="25875" x="4503738" y="3186113"/>
          <p14:tracePt t="25882" x="4513263" y="3203575"/>
          <p14:tracePt t="25891" x="4521200" y="3211513"/>
          <p14:tracePt t="25898" x="4521200" y="3238500"/>
          <p14:tracePt t="25906" x="4538663" y="3254375"/>
          <p14:tracePt t="25922" x="4546600" y="3279775"/>
          <p14:tracePt t="25930" x="4546600" y="3297238"/>
          <p14:tracePt t="25937" x="4546600" y="3305175"/>
          <p14:tracePt t="25946" x="4546600" y="3314700"/>
          <p14:tracePt t="25962" x="4546600" y="3322638"/>
          <p14:tracePt t="25978" x="4554538" y="3322638"/>
          <p14:tracePt t="25986" x="4554538" y="3330575"/>
          <p14:tracePt t="25995" x="4554538" y="3348038"/>
          <p14:tracePt t="26001" x="4564063" y="3355975"/>
          <p14:tracePt t="26010" x="4564063" y="3373438"/>
          <p14:tracePt t="26018" x="4572000" y="3373438"/>
          <p14:tracePt t="26025" x="4572000" y="3382963"/>
          <p14:tracePt t="26033" x="4572000" y="3390900"/>
          <p14:tracePt t="26146" x="4564063" y="3373438"/>
          <p14:tracePt t="26153" x="4546600" y="3322638"/>
          <p14:tracePt t="26162" x="4538663" y="3289300"/>
          <p14:tracePt t="26170" x="4538663" y="3246438"/>
          <p14:tracePt t="26177" x="4521200" y="3228975"/>
          <p14:tracePt t="26186" x="4513263" y="3178175"/>
          <p14:tracePt t="26195" x="4503738" y="3135313"/>
          <p14:tracePt t="26201" x="4495800" y="3076575"/>
          <p14:tracePt t="26210" x="4486275" y="3000375"/>
          <p14:tracePt t="26218" x="4478338" y="2940050"/>
          <p14:tracePt t="26225" x="4478338" y="2889250"/>
          <p14:tracePt t="26233" x="4478338" y="2830513"/>
          <p14:tracePt t="26241" x="4478338" y="2752725"/>
          <p14:tracePt t="26250" x="4478338" y="2701925"/>
          <p14:tracePt t="26257" x="4460875" y="2625725"/>
          <p14:tracePt t="26265" x="4460875" y="2566988"/>
          <p14:tracePt t="26273" x="4452938" y="2506663"/>
          <p14:tracePt t="26282" x="4452938" y="2447925"/>
          <p14:tracePt t="26289" x="4452938" y="2405063"/>
          <p14:tracePt t="26297" x="4452938" y="2344738"/>
          <p14:tracePt t="26305" x="4452938" y="2303463"/>
          <p14:tracePt t="26313" x="4452938" y="2260600"/>
          <p14:tracePt t="26321" x="4452938" y="2217738"/>
          <p14:tracePt t="26330" x="4452938" y="2174875"/>
          <p14:tracePt t="26337" x="4452938" y="2133600"/>
          <p14:tracePt t="26346" x="4452938" y="2090738"/>
          <p14:tracePt t="26353" x="4452938" y="2055813"/>
          <p14:tracePt t="26362" x="4452938" y="2014538"/>
          <p14:tracePt t="26370" x="4452938" y="1979613"/>
          <p14:tracePt t="26378" x="4452938" y="1946275"/>
          <p14:tracePt t="26385" x="4452938" y="1928813"/>
          <p14:tracePt t="26396" x="4452938" y="1903413"/>
          <p14:tracePt t="26401" x="4452938" y="1870075"/>
          <p14:tracePt t="26411" x="4452938" y="1852613"/>
          <p14:tracePt t="26417" x="4452938" y="1819275"/>
          <p14:tracePt t="26426" x="4452938" y="1793875"/>
          <p14:tracePt t="26433" x="4452938" y="1758950"/>
          <p14:tracePt t="26441" x="4452938" y="1733550"/>
          <p14:tracePt t="26450" x="4452938" y="1700213"/>
          <p14:tracePt t="26457" x="4452938" y="1665288"/>
          <p14:tracePt t="26467" x="4452938" y="1649413"/>
          <p14:tracePt t="26475" x="4452938" y="1622425"/>
          <p14:tracePt t="26482" x="4452938" y="1606550"/>
          <p14:tracePt t="26490" x="4452938" y="1597025"/>
          <p14:tracePt t="26498" x="4452938" y="1581150"/>
          <p14:tracePt t="26505" x="4452938" y="1555750"/>
          <p14:tracePt t="26514" x="4452938" y="1538288"/>
          <p14:tracePt t="26522" x="4452938" y="1530350"/>
          <p14:tracePt t="26529" x="4452938" y="1520825"/>
          <p14:tracePt t="26537" x="4452938" y="1512888"/>
          <p14:tracePt t="26553" x="4452938" y="1495425"/>
          <p14:tracePt t="26585" x="4452938" y="1487488"/>
          <p14:tracePt t="26659" x="4445000" y="1487488"/>
          <p14:tracePt t="26666" x="4445000" y="1504950"/>
          <p14:tracePt t="26674" x="4445000" y="1512888"/>
          <p14:tracePt t="26682" x="4445000" y="1555750"/>
          <p14:tracePt t="26690" x="4445000" y="1581150"/>
          <p14:tracePt t="26698" x="4445000" y="1614488"/>
          <p14:tracePt t="26705" x="4445000" y="1639888"/>
          <p14:tracePt t="26713" x="4435475" y="1690688"/>
          <p14:tracePt t="26722" x="4435475" y="1733550"/>
          <p14:tracePt t="26730" x="4435475" y="1793875"/>
          <p14:tracePt t="26737" x="4435475" y="1809750"/>
          <p14:tracePt t="26746" x="4427538" y="1870075"/>
          <p14:tracePt t="26753" x="4419600" y="1903413"/>
          <p14:tracePt t="26762" x="4419600" y="1920875"/>
          <p14:tracePt t="26769" x="4419600" y="1963738"/>
          <p14:tracePt t="26778" x="4419600" y="1997075"/>
          <p14:tracePt t="26785" x="4419600" y="2030413"/>
          <p14:tracePt t="26795" x="4419600" y="2073275"/>
          <p14:tracePt t="26801" x="4402138" y="2133600"/>
          <p14:tracePt t="26810" x="4402138" y="2184400"/>
          <p14:tracePt t="26817" x="4402138" y="2235200"/>
          <p14:tracePt t="26825" x="4402138" y="2286000"/>
          <p14:tracePt t="26834" x="4402138" y="2319338"/>
          <p14:tracePt t="26841" x="4402138" y="2354263"/>
          <p14:tracePt t="26850" x="4402138" y="2397125"/>
          <p14:tracePt t="26857" x="4394200" y="2455863"/>
          <p14:tracePt t="26865" x="4384675" y="2489200"/>
          <p14:tracePt t="26873" x="4376738" y="2532063"/>
          <p14:tracePt t="26881" x="4376738" y="2566988"/>
          <p14:tracePt t="26890" x="4368800" y="2608263"/>
          <p14:tracePt t="26898" x="4368800" y="2643188"/>
          <p14:tracePt t="26905" x="4368800" y="2676525"/>
          <p14:tracePt t="26913" x="4368800" y="2701925"/>
          <p14:tracePt t="26922" x="4368800" y="2736850"/>
          <p14:tracePt t="26930" x="4368800" y="2770188"/>
          <p14:tracePt t="26937" x="4368800" y="2795588"/>
          <p14:tracePt t="26946" x="4368800" y="2813050"/>
          <p14:tracePt t="26963" x="4368800" y="2889250"/>
          <p14:tracePt t="26970" x="4368800" y="2932113"/>
          <p14:tracePt t="26978" x="4368800" y="2949575"/>
          <p14:tracePt t="26986" x="4368800" y="2974975"/>
          <p14:tracePt t="26995" x="4368800" y="3016250"/>
          <p14:tracePt t="27002" x="4368800" y="3051175"/>
          <p14:tracePt t="27009" x="4368800" y="3094038"/>
          <p14:tracePt t="27018" x="4368800" y="3135313"/>
          <p14:tracePt t="27025" x="4376738" y="3195638"/>
          <p14:tracePt t="27033" x="4384675" y="3211513"/>
          <p14:tracePt t="27041" x="4384675" y="3246438"/>
          <p14:tracePt t="27049" x="4394200" y="3254375"/>
          <p14:tracePt t="27058" x="4394200" y="3279775"/>
          <p14:tracePt t="27065" x="4402138" y="3305175"/>
          <p14:tracePt t="27074" x="4419600" y="3330575"/>
          <p14:tracePt t="27082" x="4419600" y="3340100"/>
          <p14:tracePt t="27090" x="4427538" y="3373438"/>
          <p14:tracePt t="27098" x="4435475" y="3390900"/>
          <p14:tracePt t="27105" x="4435475" y="3398838"/>
          <p14:tracePt t="27121" x="4435475" y="3408363"/>
          <p14:tracePt t="27130" x="4435475" y="3416300"/>
          <p14:tracePt t="27138" x="4435475" y="3424238"/>
          <p14:tracePt t="27267" x="4435475" y="3398838"/>
          <p14:tracePt t="27275" x="4435475" y="3382963"/>
          <p14:tracePt t="27281" x="4435475" y="3322638"/>
          <p14:tracePt t="27289" x="4419600" y="3263900"/>
          <p14:tracePt t="27297" x="4419600" y="3221038"/>
          <p14:tracePt t="27306" x="4419600" y="3178175"/>
          <p14:tracePt t="27315" x="4419600" y="3119438"/>
          <p14:tracePt t="27322" x="4419600" y="3059113"/>
          <p14:tracePt t="27330" x="4419600" y="3008313"/>
          <p14:tracePt t="27338" x="4419600" y="2932113"/>
          <p14:tracePt t="27346" x="4419600" y="2863850"/>
          <p14:tracePt t="27353" x="4419600" y="2787650"/>
          <p14:tracePt t="27362" x="4419600" y="2719388"/>
          <p14:tracePt t="27370" x="4419600" y="2651125"/>
          <p14:tracePt t="27378" x="4419600" y="2574925"/>
          <p14:tracePt t="27385" x="4419600" y="2506663"/>
          <p14:tracePt t="27396" x="4419600" y="2430463"/>
          <p14:tracePt t="27401" x="4419600" y="2344738"/>
          <p14:tracePt t="27410" x="4419600" y="2278063"/>
          <p14:tracePt t="27418" x="4419600" y="2200275"/>
          <p14:tracePt t="27425" x="4419600" y="2149475"/>
          <p14:tracePt t="27433" x="4419600" y="2073275"/>
          <p14:tracePt t="27442" x="4419600" y="2005013"/>
          <p14:tracePt t="27449" x="4419600" y="1946275"/>
          <p14:tracePt t="27457" x="4419600" y="1885950"/>
          <p14:tracePt t="27465" x="4419600" y="1819275"/>
          <p14:tracePt t="27476" x="4419600" y="1776413"/>
          <p14:tracePt t="27483" x="4410075" y="1725613"/>
          <p14:tracePt t="27490" x="4402138" y="1682750"/>
          <p14:tracePt t="27498" x="4394200" y="1649413"/>
          <p14:tracePt t="27506" x="4394200" y="1614488"/>
          <p14:tracePt t="27513" x="4394200" y="1606550"/>
          <p14:tracePt t="27521" x="4394200" y="1546225"/>
          <p14:tracePt t="27529" x="4368800" y="1520825"/>
          <p14:tracePt t="27537" x="4368800" y="1504950"/>
          <p14:tracePt t="27546" x="4368800" y="1477963"/>
          <p14:tracePt t="27553" x="4359275" y="1452563"/>
          <p14:tracePt t="27561" x="4359275" y="1436688"/>
          <p14:tracePt t="27570" x="4359275" y="1419225"/>
          <p14:tracePt t="27578" x="4359275" y="1401763"/>
          <p14:tracePt t="27595" x="4359275" y="1393825"/>
          <p14:tracePt t="27691" x="4359275" y="1411288"/>
          <p14:tracePt t="27699" x="4359275" y="1462088"/>
          <p14:tracePt t="27707" x="4359275" y="1487488"/>
          <p14:tracePt t="27714" x="4359275" y="1538288"/>
          <p14:tracePt t="27722" x="4359275" y="1589088"/>
          <p14:tracePt t="27730" x="4359275" y="1631950"/>
          <p14:tracePt t="27738" x="4359275" y="1674813"/>
          <p14:tracePt t="27746" x="4359275" y="1708150"/>
          <p14:tracePt t="27754" x="4359275" y="1725613"/>
          <p14:tracePt t="27762" x="4359275" y="1766888"/>
          <p14:tracePt t="27770" x="4359275" y="1809750"/>
          <p14:tracePt t="27778" x="4359275" y="1870075"/>
          <p14:tracePt t="27786" x="4359275" y="1946275"/>
          <p14:tracePt t="27796" x="4359275" y="2014538"/>
          <p14:tracePt t="27801" x="4359275" y="2073275"/>
          <p14:tracePt t="27812" x="4359275" y="2133600"/>
          <p14:tracePt t="27817" x="4359275" y="2200275"/>
          <p14:tracePt t="27826" x="4359275" y="2260600"/>
          <p14:tracePt t="27833" x="4359275" y="2319338"/>
          <p14:tracePt t="27841" x="4359275" y="2387600"/>
          <p14:tracePt t="27849" x="4359275" y="2447925"/>
          <p14:tracePt t="27858" x="4359275" y="2506663"/>
          <p14:tracePt t="27866" x="4359275" y="2557463"/>
          <p14:tracePt t="27873" x="4359275" y="2600325"/>
          <p14:tracePt t="27881" x="4359275" y="2651125"/>
          <p14:tracePt t="27889" x="4351338" y="2676525"/>
          <p14:tracePt t="27898" x="4351338" y="2711450"/>
          <p14:tracePt t="27906" x="4351338" y="2744788"/>
          <p14:tracePt t="27914" x="4351338" y="2770188"/>
          <p14:tracePt t="27921" x="4351338" y="2787650"/>
          <p14:tracePt t="27930" x="4351338" y="2813050"/>
          <p14:tracePt t="27937" x="4351338" y="2838450"/>
          <p14:tracePt t="27946" x="4351338" y="2863850"/>
          <p14:tracePt t="27962" x="4351338" y="2932113"/>
          <p14:tracePt t="27970" x="4351338" y="2965450"/>
          <p14:tracePt t="27978" x="4351338" y="2974975"/>
          <p14:tracePt t="27986" x="4351338" y="3000375"/>
          <p14:tracePt t="27995" x="4368800" y="3016250"/>
          <p14:tracePt t="28002" x="4368800" y="3025775"/>
          <p14:tracePt t="28010" x="4376738" y="3033713"/>
          <p14:tracePt t="28018" x="4384675" y="3041650"/>
          <p14:tracePt t="28026" x="4394200" y="3051175"/>
          <p14:tracePt t="28033" x="4394200" y="3059113"/>
          <p14:tracePt t="28041" x="4394200" y="3067050"/>
          <p14:tracePt t="28065" x="4402138" y="3067050"/>
          <p14:tracePt t="28083" x="4402138" y="3076575"/>
          <p14:tracePt t="28098" x="4419600" y="3094038"/>
          <p14:tracePt t="28692" x="4419600" y="3101975"/>
          <p14:tracePt t="30980" x="4419600" y="3084513"/>
          <p14:tracePt t="30996" x="4419600" y="3067050"/>
          <p14:tracePt t="31002" x="4427538" y="3059113"/>
          <p14:tracePt t="31010" x="4427538" y="3051175"/>
          <p14:tracePt t="31026" x="4427538" y="3041650"/>
          <p14:tracePt t="31042" x="4427538" y="3033713"/>
          <p14:tracePt t="31057" x="4427538" y="3008313"/>
          <p14:tracePt t="31073" x="4427538" y="2982913"/>
          <p14:tracePt t="31082" x="4427538" y="2974975"/>
          <p14:tracePt t="31089" x="4427538" y="2949575"/>
          <p14:tracePt t="31098" x="4427538" y="2932113"/>
          <p14:tracePt t="31114" x="4427538" y="2914650"/>
          <p14:tracePt t="31121" x="4427538" y="2897188"/>
          <p14:tracePt t="31132" x="4427538" y="2889250"/>
          <p14:tracePt t="31137" x="4427538" y="2871788"/>
          <p14:tracePt t="31154" x="4427538" y="2863850"/>
          <p14:tracePt t="31162" x="4427538" y="2846388"/>
          <p14:tracePt t="31170" x="4427538" y="2830513"/>
          <p14:tracePt t="31177" x="4435475" y="2805113"/>
          <p14:tracePt t="31185" x="4435475" y="2778125"/>
          <p14:tracePt t="31201" x="4445000" y="2744788"/>
          <p14:tracePt t="31209" x="4445000" y="2736850"/>
          <p14:tracePt t="31217" x="4445000" y="2719388"/>
          <p14:tracePt t="31225" x="4445000" y="2693988"/>
          <p14:tracePt t="31242" x="4445000" y="2676525"/>
          <p14:tracePt t="31249" x="4445000" y="2660650"/>
          <p14:tracePt t="31258" x="4445000" y="2651125"/>
          <p14:tracePt t="31266" x="4445000" y="2633663"/>
          <p14:tracePt t="31273" x="4445000" y="2625725"/>
          <p14:tracePt t="31281" x="4445000" y="2617788"/>
          <p14:tracePt t="31298" x="4445000" y="2608263"/>
          <p14:tracePt t="31321" x="4445000" y="2600325"/>
          <p14:tracePt t="31331" x="4445000" y="2592388"/>
          <p14:tracePt t="31338" x="4435475" y="2582863"/>
          <p14:tracePt t="31346" x="4435475" y="2574925"/>
          <p14:tracePt t="31353" x="4427538" y="2566988"/>
          <p14:tracePt t="31362" x="4410075" y="2549525"/>
          <p14:tracePt t="31369" x="4394200" y="2532063"/>
          <p14:tracePt t="31378" x="4384675" y="2506663"/>
          <p14:tracePt t="31385" x="4368800" y="2489200"/>
          <p14:tracePt t="31393" x="4351338" y="2463800"/>
          <p14:tracePt t="31401" x="4341813" y="2447925"/>
          <p14:tracePt t="31409" x="4316413" y="2413000"/>
          <p14:tracePt t="31417" x="4308475" y="2405063"/>
          <p14:tracePt t="31425" x="4308475" y="2379663"/>
          <p14:tracePt t="31433" x="4300538" y="2371725"/>
          <p14:tracePt t="31443" x="4300538" y="2362200"/>
          <p14:tracePt t="31450" x="4300538" y="2354263"/>
          <p14:tracePt t="31490" x="4291013" y="2354263"/>
          <p14:tracePt t="31506" x="4275138" y="2354263"/>
          <p14:tracePt t="31514" x="4275138" y="2397125"/>
          <p14:tracePt t="31522" x="4275138" y="2455863"/>
          <p14:tracePt t="31532" x="4275138" y="2516188"/>
          <p14:tracePt t="31537" x="4275138" y="2549525"/>
          <p14:tracePt t="31546" x="4283075" y="2608263"/>
          <p14:tracePt t="31553" x="4308475" y="2651125"/>
          <p14:tracePt t="31561" x="4325938" y="2693988"/>
          <p14:tracePt t="31569" x="4341813" y="2701925"/>
          <p14:tracePt t="31577" x="4359275" y="2711450"/>
          <p14:tracePt t="31585" x="4376738" y="2719388"/>
          <p14:tracePt t="31594" x="4394200" y="2719388"/>
          <p14:tracePt t="31601" x="4410075" y="2719388"/>
          <p14:tracePt t="31609" x="4435475" y="2719388"/>
          <p14:tracePt t="31617" x="4452938" y="2711450"/>
          <p14:tracePt t="31626" x="4486275" y="2686050"/>
          <p14:tracePt t="31633" x="4503738" y="2651125"/>
          <p14:tracePt t="31642" x="4513263" y="2625725"/>
          <p14:tracePt t="31650" x="4521200" y="2600325"/>
          <p14:tracePt t="31659" x="4529138" y="2566988"/>
          <p14:tracePt t="31666" x="4529138" y="2541588"/>
          <p14:tracePt t="31674" x="4538663" y="2506663"/>
          <p14:tracePt t="31682" x="4538663" y="2463800"/>
          <p14:tracePt t="31690" x="4538663" y="2430463"/>
          <p14:tracePt t="31698" x="4538663" y="2413000"/>
          <p14:tracePt t="31706" x="4538663" y="2379663"/>
          <p14:tracePt t="31714" x="4513263" y="2336800"/>
          <p14:tracePt t="31721" x="4486275" y="2328863"/>
          <p14:tracePt t="31731" x="4470400" y="2293938"/>
          <p14:tracePt t="31738" x="4452938" y="2268538"/>
          <p14:tracePt t="31745" x="4435475" y="2252663"/>
          <p14:tracePt t="31755" x="4419600" y="2227263"/>
          <p14:tracePt t="31763" x="4402138" y="2217738"/>
          <p14:tracePt t="31770" x="4394200" y="2217738"/>
          <p14:tracePt t="31778" x="4376738" y="2209800"/>
          <p14:tracePt t="31785" x="4341813" y="2209800"/>
          <p14:tracePt t="31793" x="4333875" y="2209800"/>
          <p14:tracePt t="31801" x="4308475" y="2209800"/>
          <p14:tracePt t="31809" x="4283075" y="2209800"/>
          <p14:tracePt t="31818" x="4275138" y="2209800"/>
          <p14:tracePt t="31825" x="4249738" y="2209800"/>
          <p14:tracePt t="31834" x="4224338" y="2227263"/>
          <p14:tracePt t="31841" x="4224338" y="2235200"/>
          <p14:tracePt t="31850" x="4224338" y="2252663"/>
          <p14:tracePt t="31857" x="4214813" y="2293938"/>
          <p14:tracePt t="31866" x="4206875" y="2303463"/>
          <p14:tracePt t="31873" x="4206875" y="2336800"/>
          <p14:tracePt t="31882" x="4206875" y="2371725"/>
          <p14:tracePt t="31889" x="4206875" y="2405063"/>
          <p14:tracePt t="31898" x="4206875" y="2430463"/>
          <p14:tracePt t="31906" x="4206875" y="2463800"/>
          <p14:tracePt t="31914" x="4206875" y="2481263"/>
          <p14:tracePt t="31921" x="4206875" y="2498725"/>
          <p14:tracePt t="31931" x="4206875" y="2516188"/>
          <p14:tracePt t="31937" x="4206875" y="2524125"/>
          <p14:tracePt t="31948" x="4224338" y="2532063"/>
          <p14:tracePt t="31962" x="4232275" y="2541588"/>
          <p14:tracePt t="31977" x="4232275" y="2549525"/>
          <p14:tracePt t="31985" x="4232275" y="2566988"/>
          <p14:tracePt t="32019" x="4240213" y="2574925"/>
          <p14:tracePt t="32028" x="4249738" y="2582863"/>
          <p14:tracePt t="32042" x="4257675" y="2592388"/>
          <p14:tracePt t="32050" x="4257675" y="2608263"/>
          <p14:tracePt t="32057" x="4265613" y="2625725"/>
          <p14:tracePt t="32067" x="4265613" y="2643188"/>
          <p14:tracePt t="32073" x="4265613" y="2660650"/>
          <p14:tracePt t="32082" x="4265613" y="2668588"/>
          <p14:tracePt t="32090" x="4265613" y="2701925"/>
          <p14:tracePt t="32098" x="4275138" y="2719388"/>
          <p14:tracePt t="32105" x="4275138" y="2736850"/>
          <p14:tracePt t="32114" x="4275138" y="2762250"/>
          <p14:tracePt t="32121" x="4275138" y="2770188"/>
          <p14:tracePt t="32372" x="4283075" y="2778125"/>
          <p14:tracePt t="32378" x="4291013" y="2795588"/>
          <p14:tracePt t="32393" x="4308475" y="2805113"/>
          <p14:tracePt t="32402" x="4316413" y="2805113"/>
          <p14:tracePt t="32412" x="4333875" y="2813050"/>
          <p14:tracePt t="32417" x="4341813" y="2813050"/>
          <p14:tracePt t="32425" x="4351338" y="2820988"/>
          <p14:tracePt t="32980" x="4341813" y="2820988"/>
          <p14:tracePt t="32987" x="4325938" y="2830513"/>
          <p14:tracePt t="33010" x="4316413" y="2830513"/>
          <p14:tracePt t="33018" x="4308475" y="2838450"/>
          <p14:tracePt t="33202" x="4316413" y="2838450"/>
          <p14:tracePt t="33210" x="4333875" y="2838450"/>
          <p14:tracePt t="33218" x="4341813" y="2838450"/>
          <p14:tracePt t="33226" x="4351338" y="2838450"/>
          <p14:tracePt t="34283" x="4351338" y="2846388"/>
          <p14:tracePt t="34290" x="4341813" y="2846388"/>
          <p14:tracePt t="34299" x="4333875" y="2846388"/>
          <p14:tracePt t="34307" x="4316413" y="2846388"/>
          <p14:tracePt t="34313" x="4308475" y="2846388"/>
          <p14:tracePt t="34324" x="4300538" y="2846388"/>
          <p14:tracePt t="34345" x="4283075" y="2846388"/>
          <p14:tracePt t="34506" x="4291013" y="2846388"/>
          <p14:tracePt t="34513" x="4308475" y="2846388"/>
          <p14:tracePt t="34523" x="4316413" y="2846388"/>
          <p14:tracePt t="34529" x="4325938" y="2846388"/>
          <p14:tracePt t="34545" x="4333875" y="2846388"/>
          <p14:tracePt t="34553" x="4341813" y="2846388"/>
          <p14:tracePt t="34570" x="4359275" y="2846388"/>
          <p14:tracePt t="34577" x="4368800" y="2846388"/>
          <p14:tracePt t="34586" x="4376738" y="2846388"/>
          <p14:tracePt t="34682" x="4368800" y="2846388"/>
          <p14:tracePt t="34690" x="4341813" y="2846388"/>
          <p14:tracePt t="34697" x="4316413" y="2846388"/>
          <p14:tracePt t="34705" x="4308475" y="2846388"/>
          <p14:tracePt t="34713" x="4300538" y="2838450"/>
          <p14:tracePt t="34724" x="4291013" y="2838450"/>
          <p14:tracePt t="34777" x="4291013" y="2830513"/>
          <p14:tracePt t="34785" x="4300538" y="2830513"/>
          <p14:tracePt t="34793" x="4351338" y="2830513"/>
          <p14:tracePt t="34803" x="4410075" y="2830513"/>
          <p14:tracePt t="34811" x="4445000" y="2830513"/>
          <p14:tracePt t="34818" x="4486275" y="2830513"/>
          <p14:tracePt t="34826" x="4513263" y="2830513"/>
          <p14:tracePt t="34923" x="4495800" y="2830513"/>
          <p14:tracePt t="34932" x="4452938" y="2830513"/>
          <p14:tracePt t="34938" x="4419600" y="2813050"/>
          <p14:tracePt t="34946" x="4384675" y="2813050"/>
          <p14:tracePt t="34953" x="4376738" y="2813050"/>
          <p14:tracePt t="34961" x="4351338" y="2813050"/>
          <p14:tracePt t="34970" x="4341813" y="2813050"/>
          <p14:tracePt t="35051" x="4351338" y="2813050"/>
          <p14:tracePt t="35060" x="4359275" y="2813050"/>
          <p14:tracePt t="35067" x="4384675" y="2813050"/>
          <p14:tracePt t="35075" x="4419600" y="2813050"/>
          <p14:tracePt t="35082" x="4445000" y="2813050"/>
          <p14:tracePt t="35090" x="4460875" y="2820988"/>
          <p14:tracePt t="35098" x="4486275" y="2830513"/>
          <p14:tracePt t="35106" x="4495800" y="2830513"/>
          <p14:tracePt t="35178" x="4486275" y="2830513"/>
          <p14:tracePt t="35186" x="4470400" y="2830513"/>
          <p14:tracePt t="35193" x="4435475" y="2830513"/>
          <p14:tracePt t="35202" x="4394200" y="2830513"/>
          <p14:tracePt t="35210" x="4384675" y="2830513"/>
          <p14:tracePt t="35218" x="4376738" y="2830513"/>
          <p14:tracePt t="37260" x="4359275" y="2830513"/>
          <p14:tracePt t="37266" x="4341813" y="2830513"/>
          <p14:tracePt t="37274" x="4333875" y="2846388"/>
          <p14:tracePt t="37284" x="4291013" y="2881313"/>
          <p14:tracePt t="37289" x="4275138" y="2897188"/>
          <p14:tracePt t="37299" x="4249738" y="2922588"/>
          <p14:tracePt t="37305" x="4206875" y="2957513"/>
          <p14:tracePt t="37314" x="4189413" y="2982913"/>
          <p14:tracePt t="37322" x="4164013" y="3016250"/>
          <p14:tracePt t="37330" x="4146550" y="3084513"/>
          <p14:tracePt t="37337" x="4130675" y="3144838"/>
          <p14:tracePt t="37346" x="4105275" y="3178175"/>
          <p14:tracePt t="37353" x="4095750" y="3221038"/>
          <p14:tracePt t="37361" x="4079875" y="3289300"/>
          <p14:tracePt t="37370" x="4044950" y="3373438"/>
          <p14:tracePt t="37379" x="4011613" y="3449638"/>
          <p14:tracePt t="37386" x="3976688" y="3527425"/>
          <p14:tracePt t="37394" x="3960813" y="3586163"/>
          <p14:tracePt t="37402" x="3943350" y="3646488"/>
          <p14:tracePt t="37410" x="3917950" y="3697288"/>
          <p14:tracePt t="37418" x="3900488" y="3730625"/>
          <p14:tracePt t="37426" x="3900488" y="3748088"/>
          <p14:tracePt t="37434" x="3883025" y="3763963"/>
          <p14:tracePt t="37450" x="3875088" y="3790950"/>
          <p14:tracePt t="37498" x="3875088" y="3798888"/>
          <p14:tracePt t="37505" x="3867150" y="3806825"/>
          <p14:tracePt t="37523" x="3857625" y="3816350"/>
          <p14:tracePt t="37532" x="3841750" y="3841750"/>
          <p14:tracePt t="37538" x="3832225" y="3867150"/>
          <p14:tracePt t="37546" x="3806825" y="3892550"/>
          <p14:tracePt t="37554" x="3756025" y="3917950"/>
          <p14:tracePt t="37561" x="3713163" y="3960813"/>
          <p14:tracePt t="37570" x="3662363" y="4002088"/>
          <p14:tracePt t="37577" x="3636963" y="4011613"/>
          <p14:tracePt t="37585" x="3603625" y="4037013"/>
          <p14:tracePt t="37594" x="3552825" y="4079875"/>
          <p14:tracePt t="37601" x="3517900" y="4121150"/>
          <p14:tracePt t="37609" x="3467100" y="4171950"/>
          <p14:tracePt t="37619" x="3424238" y="4197350"/>
          <p14:tracePt t="37627" x="3398838" y="4224338"/>
          <p14:tracePt t="37636" x="3382963" y="4249738"/>
          <p14:tracePt t="37641" x="3373438" y="4249738"/>
          <p14:tracePt t="37649" x="3365500" y="4257675"/>
          <p14:tracePt t="37658" x="3355975" y="4257675"/>
          <p14:tracePt t="37666" x="3355975" y="4275138"/>
          <p14:tracePt t="37674" x="3348038" y="4283075"/>
          <p14:tracePt t="37682" x="3330575" y="4283075"/>
          <p14:tracePt t="37689" x="3322638" y="4308475"/>
          <p14:tracePt t="37700" x="3322638" y="4325938"/>
          <p14:tracePt t="37706" x="3305175" y="4351338"/>
          <p14:tracePt t="37713" x="3289300" y="4384675"/>
          <p14:tracePt t="37721" x="3271838" y="4410075"/>
          <p14:tracePt t="37730" x="3254375" y="4419600"/>
          <p14:tracePt t="37737" x="3238500" y="4452938"/>
          <p14:tracePt t="37745" x="3228975" y="4460875"/>
          <p14:tracePt t="37753" x="3221038" y="4478338"/>
          <p14:tracePt t="37761" x="3203575" y="4486275"/>
          <p14:tracePt t="37770" x="3195638" y="4521200"/>
          <p14:tracePt t="37785" x="3186113" y="4529138"/>
          <p14:tracePt t="37793" x="3186113" y="4538663"/>
          <p14:tracePt t="37817" x="3186113" y="4546600"/>
          <p14:tracePt t="37899" x="3186113" y="4554538"/>
          <p14:tracePt t="38090" x="3186113" y="4564063"/>
          <p14:tracePt t="38106" x="3186113" y="4579938"/>
          <p14:tracePt t="38267" x="3186113" y="4589463"/>
          <p14:tracePt t="38274" x="3186113" y="4605338"/>
          <p14:tracePt t="38282" x="3186113" y="4614863"/>
          <p14:tracePt t="38290" x="3186113" y="4622800"/>
          <p14:tracePt t="38298" x="3186113" y="4640263"/>
          <p14:tracePt t="38313" x="3186113" y="4648200"/>
          <p14:tracePt t="38322" x="3186113" y="4657725"/>
          <p14:tracePt t="38345" x="3186113" y="4665663"/>
          <p14:tracePt t="38354" x="3186113" y="4673600"/>
          <p14:tracePt t="38361" x="3186113" y="4691063"/>
          <p14:tracePt t="38369" x="3186113" y="4708525"/>
          <p14:tracePt t="38377" x="3195638" y="4724400"/>
          <p14:tracePt t="38385" x="3203575" y="4733925"/>
          <p14:tracePt t="38393" x="3211513" y="4767263"/>
          <p14:tracePt t="38402" x="3211513" y="4775200"/>
          <p14:tracePt t="38409" x="3228975" y="4784725"/>
          <p14:tracePt t="38417" x="3238500" y="4802188"/>
          <p14:tracePt t="38425" x="3246438" y="4810125"/>
          <p14:tracePt t="38434" x="3254375" y="4827588"/>
          <p14:tracePt t="38442" x="3263900" y="4827588"/>
          <p14:tracePt t="38449" x="3271838" y="4843463"/>
          <p14:tracePt t="38458" x="3289300" y="4843463"/>
          <p14:tracePt t="38465" x="3305175" y="4860925"/>
          <p14:tracePt t="38474" x="3322638" y="4868863"/>
          <p14:tracePt t="38481" x="3330575" y="4868863"/>
          <p14:tracePt t="38491" x="3340100" y="4868863"/>
          <p14:tracePt t="38497" x="3348038" y="4886325"/>
          <p14:tracePt t="38506" x="3355975" y="4886325"/>
          <p14:tracePt t="38513" x="3373438" y="4886325"/>
          <p14:tracePt t="38530" x="3390900" y="4886325"/>
          <p14:tracePt t="38546" x="3398838" y="4886325"/>
          <p14:tracePt t="38561" x="3408363" y="4886325"/>
          <p14:tracePt t="38570" x="3416300" y="4886325"/>
          <p14:tracePt t="38585" x="3424238" y="4886325"/>
          <p14:tracePt t="38594" x="3433763" y="4886325"/>
          <p14:tracePt t="38602" x="3441700" y="4886325"/>
          <p14:tracePt t="38610" x="3459163" y="4878388"/>
          <p14:tracePt t="38618" x="3475038" y="4860925"/>
          <p14:tracePt t="38625" x="3492500" y="4852988"/>
          <p14:tracePt t="38634" x="3509963" y="4818063"/>
          <p14:tracePt t="38642" x="3517900" y="4802188"/>
          <p14:tracePt t="38650" x="3527425" y="4784725"/>
          <p14:tracePt t="38658" x="3535363" y="4749800"/>
          <p14:tracePt t="38666" x="3552825" y="4724400"/>
          <p14:tracePt t="38674" x="3552825" y="4708525"/>
          <p14:tracePt t="38682" x="3552825" y="4673600"/>
          <p14:tracePt t="38690" x="3560763" y="4640263"/>
          <p14:tracePt t="38698" x="3560763" y="4597400"/>
          <p14:tracePt t="38706" x="3560763" y="4572000"/>
          <p14:tracePt t="38714" x="3560763" y="4521200"/>
          <p14:tracePt t="38722" x="3560763" y="4495800"/>
          <p14:tracePt t="38729" x="3568700" y="4486275"/>
          <p14:tracePt t="38738" x="3568700" y="4460875"/>
          <p14:tracePt t="38746" x="3568700" y="4452938"/>
          <p14:tracePt t="38762" x="3568700" y="4445000"/>
          <p14:tracePt t="38770" x="3568700" y="4427538"/>
          <p14:tracePt t="38777" x="3568700" y="4419600"/>
          <p14:tracePt t="38786" x="3560763" y="4402138"/>
          <p14:tracePt t="38793" x="3543300" y="4384675"/>
          <p14:tracePt t="38801" x="3543300" y="4376738"/>
          <p14:tracePt t="38810" x="3535363" y="4376738"/>
          <p14:tracePt t="38817" x="3527425" y="4368800"/>
          <p14:tracePt t="38826" x="3527425" y="4359275"/>
          <p14:tracePt t="38842" x="3517900" y="4359275"/>
          <p14:tracePt t="38850" x="3502025" y="4359275"/>
          <p14:tracePt t="38858" x="3492500" y="4341813"/>
          <p14:tracePt t="38866" x="3484563" y="4341813"/>
          <p14:tracePt t="38874" x="3467100" y="4341813"/>
          <p14:tracePt t="38881" x="3441700" y="4341813"/>
          <p14:tracePt t="38890" x="3433763" y="4333875"/>
          <p14:tracePt t="38898" x="3416300" y="4333875"/>
          <p14:tracePt t="38910" x="3408363" y="4333875"/>
          <p14:tracePt t="38915" x="3398838" y="4333875"/>
          <p14:tracePt t="38922" x="3390900" y="4333875"/>
          <p14:tracePt t="38937" x="3382963" y="4333875"/>
          <p14:tracePt t="38945" x="3373438" y="4333875"/>
          <p14:tracePt t="38953" x="3365500" y="4333875"/>
          <p14:tracePt t="38962" x="3355975" y="4333875"/>
          <p14:tracePt t="38969" x="3348038" y="4341813"/>
          <p14:tracePt t="38978" x="3330575" y="4351338"/>
          <p14:tracePt t="38993" x="3322638" y="4359275"/>
          <p14:tracePt t="39009" x="3314700" y="4368800"/>
          <p14:tracePt t="39017" x="3314700" y="4376738"/>
          <p14:tracePt t="39025" x="3297238" y="4402138"/>
          <p14:tracePt t="39033" x="3297238" y="4410075"/>
          <p14:tracePt t="39043" x="3297238" y="4419600"/>
          <p14:tracePt t="39049" x="3297238" y="4435475"/>
          <p14:tracePt t="39058" x="3279775" y="4460875"/>
          <p14:tracePt t="39065" x="3279775" y="4470400"/>
          <p14:tracePt t="39081" x="3271838" y="4478338"/>
          <p14:tracePt t="39091" x="3263900" y="4486275"/>
          <p14:tracePt t="39114" x="3263900" y="4495800"/>
          <p14:tracePt t="39121" x="3254375" y="4513263"/>
          <p14:tracePt t="39129" x="3254375" y="4521200"/>
          <p14:tracePt t="39138" x="3254375" y="4529138"/>
          <p14:tracePt t="39146" x="3254375" y="4538663"/>
          <p14:tracePt t="39153" x="3254375" y="4554538"/>
          <p14:tracePt t="39161" x="3246438" y="4564063"/>
          <p14:tracePt t="39175" x="3238500" y="4579938"/>
          <p14:tracePt t="39177" x="3228975" y="4589463"/>
          <p14:tracePt t="39185" x="3228975" y="4605338"/>
          <p14:tracePt t="39201" x="3221038" y="4614863"/>
          <p14:tracePt t="39209" x="3221038" y="4648200"/>
          <p14:tracePt t="39217" x="3221038" y="4657725"/>
          <p14:tracePt t="39226" x="3211513" y="4691063"/>
          <p14:tracePt t="39233" x="3211513" y="4716463"/>
          <p14:tracePt t="39243" x="3211513" y="4741863"/>
          <p14:tracePt t="39249" x="3211513" y="4759325"/>
          <p14:tracePt t="39258" x="3211513" y="4784725"/>
          <p14:tracePt t="39265" x="3211513" y="4792663"/>
          <p14:tracePt t="39274" x="3211513" y="4810125"/>
          <p14:tracePt t="39281" x="3221038" y="4843463"/>
          <p14:tracePt t="39291" x="3228975" y="4852988"/>
          <p14:tracePt t="39298" x="3228975" y="4860925"/>
          <p14:tracePt t="39308" x="3238500" y="4878388"/>
          <p14:tracePt t="39314" x="3246438" y="4886325"/>
          <p14:tracePt t="39322" x="3254375" y="4886325"/>
          <p14:tracePt t="39444" x="3254375" y="4903788"/>
          <p14:tracePt t="39474" x="3254375" y="4911725"/>
          <p14:tracePt t="39515" x="3254375" y="4919663"/>
          <p14:tracePt t="39524" x="3271838" y="4946650"/>
          <p14:tracePt t="39530" x="3279775" y="4962525"/>
          <p14:tracePt t="39538" x="3289300" y="4979988"/>
          <p14:tracePt t="39545" x="3297238" y="5005388"/>
          <p14:tracePt t="39562" x="3297238" y="5013325"/>
          <p14:tracePt t="39569" x="3297238" y="5030788"/>
          <p14:tracePt t="39579" x="3322638" y="5056188"/>
          <p14:tracePt t="39586" x="3348038" y="5064125"/>
          <p14:tracePt t="39618" x="3348038" y="5073650"/>
          <p14:tracePt t="39657" x="3355975" y="5081588"/>
          <p14:tracePt t="39739" x="3365500" y="5091113"/>
          <p14:tracePt t="39746" x="3365500" y="5099050"/>
          <p14:tracePt t="39762" x="3373438" y="5106988"/>
          <p14:tracePt t="39778" x="3382963" y="5116513"/>
          <p14:tracePt t="39786" x="3390900" y="5116513"/>
          <p14:tracePt t="39794" x="3398838" y="5116513"/>
          <p14:tracePt t="39801" x="3408363" y="5124450"/>
          <p14:tracePt t="39818" x="3416300" y="5124450"/>
          <p14:tracePt t="39826" x="3424238" y="5132388"/>
          <p14:tracePt t="39858" x="3433763" y="5132388"/>
          <p14:tracePt t="39881" x="3449638" y="5132388"/>
          <p14:tracePt t="39913" x="3459163" y="5132388"/>
          <p14:tracePt t="39954" x="3467100" y="5132388"/>
          <p14:tracePt t="39977" x="3475038" y="5132388"/>
          <p14:tracePt t="39993" x="3484563" y="5132388"/>
          <p14:tracePt t="40018" x="3492500" y="5132388"/>
          <p14:tracePt t="40034" x="3502025" y="5132388"/>
          <p14:tracePt t="40212" x="3509963" y="5132388"/>
          <p14:tracePt t="40588" x="3517900" y="5149850"/>
          <p14:tracePt t="40721" x="3527425" y="5157788"/>
          <p14:tracePt t="41564" x="3517900" y="5149850"/>
          <p14:tracePt t="41626" x="3509963" y="5149850"/>
          <p14:tracePt t="41633" x="3502025" y="5141913"/>
          <p14:tracePt t="41642" x="3484563" y="5141913"/>
          <p14:tracePt t="41658" x="3475038" y="5141913"/>
          <p14:tracePt t="41665" x="3467100" y="5141913"/>
          <p14:tracePt t="41682" x="3441700" y="5141913"/>
          <p14:tracePt t="41713" x="3433763" y="5141913"/>
          <p14:tracePt t="41723" x="3424238" y="5141913"/>
          <p14:tracePt t="41729" x="3416300" y="5141913"/>
          <p14:tracePt t="41745" x="3408363" y="5141913"/>
          <p14:tracePt t="41754" x="3398838" y="5149850"/>
          <p14:tracePt t="41761" x="3390900" y="5149850"/>
          <p14:tracePt t="41770" x="3373438" y="5149850"/>
          <p14:tracePt t="41778" x="3365500" y="5149850"/>
          <p14:tracePt t="41818" x="3355975" y="5149850"/>
          <p14:tracePt t="41826" x="3348038" y="5149850"/>
          <p14:tracePt t="41833" x="3340100" y="5149850"/>
          <p14:tracePt t="41841" x="3330575" y="5149850"/>
          <p14:tracePt t="41849" x="3322638" y="5149850"/>
          <p14:tracePt t="41857" x="3314700" y="5149850"/>
          <p14:tracePt t="41865" x="3305175" y="5149850"/>
          <p14:tracePt t="41873" x="3289300" y="5149850"/>
          <p14:tracePt t="41881" x="3279775" y="5149850"/>
          <p14:tracePt t="41890" x="3271838" y="5149850"/>
          <p14:tracePt t="41897" x="3263900" y="5149850"/>
          <p14:tracePt t="41906" x="3254375" y="5149850"/>
          <p14:tracePt t="41913" x="3246438" y="5149850"/>
          <p14:tracePt t="41923" x="3238500" y="5149850"/>
          <p14:tracePt t="41938" x="3221038" y="5149850"/>
          <p14:tracePt t="41955" x="3211513" y="5149850"/>
          <p14:tracePt t="41962" x="3203575" y="5149850"/>
          <p14:tracePt t="41970" x="3195638" y="5149850"/>
          <p14:tracePt t="41987" x="3170238" y="5149850"/>
          <p14:tracePt t="41994" x="3160713" y="5149850"/>
          <p14:tracePt t="42002" x="3152775" y="5149850"/>
          <p14:tracePt t="42010" x="3135313" y="5149850"/>
          <p14:tracePt t="42017" x="3094038" y="5149850"/>
          <p14:tracePt t="42025" x="3076575" y="5149850"/>
          <p14:tracePt t="42033" x="3051175" y="5149850"/>
          <p14:tracePt t="42041" x="3033713" y="5149850"/>
          <p14:tracePt t="42050" x="3025775" y="5149850"/>
          <p14:tracePt t="42170" x="3016250" y="5149850"/>
          <p14:tracePt t="42185" x="3008313" y="5149850"/>
          <p14:tracePt t="42202" x="2982913" y="5149850"/>
          <p14:tracePt t="42218" x="2974975" y="5149850"/>
          <p14:tracePt t="42225" x="2957513" y="5149850"/>
          <p14:tracePt t="43372" x="2949575" y="5149850"/>
          <p14:tracePt t="43450" x="2957513" y="5149850"/>
          <p14:tracePt t="43532" x="2957513" y="5132388"/>
          <p14:tracePt t="43540" x="2940050" y="5116513"/>
          <p14:tracePt t="43547" x="2940050" y="5106988"/>
          <p14:tracePt t="43554" x="2906713" y="5091113"/>
          <p14:tracePt t="43562" x="2889250" y="5073650"/>
          <p14:tracePt t="43569" x="2855913" y="5056188"/>
          <p14:tracePt t="43578" x="2813050" y="5038725"/>
          <p14:tracePt t="43585" x="2762250" y="5005388"/>
          <p14:tracePt t="43596" x="2727325" y="4987925"/>
          <p14:tracePt t="43602" x="2693988" y="4987925"/>
          <p14:tracePt t="43610" x="2676525" y="4979988"/>
          <p14:tracePt t="43625" x="2651125" y="4972050"/>
          <p14:tracePt t="43633" x="2643188" y="4962525"/>
          <p14:tracePt t="43641" x="2643188" y="4954588"/>
          <p14:tracePt t="43650" x="2633663" y="4946650"/>
          <p14:tracePt t="43657" x="2600325" y="4929188"/>
          <p14:tracePt t="43665" x="2582863" y="4919663"/>
          <p14:tracePt t="43673" x="2541588" y="4911725"/>
          <p14:tracePt t="43682" x="2473325" y="4894263"/>
          <p14:tracePt t="43689" x="2430463" y="4886325"/>
          <p14:tracePt t="43698" x="2371725" y="4868863"/>
          <p14:tracePt t="43705" x="2336800" y="4868863"/>
          <p14:tracePt t="43714" x="2293938" y="4852988"/>
          <p14:tracePt t="43721" x="2278063" y="4852988"/>
          <p14:tracePt t="43730" x="2268538" y="4843463"/>
          <p14:tracePt t="43738" x="2268538" y="4835525"/>
          <p14:tracePt t="43762" x="2260600" y="4818063"/>
          <p14:tracePt t="43786" x="2260600" y="4810125"/>
          <p14:tracePt t="43795" x="2260600" y="4802188"/>
          <p14:tracePt t="43803" x="2252663" y="4792663"/>
          <p14:tracePt t="43811" x="2243138" y="4784725"/>
          <p14:tracePt t="43818" x="2235200" y="4767263"/>
          <p14:tracePt t="43826" x="2235200" y="4749800"/>
          <p14:tracePt t="43833" x="2235200" y="4733925"/>
          <p14:tracePt t="43841" x="2235200" y="4716463"/>
          <p14:tracePt t="43849" x="2235200" y="4708525"/>
          <p14:tracePt t="43858" x="2235200" y="4691063"/>
          <p14:tracePt t="43865" x="2235200" y="4683125"/>
          <p14:tracePt t="43875" x="2227263" y="4657725"/>
          <p14:tracePt t="43883" x="2227263" y="4648200"/>
          <p14:tracePt t="43890" x="2209800" y="4622800"/>
          <p14:tracePt t="43898" x="2184400" y="4605338"/>
          <p14:tracePt t="43905" x="2184400" y="4597400"/>
          <p14:tracePt t="43914" x="2174875" y="4579938"/>
          <p14:tracePt t="43994" x="2166938" y="4564063"/>
          <p14:tracePt t="44010" x="2166938" y="4554538"/>
          <p14:tracePt t="44066" x="2159000" y="4546600"/>
          <p14:tracePt t="44156" x="2149475" y="4538663"/>
          <p14:tracePt t="44283" x="2149475" y="4546600"/>
          <p14:tracePt t="44292" x="2149475" y="4554538"/>
          <p14:tracePt t="44298" x="2149475" y="4564063"/>
          <p14:tracePt t="44306" x="2149475" y="4572000"/>
          <p14:tracePt t="44313" x="2141538" y="4579938"/>
          <p14:tracePt t="44330" x="2141538" y="4589463"/>
          <p14:tracePt t="44385" x="2141538" y="4597400"/>
          <p14:tracePt t="44410" x="2133600" y="4614863"/>
          <p14:tracePt t="44434" x="2133600" y="4622800"/>
          <p14:tracePt t="44441" x="2124075" y="4630738"/>
          <p14:tracePt t="44449" x="2124075" y="4640263"/>
          <p14:tracePt t="44490" x="2116138" y="4648200"/>
          <p14:tracePt t="44508" x="2116138" y="4657725"/>
          <p14:tracePt t="44522" x="2108200" y="4665663"/>
          <p14:tracePt t="44538" x="2108200" y="4673600"/>
          <p14:tracePt t="44546" x="2108200" y="4683125"/>
          <p14:tracePt t="44562" x="2108200" y="4691063"/>
          <p14:tracePt t="44570" x="2108200" y="4699000"/>
          <p14:tracePt t="44585" x="2108200" y="4708525"/>
          <p14:tracePt t="44601" x="2098675" y="4724400"/>
          <p14:tracePt t="44610" x="2082800" y="4741863"/>
          <p14:tracePt t="44642" x="2082800" y="4749800"/>
          <p14:tracePt t="44649" x="2082800" y="4759325"/>
          <p14:tracePt t="44658" x="2073275" y="4759325"/>
          <p14:tracePt t="44690" x="2073275" y="4767263"/>
          <p14:tracePt t="44705" x="2065338" y="4784725"/>
          <p14:tracePt t="44745" x="2055813" y="4792663"/>
          <p14:tracePt t="44762" x="2047875" y="4792663"/>
          <p14:tracePt t="44769" x="2039938" y="4792663"/>
          <p14:tracePt t="44778" x="2022475" y="4802188"/>
          <p14:tracePt t="44785" x="2014538" y="4802188"/>
          <p14:tracePt t="44795" x="1997075" y="4810125"/>
          <p14:tracePt t="44810" x="1989138" y="4810125"/>
          <p14:tracePt t="44898" x="1963738" y="4810125"/>
          <p14:tracePt t="44906" x="1954213" y="4810125"/>
          <p14:tracePt t="44922" x="1946275" y="4810125"/>
          <p14:tracePt t="44930" x="1928813" y="4810125"/>
          <p14:tracePt t="44962" x="1920875" y="4810125"/>
          <p14:tracePt t="44970" x="1911350" y="4810125"/>
          <p14:tracePt t="44986" x="1895475" y="4810125"/>
          <p14:tracePt t="44994" x="1885950" y="4810125"/>
          <p14:tracePt t="45001" x="1860550" y="4810125"/>
          <p14:tracePt t="45010" x="1844675" y="4810125"/>
          <p14:tracePt t="45026" x="1835150" y="4810125"/>
          <p14:tracePt t="45033" x="1827213" y="4810125"/>
          <p14:tracePt t="45049" x="1819275" y="4810125"/>
          <p14:tracePt t="45065" x="1809750" y="4802188"/>
          <p14:tracePt t="45073" x="1801813" y="4792663"/>
          <p14:tracePt t="45081" x="1793875" y="4784725"/>
          <p14:tracePt t="45089" x="1784350" y="4767263"/>
          <p14:tracePt t="45097" x="1776413" y="4767263"/>
          <p14:tracePt t="45105" x="1766888" y="4749800"/>
          <p14:tracePt t="45113" x="1751013" y="4741863"/>
          <p14:tracePt t="45122" x="1751013" y="4724400"/>
          <p14:tracePt t="45131" x="1733550" y="4708525"/>
          <p14:tracePt t="45137" x="1725613" y="4699000"/>
          <p14:tracePt t="45146" x="1725613" y="4691063"/>
          <p14:tracePt t="45153" x="1725613" y="4683125"/>
          <p14:tracePt t="45162" x="1716088" y="4657725"/>
          <p14:tracePt t="45169" x="1716088" y="4648200"/>
          <p14:tracePt t="45179" x="1700213" y="4630738"/>
          <p14:tracePt t="45185" x="1690688" y="4614863"/>
          <p14:tracePt t="45195" x="1690688" y="4597400"/>
          <p14:tracePt t="45202" x="1690688" y="4589463"/>
          <p14:tracePt t="45210" x="1682750" y="4564063"/>
          <p14:tracePt t="45225" x="1674813" y="4554538"/>
          <p14:tracePt t="45233" x="1674813" y="4538663"/>
          <p14:tracePt t="45241" x="1674813" y="4529138"/>
          <p14:tracePt t="45249" x="1665288" y="4521200"/>
          <p14:tracePt t="45257" x="1665288" y="4513263"/>
          <p14:tracePt t="45273" x="1657350" y="4503738"/>
          <p14:tracePt t="45281" x="1657350" y="4486275"/>
          <p14:tracePt t="45289" x="1657350" y="4478338"/>
          <p14:tracePt t="45297" x="1657350" y="4470400"/>
          <p14:tracePt t="45305" x="1657350" y="4460875"/>
          <p14:tracePt t="45322" x="1657350" y="4452938"/>
          <p14:tracePt t="45330" x="1657350" y="4445000"/>
          <p14:tracePt t="45346" x="1657350" y="4427538"/>
          <p14:tracePt t="45353" x="1649413" y="4419600"/>
          <p14:tracePt t="45402" x="1631950" y="4410075"/>
          <p14:tracePt t="45523" x="1631950" y="4419600"/>
          <p14:tracePt t="45530" x="1631950" y="4427538"/>
          <p14:tracePt t="45546" x="1631950" y="4435475"/>
          <p14:tracePt t="45553" x="1631950" y="4445000"/>
          <p14:tracePt t="45562" x="1631950" y="4452938"/>
          <p14:tracePt t="45569" x="1631950" y="4460875"/>
          <p14:tracePt t="45578" x="1631950" y="4486275"/>
          <p14:tracePt t="45585" x="1631950" y="4495800"/>
          <p14:tracePt t="45601" x="1631950" y="4503738"/>
          <p14:tracePt t="45610" x="1631950" y="4521200"/>
          <p14:tracePt t="45617" x="1631950" y="4546600"/>
          <p14:tracePt t="45625" x="1631950" y="4554538"/>
          <p14:tracePt t="45642" x="1631950" y="4572000"/>
          <p14:tracePt t="45657" x="1631950" y="4579938"/>
          <p14:tracePt t="45673" x="1631950" y="4605338"/>
          <p14:tracePt t="45681" x="1639888" y="4614863"/>
          <p14:tracePt t="45697" x="1657350" y="4630738"/>
          <p14:tracePt t="45705" x="1657350" y="4640263"/>
          <p14:tracePt t="45722" x="1657350" y="4657725"/>
          <p14:tracePt t="45730" x="1657350" y="4665663"/>
          <p14:tracePt t="45737" x="1665288" y="4673600"/>
          <p14:tracePt t="45746" x="1674813" y="4683125"/>
          <p14:tracePt t="45753" x="1674813" y="4691063"/>
          <p14:tracePt t="45762" x="1682750" y="4716463"/>
          <p14:tracePt t="45769" x="1700213" y="4733925"/>
          <p14:tracePt t="45778" x="1708150" y="4741863"/>
          <p14:tracePt t="45795" x="1716088" y="4759325"/>
          <p14:tracePt t="45801" x="1725613" y="4767263"/>
          <p14:tracePt t="45810" x="1741488" y="4775200"/>
          <p14:tracePt t="45817" x="1758950" y="4792663"/>
          <p14:tracePt t="45827" x="1766888" y="4802188"/>
          <p14:tracePt t="45834" x="1793875" y="4810125"/>
          <p14:tracePt t="45843" x="1801813" y="4810125"/>
          <p14:tracePt t="45850" x="1809750" y="4810125"/>
          <p14:tracePt t="45858" x="1835150" y="4818063"/>
          <p14:tracePt t="45865" x="1852613" y="4818063"/>
          <p14:tracePt t="45873" x="1878013" y="4818063"/>
          <p14:tracePt t="45881" x="1895475" y="4818063"/>
          <p14:tracePt t="45889" x="1911350" y="4818063"/>
          <p14:tracePt t="45906" x="1928813" y="4818063"/>
          <p14:tracePt t="45914" x="1938338" y="4818063"/>
          <p14:tracePt t="45923" x="1946275" y="4818063"/>
          <p14:tracePt t="45931" x="1954213" y="4818063"/>
          <p14:tracePt t="45954" x="1963738" y="4818063"/>
          <p14:tracePt t="45978" x="1979613" y="4818063"/>
          <p14:tracePt t="45985" x="1979613" y="4810125"/>
          <p14:tracePt t="46002" x="1979613" y="4802188"/>
          <p14:tracePt t="46010" x="1979613" y="4792663"/>
          <p14:tracePt t="46018" x="1989138" y="4775200"/>
          <p14:tracePt t="46026" x="1997075" y="4767263"/>
          <p14:tracePt t="46033" x="2005013" y="4759325"/>
          <p14:tracePt t="46041" x="2005013" y="4749800"/>
          <p14:tracePt t="46050" x="2005013" y="4741863"/>
          <p14:tracePt t="46058" x="2005013" y="4733925"/>
          <p14:tracePt t="46066" x="2005013" y="4716463"/>
          <p14:tracePt t="46081" x="2005013" y="4699000"/>
          <p14:tracePt t="46090" x="2005013" y="4683125"/>
          <p14:tracePt t="46098" x="2005013" y="4665663"/>
          <p14:tracePt t="46105" x="2005013" y="4640263"/>
          <p14:tracePt t="46115" x="2005013" y="4630738"/>
          <p14:tracePt t="46123" x="2005013" y="4622800"/>
          <p14:tracePt t="46130" x="2005013" y="4597400"/>
          <p14:tracePt t="46146" x="2005013" y="4589463"/>
          <p14:tracePt t="46153" x="2005013" y="4579938"/>
          <p14:tracePt t="46283" x="2005013" y="4605338"/>
          <p14:tracePt t="46291" x="1997075" y="4614863"/>
          <p14:tracePt t="46298" x="1997075" y="4622800"/>
          <p14:tracePt t="46305" x="1997075" y="4648200"/>
          <p14:tracePt t="46313" x="1997075" y="4673600"/>
          <p14:tracePt t="46323" x="1997075" y="4699000"/>
          <p14:tracePt t="46330" x="1989138" y="4708525"/>
          <p14:tracePt t="46338" x="1989138" y="4724400"/>
          <p14:tracePt t="46346" x="1989138" y="4733925"/>
          <p14:tracePt t="46353" x="1989138" y="4741863"/>
          <p14:tracePt t="46385" x="1979613" y="4749800"/>
          <p14:tracePt t="46417" x="1971675" y="4749800"/>
          <p14:tracePt t="46433" x="1963738" y="4749800"/>
          <p14:tracePt t="46443" x="1946275" y="4749800"/>
          <p14:tracePt t="46459" x="1928813" y="4749800"/>
          <p14:tracePt t="46466" x="1920875" y="4749800"/>
          <p14:tracePt t="46473" x="1911350" y="4749800"/>
          <p14:tracePt t="46482" x="1903413" y="4749800"/>
          <p14:tracePt t="46490" x="1895475" y="4749800"/>
          <p14:tracePt t="46497" x="1870075" y="4733925"/>
          <p14:tracePt t="46506" x="1860550" y="4724400"/>
          <p14:tracePt t="46514" x="1852613" y="4716463"/>
          <p14:tracePt t="46521" x="1844675" y="4716463"/>
          <p14:tracePt t="46530" x="1835150" y="4716463"/>
          <p14:tracePt t="46537" x="1819275" y="4699000"/>
          <p14:tracePt t="46546" x="1809750" y="4691063"/>
          <p14:tracePt t="46553" x="1801813" y="4683125"/>
          <p14:tracePt t="46562" x="1784350" y="4665663"/>
          <p14:tracePt t="46570" x="1784350" y="4640263"/>
          <p14:tracePt t="46578" x="1776413" y="4630738"/>
          <p14:tracePt t="46585" x="1758950" y="4605338"/>
          <p14:tracePt t="46595" x="1751013" y="4597400"/>
          <p14:tracePt t="46601" x="1741488" y="4579938"/>
          <p14:tracePt t="46611" x="1733550" y="4564063"/>
          <p14:tracePt t="46626" x="1733550" y="4546600"/>
          <p14:tracePt t="46641" x="1725613" y="4538663"/>
          <p14:tracePt t="47140" x="1725613" y="4546600"/>
          <p14:tracePt t="47147" x="1725613" y="4554538"/>
          <p14:tracePt t="47155" x="1725613" y="4564063"/>
          <p14:tracePt t="47163" x="1725613" y="4579938"/>
          <p14:tracePt t="47178" x="1725613" y="4597400"/>
          <p14:tracePt t="47185" x="1725613" y="4614863"/>
          <p14:tracePt t="47194" x="1725613" y="4622800"/>
          <p14:tracePt t="47202" x="1725613" y="4630738"/>
          <p14:tracePt t="47209" x="1725613" y="4640263"/>
          <p14:tracePt t="47217" x="1733550" y="4673600"/>
          <p14:tracePt t="47226" x="1733550" y="4683125"/>
          <p14:tracePt t="47233" x="1733550" y="4691063"/>
          <p14:tracePt t="47241" x="1733550" y="4699000"/>
          <p14:tracePt t="47250" x="1751013" y="4724400"/>
          <p14:tracePt t="47257" x="1758950" y="4733925"/>
          <p14:tracePt t="47266" x="1766888" y="4749800"/>
          <p14:tracePt t="47274" x="1784350" y="4792663"/>
          <p14:tracePt t="47282" x="1793875" y="4810125"/>
          <p14:tracePt t="47290" x="1809750" y="4835525"/>
          <p14:tracePt t="47298" x="1827213" y="4868863"/>
          <p14:tracePt t="47306" x="1835150" y="4894263"/>
          <p14:tracePt t="47314" x="1835150" y="4903788"/>
          <p14:tracePt t="47322" x="1844675" y="4911725"/>
          <p14:tracePt t="47329" x="1852613" y="4937125"/>
          <p14:tracePt t="47338" x="1852613" y="4946650"/>
          <p14:tracePt t="47346" x="1860550" y="4954588"/>
          <p14:tracePt t="47354" x="1860550" y="4972050"/>
          <p14:tracePt t="47363" x="1878013" y="4979988"/>
          <p14:tracePt t="47369" x="1885950" y="4997450"/>
          <p14:tracePt t="47386" x="1895475" y="5005388"/>
          <p14:tracePt t="47402" x="1903413" y="5013325"/>
          <p14:tracePt t="47410" x="1911350" y="5022850"/>
          <p14:tracePt t="47417" x="1920875" y="5022850"/>
          <p14:tracePt t="47426" x="1920875" y="5030788"/>
          <p14:tracePt t="47433" x="1928813" y="5038725"/>
          <p14:tracePt t="47441" x="1938338" y="5048250"/>
          <p14:tracePt t="47449" x="1938338" y="5056188"/>
          <p14:tracePt t="47459" x="1954213" y="5073650"/>
          <p14:tracePt t="47467" x="1963738" y="5073650"/>
          <p14:tracePt t="47482" x="1971675" y="5081588"/>
          <p14:tracePt t="47490" x="1989138" y="5081588"/>
          <p14:tracePt t="47497" x="1997075" y="5091113"/>
          <p14:tracePt t="47506" x="1997075" y="5099050"/>
          <p14:tracePt t="47521" x="2014538" y="5106988"/>
          <p14:tracePt t="47530" x="2022475" y="5116513"/>
          <p14:tracePt t="47546" x="2030413" y="5124450"/>
          <p14:tracePt t="47554" x="2039938" y="5124450"/>
          <p14:tracePt t="47563" x="2047875" y="5124450"/>
          <p14:tracePt t="47580" x="2055813" y="5124450"/>
          <p14:tracePt t="47586" x="2065338" y="5124450"/>
          <p14:tracePt t="47593" x="2065338" y="5132388"/>
          <p14:tracePt t="47610" x="2073275" y="5132388"/>
          <p14:tracePt t="47617" x="2082800" y="5132388"/>
          <p14:tracePt t="47666" x="2090738" y="5132388"/>
          <p14:tracePt t="47674" x="2098675" y="5132388"/>
          <p14:tracePt t="47682" x="2108200" y="5132388"/>
          <p14:tracePt t="47851" x="2116138" y="5132388"/>
          <p14:tracePt t="47866" x="2124075" y="5132388"/>
          <p14:tracePt t="47905" x="2133600" y="5132388"/>
          <p14:tracePt t="47914" x="2133600" y="5106988"/>
          <p14:tracePt t="47929" x="2141538" y="5091113"/>
          <p14:tracePt t="47938" x="2141538" y="5081588"/>
          <p14:tracePt t="47953" x="2141538" y="5048250"/>
          <p14:tracePt t="47962" x="2141538" y="5038725"/>
          <p14:tracePt t="47970" x="2141538" y="5030788"/>
          <p14:tracePt t="47978" x="2141538" y="5022850"/>
          <p14:tracePt t="47986" x="2141538" y="5013325"/>
          <p14:tracePt t="47995" x="2141538" y="4997450"/>
          <p14:tracePt t="48004" x="2141538" y="4987925"/>
          <p14:tracePt t="48019" x="2149475" y="4972050"/>
          <p14:tracePt t="48041" x="2149475" y="4962525"/>
          <p14:tracePt t="48057" x="2149475" y="4954588"/>
          <p14:tracePt t="48073" x="2149475" y="4929188"/>
          <p14:tracePt t="48121" x="2149475" y="4919663"/>
          <p14:tracePt t="48130" x="2149475" y="4911725"/>
          <p14:tracePt t="48137" x="2149475" y="4903788"/>
          <p14:tracePt t="48161" x="2141538" y="4903788"/>
          <p14:tracePt t="48169" x="2141538" y="4894263"/>
          <p14:tracePt t="48186" x="2133600" y="4878388"/>
          <p14:tracePt t="48202" x="2124075" y="4860925"/>
          <p14:tracePt t="48209" x="2116138" y="4852988"/>
          <p14:tracePt t="48233" x="2098675" y="4843463"/>
          <p14:tracePt t="48242" x="2098675" y="4835525"/>
          <p14:tracePt t="48265" x="2090738" y="4827588"/>
          <p14:tracePt t="48274" x="2082800" y="4818063"/>
          <p14:tracePt t="48281" x="2073275" y="4818063"/>
          <p14:tracePt t="48290" x="2073275" y="4810125"/>
          <p14:tracePt t="48337" x="2065338" y="4810125"/>
          <p14:tracePt t="48356" x="2055813" y="4810125"/>
          <p14:tracePt t="48370" x="2047875" y="4810125"/>
          <p14:tracePt t="48378" x="2039938" y="4810125"/>
          <p14:tracePt t="48386" x="2030413" y="4810125"/>
          <p14:tracePt t="48442" x="2022475" y="4810125"/>
          <p14:tracePt t="48449" x="2014538" y="4810125"/>
          <p14:tracePt t="48458" x="2005013" y="4818063"/>
          <p14:tracePt t="48466" x="1997075" y="4827588"/>
          <p14:tracePt t="48481" x="1989138" y="4835525"/>
          <p14:tracePt t="48490" x="1979613" y="4852988"/>
          <p14:tracePt t="48522" x="1979613" y="4860925"/>
          <p14:tracePt t="48538" x="1971675" y="4878388"/>
          <p14:tracePt t="48602" x="1963738" y="4886325"/>
          <p14:tracePt t="48625" x="1954213" y="4886325"/>
          <p14:tracePt t="48634" x="1946275" y="4886325"/>
          <p14:tracePt t="48642" x="1938338" y="4886325"/>
          <p14:tracePt t="48650" x="1920875" y="4886325"/>
          <p14:tracePt t="48668" x="1903413" y="4886325"/>
          <p14:tracePt t="48674" x="1878013" y="4878388"/>
          <p14:tracePt t="48690" x="1860550" y="4868863"/>
          <p14:tracePt t="48697" x="1844675" y="4852988"/>
          <p14:tracePt t="48705" x="1844675" y="4843463"/>
          <p14:tracePt t="48713" x="1827213" y="4827588"/>
          <p14:tracePt t="48721" x="1809750" y="4810125"/>
          <p14:tracePt t="48729" x="1793875" y="4792663"/>
          <p14:tracePt t="48737" x="1784350" y="4775200"/>
          <p14:tracePt t="48745" x="1776413" y="4767263"/>
          <p14:tracePt t="48755" x="1758950" y="4767263"/>
          <p14:tracePt t="48763" x="1751013" y="4749800"/>
          <p14:tracePt t="48826" x="1733550" y="4749800"/>
          <p14:tracePt t="48841" x="1725613" y="4749800"/>
          <p14:tracePt t="48850" x="1716088" y="4749800"/>
          <p14:tracePt t="48858" x="1708150" y="4749800"/>
          <p14:tracePt t="48873" x="1690688" y="4749800"/>
          <p14:tracePt t="48882" x="1674813" y="4759325"/>
          <p14:tracePt t="48913" x="1665288" y="4767263"/>
          <p14:tracePt t="48921" x="1649413" y="4784725"/>
          <p14:tracePt t="48929" x="1649413" y="4802188"/>
          <p14:tracePt t="48937" x="1649413" y="4810125"/>
          <p14:tracePt t="48947" x="1639888" y="4818063"/>
          <p14:tracePt t="48955" x="1639888" y="4827588"/>
          <p14:tracePt t="48963" x="1631950" y="4827588"/>
          <p14:tracePt t="48970" x="1631950" y="4835525"/>
          <p14:tracePt t="48978" x="1622425" y="4843463"/>
          <p14:tracePt t="49010" x="1614488" y="4860925"/>
          <p14:tracePt t="49017" x="1614488" y="4868863"/>
          <p14:tracePt t="49025" x="1606550" y="4878388"/>
          <p14:tracePt t="49036" x="1606550" y="4894263"/>
          <p14:tracePt t="49041" x="1597025" y="4929188"/>
          <p14:tracePt t="49050" x="1597025" y="4937125"/>
          <p14:tracePt t="49057" x="1597025" y="4946650"/>
          <p14:tracePt t="49066" x="1597025" y="4954588"/>
          <p14:tracePt t="49082" x="1597025" y="4972050"/>
          <p14:tracePt t="49089" x="1597025" y="4979988"/>
          <p14:tracePt t="49098" x="1597025" y="4997450"/>
          <p14:tracePt t="49105" x="1597025" y="5022850"/>
          <p14:tracePt t="49113" x="1597025" y="5030788"/>
          <p14:tracePt t="49121" x="1597025" y="5056188"/>
          <p14:tracePt t="49130" x="1597025" y="5064125"/>
          <p14:tracePt t="49210" x="1597025" y="5073650"/>
          <p14:tracePt t="49403" x="1597025" y="5081588"/>
          <p14:tracePt t="49441" x="1606550" y="5081588"/>
          <p14:tracePt t="49457" x="1614488" y="5091113"/>
          <p14:tracePt t="49465" x="1622425" y="5091113"/>
          <p14:tracePt t="49475" x="1631950" y="5091113"/>
          <p14:tracePt t="49481" x="1639888" y="5091113"/>
          <p14:tracePt t="49489" x="1649413" y="5091113"/>
          <p14:tracePt t="49497" x="1665288" y="5091113"/>
          <p14:tracePt t="49505" x="1682750" y="5091113"/>
          <p14:tracePt t="49513" x="1708150" y="5106988"/>
          <p14:tracePt t="49523" x="1733550" y="5106988"/>
          <p14:tracePt t="49531" x="1741488" y="5106988"/>
          <p14:tracePt t="49538" x="1766888" y="5106988"/>
          <p14:tracePt t="49546" x="1784350" y="5116513"/>
          <p14:tracePt t="49553" x="1793875" y="5116513"/>
          <p14:tracePt t="49562" x="1801813" y="5116513"/>
          <p14:tracePt t="49570" x="1819275" y="5116513"/>
          <p14:tracePt t="49578" x="1844675" y="5116513"/>
          <p14:tracePt t="49586" x="1844675" y="5124450"/>
          <p14:tracePt t="49594" x="1885950" y="5124450"/>
          <p14:tracePt t="49602" x="1895475" y="5124450"/>
          <p14:tracePt t="49611" x="1903413" y="5124450"/>
          <p14:tracePt t="49618" x="1911350" y="5124450"/>
          <p14:tracePt t="49628" x="1920875" y="5124450"/>
          <p14:tracePt t="49755" x="1903413" y="5124450"/>
          <p14:tracePt t="49763" x="1870075" y="5124450"/>
          <p14:tracePt t="49770" x="1852613" y="5124450"/>
          <p14:tracePt t="49778" x="1819275" y="5124450"/>
          <p14:tracePt t="49785" x="1784350" y="5124450"/>
          <p14:tracePt t="49825" x="1776413" y="5124450"/>
          <p14:tracePt t="49841" x="1766888" y="5132388"/>
          <p14:tracePt t="49858" x="1784350" y="5132388"/>
          <p14:tracePt t="49865" x="1827213" y="5132388"/>
          <p14:tracePt t="49876" x="1870075" y="5132388"/>
          <p14:tracePt t="49882" x="1895475" y="5132388"/>
          <p14:tracePt t="49890" x="1938338" y="5132388"/>
          <p14:tracePt t="49898" x="2005013" y="5132388"/>
          <p14:tracePt t="49905" x="2065338" y="5132388"/>
          <p14:tracePt t="49913" x="2108200" y="5132388"/>
          <p14:tracePt t="49921" x="2116138" y="5132388"/>
          <p14:tracePt t="50715" x="2108200" y="5132388"/>
          <p14:tracePt t="50722" x="2090738" y="5106988"/>
          <p14:tracePt t="50737" x="2082800" y="5099050"/>
          <p14:tracePt t="50745" x="2073275" y="5091113"/>
          <p14:tracePt t="50762" x="2055813" y="5073650"/>
          <p14:tracePt t="50770" x="2055813" y="5056188"/>
          <p14:tracePt t="50777" x="2039938" y="5048250"/>
          <p14:tracePt t="50786" x="2030413" y="5030788"/>
          <p14:tracePt t="50793" x="2030413" y="5022850"/>
          <p14:tracePt t="50809" x="2022475" y="5013325"/>
          <p14:tracePt t="50884" x="2022475" y="4997450"/>
          <p14:tracePt t="50938" x="2022475" y="4987925"/>
          <p14:tracePt t="50946" x="2022475" y="4979988"/>
          <p14:tracePt t="50955" x="2022475" y="4972050"/>
          <p14:tracePt t="50969" x="2022475" y="4937125"/>
          <p14:tracePt t="50985" x="2022475" y="4929188"/>
          <p14:tracePt t="50993" x="2022475" y="4911725"/>
          <p14:tracePt t="51001" x="2022475" y="4903788"/>
          <p14:tracePt t="51009" x="2022475" y="4894263"/>
          <p14:tracePt t="51018" x="2022475" y="4878388"/>
          <p14:tracePt t="51025" x="2022475" y="4860925"/>
          <p14:tracePt t="51034" x="2014538" y="4843463"/>
          <p14:tracePt t="51043" x="2014538" y="4802188"/>
          <p14:tracePt t="51051" x="2014538" y="4759325"/>
          <p14:tracePt t="51057" x="2005013" y="4733925"/>
          <p14:tracePt t="51065" x="1997075" y="4691063"/>
          <p14:tracePt t="51073" x="1989138" y="4630738"/>
          <p14:tracePt t="51081" x="1979613" y="4572000"/>
          <p14:tracePt t="51089" x="1979613" y="4521200"/>
          <p14:tracePt t="51098" x="1979613" y="4470400"/>
          <p14:tracePt t="51106" x="1971675" y="4427538"/>
          <p14:tracePt t="51114" x="1971675" y="4394200"/>
          <p14:tracePt t="51124" x="1971675" y="4351338"/>
          <p14:tracePt t="51130" x="1971675" y="4316413"/>
          <p14:tracePt t="51138" x="1963738" y="4275138"/>
          <p14:tracePt t="51146" x="1938338" y="4214813"/>
          <p14:tracePt t="51155" x="1895475" y="4156075"/>
          <p14:tracePt t="51161" x="1852613" y="4079875"/>
          <p14:tracePt t="51169" x="1809750" y="3986213"/>
          <p14:tracePt t="51177" x="1776413" y="3908425"/>
          <p14:tracePt t="51188" x="1751013" y="3832225"/>
          <p14:tracePt t="51194" x="1741488" y="3763963"/>
          <p14:tracePt t="51202" x="1741488" y="3662363"/>
          <p14:tracePt t="51209" x="1741488" y="3560763"/>
          <p14:tracePt t="51217" x="1741488" y="3433763"/>
          <p14:tracePt t="51225" x="1733550" y="3279775"/>
          <p14:tracePt t="51234" x="1708150" y="3119438"/>
          <p14:tracePt t="51241" x="1690688" y="2965450"/>
          <p14:tracePt t="51249" x="1682750" y="2813050"/>
          <p14:tracePt t="51258" x="1682750" y="2668588"/>
          <p14:tracePt t="51265" x="1682750" y="2532063"/>
          <p14:tracePt t="51274" x="1682750" y="2430463"/>
          <p14:tracePt t="51281" x="1682750" y="2328863"/>
          <p14:tracePt t="51290" x="1700213" y="2260600"/>
          <p14:tracePt t="51297" x="1708150" y="2184400"/>
          <p14:tracePt t="51306" x="1708150" y="2141538"/>
          <p14:tracePt t="51313" x="1708150" y="2098675"/>
          <p14:tracePt t="51322" x="1708150" y="2055813"/>
          <p14:tracePt t="51330" x="1708150" y="2005013"/>
          <p14:tracePt t="51338" x="1708150" y="1963738"/>
          <p14:tracePt t="51345" x="1708150" y="1903413"/>
          <p14:tracePt t="51355" x="1690688" y="1835150"/>
          <p14:tracePt t="51362" x="1682750" y="1758950"/>
          <p14:tracePt t="51371" x="1649413" y="1674813"/>
          <p14:tracePt t="51378" x="1606550" y="1563688"/>
          <p14:tracePt t="51386" x="1546225" y="1452563"/>
          <p14:tracePt t="51394" x="1487488" y="1333500"/>
          <p14:tracePt t="51401" x="1436688" y="1198563"/>
          <p14:tracePt t="51410" x="1401763" y="1069975"/>
          <p14:tracePt t="51418" x="1368425" y="952500"/>
          <p14:tracePt t="51425" x="1333500" y="849313"/>
          <p14:tracePt t="51433" x="1300163" y="747713"/>
          <p14:tracePt t="51441" x="1274763" y="663575"/>
          <p14:tracePt t="51449" x="1257300" y="585788"/>
          <p14:tracePt t="51458" x="1223963" y="534988"/>
          <p14:tracePt t="51465" x="1198563" y="501650"/>
          <p14:tracePt t="51475" x="1163638" y="476250"/>
          <p14:tracePt t="51484" x="1130300" y="458788"/>
          <p14:tracePt t="51492" x="1096963" y="450850"/>
          <p14:tracePt t="51498" x="1044575" y="433388"/>
          <p14:tracePt t="51506" x="985838" y="425450"/>
          <p14:tracePt t="51513" x="917575" y="415925"/>
          <p14:tracePt t="51522" x="823913" y="400050"/>
          <p14:tracePt t="51530" x="739775" y="374650"/>
          <p14:tracePt t="51538" x="628650" y="347663"/>
          <p14:tracePt t="51546" x="509588" y="331788"/>
          <p14:tracePt t="51553" x="382588" y="306388"/>
          <p14:tracePt t="51561" x="255588" y="280988"/>
          <p14:tracePt t="51570" x="127000" y="255588"/>
          <p14:tracePt t="51577" x="7938" y="2127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7195126-7774-44A9-B9C0-E0367005C659}"/>
              </a:ext>
            </a:extLst>
          </p:cNvPr>
          <p:cNvSpPr>
            <a:spLocks noGrp="1" noChangeArrowheads="1"/>
          </p:cNvSpPr>
          <p:nvPr>
            <p:ph type="title"/>
          </p:nvPr>
        </p:nvSpPr>
        <p:spPr/>
        <p:txBody>
          <a:bodyPr/>
          <a:lstStyle/>
          <a:p>
            <a:pPr eaLnBrk="1" hangingPunct="1"/>
            <a:r>
              <a:rPr lang="cs-CZ" altLang="cs-CZ"/>
              <a:t>Deciduous teeth </a:t>
            </a:r>
          </a:p>
        </p:txBody>
      </p:sp>
      <p:pic>
        <p:nvPicPr>
          <p:cNvPr id="12291" name="Picture 3">
            <a:extLst>
              <a:ext uri="{FF2B5EF4-FFF2-40B4-BE49-F238E27FC236}">
                <a16:creationId xmlns:a16="http://schemas.microsoft.com/office/drawing/2014/main" id="{5C0494F9-CA37-408D-8CF6-2FCAF643B71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57275" y="1825625"/>
            <a:ext cx="7029450" cy="4351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a:extLst>
              <a:ext uri="{FF2B5EF4-FFF2-40B4-BE49-F238E27FC236}">
                <a16:creationId xmlns:a16="http://schemas.microsoft.com/office/drawing/2014/main" id="{867D90D3-8567-483B-8D5B-12344BB30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28"/>
    </mc:Choice>
    <mc:Fallback xmlns="">
      <p:transition spd="slow" advTm="1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023C0DE-4233-452F-B299-4CFB53D6CDF1}"/>
              </a:ext>
            </a:extLst>
          </p:cNvPr>
          <p:cNvSpPr>
            <a:spLocks noGrp="1" noChangeArrowheads="1"/>
          </p:cNvSpPr>
          <p:nvPr>
            <p:ph type="title"/>
          </p:nvPr>
        </p:nvSpPr>
        <p:spPr>
          <a:xfrm>
            <a:off x="1066800" y="304800"/>
            <a:ext cx="7543800" cy="1036638"/>
          </a:xfrm>
        </p:spPr>
        <p:txBody>
          <a:bodyPr/>
          <a:lstStyle/>
          <a:p>
            <a:pPr eaLnBrk="1" hangingPunct="1"/>
            <a:r>
              <a:rPr lang="en-US" altLang="cs-CZ" sz="3600">
                <a:solidFill>
                  <a:srgbClr val="FF0000"/>
                </a:solidFill>
              </a:rPr>
              <a:t>6 keys of occlusion according to Adrews</a:t>
            </a:r>
            <a:endParaRPr lang="cs-CZ" altLang="cs-CZ" sz="3600">
              <a:solidFill>
                <a:srgbClr val="FF0000"/>
              </a:solidFill>
            </a:endParaRPr>
          </a:p>
        </p:txBody>
      </p:sp>
      <p:sp>
        <p:nvSpPr>
          <p:cNvPr id="13315" name="Rectangle 3">
            <a:extLst>
              <a:ext uri="{FF2B5EF4-FFF2-40B4-BE49-F238E27FC236}">
                <a16:creationId xmlns:a16="http://schemas.microsoft.com/office/drawing/2014/main" id="{968E60B6-F529-42A2-9ABF-FB86B896700C}"/>
              </a:ext>
            </a:extLst>
          </p:cNvPr>
          <p:cNvSpPr>
            <a:spLocks noGrp="1" noChangeArrowheads="1"/>
          </p:cNvSpPr>
          <p:nvPr>
            <p:ph idx="1"/>
          </p:nvPr>
        </p:nvSpPr>
        <p:spPr>
          <a:xfrm>
            <a:off x="827088" y="1557338"/>
            <a:ext cx="7759700" cy="2879725"/>
          </a:xfrm>
        </p:spPr>
        <p:txBody>
          <a:bodyPr/>
          <a:lstStyle/>
          <a:p>
            <a:pPr eaLnBrk="1" hangingPunct="1">
              <a:buFont typeface="Wingdings" panose="05000000000000000000" pitchFamily="2" charset="2"/>
              <a:buNone/>
            </a:pPr>
            <a:r>
              <a:rPr lang="en-US" altLang="cs-CZ">
                <a:solidFill>
                  <a:srgbClr val="FFFF00"/>
                </a:solidFill>
              </a:rPr>
              <a:t>1. Correct relationship of molars</a:t>
            </a:r>
            <a:r>
              <a:rPr lang="en-US" altLang="cs-CZ"/>
              <a:t> – mesiobuccal cuspid of first </a:t>
            </a:r>
            <a:r>
              <a:rPr lang="cs-CZ" altLang="cs-CZ"/>
              <a:t>upper</a:t>
            </a:r>
            <a:r>
              <a:rPr lang="en-US" altLang="cs-CZ"/>
              <a:t> molar is projected between buccal cuspids of first lower molar. Distal facet of distobuccal cuspid of first upper molar is in contact with mesial facet of mesiobuccal cuspid of second lower molar</a:t>
            </a:r>
            <a:r>
              <a:rPr lang="cs-CZ" altLang="cs-CZ"/>
              <a:t>   </a:t>
            </a:r>
          </a:p>
        </p:txBody>
      </p:sp>
      <p:pic>
        <p:nvPicPr>
          <p:cNvPr id="13316" name="Picture 4">
            <a:extLst>
              <a:ext uri="{FF2B5EF4-FFF2-40B4-BE49-F238E27FC236}">
                <a16:creationId xmlns:a16="http://schemas.microsoft.com/office/drawing/2014/main" id="{7C93F4CE-4C70-4392-97DD-FF2FD31E8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344988"/>
            <a:ext cx="2592387"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C323772A-3B9A-4018-A3C9-7C1B021D5D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56"/>
    </mc:Choice>
    <mc:Fallback xmlns="">
      <p:transition spd="slow" advTm="3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715" x="1360488" y="6850063"/>
          <p14:tracePt t="7732" x="1360488" y="6840538"/>
          <p14:tracePt t="7740" x="1360488" y="6832600"/>
          <p14:tracePt t="7748" x="1360488" y="6815138"/>
          <p14:tracePt t="7756" x="1360488" y="6789738"/>
          <p14:tracePt t="7764" x="1360488" y="6764338"/>
          <p14:tracePt t="7772" x="1360488" y="6746875"/>
          <p14:tracePt t="7781" x="1360488" y="6721475"/>
          <p14:tracePt t="7788" x="1385888" y="6688138"/>
          <p14:tracePt t="7797" x="1401763" y="6654800"/>
          <p14:tracePt t="7803" x="1411288" y="6627813"/>
          <p14:tracePt t="7812" x="1411288" y="6594475"/>
          <p14:tracePt t="7820" x="1411288" y="6586538"/>
          <p14:tracePt t="7829" x="1411288" y="6577013"/>
          <p14:tracePt t="7835" x="1419225" y="6561138"/>
          <p14:tracePt t="7846" x="1427163" y="6535738"/>
          <p14:tracePt t="7852" x="1427163" y="6518275"/>
          <p14:tracePt t="7860" x="1427163" y="6500813"/>
          <p14:tracePt t="7868" x="1436688" y="6492875"/>
          <p14:tracePt t="7876" x="1436688" y="6457950"/>
          <p14:tracePt t="7884" x="1452563" y="6442075"/>
          <p14:tracePt t="7892" x="1452563" y="6432550"/>
          <p14:tracePt t="7900" x="1452563" y="6416675"/>
          <p14:tracePt t="7907" x="1470025" y="6399213"/>
          <p14:tracePt t="7916" x="1470025" y="6391275"/>
          <p14:tracePt t="7940" x="1470025" y="6381750"/>
          <p14:tracePt t="8021" x="1470025" y="6373813"/>
          <p14:tracePt t="8045" x="1452563" y="6373813"/>
          <p14:tracePt t="8053" x="1444625" y="6373813"/>
          <p14:tracePt t="8061" x="1436688" y="6373813"/>
          <p14:tracePt t="8068" x="1419225" y="6373813"/>
          <p14:tracePt t="8084" x="1401763" y="6381750"/>
          <p14:tracePt t="8100" x="1393825" y="6381750"/>
          <p14:tracePt t="8148" x="1385888" y="6381750"/>
          <p14:tracePt t="8164" x="1376363" y="6381750"/>
          <p14:tracePt t="8173" x="1368425" y="6381750"/>
          <p14:tracePt t="8180" x="1360488" y="6381750"/>
          <p14:tracePt t="8188" x="1350963" y="6381750"/>
          <p14:tracePt t="8438" x="1343025" y="6381750"/>
          <p14:tracePt t="8453" x="1343025" y="6391275"/>
          <p14:tracePt t="8814" x="1343025" y="6399213"/>
          <p14:tracePt t="8831" x="1343025" y="6407150"/>
          <p14:tracePt t="8837" x="1343025" y="6416675"/>
          <p14:tracePt t="8853" x="1360488" y="6416675"/>
          <p14:tracePt t="8860" x="1368425" y="6416675"/>
          <p14:tracePt t="8869" x="1385888" y="6416675"/>
          <p14:tracePt t="8876" x="1401763" y="6416675"/>
          <p14:tracePt t="8940" x="1411288" y="6416675"/>
          <p14:tracePt t="8948" x="1419225" y="6416675"/>
          <p14:tracePt t="8964" x="1427163" y="6416675"/>
          <p14:tracePt t="8974" x="1444625" y="6416675"/>
          <p14:tracePt t="8989" x="1477963" y="6399213"/>
          <p14:tracePt t="8996" x="1487488" y="6399213"/>
          <p14:tracePt t="9005" x="1487488" y="6391275"/>
          <p14:tracePt t="9012" x="1512888" y="6381750"/>
          <p14:tracePt t="9021" x="1520825" y="6373813"/>
          <p14:tracePt t="9028" x="1538288" y="6365875"/>
          <p14:tracePt t="9044" x="1546225" y="6365875"/>
          <p14:tracePt t="9052" x="1555750" y="6365875"/>
          <p14:tracePt t="9060" x="1571625" y="6356350"/>
          <p14:tracePt t="9068" x="1597025" y="6356350"/>
          <p14:tracePt t="9076" x="1622425" y="6338888"/>
          <p14:tracePt t="9084" x="1631950" y="6330950"/>
          <p14:tracePt t="9092" x="1665288" y="6323013"/>
          <p14:tracePt t="9100" x="1690688" y="6313488"/>
          <p14:tracePt t="9108" x="1733550" y="6305550"/>
          <p14:tracePt t="9115" x="1758950" y="6305550"/>
          <p14:tracePt t="9124" x="1784350" y="6305550"/>
          <p14:tracePt t="9132" x="1835150" y="6297613"/>
          <p14:tracePt t="9140" x="1878013" y="6297613"/>
          <p14:tracePt t="9148" x="1920875" y="6288088"/>
          <p14:tracePt t="9157" x="1971675" y="6280150"/>
          <p14:tracePt t="9166" x="1989138" y="6280150"/>
          <p14:tracePt t="9173" x="2030413" y="6272213"/>
          <p14:tracePt t="9181" x="2082800" y="6246813"/>
          <p14:tracePt t="9188" x="2141538" y="6229350"/>
          <p14:tracePt t="9196" x="2200275" y="6221413"/>
          <p14:tracePt t="9204" x="2235200" y="6211888"/>
          <p14:tracePt t="9212" x="2268538" y="6194425"/>
          <p14:tracePt t="9221" x="2303463" y="6186488"/>
          <p14:tracePt t="9228" x="2336800" y="6186488"/>
          <p14:tracePt t="9238" x="2371725" y="6178550"/>
          <p14:tracePt t="9244" x="2379663" y="6178550"/>
          <p14:tracePt t="9253" x="2413000" y="6169025"/>
          <p14:tracePt t="9261" x="2430463" y="6161088"/>
          <p14:tracePt t="9270" x="2438400" y="6161088"/>
          <p14:tracePt t="9285" x="2447925" y="6161088"/>
          <p14:tracePt t="9292" x="2455863" y="6153150"/>
          <p14:tracePt t="9308" x="2463800" y="6153150"/>
          <p14:tracePt t="9316" x="2481263" y="6153150"/>
          <p14:tracePt t="9333" x="2506663" y="6143625"/>
          <p14:tracePt t="9341" x="2516188" y="6143625"/>
          <p14:tracePt t="9348" x="2549525" y="6143625"/>
          <p14:tracePt t="9356" x="2574925" y="6143625"/>
          <p14:tracePt t="9365" x="2608263" y="6143625"/>
          <p14:tracePt t="9372" x="2633663" y="6143625"/>
          <p14:tracePt t="9381" x="2676525" y="6135688"/>
          <p14:tracePt t="9389" x="2719388" y="6118225"/>
          <p14:tracePt t="9397" x="2744788" y="6118225"/>
          <p14:tracePt t="9404" x="2805113" y="6118225"/>
          <p14:tracePt t="9413" x="2863850" y="6092825"/>
          <p14:tracePt t="9421" x="2906713" y="6092825"/>
          <p14:tracePt t="9429" x="2949575" y="6084888"/>
          <p14:tracePt t="9438" x="3008313" y="6084888"/>
          <p14:tracePt t="9444" x="3059113" y="6076950"/>
          <p14:tracePt t="9452" x="3101975" y="6067425"/>
          <p14:tracePt t="9460" x="3152775" y="6024563"/>
          <p14:tracePt t="9468" x="3186113" y="6016625"/>
          <p14:tracePt t="9476" x="3221038" y="6008688"/>
          <p14:tracePt t="9484" x="3254375" y="5999163"/>
          <p14:tracePt t="9492" x="3263900" y="5999163"/>
          <p14:tracePt t="9500" x="3297238" y="5991225"/>
          <p14:tracePt t="9508" x="3322638" y="5991225"/>
          <p14:tracePt t="9517" x="3348038" y="5983288"/>
          <p14:tracePt t="9524" x="3365500" y="5973763"/>
          <p14:tracePt t="9532" x="3390900" y="5957888"/>
          <p14:tracePt t="9540" x="3433763" y="5957888"/>
          <p14:tracePt t="9547" x="3459163" y="5948363"/>
          <p14:tracePt t="9556" x="3475038" y="5940425"/>
          <p14:tracePt t="9564" x="3492500" y="5932488"/>
          <p14:tracePt t="9573" x="3517900" y="5922963"/>
          <p14:tracePt t="9580" x="3560763" y="5915025"/>
          <p14:tracePt t="9588" x="3586163" y="5905500"/>
          <p14:tracePt t="9596" x="3611563" y="5905500"/>
          <p14:tracePt t="9604" x="3636963" y="5905500"/>
          <p14:tracePt t="9612" x="3679825" y="5905500"/>
          <p14:tracePt t="9621" x="3738563" y="5905500"/>
          <p14:tracePt t="9628" x="3790950" y="5897563"/>
          <p14:tracePt t="9638" x="3832225" y="5897563"/>
          <p14:tracePt t="9644" x="3892550" y="5889625"/>
          <p14:tracePt t="9654" x="3960813" y="5880100"/>
          <p14:tracePt t="9660" x="4037013" y="5872163"/>
          <p14:tracePt t="9668" x="4113213" y="5854700"/>
          <p14:tracePt t="9676" x="4181475" y="5846763"/>
          <p14:tracePt t="9685" x="4240213" y="5838825"/>
          <p14:tracePt t="9692" x="4291013" y="5829300"/>
          <p14:tracePt t="9700" x="4316413" y="5821363"/>
          <p14:tracePt t="9708" x="4351338" y="5813425"/>
          <p14:tracePt t="9716" x="4376738" y="5803900"/>
          <p14:tracePt t="9724" x="4410075" y="5795963"/>
          <p14:tracePt t="9731" x="4445000" y="5795963"/>
          <p14:tracePt t="9740" x="4486275" y="5795963"/>
          <p14:tracePt t="9748" x="4529138" y="5795963"/>
          <p14:tracePt t="9756" x="4572000" y="5788025"/>
          <p14:tracePt t="9764" x="4630738" y="5778500"/>
          <p14:tracePt t="9773" x="4691063" y="5770563"/>
          <p14:tracePt t="9780" x="4741863" y="5761038"/>
          <p14:tracePt t="9789" x="4802188" y="5745163"/>
          <p14:tracePt t="9796" x="4843463" y="5735638"/>
          <p14:tracePt t="9804" x="4878388" y="5727700"/>
          <p14:tracePt t="9812" x="4911725" y="5719763"/>
          <p14:tracePt t="9821" x="4946650" y="5710238"/>
          <p14:tracePt t="9900" x="4954588" y="5702300"/>
          <p14:tracePt t="9982" x="4954588" y="5694363"/>
          <p14:tracePt t="9990" x="4962525" y="5694363"/>
          <p14:tracePt t="9996" x="4972050" y="5668963"/>
          <p14:tracePt t="10004" x="4972050" y="5659438"/>
          <p14:tracePt t="10020" x="4987925" y="5641975"/>
          <p14:tracePt t="10029" x="4997450" y="5634038"/>
          <p14:tracePt t="10068" x="4997450" y="5626100"/>
          <p14:tracePt t="10076" x="4997450" y="5608638"/>
          <p14:tracePt t="10084" x="5005388" y="5608638"/>
          <p14:tracePt t="10093" x="5013325" y="5600700"/>
          <p14:tracePt t="10108" x="5013325" y="5591175"/>
          <p14:tracePt t="10181" x="5013325" y="5583238"/>
          <p14:tracePt t="10246" x="5013325" y="5575300"/>
          <p14:tracePt t="11214" x="5013325" y="5557838"/>
          <p14:tracePt t="11252" x="5013325" y="5565775"/>
          <p14:tracePt t="11260" x="5013325" y="5575300"/>
          <p14:tracePt t="11422" x="5013325" y="5565775"/>
          <p14:tracePt t="11430" x="5013325" y="5557838"/>
          <p14:tracePt t="11436" x="5013325" y="5549900"/>
          <p14:tracePt t="11444" x="5013325" y="5540375"/>
          <p14:tracePt t="11476" x="5013325" y="5524500"/>
          <p14:tracePt t="11629" x="5005388" y="5540375"/>
          <p14:tracePt t="11636" x="5005388" y="5565775"/>
          <p14:tracePt t="11644" x="4997450" y="5565775"/>
          <p14:tracePt t="11652" x="4997450" y="5591175"/>
          <p14:tracePt t="11668" x="4997450" y="5600700"/>
          <p14:tracePt t="11676" x="4987925" y="5626100"/>
          <p14:tracePt t="11806" x="4987925" y="5616575"/>
          <p14:tracePt t="11820" x="4987925" y="5608638"/>
          <p14:tracePt t="11829" x="4987925" y="5600700"/>
          <p14:tracePt t="11844" x="4987925" y="5591175"/>
          <p14:tracePt t="11852" x="4987925" y="5583238"/>
          <p14:tracePt t="11868" x="4987925" y="5565775"/>
          <p14:tracePt t="11884" x="4987925" y="5557838"/>
          <p14:tracePt t="17150" x="4987925" y="5565775"/>
          <p14:tracePt t="17180" x="4979988" y="5575300"/>
          <p14:tracePt t="17188" x="4972050" y="5575300"/>
          <p14:tracePt t="17196" x="4972050" y="5583238"/>
          <p14:tracePt t="17204" x="4972050" y="5591175"/>
          <p14:tracePt t="17212" x="4972050" y="5600700"/>
          <p14:tracePt t="17220" x="4962525" y="5600700"/>
          <p14:tracePt t="17228" x="4962525" y="5616575"/>
          <p14:tracePt t="17276" x="4962525" y="5626100"/>
          <p14:tracePt t="17284" x="4954588" y="5626100"/>
          <p14:tracePt t="17292" x="4954588" y="5634038"/>
          <p14:tracePt t="17300" x="4954588" y="5641975"/>
          <p14:tracePt t="17341" x="4954588" y="5651500"/>
          <p14:tracePt t="17348" x="4937125" y="5659438"/>
          <p14:tracePt t="17356" x="4937125" y="5676900"/>
          <p14:tracePt t="17372" x="4937125" y="5684838"/>
          <p14:tracePt t="17380" x="4937125" y="5694363"/>
          <p14:tracePt t="17396" x="4937125" y="5702300"/>
          <p14:tracePt t="17405" x="4937125" y="5710238"/>
          <p14:tracePt t="17412" x="4937125" y="5735638"/>
          <p14:tracePt t="17420" x="4937125" y="5745163"/>
          <p14:tracePt t="17428" x="4937125" y="5753100"/>
          <p14:tracePt t="17436" x="4946650" y="5753100"/>
          <p14:tracePt t="17444" x="4946650" y="5761038"/>
          <p14:tracePt t="17452" x="4946650" y="5770563"/>
          <p14:tracePt t="17460" x="4954588" y="5770563"/>
          <p14:tracePt t="17468" x="4962525" y="5788025"/>
          <p14:tracePt t="17476" x="4979988" y="5795963"/>
          <p14:tracePt t="17484" x="5022850" y="5803900"/>
          <p14:tracePt t="17492" x="5064125" y="5803900"/>
          <p14:tracePt t="17500" x="5099050" y="5803900"/>
          <p14:tracePt t="17508" x="5132388" y="5803900"/>
          <p14:tracePt t="17515" x="5149850" y="5803900"/>
          <p14:tracePt t="17525" x="5183188" y="5803900"/>
          <p14:tracePt t="17532" x="5200650" y="5803900"/>
          <p14:tracePt t="17548" x="5208588" y="5803900"/>
          <p14:tracePt t="17652" x="5192713" y="5803900"/>
          <p14:tracePt t="17660" x="5175250" y="5803900"/>
          <p14:tracePt t="17668" x="5132388" y="5813425"/>
          <p14:tracePt t="17676" x="5124450" y="5813425"/>
          <p14:tracePt t="17684" x="5106988" y="5813425"/>
          <p14:tracePt t="17692" x="5091113" y="5813425"/>
          <p14:tracePt t="17700" x="5073650" y="5813425"/>
          <p14:tracePt t="17708" x="5064125" y="5813425"/>
          <p14:tracePt t="17716" x="5056188" y="5813425"/>
          <p14:tracePt t="17724" x="5048250" y="5813425"/>
          <p14:tracePt t="17732" x="5038725" y="5813425"/>
          <p14:tracePt t="17740" x="5030788" y="5813425"/>
          <p14:tracePt t="17748" x="5022850" y="5813425"/>
          <p14:tracePt t="17756" x="5013325" y="5813425"/>
          <p14:tracePt t="17764" x="5005388" y="5813425"/>
          <p14:tracePt t="17796" x="4997450" y="5813425"/>
          <p14:tracePt t="17812" x="4987925" y="5813425"/>
          <p14:tracePt t="17828" x="4962525" y="5813425"/>
          <p14:tracePt t="17836" x="4954588" y="5813425"/>
          <p14:tracePt t="17852" x="4946650" y="5803900"/>
          <p14:tracePt t="17860" x="4937125" y="5795963"/>
          <p14:tracePt t="17876" x="4937125" y="5788025"/>
          <p14:tracePt t="17892" x="4919663" y="5770563"/>
          <p14:tracePt t="17900" x="4919663" y="5753100"/>
          <p14:tracePt t="17908" x="4919663" y="5745163"/>
          <p14:tracePt t="17916" x="4919663" y="5735638"/>
          <p14:tracePt t="17925" x="4911725" y="5727700"/>
          <p14:tracePt t="18012" x="4903788" y="5727700"/>
          <p14:tracePt t="18029" x="4894263" y="5727700"/>
          <p14:tracePt t="18035" x="4886325" y="5727700"/>
          <p14:tracePt t="18044" x="4886325" y="5735638"/>
          <p14:tracePt t="18052" x="4860925" y="5745163"/>
          <p14:tracePt t="18060" x="4852988" y="5745163"/>
          <p14:tracePt t="18220" x="4852988" y="5753100"/>
          <p14:tracePt t="18228" x="4860925" y="5753100"/>
          <p14:tracePt t="18276" x="4868863" y="5753100"/>
          <p14:tracePt t="18292" x="4868863" y="5761038"/>
          <p14:tracePt t="18299" x="4860925" y="5761038"/>
          <p14:tracePt t="18308" x="4843463" y="5761038"/>
          <p14:tracePt t="18316" x="4827588" y="5761038"/>
          <p14:tracePt t="18325" x="4827588" y="5770563"/>
          <p14:tracePt t="18332" x="4810125" y="5770563"/>
          <p14:tracePt t="19028" x="4818063" y="5770563"/>
          <p14:tracePt t="19045" x="4827588" y="5770563"/>
          <p14:tracePt t="19060" x="4852988" y="5770563"/>
          <p14:tracePt t="19075" x="4860925" y="5770563"/>
          <p14:tracePt t="19092" x="4868863" y="5770563"/>
          <p14:tracePt t="19100" x="4878388" y="5770563"/>
          <p14:tracePt t="19116" x="4903788" y="5770563"/>
          <p14:tracePt t="19123" x="4911725" y="5770563"/>
          <p14:tracePt t="19139" x="4929188" y="5770563"/>
          <p14:tracePt t="19148" x="4946650" y="5761038"/>
          <p14:tracePt t="19155" x="4987925" y="5753100"/>
          <p14:tracePt t="19164" x="5005388" y="5735638"/>
          <p14:tracePt t="19171" x="5030788" y="5727700"/>
          <p14:tracePt t="19180" x="5048250" y="5719763"/>
          <p14:tracePt t="19188" x="5056188" y="5719763"/>
          <p14:tracePt t="19196" x="5064125" y="5719763"/>
          <p14:tracePt t="19204" x="5081588" y="5719763"/>
          <p14:tracePt t="19212" x="5106988" y="5710238"/>
          <p14:tracePt t="19219" x="5106988" y="5702300"/>
          <p14:tracePt t="19228" x="5116513" y="5702300"/>
          <p14:tracePt t="19236" x="5124450" y="5694363"/>
          <p14:tracePt t="19244" x="5132388" y="5684838"/>
          <p14:tracePt t="19284" x="5132388" y="5676900"/>
          <p14:tracePt t="19300" x="5141913" y="5668963"/>
          <p14:tracePt t="19316" x="5149850" y="5668963"/>
          <p14:tracePt t="19363" x="5149850" y="5659438"/>
          <p14:tracePt t="19371" x="5157788" y="5651500"/>
          <p14:tracePt t="19388" x="5157788" y="5641975"/>
          <p14:tracePt t="19404" x="5157788" y="5634038"/>
          <p14:tracePt t="19412" x="5167313" y="5616575"/>
          <p14:tracePt t="19436" x="5175250" y="5608638"/>
          <p14:tracePt t="19445" x="5175250" y="5600700"/>
          <p14:tracePt t="19452" x="5175250" y="5591175"/>
          <p14:tracePt t="19468" x="5183188" y="5583238"/>
          <p14:tracePt t="19484" x="5183188" y="5575300"/>
          <p14:tracePt t="19572" x="5183188" y="5565775"/>
          <p14:tracePt t="19596" x="5183188" y="5583238"/>
          <p14:tracePt t="19604" x="5175250" y="5591175"/>
          <p14:tracePt t="19612" x="5167313" y="5616575"/>
          <p14:tracePt t="19620" x="5157788" y="5626100"/>
          <p14:tracePt t="19629" x="5157788" y="5641975"/>
          <p14:tracePt t="19636" x="5149850" y="5651500"/>
          <p14:tracePt t="19748" x="5149850" y="5641975"/>
          <p14:tracePt t="19764" x="5149850" y="5608638"/>
          <p14:tracePt t="19772" x="5157788" y="5600700"/>
          <p14:tracePt t="19780" x="5157788" y="5591175"/>
          <p14:tracePt t="19788" x="5167313" y="5583238"/>
          <p14:tracePt t="19796" x="5167313" y="5575300"/>
          <p14:tracePt t="19804" x="5167313" y="5557838"/>
          <p14:tracePt t="19812" x="5175250" y="5549900"/>
          <p14:tracePt t="19829" x="5175250" y="5532438"/>
          <p14:tracePt t="19916" x="5175250" y="5540375"/>
          <p14:tracePt t="19923" x="5175250" y="5557838"/>
          <p14:tracePt t="19932" x="5175250" y="5575300"/>
          <p14:tracePt t="19940" x="5175250" y="5583238"/>
          <p14:tracePt t="19948" x="5167313" y="5608638"/>
          <p14:tracePt t="19956" x="5157788" y="5634038"/>
          <p14:tracePt t="19963" x="5157788" y="5651500"/>
          <p14:tracePt t="19971" x="5149850" y="5659438"/>
          <p14:tracePt t="19980" x="5149850" y="5668963"/>
          <p14:tracePt t="20068" x="5149850" y="5659438"/>
          <p14:tracePt t="20083" x="5157788" y="5626100"/>
          <p14:tracePt t="20091" x="5167313" y="5616575"/>
          <p14:tracePt t="20100" x="5167313" y="5608638"/>
          <p14:tracePt t="20107" x="5167313" y="5600700"/>
          <p14:tracePt t="20116" x="5167313" y="5591175"/>
          <p14:tracePt t="20132" x="5175250" y="5575300"/>
          <p14:tracePt t="20140" x="5183188" y="5565775"/>
          <p14:tracePt t="20252" x="5183188" y="5575300"/>
          <p14:tracePt t="20268" x="5183188" y="5583238"/>
          <p14:tracePt t="20276" x="5175250" y="5600700"/>
          <p14:tracePt t="20284" x="5175250" y="5608638"/>
          <p14:tracePt t="20291" x="5175250" y="5616575"/>
          <p14:tracePt t="20299" x="5175250" y="5626100"/>
          <p14:tracePt t="20307" x="5175250" y="5634038"/>
          <p14:tracePt t="20317" x="5175250" y="5641975"/>
          <p14:tracePt t="20420" x="5175250" y="5634038"/>
          <p14:tracePt t="20429" x="5175250" y="5626100"/>
          <p14:tracePt t="20476" x="5175250" y="5616575"/>
          <p14:tracePt t="22237" x="5175250" y="5608638"/>
          <p14:tracePt t="23045" x="5183188" y="5608638"/>
          <p14:tracePt t="23302" x="5200650" y="5600700"/>
          <p14:tracePt t="24805" x="5208588" y="5600700"/>
          <p14:tracePt t="24854" x="5208588" y="5608638"/>
          <p14:tracePt t="24870" x="5208588" y="5616575"/>
          <p14:tracePt t="24926" x="5208588" y="5626100"/>
          <p14:tracePt t="24934" x="5208588" y="5634038"/>
          <p14:tracePt t="24942" x="5208588" y="5641975"/>
          <p14:tracePt t="24956" x="5208588" y="5651500"/>
          <p14:tracePt t="24980" x="5208588" y="5659438"/>
          <p14:tracePt t="24988" x="5218113" y="5668963"/>
          <p14:tracePt t="25069" x="5218113" y="5684838"/>
          <p14:tracePt t="25093" x="5218113" y="5694363"/>
          <p14:tracePt t="25133" x="5218113" y="5702300"/>
          <p14:tracePt t="25148" x="5218113" y="5710238"/>
          <p14:tracePt t="25230" x="5218113" y="5719763"/>
          <p14:tracePt t="25270" x="5208588" y="5745163"/>
          <p14:tracePt t="25310" x="5208588" y="5753100"/>
          <p14:tracePt t="25318" x="5200650" y="5761038"/>
          <p14:tracePt t="25406" x="5192713" y="5761038"/>
          <p14:tracePt t="25436" x="5192713" y="5753100"/>
          <p14:tracePt t="25444" x="5192713" y="5735638"/>
          <p14:tracePt t="25452" x="5192713" y="5719763"/>
          <p14:tracePt t="25460" x="5208588" y="5694363"/>
          <p14:tracePt t="25492" x="5208588" y="5684838"/>
          <p14:tracePt t="25500" x="5208588" y="5676900"/>
          <p14:tracePt t="25588" x="5208588" y="5684838"/>
          <p14:tracePt t="25597" x="5208588" y="5694363"/>
          <p14:tracePt t="25604" x="5208588" y="5702300"/>
          <p14:tracePt t="25613" x="5208588" y="5710238"/>
          <p14:tracePt t="25629" x="5192713" y="5719763"/>
          <p14:tracePt t="25742" x="5192713" y="5702300"/>
          <p14:tracePt t="25749" x="5208588" y="5694363"/>
          <p14:tracePt t="25757" x="5208588" y="5684838"/>
          <p14:tracePt t="25860" x="5208588" y="5694363"/>
          <p14:tracePt t="25878" x="5208588" y="5702300"/>
          <p14:tracePt t="25900" x="5200650" y="5719763"/>
          <p14:tracePt t="26094" x="5208588" y="5719763"/>
          <p14:tracePt t="26372" x="5208588" y="5727700"/>
          <p14:tracePt t="29286" x="5208588" y="5735638"/>
          <p14:tracePt t="29324" x="5208588" y="5745163"/>
          <p14:tracePt t="29348" x="5208588" y="5761038"/>
          <p14:tracePt t="29356" x="5208588" y="5770563"/>
          <p14:tracePt t="29372" x="5208588" y="5788025"/>
          <p14:tracePt t="29380" x="5200650" y="5803900"/>
          <p14:tracePt t="29581" x="5192713" y="5813425"/>
          <p14:tracePt t="29597" x="5183188" y="5813425"/>
          <p14:tracePt t="29604" x="5175250" y="5795963"/>
          <p14:tracePt t="29628" x="5175250" y="5788025"/>
          <p14:tracePt t="29636" x="5175250" y="5778500"/>
          <p14:tracePt t="29652" x="5175250" y="5770563"/>
          <p14:tracePt t="29660" x="5175250" y="5761038"/>
          <p14:tracePt t="29676" x="5175250" y="5753100"/>
          <p14:tracePt t="29684" x="5175250" y="5735638"/>
          <p14:tracePt t="29700" x="5175250" y="5727700"/>
          <p14:tracePt t="29822" x="5175250" y="5719763"/>
          <p14:tracePt t="29836" x="5183188" y="5719763"/>
          <p14:tracePt t="29844" x="5192713" y="5735638"/>
          <p14:tracePt t="29851" x="5208588" y="5745163"/>
          <p14:tracePt t="29860" x="5218113" y="5753100"/>
          <p14:tracePt t="29868" x="5226050" y="5761038"/>
          <p14:tracePt t="29876" x="5235575" y="5761038"/>
          <p14:tracePt t="29884" x="5251450" y="5761038"/>
          <p14:tracePt t="29892" x="5268913" y="5761038"/>
          <p14:tracePt t="29900" x="5294313" y="5761038"/>
          <p14:tracePt t="29908" x="5302250" y="5761038"/>
          <p14:tracePt t="29916" x="5311775" y="5761038"/>
          <p14:tracePt t="29924" x="5327650" y="5761038"/>
          <p14:tracePt t="29933" x="5345113" y="5761038"/>
          <p14:tracePt t="30054" x="5327650" y="5761038"/>
          <p14:tracePt t="30070" x="5311775" y="5761038"/>
          <p14:tracePt t="30076" x="5286375" y="5761038"/>
          <p14:tracePt t="30084" x="5276850" y="5761038"/>
          <p14:tracePt t="30092" x="5235575" y="5761038"/>
          <p14:tracePt t="30100" x="5218113" y="5761038"/>
          <p14:tracePt t="30108" x="5208588" y="5761038"/>
          <p14:tracePt t="30115" x="5200650" y="5761038"/>
          <p14:tracePt t="30124" x="5192713" y="5761038"/>
          <p14:tracePt t="30140" x="5183188" y="5761038"/>
          <p14:tracePt t="30166" x="5175250" y="5761038"/>
          <p14:tracePt t="30270" x="5167313" y="5761038"/>
          <p14:tracePt t="30278" x="5167313" y="5753100"/>
          <p14:tracePt t="30284" x="5167313" y="5735638"/>
          <p14:tracePt t="30300" x="5167313" y="5727700"/>
          <p14:tracePt t="30308" x="5167313" y="5719763"/>
          <p14:tracePt t="30316" x="5167313" y="5702300"/>
          <p14:tracePt t="30324" x="5175250" y="5694363"/>
          <p14:tracePt t="30340" x="5183188" y="5684838"/>
          <p14:tracePt t="30412" x="5183188" y="5702300"/>
          <p14:tracePt t="30420" x="5183188" y="5710238"/>
          <p14:tracePt t="30427" x="5183188" y="5719763"/>
          <p14:tracePt t="30436" x="5175250" y="5735638"/>
          <p14:tracePt t="31326" x="5167313" y="5735638"/>
          <p14:tracePt t="31590" x="5157788" y="5735638"/>
          <p14:tracePt t="31597" x="5149850" y="5735638"/>
          <p14:tracePt t="31604" x="5132388" y="5745163"/>
          <p14:tracePt t="31613" x="5116513" y="5745163"/>
          <p14:tracePt t="31620" x="5081588" y="5745163"/>
          <p14:tracePt t="31630" x="5073650" y="5745163"/>
          <p14:tracePt t="31636" x="5048250" y="5753100"/>
          <p14:tracePt t="31823" x="5038725" y="5753100"/>
          <p14:tracePt t="31830" x="5038725" y="5761038"/>
          <p14:tracePt t="31837" x="5038725" y="5770563"/>
          <p14:tracePt t="31845" x="5048250" y="5770563"/>
          <p14:tracePt t="31853" x="5056188" y="5770563"/>
          <p14:tracePt t="31860" x="5081588" y="5778500"/>
          <p14:tracePt t="31868" x="5116513" y="5778500"/>
          <p14:tracePt t="31876" x="5132388" y="5778500"/>
          <p14:tracePt t="31884" x="5167313" y="5778500"/>
          <p14:tracePt t="31892" x="5218113" y="5778500"/>
          <p14:tracePt t="31902" x="5251450" y="5778500"/>
          <p14:tracePt t="31908" x="5286375" y="5778500"/>
          <p14:tracePt t="31918" x="5345113" y="5770563"/>
          <p14:tracePt t="31925" x="5430838" y="5735638"/>
          <p14:tracePt t="31933" x="5549900" y="5694363"/>
          <p14:tracePt t="31940" x="5719763" y="5626100"/>
          <p14:tracePt t="31948" x="5940425" y="5532438"/>
          <p14:tracePt t="31956" x="6161088" y="5421313"/>
          <p14:tracePt t="31969" x="6399213" y="5327650"/>
          <p14:tracePt t="31972" x="6594475" y="5218113"/>
          <p14:tracePt t="31980" x="6789738" y="5099050"/>
          <p14:tracePt t="31988" x="6959600" y="4997450"/>
          <p14:tracePt t="31998" x="7113588" y="4894263"/>
          <p14:tracePt t="32006" x="7232650" y="4792663"/>
          <p14:tracePt t="32013" x="7324725" y="4708525"/>
          <p14:tracePt t="32021" x="7435850" y="4630738"/>
          <p14:tracePt t="32028" x="7512050" y="4564063"/>
          <p14:tracePt t="32036" x="7588250" y="4503738"/>
          <p14:tracePt t="32044" x="7673975" y="4445000"/>
          <p14:tracePt t="32053" x="7750175" y="4394200"/>
          <p14:tracePt t="32061" x="7826375" y="4351338"/>
          <p14:tracePt t="32068" x="7877175" y="4316413"/>
          <p14:tracePt t="32076" x="7920038" y="4291013"/>
          <p14:tracePt t="32085" x="7988300" y="4257675"/>
          <p14:tracePt t="32092" x="8021638" y="4232275"/>
          <p14:tracePt t="32103" x="8056563" y="4214813"/>
          <p14:tracePt t="32108" x="8089900" y="4197350"/>
          <p14:tracePt t="32116" x="8132763" y="4181475"/>
          <p14:tracePt t="32124" x="8166100" y="4156075"/>
          <p14:tracePt t="32132" x="8201025" y="4138613"/>
          <p14:tracePt t="32140" x="8234363" y="4113213"/>
          <p14:tracePt t="32148" x="8285163" y="4070350"/>
          <p14:tracePt t="32156" x="8353425" y="4027488"/>
          <p14:tracePt t="32164" x="8413750" y="3986213"/>
          <p14:tracePt t="32172" x="8515350" y="3943350"/>
          <p14:tracePt t="32180" x="8634413" y="3892550"/>
          <p14:tracePt t="32188" x="8769350" y="3832225"/>
          <p14:tracePt t="32196" x="8923338" y="3756025"/>
          <p14:tracePt t="32204" x="9136063" y="3662363"/>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789</TotalTime>
  <Words>905</Words>
  <Application>Microsoft Office PowerPoint</Application>
  <PresentationFormat>Předvádění na obrazovce (4:3)</PresentationFormat>
  <Paragraphs>130</Paragraphs>
  <Slides>53</Slides>
  <Notes>1</Notes>
  <HiddenSlides>0</HiddenSlides>
  <MMClips>53</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53</vt:i4>
      </vt:variant>
    </vt:vector>
  </HeadingPairs>
  <TitlesOfParts>
    <vt:vector size="60" baseType="lpstr">
      <vt:lpstr>Arial</vt:lpstr>
      <vt:lpstr>Arial Narrow</vt:lpstr>
      <vt:lpstr>Calibri</vt:lpstr>
      <vt:lpstr>Calibri Light</vt:lpstr>
      <vt:lpstr>Tahoma</vt:lpstr>
      <vt:lpstr>Wingdings</vt:lpstr>
      <vt:lpstr>Office Theme</vt:lpstr>
      <vt:lpstr>ORTHODONTICS</vt:lpstr>
      <vt:lpstr>ORTHODONTICS</vt:lpstr>
      <vt:lpstr>Prezentace aplikace PowerPoint</vt:lpstr>
      <vt:lpstr>GOALS OF TREATMENT:</vt:lpstr>
      <vt:lpstr>Ideal occlusion </vt:lpstr>
      <vt:lpstr>Ideal occlusion</vt:lpstr>
      <vt:lpstr>Prezentace aplikace PowerPoint</vt:lpstr>
      <vt:lpstr>Deciduous teeth </vt:lpstr>
      <vt:lpstr>6 keys of occlusion according to Adrews</vt:lpstr>
      <vt:lpstr>6 keys of occlusion according to Adrews</vt:lpstr>
      <vt:lpstr>6 keys of occlusion according to Adrews</vt:lpstr>
      <vt:lpstr>6 keys of occlusion according to Adrews</vt:lpstr>
      <vt:lpstr>6 keys of occlusion according to Adrews</vt:lpstr>
      <vt:lpstr>6 keys of occlusion according to Adrews</vt:lpstr>
      <vt:lpstr>Classification of orthodontic anomalies</vt:lpstr>
      <vt:lpstr>Classification of orthodontic anomalies</vt:lpstr>
      <vt:lpstr>transposition</vt:lpstr>
      <vt:lpstr>Classification of orthodontic anomalies</vt:lpstr>
      <vt:lpstr>Hypodontia</vt:lpstr>
      <vt:lpstr> </vt:lpstr>
      <vt:lpstr>Palatal eruption</vt:lpstr>
      <vt:lpstr>Palatal eruption</vt:lpstr>
      <vt:lpstr>Retention of canine</vt:lpstr>
      <vt:lpstr>Retention of canine</vt:lpstr>
      <vt:lpstr>Infraocclusion </vt:lpstr>
      <vt:lpstr>Buccal nonocclusion</vt:lpstr>
      <vt:lpstr>Classification of orthodontic anomalies</vt:lpstr>
      <vt:lpstr>Prezentace aplikace PowerPoint</vt:lpstr>
      <vt:lpstr>Inverted bite, cross bite</vt:lpstr>
      <vt:lpstr>Classification of orthodontic anomalies</vt:lpstr>
      <vt:lpstr>Cross bite</vt:lpstr>
      <vt:lpstr>Open bite</vt:lpstr>
      <vt:lpstr>Classification of orthodontic anomalies</vt:lpstr>
      <vt:lpstr>Deep bite</vt:lpstr>
      <vt:lpstr>Crowding</vt:lpstr>
      <vt:lpstr>Prezentace aplikace PowerPoint</vt:lpstr>
      <vt:lpstr>Angle I</vt:lpstr>
      <vt:lpstr>Classification of orthodontic anomalies</vt:lpstr>
      <vt:lpstr>Angle II</vt:lpstr>
      <vt:lpstr>Classification of orthodontic anomalies</vt:lpstr>
      <vt:lpstr>Angle III</vt:lpstr>
      <vt:lpstr>Classification of orthodontic anomalies</vt:lpstr>
      <vt:lpstr>Prezentace aplikace PowerPoint</vt:lpstr>
      <vt:lpstr>Classification of orthodontic anomalies</vt:lpstr>
      <vt:lpstr>Prezentace aplikace PowerPoint</vt:lpstr>
      <vt:lpstr>Prezentace aplikace PowerPoint</vt:lpstr>
      <vt:lpstr>Angle II</vt:lpstr>
      <vt:lpstr>Classification of orthodontic anomalies</vt:lpstr>
      <vt:lpstr>Angle III, skeletal cl. III</vt:lpstr>
      <vt:lpstr>              Skeletal class III</vt:lpstr>
      <vt:lpstr>    Classification of orthodontic anomalies   skeletal deep bite                skeletal open bite </vt:lpstr>
      <vt:lpstr>skeletal deep bite             skeletal open bite</vt:lpstr>
      <vt:lpstr>Thank You four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c:creator>
  <cp:lastModifiedBy>Helena Bryšová</cp:lastModifiedBy>
  <cp:revision>21</cp:revision>
  <dcterms:created xsi:type="dcterms:W3CDTF">2011-03-01T07:54:51Z</dcterms:created>
  <dcterms:modified xsi:type="dcterms:W3CDTF">2021-02-28T18:41:21Z</dcterms:modified>
</cp:coreProperties>
</file>