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9" r:id="rId1"/>
  </p:sldMasterIdLst>
  <p:notesMasterIdLst>
    <p:notesMasterId r:id="rId55"/>
  </p:notesMasterIdLst>
  <p:sldIdLst>
    <p:sldId id="300" r:id="rId2"/>
    <p:sldId id="286" r:id="rId3"/>
    <p:sldId id="287" r:id="rId4"/>
    <p:sldId id="288" r:id="rId5"/>
    <p:sldId id="289" r:id="rId6"/>
    <p:sldId id="290" r:id="rId7"/>
    <p:sldId id="291" r:id="rId8"/>
    <p:sldId id="292" r:id="rId9"/>
    <p:sldId id="276" r:id="rId10"/>
    <p:sldId id="277" r:id="rId11"/>
    <p:sldId id="293" r:id="rId12"/>
    <p:sldId id="299" r:id="rId13"/>
    <p:sldId id="279" r:id="rId14"/>
    <p:sldId id="278" r:id="rId15"/>
    <p:sldId id="260" r:id="rId16"/>
    <p:sldId id="283" r:id="rId17"/>
    <p:sldId id="280" r:id="rId18"/>
    <p:sldId id="282" r:id="rId19"/>
    <p:sldId id="263" r:id="rId20"/>
    <p:sldId id="285" r:id="rId21"/>
    <p:sldId id="294" r:id="rId22"/>
    <p:sldId id="274" r:id="rId23"/>
    <p:sldId id="272" r:id="rId24"/>
    <p:sldId id="298" r:id="rId25"/>
    <p:sldId id="322" r:id="rId26"/>
    <p:sldId id="295" r:id="rId27"/>
    <p:sldId id="297" r:id="rId28"/>
    <p:sldId id="296" r:id="rId29"/>
    <p:sldId id="325" r:id="rId30"/>
    <p:sldId id="302" r:id="rId31"/>
    <p:sldId id="326" r:id="rId32"/>
    <p:sldId id="303" r:id="rId33"/>
    <p:sldId id="330" r:id="rId34"/>
    <p:sldId id="304" r:id="rId35"/>
    <p:sldId id="328" r:id="rId36"/>
    <p:sldId id="305" r:id="rId37"/>
    <p:sldId id="331" r:id="rId38"/>
    <p:sldId id="306" r:id="rId39"/>
    <p:sldId id="332" r:id="rId40"/>
    <p:sldId id="307" r:id="rId41"/>
    <p:sldId id="333" r:id="rId42"/>
    <p:sldId id="308" r:id="rId43"/>
    <p:sldId id="334" r:id="rId44"/>
    <p:sldId id="316" r:id="rId45"/>
    <p:sldId id="335" r:id="rId46"/>
    <p:sldId id="315" r:id="rId47"/>
    <p:sldId id="323" r:id="rId48"/>
    <p:sldId id="309" r:id="rId49"/>
    <p:sldId id="310" r:id="rId50"/>
    <p:sldId id="312" r:id="rId51"/>
    <p:sldId id="301" r:id="rId52"/>
    <p:sldId id="317" r:id="rId53"/>
    <p:sldId id="336" r:id="rId54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lena Bryšová" initials="HB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05" autoAdjust="0"/>
    <p:restoredTop sz="94660"/>
  </p:normalViewPr>
  <p:slideViewPr>
    <p:cSldViewPr>
      <p:cViewPr varScale="1">
        <p:scale>
          <a:sx n="78" d="100"/>
          <a:sy n="78" d="100"/>
        </p:scale>
        <p:origin x="1373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07T18:18:03.555" idx="1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9DEA9DB0-588B-4B34-A76B-F597E90D24B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2177FD1B-2ECE-4F44-B3A1-0B07E3154F0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524CCCD6-73F6-464E-9E6E-6936E8FB71B2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FE17B718-9EB2-4D91-B01E-CC293D5790F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/>
              <a:t>Klepnutím lze upravit styly předlohy textu.</a:t>
            </a:r>
          </a:p>
          <a:p>
            <a:pPr lvl="1"/>
            <a:r>
              <a:rPr lang="cs-CZ" altLang="cs-CZ" noProof="0"/>
              <a:t>Druhá úroveň</a:t>
            </a:r>
          </a:p>
          <a:p>
            <a:pPr lvl="2"/>
            <a:r>
              <a:rPr lang="cs-CZ" altLang="cs-CZ" noProof="0"/>
              <a:t>Třetí úroveň</a:t>
            </a:r>
          </a:p>
          <a:p>
            <a:pPr lvl="3"/>
            <a:r>
              <a:rPr lang="cs-CZ" altLang="cs-CZ" noProof="0"/>
              <a:t>Čtvrtá úroveň</a:t>
            </a:r>
          </a:p>
          <a:p>
            <a:pPr lvl="4"/>
            <a:r>
              <a:rPr lang="cs-CZ" altLang="cs-CZ" noProof="0"/>
              <a:t>Pátá úroveň</a:t>
            </a:r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1868D4C9-49AB-45EE-8106-66E66D075E2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223" name="Rectangle 7">
            <a:extLst>
              <a:ext uri="{FF2B5EF4-FFF2-40B4-BE49-F238E27FC236}">
                <a16:creationId xmlns:a16="http://schemas.microsoft.com/office/drawing/2014/main" id="{B2F27A9C-CE12-4ED8-8835-C59E04E394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00A1040-5FCE-492C-97AF-C11BD7758F5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6DDF0981-0A13-47F9-874A-90DD8B5973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D251BC8-FC27-443F-A6FA-8ABD3BEEBECD}" type="slidenum">
              <a:rPr lang="cs-CZ" altLang="cs-CZ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7411" name="Zástupný symbol pro obrázek snímku 1">
            <a:extLst>
              <a:ext uri="{FF2B5EF4-FFF2-40B4-BE49-F238E27FC236}">
                <a16:creationId xmlns:a16="http://schemas.microsoft.com/office/drawing/2014/main" id="{164488B5-F7B5-4956-AFCB-839432D996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Zástupný symbol pro poznámky 2">
            <a:extLst>
              <a:ext uri="{FF2B5EF4-FFF2-40B4-BE49-F238E27FC236}">
                <a16:creationId xmlns:a16="http://schemas.microsoft.com/office/drawing/2014/main" id="{91B97B94-F771-4EF1-81F8-98F5A0276D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17413" name="Zástupný symbol pro číslo snímku 3">
            <a:extLst>
              <a:ext uri="{FF2B5EF4-FFF2-40B4-BE49-F238E27FC236}">
                <a16:creationId xmlns:a16="http://schemas.microsoft.com/office/drawing/2014/main" id="{F2EBFF55-571C-4501-9F55-E8EE49BF7645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fld id="{9A5A1EFD-1B0F-40CC-867B-73166867EB61}" type="slidenum">
              <a:rPr lang="cs-CZ" altLang="cs-CZ" sz="1200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/>
              <a:t>13</a:t>
            </a:fld>
            <a:endParaRPr lang="cs-CZ" altLang="cs-CZ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45183D7C-37DB-4268-B4B7-9255D6025A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F0AB34A-F668-4723-B2BB-2CA323488B8D}" type="slidenum">
              <a:rPr lang="cs-CZ" altLang="cs-CZ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9459" name="Zástupný symbol pro obrázek snímku 1">
            <a:extLst>
              <a:ext uri="{FF2B5EF4-FFF2-40B4-BE49-F238E27FC236}">
                <a16:creationId xmlns:a16="http://schemas.microsoft.com/office/drawing/2014/main" id="{EB9B700C-C3F6-4E00-82BE-1AE57AA91C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Zástupný symbol pro poznámky 2">
            <a:extLst>
              <a:ext uri="{FF2B5EF4-FFF2-40B4-BE49-F238E27FC236}">
                <a16:creationId xmlns:a16="http://schemas.microsoft.com/office/drawing/2014/main" id="{604A109F-4BCC-49B4-82D5-D4DB0DB9F3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19461" name="Zástupný symbol pro číslo snímku 3">
            <a:extLst>
              <a:ext uri="{FF2B5EF4-FFF2-40B4-BE49-F238E27FC236}">
                <a16:creationId xmlns:a16="http://schemas.microsoft.com/office/drawing/2014/main" id="{41178C01-D78D-4E06-A7CD-EAA4FE6ADB07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fld id="{8CFD4937-6019-44E0-9325-EE902C0EADC1}" type="slidenum">
              <a:rPr lang="cs-CZ" altLang="cs-CZ" sz="1200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/>
              <a:t>14</a:t>
            </a:fld>
            <a:endParaRPr lang="cs-CZ" altLang="cs-CZ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6009127A-0517-463A-8942-AA90CE2721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747AB98-94B9-4B81-9A68-6EE0CBB7AD4D}" type="slidenum">
              <a:rPr lang="cs-CZ" altLang="cs-CZ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1507" name="Zástupný symbol pro obrázek snímku 1">
            <a:extLst>
              <a:ext uri="{FF2B5EF4-FFF2-40B4-BE49-F238E27FC236}">
                <a16:creationId xmlns:a16="http://schemas.microsoft.com/office/drawing/2014/main" id="{C20B4DC0-F157-4166-9FF0-D7AA1A4059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Zástupný symbol pro poznámky 2">
            <a:extLst>
              <a:ext uri="{FF2B5EF4-FFF2-40B4-BE49-F238E27FC236}">
                <a16:creationId xmlns:a16="http://schemas.microsoft.com/office/drawing/2014/main" id="{BC7F4BCF-2827-4D86-89C3-C429CC6B1F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21509" name="Zástupný symbol pro číslo snímku 3">
            <a:extLst>
              <a:ext uri="{FF2B5EF4-FFF2-40B4-BE49-F238E27FC236}">
                <a16:creationId xmlns:a16="http://schemas.microsoft.com/office/drawing/2014/main" id="{410CB18F-72A3-4E7C-8E95-5A44EF01A494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fld id="{331A09C3-5E1D-443C-9FE7-BBCF7F0715F1}" type="slidenum">
              <a:rPr lang="cs-CZ" altLang="cs-CZ" sz="1200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/>
              <a:t>15</a:t>
            </a:fld>
            <a:endParaRPr lang="cs-CZ" altLang="cs-CZ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84C2FBC0-BD5A-4352-AFF0-A004DC700A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12BF361-1FE5-4ADA-9E88-97B44B6ED5C5}" type="slidenum">
              <a:rPr lang="cs-CZ" altLang="cs-CZ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4579" name="Zástupný symbol pro obrázek snímku 1">
            <a:extLst>
              <a:ext uri="{FF2B5EF4-FFF2-40B4-BE49-F238E27FC236}">
                <a16:creationId xmlns:a16="http://schemas.microsoft.com/office/drawing/2014/main" id="{76B08140-5E02-441D-8CC0-9C1021F2F0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Zástupný symbol pro poznámky 2">
            <a:extLst>
              <a:ext uri="{FF2B5EF4-FFF2-40B4-BE49-F238E27FC236}">
                <a16:creationId xmlns:a16="http://schemas.microsoft.com/office/drawing/2014/main" id="{1D672BA0-C4C7-4120-80FB-377AA6D359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24581" name="Zástupný symbol pro číslo snímku 3">
            <a:extLst>
              <a:ext uri="{FF2B5EF4-FFF2-40B4-BE49-F238E27FC236}">
                <a16:creationId xmlns:a16="http://schemas.microsoft.com/office/drawing/2014/main" id="{F16911D7-6ADB-4604-8B6C-C5DDF2B7A356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fld id="{F946BC4F-6C0F-499F-8597-22015C139C8A}" type="slidenum">
              <a:rPr lang="cs-CZ" altLang="cs-CZ" sz="1200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/>
              <a:t>17</a:t>
            </a:fld>
            <a:endParaRPr lang="cs-CZ" altLang="cs-CZ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D202D643-4722-4605-A45C-B4125E93A8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38AA797-7B2B-491D-9476-C4ABCC1263CC}" type="slidenum">
              <a:rPr lang="cs-CZ" altLang="cs-CZ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6627" name="Zástupný symbol pro obrázek snímku 1">
            <a:extLst>
              <a:ext uri="{FF2B5EF4-FFF2-40B4-BE49-F238E27FC236}">
                <a16:creationId xmlns:a16="http://schemas.microsoft.com/office/drawing/2014/main" id="{49453C7D-2DB7-41D4-87AD-3EBED36BC2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Zástupný symbol pro poznámky 2">
            <a:extLst>
              <a:ext uri="{FF2B5EF4-FFF2-40B4-BE49-F238E27FC236}">
                <a16:creationId xmlns:a16="http://schemas.microsoft.com/office/drawing/2014/main" id="{D1900369-1E71-4B51-B7D3-B2C38A2692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26629" name="Zástupný symbol pro číslo snímku 3">
            <a:extLst>
              <a:ext uri="{FF2B5EF4-FFF2-40B4-BE49-F238E27FC236}">
                <a16:creationId xmlns:a16="http://schemas.microsoft.com/office/drawing/2014/main" id="{91BAD12E-70A0-4734-8052-33845B01FDFD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fld id="{35B812B0-F6F9-4148-BF9E-993030B0BEDE}" type="slidenum">
              <a:rPr lang="cs-CZ" altLang="cs-CZ" sz="1200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/>
              <a:t>18</a:t>
            </a:fld>
            <a:endParaRPr lang="cs-CZ" altLang="cs-CZ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E5559731-860F-49D4-B9D2-46DB322399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D5DCB5B-6A7A-473F-978F-B3137A1B54EB}" type="slidenum">
              <a:rPr lang="cs-CZ" altLang="cs-CZ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8675" name="Zástupný symbol pro obrázek snímku 1">
            <a:extLst>
              <a:ext uri="{FF2B5EF4-FFF2-40B4-BE49-F238E27FC236}">
                <a16:creationId xmlns:a16="http://schemas.microsoft.com/office/drawing/2014/main" id="{3DF9B3CA-CAC8-4DF0-B0F0-3509A6C0FF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Zástupný symbol pro poznámky 2">
            <a:extLst>
              <a:ext uri="{FF2B5EF4-FFF2-40B4-BE49-F238E27FC236}">
                <a16:creationId xmlns:a16="http://schemas.microsoft.com/office/drawing/2014/main" id="{65D9017C-6AA1-4F84-B9CA-20079411D0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28677" name="Zástupný symbol pro číslo snímku 3">
            <a:extLst>
              <a:ext uri="{FF2B5EF4-FFF2-40B4-BE49-F238E27FC236}">
                <a16:creationId xmlns:a16="http://schemas.microsoft.com/office/drawing/2014/main" id="{B10E6DF6-7B7A-4545-B543-3F5C9F35FA81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fld id="{6E18B69C-B6B7-48DF-8FDC-294C69F82414}" type="slidenum">
              <a:rPr lang="cs-CZ" altLang="cs-CZ" sz="1200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/>
              <a:t>19</a:t>
            </a:fld>
            <a:endParaRPr lang="cs-CZ" altLang="cs-CZ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7D90B3E4-10B6-4B3A-87DB-BEEFFFA22A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6109E1B-BE90-42B1-B84E-322962BFE998}" type="slidenum">
              <a:rPr lang="cs-CZ" altLang="cs-CZ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0723" name="Zástupný symbol pro obrázek snímku 1">
            <a:extLst>
              <a:ext uri="{FF2B5EF4-FFF2-40B4-BE49-F238E27FC236}">
                <a16:creationId xmlns:a16="http://schemas.microsoft.com/office/drawing/2014/main" id="{4FA50AFD-417C-45AA-83E1-7C7633D135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Zástupný symbol pro poznámky 2">
            <a:extLst>
              <a:ext uri="{FF2B5EF4-FFF2-40B4-BE49-F238E27FC236}">
                <a16:creationId xmlns:a16="http://schemas.microsoft.com/office/drawing/2014/main" id="{DD04BC66-7920-473A-BBF1-B9E670FFEB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30725" name="Zástupný symbol pro číslo snímku 3">
            <a:extLst>
              <a:ext uri="{FF2B5EF4-FFF2-40B4-BE49-F238E27FC236}">
                <a16:creationId xmlns:a16="http://schemas.microsoft.com/office/drawing/2014/main" id="{BEA8C34D-1263-455C-986E-C3BB96672D4E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fld id="{70401A8B-5564-4090-8CAD-77A74EA25CEF}" type="slidenum">
              <a:rPr lang="cs-CZ" altLang="cs-CZ" sz="1200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/>
              <a:t>20</a:t>
            </a:fld>
            <a:endParaRPr lang="cs-CZ" altLang="cs-CZ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Zástupný symbol pro obrázek snímku 1">
            <a:extLst>
              <a:ext uri="{FF2B5EF4-FFF2-40B4-BE49-F238E27FC236}">
                <a16:creationId xmlns:a16="http://schemas.microsoft.com/office/drawing/2014/main" id="{5A3110D1-AD5C-4C10-9B7F-F893A7FC51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Zástupný symbol pro poznámky 2">
            <a:extLst>
              <a:ext uri="{FF2B5EF4-FFF2-40B4-BE49-F238E27FC236}">
                <a16:creationId xmlns:a16="http://schemas.microsoft.com/office/drawing/2014/main" id="{B9856454-679E-42C7-B032-25F5F67EC1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67588" name="Zástupný symbol pro číslo snímku 3">
            <a:extLst>
              <a:ext uri="{FF2B5EF4-FFF2-40B4-BE49-F238E27FC236}">
                <a16:creationId xmlns:a16="http://schemas.microsoft.com/office/drawing/2014/main" id="{5071A454-B9F2-4C70-852F-10742AD1D0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A9C043B-CF52-4385-AD29-F4A093BBBCFC}" type="slidenum">
              <a:rPr lang="cs-CZ" altLang="cs-CZ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5A4446-D624-444D-9F41-5D4842887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C3D1BD-0341-4064-9C41-7E4856EFF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07F5E7-08DD-42AE-9A08-5101ACD18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ECB92-0E63-4D17-BCD0-1EC3629DA79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44397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2F682F-DD77-4F1B-820C-1528F3F50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4FC7B-800F-40F3-9B4D-07135F6BE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4C8EDA-D97A-4BC6-A182-677B0E5C1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77E0A-23A9-4C11-83AA-41D6CA5D89B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8197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A006D4-EE66-49D8-85F4-6C9AAD288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5BFE96-7EBE-4262-9BFC-12683F396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EE2C56-3F53-44FA-BF76-291FE28F3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65773-3A88-40D1-86F5-3D46641C25D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52783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2662DE-99FA-45E9-85C9-B7EDB3297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E5BB72-434E-4BBD-92CA-9AA9C8FC2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36F5C-F6C8-4718-9861-4A926DCB3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939C2-9ED5-4C3E-94DE-B6AB98A6E38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18258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38DB1-9BBA-4D9B-A785-44E6DF8E2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F873AC-4C2B-49FC-9D13-D03032515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F0B89E-1E02-46BF-B4FC-3D796E011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3E4C5-0010-4D27-9F6D-3ECBCB79E46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5741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D8D8D70-7BE6-414B-A322-02595F637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6FD0C9C-5793-49E1-B919-C049EDBE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37E413F-4485-433B-A286-14BE26A09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3784F-CE9D-4F56-ABB5-38FF0D9BF17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48567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747D198-7ED1-4FAB-9346-2225A0E65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7F1B421-B040-43A9-B229-EB73CE1D9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7A155FA-F174-48D6-AC3D-8A4283209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4AACA-0C37-4DFB-BBF5-D4DCFBDFC52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24290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487213E-7D32-4178-B1FF-6ECB3E9C8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18A5005-AF8B-44A9-927E-438A410C8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ABC452B-9F21-4C2D-9D70-9EF868AF9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1C435A-37D7-4784-898E-CBD977CFB9D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32004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01ECEC7-F45A-4FAE-A75D-5762B14BA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3B80DBC-92FA-4F89-A2D5-00C7D4B83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FF19DA0-657A-4C89-B4B8-D73872F4F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0066C-952A-4D63-9F8D-C36313C6AFA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78284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777EB3D-B40D-4B44-B5EC-B3AE34D84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C3D385C-E8C1-43E8-AE68-0150061A8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44000CD-AADC-48C0-9970-320BF3AA4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D8161-0939-40FF-8295-7D3233CAC19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6934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E37527C-CE27-44D1-8F8A-A37D4E389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6DB4D1D-EC43-478F-BB28-C7398259D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58E1588-ED1C-4C15-BDC9-699B5CAEA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10024C-4080-4F61-BFB8-4D396D15543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67481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471AC54-A62B-4BCB-AE54-C16C357228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  <a:endParaRPr lang="en-US" altLang="cs-CZ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80984619-EE15-4E2F-BE82-EA4A3544D4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Po kliknutí můžete upravovat styly textu v předloze.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9A036-4013-4672-BC9A-F60CD5787B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4DADF9-9EB3-4AB0-8C8F-E99FCE0C26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63094D-0BAC-42E5-9609-1A78FF61AC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0D8597D-BDE8-4EBE-BBA8-63688B2A1D1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jpe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1.pn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jpe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jpe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.png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.png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comments" Target="../comments/comment1.xml"/><Relationship Id="rId5" Type="http://schemas.openxmlformats.org/officeDocument/2006/relationships/image" Target="../media/image1.png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1.png"/><Relationship Id="rId4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1.png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1.png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1.png"/><Relationship Id="rId4" Type="http://schemas.openxmlformats.org/officeDocument/2006/relationships/image" Target="../media/image4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1.png"/><Relationship Id="rId4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1.png"/><Relationship Id="rId4" Type="http://schemas.openxmlformats.org/officeDocument/2006/relationships/image" Target="../media/image4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1.png"/><Relationship Id="rId4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1.png"/><Relationship Id="rId4" Type="http://schemas.openxmlformats.org/officeDocument/2006/relationships/image" Target="../media/image4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1.png"/><Relationship Id="rId4" Type="http://schemas.openxmlformats.org/officeDocument/2006/relationships/image" Target="../media/image4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1.png"/><Relationship Id="rId4" Type="http://schemas.openxmlformats.org/officeDocument/2006/relationships/image" Target="../media/image4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1.png"/><Relationship Id="rId4" Type="http://schemas.openxmlformats.org/officeDocument/2006/relationships/image" Target="../media/image4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1.png"/><Relationship Id="rId4" Type="http://schemas.openxmlformats.org/officeDocument/2006/relationships/image" Target="../media/image4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1.png"/><Relationship Id="rId4" Type="http://schemas.openxmlformats.org/officeDocument/2006/relationships/image" Target="../media/image4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1.png"/><Relationship Id="rId4" Type="http://schemas.openxmlformats.org/officeDocument/2006/relationships/image" Target="../media/image48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jpeg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1.png"/><Relationship Id="rId4" Type="http://schemas.openxmlformats.org/officeDocument/2006/relationships/image" Target="../media/image5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1.pn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1.png"/><Relationship Id="rId4" Type="http://schemas.openxmlformats.org/officeDocument/2006/relationships/image" Target="../media/image5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1.png"/><Relationship Id="rId4" Type="http://schemas.openxmlformats.org/officeDocument/2006/relationships/image" Target="../media/image5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notesSlide" Target="../notesSlides/notesSlide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82707E5E-5BCD-43BD-987F-4EC6544995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2988" y="333375"/>
            <a:ext cx="7543800" cy="1431925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rgbClr val="FF0000"/>
                </a:solidFill>
              </a:rPr>
              <a:t>ORTHODONTICS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243D4F04-D5A7-44B5-96A8-A1EB09431EF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>
                <a:solidFill>
                  <a:srgbClr val="FFFF00"/>
                </a:solidFill>
              </a:rPr>
              <a:t>       </a:t>
            </a:r>
            <a:r>
              <a:rPr lang="cs-CZ" altLang="cs-CZ" sz="4000">
                <a:solidFill>
                  <a:srgbClr val="FFFF00"/>
                </a:solidFill>
              </a:rPr>
              <a:t>Diagnostic</a:t>
            </a:r>
            <a:r>
              <a:rPr lang="en-US" altLang="cs-CZ" sz="4000">
                <a:solidFill>
                  <a:srgbClr val="FFFF00"/>
                </a:solidFill>
              </a:rPr>
              <a:t> e</a:t>
            </a:r>
            <a:r>
              <a:rPr lang="cs-CZ" altLang="cs-CZ" sz="4000">
                <a:solidFill>
                  <a:srgbClr val="FFFF00"/>
                </a:solidFill>
              </a:rPr>
              <a:t>xamination</a:t>
            </a:r>
            <a:endParaRPr lang="en-US" altLang="cs-CZ" sz="4000">
              <a:solidFill>
                <a:srgbClr val="FFFF00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cs-CZ">
              <a:solidFill>
                <a:srgbClr val="FFFF00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cs-CZ">
              <a:solidFill>
                <a:srgbClr val="FFFF00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cs-CZ"/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cs-CZ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cs-CZ"/>
              <a:t>                            MUDr. Alena </a:t>
            </a:r>
            <a:r>
              <a:rPr lang="cs-CZ" altLang="cs-CZ"/>
              <a:t>B</a:t>
            </a:r>
            <a:r>
              <a:rPr lang="en-US" altLang="cs-CZ"/>
              <a:t>r</a:t>
            </a:r>
            <a:r>
              <a:rPr lang="cs-CZ" altLang="cs-CZ"/>
              <a:t>yšová, Ph.D.</a:t>
            </a:r>
          </a:p>
        </p:txBody>
      </p:sp>
      <p:pic>
        <p:nvPicPr>
          <p:cNvPr id="3076" name="Zvuk 2">
            <a:hlinkClick r:id="" action="ppaction://media"/>
            <a:extLst>
              <a:ext uri="{FF2B5EF4-FFF2-40B4-BE49-F238E27FC236}">
                <a16:creationId xmlns:a16="http://schemas.microsoft.com/office/drawing/2014/main" id="{B99B68E9-4B33-486F-8DBD-100E68989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7E0963B-9266-46FF-9F85-870C5EE921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99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2">
            <a:extLst>
              <a:ext uri="{FF2B5EF4-FFF2-40B4-BE49-F238E27FC236}">
                <a16:creationId xmlns:a16="http://schemas.microsoft.com/office/drawing/2014/main" id="{8F3FA7D9-88C4-48F3-AD6A-FD4C1D7B213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0113" y="1474788"/>
          <a:ext cx="7343775" cy="383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ie" r:id="rId4" imgW="22095238" imgH="11361905" progId="MSPhotoEd.3">
                  <p:embed/>
                </p:oleObj>
              </mc:Choice>
              <mc:Fallback>
                <p:oleObj name="Fotografie" r:id="rId4" imgW="22095238" imgH="11361905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1474788"/>
                        <a:ext cx="7343775" cy="3832225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291" name="Zvuk 2">
            <a:hlinkClick r:id="" action="ppaction://media"/>
            <a:extLst>
              <a:ext uri="{FF2B5EF4-FFF2-40B4-BE49-F238E27FC236}">
                <a16:creationId xmlns:a16="http://schemas.microsoft.com/office/drawing/2014/main" id="{73315258-F6EE-4770-9ACB-BD159C455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441CD7B-2183-4A38-B848-3626E281A1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285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789" x="4376738" y="5915025"/>
          <p14:tracePt t="4795" x="4384675" y="5872163"/>
          <p14:tracePt t="4801" x="4394200" y="5838825"/>
          <p14:tracePt t="4810" x="4402138" y="5803900"/>
          <p14:tracePt t="4817" x="4410075" y="5753100"/>
          <p14:tracePt t="4824" x="4419600" y="5727700"/>
          <p14:tracePt t="4832" x="4427538" y="5676900"/>
          <p14:tracePt t="4840" x="4445000" y="5641975"/>
          <p14:tracePt t="4846" x="4452938" y="5583238"/>
          <p14:tracePt t="4854" x="4478338" y="5497513"/>
          <p14:tracePt t="4863" x="4495800" y="5421313"/>
          <p14:tracePt t="4869" x="4503738" y="5337175"/>
          <p14:tracePt t="4877" x="4521200" y="5276850"/>
          <p14:tracePt t="4884" x="4529138" y="5243513"/>
          <p14:tracePt t="4891" x="4546600" y="5167313"/>
          <p14:tracePt t="4899" x="4554538" y="5132388"/>
          <p14:tracePt t="4907" x="4554538" y="5091113"/>
          <p14:tracePt t="4913" x="4564063" y="5056188"/>
          <p14:tracePt t="4921" x="4564063" y="4997450"/>
          <p14:tracePt t="4930" x="4572000" y="4911725"/>
          <p14:tracePt t="4936" x="4589463" y="4852988"/>
          <p14:tracePt t="4944" x="4597400" y="4767263"/>
          <p14:tracePt t="4951" x="4605338" y="4716463"/>
          <p14:tracePt t="4959" x="4614863" y="4673600"/>
          <p14:tracePt t="4966" x="4614863" y="4640263"/>
          <p14:tracePt t="4973" x="4614863" y="4597400"/>
          <p14:tracePt t="4981" x="4614863" y="4579938"/>
          <p14:tracePt t="4989" x="4622800" y="4546600"/>
          <p14:tracePt t="4996" x="4640263" y="4513263"/>
          <p14:tracePt t="5003" x="4648200" y="4460875"/>
          <p14:tracePt t="5011" x="4657725" y="4394200"/>
          <p14:tracePt t="5018" x="4673600" y="4316413"/>
          <p14:tracePt t="5026" x="4683125" y="4275138"/>
          <p14:tracePt t="5033" x="4683125" y="4189413"/>
          <p14:tracePt t="5040" x="4683125" y="4138613"/>
          <p14:tracePt t="5047" x="4683125" y="4087813"/>
          <p14:tracePt t="5056" x="4683125" y="4052888"/>
          <p14:tracePt t="5062" x="4683125" y="4011613"/>
          <p14:tracePt t="5071" x="4683125" y="3986213"/>
          <p14:tracePt t="5078" x="4683125" y="3960813"/>
          <p14:tracePt t="5085" x="4691063" y="3900488"/>
          <p14:tracePt t="5093" x="4691063" y="3832225"/>
          <p14:tracePt t="5100" x="4691063" y="3756025"/>
          <p14:tracePt t="5108" x="4691063" y="3697288"/>
          <p14:tracePt t="5115" x="4691063" y="3629025"/>
          <p14:tracePt t="5122" x="4691063" y="3594100"/>
          <p14:tracePt t="5129" x="4691063" y="3552825"/>
          <p14:tracePt t="5138" x="4691063" y="3517900"/>
          <p14:tracePt t="5145" x="4683125" y="3492500"/>
          <p14:tracePt t="5152" x="4683125" y="3467100"/>
          <p14:tracePt t="5160" x="4683125" y="3441700"/>
          <p14:tracePt t="5167" x="4673600" y="3433763"/>
          <p14:tracePt t="5175" x="4673600" y="3390900"/>
          <p14:tracePt t="5182" x="4673600" y="3340100"/>
          <p14:tracePt t="5190" x="4673600" y="3271838"/>
          <p14:tracePt t="5196" x="4673600" y="3211513"/>
          <p14:tracePt t="5205" x="4673600" y="3127375"/>
          <p14:tracePt t="5212" x="4673600" y="3059113"/>
          <p14:tracePt t="5220" x="4665663" y="3000375"/>
          <p14:tracePt t="5228" x="4657725" y="2965450"/>
          <p14:tracePt t="5235" x="4657725" y="2940050"/>
          <p14:tracePt t="5242" x="4640263" y="2914650"/>
          <p14:tracePt t="5249" x="4630738" y="2906713"/>
          <p14:tracePt t="5257" x="4630738" y="2897188"/>
          <p14:tracePt t="5264" x="4622800" y="2881313"/>
          <p14:tracePt t="5279" x="4622800" y="2871788"/>
          <p14:tracePt t="6309" x="4622800" y="2881313"/>
          <p14:tracePt t="6368" x="4622800" y="2889250"/>
          <p14:tracePt t="6435" x="4614863" y="2897188"/>
          <p14:tracePt t="6465" x="4605338" y="2906713"/>
          <p14:tracePt t="6473" x="4597400" y="2914650"/>
          <p14:tracePt t="6478" x="4597400" y="2922588"/>
          <p14:tracePt t="6486" x="4589463" y="2932113"/>
          <p14:tracePt t="6493" x="4579938" y="2940050"/>
          <p14:tracePt t="6501" x="4572000" y="2940050"/>
          <p14:tracePt t="6508" x="4564063" y="2940050"/>
          <p14:tracePt t="6524" x="4554538" y="2940050"/>
          <p14:tracePt t="6531" x="4546600" y="2949575"/>
          <p14:tracePt t="6539" x="4546600" y="2957513"/>
          <p14:tracePt t="6545" x="4538663" y="2957513"/>
          <p14:tracePt t="6553" x="4529138" y="2957513"/>
          <p14:tracePt t="6568" x="4513263" y="2965450"/>
          <p14:tracePt t="6575" x="4486275" y="2965450"/>
          <p14:tracePt t="6590" x="4478338" y="2965450"/>
          <p14:tracePt t="6597" x="4470400" y="2965450"/>
          <p14:tracePt t="6612" x="4460875" y="2974975"/>
          <p14:tracePt t="6620" x="4452938" y="2974975"/>
          <p14:tracePt t="6627" x="4445000" y="2974975"/>
          <p14:tracePt t="6635" x="4435475" y="2974975"/>
          <p14:tracePt t="6642" x="4427538" y="2974975"/>
          <p14:tracePt t="6657" x="4419600" y="2990850"/>
          <p14:tracePt t="6666" x="4410075" y="2990850"/>
          <p14:tracePt t="6676" x="4402138" y="2990850"/>
          <p14:tracePt t="6689" x="4394200" y="2990850"/>
          <p14:tracePt t="6702" x="4384675" y="2990850"/>
          <p14:tracePt t="6708" x="4368800" y="3000375"/>
          <p14:tracePt t="6717" x="4359275" y="3000375"/>
          <p14:tracePt t="6724" x="4351338" y="3008313"/>
          <p14:tracePt t="6732" x="4333875" y="3008313"/>
          <p14:tracePt t="6740" x="4300538" y="3016250"/>
          <p14:tracePt t="6746" x="4283075" y="3016250"/>
          <p14:tracePt t="6754" x="4275138" y="3016250"/>
          <p14:tracePt t="6761" x="4265613" y="3016250"/>
          <p14:tracePt t="6769" x="4257675" y="3016250"/>
          <p14:tracePt t="6784" x="4249738" y="3016250"/>
          <p14:tracePt t="6791" x="4240213" y="3016250"/>
          <p14:tracePt t="6814" x="4232275" y="3016250"/>
          <p14:tracePt t="6821" x="4206875" y="3016250"/>
          <p14:tracePt t="6828" x="4197350" y="3016250"/>
          <p14:tracePt t="6835" x="4181475" y="3016250"/>
          <p14:tracePt t="6842" x="4164013" y="3016250"/>
          <p14:tracePt t="6851" x="4146550" y="3016250"/>
          <p14:tracePt t="6858" x="4130675" y="3016250"/>
          <p14:tracePt t="6866" x="4121150" y="3016250"/>
          <p14:tracePt t="6873" x="4095750" y="3016250"/>
          <p14:tracePt t="6881" x="4087813" y="3016250"/>
          <p14:tracePt t="6896" x="4079875" y="3016250"/>
          <p14:tracePt t="6903" x="4070350" y="3016250"/>
          <p14:tracePt t="7196" x="4079875" y="3016250"/>
          <p14:tracePt t="7202" x="4095750" y="3016250"/>
          <p14:tracePt t="7209" x="4105275" y="3016250"/>
          <p14:tracePt t="7216" x="4113213" y="3008313"/>
          <p14:tracePt t="7223" x="4121150" y="3008313"/>
          <p14:tracePt t="7231" x="4130675" y="3008313"/>
          <p14:tracePt t="7237" x="4138613" y="3000375"/>
          <p14:tracePt t="7246" x="4164013" y="3000375"/>
          <p14:tracePt t="7253" x="4181475" y="3000375"/>
          <p14:tracePt t="7261" x="4189413" y="3000375"/>
          <p14:tracePt t="7269" x="4197350" y="3000375"/>
          <p14:tracePt t="7275" x="4214813" y="3000375"/>
          <p14:tracePt t="7283" x="4232275" y="3000375"/>
          <p14:tracePt t="7290" x="4249738" y="3000375"/>
          <p14:tracePt t="7297" x="4265613" y="3000375"/>
          <p14:tracePt t="7305" x="4275138" y="3000375"/>
          <p14:tracePt t="7313" x="4300538" y="2990850"/>
          <p14:tracePt t="7320" x="4325938" y="2990850"/>
          <p14:tracePt t="7328" x="4333875" y="2990850"/>
          <p14:tracePt t="7339" x="4351338" y="2990850"/>
          <p14:tracePt t="7344" x="4368800" y="2990850"/>
          <p14:tracePt t="7350" x="4394200" y="2982913"/>
          <p14:tracePt t="7357" x="4410075" y="2982913"/>
          <p14:tracePt t="7365" x="4419600" y="2982913"/>
          <p14:tracePt t="7372" x="4445000" y="2974975"/>
          <p14:tracePt t="7380" x="4460875" y="2974975"/>
          <p14:tracePt t="7387" x="4470400" y="2974975"/>
          <p14:tracePt t="7395" x="4495800" y="2965450"/>
          <p14:tracePt t="7402" x="4513263" y="2949575"/>
          <p14:tracePt t="7409" x="4538663" y="2940050"/>
          <p14:tracePt t="7417" x="4554538" y="2932113"/>
          <p14:tracePt t="7424" x="4579938" y="2922588"/>
          <p14:tracePt t="7432" x="4589463" y="2922588"/>
          <p14:tracePt t="7447" x="4597400" y="2922588"/>
          <p14:tracePt t="7776" x="4572000" y="2922588"/>
          <p14:tracePt t="7783" x="4554538" y="2922588"/>
          <p14:tracePt t="7790" x="4546600" y="2922588"/>
          <p14:tracePt t="7797" x="4529138" y="2922588"/>
          <p14:tracePt t="7804" x="4521200" y="2922588"/>
          <p14:tracePt t="7812" x="4495800" y="2922588"/>
          <p14:tracePt t="7819" x="4478338" y="2922588"/>
          <p14:tracePt t="7827" x="4470400" y="2922588"/>
          <p14:tracePt t="7834" x="4452938" y="2922588"/>
          <p14:tracePt t="7842" x="4427538" y="2922588"/>
          <p14:tracePt t="7850" x="4419600" y="2922588"/>
          <p14:tracePt t="7857" x="4402138" y="2922588"/>
          <p14:tracePt t="7864" x="4394200" y="2922588"/>
          <p14:tracePt t="7871" x="4376738" y="2922588"/>
          <p14:tracePt t="7879" x="4341813" y="2914650"/>
          <p14:tracePt t="7886" x="4333875" y="2914650"/>
          <p14:tracePt t="7894" x="4308475" y="2914650"/>
          <p14:tracePt t="7901" x="4283075" y="2906713"/>
          <p14:tracePt t="7909" x="4275138" y="2906713"/>
          <p14:tracePt t="7916" x="4257675" y="2897188"/>
          <p14:tracePt t="7923" x="4240213" y="2897188"/>
          <p14:tracePt t="7931" x="4232275" y="2897188"/>
          <p14:tracePt t="7939" x="4206875" y="2897188"/>
          <p14:tracePt t="7946" x="4197350" y="2889250"/>
          <p14:tracePt t="7965" x="4181475" y="2881313"/>
          <p14:tracePt t="7967" x="4171950" y="2881313"/>
          <p14:tracePt t="7983" x="4164013" y="2881313"/>
          <p14:tracePt t="7990" x="4146550" y="2881313"/>
          <p14:tracePt t="8006" x="4138613" y="2881313"/>
          <p14:tracePt t="8028" x="4130675" y="2881313"/>
          <p14:tracePt t="8313" x="4146550" y="2881313"/>
          <p14:tracePt t="8320" x="4156075" y="2881313"/>
          <p14:tracePt t="8326" x="4189413" y="2881313"/>
          <p14:tracePt t="8333" x="4206875" y="2881313"/>
          <p14:tracePt t="8340" x="4214813" y="2881313"/>
          <p14:tracePt t="8348" x="4232275" y="2881313"/>
          <p14:tracePt t="8355" x="4249738" y="2881313"/>
          <p14:tracePt t="8363" x="4257675" y="2881313"/>
          <p14:tracePt t="8370" x="4265613" y="2881313"/>
          <p14:tracePt t="8378" x="4275138" y="2881313"/>
          <p14:tracePt t="8408" x="4283075" y="2889250"/>
          <p14:tracePt t="8415" x="4291013" y="2889250"/>
          <p14:tracePt t="8422" x="4300538" y="2889250"/>
          <p14:tracePt t="8430" x="4325938" y="2897188"/>
          <p14:tracePt t="8437" x="4341813" y="2897188"/>
          <p14:tracePt t="8445" x="4351338" y="2897188"/>
          <p14:tracePt t="8453" x="4368800" y="2906713"/>
          <p14:tracePt t="8460" x="4402138" y="2906713"/>
          <p14:tracePt t="8467" x="4410075" y="2906713"/>
          <p14:tracePt t="8474" x="4419600" y="2906713"/>
          <p14:tracePt t="8482" x="4427538" y="2906713"/>
          <p14:tracePt t="8489" x="4435475" y="2906713"/>
          <p14:tracePt t="8609" x="4452938" y="2914650"/>
          <p14:tracePt t="8616" x="4470400" y="2914650"/>
          <p14:tracePt t="8624" x="4478338" y="2914650"/>
          <p14:tracePt t="8631" x="4495800" y="2914650"/>
          <p14:tracePt t="8638" x="4513263" y="2914650"/>
          <p14:tracePt t="8646" x="4529138" y="2914650"/>
          <p14:tracePt t="8653" x="4538663" y="2914650"/>
          <p14:tracePt t="8668" x="4546600" y="2914650"/>
          <p14:tracePt t="8676" x="4554538" y="2914650"/>
          <p14:tracePt t="8907" x="4554538" y="2922588"/>
          <p14:tracePt t="8922" x="4546600" y="2940050"/>
          <p14:tracePt t="8929" x="4538663" y="2940050"/>
          <p14:tracePt t="8936" x="4521200" y="2940050"/>
          <p14:tracePt t="8944" x="4503738" y="2940050"/>
          <p14:tracePt t="8951" x="4478338" y="2940050"/>
          <p14:tracePt t="8959" x="4445000" y="2940050"/>
          <p14:tracePt t="8966" x="4435475" y="2940050"/>
          <p14:tracePt t="8974" x="4419600" y="2940050"/>
          <p14:tracePt t="8982" x="4402138" y="2940050"/>
          <p14:tracePt t="8989" x="4394200" y="2940050"/>
          <p14:tracePt t="8997" x="4376738" y="2940050"/>
          <p14:tracePt t="9003" x="4368800" y="2940050"/>
          <p14:tracePt t="9011" x="4351338" y="2940050"/>
          <p14:tracePt t="9018" x="4333875" y="2940050"/>
          <p14:tracePt t="9026" x="4325938" y="2940050"/>
          <p14:tracePt t="9033" x="4300538" y="2940050"/>
          <p14:tracePt t="9041" x="4283075" y="2940050"/>
          <p14:tracePt t="9048" x="4275138" y="2940050"/>
          <p14:tracePt t="9056" x="4232275" y="2940050"/>
          <p14:tracePt t="9064" x="4206875" y="2940050"/>
          <p14:tracePt t="9070" x="4197350" y="2940050"/>
          <p14:tracePt t="9078" x="4181475" y="2940050"/>
          <p14:tracePt t="9085" x="4171950" y="2940050"/>
          <p14:tracePt t="9093" x="4164013" y="2940050"/>
          <p14:tracePt t="9100" x="4156075" y="2940050"/>
          <p14:tracePt t="9108" x="4146550" y="2940050"/>
          <p14:tracePt t="9123" x="4138613" y="2940050"/>
          <p14:tracePt t="9371" x="4146550" y="2940050"/>
          <p14:tracePt t="9378" x="4171950" y="2940050"/>
          <p14:tracePt t="9385" x="4214813" y="2940050"/>
          <p14:tracePt t="9392" x="4232275" y="2940050"/>
          <p14:tracePt t="9399" x="4249738" y="2940050"/>
          <p14:tracePt t="9406" x="4265613" y="2940050"/>
          <p14:tracePt t="9413" x="4291013" y="2940050"/>
          <p14:tracePt t="9421" x="4300538" y="2940050"/>
          <p14:tracePt t="9428" x="4316413" y="2940050"/>
          <p14:tracePt t="9436" x="4325938" y="2940050"/>
          <p14:tracePt t="9444" x="4341813" y="2940050"/>
          <p14:tracePt t="9451" x="4351338" y="2940050"/>
          <p14:tracePt t="9458" x="4359275" y="2940050"/>
          <p14:tracePt t="9465" x="4368800" y="2940050"/>
          <p14:tracePt t="9473" x="4376738" y="2940050"/>
          <p14:tracePt t="9488" x="4384675" y="2940050"/>
          <p14:tracePt t="9495" x="4394200" y="2940050"/>
          <p14:tracePt t="9503" x="4402138" y="2940050"/>
          <p14:tracePt t="9525" x="4410075" y="2940050"/>
          <p14:tracePt t="9532" x="4419600" y="2940050"/>
          <p14:tracePt t="9547" x="4427538" y="2940050"/>
          <p14:tracePt t="9810" x="4410075" y="2940050"/>
          <p14:tracePt t="9818" x="4394200" y="2940050"/>
          <p14:tracePt t="9824" x="4384675" y="2940050"/>
          <p14:tracePt t="9831" x="4359275" y="2940050"/>
          <p14:tracePt t="9838" x="4341813" y="2940050"/>
          <p14:tracePt t="9846" x="4333875" y="2940050"/>
          <p14:tracePt t="9852" x="4316413" y="2940050"/>
          <p14:tracePt t="9860" x="4291013" y="2940050"/>
          <p14:tracePt t="9868" x="4265613" y="2940050"/>
          <p14:tracePt t="9875" x="4240213" y="2940050"/>
          <p14:tracePt t="9883" x="4224338" y="2940050"/>
          <p14:tracePt t="9890" x="4206875" y="2940050"/>
          <p14:tracePt t="9898" x="4189413" y="2940050"/>
          <p14:tracePt t="9905" x="4181475" y="2940050"/>
          <p14:tracePt t="9913" x="4164013" y="2940050"/>
          <p14:tracePt t="9920" x="4156075" y="2940050"/>
          <p14:tracePt t="9928" x="4146550" y="2940050"/>
          <p14:tracePt t="9935" x="4138613" y="2940050"/>
          <p14:tracePt t="9950" x="4130675" y="2940050"/>
          <p14:tracePt t="9957" x="4121150" y="2940050"/>
          <p14:tracePt t="9965" x="4113213" y="2940050"/>
          <p14:tracePt t="10339" x="4130675" y="2940050"/>
          <p14:tracePt t="10346" x="4171950" y="2940050"/>
          <p14:tracePt t="10352" x="4181475" y="2940050"/>
          <p14:tracePt t="10360" x="4206875" y="2940050"/>
          <p14:tracePt t="10367" x="4224338" y="2940050"/>
          <p14:tracePt t="10375" x="4240213" y="2940050"/>
          <p14:tracePt t="10381" x="4249738" y="2940050"/>
          <p14:tracePt t="10389" x="4257675" y="2940050"/>
          <p14:tracePt t="10404" x="4265613" y="2940050"/>
          <p14:tracePt t="10410" x="4275138" y="2940050"/>
          <p14:tracePt t="10427" x="4283075" y="2940050"/>
          <p14:tracePt t="10435" x="4291013" y="2940050"/>
          <p14:tracePt t="10446" x="4300538" y="2940050"/>
          <p14:tracePt t="10459" x="4308475" y="2940050"/>
          <p14:tracePt t="10464" x="4316413" y="2940050"/>
          <p14:tracePt t="10472" x="4325938" y="2940050"/>
          <p14:tracePt t="10479" x="4341813" y="2940050"/>
          <p14:tracePt t="10487" x="4376738" y="2940050"/>
          <p14:tracePt t="10494" x="4394200" y="2940050"/>
          <p14:tracePt t="10501" x="4410075" y="2940050"/>
          <p14:tracePt t="10510" x="4445000" y="2940050"/>
          <p14:tracePt t="10516" x="4460875" y="2940050"/>
          <p14:tracePt t="10523" x="4486275" y="2940050"/>
          <p14:tracePt t="10531" x="4513263" y="2940050"/>
          <p14:tracePt t="10538" x="4521200" y="2940050"/>
          <p14:tracePt t="10545" x="4529138" y="2940050"/>
          <p14:tracePt t="10553" x="4546600" y="2940050"/>
          <p14:tracePt t="10568" x="4554538" y="2940050"/>
          <p14:tracePt t="10575" x="4564063" y="2940050"/>
          <p14:tracePt t="10583" x="4572000" y="2940050"/>
          <p14:tracePt t="10591" x="4579938" y="2940050"/>
          <p14:tracePt t="10695" x="4589463" y="2940050"/>
          <p14:tracePt t="11776" x="4572000" y="2940050"/>
          <p14:tracePt t="11782" x="4521200" y="2949575"/>
          <p14:tracePt t="11790" x="4478338" y="2949575"/>
          <p14:tracePt t="11797" x="4452938" y="2949575"/>
          <p14:tracePt t="11804" x="4427538" y="2949575"/>
          <p14:tracePt t="11812" x="4410075" y="2949575"/>
          <p14:tracePt t="11819" x="4376738" y="2949575"/>
          <p14:tracePt t="11829" x="4359275" y="2949575"/>
          <p14:tracePt t="11836" x="4351338" y="2957513"/>
          <p14:tracePt t="11841" x="4333875" y="2957513"/>
          <p14:tracePt t="11850" x="4308475" y="2957513"/>
          <p14:tracePt t="11856" x="4300538" y="2957513"/>
          <p14:tracePt t="11864" x="4283075" y="2957513"/>
          <p14:tracePt t="11872" x="4265613" y="2957513"/>
          <p14:tracePt t="11886" x="4249738" y="2957513"/>
          <p14:tracePt t="11894" x="4240213" y="2957513"/>
          <p14:tracePt t="11901" x="4232275" y="2957513"/>
          <p14:tracePt t="11908" x="4224338" y="2957513"/>
          <p14:tracePt t="11916" x="4214813" y="2957513"/>
          <p14:tracePt t="11931" x="4206875" y="2957513"/>
          <p14:tracePt t="11938" x="4197350" y="2957513"/>
          <p14:tracePt t="11946" x="4189413" y="2957513"/>
          <p14:tracePt t="11953" x="4171950" y="2965450"/>
          <p14:tracePt t="11961" x="4164013" y="2965450"/>
          <p14:tracePt t="11968" x="4146550" y="2965450"/>
          <p14:tracePt t="11976" x="4138613" y="2965450"/>
          <p14:tracePt t="11983" x="4130675" y="2965450"/>
          <p14:tracePt t="11991" x="4121150" y="2965450"/>
          <p14:tracePt t="11999" x="4113213" y="2965450"/>
          <p14:tracePt t="12260" x="4130675" y="2965450"/>
          <p14:tracePt t="12274" x="4156075" y="2965450"/>
          <p14:tracePt t="12282" x="4164013" y="2965450"/>
          <p14:tracePt t="12289" x="4181475" y="2965450"/>
          <p14:tracePt t="12297" x="4189413" y="2965450"/>
          <p14:tracePt t="12312" x="4197350" y="2965450"/>
          <p14:tracePt t="12319" x="4206875" y="2965450"/>
          <p14:tracePt t="12410" x="4214813" y="2965450"/>
          <p14:tracePt t="14211" x="4224338" y="2957513"/>
          <p14:tracePt t="14218" x="4232275" y="2940050"/>
          <p14:tracePt t="14226" x="4240213" y="2932113"/>
          <p14:tracePt t="14233" x="4240213" y="2922588"/>
          <p14:tracePt t="14240" x="4240213" y="2914650"/>
          <p14:tracePt t="14255" x="4240213" y="2906713"/>
          <p14:tracePt t="14264" x="4240213" y="2889250"/>
          <p14:tracePt t="14270" x="4257675" y="2863850"/>
          <p14:tracePt t="14278" x="4300538" y="2820988"/>
          <p14:tracePt t="14285" x="4308475" y="2805113"/>
          <p14:tracePt t="14293" x="4316413" y="2778125"/>
          <p14:tracePt t="14299" x="4325938" y="2770188"/>
          <p14:tracePt t="14307" x="4333875" y="2744788"/>
          <p14:tracePt t="14315" x="4341813" y="2727325"/>
          <p14:tracePt t="14324" x="4351338" y="2719388"/>
          <p14:tracePt t="14332" x="4368800" y="2711450"/>
          <p14:tracePt t="14337" x="4368800" y="2701925"/>
          <p14:tracePt t="14345" x="4368800" y="2693988"/>
          <p14:tracePt t="14382" x="4376738" y="2676525"/>
          <p14:tracePt t="14389" x="4394200" y="2660650"/>
          <p14:tracePt t="14397" x="4410075" y="2633663"/>
          <p14:tracePt t="14404" x="4427538" y="2625725"/>
          <p14:tracePt t="14411" x="4435475" y="2600325"/>
          <p14:tracePt t="14418" x="4445000" y="2582863"/>
          <p14:tracePt t="14427" x="4460875" y="2566988"/>
          <p14:tracePt t="14434" x="4470400" y="2566988"/>
          <p14:tracePt t="14441" x="4470400" y="2557463"/>
          <p14:tracePt t="14448" x="4470400" y="2549525"/>
          <p14:tracePt t="14517" x="4478338" y="2532063"/>
          <p14:tracePt t="14531" x="4486275" y="2524125"/>
          <p14:tracePt t="14538" x="4503738" y="2516188"/>
          <p14:tracePt t="14546" x="4513263" y="2506663"/>
          <p14:tracePt t="14553" x="4513263" y="2498725"/>
          <p14:tracePt t="14561" x="4513263" y="2489200"/>
          <p14:tracePt t="14598" x="4521200" y="2489200"/>
          <p14:tracePt t="14605" x="4529138" y="2481263"/>
          <p14:tracePt t="14612" x="4529138" y="2463800"/>
          <p14:tracePt t="14620" x="4538663" y="2463800"/>
          <p14:tracePt t="14627" x="4546600" y="2455863"/>
          <p14:tracePt t="15665" x="4554538" y="2455863"/>
          <p14:tracePt t="15672" x="4554538" y="2463800"/>
          <p14:tracePt t="15678" x="4554538" y="2473325"/>
          <p14:tracePt t="15685" x="4564063" y="2481263"/>
          <p14:tracePt t="15732" x="4564063" y="2498725"/>
          <p14:tracePt t="15784" x="4564063" y="2506663"/>
          <p14:tracePt t="15799" x="4554538" y="2516188"/>
          <p14:tracePt t="15805" x="4538663" y="2524125"/>
          <p14:tracePt t="15813" x="4513263" y="2532063"/>
          <p14:tracePt t="15819" x="4486275" y="2532063"/>
          <p14:tracePt t="15827" x="4478338" y="2532063"/>
          <p14:tracePt t="15834" x="4460875" y="2532063"/>
          <p14:tracePt t="15842" x="4445000" y="2532063"/>
          <p14:tracePt t="15850" x="4427538" y="2532063"/>
          <p14:tracePt t="15857" x="4410075" y="2532063"/>
          <p14:tracePt t="15865" x="4402138" y="2532063"/>
          <p14:tracePt t="15871" x="4384675" y="2532063"/>
          <p14:tracePt t="15879" x="4368800" y="2532063"/>
          <p14:tracePt t="15886" x="4359275" y="2532063"/>
          <p14:tracePt t="15894" x="4351338" y="2532063"/>
          <p14:tracePt t="15901" x="4341813" y="2532063"/>
          <p14:tracePt t="15932" x="4333875" y="2532063"/>
          <p14:tracePt t="15938" x="4325938" y="2532063"/>
          <p14:tracePt t="15964" x="4300538" y="2532063"/>
          <p14:tracePt t="16038" x="4291013" y="2532063"/>
          <p14:tracePt t="16156" x="4291013" y="2524125"/>
          <p14:tracePt t="16171" x="4300538" y="2516188"/>
          <p14:tracePt t="16178" x="4333875" y="2516188"/>
          <p14:tracePt t="16184" x="4359275" y="2516188"/>
          <p14:tracePt t="16191" x="4368800" y="2516188"/>
          <p14:tracePt t="16200" x="4394200" y="2516188"/>
          <p14:tracePt t="16207" x="4402138" y="2516188"/>
          <p14:tracePt t="16216" x="4419600" y="2516188"/>
          <p14:tracePt t="16221" x="4435475" y="2516188"/>
          <p14:tracePt t="16229" x="4460875" y="2516188"/>
          <p14:tracePt t="16236" x="4486275" y="2516188"/>
          <p14:tracePt t="16244" x="4513263" y="2524125"/>
          <p14:tracePt t="16251" x="4529138" y="2524125"/>
          <p14:tracePt t="16259" x="4546600" y="2532063"/>
          <p14:tracePt t="16267" x="4564063" y="2532063"/>
          <p14:tracePt t="16276" x="4579938" y="2532063"/>
          <p14:tracePt t="16290" x="4589463" y="2532063"/>
          <p14:tracePt t="16297" x="4597400" y="2532063"/>
          <p14:tracePt t="16304" x="4605338" y="2532063"/>
          <p14:tracePt t="16312" x="4614863" y="2532063"/>
          <p14:tracePt t="16319" x="4622800" y="2541588"/>
          <p14:tracePt t="16326" x="4622800" y="2549525"/>
          <p14:tracePt t="16333" x="4630738" y="2549525"/>
          <p14:tracePt t="16341" x="4640263" y="2557463"/>
          <p14:tracePt t="16356" x="4648200" y="2557463"/>
          <p14:tracePt t="16371" x="4657725" y="2557463"/>
          <p14:tracePt t="16440" x="4657725" y="2566988"/>
          <p14:tracePt t="16559" x="4648200" y="2566988"/>
          <p14:tracePt t="16567" x="4648200" y="2557463"/>
          <p14:tracePt t="16572" x="4630738" y="2549525"/>
          <p14:tracePt t="16580" x="4614863" y="2541588"/>
          <p14:tracePt t="16587" x="4614863" y="2532063"/>
          <p14:tracePt t="16594" x="4597400" y="2532063"/>
          <p14:tracePt t="16601" x="4589463" y="2532063"/>
          <p14:tracePt t="16617" x="4572000" y="2524125"/>
          <p14:tracePt t="16624" x="4564063" y="2516188"/>
          <p14:tracePt t="16632" x="4546600" y="2506663"/>
          <p14:tracePt t="16639" x="4521200" y="2489200"/>
          <p14:tracePt t="16647" x="4503738" y="2489200"/>
          <p14:tracePt t="16654" x="4495800" y="2481263"/>
          <p14:tracePt t="16661" x="4478338" y="2473325"/>
          <p14:tracePt t="16669" x="4452938" y="2463800"/>
          <p14:tracePt t="16676" x="4445000" y="2455863"/>
          <p14:tracePt t="16691" x="4435475" y="2447925"/>
          <p14:tracePt t="16699" x="4427538" y="2447925"/>
          <p14:tracePt t="17006" x="4435475" y="2447925"/>
          <p14:tracePt t="17079" x="4445000" y="2447925"/>
          <p14:tracePt t="17116" x="4452938" y="2447925"/>
          <p14:tracePt t="18844" x="4452938" y="2455863"/>
          <p14:tracePt t="18852" x="4452938" y="2463800"/>
          <p14:tracePt t="18859" x="4445000" y="2473325"/>
          <p14:tracePt t="18867" x="4445000" y="2481263"/>
          <p14:tracePt t="18874" x="4445000" y="2489200"/>
          <p14:tracePt t="18889" x="4445000" y="2498725"/>
          <p14:tracePt t="18941" x="4445000" y="2516188"/>
          <p14:tracePt t="18963" x="4435475" y="2532063"/>
          <p14:tracePt t="18971" x="4427538" y="2541588"/>
          <p14:tracePt t="18985" x="4427538" y="2549525"/>
          <p14:tracePt t="18993" x="4427538" y="2557463"/>
          <p14:tracePt t="19002" x="4419600" y="2574925"/>
          <p14:tracePt t="19008" x="4419600" y="2582863"/>
          <p14:tracePt t="19016" x="4419600" y="2592388"/>
          <p14:tracePt t="19030" x="4419600" y="2600325"/>
          <p14:tracePt t="19037" x="4419600" y="2608263"/>
          <p14:tracePt t="19053" x="4410075" y="2617788"/>
          <p14:tracePt t="19060" x="4394200" y="2625725"/>
          <p14:tracePt t="19068" x="4384675" y="2643188"/>
          <p14:tracePt t="19075" x="4384675" y="2651125"/>
          <p14:tracePt t="19082" x="4376738" y="2668588"/>
          <p14:tracePt t="19090" x="4368800" y="2693988"/>
          <p14:tracePt t="19097" x="4359275" y="2727325"/>
          <p14:tracePt t="19104" x="4351338" y="2752725"/>
          <p14:tracePt t="19112" x="4341813" y="2778125"/>
          <p14:tracePt t="19119" x="4333875" y="2838450"/>
          <p14:tracePt t="19127" x="4333875" y="2855913"/>
          <p14:tracePt t="19134" x="4316413" y="2906713"/>
          <p14:tracePt t="19142" x="4308475" y="2922588"/>
          <p14:tracePt t="19150" x="4300538" y="2949575"/>
          <p14:tracePt t="19157" x="4291013" y="2974975"/>
          <p14:tracePt t="19164" x="4291013" y="3000375"/>
          <p14:tracePt t="19171" x="4283075" y="3008313"/>
          <p14:tracePt t="19179" x="4275138" y="3025775"/>
          <p14:tracePt t="19186" x="4275138" y="3051175"/>
          <p14:tracePt t="19194" x="4275138" y="3059113"/>
          <p14:tracePt t="19201" x="4275138" y="3076575"/>
          <p14:tracePt t="19209" x="4275138" y="3084513"/>
          <p14:tracePt t="19217" x="4265613" y="3084513"/>
          <p14:tracePt t="19223" x="4265613" y="3094038"/>
          <p14:tracePt t="19231" x="4257675" y="3109913"/>
          <p14:tracePt t="19238" x="4257675" y="3119438"/>
          <p14:tracePt t="19246" x="4257675" y="3127375"/>
          <p14:tracePt t="19253" x="4257675" y="3135313"/>
          <p14:tracePt t="19261" x="4240213" y="3135313"/>
          <p14:tracePt t="19268" x="4240213" y="3144838"/>
          <p14:tracePt t="19276" x="4240213" y="3152775"/>
          <p14:tracePt t="19284" x="4240213" y="3160713"/>
          <p14:tracePt t="19291" x="4232275" y="3160713"/>
          <p14:tracePt t="19298" x="4224338" y="3186113"/>
          <p14:tracePt t="19305" x="4214813" y="3195638"/>
          <p14:tracePt t="19313" x="4206875" y="3211513"/>
          <p14:tracePt t="19320" x="4197350" y="3254375"/>
          <p14:tracePt t="19328" x="4197350" y="3279775"/>
          <p14:tracePt t="19338" x="4189413" y="3305175"/>
          <p14:tracePt t="19343" x="4171950" y="3340100"/>
          <p14:tracePt t="19351" x="4164013" y="3355975"/>
          <p14:tracePt t="19358" x="4156075" y="3373438"/>
          <p14:tracePt t="19365" x="4146550" y="3390900"/>
          <p14:tracePt t="19372" x="4138613" y="3408363"/>
          <p14:tracePt t="19380" x="4130675" y="3424238"/>
          <p14:tracePt t="19387" x="4130675" y="3433763"/>
          <p14:tracePt t="19395" x="4121150" y="3441700"/>
          <p14:tracePt t="19403" x="4113213" y="3441700"/>
          <p14:tracePt t="19410" x="4105275" y="3459163"/>
          <p14:tracePt t="19418" x="4095750" y="3467100"/>
          <p14:tracePt t="19425" x="4087813" y="3484563"/>
          <p14:tracePt t="19432" x="4079875" y="3502025"/>
          <p14:tracePt t="19440" x="4070350" y="3517900"/>
          <p14:tracePt t="19447" x="4062413" y="3527425"/>
          <p14:tracePt t="19454" x="4062413" y="3543300"/>
          <p14:tracePt t="19462" x="4052888" y="3568700"/>
          <p14:tracePt t="19469" x="4044950" y="3586163"/>
          <p14:tracePt t="19477" x="4027488" y="3594100"/>
          <p14:tracePt t="19484" x="4019550" y="3611563"/>
          <p14:tracePt t="19491" x="4011613" y="3619500"/>
          <p14:tracePt t="19499" x="4011613" y="3629025"/>
          <p14:tracePt t="19507" x="4002088" y="3636963"/>
          <p14:tracePt t="19514" x="3994150" y="3646488"/>
          <p14:tracePt t="19529" x="3986213" y="3654425"/>
          <p14:tracePt t="19544" x="3976688" y="3662363"/>
          <p14:tracePt t="19559" x="3968750" y="3671888"/>
          <p14:tracePt t="19567" x="3960813" y="3671888"/>
          <p14:tracePt t="19574" x="3951288" y="3679825"/>
          <p14:tracePt t="19581" x="3943350" y="3697288"/>
          <p14:tracePt t="19597" x="3935413" y="3697288"/>
          <p14:tracePt t="19603" x="3925888" y="3705225"/>
          <p14:tracePt t="19643" x="3917950" y="3705225"/>
          <p14:tracePt t="19665" x="3900488" y="3713163"/>
          <p14:tracePt t="19708" x="3892550" y="3722688"/>
          <p14:tracePt t="19715" x="3883025" y="3722688"/>
          <p14:tracePt t="19723" x="3875088" y="3722688"/>
          <p14:tracePt t="19738" x="3867150" y="3722688"/>
          <p14:tracePt t="19745" x="3857625" y="3722688"/>
          <p14:tracePt t="19762" x="3849688" y="3730625"/>
          <p14:tracePt t="19772" x="3832225" y="3730625"/>
          <p14:tracePt t="19784" x="3824288" y="3730625"/>
          <p14:tracePt t="19791" x="3816350" y="3730625"/>
          <p14:tracePt t="19798" x="3806825" y="3730625"/>
          <p14:tracePt t="19813" x="3798888" y="3730625"/>
          <p14:tracePt t="19858" x="3790950" y="3730625"/>
          <p14:tracePt t="19933" x="3773488" y="3730625"/>
          <p14:tracePt t="19976" x="3763963" y="3730625"/>
          <p14:tracePt t="20096" x="3756025" y="3730625"/>
          <p14:tracePt t="20805" x="3781425" y="3730625"/>
          <p14:tracePt t="20812" x="3832225" y="3730625"/>
          <p14:tracePt t="20818" x="3867150" y="3730625"/>
          <p14:tracePt t="20825" x="3917950" y="3722688"/>
          <p14:tracePt t="20833" x="3976688" y="3713163"/>
          <p14:tracePt t="20841" x="4037013" y="3697288"/>
          <p14:tracePt t="20848" x="4121150" y="3687763"/>
          <p14:tracePt t="20856" x="4181475" y="3679825"/>
          <p14:tracePt t="20862" x="4265613" y="3671888"/>
          <p14:tracePt t="20870" x="4300538" y="3662363"/>
          <p14:tracePt t="20877" x="4376738" y="3636963"/>
          <p14:tracePt t="20885" x="4419600" y="3636963"/>
          <p14:tracePt t="20892" x="4452938" y="3629025"/>
          <p14:tracePt t="20900" x="4486275" y="3629025"/>
          <p14:tracePt t="20907" x="4529138" y="3619500"/>
          <p14:tracePt t="20915" x="4564063" y="3619500"/>
          <p14:tracePt t="20923" x="4622800" y="3611563"/>
          <p14:tracePt t="20929" x="4683125" y="3611563"/>
          <p14:tracePt t="20939" x="4724400" y="3611563"/>
          <p14:tracePt t="20944" x="4775200" y="3603625"/>
          <p14:tracePt t="20952" x="4810125" y="3603625"/>
          <p14:tracePt t="20959" x="4835525" y="3594100"/>
          <p14:tracePt t="20967" x="4886325" y="3594100"/>
          <p14:tracePt t="20974" x="4911725" y="3586163"/>
          <p14:tracePt t="20981" x="4962525" y="3586163"/>
          <p14:tracePt t="20989" x="4987925" y="3578225"/>
          <p14:tracePt t="20997" x="5038725" y="3568700"/>
          <p14:tracePt t="21004" x="5073650" y="3568700"/>
          <p14:tracePt t="21011" x="5091113" y="3568700"/>
          <p14:tracePt t="21019" x="5116513" y="3568700"/>
          <p14:tracePt t="21026" x="5124450" y="3568700"/>
          <p14:tracePt t="21041" x="5132388" y="3568700"/>
          <p14:tracePt t="21049" x="5141913" y="3568700"/>
          <p14:tracePt t="21093" x="5149850" y="3568700"/>
          <p14:tracePt t="21101" x="5167313" y="3552825"/>
          <p14:tracePt t="21108" x="5192713" y="3552825"/>
          <p14:tracePt t="21123" x="5200650" y="3552825"/>
          <p14:tracePt t="21161" x="5226050" y="3552825"/>
          <p14:tracePt t="21168" x="5251450" y="3552825"/>
          <p14:tracePt t="21175" x="5286375" y="3552825"/>
          <p14:tracePt t="21183" x="5294313" y="3552825"/>
          <p14:tracePt t="21191" x="5311775" y="3552825"/>
          <p14:tracePt t="21198" x="5337175" y="3552825"/>
          <p14:tracePt t="21207" x="5345113" y="3552825"/>
          <p14:tracePt t="21213" x="5353050" y="3552825"/>
          <p14:tracePt t="21220" x="5362575" y="3552825"/>
          <p14:tracePt t="21250" x="5370513" y="3560763"/>
          <p14:tracePt t="21257" x="5405438" y="3560763"/>
          <p14:tracePt t="21265" x="5430838" y="3560763"/>
          <p14:tracePt t="21273" x="5464175" y="3568700"/>
          <p14:tracePt t="21280" x="5489575" y="3568700"/>
          <p14:tracePt t="21287" x="5514975" y="3568700"/>
          <p14:tracePt t="21295" x="5557838" y="3568700"/>
          <p14:tracePt t="21302" x="5565775" y="3568700"/>
          <p14:tracePt t="21309" x="5575300" y="3568700"/>
          <p14:tracePt t="21317" x="5583238" y="3568700"/>
          <p14:tracePt t="21833" x="5600700" y="3578225"/>
          <p14:tracePt t="21839" x="5634038" y="3578225"/>
          <p14:tracePt t="21845" x="5668963" y="3578225"/>
          <p14:tracePt t="21852" x="5702300" y="3578225"/>
          <p14:tracePt t="21860" x="5745163" y="3578225"/>
          <p14:tracePt t="21870" x="5770563" y="3578225"/>
          <p14:tracePt t="21880" x="5803900" y="3578225"/>
          <p14:tracePt t="21885" x="5854700" y="3578225"/>
          <p14:tracePt t="21891" x="5889625" y="3578225"/>
          <p14:tracePt t="21898" x="5932488" y="3578225"/>
          <p14:tracePt t="21905" x="5965825" y="3578225"/>
          <p14:tracePt t="21912" x="6008688" y="3578225"/>
          <p14:tracePt t="21920" x="6024563" y="3578225"/>
          <p14:tracePt t="21928" x="6034088" y="3578225"/>
          <p14:tracePt t="21947" x="6049963" y="3578225"/>
          <p14:tracePt t="21951" x="6059488" y="3578225"/>
          <p14:tracePt t="21958" x="6067425" y="3578225"/>
          <p14:tracePt t="21973" x="6076950" y="3578225"/>
          <p14:tracePt t="21981" x="6084888" y="3568700"/>
          <p14:tracePt t="21988" x="6110288" y="3560763"/>
          <p14:tracePt t="21995" x="6135688" y="3552825"/>
          <p14:tracePt t="22003" x="6143625" y="3543300"/>
          <p14:tracePt t="22011" x="6161088" y="3543300"/>
          <p14:tracePt t="22018" x="6169025" y="3543300"/>
          <p14:tracePt t="22025" x="6178550" y="3543300"/>
          <p14:tracePt t="22040" x="6186488" y="3543300"/>
          <p14:tracePt t="22652" x="6110288" y="3568700"/>
          <p14:tracePt t="22659" x="5991225" y="3636963"/>
          <p14:tracePt t="22666" x="5897563" y="3679825"/>
          <p14:tracePt t="22675" x="5778500" y="3730625"/>
          <p14:tracePt t="22680" x="5565775" y="3816350"/>
          <p14:tracePt t="22688" x="5446713" y="3849688"/>
          <p14:tracePt t="22695" x="5345113" y="3883025"/>
          <p14:tracePt t="22703" x="5286375" y="3892550"/>
          <p14:tracePt t="22710" x="5218113" y="3900488"/>
          <p14:tracePt t="22717" x="5116513" y="3900488"/>
          <p14:tracePt t="22725" x="4972050" y="3900488"/>
          <p14:tracePt t="22732" x="4835525" y="3900488"/>
          <p14:tracePt t="22741" x="4749800" y="3900488"/>
          <p14:tracePt t="22747" x="4665663" y="3900488"/>
          <p14:tracePt t="22755" x="4622800" y="3900488"/>
          <p14:tracePt t="22761" x="4538663" y="3900488"/>
          <p14:tracePt t="22769" x="4460875" y="3900488"/>
          <p14:tracePt t="22776" x="4351338" y="3917950"/>
          <p14:tracePt t="22784" x="4265613" y="3925888"/>
          <p14:tracePt t="22792" x="4146550" y="3935413"/>
          <p14:tracePt t="22801" x="4070350" y="3960813"/>
          <p14:tracePt t="22811" x="4011613" y="3968750"/>
          <p14:tracePt t="22817" x="3925888" y="4002088"/>
          <p14:tracePt t="22822" x="3824288" y="4011613"/>
          <p14:tracePt t="22829" x="3748088" y="4037013"/>
          <p14:tracePt t="22836" x="3687763" y="4044950"/>
          <p14:tracePt t="22844" x="3646488" y="4052888"/>
          <p14:tracePt t="22851" x="3611563" y="4052888"/>
          <p14:tracePt t="22859" x="3594100" y="4052888"/>
          <p14:tracePt t="22866" x="3578225" y="4052888"/>
          <p14:tracePt t="22874" x="3552825" y="4052888"/>
          <p14:tracePt t="22881" x="3543300" y="4052888"/>
          <p14:tracePt t="22889" x="3517900" y="4062413"/>
          <p14:tracePt t="22896" x="3502025" y="4062413"/>
          <p14:tracePt t="22903" x="3475038" y="4062413"/>
          <p14:tracePt t="22911" x="3459163" y="4062413"/>
          <p14:tracePt t="22919" x="3441700" y="4062413"/>
          <p14:tracePt t="22926" x="3433763" y="4062413"/>
          <p14:tracePt t="22933" x="3408363" y="4062413"/>
          <p14:tracePt t="22941" x="3398838" y="4062413"/>
          <p14:tracePt t="22948" x="3382963" y="4062413"/>
          <p14:tracePt t="22956" x="3365500" y="4062413"/>
          <p14:tracePt t="22963" x="3355975" y="4062413"/>
          <p14:tracePt t="22970" x="3330575" y="4062413"/>
          <p14:tracePt t="22978" x="3314700" y="4062413"/>
          <p14:tracePt t="22986" x="3305175" y="4062413"/>
          <p14:tracePt t="22992" x="3297238" y="4062413"/>
          <p14:tracePt t="23001" x="3289300" y="4062413"/>
          <p14:tracePt t="23015" x="3271838" y="4062413"/>
          <p14:tracePt t="23023" x="3263900" y="4062413"/>
          <p14:tracePt t="23038" x="3254375" y="4062413"/>
          <p14:tracePt t="23045" x="3246438" y="4062413"/>
          <p14:tracePt t="23338" x="3271838" y="4037013"/>
          <p14:tracePt t="23343" x="3322638" y="4019550"/>
          <p14:tracePt t="23351" x="3330575" y="4011613"/>
          <p14:tracePt t="23358" x="3348038" y="4002088"/>
          <p14:tracePt t="23365" x="3355975" y="4002088"/>
          <p14:tracePt t="23373" x="3365500" y="3994150"/>
          <p14:tracePt t="23380" x="3365500" y="3986213"/>
          <p14:tracePt t="23390" x="3373438" y="3986213"/>
          <p14:tracePt t="23400" x="3382963" y="3986213"/>
          <p14:tracePt t="23477" x="3382963" y="3976688"/>
          <p14:tracePt t="23484" x="3390900" y="3968750"/>
          <p14:tracePt t="23492" x="3398838" y="3951288"/>
          <p14:tracePt t="23500" x="3398838" y="3943350"/>
          <p14:tracePt t="23507" x="3398838" y="3925888"/>
          <p14:tracePt t="23514" x="3398838" y="3917950"/>
          <p14:tracePt t="23522" x="3408363" y="3883025"/>
          <p14:tracePt t="23530" x="3408363" y="3857625"/>
          <p14:tracePt t="23537" x="3408363" y="3832225"/>
          <p14:tracePt t="23543" x="3408363" y="3816350"/>
          <p14:tracePt t="23553" x="3408363" y="3798888"/>
          <p14:tracePt t="23561" x="3408363" y="3790950"/>
          <p14:tracePt t="23575" x="3408363" y="3763963"/>
          <p14:tracePt t="23582" x="3408363" y="3748088"/>
          <p14:tracePt t="23590" x="3408363" y="3730625"/>
          <p14:tracePt t="23597" x="3408363" y="3705225"/>
          <p14:tracePt t="23604" x="3408363" y="3687763"/>
          <p14:tracePt t="23613" x="3398838" y="3679825"/>
          <p14:tracePt t="23619" x="3398838" y="3671888"/>
          <p14:tracePt t="23634" x="3398838" y="3662363"/>
          <p14:tracePt t="23693" x="3398838" y="3654425"/>
          <p14:tracePt t="23701" x="3382963" y="3646488"/>
          <p14:tracePt t="23708" x="3373438" y="3629025"/>
          <p14:tracePt t="23715" x="3365500" y="3619500"/>
          <p14:tracePt t="23723" x="3355975" y="3611563"/>
          <p14:tracePt t="23731" x="3340100" y="3603625"/>
          <p14:tracePt t="23738" x="3330575" y="3603625"/>
          <p14:tracePt t="23745" x="3330575" y="3594100"/>
          <p14:tracePt t="23753" x="3305175" y="3586163"/>
          <p14:tracePt t="23768" x="3289300" y="3586163"/>
          <p14:tracePt t="23775" x="3271838" y="3586163"/>
          <p14:tracePt t="23782" x="3263900" y="3586163"/>
          <p14:tracePt t="23790" x="3246438" y="3586163"/>
          <p14:tracePt t="23805" x="3238500" y="3586163"/>
          <p14:tracePt t="23813" x="3228975" y="3586163"/>
          <p14:tracePt t="23820" x="3221038" y="3586163"/>
          <p14:tracePt t="23828" x="3211513" y="3586163"/>
          <p14:tracePt t="23835" x="3195638" y="3586163"/>
          <p14:tracePt t="23842" x="3178175" y="3586163"/>
          <p14:tracePt t="23849" x="3160713" y="3594100"/>
          <p14:tracePt t="23857" x="3144838" y="3603625"/>
          <p14:tracePt t="23864" x="3127375" y="3603625"/>
          <p14:tracePt t="23871" x="3127375" y="3611563"/>
          <p14:tracePt t="23880" x="3109913" y="3619500"/>
          <p14:tracePt t="23887" x="3101975" y="3636963"/>
          <p14:tracePt t="23903" x="3094038" y="3636963"/>
          <p14:tracePt t="23911" x="3084513" y="3636963"/>
          <p14:tracePt t="23925" x="3076575" y="3646488"/>
          <p14:tracePt t="23932" x="3076575" y="3654425"/>
          <p14:tracePt t="23954" x="3076575" y="3662363"/>
          <p14:tracePt t="23969" x="3067050" y="3662363"/>
          <p14:tracePt t="23984" x="3067050" y="3671888"/>
          <p14:tracePt t="23991" x="3059113" y="3679825"/>
          <p14:tracePt t="23999" x="3041650" y="3705225"/>
          <p14:tracePt t="24007" x="3033713" y="3722688"/>
          <p14:tracePt t="24013" x="3033713" y="3738563"/>
          <p14:tracePt t="24021" x="3033713" y="3748088"/>
          <p14:tracePt t="24028" x="3025775" y="3773488"/>
          <p14:tracePt t="24036" x="3025775" y="3781425"/>
          <p14:tracePt t="24051" x="3016250" y="3790950"/>
          <p14:tracePt t="24058" x="3016250" y="3798888"/>
          <p14:tracePt t="24066" x="3016250" y="3806825"/>
          <p14:tracePt t="24095" x="3016250" y="3816350"/>
          <p14:tracePt t="24103" x="3016250" y="3824288"/>
          <p14:tracePt t="24118" x="3016250" y="3841750"/>
          <p14:tracePt t="24125" x="3016250" y="3849688"/>
          <p14:tracePt t="24140" x="3016250" y="3857625"/>
          <p14:tracePt t="24147" x="3016250" y="3867150"/>
          <p14:tracePt t="24155" x="3016250" y="3875088"/>
          <p14:tracePt t="24170" x="3016250" y="3883025"/>
          <p14:tracePt t="24185" x="3016250" y="3892550"/>
          <p14:tracePt t="24201" x="3016250" y="3900488"/>
          <p14:tracePt t="24209" x="3016250" y="3908425"/>
          <p14:tracePt t="24224" x="3016250" y="3917950"/>
          <p14:tracePt t="24232" x="3016250" y="3925888"/>
          <p14:tracePt t="24238" x="3016250" y="3935413"/>
          <p14:tracePt t="24252" x="3025775" y="3951288"/>
          <p14:tracePt t="24260" x="3033713" y="3960813"/>
          <p14:tracePt t="24267" x="3041650" y="3960813"/>
          <p14:tracePt t="24275" x="3051175" y="3968750"/>
          <p14:tracePt t="24282" x="3059113" y="3976688"/>
          <p14:tracePt t="24289" x="3067050" y="3986213"/>
          <p14:tracePt t="24296" x="3076575" y="3986213"/>
          <p14:tracePt t="24304" x="3094038" y="3994150"/>
          <p14:tracePt t="24313" x="3119438" y="4002088"/>
          <p14:tracePt t="24319" x="3127375" y="4019550"/>
          <p14:tracePt t="24327" x="3144838" y="4027488"/>
          <p14:tracePt t="24334" x="3160713" y="4037013"/>
          <p14:tracePt t="24341" x="3178175" y="4037013"/>
          <p14:tracePt t="24349" x="3186113" y="4044950"/>
          <p14:tracePt t="24356" x="3211513" y="4052888"/>
          <p14:tracePt t="24363" x="3228975" y="4062413"/>
          <p14:tracePt t="24371" x="3246438" y="4070350"/>
          <p14:tracePt t="24378" x="3279775" y="4079875"/>
          <p14:tracePt t="24386" x="3297238" y="4095750"/>
          <p14:tracePt t="24393" x="3322638" y="4105275"/>
          <p14:tracePt t="24401" x="3355975" y="4113213"/>
          <p14:tracePt t="24409" x="3365500" y="4113213"/>
          <p14:tracePt t="24416" x="3382963" y="4113213"/>
          <p14:tracePt t="24423" x="3390900" y="4113213"/>
          <p14:tracePt t="24431" x="3416300" y="4113213"/>
          <p14:tracePt t="24438" x="3424238" y="4113213"/>
          <p14:tracePt t="24446" x="3433763" y="4113213"/>
          <p14:tracePt t="24453" x="3449638" y="4113213"/>
          <p14:tracePt t="24461" x="3467100" y="4113213"/>
          <p14:tracePt t="24468" x="3484563" y="4113213"/>
          <p14:tracePt t="24476" x="3492500" y="4113213"/>
          <p14:tracePt t="24483" x="3502025" y="4113213"/>
          <p14:tracePt t="24491" x="3517900" y="4105275"/>
          <p14:tracePt t="24498" x="3535363" y="4087813"/>
          <p14:tracePt t="24505" x="3543300" y="4087813"/>
          <p14:tracePt t="24512" x="3552825" y="4087813"/>
          <p14:tracePt t="24520" x="3560763" y="4087813"/>
          <p14:tracePt t="24528" x="3568700" y="4087813"/>
          <p14:tracePt t="24550" x="3568700" y="4079875"/>
          <p14:tracePt t="24557" x="3578225" y="4079875"/>
          <p14:tracePt t="24564" x="3594100" y="4062413"/>
          <p14:tracePt t="24572" x="3603625" y="4044950"/>
          <p14:tracePt t="24580" x="3629025" y="4027488"/>
          <p14:tracePt t="24589" x="3636963" y="4019550"/>
          <p14:tracePt t="24598" x="3646488" y="4011613"/>
          <p14:tracePt t="24602" x="3646488" y="4002088"/>
          <p14:tracePt t="24609" x="3654425" y="4002088"/>
          <p14:tracePt t="24631" x="3662363" y="3994150"/>
          <p14:tracePt t="24639" x="3662363" y="3986213"/>
          <p14:tracePt t="24646" x="3671888" y="3986213"/>
          <p14:tracePt t="24684" x="3671888" y="3976688"/>
          <p14:tracePt t="24691" x="3671888" y="3968750"/>
          <p14:tracePt t="24699" x="3671888" y="3960813"/>
          <p14:tracePt t="24707" x="3671888" y="3943350"/>
          <p14:tracePt t="24714" x="3671888" y="3935413"/>
          <p14:tracePt t="24729" x="3671888" y="3925888"/>
          <p14:tracePt t="24736" x="3671888" y="3908425"/>
          <p14:tracePt t="24744" x="3671888" y="3900488"/>
          <p14:tracePt t="24751" x="3671888" y="3892550"/>
          <p14:tracePt t="24759" x="3671888" y="3883025"/>
          <p14:tracePt t="24766" x="3662363" y="3875088"/>
          <p14:tracePt t="24773" x="3662363" y="3867150"/>
          <p14:tracePt t="24781" x="3654425" y="3849688"/>
          <p14:tracePt t="24789" x="3646488" y="3841750"/>
          <p14:tracePt t="24796" x="3636963" y="3824288"/>
          <p14:tracePt t="24803" x="3636963" y="3806825"/>
          <p14:tracePt t="24811" x="3629025" y="3798888"/>
          <p14:tracePt t="24818" x="3611563" y="3781425"/>
          <p14:tracePt t="24826" x="3603625" y="3756025"/>
          <p14:tracePt t="24833" x="3594100" y="3748088"/>
          <p14:tracePt t="24847" x="3586163" y="3738563"/>
          <p14:tracePt t="24855" x="3578225" y="3730625"/>
          <p14:tracePt t="24864" x="3578225" y="3722688"/>
          <p14:tracePt t="24870" x="3568700" y="3722688"/>
          <p14:tracePt t="24879" x="3560763" y="3713163"/>
          <p14:tracePt t="24885" x="3552825" y="3705225"/>
          <p14:tracePt t="24893" x="3543300" y="3697288"/>
          <p14:tracePt t="24900" x="3535363" y="3687763"/>
          <p14:tracePt t="24908" x="3527425" y="3679825"/>
          <p14:tracePt t="24914" x="3527425" y="3671888"/>
          <p14:tracePt t="24922" x="3517900" y="3671888"/>
          <p14:tracePt t="24930" x="3509963" y="3662363"/>
          <p14:tracePt t="24939" x="3502025" y="3654425"/>
          <p14:tracePt t="24952" x="3475038" y="3646488"/>
          <p14:tracePt t="24960" x="3467100" y="3646488"/>
          <p14:tracePt t="24967" x="3449638" y="3629025"/>
          <p14:tracePt t="24974" x="3433763" y="3629025"/>
          <p14:tracePt t="24982" x="3416300" y="3629025"/>
          <p14:tracePt t="24990" x="3398838" y="3619500"/>
          <p14:tracePt t="24997" x="3382963" y="3619500"/>
          <p14:tracePt t="25004" x="3373438" y="3619500"/>
          <p14:tracePt t="25012" x="3355975" y="3619500"/>
          <p14:tracePt t="25019" x="3348038" y="3619500"/>
          <p14:tracePt t="25027" x="3340100" y="3619500"/>
          <p14:tracePt t="25034" x="3330575" y="3619500"/>
          <p14:tracePt t="25041" x="3322638" y="3619500"/>
          <p14:tracePt t="25057" x="3314700" y="3619500"/>
          <p14:tracePt t="25063" x="3305175" y="3619500"/>
          <p14:tracePt t="25072" x="3297238" y="3619500"/>
          <p14:tracePt t="25079" x="3271838" y="3636963"/>
          <p14:tracePt t="25086" x="3263900" y="3636963"/>
          <p14:tracePt t="25094" x="3254375" y="3646488"/>
          <p14:tracePt t="25101" x="3246438" y="3654425"/>
          <p14:tracePt t="25109" x="3238500" y="3662363"/>
          <p14:tracePt t="25116" x="3228975" y="3662363"/>
          <p14:tracePt t="25123" x="3228975" y="3671888"/>
          <p14:tracePt t="25130" x="3211513" y="3679825"/>
          <p14:tracePt t="25139" x="3203575" y="3687763"/>
          <p14:tracePt t="25145" x="3203575" y="3697288"/>
          <p14:tracePt t="25153" x="3195638" y="3705225"/>
          <p14:tracePt t="25161" x="3186113" y="3705225"/>
          <p14:tracePt t="25183" x="3186113" y="3713163"/>
          <p14:tracePt t="25191" x="3178175" y="3713163"/>
          <p14:tracePt t="25197" x="3170238" y="3722688"/>
          <p14:tracePt t="25206" x="3160713" y="3730625"/>
          <p14:tracePt t="25213" x="3152775" y="3738563"/>
          <p14:tracePt t="25220" x="3144838" y="3738563"/>
          <p14:tracePt t="25229" x="3135313" y="3763963"/>
          <p14:tracePt t="25243" x="3135313" y="3773488"/>
          <p14:tracePt t="25250" x="3127375" y="3781425"/>
          <p14:tracePt t="25265" x="3127375" y="3790950"/>
          <p14:tracePt t="25302" x="3127375" y="3798888"/>
          <p14:tracePt t="25310" x="3119438" y="3806825"/>
          <p14:tracePt t="25325" x="3119438" y="3816350"/>
          <p14:tracePt t="25332" x="3109913" y="3832225"/>
          <p14:tracePt t="25347" x="3109913" y="3841750"/>
          <p14:tracePt t="25354" x="3109913" y="3849688"/>
          <p14:tracePt t="25370" x="3109913" y="3857625"/>
          <p14:tracePt t="25377" x="3109913" y="3867150"/>
          <p14:tracePt t="25384" x="3109913" y="3875088"/>
          <p14:tracePt t="25399" x="3109913" y="3883025"/>
          <p14:tracePt t="25407" x="3109913" y="3892550"/>
          <p14:tracePt t="25422" x="3109913" y="3900488"/>
          <p14:tracePt t="25429" x="3109913" y="3908425"/>
          <p14:tracePt t="25436" x="3109913" y="3917950"/>
          <p14:tracePt t="25444" x="3109913" y="3943350"/>
          <p14:tracePt t="25451" x="3109913" y="3960813"/>
          <p14:tracePt t="25459" x="3109913" y="3968750"/>
          <p14:tracePt t="25466" x="3119438" y="3986213"/>
          <p14:tracePt t="25474" x="3127375" y="3994150"/>
          <p14:tracePt t="25481" x="3135313" y="3994150"/>
          <p14:tracePt t="25489" x="3135313" y="4011613"/>
          <p14:tracePt t="25496" x="3135313" y="4019550"/>
          <p14:tracePt t="25510" x="3144838" y="4027488"/>
          <p14:tracePt t="25518" x="3160713" y="4037013"/>
          <p14:tracePt t="25525" x="3160713" y="4044950"/>
          <p14:tracePt t="25533" x="3178175" y="4044950"/>
          <p14:tracePt t="25541" x="3195638" y="4062413"/>
          <p14:tracePt t="25548" x="3203575" y="4087813"/>
          <p14:tracePt t="25556" x="3228975" y="4095750"/>
          <p14:tracePt t="25563" x="3246438" y="4105275"/>
          <p14:tracePt t="25572" x="3263900" y="4113213"/>
          <p14:tracePt t="25582" x="3271838" y="4113213"/>
          <p14:tracePt t="25586" x="3289300" y="4121150"/>
          <p14:tracePt t="25595" x="3314700" y="4130675"/>
          <p14:tracePt t="25600" x="3322638" y="4130675"/>
          <p14:tracePt t="25608" x="3340100" y="4130675"/>
          <p14:tracePt t="25614" x="3348038" y="4130675"/>
          <p14:tracePt t="25623" x="3348038" y="4138613"/>
          <p14:tracePt t="25630" x="3355975" y="4138613"/>
          <p14:tracePt t="25638" x="3382963" y="4138613"/>
          <p14:tracePt t="25653" x="3390900" y="4138613"/>
          <p14:tracePt t="25660" x="3398838" y="4138613"/>
          <p14:tracePt t="25667" x="3416300" y="4138613"/>
          <p14:tracePt t="25675" x="3424238" y="4138613"/>
          <p14:tracePt t="25682" x="3441700" y="4138613"/>
          <p14:tracePt t="25690" x="3449638" y="4138613"/>
          <p14:tracePt t="25697" x="3459163" y="4130675"/>
          <p14:tracePt t="25705" x="3467100" y="4130675"/>
          <p14:tracePt t="25712" x="3475038" y="4130675"/>
          <p14:tracePt t="25720" x="3484563" y="4121150"/>
          <p14:tracePt t="25727" x="3502025" y="4121150"/>
          <p14:tracePt t="25734" x="3509963" y="4113213"/>
          <p14:tracePt t="25742" x="3517900" y="4105275"/>
          <p14:tracePt t="25757" x="3527425" y="4105275"/>
          <p14:tracePt t="25764" x="3535363" y="4095750"/>
          <p14:tracePt t="25771" x="3535363" y="4079875"/>
          <p14:tracePt t="25779" x="3543300" y="4079875"/>
          <p14:tracePt t="25794" x="3552825" y="4070350"/>
          <p14:tracePt t="25801" x="3560763" y="4062413"/>
          <p14:tracePt t="25809" x="3568700" y="4062413"/>
          <p14:tracePt t="25816" x="3578225" y="4052888"/>
          <p14:tracePt t="25824" x="3586163" y="4044950"/>
          <p14:tracePt t="25830" x="3586163" y="4037013"/>
          <p14:tracePt t="25846" x="3594100" y="4011613"/>
          <p14:tracePt t="25853" x="3603625" y="3968750"/>
          <p14:tracePt t="25863" x="3603625" y="3935413"/>
          <p14:tracePt t="25869" x="3603625" y="3925888"/>
          <p14:tracePt t="25876" x="3603625" y="3908425"/>
          <p14:tracePt t="25883" x="3603625" y="3900488"/>
          <p14:tracePt t="25891" x="3603625" y="3883025"/>
          <p14:tracePt t="25898" x="3603625" y="3867150"/>
          <p14:tracePt t="25906" x="3603625" y="3849688"/>
          <p14:tracePt t="25913" x="3603625" y="3841750"/>
          <p14:tracePt t="25921" x="3603625" y="3832225"/>
          <p14:tracePt t="25929" x="3603625" y="3816350"/>
          <p14:tracePt t="25936" x="3603625" y="3806825"/>
          <p14:tracePt t="25943" x="3603625" y="3798888"/>
          <p14:tracePt t="25965" x="3603625" y="3790950"/>
          <p14:tracePt t="25973" x="3603625" y="3781425"/>
          <p14:tracePt t="25995" x="3603625" y="3773488"/>
          <p14:tracePt t="26003" x="3603625" y="3763963"/>
          <p14:tracePt t="26010" x="3603625" y="3756025"/>
          <p14:tracePt t="26018" x="3603625" y="3748088"/>
          <p14:tracePt t="26025" x="3594100" y="3738563"/>
          <p14:tracePt t="26032" x="3586163" y="3730625"/>
          <p14:tracePt t="26040" x="3578225" y="3730625"/>
          <p14:tracePt t="26048" x="3560763" y="3722688"/>
          <p14:tracePt t="26055" x="3543300" y="3722688"/>
          <p14:tracePt t="26062" x="3527425" y="3713163"/>
          <p14:tracePt t="26070" x="3502025" y="3705225"/>
          <p14:tracePt t="26077" x="3459163" y="3697288"/>
          <p14:tracePt t="26085" x="3433763" y="3687763"/>
          <p14:tracePt t="26091" x="3398838" y="3671888"/>
          <p14:tracePt t="26099" x="3373438" y="3671888"/>
          <p14:tracePt t="26107" x="3365500" y="3671888"/>
          <p14:tracePt t="26114" x="3340100" y="3662363"/>
          <p14:tracePt t="26122" x="3305175" y="3654425"/>
          <p14:tracePt t="26129" x="3297238" y="3654425"/>
          <p14:tracePt t="26136" x="3271838" y="3654425"/>
          <p14:tracePt t="26144" x="3246438" y="3654425"/>
          <p14:tracePt t="26152" x="3238500" y="3654425"/>
          <p14:tracePt t="26159" x="3221038" y="3654425"/>
          <p14:tracePt t="26166" x="3211513" y="3654425"/>
          <p14:tracePt t="27293" x="2940050" y="3441700"/>
          <p14:tracePt t="27300" x="2455863" y="3101975"/>
          <p14:tracePt t="27307" x="2209800" y="2871788"/>
          <p14:tracePt t="27313" x="1504950" y="2217738"/>
          <p14:tracePt t="27321" x="1069975" y="1911350"/>
          <p14:tracePt t="27329" x="765175" y="1622425"/>
          <p14:tracePt t="27336" x="7938" y="909638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30C45082-A68A-4DDA-8598-D261BF0025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543800" cy="1108075"/>
          </a:xfrm>
        </p:spPr>
        <p:txBody>
          <a:bodyPr/>
          <a:lstStyle/>
          <a:p>
            <a:pPr eaLnBrk="1" hangingPunct="1"/>
            <a:r>
              <a:rPr lang="cs-CZ" altLang="cs-CZ" sz="3200"/>
              <a:t>Diagnostic</a:t>
            </a:r>
            <a:r>
              <a:rPr lang="en-US" altLang="cs-CZ" sz="3200"/>
              <a:t> e</a:t>
            </a:r>
            <a:r>
              <a:rPr lang="cs-CZ" altLang="cs-CZ" sz="3200"/>
              <a:t>xamination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89E5F470-2157-49C0-A46C-A47DEB3C535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9750" y="1268413"/>
            <a:ext cx="8070850" cy="518477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en-US" altLang="cs-CZ" u="sng">
              <a:solidFill>
                <a:schemeClr val="accent1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cs-CZ">
                <a:solidFill>
                  <a:srgbClr val="FFFF00"/>
                </a:solidFill>
              </a:rPr>
              <a:t>4. RADIOGRAPHS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cs-CZ">
              <a:solidFill>
                <a:srgbClr val="FFFF00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cs-CZ" u="sng">
                <a:solidFill>
                  <a:schemeClr val="accent1"/>
                </a:solidFill>
              </a:rPr>
              <a:t>b] Cephalometric radiographs</a:t>
            </a:r>
          </a:p>
          <a:p>
            <a:pPr eaLnBrk="1" hangingPunct="1">
              <a:buFontTx/>
              <a:buChar char="-"/>
            </a:pPr>
            <a:r>
              <a:rPr lang="en-US" altLang="cs-CZ"/>
              <a:t>evaluation of craniofaciodental relationship</a:t>
            </a:r>
          </a:p>
          <a:p>
            <a:pPr eaLnBrk="1" hangingPunct="1">
              <a:buFontTx/>
              <a:buChar char="-"/>
            </a:pPr>
            <a:r>
              <a:rPr lang="en-US" altLang="cs-CZ"/>
              <a:t>assessment of the soft tissue matrix</a:t>
            </a:r>
          </a:p>
          <a:p>
            <a:pPr eaLnBrk="1" hangingPunct="1">
              <a:buFontTx/>
              <a:buChar char="-"/>
            </a:pPr>
            <a:r>
              <a:rPr lang="en-US" altLang="cs-CZ"/>
              <a:t>determination of mandibular position</a:t>
            </a:r>
          </a:p>
          <a:p>
            <a:pPr eaLnBrk="1" hangingPunct="1">
              <a:buFontTx/>
              <a:buChar char="-"/>
            </a:pPr>
            <a:r>
              <a:rPr lang="en-US" altLang="cs-CZ"/>
              <a:t>prediction of growth and development</a:t>
            </a:r>
          </a:p>
          <a:p>
            <a:pPr eaLnBrk="1" hangingPunct="1">
              <a:buFontTx/>
              <a:buChar char="-"/>
            </a:pPr>
            <a:r>
              <a:rPr lang="en-US" altLang="cs-CZ"/>
              <a:t>detection of skeletal age</a:t>
            </a:r>
            <a:endParaRPr lang="cs-CZ" altLang="cs-CZ"/>
          </a:p>
        </p:txBody>
      </p:sp>
      <p:pic>
        <p:nvPicPr>
          <p:cNvPr id="14340" name="Zvuk 2">
            <a:hlinkClick r:id="" action="ppaction://media"/>
            <a:extLst>
              <a:ext uri="{FF2B5EF4-FFF2-40B4-BE49-F238E27FC236}">
                <a16:creationId xmlns:a16="http://schemas.microsoft.com/office/drawing/2014/main" id="{DB4C2CA4-25DD-4797-8EAA-076C85872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EFD5366-DE9C-46E6-B77A-3B75B7A431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211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02E8598C-3195-4F3F-BD59-4A33C8D14AC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5363" name="Picture 3">
            <a:extLst>
              <a:ext uri="{FF2B5EF4-FFF2-40B4-BE49-F238E27FC236}">
                <a16:creationId xmlns:a16="http://schemas.microsoft.com/office/drawing/2014/main" id="{95F56211-CCEA-4487-982E-8303957488A4}"/>
              </a:ext>
            </a:extLst>
          </p:cNvPr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01"/>
          <a:stretch>
            <a:fillRect/>
          </a:stretch>
        </p:blipFill>
        <p:spPr>
          <a:xfrm>
            <a:off x="0" y="1760538"/>
            <a:ext cx="9144000" cy="5097462"/>
          </a:xfrm>
          <a:noFill/>
        </p:spPr>
      </p:pic>
      <p:pic>
        <p:nvPicPr>
          <p:cNvPr id="15364" name="Zvuk 2">
            <a:hlinkClick r:id="" action="ppaction://media"/>
            <a:extLst>
              <a:ext uri="{FF2B5EF4-FFF2-40B4-BE49-F238E27FC236}">
                <a16:creationId xmlns:a16="http://schemas.microsoft.com/office/drawing/2014/main" id="{53AA4C13-A9B0-43C6-A578-C7E0E1B29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4A8ABCA-C708-4C19-8E6D-F1B1270ED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69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3">
            <a:extLst>
              <a:ext uri="{FF2B5EF4-FFF2-40B4-BE49-F238E27FC236}">
                <a16:creationId xmlns:a16="http://schemas.microsoft.com/office/drawing/2014/main" id="{E3CCE44F-DD95-4666-81D9-967215418A0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3050"/>
            <a:ext cx="3179763" cy="1162050"/>
          </a:xfrm>
        </p:spPr>
        <p:txBody>
          <a:bodyPr anchor="b"/>
          <a:lstStyle/>
          <a:p>
            <a:pPr eaLnBrk="1" hangingPunct="1"/>
            <a:r>
              <a:rPr lang="cs-CZ" altLang="cs-CZ" sz="2000">
                <a:solidFill>
                  <a:srgbClr val="FFC000"/>
                </a:solidFill>
                <a:latin typeface="Book Antiqua" panose="02040602050305030304" pitchFamily="18" charset="0"/>
              </a:rPr>
              <a:t>ANALÝZA KEFALOMETRICKÉHO SNÍMKU</a:t>
            </a:r>
          </a:p>
        </p:txBody>
      </p:sp>
      <p:pic>
        <p:nvPicPr>
          <p:cNvPr id="16387" name="Zástupný symbol pro obsah 6" descr="body na TLR.JPG">
            <a:extLst>
              <a:ext uri="{FF2B5EF4-FFF2-40B4-BE49-F238E27FC236}">
                <a16:creationId xmlns:a16="http://schemas.microsoft.com/office/drawing/2014/main" id="{403D4105-85B8-40C6-91E0-3E48BD92E4FE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1450" y="273050"/>
            <a:ext cx="3892550" cy="5853113"/>
          </a:xfrm>
        </p:spPr>
      </p:pic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F58475CE-098D-4797-B7F4-263689F89B42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0" y="1571625"/>
            <a:ext cx="3543300" cy="4554538"/>
          </a:xfrm>
        </p:spPr>
        <p:txBody>
          <a:bodyPr rtlCol="0">
            <a:normAutofit fontScale="925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cs-CZ" sz="1400">
                <a:solidFill>
                  <a:srgbClr val="FFC000"/>
                </a:solidFill>
                <a:latin typeface="Book Antiqua" panose="02040602050305030304" pitchFamily="18" charset="0"/>
              </a:rPr>
              <a:t>N  - nasion (1)</a:t>
            </a:r>
          </a:p>
          <a:p>
            <a:pPr marL="0" indent="0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cs-CZ" sz="1400">
                <a:solidFill>
                  <a:srgbClr val="FFC000"/>
                </a:solidFill>
                <a:latin typeface="Book Antiqua" panose="02040602050305030304" pitchFamily="18" charset="0"/>
              </a:rPr>
              <a:t>S – sella (2)</a:t>
            </a:r>
          </a:p>
          <a:p>
            <a:pPr marL="0" indent="0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cs-CZ" sz="1400">
                <a:solidFill>
                  <a:srgbClr val="FFC000"/>
                </a:solidFill>
                <a:latin typeface="Book Antiqua" panose="02040602050305030304" pitchFamily="18" charset="0"/>
              </a:rPr>
              <a:t>a – articulare (3)</a:t>
            </a:r>
          </a:p>
          <a:p>
            <a:pPr marL="0" indent="0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cs-CZ" sz="1400">
                <a:solidFill>
                  <a:srgbClr val="FFC000"/>
                </a:solidFill>
                <a:latin typeface="Book Antiqua" panose="02040602050305030304" pitchFamily="18" charset="0"/>
              </a:rPr>
              <a:t>Me – menton (6)</a:t>
            </a:r>
          </a:p>
          <a:p>
            <a:pPr marL="0" indent="0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cs-CZ" sz="1400">
                <a:solidFill>
                  <a:srgbClr val="FFC000"/>
                </a:solidFill>
                <a:latin typeface="Book Antiqua" panose="02040602050305030304" pitchFamily="18" charset="0"/>
              </a:rPr>
              <a:t>Po – pogonion (7)</a:t>
            </a:r>
          </a:p>
          <a:p>
            <a:pPr marL="0" indent="0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cs-CZ" sz="1400">
                <a:solidFill>
                  <a:srgbClr val="FFC000"/>
                </a:solidFill>
                <a:latin typeface="Book Antiqua" panose="02040602050305030304" pitchFamily="18" charset="0"/>
              </a:rPr>
              <a:t>SpA – spina nasalis ant. (9)</a:t>
            </a:r>
          </a:p>
          <a:p>
            <a:pPr marL="0" indent="0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cs-CZ" sz="1400">
                <a:solidFill>
                  <a:srgbClr val="FFC000"/>
                </a:solidFill>
                <a:latin typeface="Book Antiqua" panose="02040602050305030304" pitchFamily="18" charset="0"/>
              </a:rPr>
              <a:t>SpP – spina nasalis post. (10)</a:t>
            </a:r>
          </a:p>
          <a:p>
            <a:pPr marL="0" indent="0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cs-CZ" sz="1400">
                <a:solidFill>
                  <a:srgbClr val="FFC000"/>
                </a:solidFill>
                <a:latin typeface="Book Antiqua" panose="02040602050305030304" pitchFamily="18" charset="0"/>
              </a:rPr>
              <a:t>A – bod A (11)</a:t>
            </a:r>
          </a:p>
          <a:p>
            <a:pPr marL="0" indent="0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cs-CZ" sz="1400">
                <a:solidFill>
                  <a:srgbClr val="FFC000"/>
                </a:solidFill>
                <a:latin typeface="Book Antiqua" panose="02040602050305030304" pitchFamily="18" charset="0"/>
              </a:rPr>
              <a:t>Is´- apex horního středního řezáku (12)</a:t>
            </a:r>
          </a:p>
          <a:p>
            <a:pPr marL="0" indent="0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cs-CZ" sz="1400">
                <a:solidFill>
                  <a:srgbClr val="FFC000"/>
                </a:solidFill>
                <a:latin typeface="Book Antiqua" panose="02040602050305030304" pitchFamily="18" charset="0"/>
              </a:rPr>
              <a:t>Is – incisale superius (13)</a:t>
            </a:r>
          </a:p>
          <a:p>
            <a:pPr marL="0" indent="0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cs-CZ" sz="1400">
                <a:solidFill>
                  <a:srgbClr val="FFC000"/>
                </a:solidFill>
                <a:latin typeface="Book Antiqua" panose="02040602050305030304" pitchFamily="18" charset="0"/>
              </a:rPr>
              <a:t>Ii – incisale inferius (14)</a:t>
            </a:r>
          </a:p>
          <a:p>
            <a:pPr marL="0" indent="0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cs-CZ" sz="1400">
                <a:solidFill>
                  <a:srgbClr val="FFC000"/>
                </a:solidFill>
                <a:latin typeface="Book Antiqua" panose="02040602050305030304" pitchFamily="18" charset="0"/>
              </a:rPr>
              <a:t>Ii´- apex dolního řezáku (15)</a:t>
            </a:r>
          </a:p>
          <a:p>
            <a:pPr marL="0" indent="0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cs-CZ" sz="1400">
                <a:solidFill>
                  <a:srgbClr val="FFC000"/>
                </a:solidFill>
                <a:latin typeface="Book Antiqua" panose="02040602050305030304" pitchFamily="18" charset="0"/>
              </a:rPr>
              <a:t>B – bod B (17)</a:t>
            </a:r>
          </a:p>
          <a:p>
            <a:pPr marL="0" indent="0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cs-CZ" sz="1400">
                <a:solidFill>
                  <a:srgbClr val="FFC000"/>
                </a:solidFill>
                <a:latin typeface="Book Antiqua" panose="02040602050305030304" pitchFamily="18" charset="0"/>
              </a:rPr>
              <a:t>Go – gonion (kontr. bod: 1. a-4, 2. ML)</a:t>
            </a:r>
          </a:p>
          <a:p>
            <a:pPr marL="0" indent="0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cs-CZ" sz="1400">
                <a:solidFill>
                  <a:srgbClr val="FFC000"/>
                </a:solidFill>
                <a:latin typeface="Book Antiqua" panose="02040602050305030304" pitchFamily="18" charset="0"/>
              </a:rPr>
              <a:t>Gn – gnation (konstr. bod:  1. N-Po, 2. ML)</a:t>
            </a:r>
          </a:p>
          <a:p>
            <a:pPr marL="0" indent="0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cs-CZ" sz="1400">
                <a:solidFill>
                  <a:srgbClr val="FFC000"/>
                </a:solidFill>
                <a:latin typeface="Book Antiqua" panose="02040602050305030304" pitchFamily="18" charset="0"/>
              </a:rPr>
              <a:t>ML – mandibulární linie (Me-5)</a:t>
            </a:r>
          </a:p>
          <a:p>
            <a:pPr marL="0" indent="0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cs-CZ" sz="1400">
                <a:solidFill>
                  <a:srgbClr val="FFC000"/>
                </a:solidFill>
                <a:latin typeface="Book Antiqua" panose="02040602050305030304" pitchFamily="18" charset="0"/>
              </a:rPr>
              <a:t>FOL – funkční okluzální linie</a:t>
            </a:r>
          </a:p>
        </p:txBody>
      </p:sp>
      <p:pic>
        <p:nvPicPr>
          <p:cNvPr id="16389" name="Zvuk 2">
            <a:hlinkClick r:id="" action="ppaction://media"/>
            <a:extLst>
              <a:ext uri="{FF2B5EF4-FFF2-40B4-BE49-F238E27FC236}">
                <a16:creationId xmlns:a16="http://schemas.microsoft.com/office/drawing/2014/main" id="{AE823800-A520-4297-9AB5-DD10C5072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5D047407-E1A1-4D7D-A3A9-B4D60BEC0D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513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565" x="5319713" y="5038725"/>
          <p14:tracePt t="3572" x="5362575" y="4972050"/>
          <p14:tracePt t="3580" x="5430838" y="4919663"/>
          <p14:tracePt t="3587" x="5481638" y="4852988"/>
          <p14:tracePt t="3595" x="5557838" y="4802188"/>
          <p14:tracePt t="3602" x="5608638" y="4759325"/>
          <p14:tracePt t="3609" x="5676900" y="4691063"/>
          <p14:tracePt t="3617" x="5761038" y="4589463"/>
          <p14:tracePt t="3624" x="5838825" y="4478338"/>
          <p14:tracePt t="3632" x="5897563" y="4376738"/>
          <p14:tracePt t="3641" x="5957888" y="4308475"/>
          <p14:tracePt t="3647" x="5991225" y="4257675"/>
          <p14:tracePt t="3655" x="6102350" y="4164013"/>
          <p14:tracePt t="3662" x="6194425" y="4105275"/>
          <p14:tracePt t="3669" x="6272213" y="4037013"/>
          <p14:tracePt t="3676" x="6365875" y="3960813"/>
          <p14:tracePt t="3684" x="6442075" y="3875088"/>
          <p14:tracePt t="3693" x="6526213" y="3781425"/>
          <p14:tracePt t="3699" x="6577013" y="3705225"/>
          <p14:tracePt t="3708" x="6645275" y="3654425"/>
          <p14:tracePt t="3714" x="6721475" y="3586163"/>
          <p14:tracePt t="3721" x="6815138" y="3527425"/>
          <p14:tracePt t="3729" x="6865938" y="3484563"/>
          <p14:tracePt t="3736" x="6926263" y="3459163"/>
          <p14:tracePt t="3743" x="6977063" y="3433763"/>
          <p14:tracePt t="3751" x="7027863" y="3398838"/>
          <p14:tracePt t="3760" x="7104063" y="3348038"/>
          <p14:tracePt t="3766" x="7189788" y="3279775"/>
          <p14:tracePt t="3774" x="7248525" y="3228975"/>
          <p14:tracePt t="3781" x="7359650" y="3135313"/>
          <p14:tracePt t="3789" x="7461250" y="3041650"/>
          <p14:tracePt t="3796" x="7554913" y="2974975"/>
          <p14:tracePt t="3803" x="7623175" y="2906713"/>
          <p14:tracePt t="3811" x="7673975" y="2871788"/>
          <p14:tracePt t="3818" x="7724775" y="2820988"/>
          <p14:tracePt t="3827" x="7783513" y="2787650"/>
          <p14:tracePt t="3833" x="7826375" y="2762250"/>
          <p14:tracePt t="3840" x="7877175" y="2719388"/>
          <p14:tracePt t="3848" x="7912100" y="2693988"/>
          <p14:tracePt t="3856" x="7945438" y="2676525"/>
          <p14:tracePt t="3863" x="7970838" y="2660650"/>
          <p14:tracePt t="3870" x="7988300" y="2633663"/>
          <p14:tracePt t="3878" x="7996238" y="2633663"/>
          <p14:tracePt t="3885" x="8021638" y="2617788"/>
          <p14:tracePt t="3892" x="8031163" y="2608263"/>
          <p14:tracePt t="3900" x="8039100" y="2600325"/>
          <p14:tracePt t="3938" x="8056563" y="2541588"/>
          <p14:tracePt t="3945" x="8064500" y="2506663"/>
          <p14:tracePt t="3952" x="8074025" y="2463800"/>
          <p14:tracePt t="3959" x="8074025" y="2438400"/>
          <p14:tracePt t="3967" x="8081963" y="2397125"/>
          <p14:tracePt t="3974" x="8081963" y="2379663"/>
          <p14:tracePt t="3982" x="8099425" y="2344738"/>
          <p14:tracePt t="3990" x="8107363" y="2311400"/>
          <p14:tracePt t="3997" x="8124825" y="2278063"/>
          <p14:tracePt t="4005" x="8158163" y="2227263"/>
          <p14:tracePt t="4012" x="8175625" y="2200275"/>
          <p14:tracePt t="4019" x="8208963" y="2166938"/>
          <p14:tracePt t="4026" x="8226425" y="2133600"/>
          <p14:tracePt t="4034" x="8243888" y="2098675"/>
          <p14:tracePt t="4042" x="8251825" y="2090738"/>
          <p14:tracePt t="4049" x="8251825" y="2082800"/>
          <p14:tracePt t="4057" x="8251825" y="2073275"/>
          <p14:tracePt t="4093" x="8251825" y="2055813"/>
          <p14:tracePt t="4101" x="8251825" y="2047875"/>
          <p14:tracePt t="4109" x="8251825" y="2039938"/>
          <p14:tracePt t="4115" x="8251825" y="2030413"/>
          <p14:tracePt t="4124" x="8251825" y="2022475"/>
          <p14:tracePt t="4214" x="8251825" y="2014538"/>
          <p14:tracePt t="4229" x="8251825" y="2005013"/>
          <p14:tracePt t="4274" x="8234363" y="1979613"/>
          <p14:tracePt t="4282" x="8218488" y="1946275"/>
          <p14:tracePt t="4290" x="8218488" y="1928813"/>
          <p14:tracePt t="4295" x="8191500" y="1903413"/>
          <p14:tracePt t="4302" x="8175625" y="1885950"/>
          <p14:tracePt t="4309" x="8150225" y="1852613"/>
          <p14:tracePt t="4317" x="8132763" y="1835150"/>
          <p14:tracePt t="4326" x="8107363" y="1819275"/>
          <p14:tracePt t="4332" x="8089900" y="1809750"/>
          <p14:tracePt t="4340" x="8089900" y="1801813"/>
          <p14:tracePt t="4347" x="8081963" y="1793875"/>
          <p14:tracePt t="4354" x="8074025" y="1793875"/>
          <p14:tracePt t="5146" x="8056563" y="1793875"/>
          <p14:tracePt t="5154" x="8039100" y="1793875"/>
          <p14:tracePt t="5160" x="8031163" y="1793875"/>
          <p14:tracePt t="5167" x="7996238" y="1793875"/>
          <p14:tracePt t="5174" x="7988300" y="1793875"/>
          <p14:tracePt t="5182" x="7962900" y="1784350"/>
          <p14:tracePt t="5190" x="7937500" y="1776413"/>
          <p14:tracePt t="5197" x="7902575" y="1776413"/>
          <p14:tracePt t="5204" x="7861300" y="1766888"/>
          <p14:tracePt t="5211" x="7818438" y="1766888"/>
          <p14:tracePt t="5219" x="7783513" y="1766888"/>
          <p14:tracePt t="5226" x="7742238" y="1766888"/>
          <p14:tracePt t="5234" x="7724775" y="1758950"/>
          <p14:tracePt t="5241" x="7699375" y="1758950"/>
          <p14:tracePt t="5249" x="7673975" y="1758950"/>
          <p14:tracePt t="5257" x="7666038" y="1758950"/>
          <p14:tracePt t="5264" x="7648575" y="1758950"/>
          <p14:tracePt t="5271" x="7631113" y="1758950"/>
          <p14:tracePt t="5279" x="7623175" y="1758950"/>
          <p14:tracePt t="5286" x="7597775" y="1758950"/>
          <p14:tracePt t="5293" x="7588250" y="1758950"/>
          <p14:tracePt t="5301" x="7580313" y="1758950"/>
          <p14:tracePt t="5308" x="7562850" y="1758950"/>
          <p14:tracePt t="5317" x="7554913" y="1758950"/>
          <p14:tracePt t="5323" x="7521575" y="1758950"/>
          <p14:tracePt t="5331" x="7494588" y="1758950"/>
          <p14:tracePt t="5337" x="7478713" y="1758950"/>
          <p14:tracePt t="5347" x="7453313" y="1758950"/>
          <p14:tracePt t="5353" x="7427913" y="1758950"/>
          <p14:tracePt t="5360" x="7418388" y="1758950"/>
          <p14:tracePt t="5368" x="7402513" y="1758950"/>
          <p14:tracePt t="5375" x="7377113" y="1758950"/>
          <p14:tracePt t="5383" x="7359650" y="1758950"/>
          <p14:tracePt t="5391" x="7324725" y="1758950"/>
          <p14:tracePt t="5398" x="7283450" y="1758950"/>
          <p14:tracePt t="5405" x="7258050" y="1766888"/>
          <p14:tracePt t="5413" x="7215188" y="1776413"/>
          <p14:tracePt t="5420" x="7180263" y="1776413"/>
          <p14:tracePt t="5427" x="7164388" y="1784350"/>
          <p14:tracePt t="5435" x="7129463" y="1793875"/>
          <p14:tracePt t="5443" x="7104063" y="1801813"/>
          <p14:tracePt t="5450" x="7078663" y="1809750"/>
          <p14:tracePt t="5458" x="7045325" y="1819275"/>
          <p14:tracePt t="5465" x="7035800" y="1827213"/>
          <p14:tracePt t="5472" x="7010400" y="1827213"/>
          <p14:tracePt t="5480" x="6977063" y="1835150"/>
          <p14:tracePt t="5487" x="6951663" y="1844675"/>
          <p14:tracePt t="5495" x="6926263" y="1852613"/>
          <p14:tracePt t="5502" x="6875463" y="1852613"/>
          <p14:tracePt t="5510" x="6858000" y="1870075"/>
          <p14:tracePt t="5517" x="6815138" y="1878013"/>
          <p14:tracePt t="5525" x="6781800" y="1885950"/>
          <p14:tracePt t="5532" x="6764338" y="1885950"/>
          <p14:tracePt t="5539" x="6738938" y="1885950"/>
          <p14:tracePt t="5547" x="6721475" y="1885950"/>
          <p14:tracePt t="5554" x="6705600" y="1895475"/>
          <p14:tracePt t="5562" x="6688138" y="1895475"/>
          <p14:tracePt t="5569" x="6680200" y="1903413"/>
          <p14:tracePt t="5575" x="6654800" y="1903413"/>
          <p14:tracePt t="5584" x="6637338" y="1911350"/>
          <p14:tracePt t="5591" x="6627813" y="1920875"/>
          <p14:tracePt t="5599" x="6611938" y="1920875"/>
          <p14:tracePt t="5606" x="6594475" y="1928813"/>
          <p14:tracePt t="5614" x="6569075" y="1928813"/>
          <p14:tracePt t="5621" x="6543675" y="1946275"/>
          <p14:tracePt t="5629" x="6518275" y="1946275"/>
          <p14:tracePt t="5636" x="6483350" y="1946275"/>
          <p14:tracePt t="5643" x="6475413" y="1946275"/>
          <p14:tracePt t="5651" x="6457950" y="1946275"/>
          <p14:tracePt t="5658" x="6442075" y="1946275"/>
          <p14:tracePt t="5666" x="6424613" y="1946275"/>
          <p14:tracePt t="5673" x="6416675" y="1946275"/>
          <p14:tracePt t="5681" x="6407150" y="1946275"/>
          <p14:tracePt t="5696" x="6399213" y="1946275"/>
          <p14:tracePt t="5703" x="6391275" y="1946275"/>
          <p14:tracePt t="5710" x="6381750" y="1946275"/>
          <p14:tracePt t="5725" x="6365875" y="1946275"/>
          <p14:tracePt t="5740" x="6348413" y="1946275"/>
          <p14:tracePt t="5749" x="6338888" y="1946275"/>
          <p14:tracePt t="5764" x="6330950" y="1946275"/>
          <p14:tracePt t="5770" x="6323013" y="1946275"/>
          <p14:tracePt t="5777" x="6313488" y="1946275"/>
          <p14:tracePt t="5785" x="6305550" y="1946275"/>
          <p14:tracePt t="5807" x="6297613" y="1946275"/>
          <p14:tracePt t="5890" x="6288088" y="1946275"/>
          <p14:tracePt t="5919" x="6280150" y="1946275"/>
          <p14:tracePt t="5956" x="6272213" y="1946275"/>
          <p14:tracePt t="6039" x="6262688" y="1946275"/>
          <p14:tracePt t="7572" x="6254750" y="1963738"/>
          <p14:tracePt t="7580" x="6246813" y="1979613"/>
          <p14:tracePt t="7594" x="6237288" y="1997075"/>
          <p14:tracePt t="7602" x="6229350" y="2022475"/>
          <p14:tracePt t="7609" x="6229350" y="2030413"/>
          <p14:tracePt t="7617" x="6229350" y="2039938"/>
          <p14:tracePt t="7624" x="6229350" y="2047875"/>
          <p14:tracePt t="7632" x="6221413" y="2055813"/>
          <p14:tracePt t="7639" x="6211888" y="2065338"/>
          <p14:tracePt t="7646" x="6211888" y="2090738"/>
          <p14:tracePt t="7654" x="6194425" y="2098675"/>
          <p14:tracePt t="7662" x="6186488" y="2116138"/>
          <p14:tracePt t="7669" x="6178550" y="2133600"/>
          <p14:tracePt t="7676" x="6169025" y="2141538"/>
          <p14:tracePt t="7683" x="6161088" y="2166938"/>
          <p14:tracePt t="7691" x="6153150" y="2184400"/>
          <p14:tracePt t="7698" x="6153150" y="2209800"/>
          <p14:tracePt t="7706" x="6143625" y="2235200"/>
          <p14:tracePt t="7714" x="6110288" y="2278063"/>
          <p14:tracePt t="7721" x="6092825" y="2336800"/>
          <p14:tracePt t="7729" x="6084888" y="2379663"/>
          <p14:tracePt t="7736" x="6076950" y="2430463"/>
          <p14:tracePt t="7743" x="6067425" y="2463800"/>
          <p14:tracePt t="7751" x="6059488" y="2524125"/>
          <p14:tracePt t="7758" x="6059488" y="2549525"/>
          <p14:tracePt t="7766" x="6049963" y="2582863"/>
          <p14:tracePt t="7773" x="6049963" y="2617788"/>
          <p14:tracePt t="7781" x="6042025" y="2643188"/>
          <p14:tracePt t="7788" x="6042025" y="2651125"/>
          <p14:tracePt t="7796" x="6034088" y="2686050"/>
          <p14:tracePt t="7803" x="6034088" y="2701925"/>
          <p14:tracePt t="7810" x="6016625" y="2727325"/>
          <p14:tracePt t="7818" x="6016625" y="2736850"/>
          <p14:tracePt t="7825" x="6016625" y="2770188"/>
          <p14:tracePt t="7833" x="6016625" y="2795588"/>
          <p14:tracePt t="7840" x="6008688" y="2813050"/>
          <p14:tracePt t="7848" x="6008688" y="2846388"/>
          <p14:tracePt t="7855" x="5999163" y="2871788"/>
          <p14:tracePt t="7863" x="5999163" y="2897188"/>
          <p14:tracePt t="7870" x="5991225" y="2922588"/>
          <p14:tracePt t="7878" x="5991225" y="2940050"/>
          <p14:tracePt t="7885" x="5991225" y="2957513"/>
          <p14:tracePt t="7892" x="5983288" y="2965450"/>
          <p14:tracePt t="7900" x="5983288" y="2982913"/>
          <p14:tracePt t="7907" x="5983288" y="3008313"/>
          <p14:tracePt t="7915" x="5973763" y="3016250"/>
          <p14:tracePt t="7922" x="5973763" y="3033713"/>
          <p14:tracePt t="7930" x="5973763" y="3041650"/>
          <p14:tracePt t="7937" x="5973763" y="3051175"/>
          <p14:tracePt t="7945" x="5973763" y="3067050"/>
          <p14:tracePt t="7959" x="5965825" y="3076575"/>
          <p14:tracePt t="7967" x="5965825" y="3084513"/>
          <p14:tracePt t="7974" x="5957888" y="3094038"/>
          <p14:tracePt t="7989" x="5957888" y="3101975"/>
          <p14:tracePt t="7997" x="5948363" y="3109913"/>
          <p14:tracePt t="8012" x="5948363" y="3135313"/>
          <p14:tracePt t="8019" x="5940425" y="3152775"/>
          <p14:tracePt t="8034" x="5932488" y="3170238"/>
          <p14:tracePt t="8042" x="5922963" y="3186113"/>
          <p14:tracePt t="8049" x="5922963" y="3195638"/>
          <p14:tracePt t="8057" x="5922963" y="3211513"/>
          <p14:tracePt t="8064" x="5915025" y="3211513"/>
          <p14:tracePt t="8071" x="5915025" y="3221038"/>
          <p14:tracePt t="8080" x="5915025" y="3238500"/>
          <p14:tracePt t="8094" x="5905500" y="3271838"/>
          <p14:tracePt t="8101" x="5905500" y="3279775"/>
          <p14:tracePt t="8108" x="5905500" y="3289300"/>
          <p14:tracePt t="8116" x="5897563" y="3305175"/>
          <p14:tracePt t="8123" x="5889625" y="3314700"/>
          <p14:tracePt t="8131" x="5889625" y="3340100"/>
          <p14:tracePt t="8138" x="5872163" y="3355975"/>
          <p14:tracePt t="8146" x="5872163" y="3365500"/>
          <p14:tracePt t="8153" x="5872163" y="3373438"/>
          <p14:tracePt t="8160" x="5872163" y="3390900"/>
          <p14:tracePt t="8168" x="5872163" y="3398838"/>
          <p14:tracePt t="8175" x="5872163" y="3416300"/>
          <p14:tracePt t="8183" x="5872163" y="3424238"/>
          <p14:tracePt t="8198" x="5872163" y="3433763"/>
          <p14:tracePt t="8206" x="5864225" y="3441700"/>
          <p14:tracePt t="8220" x="5864225" y="3449638"/>
          <p14:tracePt t="8229" x="5864225" y="3467100"/>
          <p14:tracePt t="8244" x="5864225" y="3475038"/>
          <p14:tracePt t="8250" x="5864225" y="3484563"/>
          <p14:tracePt t="8258" x="5864225" y="3492500"/>
          <p14:tracePt t="8273" x="5864225" y="3509963"/>
          <p14:tracePt t="8288" x="5864225" y="3527425"/>
          <p14:tracePt t="8296" x="5864225" y="3535363"/>
          <p14:tracePt t="8310" x="5864225" y="3543300"/>
          <p14:tracePt t="8317" x="5864225" y="3552825"/>
          <p14:tracePt t="8325" x="5864225" y="3560763"/>
          <p14:tracePt t="8340" x="5864225" y="3568700"/>
          <p14:tracePt t="8347" x="5864225" y="3578225"/>
          <p14:tracePt t="8737" x="5864225" y="3586163"/>
          <p14:tracePt t="8750" x="5864225" y="3594100"/>
          <p14:tracePt t="8757" x="5864225" y="3603625"/>
          <p14:tracePt t="8765" x="5864225" y="3611563"/>
          <p14:tracePt t="8772" x="5864225" y="3619500"/>
          <p14:tracePt t="8787" x="5880100" y="3629025"/>
          <p14:tracePt t="8794" x="5889625" y="3646488"/>
          <p14:tracePt t="8802" x="5897563" y="3662363"/>
          <p14:tracePt t="8810" x="5905500" y="3679825"/>
          <p14:tracePt t="8817" x="5905500" y="3697288"/>
          <p14:tracePt t="8825" x="5915025" y="3713163"/>
          <p14:tracePt t="8832" x="5915025" y="3722688"/>
          <p14:tracePt t="8839" x="5922963" y="3748088"/>
          <p14:tracePt t="8847" x="5932488" y="3763963"/>
          <p14:tracePt t="8854" x="5932488" y="3773488"/>
          <p14:tracePt t="8862" x="5932488" y="3781425"/>
          <p14:tracePt t="8870" x="5932488" y="3790950"/>
          <p14:tracePt t="8880" x="5932488" y="3798888"/>
          <p14:tracePt t="8895" x="5932488" y="3806825"/>
          <p14:tracePt t="8899" x="5932488" y="3824288"/>
          <p14:tracePt t="8928" x="5932488" y="3832225"/>
          <p14:tracePt t="8936" x="5940425" y="3841750"/>
          <p14:tracePt t="8959" x="5948363" y="3841750"/>
          <p14:tracePt t="8966" x="5948363" y="3849688"/>
          <p14:tracePt t="8973" x="5948363" y="3857625"/>
          <p14:tracePt t="8988" x="5957888" y="3867150"/>
          <p14:tracePt t="9018" x="5965825" y="3867150"/>
          <p14:tracePt t="9026" x="5965825" y="3883025"/>
          <p14:tracePt t="9048" x="5965825" y="3892550"/>
          <p14:tracePt t="10279" x="5999163" y="3908425"/>
          <p14:tracePt t="10287" x="6059488" y="3925888"/>
          <p14:tracePt t="10294" x="6110288" y="3951288"/>
          <p14:tracePt t="10300" x="6169025" y="3960813"/>
          <p14:tracePt t="10311" x="6229350" y="3986213"/>
          <p14:tracePt t="10316" x="6280150" y="4002088"/>
          <p14:tracePt t="10323" x="6305550" y="4011613"/>
          <p14:tracePt t="10329" x="6373813" y="4027488"/>
          <p14:tracePt t="10337" x="6432550" y="4037013"/>
          <p14:tracePt t="10345" x="6500813" y="4062413"/>
          <p14:tracePt t="10353" x="6577013" y="4070350"/>
          <p14:tracePt t="10361" x="6637338" y="4087813"/>
          <p14:tracePt t="10367" x="6713538" y="4113213"/>
          <p14:tracePt t="10375" x="6756400" y="4121150"/>
          <p14:tracePt t="10382" x="6807200" y="4138613"/>
          <p14:tracePt t="10389" x="6858000" y="4146550"/>
          <p14:tracePt t="10396" x="6891338" y="4164013"/>
          <p14:tracePt t="10404" x="6926263" y="4189413"/>
          <p14:tracePt t="10411" x="6985000" y="4214813"/>
          <p14:tracePt t="10419" x="7019925" y="4224338"/>
          <p14:tracePt t="10426" x="7096125" y="4240213"/>
          <p14:tracePt t="10434" x="7146925" y="4265613"/>
          <p14:tracePt t="10441" x="7189788" y="4291013"/>
          <p14:tracePt t="10448" x="7240588" y="4300538"/>
          <p14:tracePt t="10456" x="7273925" y="4308475"/>
          <p14:tracePt t="10463" x="7308850" y="4325938"/>
          <p14:tracePt t="10471" x="7334250" y="4333875"/>
          <p14:tracePt t="10478" x="7342188" y="4341813"/>
          <p14:tracePt t="10486" x="7359650" y="4351338"/>
          <p14:tracePt t="10493" x="7367588" y="4359275"/>
          <p14:tracePt t="10507" x="7377113" y="4359275"/>
          <p14:tracePt t="10524" x="7392988" y="4359275"/>
          <p14:tracePt t="10552" x="7392988" y="4368800"/>
          <p14:tracePt t="10559" x="7402513" y="4376738"/>
          <p14:tracePt t="10567" x="7410450" y="4384675"/>
          <p14:tracePt t="10575" x="7418388" y="4384675"/>
          <p14:tracePt t="10582" x="7418388" y="4394200"/>
          <p14:tracePt t="10591" x="7427913" y="4402138"/>
          <p14:tracePt t="10598" x="7427913" y="4410075"/>
          <p14:tracePt t="10605" x="7435850" y="4435475"/>
          <p14:tracePt t="10612" x="7435850" y="4445000"/>
          <p14:tracePt t="10620" x="7435850" y="4452938"/>
          <p14:tracePt t="10635" x="7435850" y="4470400"/>
          <p14:tracePt t="10650" x="7435850" y="4478338"/>
          <p14:tracePt t="10656" x="7435850" y="4486275"/>
          <p14:tracePt t="10664" x="7443788" y="4503738"/>
          <p14:tracePt t="10672" x="7443788" y="4513263"/>
          <p14:tracePt t="10679" x="7443788" y="4529138"/>
          <p14:tracePt t="10687" x="7443788" y="4538663"/>
          <p14:tracePt t="10694" x="7443788" y="4554538"/>
          <p14:tracePt t="10701" x="7443788" y="4572000"/>
          <p14:tracePt t="10709" x="7443788" y="4589463"/>
          <p14:tracePt t="10717" x="7443788" y="4605338"/>
          <p14:tracePt t="10725" x="7443788" y="4614863"/>
          <p14:tracePt t="10731" x="7443788" y="4622800"/>
          <p14:tracePt t="10739" x="7443788" y="4630738"/>
          <p14:tracePt t="10746" x="7443788" y="4640263"/>
          <p14:tracePt t="10753" x="7443788" y="4648200"/>
          <p14:tracePt t="10761" x="7443788" y="4657725"/>
          <p14:tracePt t="10798" x="7443788" y="4665663"/>
          <p14:tracePt t="10806" x="7443788" y="4683125"/>
          <p14:tracePt t="10813" x="7435850" y="4683125"/>
          <p14:tracePt t="10820" x="7435850" y="4691063"/>
          <p14:tracePt t="10828" x="7427913" y="4708525"/>
          <p14:tracePt t="10836" x="7427913" y="4724400"/>
          <p14:tracePt t="10843" x="7418388" y="4741863"/>
          <p14:tracePt t="10851" x="7418388" y="4749800"/>
          <p14:tracePt t="10866" x="7418388" y="4759325"/>
          <p14:tracePt t="10873" x="7418388" y="4767263"/>
          <p14:tracePt t="12201" x="7427913" y="4767263"/>
          <p14:tracePt t="12207" x="7435850" y="4767263"/>
          <p14:tracePt t="12221" x="7443788" y="4767263"/>
          <p14:tracePt t="12229" x="7453313" y="4767263"/>
          <p14:tracePt t="12251" x="7469188" y="4767263"/>
          <p14:tracePt t="12319" x="7478713" y="4767263"/>
          <p14:tracePt t="12349" x="7486650" y="4767263"/>
          <p14:tracePt t="12378" x="7494588" y="4767263"/>
          <p14:tracePt t="12401" x="7504113" y="4767263"/>
          <p14:tracePt t="12416" x="7512050" y="4767263"/>
          <p14:tracePt t="12431" x="7521575" y="4767263"/>
          <p14:tracePt t="12483" x="7529513" y="4767263"/>
          <p14:tracePt t="12512" x="7537450" y="4759325"/>
          <p14:tracePt t="12519" x="7546975" y="4759325"/>
          <p14:tracePt t="12587" x="7554913" y="4759325"/>
          <p14:tracePt t="12648" x="7562850" y="4749800"/>
          <p14:tracePt t="12677" x="7562850" y="4741863"/>
          <p14:tracePt t="12705" x="7572375" y="4741863"/>
          <p14:tracePt t="12818" x="7580313" y="4741863"/>
          <p14:tracePt t="12863" x="7588250" y="4733925"/>
          <p14:tracePt t="13326" x="7588250" y="4724400"/>
          <p14:tracePt t="13354" x="7588250" y="4716463"/>
          <p14:tracePt t="13368" x="7597775" y="4716463"/>
          <p14:tracePt t="14167" x="7605713" y="4691063"/>
          <p14:tracePt t="14173" x="7613650" y="4665663"/>
          <p14:tracePt t="14180" x="7613650" y="4657725"/>
          <p14:tracePt t="14188" x="7623175" y="4630738"/>
          <p14:tracePt t="14195" x="7623175" y="4622800"/>
          <p14:tracePt t="14210" x="7623175" y="4605338"/>
          <p14:tracePt t="14218" x="7631113" y="4564063"/>
          <p14:tracePt t="14225" x="7631113" y="4546600"/>
          <p14:tracePt t="14240" x="7631113" y="4538663"/>
          <p14:tracePt t="14247" x="7631113" y="4529138"/>
          <p14:tracePt t="14277" x="7631113" y="4521200"/>
          <p14:tracePt t="14306" x="7631113" y="4513263"/>
          <p14:tracePt t="14322" x="7631113" y="4503738"/>
          <p14:tracePt t="14329" x="7631113" y="4495800"/>
          <p14:tracePt t="14337" x="7631113" y="4478338"/>
          <p14:tracePt t="14345" x="7639050" y="4460875"/>
          <p14:tracePt t="14352" x="7639050" y="4445000"/>
          <p14:tracePt t="14359" x="7639050" y="4435475"/>
          <p14:tracePt t="14366" x="7639050" y="4427538"/>
          <p14:tracePt t="14442" x="7639050" y="4419600"/>
          <p14:tracePt t="14457" x="7639050" y="4410075"/>
          <p14:tracePt t="14464" x="7648575" y="4410075"/>
          <p14:tracePt t="14472" x="7648575" y="4402138"/>
          <p14:tracePt t="14480" x="7648575" y="4394200"/>
          <p14:tracePt t="14531" x="7648575" y="4384675"/>
          <p14:tracePt t="14568" x="7648575" y="4368800"/>
          <p14:tracePt t="14666" x="7656513" y="4359275"/>
          <p14:tracePt t="14675" x="7666038" y="4351338"/>
          <p14:tracePt t="14682" x="7673975" y="4333875"/>
          <p14:tracePt t="14688" x="7681913" y="4325938"/>
          <p14:tracePt t="14696" x="7691438" y="4316413"/>
          <p14:tracePt t="14702" x="7691438" y="4308475"/>
          <p14:tracePt t="14710" x="7691438" y="4300538"/>
          <p14:tracePt t="14762" x="7691438" y="4291013"/>
          <p14:tracePt t="15203" x="7691438" y="4283075"/>
          <p14:tracePt t="15821" x="7699375" y="4257675"/>
          <p14:tracePt t="15828" x="7716838" y="4224338"/>
          <p14:tracePt t="15836" x="7742238" y="4171950"/>
          <p14:tracePt t="15842" x="7758113" y="4146550"/>
          <p14:tracePt t="15849" x="7783513" y="4105275"/>
          <p14:tracePt t="15857" x="7793038" y="4087813"/>
          <p14:tracePt t="15865" x="7800975" y="4070350"/>
          <p14:tracePt t="15872" x="7818438" y="4062413"/>
          <p14:tracePt t="15879" x="7826375" y="4037013"/>
          <p14:tracePt t="15886" x="7851775" y="4019550"/>
          <p14:tracePt t="15894" x="7861300" y="4002088"/>
          <p14:tracePt t="15901" x="7877175" y="3994150"/>
          <p14:tracePt t="15909" x="7886700" y="3976688"/>
          <p14:tracePt t="15916" x="7902575" y="3951288"/>
          <p14:tracePt t="15924" x="7912100" y="3935413"/>
          <p14:tracePt t="15932" x="7920038" y="3935413"/>
          <p14:tracePt t="15938" x="7920038" y="3925888"/>
          <p14:tracePt t="15946" x="7920038" y="3917950"/>
          <p14:tracePt t="15953" x="7927975" y="3908425"/>
          <p14:tracePt t="15983" x="7937500" y="3908425"/>
          <p14:tracePt t="15998" x="7937500" y="3900488"/>
          <p14:tracePt t="16006" x="7962900" y="3824288"/>
          <p14:tracePt t="16013" x="7970838" y="3722688"/>
          <p14:tracePt t="16020" x="7970838" y="3705225"/>
          <p14:tracePt t="16028" x="7988300" y="3662363"/>
          <p14:tracePt t="16035" x="7988300" y="3629025"/>
          <p14:tracePt t="16043" x="7988300" y="3586163"/>
          <p14:tracePt t="16050" x="7988300" y="3578225"/>
          <p14:tracePt t="16060" x="7988300" y="3560763"/>
          <p14:tracePt t="16067" x="7988300" y="3552825"/>
          <p14:tracePt t="16081" x="7988300" y="3543300"/>
          <p14:tracePt t="16095" x="7988300" y="3527425"/>
          <p14:tracePt t="16125" x="7988300" y="3492500"/>
          <p14:tracePt t="16140" x="7988300" y="3484563"/>
          <p14:tracePt t="16147" x="7988300" y="3475038"/>
          <p14:tracePt t="16155" x="7988300" y="3467100"/>
          <p14:tracePt t="16162" x="7988300" y="3459163"/>
          <p14:tracePt t="16170" x="7988300" y="3441700"/>
          <p14:tracePt t="16177" x="7988300" y="3433763"/>
          <p14:tracePt t="16184" x="7988300" y="3424238"/>
          <p14:tracePt t="16192" x="7988300" y="3416300"/>
          <p14:tracePt t="16207" x="7988300" y="3398838"/>
          <p14:tracePt t="16222" x="7988300" y="3382963"/>
          <p14:tracePt t="16229" x="7988300" y="3373438"/>
          <p14:tracePt t="16244" x="7988300" y="3365500"/>
          <p14:tracePt t="16251" x="7988300" y="3355975"/>
          <p14:tracePt t="16259" x="7988300" y="3348038"/>
          <p14:tracePt t="16266" x="7988300" y="3340100"/>
          <p14:tracePt t="16274" x="7988300" y="3330575"/>
          <p14:tracePt t="16282" x="7988300" y="3322638"/>
          <p14:tracePt t="16289" x="7996238" y="3305175"/>
          <p14:tracePt t="16296" x="7996238" y="3297238"/>
          <p14:tracePt t="16319" x="7996238" y="3289300"/>
          <p14:tracePt t="16348" x="7996238" y="3271838"/>
          <p14:tracePt t="16596" x="7996238" y="3263900"/>
          <p14:tracePt t="16663" x="7996238" y="3254375"/>
          <p14:tracePt t="16698" x="7996238" y="3246438"/>
          <p14:tracePt t="16750" x="7996238" y="3238500"/>
          <p14:tracePt t="18451" x="7996238" y="3228975"/>
          <p14:tracePt t="18458" x="7996238" y="3203575"/>
          <p14:tracePt t="18464" x="7988300" y="3186113"/>
          <p14:tracePt t="18471" x="7970838" y="3160713"/>
          <p14:tracePt t="18478" x="7962900" y="3160713"/>
          <p14:tracePt t="18486" x="7954963" y="3152775"/>
          <p14:tracePt t="18493" x="7954963" y="3144838"/>
          <p14:tracePt t="18500" x="7954963" y="3135313"/>
          <p14:tracePt t="18830" x="7920038" y="3135313"/>
          <p14:tracePt t="18838" x="7902575" y="3127375"/>
          <p14:tracePt t="18843" x="7877175" y="3119438"/>
          <p14:tracePt t="18851" x="7835900" y="3109913"/>
          <p14:tracePt t="18858" x="7800975" y="3109913"/>
          <p14:tracePt t="18866" x="7767638" y="3094038"/>
          <p14:tracePt t="18873" x="7742238" y="3094038"/>
          <p14:tracePt t="18881" x="7724775" y="3094038"/>
          <p14:tracePt t="18888" x="7699375" y="3094038"/>
          <p14:tracePt t="18896" x="7681913" y="3094038"/>
          <p14:tracePt t="18903" x="7673975" y="3094038"/>
          <p14:tracePt t="18911" x="7648575" y="3084513"/>
          <p14:tracePt t="18918" x="7623175" y="3084513"/>
          <p14:tracePt t="18925" x="7613650" y="3084513"/>
          <p14:tracePt t="18933" x="7597775" y="3084513"/>
          <p14:tracePt t="18940" x="7588250" y="3076575"/>
          <p14:tracePt t="18948" x="7572375" y="3067050"/>
          <p14:tracePt t="18955" x="7537450" y="3059113"/>
          <p14:tracePt t="18963" x="7512050" y="3051175"/>
          <p14:tracePt t="18970" x="7461250" y="3041650"/>
          <p14:tracePt t="18977" x="7435850" y="3041650"/>
          <p14:tracePt t="18986" x="7402513" y="3041650"/>
          <p14:tracePt t="18992" x="7350125" y="3033713"/>
          <p14:tracePt t="19000" x="7291388" y="3025775"/>
          <p14:tracePt t="19007" x="7258050" y="3025775"/>
          <p14:tracePt t="19015" x="7223125" y="3025775"/>
          <p14:tracePt t="19022" x="7189788" y="3008313"/>
          <p14:tracePt t="19030" x="7172325" y="3008313"/>
          <p14:tracePt t="19037" x="7146925" y="3000375"/>
          <p14:tracePt t="19044" x="7121525" y="3000375"/>
          <p14:tracePt t="19053" x="7113588" y="3000375"/>
          <p14:tracePt t="19059" x="7096125" y="3000375"/>
          <p14:tracePt t="19067" x="7088188" y="3000375"/>
          <p14:tracePt t="19082" x="7078663" y="3000375"/>
          <p14:tracePt t="19089" x="7061200" y="3000375"/>
          <p14:tracePt t="19097" x="7045325" y="3000375"/>
          <p14:tracePt t="19104" x="7027863" y="3000375"/>
          <p14:tracePt t="19112" x="7019925" y="3000375"/>
          <p14:tracePt t="19120" x="7002463" y="3000375"/>
          <p14:tracePt t="19126" x="6969125" y="3000375"/>
          <p14:tracePt t="19134" x="6959600" y="3000375"/>
          <p14:tracePt t="19141" x="6934200" y="3000375"/>
          <p14:tracePt t="19149" x="6900863" y="3000375"/>
          <p14:tracePt t="19156" x="6891338" y="3000375"/>
          <p14:tracePt t="19164" x="6875463" y="3000375"/>
          <p14:tracePt t="19179" x="6865938" y="3000375"/>
          <p14:tracePt t="19186" x="6858000" y="3000375"/>
          <p14:tracePt t="19193" x="6840538" y="3000375"/>
          <p14:tracePt t="19201" x="6815138" y="3000375"/>
          <p14:tracePt t="19209" x="6781800" y="3000375"/>
          <p14:tracePt t="19216" x="6764338" y="3000375"/>
          <p14:tracePt t="19223" x="6738938" y="3000375"/>
          <p14:tracePt t="19231" x="6721475" y="3000375"/>
          <p14:tracePt t="19238" x="6713538" y="3000375"/>
          <p14:tracePt t="19246" x="6696075" y="3000375"/>
          <p14:tracePt t="19253" x="6688138" y="3000375"/>
          <p14:tracePt t="19268" x="6680200" y="3000375"/>
          <p14:tracePt t="19305" x="6670675" y="3000375"/>
          <p14:tracePt t="19388" x="6662738" y="3000375"/>
          <p14:tracePt t="19403" x="6654800" y="3000375"/>
          <p14:tracePt t="19418" x="6645275" y="3000375"/>
          <p14:tracePt t="19433" x="6637338" y="3000375"/>
          <p14:tracePt t="21235" x="6688138" y="2982913"/>
          <p14:tracePt t="21242" x="6731000" y="2974975"/>
          <p14:tracePt t="21250" x="6807200" y="2949575"/>
          <p14:tracePt t="21257" x="6865938" y="2940050"/>
          <p14:tracePt t="21265" x="6934200" y="2932113"/>
          <p14:tracePt t="21272" x="6994525" y="2922588"/>
          <p14:tracePt t="21279" x="7088188" y="2897188"/>
          <p14:tracePt t="21287" x="7129463" y="2897188"/>
          <p14:tracePt t="21294" x="7197725" y="2897188"/>
          <p14:tracePt t="21302" x="7240588" y="2897188"/>
          <p14:tracePt t="21310" x="7291388" y="2897188"/>
          <p14:tracePt t="21319" x="7334250" y="2897188"/>
          <p14:tracePt t="21329" x="7367588" y="2897188"/>
          <p14:tracePt t="21332" x="7410450" y="2897188"/>
          <p14:tracePt t="21340" x="7435850" y="2897188"/>
          <p14:tracePt t="21346" x="7478713" y="2889250"/>
          <p14:tracePt t="21354" x="7512050" y="2889250"/>
          <p14:tracePt t="21361" x="7537450" y="2889250"/>
          <p14:tracePt t="21369" x="7580313" y="2881313"/>
          <p14:tracePt t="21376" x="7613650" y="2871788"/>
          <p14:tracePt t="21383" x="7656513" y="2863850"/>
          <p14:tracePt t="21392" x="7681913" y="2863850"/>
          <p14:tracePt t="21398" x="7716838" y="2863850"/>
          <p14:tracePt t="21407" x="7758113" y="2855913"/>
          <p14:tracePt t="21413" x="7793038" y="2846388"/>
          <p14:tracePt t="21421" x="7818438" y="2846388"/>
          <p14:tracePt t="21428" x="7851775" y="2846388"/>
          <p14:tracePt t="21436" x="7886700" y="2846388"/>
          <p14:tracePt t="21444" x="7927975" y="2846388"/>
          <p14:tracePt t="21451" x="7962900" y="2846388"/>
          <p14:tracePt t="21459" x="7988300" y="2846388"/>
          <p14:tracePt t="21466" x="8013700" y="2846388"/>
          <p14:tracePt t="21473" x="8031163" y="2846388"/>
          <p14:tracePt t="21480" x="8039100" y="2846388"/>
          <p14:tracePt t="21488" x="8064500" y="2855913"/>
          <p14:tracePt t="21495" x="8081963" y="2855913"/>
          <p14:tracePt t="21503" x="8089900" y="2855913"/>
          <p14:tracePt t="21510" x="8099425" y="2855913"/>
          <p14:tracePt t="21518" x="8107363" y="2855913"/>
          <p14:tracePt t="21532" x="8132763" y="2855913"/>
          <p14:tracePt t="21548" x="8150225" y="2855913"/>
          <p14:tracePt t="21555" x="8166100" y="2855913"/>
          <p14:tracePt t="21562" x="8183563" y="2855913"/>
          <p14:tracePt t="21570" x="8208963" y="2855913"/>
          <p14:tracePt t="21577" x="8226425" y="2855913"/>
          <p14:tracePt t="21584" x="8234363" y="2855913"/>
          <p14:tracePt t="21592" x="8251825" y="2855913"/>
          <p14:tracePt t="21608" x="8269288" y="2855913"/>
          <p14:tracePt t="21614" x="8277225" y="2855913"/>
          <p14:tracePt t="21629" x="8285163" y="2855913"/>
          <p14:tracePt t="21644" x="8294688" y="2855913"/>
          <p14:tracePt t="21659" x="8302625" y="2855913"/>
          <p14:tracePt t="21666" x="8310563" y="2855913"/>
          <p14:tracePt t="21711" x="8320088" y="2855913"/>
          <p14:tracePt t="21719" x="8328025" y="2855913"/>
          <p14:tracePt t="21726" x="8335963" y="2855913"/>
          <p14:tracePt t="21734" x="8345488" y="2855913"/>
          <p14:tracePt t="21748" x="8353425" y="2855913"/>
          <p14:tracePt t="21756" x="8362950" y="2863850"/>
          <p14:tracePt t="21771" x="8370888" y="2863850"/>
          <p14:tracePt t="21778" x="8378825" y="2863850"/>
          <p14:tracePt t="23931" x="8362950" y="2871788"/>
          <p14:tracePt t="23939" x="8353425" y="2881313"/>
          <p14:tracePt t="23945" x="8345488" y="2881313"/>
          <p14:tracePt t="23952" x="8328025" y="2889250"/>
          <p14:tracePt t="23961" x="8310563" y="2897188"/>
          <p14:tracePt t="23968" x="8294688" y="2897188"/>
          <p14:tracePt t="23976" x="8277225" y="2897188"/>
          <p14:tracePt t="23991" x="8259763" y="2906713"/>
          <p14:tracePt t="23998" x="8234363" y="2914650"/>
          <p14:tracePt t="24007" x="8226425" y="2922588"/>
          <p14:tracePt t="24013" x="8218488" y="2922588"/>
          <p14:tracePt t="24021" x="8201025" y="2940050"/>
          <p14:tracePt t="24028" x="8191500" y="2940050"/>
          <p14:tracePt t="24036" x="8175625" y="2949575"/>
          <p14:tracePt t="24043" x="8166100" y="2957513"/>
          <p14:tracePt t="24050" x="8158163" y="2965450"/>
          <p14:tracePt t="24065" x="8150225" y="2974975"/>
          <p14:tracePt t="24072" x="8140700" y="2974975"/>
          <p14:tracePt t="24080" x="8140700" y="2982913"/>
          <p14:tracePt t="24088" x="8132763" y="2990850"/>
          <p14:tracePt t="24095" x="8124825" y="2990850"/>
          <p14:tracePt t="24102" x="8115300" y="2990850"/>
          <p14:tracePt t="24110" x="8107363" y="3000375"/>
          <p14:tracePt t="24117" x="8099425" y="3008313"/>
          <p14:tracePt t="24124" x="8089900" y="3016250"/>
          <p14:tracePt t="24140" x="8081963" y="3025775"/>
          <p14:tracePt t="24149" x="8074025" y="3033713"/>
          <p14:tracePt t="24158" x="8074025" y="3041650"/>
          <p14:tracePt t="24163" x="8064500" y="3041650"/>
          <p14:tracePt t="24170" x="8047038" y="3051175"/>
          <p14:tracePt t="24177" x="8039100" y="3067050"/>
          <p14:tracePt t="24191" x="8031163" y="3076575"/>
          <p14:tracePt t="24200" x="8021638" y="3084513"/>
          <p14:tracePt t="24206" x="8021638" y="3094038"/>
          <p14:tracePt t="24215" x="8013700" y="3094038"/>
          <p14:tracePt t="24222" x="8005763" y="3101975"/>
          <p14:tracePt t="24228" x="7996238" y="3109913"/>
          <p14:tracePt t="24240" x="7988300" y="3109913"/>
          <p14:tracePt t="24246" x="7988300" y="3127375"/>
          <p14:tracePt t="24252" x="7980363" y="3135313"/>
          <p14:tracePt t="24259" x="7980363" y="3144838"/>
          <p14:tracePt t="24267" x="7970838" y="3144838"/>
          <p14:tracePt t="24281" x="7970838" y="3152775"/>
          <p14:tracePt t="24289" x="7970838" y="3160713"/>
          <p14:tracePt t="24310" x="7962900" y="3160713"/>
          <p14:tracePt t="24318" x="7962900" y="3170238"/>
          <p14:tracePt t="24340" x="7954963" y="3178175"/>
          <p14:tracePt t="24356" x="7954963" y="3195638"/>
          <p14:tracePt t="25086" x="7954963" y="3203575"/>
          <p14:tracePt t="25093" x="7954963" y="3211513"/>
          <p14:tracePt t="25100" x="7954963" y="3221038"/>
          <p14:tracePt t="25108" x="7954963" y="3228975"/>
          <p14:tracePt t="25123" x="7954963" y="3238500"/>
          <p14:tracePt t="25131" x="7954963" y="3254375"/>
          <p14:tracePt t="25138" x="7954963" y="3263900"/>
          <p14:tracePt t="25145" x="7954963" y="3289300"/>
          <p14:tracePt t="25152" x="7954963" y="3297238"/>
          <p14:tracePt t="25160" x="7954963" y="3314700"/>
          <p14:tracePt t="25167" x="7954963" y="3330575"/>
          <p14:tracePt t="25182" x="7954963" y="3340100"/>
          <p14:tracePt t="25190" x="7954963" y="3355975"/>
          <p14:tracePt t="25197" x="7954963" y="3365500"/>
          <p14:tracePt t="25206" x="7954963" y="3382963"/>
          <p14:tracePt t="25221" x="7954963" y="3390900"/>
          <p14:tracePt t="25228" x="7954963" y="3398838"/>
          <p14:tracePt t="25235" x="7954963" y="3408363"/>
          <p14:tracePt t="25242" x="7954963" y="3416300"/>
          <p14:tracePt t="25250" x="7962900" y="3433763"/>
          <p14:tracePt t="25265" x="7962900" y="3441700"/>
          <p14:tracePt t="25272" x="7970838" y="3459163"/>
          <p14:tracePt t="25287" x="7980363" y="3467100"/>
          <p14:tracePt t="25295" x="7980363" y="3492500"/>
          <p14:tracePt t="25302" x="7988300" y="3492500"/>
          <p14:tracePt t="25309" x="7988300" y="3509963"/>
          <p14:tracePt t="25317" x="7996238" y="3527425"/>
          <p14:tracePt t="25332" x="8005763" y="3552825"/>
          <p14:tracePt t="25347" x="8005763" y="3568700"/>
          <p14:tracePt t="25354" x="8005763" y="3586163"/>
          <p14:tracePt t="25368" x="8005763" y="3594100"/>
          <p14:tracePt t="25376" x="8013700" y="3603625"/>
          <p14:tracePt t="25383" x="8013700" y="3611563"/>
          <p14:tracePt t="25391" x="8013700" y="3619500"/>
          <p14:tracePt t="25399" x="8013700" y="3629025"/>
          <p14:tracePt t="25406" x="8013700" y="3636963"/>
          <p14:tracePt t="25414" x="8021638" y="3654425"/>
          <p14:tracePt t="25428" x="8021638" y="3662363"/>
          <p14:tracePt t="25436" x="8031163" y="3687763"/>
          <p14:tracePt t="25443" x="8031163" y="3697288"/>
          <p14:tracePt t="25450" x="8039100" y="3713163"/>
          <p14:tracePt t="25458" x="8039100" y="3730625"/>
          <p14:tracePt t="25473" x="8039100" y="3748088"/>
          <p14:tracePt t="25488" x="8039100" y="3756025"/>
          <p14:tracePt t="25495" x="8039100" y="3763963"/>
          <p14:tracePt t="25502" x="8039100" y="3773488"/>
          <p14:tracePt t="25773" x="8039100" y="3748088"/>
          <p14:tracePt t="25780" x="8039100" y="3722688"/>
          <p14:tracePt t="25786" x="8031163" y="3705225"/>
          <p14:tracePt t="25794" x="8021638" y="3687763"/>
          <p14:tracePt t="25801" x="8013700" y="3662363"/>
          <p14:tracePt t="25808" x="8005763" y="3662363"/>
          <p14:tracePt t="25815" x="8005763" y="3646488"/>
          <p14:tracePt t="25823" x="8005763" y="3636963"/>
          <p14:tracePt t="25830" x="7996238" y="3636963"/>
          <p14:tracePt t="25838" x="7996238" y="3629025"/>
          <p14:tracePt t="25846" x="7996238" y="3619500"/>
          <p14:tracePt t="25853" x="7996238" y="3611563"/>
          <p14:tracePt t="25861" x="7996238" y="3603625"/>
          <p14:tracePt t="25883" x="7980363" y="3594100"/>
          <p14:tracePt t="25890" x="7970838" y="3586163"/>
          <p14:tracePt t="25897" x="7970838" y="3568700"/>
          <p14:tracePt t="25905" x="7962900" y="3552825"/>
          <p14:tracePt t="25913" x="7954963" y="3527425"/>
          <p14:tracePt t="25920" x="7945438" y="3517900"/>
          <p14:tracePt t="25929" x="7937500" y="3502025"/>
          <p14:tracePt t="25935" x="7937500" y="3492500"/>
          <p14:tracePt t="25950" x="7937500" y="3484563"/>
          <p14:tracePt t="26002" x="7937500" y="3467100"/>
          <p14:tracePt t="26054" x="7937500" y="3459163"/>
          <p14:tracePt t="26076" x="7927975" y="3449638"/>
          <p14:tracePt t="26091" x="7927975" y="3433763"/>
          <p14:tracePt t="26098" x="7927975" y="3398838"/>
          <p14:tracePt t="26106" x="7927975" y="3390900"/>
          <p14:tracePt t="26113" x="7927975" y="3373438"/>
          <p14:tracePt t="26121" x="7927975" y="3365500"/>
          <p14:tracePt t="26136" x="7927975" y="3355975"/>
          <p14:tracePt t="26143" x="7927975" y="3348038"/>
          <p14:tracePt t="26173" x="7927975" y="3330575"/>
          <p14:tracePt t="26188" x="7927975" y="3322638"/>
          <p14:tracePt t="26218" x="7927975" y="3314700"/>
          <p14:tracePt t="26226" x="7927975" y="3305175"/>
          <p14:tracePt t="26233" x="7927975" y="3297238"/>
          <p14:tracePt t="26247" x="7927975" y="3289300"/>
          <p14:tracePt t="26255" x="7927975" y="3279775"/>
          <p14:tracePt t="27156" x="7927975" y="3289300"/>
          <p14:tracePt t="27201" x="7920038" y="3289300"/>
          <p14:tracePt t="27209" x="7912100" y="3289300"/>
          <p14:tracePt t="27411" x="7902575" y="3289300"/>
          <p14:tracePt t="27710" x="7894638" y="3289300"/>
          <p14:tracePt t="27737" x="7886700" y="3289300"/>
          <p14:tracePt t="27760" x="7886700" y="3279775"/>
          <p14:tracePt t="27790" x="7886700" y="3271838"/>
          <p14:tracePt t="27805" x="7877175" y="3263900"/>
          <p14:tracePt t="28544" x="7877175" y="3279775"/>
          <p14:tracePt t="28550" x="7877175" y="3305175"/>
          <p14:tracePt t="28557" x="7886700" y="3340100"/>
          <p14:tracePt t="28565" x="7886700" y="3365500"/>
          <p14:tracePt t="28572" x="7894638" y="3373438"/>
          <p14:tracePt t="28580" x="7902575" y="3390900"/>
          <p14:tracePt t="28588" x="7902575" y="3416300"/>
          <p14:tracePt t="28594" x="7902575" y="3424238"/>
          <p14:tracePt t="28602" x="7912100" y="3441700"/>
          <p14:tracePt t="28609" x="7920038" y="3459163"/>
          <p14:tracePt t="28617" x="7927975" y="3484563"/>
          <p14:tracePt t="28625" x="7937500" y="3492500"/>
          <p14:tracePt t="28631" x="7954963" y="3509963"/>
          <p14:tracePt t="28640" x="7962900" y="3527425"/>
          <p14:tracePt t="28649" x="7962900" y="3543300"/>
          <p14:tracePt t="28658" x="7970838" y="3560763"/>
          <p14:tracePt t="28663" x="7980363" y="3568700"/>
          <p14:tracePt t="28668" x="7980363" y="3578225"/>
          <p14:tracePt t="28683" x="7980363" y="3586163"/>
          <p14:tracePt t="28698" x="7988300" y="3594100"/>
          <p14:tracePt t="28721" x="7988300" y="3603625"/>
          <p14:tracePt t="28736" x="7988300" y="3619500"/>
          <p14:tracePt t="28743" x="7996238" y="3619500"/>
          <p14:tracePt t="28750" x="8005763" y="3629025"/>
          <p14:tracePt t="28757" x="8005763" y="3636963"/>
          <p14:tracePt t="28765" x="8005763" y="3646488"/>
          <p14:tracePt t="28773" x="8013700" y="3646488"/>
          <p14:tracePt t="28780" x="8013700" y="3654425"/>
          <p14:tracePt t="28787" x="8013700" y="3662363"/>
          <p14:tracePt t="28795" x="8013700" y="3671888"/>
          <p14:tracePt t="28802" x="8013700" y="3679825"/>
          <p14:tracePt t="28810" x="8013700" y="3687763"/>
          <p14:tracePt t="28825" x="8021638" y="3697288"/>
          <p14:tracePt t="28839" x="8021638" y="3705225"/>
          <p14:tracePt t="28847" x="8031163" y="3713163"/>
          <p14:tracePt t="28862" x="8031163" y="3722688"/>
          <p14:tracePt t="28870" x="8031163" y="3730625"/>
          <p14:tracePt t="28877" x="8039100" y="3738563"/>
          <p14:tracePt t="28899" x="8039100" y="3748088"/>
          <p14:tracePt t="28906" x="8039100" y="3756025"/>
          <p14:tracePt t="28922" x="8039100" y="3763963"/>
          <p14:tracePt t="28929" x="8039100" y="3773488"/>
          <p14:tracePt t="28959" x="8039100" y="3781425"/>
          <p14:tracePt t="29019" x="8047038" y="3790950"/>
          <p14:tracePt t="29027" x="8047038" y="3798888"/>
          <p14:tracePt t="29064" x="8047038" y="3806825"/>
          <p14:tracePt t="29071" x="8047038" y="3816350"/>
          <p14:tracePt t="29101" x="8047038" y="3824288"/>
          <p14:tracePt t="30136" x="8039100" y="3824288"/>
          <p14:tracePt t="30143" x="8031163" y="3824288"/>
          <p14:tracePt t="30158" x="8021638" y="3824288"/>
          <p14:tracePt t="30167" x="8013700" y="3824288"/>
          <p14:tracePt t="30173" x="8005763" y="3824288"/>
          <p14:tracePt t="30181" x="7996238" y="3824288"/>
          <p14:tracePt t="30188" x="7988300" y="3824288"/>
          <p14:tracePt t="30195" x="7980363" y="3824288"/>
          <p14:tracePt t="30331" x="7970838" y="3824288"/>
          <p14:tracePt t="30344" x="7962900" y="3824288"/>
          <p14:tracePt t="30360" x="7962900" y="3816350"/>
          <p14:tracePt t="30366" x="7962900" y="3806825"/>
          <p14:tracePt t="30382" x="7962900" y="3798888"/>
          <p14:tracePt t="30396" x="7962900" y="3790950"/>
          <p14:tracePt t="30434" x="7962900" y="3781425"/>
          <p14:tracePt t="30464" x="7962900" y="3763963"/>
          <p14:tracePt t="30532" x="7962900" y="3756025"/>
          <p14:tracePt t="30942" x="7954963" y="3756025"/>
          <p14:tracePt t="30972" x="7945438" y="3756025"/>
          <p14:tracePt t="30985" x="7937500" y="3756025"/>
          <p14:tracePt t="31015" x="7927975" y="3773488"/>
          <p14:tracePt t="31022" x="7920038" y="3781425"/>
          <p14:tracePt t="31030" x="7912100" y="3781425"/>
          <p14:tracePt t="31037" x="7902575" y="3790950"/>
          <p14:tracePt t="31045" x="7894638" y="3798888"/>
          <p14:tracePt t="31053" x="7894638" y="3806825"/>
          <p14:tracePt t="31060" x="7886700" y="3806825"/>
          <p14:tracePt t="31067" x="7877175" y="3816350"/>
          <p14:tracePt t="31074" x="7869238" y="3824288"/>
          <p14:tracePt t="31089" x="7861300" y="3832225"/>
          <p14:tracePt t="31097" x="7861300" y="3841750"/>
          <p14:tracePt t="31104" x="7861300" y="3849688"/>
          <p14:tracePt t="31141" x="7843838" y="3849688"/>
          <p14:tracePt t="31148" x="7843838" y="3857625"/>
          <p14:tracePt t="31156" x="7835900" y="3867150"/>
          <p14:tracePt t="31164" x="7826375" y="3875088"/>
          <p14:tracePt t="31170" x="7826375" y="3883025"/>
          <p14:tracePt t="31179" x="7818438" y="3892550"/>
          <p14:tracePt t="31188" x="7810500" y="3900488"/>
          <p14:tracePt t="31193" x="7800975" y="3900488"/>
          <p14:tracePt t="31202" x="7800975" y="3908425"/>
          <p14:tracePt t="31208" x="7800975" y="3917950"/>
          <p14:tracePt t="31223" x="7800975" y="3925888"/>
          <p14:tracePt t="31292" x="7783513" y="3935413"/>
          <p14:tracePt t="31299" x="7775575" y="3951288"/>
          <p14:tracePt t="31313" x="7767638" y="3960813"/>
          <p14:tracePt t="31320" x="7758113" y="3968750"/>
          <p14:tracePt t="31329" x="7750175" y="3968750"/>
          <p14:tracePt t="31339" x="7750175" y="3976688"/>
          <p14:tracePt t="31344" x="7742238" y="3986213"/>
          <p14:tracePt t="31350" x="7732713" y="3994150"/>
          <p14:tracePt t="31357" x="7724775" y="3994150"/>
          <p14:tracePt t="31365" x="7716838" y="4011613"/>
          <p14:tracePt t="31372" x="7707313" y="4019550"/>
          <p14:tracePt t="31380" x="7699375" y="4019550"/>
          <p14:tracePt t="31395" x="7699375" y="4027488"/>
          <p14:tracePt t="31410" x="7691438" y="4037013"/>
          <p14:tracePt t="31420" x="7681913" y="4044950"/>
          <p14:tracePt t="31433" x="7673975" y="4052888"/>
          <p14:tracePt t="31440" x="7656513" y="4062413"/>
          <p14:tracePt t="31447" x="7648575" y="4070350"/>
          <p14:tracePt t="31454" x="7648575" y="4079875"/>
          <p14:tracePt t="31462" x="7639050" y="4095750"/>
          <p14:tracePt t="31469" x="7631113" y="4095750"/>
          <p14:tracePt t="31477" x="7623175" y="4113213"/>
          <p14:tracePt t="31485" x="7613650" y="4130675"/>
          <p14:tracePt t="31492" x="7605713" y="4138613"/>
          <p14:tracePt t="31499" x="7588250" y="4156075"/>
          <p14:tracePt t="31506" x="7580313" y="4164013"/>
          <p14:tracePt t="31514" x="7580313" y="4171950"/>
          <p14:tracePt t="31522" x="7572375" y="4171950"/>
          <p14:tracePt t="31529" x="7562850" y="4181475"/>
          <p14:tracePt t="31537" x="7562850" y="4189413"/>
          <p14:tracePt t="31543" x="7554913" y="4197350"/>
          <p14:tracePt t="31932" x="7580313" y="4171950"/>
          <p14:tracePt t="31940" x="7613650" y="4121150"/>
          <p14:tracePt t="31947" x="7673975" y="4070350"/>
          <p14:tracePt t="31954" x="7699375" y="4019550"/>
          <p14:tracePt t="31961" x="7724775" y="3986213"/>
          <p14:tracePt t="31969" x="7742238" y="3943350"/>
          <p14:tracePt t="31977" x="7767638" y="3917950"/>
          <p14:tracePt t="31983" x="7775575" y="3908425"/>
          <p14:tracePt t="31991" x="7783513" y="3892550"/>
          <p14:tracePt t="31998" x="7793038" y="3883025"/>
          <p14:tracePt t="32013" x="7810500" y="3867150"/>
          <p14:tracePt t="32021" x="7818438" y="3857625"/>
          <p14:tracePt t="32028" x="7826375" y="3857625"/>
          <p14:tracePt t="32036" x="7835900" y="3849688"/>
          <p14:tracePt t="32043" x="7843838" y="3841750"/>
          <p14:tracePt t="32051" x="7843838" y="3832225"/>
          <p14:tracePt t="32057" x="7851775" y="3824288"/>
          <p14:tracePt t="32102" x="7861300" y="3824288"/>
          <p14:tracePt t="32110" x="7861300" y="3816350"/>
          <p14:tracePt t="32116" x="7869238" y="3806825"/>
          <p14:tracePt t="32124" x="7902575" y="3790950"/>
          <p14:tracePt t="32132" x="7920038" y="3781425"/>
          <p14:tracePt t="32140" x="7937500" y="3773488"/>
          <p14:tracePt t="32149" x="7945438" y="3756025"/>
          <p14:tracePt t="32159" x="7945438" y="3748088"/>
          <p14:tracePt t="32162" x="7954963" y="3748088"/>
          <p14:tracePt t="32170" x="7970838" y="3748088"/>
          <p14:tracePt t="32440" x="7962900" y="3756025"/>
          <p14:tracePt t="32446" x="7954963" y="3773488"/>
          <p14:tracePt t="32454" x="7945438" y="3798888"/>
          <p14:tracePt t="32460" x="7937500" y="3806825"/>
          <p14:tracePt t="32475" x="7927975" y="3816350"/>
          <p14:tracePt t="32482" x="7920038" y="3824288"/>
          <p14:tracePt t="32490" x="7912100" y="3832225"/>
          <p14:tracePt t="32497" x="7902575" y="3832225"/>
          <p14:tracePt t="32505" x="7894638" y="3841750"/>
          <p14:tracePt t="32513" x="7894638" y="3849688"/>
          <p14:tracePt t="32520" x="7886700" y="3857625"/>
          <p14:tracePt t="32527" x="7886700" y="3867150"/>
          <p14:tracePt t="32534" x="7877175" y="3875088"/>
          <p14:tracePt t="32542" x="7869238" y="3875088"/>
          <p14:tracePt t="32549" x="7869238" y="3883025"/>
          <p14:tracePt t="32557" x="7861300" y="3892550"/>
          <p14:tracePt t="32572" x="7843838" y="3900488"/>
          <p14:tracePt t="33623" x="7835900" y="3908425"/>
          <p14:tracePt t="33630" x="7818438" y="3935413"/>
          <p14:tracePt t="33636" x="7800975" y="3951288"/>
          <p14:tracePt t="33643" x="7783513" y="3976688"/>
          <p14:tracePt t="33651" x="7767638" y="3986213"/>
          <p14:tracePt t="33658" x="7758113" y="4002088"/>
          <p14:tracePt t="33666" x="7758113" y="4011613"/>
          <p14:tracePt t="33675" x="7750175" y="4019550"/>
          <p14:tracePt t="33681" x="7742238" y="4019550"/>
          <p14:tracePt t="33689" x="7742238" y="4027488"/>
          <p14:tracePt t="33696" x="7732713" y="4044950"/>
          <p14:tracePt t="33704" x="7724775" y="4044950"/>
          <p14:tracePt t="33710" x="7716838" y="4062413"/>
          <p14:tracePt t="33718" x="7707313" y="4079875"/>
          <p14:tracePt t="33726" x="7699375" y="4087813"/>
          <p14:tracePt t="33733" x="7691438" y="4095750"/>
          <p14:tracePt t="33741" x="7681913" y="4121150"/>
          <p14:tracePt t="33748" x="7666038" y="4121150"/>
          <p14:tracePt t="33756" x="7666038" y="4130675"/>
          <p14:tracePt t="33763" x="7656513" y="4138613"/>
          <p14:tracePt t="33771" x="7648575" y="4146550"/>
          <p14:tracePt t="33777" x="7639050" y="4146550"/>
          <p14:tracePt t="33786" x="7631113" y="4156075"/>
          <p14:tracePt t="33793" x="7623175" y="4164013"/>
          <p14:tracePt t="33801" x="7623175" y="4171950"/>
          <p14:tracePt t="33809" x="7613650" y="4181475"/>
          <p14:tracePt t="33816" x="7605713" y="4189413"/>
          <p14:tracePt t="33823" x="7597775" y="4189413"/>
          <p14:tracePt t="33830" x="7597775" y="4197350"/>
          <p14:tracePt t="33838" x="7588250" y="4206875"/>
          <p14:tracePt t="33845" x="7572375" y="4214813"/>
          <p14:tracePt t="33860" x="7562850" y="4224338"/>
          <p14:tracePt t="33868" x="7554913" y="4240213"/>
          <p14:tracePt t="33874" x="7546975" y="4240213"/>
          <p14:tracePt t="33935" x="7546975" y="4249738"/>
          <p14:tracePt t="34435" x="7572375" y="4224338"/>
          <p14:tracePt t="34443" x="7613650" y="4189413"/>
          <p14:tracePt t="34450" x="7666038" y="4138613"/>
          <p14:tracePt t="34457" x="7691438" y="4095750"/>
          <p14:tracePt t="34464" x="7750175" y="4019550"/>
          <p14:tracePt t="34471" x="7775575" y="3986213"/>
          <p14:tracePt t="34478" x="7810500" y="3908425"/>
          <p14:tracePt t="34487" x="7835900" y="3857625"/>
          <p14:tracePt t="34494" x="7851775" y="3824288"/>
          <p14:tracePt t="34502" x="7861300" y="3806825"/>
          <p14:tracePt t="34508" x="7869238" y="3790950"/>
          <p14:tracePt t="34516" x="7886700" y="3773488"/>
          <p14:tracePt t="34523" x="7894638" y="3756025"/>
          <p14:tracePt t="34531" x="7912100" y="3738563"/>
          <p14:tracePt t="34538" x="7920038" y="3730625"/>
          <p14:tracePt t="34545" x="7927975" y="3722688"/>
          <p14:tracePt t="34553" x="7937500" y="3705225"/>
          <p14:tracePt t="34561" x="7945438" y="3697288"/>
          <p14:tracePt t="34568" x="7954963" y="3687763"/>
          <p14:tracePt t="34576" x="7962900" y="3679825"/>
          <p14:tracePt t="34583" x="7970838" y="3671888"/>
          <p14:tracePt t="34620" x="7970838" y="3662363"/>
          <p14:tracePt t="34657" x="7988300" y="3662363"/>
          <p14:tracePt t="34747" x="7996238" y="3654425"/>
          <p14:tracePt t="35598" x="7980363" y="3654425"/>
          <p14:tracePt t="35604" x="7962900" y="3662363"/>
          <p14:tracePt t="35610" x="7945438" y="3662363"/>
          <p14:tracePt t="35618" x="7920038" y="3671888"/>
          <p14:tracePt t="35625" x="7902575" y="3671888"/>
          <p14:tracePt t="35633" x="7894638" y="3671888"/>
          <p14:tracePt t="35641" x="7869238" y="3671888"/>
          <p14:tracePt t="35648" x="7843838" y="3671888"/>
          <p14:tracePt t="35655" x="7826375" y="3671888"/>
          <p14:tracePt t="35663" x="7800975" y="3679825"/>
          <p14:tracePt t="35670" x="7783513" y="3679825"/>
          <p14:tracePt t="35677" x="7767638" y="3679825"/>
          <p14:tracePt t="35685" x="7750175" y="3679825"/>
          <p14:tracePt t="35693" x="7742238" y="3679825"/>
          <p14:tracePt t="35700" x="7724775" y="3687763"/>
          <p14:tracePt t="35708" x="7699375" y="3687763"/>
          <p14:tracePt t="35715" x="7691438" y="3687763"/>
          <p14:tracePt t="35722" x="7681913" y="3687763"/>
          <p14:tracePt t="35730" x="7666038" y="3687763"/>
          <p14:tracePt t="35737" x="7656513" y="3687763"/>
          <p14:tracePt t="35744" x="7623175" y="3687763"/>
          <p14:tracePt t="35752" x="7597775" y="3687763"/>
          <p14:tracePt t="35759" x="7572375" y="3687763"/>
          <p14:tracePt t="35767" x="7537450" y="3697288"/>
          <p14:tracePt t="35774" x="7512050" y="3697288"/>
          <p14:tracePt t="35782" x="7469188" y="3697288"/>
          <p14:tracePt t="35789" x="7443788" y="3697288"/>
          <p14:tracePt t="35797" x="7435850" y="3705225"/>
          <p14:tracePt t="35804" x="7418388" y="3705225"/>
          <p14:tracePt t="35811" x="7410450" y="3705225"/>
          <p14:tracePt t="35819" x="7392988" y="3705225"/>
          <p14:tracePt t="35826" x="7385050" y="3705225"/>
          <p14:tracePt t="35841" x="7377113" y="3705225"/>
          <p14:tracePt t="35849" x="7367588" y="3705225"/>
          <p14:tracePt t="35857" x="7359650" y="3705225"/>
          <p14:tracePt t="35878" x="7350125" y="3705225"/>
          <p14:tracePt t="35886" x="7342188" y="3705225"/>
          <p14:tracePt t="35893" x="7334250" y="3705225"/>
          <p14:tracePt t="35901" x="7324725" y="3705225"/>
          <p14:tracePt t="35909" x="7316788" y="3705225"/>
          <p14:tracePt t="35925" x="7308850" y="3705225"/>
          <p14:tracePt t="35931" x="7299325" y="3705225"/>
          <p14:tracePt t="35946" x="7291388" y="3705225"/>
          <p14:tracePt t="35953" x="7283450" y="3705225"/>
          <p14:tracePt t="35960" x="7273925" y="3705225"/>
          <p14:tracePt t="36065" x="7265988" y="3705225"/>
          <p14:tracePt t="36102" x="7258050" y="3705225"/>
          <p14:tracePt t="36117" x="7248525" y="3705225"/>
          <p14:tracePt t="36146" x="7240588" y="3705225"/>
          <p14:tracePt t="36154" x="7240588" y="3697288"/>
          <p14:tracePt t="36237" x="7232650" y="3687763"/>
          <p14:tracePt t="36274" x="7223125" y="3679825"/>
          <p14:tracePt t="36281" x="7205663" y="3671888"/>
          <p14:tracePt t="36289" x="7205663" y="3662363"/>
          <p14:tracePt t="36304" x="7197725" y="3654425"/>
          <p14:tracePt t="36312" x="7189788" y="3646488"/>
          <p14:tracePt t="36319" x="7180263" y="3636963"/>
          <p14:tracePt t="36334" x="7172325" y="3629025"/>
          <p14:tracePt t="36342" x="7164388" y="3619500"/>
          <p14:tracePt t="36356" x="7164388" y="3611563"/>
          <p14:tracePt t="36363" x="7164388" y="3594100"/>
          <p14:tracePt t="36371" x="7146925" y="3594100"/>
          <p14:tracePt t="36378" x="7146925" y="3586163"/>
          <p14:tracePt t="36387" x="7146925" y="3578225"/>
          <p14:tracePt t="36395" x="7146925" y="3568700"/>
          <p14:tracePt t="40812" x="7164388" y="3568700"/>
          <p14:tracePt t="40817" x="7180263" y="3568700"/>
          <p14:tracePt t="40825" x="7197725" y="3578225"/>
          <p14:tracePt t="40832" x="7215188" y="3578225"/>
          <p14:tracePt t="40840" x="7232650" y="3578225"/>
          <p14:tracePt t="40847" x="7240588" y="3586163"/>
          <p14:tracePt t="40855" x="7258050" y="3586163"/>
          <p14:tracePt t="40862" x="7283450" y="3586163"/>
          <p14:tracePt t="40870" x="7299325" y="3594100"/>
          <p14:tracePt t="40877" x="7316788" y="3594100"/>
          <p14:tracePt t="40884" x="7334250" y="3594100"/>
          <p14:tracePt t="40893" x="7367588" y="3603625"/>
          <p14:tracePt t="40899" x="7385050" y="3603625"/>
          <p14:tracePt t="40907" x="7418388" y="3603625"/>
          <p14:tracePt t="40914" x="7443788" y="3603625"/>
          <p14:tracePt t="40922" x="7469188" y="3611563"/>
          <p14:tracePt t="40928" x="7494588" y="3619500"/>
          <p14:tracePt t="40942" x="7529513" y="3619500"/>
          <p14:tracePt t="40944" x="7554913" y="3636963"/>
          <p14:tracePt t="40951" x="7572375" y="3636963"/>
          <p14:tracePt t="40960" x="7597775" y="3636963"/>
          <p14:tracePt t="40966" x="7613650" y="3646488"/>
          <p14:tracePt t="40974" x="7623175" y="3646488"/>
          <p14:tracePt t="40981" x="7639050" y="3646488"/>
          <p14:tracePt t="40989" x="7656513" y="3646488"/>
          <p14:tracePt t="40996" x="7666038" y="3646488"/>
          <p14:tracePt t="41003" x="7681913" y="3646488"/>
          <p14:tracePt t="41011" x="7691438" y="3646488"/>
          <p14:tracePt t="41018" x="7699375" y="3646488"/>
          <p14:tracePt t="41026" x="7716838" y="3646488"/>
          <p14:tracePt t="41033" x="7732713" y="3646488"/>
          <p14:tracePt t="41041" x="7750175" y="3646488"/>
          <p14:tracePt t="41048" x="7758113" y="3646488"/>
          <p14:tracePt t="41056" x="7767638" y="3646488"/>
          <p14:tracePt t="41062" x="7775575" y="3646488"/>
          <p14:tracePt t="41070" x="7783513" y="3646488"/>
          <p14:tracePt t="41123" x="7793038" y="3646488"/>
          <p14:tracePt t="41131" x="7810500" y="3646488"/>
          <p14:tracePt t="41137" x="7826375" y="3646488"/>
          <p14:tracePt t="41145" x="7843838" y="3646488"/>
          <p14:tracePt t="41160" x="7861300" y="3629025"/>
          <p14:tracePt t="41167" x="7877175" y="3629025"/>
          <p14:tracePt t="41182" x="7886700" y="3629025"/>
          <p14:tracePt t="41190" x="7894638" y="3619500"/>
          <p14:tracePt t="41205" x="7902575" y="3619500"/>
          <p14:tracePt t="41212" x="7912100" y="3619500"/>
          <p14:tracePt t="41219" x="7920038" y="3619500"/>
          <p14:tracePt t="41227" x="7937500" y="3619500"/>
          <p14:tracePt t="41236" x="7945438" y="3611563"/>
          <p14:tracePt t="41246" x="7954963" y="3603625"/>
          <p14:tracePt t="41251" x="7970838" y="3586163"/>
          <p14:tracePt t="41258" x="7996238" y="3568700"/>
          <p14:tracePt t="41265" x="8021638" y="3560763"/>
          <p14:tracePt t="41272" x="8056563" y="3527425"/>
          <p14:tracePt t="41279" x="8074025" y="3527425"/>
          <p14:tracePt t="41287" x="8089900" y="3509963"/>
          <p14:tracePt t="41295" x="8099425" y="3492500"/>
          <p14:tracePt t="41302" x="8107363" y="3484563"/>
          <p14:tracePt t="41311" x="8115300" y="3484563"/>
          <p14:tracePt t="41317" x="8124825" y="3475038"/>
          <p14:tracePt t="41324" x="8132763" y="3467100"/>
          <p14:tracePt t="41332" x="8140700" y="3459163"/>
          <p14:tracePt t="41347" x="8158163" y="3459163"/>
          <p14:tracePt t="41354" x="8166100" y="3459163"/>
          <p14:tracePt t="41361" x="8166100" y="3449638"/>
          <p14:tracePt t="41369" x="8183563" y="3424238"/>
          <p14:tracePt t="41378" x="8201025" y="3424238"/>
          <p14:tracePt t="41384" x="8208963" y="3408363"/>
          <p14:tracePt t="41391" x="8234363" y="3398838"/>
          <p14:tracePt t="41399" x="8251825" y="3382963"/>
          <p14:tracePt t="41407" x="8269288" y="3373438"/>
          <p14:tracePt t="41414" x="8277225" y="3365500"/>
          <p14:tracePt t="41421" x="8285163" y="3355975"/>
          <p14:tracePt t="41428" x="8302625" y="3348038"/>
          <p14:tracePt t="41436" x="8310563" y="3340100"/>
          <p14:tracePt t="41443" x="8320088" y="3330575"/>
          <p14:tracePt t="41451" x="8335963" y="3322638"/>
          <p14:tracePt t="41458" x="8362950" y="3297238"/>
          <p14:tracePt t="41466" x="8388350" y="3254375"/>
          <p14:tracePt t="41473" x="8413750" y="3221038"/>
          <p14:tracePt t="41481" x="8447088" y="3170238"/>
          <p14:tracePt t="41489" x="8472488" y="3144838"/>
          <p14:tracePt t="41497" x="8489950" y="3109913"/>
          <p14:tracePt t="41504" x="8507413" y="3067050"/>
          <p14:tracePt t="41512" x="8515350" y="3033713"/>
          <p14:tracePt t="41518" x="8523288" y="2982913"/>
          <p14:tracePt t="41527" x="8540750" y="2949575"/>
          <p14:tracePt t="41532" x="8558213" y="2932113"/>
          <p14:tracePt t="41540" x="8566150" y="2922588"/>
          <p14:tracePt t="41547" x="8566150" y="2906713"/>
          <p14:tracePt t="41555" x="8574088" y="2889250"/>
          <p14:tracePt t="41563" x="8583613" y="2881313"/>
          <p14:tracePt t="41570" x="8583613" y="2863850"/>
          <p14:tracePt t="41578" x="8583613" y="2855913"/>
          <p14:tracePt t="41599" x="8583613" y="2838450"/>
          <p14:tracePt t="41607" x="8591550" y="2820988"/>
          <p14:tracePt t="41614" x="8651875" y="2719388"/>
          <p14:tracePt t="41622" x="8685213" y="2660650"/>
          <p14:tracePt t="41629" x="8710613" y="2600325"/>
          <p14:tracePt t="41636" x="8728075" y="2524125"/>
          <p14:tracePt t="41645" x="8743950" y="2489200"/>
          <p14:tracePt t="41652" x="8753475" y="2438400"/>
          <p14:tracePt t="41660" x="8761413" y="2430463"/>
          <p14:tracePt t="41666" x="8761413" y="2422525"/>
          <p14:tracePt t="41674" x="8761413" y="2413000"/>
          <p14:tracePt t="41681" x="8761413" y="2405063"/>
          <p14:tracePt t="41817" x="8761413" y="2397125"/>
          <p14:tracePt t="42092" x="8761413" y="2413000"/>
          <p14:tracePt t="42100" x="8761413" y="2430463"/>
          <p14:tracePt t="42106" x="8761413" y="2438400"/>
          <p14:tracePt t="42115" x="8761413" y="2455863"/>
          <p14:tracePt t="42121" x="8761413" y="2463800"/>
          <p14:tracePt t="42128" x="8761413" y="2481263"/>
          <p14:tracePt t="42136" x="8761413" y="2506663"/>
          <p14:tracePt t="42150" x="8761413" y="2516188"/>
          <p14:tracePt t="42158" x="8761413" y="2524125"/>
          <p14:tracePt t="42165" x="8761413" y="2532063"/>
          <p14:tracePt t="42173" x="8761413" y="2549525"/>
          <p14:tracePt t="42181" x="8761413" y="2557463"/>
          <p14:tracePt t="42188" x="8761413" y="2574925"/>
          <p14:tracePt t="42196" x="8761413" y="2582863"/>
          <p14:tracePt t="42210" x="8761413" y="2592388"/>
          <p14:tracePt t="42217" x="8761413" y="2600325"/>
          <p14:tracePt t="42225" x="8761413" y="2608263"/>
          <p14:tracePt t="42240" x="8761413" y="2625725"/>
          <p14:tracePt t="42248" x="8761413" y="2633663"/>
          <p14:tracePt t="42262" x="8778875" y="2643188"/>
          <p14:tracePt t="42270" x="8778875" y="2651125"/>
          <p14:tracePt t="42284" x="8778875" y="2660650"/>
          <p14:tracePt t="42292" x="8786813" y="2668588"/>
          <p14:tracePt t="42300" x="8786813" y="2676525"/>
          <p14:tracePt t="42307" x="8796338" y="2686050"/>
          <p14:tracePt t="42315" x="8796338" y="2693988"/>
          <p14:tracePt t="42322" x="8804275" y="2701925"/>
          <p14:tracePt t="42336" x="8812213" y="2719388"/>
          <p14:tracePt t="42344" x="8812213" y="2727325"/>
          <p14:tracePt t="42359" x="8812213" y="2736850"/>
          <p14:tracePt t="42366" x="8821738" y="2744788"/>
          <p14:tracePt t="42374" x="8821738" y="2752725"/>
          <p14:tracePt t="42382" x="8821738" y="2762250"/>
          <p14:tracePt t="42388" x="8821738" y="2770188"/>
          <p14:tracePt t="42404" x="8821738" y="2778125"/>
          <p14:tracePt t="42411" x="8821738" y="2787650"/>
          <p14:tracePt t="42433" x="8837613" y="2795588"/>
          <p14:tracePt t="42448" x="8837613" y="2805113"/>
          <p14:tracePt t="42456" x="8837613" y="2813050"/>
          <p14:tracePt t="42464" x="8847138" y="2820988"/>
          <p14:tracePt t="42471" x="8847138" y="2830513"/>
          <p14:tracePt t="42479" x="8847138" y="2838450"/>
          <p14:tracePt t="42493" x="8855075" y="2846388"/>
          <p14:tracePt t="42500" x="8855075" y="2855913"/>
          <p14:tracePt t="42523" x="8855075" y="2863850"/>
          <p14:tracePt t="42546" x="8855075" y="2881313"/>
          <p14:tracePt t="42560" x="8863013" y="2881313"/>
          <p14:tracePt t="42575" x="8863013" y="2889250"/>
          <p14:tracePt t="42590" x="8863013" y="2897188"/>
          <p14:tracePt t="42599" x="8863013" y="2906713"/>
          <p14:tracePt t="42658" x="8863013" y="2914650"/>
          <p14:tracePt t="42665" x="8863013" y="2922588"/>
          <p14:tracePt t="42680" x="8863013" y="2932113"/>
          <p14:tracePt t="42687" x="8863013" y="2949575"/>
          <p14:tracePt t="42710" x="8863013" y="2957513"/>
          <p14:tracePt t="42717" x="8863013" y="2965450"/>
          <p14:tracePt t="42740" x="8863013" y="2974975"/>
          <p14:tracePt t="42747" x="8855075" y="2982913"/>
          <p14:tracePt t="42754" x="8855075" y="2990850"/>
          <p14:tracePt t="42762" x="8847138" y="2990850"/>
          <p14:tracePt t="42769" x="8829675" y="2990850"/>
          <p14:tracePt t="42784" x="8821738" y="2990850"/>
          <p14:tracePt t="42791" x="8812213" y="3008313"/>
          <p14:tracePt t="42799" x="8804275" y="3016250"/>
          <p14:tracePt t="42807" x="8796338" y="3016250"/>
          <p14:tracePt t="42814" x="8778875" y="3025775"/>
          <p14:tracePt t="42821" x="8769350" y="3025775"/>
          <p14:tracePt t="42829" x="8753475" y="3025775"/>
          <p14:tracePt t="42837" x="8743950" y="3025775"/>
          <p14:tracePt t="42851" x="8736013" y="3025775"/>
          <p14:tracePt t="42859" x="8728075" y="3025775"/>
          <p14:tracePt t="42903" x="8718550" y="3025775"/>
          <p14:tracePt t="42911" x="8702675" y="3033713"/>
          <p14:tracePt t="42926" x="8693150" y="3033713"/>
          <p14:tracePt t="42933" x="8685213" y="3041650"/>
          <p14:tracePt t="42941" x="8677275" y="3041650"/>
          <p14:tracePt t="42948" x="8667750" y="3041650"/>
          <p14:tracePt t="42955" x="8659813" y="3041650"/>
          <p14:tracePt t="42963" x="8651875" y="3041650"/>
          <p14:tracePt t="42970" x="8642350" y="3041650"/>
          <p14:tracePt t="42978" x="8634413" y="3041650"/>
          <p14:tracePt t="43039" x="8624888" y="3041650"/>
          <p14:tracePt t="43045" x="8616950" y="3051175"/>
          <p14:tracePt t="43051" x="8609013" y="3051175"/>
          <p14:tracePt t="43066" x="8599488" y="3059113"/>
          <p14:tracePt t="43074" x="8591550" y="3059113"/>
          <p14:tracePt t="43081" x="8583613" y="3059113"/>
          <p14:tracePt t="43089" x="8574088" y="3059113"/>
          <p14:tracePt t="43097" x="8566150" y="3059113"/>
          <p14:tracePt t="43179" x="8558213" y="3067050"/>
          <p14:tracePt t="43186" x="8540750" y="3076575"/>
          <p14:tracePt t="43193" x="8532813" y="3084513"/>
          <p14:tracePt t="43200" x="8532813" y="3094038"/>
          <p14:tracePt t="43208" x="8515350" y="3101975"/>
          <p14:tracePt t="43215" x="8507413" y="3101975"/>
          <p14:tracePt t="43232" x="8497888" y="3101975"/>
          <p14:tracePt t="43238" x="8489950" y="3101975"/>
          <p14:tracePt t="43253" x="8480425" y="3101975"/>
          <p14:tracePt t="43306" x="8472488" y="3109913"/>
          <p14:tracePt t="43313" x="8439150" y="3160713"/>
          <p14:tracePt t="43320" x="8421688" y="3186113"/>
          <p14:tracePt t="43328" x="8396288" y="3228975"/>
          <p14:tracePt t="43336" x="8378825" y="3263900"/>
          <p14:tracePt t="43343" x="8353425" y="3297238"/>
          <p14:tracePt t="43350" x="8345488" y="3314700"/>
          <p14:tracePt t="43358" x="8335963" y="3330575"/>
          <p14:tracePt t="43367" x="8328025" y="3348038"/>
          <p14:tracePt t="43380" x="8320088" y="3355975"/>
          <p14:tracePt t="43388" x="8320088" y="3373438"/>
          <p14:tracePt t="43478" x="8320088" y="3382963"/>
          <p14:tracePt t="43484" x="8320088" y="3390900"/>
          <p14:tracePt t="43500" x="8320088" y="3398838"/>
          <p14:tracePt t="43507" x="8320088" y="3408363"/>
          <p14:tracePt t="43517" x="8320088" y="3416300"/>
          <p14:tracePt t="43529" x="8320088" y="3433763"/>
          <p14:tracePt t="43551" x="8320088" y="3441700"/>
          <p14:tracePt t="43581" x="8320088" y="3449638"/>
          <p14:tracePt t="43588" x="8320088" y="3459163"/>
          <p14:tracePt t="43603" x="8320088" y="3467100"/>
          <p14:tracePt t="43611" x="8320088" y="3475038"/>
          <p14:tracePt t="43618" x="8328025" y="3475038"/>
          <p14:tracePt t="43626" x="8328025" y="3492500"/>
          <p14:tracePt t="43633" x="8335963" y="3502025"/>
          <p14:tracePt t="43655" x="8335963" y="3509963"/>
          <p14:tracePt t="43663" x="8345488" y="3517900"/>
          <p14:tracePt t="43670" x="8362950" y="3527425"/>
          <p14:tracePt t="43686" x="8370888" y="3535363"/>
          <p14:tracePt t="43693" x="8378825" y="3543300"/>
          <p14:tracePt t="43700" x="8388350" y="3552825"/>
          <p14:tracePt t="43707" x="8388350" y="3560763"/>
          <p14:tracePt t="43717" x="8396288" y="3568700"/>
          <p14:tracePt t="43730" x="8404225" y="3578225"/>
          <p14:tracePt t="43737" x="8413750" y="3594100"/>
          <p14:tracePt t="43752" x="8421688" y="3619500"/>
          <p14:tracePt t="43760" x="8421688" y="3629025"/>
          <p14:tracePt t="43767" x="8429625" y="3636963"/>
          <p14:tracePt t="43775" x="8429625" y="3646488"/>
          <p14:tracePt t="43782" x="8429625" y="3654425"/>
          <p14:tracePt t="43789" x="8439150" y="3654425"/>
          <p14:tracePt t="43797" x="8439150" y="3662363"/>
          <p14:tracePt t="43805" x="8439150" y="3671888"/>
          <p14:tracePt t="43812" x="8439150" y="3679825"/>
          <p14:tracePt t="43819" x="8439150" y="3687763"/>
          <p14:tracePt t="43827" x="8439150" y="3697288"/>
          <p14:tracePt t="43842" x="8439150" y="3705225"/>
          <p14:tracePt t="43857" x="8439150" y="3713163"/>
          <p14:tracePt t="43866" x="8447088" y="3713163"/>
          <p14:tracePt t="43894" x="8447088" y="3722688"/>
          <p14:tracePt t="43909" x="8455025" y="3730625"/>
          <p14:tracePt t="43916" x="8455025" y="3738563"/>
          <p14:tracePt t="43933" x="8455025" y="3748088"/>
          <p14:tracePt t="43939" x="8464550" y="3756025"/>
          <p14:tracePt t="43976" x="8464550" y="3763963"/>
          <p14:tracePt t="44088" x="8464550" y="3773488"/>
          <p14:tracePt t="44094" x="8455025" y="3781425"/>
          <p14:tracePt t="44102" x="8447088" y="3781425"/>
          <p14:tracePt t="44110" x="8447088" y="3790950"/>
          <p14:tracePt t="44117" x="8439150" y="3790950"/>
          <p14:tracePt t="44124" x="8429625" y="3790950"/>
          <p14:tracePt t="44132" x="8421688" y="3790950"/>
          <p14:tracePt t="44140" x="8413750" y="3790950"/>
          <p14:tracePt t="44147" x="8404225" y="3790950"/>
          <p14:tracePt t="44162" x="8396288" y="3790950"/>
          <p14:tracePt t="44169" x="8388350" y="3790950"/>
          <p14:tracePt t="44176" x="8378825" y="3790950"/>
          <p14:tracePt t="44192" x="8370888" y="3798888"/>
          <p14:tracePt t="44199" x="8362950" y="3798888"/>
          <p14:tracePt t="44207" x="8353425" y="3798888"/>
          <p14:tracePt t="44215" x="8345488" y="3798888"/>
          <p14:tracePt t="44221" x="8335963" y="3806825"/>
          <p14:tracePt t="44229" x="8328025" y="3806825"/>
          <p14:tracePt t="44236" x="8320088" y="3806825"/>
          <p14:tracePt t="44243" x="8310563" y="3806825"/>
          <p14:tracePt t="44251" x="8294688" y="3806825"/>
          <p14:tracePt t="44259" x="8285163" y="3806825"/>
          <p14:tracePt t="44273" x="8277225" y="3806825"/>
          <p14:tracePt t="44282" x="8269288" y="3806825"/>
          <p14:tracePt t="44295" x="8269288" y="3816350"/>
          <p14:tracePt t="44311" x="8259763" y="3816350"/>
          <p14:tracePt t="44326" x="8251825" y="3816350"/>
          <p14:tracePt t="44574" x="8251825" y="3832225"/>
          <p14:tracePt t="44587" x="8251825" y="3841750"/>
          <p14:tracePt t="44594" x="8251825" y="3849688"/>
          <p14:tracePt t="44601" x="8251825" y="3857625"/>
          <p14:tracePt t="44609" x="8259763" y="3857625"/>
          <p14:tracePt t="44617" x="8259763" y="3875088"/>
          <p14:tracePt t="44722" x="8277225" y="3883025"/>
          <p14:tracePt t="44729" x="8277225" y="3892550"/>
          <p14:tracePt t="44736" x="8277225" y="3900488"/>
          <p14:tracePt t="44751" x="8285163" y="3908425"/>
          <p14:tracePt t="44758" x="8285163" y="3917950"/>
          <p14:tracePt t="44765" x="8294688" y="3917950"/>
          <p14:tracePt t="44773" x="8294688" y="3935413"/>
          <p14:tracePt t="44780" x="8302625" y="3943350"/>
          <p14:tracePt t="44795" x="8302625" y="3951288"/>
          <p14:tracePt t="44803" x="8302625" y="3960813"/>
          <p14:tracePt t="44825" x="8302625" y="3968750"/>
          <p14:tracePt t="44862" x="8302625" y="3976688"/>
          <p14:tracePt t="44870" x="8302625" y="3986213"/>
          <p14:tracePt t="44877" x="8302625" y="3994150"/>
          <p14:tracePt t="44899" x="8302625" y="4002088"/>
          <p14:tracePt t="44914" x="8302625" y="4011613"/>
          <p14:tracePt t="44959" x="8302625" y="4019550"/>
          <p14:tracePt t="44966" x="8302625" y="4027488"/>
          <p14:tracePt t="44981" x="8302625" y="4037013"/>
          <p14:tracePt t="44989" x="8302625" y="4044950"/>
          <p14:tracePt t="45004" x="8302625" y="4052888"/>
          <p14:tracePt t="45011" x="8302625" y="4062413"/>
          <p14:tracePt t="45033" x="8302625" y="4070350"/>
          <p14:tracePt t="45041" x="8302625" y="4079875"/>
          <p14:tracePt t="45057" x="8302625" y="4087813"/>
          <p14:tracePt t="45078" x="8302625" y="4095750"/>
          <p14:tracePt t="45093" x="8302625" y="4105275"/>
          <p14:tracePt t="45101" x="8294688" y="4121150"/>
          <p14:tracePt t="45108" x="8285163" y="4121150"/>
          <p14:tracePt t="45123" x="8285163" y="4130675"/>
          <p14:tracePt t="45131" x="8269288" y="4130675"/>
          <p14:tracePt t="45138" x="8259763" y="4138613"/>
          <p14:tracePt t="45146" x="8259763" y="4146550"/>
          <p14:tracePt t="45152" x="8251825" y="4146550"/>
          <p14:tracePt t="45161" x="8243888" y="4146550"/>
          <p14:tracePt t="45175" x="8234363" y="4156075"/>
          <p14:tracePt t="45182" x="8226425" y="4156075"/>
          <p14:tracePt t="45192" x="8218488" y="4164013"/>
          <p14:tracePt t="45199" x="8208963" y="4164013"/>
          <p14:tracePt t="45205" x="8201025" y="4181475"/>
          <p14:tracePt t="45214" x="8191500" y="4181475"/>
          <p14:tracePt t="45220" x="8191500" y="4189413"/>
          <p14:tracePt t="45228" x="8183563" y="4189413"/>
          <p14:tracePt t="45235" x="8175625" y="4197350"/>
          <p14:tracePt t="45250" x="8166100" y="4197350"/>
          <p14:tracePt t="45257" x="8158163" y="4197350"/>
          <p14:tracePt t="45265" x="8140700" y="4206875"/>
          <p14:tracePt t="45272" x="8132763" y="4206875"/>
          <p14:tracePt t="45281" x="8124825" y="4206875"/>
          <p14:tracePt t="45287" x="8124825" y="4214813"/>
          <p14:tracePt t="45294" x="8115300" y="4214813"/>
          <p14:tracePt t="45302" x="8107363" y="4214813"/>
          <p14:tracePt t="45310" x="8099425" y="4214813"/>
          <p14:tracePt t="45317" x="8099425" y="4224338"/>
          <p14:tracePt t="45324" x="8081963" y="4224338"/>
          <p14:tracePt t="45332" x="8074025" y="4232275"/>
          <p14:tracePt t="45347" x="8064500" y="4240213"/>
          <p14:tracePt t="45354" x="8056563" y="4240213"/>
          <p14:tracePt t="45362" x="8056563" y="4249738"/>
          <p14:tracePt t="45369" x="8047038" y="4249738"/>
          <p14:tracePt t="45377" x="8039100" y="4249738"/>
          <p14:tracePt t="45384" x="8031163" y="4249738"/>
          <p14:tracePt t="45391" x="8021638" y="4249738"/>
          <p14:tracePt t="45398" x="8013700" y="4249738"/>
          <p14:tracePt t="45407" x="8013700" y="4257675"/>
          <p14:tracePt t="45428" x="8005763" y="4257675"/>
          <p14:tracePt t="45451" x="8005763" y="4265613"/>
          <p14:tracePt t="45579" x="7996238" y="4265613"/>
          <p14:tracePt t="45587" x="7996238" y="4275138"/>
          <p14:tracePt t="45592" x="7996238" y="4291013"/>
          <p14:tracePt t="45599" x="7996238" y="4308475"/>
          <p14:tracePt t="45607" x="7996238" y="4325938"/>
          <p14:tracePt t="45614" x="7996238" y="4333875"/>
          <p14:tracePt t="45622" x="7996238" y="4341813"/>
          <p14:tracePt t="45630" x="7996238" y="4351338"/>
          <p14:tracePt t="45637" x="7996238" y="4359275"/>
          <p14:tracePt t="45653" x="7996238" y="4376738"/>
          <p14:tracePt t="45670" x="7996238" y="4384675"/>
          <p14:tracePt t="45676" x="7996238" y="4394200"/>
          <p14:tracePt t="45684" x="7996238" y="4402138"/>
          <p14:tracePt t="45698" x="7996238" y="4410075"/>
          <p14:tracePt t="45704" x="7996238" y="4419600"/>
          <p14:tracePt t="45712" x="7996238" y="4435475"/>
          <p14:tracePt t="45719" x="7996238" y="4445000"/>
          <p14:tracePt t="45727" x="7996238" y="4452938"/>
          <p14:tracePt t="45733" x="8005763" y="4452938"/>
          <p14:tracePt t="45741" x="8005763" y="4460875"/>
          <p14:tracePt t="45748" x="8005763" y="4470400"/>
          <p14:tracePt t="45756" x="8013700" y="4470400"/>
          <p14:tracePt t="45764" x="8013700" y="4478338"/>
          <p14:tracePt t="45771" x="8021638" y="4486275"/>
          <p14:tracePt t="45778" x="8021638" y="4503738"/>
          <p14:tracePt t="45793" x="8031163" y="4521200"/>
          <p14:tracePt t="45801" x="8031163" y="4529138"/>
          <p14:tracePt t="45815" x="8039100" y="4538663"/>
          <p14:tracePt t="45823" x="8039100" y="4546600"/>
          <p14:tracePt t="45831" x="8039100" y="4564063"/>
          <p14:tracePt t="45838" x="8039100" y="4572000"/>
          <p14:tracePt t="45853" x="8047038" y="4579938"/>
          <p14:tracePt t="45860" x="8047038" y="4589463"/>
          <p14:tracePt t="45868" x="8047038" y="4597400"/>
          <p14:tracePt t="45883" x="8047038" y="4614863"/>
          <p14:tracePt t="45890" x="8047038" y="4622800"/>
          <p14:tracePt t="45898" x="8047038" y="4640263"/>
          <p14:tracePt t="45905" x="8047038" y="4648200"/>
          <p14:tracePt t="45914" x="8047038" y="4657725"/>
          <p14:tracePt t="45920" x="8047038" y="4665663"/>
          <p14:tracePt t="45927" x="8047038" y="4673600"/>
          <p14:tracePt t="45942" x="8047038" y="4691063"/>
          <p14:tracePt t="45950" x="8047038" y="4699000"/>
          <p14:tracePt t="45964" x="8047038" y="4708525"/>
          <p14:tracePt t="45972" x="8047038" y="4716463"/>
          <p14:tracePt t="45987" x="8047038" y="4724400"/>
          <p14:tracePt t="45994" x="8047038" y="4733925"/>
          <p14:tracePt t="46002" x="8047038" y="4741863"/>
          <p14:tracePt t="46009" x="8047038" y="4749800"/>
          <p14:tracePt t="46016" x="8047038" y="4759325"/>
          <p14:tracePt t="46024" x="8047038" y="4767263"/>
          <p14:tracePt t="46039" x="8047038" y="4775200"/>
          <p14:tracePt t="46047" x="8047038" y="4784725"/>
          <p14:tracePt t="46062" x="8047038" y="4792663"/>
          <p14:tracePt t="46069" x="8039100" y="4802188"/>
          <p14:tracePt t="46083" x="8021638" y="4818063"/>
          <p14:tracePt t="46091" x="8013700" y="4827588"/>
          <p14:tracePt t="46098" x="8005763" y="4835525"/>
          <p14:tracePt t="46106" x="8005763" y="4852988"/>
          <p14:tracePt t="46114" x="7988300" y="4868863"/>
          <p14:tracePt t="46121" x="7970838" y="4894263"/>
          <p14:tracePt t="46129" x="7945438" y="4911725"/>
          <p14:tracePt t="46136" x="7927975" y="4911725"/>
          <p14:tracePt t="46144" x="7920038" y="4919663"/>
          <p14:tracePt t="46150" x="7912100" y="4929188"/>
          <p14:tracePt t="46158" x="7902575" y="4937125"/>
          <p14:tracePt t="46173" x="7894638" y="4946650"/>
          <p14:tracePt t="46180" x="7886700" y="4962525"/>
          <p14:tracePt t="46190" x="7861300" y="4972050"/>
          <p14:tracePt t="46204" x="7851775" y="4979988"/>
          <p14:tracePt t="46211" x="7835900" y="4987925"/>
          <p14:tracePt t="46225" x="7826375" y="4997450"/>
          <p14:tracePt t="46233" x="7818438" y="5005388"/>
          <p14:tracePt t="46240" x="7800975" y="5013325"/>
          <p14:tracePt t="46248" x="7793038" y="5013325"/>
          <p14:tracePt t="46256" x="7775575" y="5022850"/>
          <p14:tracePt t="46272" x="7767638" y="5022850"/>
          <p14:tracePt t="46278" x="7758113" y="5022850"/>
          <p14:tracePt t="46285" x="7742238" y="5022850"/>
          <p14:tracePt t="46292" x="7732713" y="5022850"/>
          <p14:tracePt t="46309" x="7724775" y="5022850"/>
          <p14:tracePt t="46317" x="7716838" y="5022850"/>
          <p14:tracePt t="46322" x="7707313" y="5022850"/>
          <p14:tracePt t="46337" x="7699375" y="5022850"/>
          <p14:tracePt t="46651" x="7775575" y="4894263"/>
          <p14:tracePt t="46660" x="7902575" y="4665663"/>
          <p14:tracePt t="46666" x="7980363" y="4546600"/>
          <p14:tracePt t="46672" x="8005763" y="4478338"/>
          <p14:tracePt t="46680" x="8021638" y="4435475"/>
          <p14:tracePt t="46688" x="8056563" y="4394200"/>
          <p14:tracePt t="46694" x="8089900" y="4325938"/>
          <p14:tracePt t="46702" x="8115300" y="4275138"/>
          <p14:tracePt t="46709" x="8175625" y="4189413"/>
          <p14:tracePt t="46718" x="8208963" y="4121150"/>
          <p14:tracePt t="46724" x="8251825" y="4019550"/>
          <p14:tracePt t="46732" x="8285163" y="3943350"/>
          <p14:tracePt t="46739" x="8302625" y="3908425"/>
          <p14:tracePt t="46746" x="8335963" y="3849688"/>
          <p14:tracePt t="46754" x="8353425" y="3816350"/>
          <p14:tracePt t="46762" x="8370888" y="3798888"/>
          <p14:tracePt t="46770" x="8388350" y="3763963"/>
          <p14:tracePt t="46778" x="8404225" y="3738563"/>
          <p14:tracePt t="46788" x="8421688" y="3713163"/>
          <p14:tracePt t="46793" x="8439150" y="3679825"/>
          <p14:tracePt t="46799" x="8464550" y="3662363"/>
          <p14:tracePt t="46806" x="8480425" y="3636963"/>
          <p14:tracePt t="46814" x="8489950" y="3619500"/>
          <p14:tracePt t="46821" x="8507413" y="3586163"/>
          <p14:tracePt t="46829" x="8523288" y="3509963"/>
          <p14:tracePt t="46837" x="8558213" y="3408363"/>
          <p14:tracePt t="46844" x="8583613" y="3348038"/>
          <p14:tracePt t="46852" x="8599488" y="3279775"/>
          <p14:tracePt t="46859" x="8616950" y="3246438"/>
          <p14:tracePt t="46866" x="8651875" y="3195638"/>
          <p14:tracePt t="46873" x="8677275" y="3119438"/>
          <p14:tracePt t="46881" x="8702675" y="3059113"/>
          <p14:tracePt t="46888" x="8710613" y="3025775"/>
          <p14:tracePt t="46896" x="8718550" y="3008313"/>
          <p14:tracePt t="46903" x="8718550" y="3000375"/>
          <p14:tracePt t="46911" x="8718550" y="2990850"/>
          <p14:tracePt t="46963" x="8718550" y="2982913"/>
          <p14:tracePt t="46970" x="8718550" y="2974975"/>
          <p14:tracePt t="46978" x="8718550" y="2965450"/>
          <p14:tracePt t="46985" x="8728075" y="2949575"/>
          <p14:tracePt t="46993" x="8761413" y="2889250"/>
          <p14:tracePt t="47000" x="8769350" y="2846388"/>
          <p14:tracePt t="47008" x="8778875" y="2830513"/>
          <p14:tracePt t="47015" x="8786813" y="2805113"/>
          <p14:tracePt t="47022" x="8796338" y="2770188"/>
          <p14:tracePt t="47030" x="8804275" y="2762250"/>
          <p14:tracePt t="47037" x="8812213" y="2744788"/>
          <p14:tracePt t="47045" x="8812213" y="2736850"/>
          <p14:tracePt t="47061" x="8812213" y="2727325"/>
          <p14:tracePt t="47072" x="8812213" y="2719388"/>
          <p14:tracePt t="47590" x="8796338" y="2770188"/>
          <p14:tracePt t="47597" x="8778875" y="2830513"/>
          <p14:tracePt t="47604" x="8761413" y="2871788"/>
          <p14:tracePt t="47610" x="8718550" y="2932113"/>
          <p14:tracePt t="47620" x="8702675" y="2965450"/>
          <p14:tracePt t="47627" x="8667750" y="3033713"/>
          <p14:tracePt t="47633" x="8624888" y="3109913"/>
          <p14:tracePt t="47640" x="8609013" y="3152775"/>
          <p14:tracePt t="47648" x="8583613" y="3211513"/>
          <p14:tracePt t="47657" x="8566150" y="3263900"/>
          <p14:tracePt t="47663" x="8558213" y="3314700"/>
          <p14:tracePt t="47671" x="8532813" y="3348038"/>
          <p14:tracePt t="47678" x="8523288" y="3373438"/>
          <p14:tracePt t="47686" x="8515350" y="3398838"/>
          <p14:tracePt t="47694" x="8507413" y="3424238"/>
          <p14:tracePt t="47700" x="8497888" y="3441700"/>
          <p14:tracePt t="47708" x="8489950" y="3467100"/>
          <p14:tracePt t="47715" x="8480425" y="3475038"/>
          <p14:tracePt t="47723" x="8472488" y="3484563"/>
          <p14:tracePt t="47730" x="8472488" y="3492500"/>
          <p14:tracePt t="47737" x="8455025" y="3502025"/>
          <p14:tracePt t="47752" x="8455025" y="3509963"/>
          <p14:tracePt t="47759" x="8455025" y="3517900"/>
          <p14:tracePt t="47767" x="8447088" y="3527425"/>
          <p14:tracePt t="47775" x="8447088" y="3535363"/>
          <p14:tracePt t="47782" x="8439150" y="3543300"/>
          <p14:tracePt t="47797" x="8439150" y="3552825"/>
          <p14:tracePt t="47805" x="8429625" y="3560763"/>
          <p14:tracePt t="47811" x="8429625" y="3568700"/>
          <p14:tracePt t="47826" x="8429625" y="3578225"/>
          <p14:tracePt t="47834" x="8429625" y="3586163"/>
          <p14:tracePt t="47872" x="8421688" y="3586163"/>
          <p14:tracePt t="47879" x="8421688" y="3594100"/>
          <p14:tracePt t="47886" x="8413750" y="3611563"/>
          <p14:tracePt t="47894" x="8388350" y="3636963"/>
          <p14:tracePt t="47901" x="8378825" y="3662363"/>
          <p14:tracePt t="47908" x="8370888" y="3697288"/>
          <p14:tracePt t="47916" x="8362950" y="3722688"/>
          <p14:tracePt t="47924" x="8353425" y="3756025"/>
          <p14:tracePt t="47941" x="8345488" y="3781425"/>
          <p14:tracePt t="47946" x="8335963" y="3790950"/>
          <p14:tracePt t="47953" x="8335963" y="3798888"/>
          <p14:tracePt t="47968" x="8335963" y="3806825"/>
          <p14:tracePt t="47977" x="8335963" y="3824288"/>
          <p14:tracePt t="48028" x="8335963" y="3832225"/>
          <p14:tracePt t="48035" x="8335963" y="3841750"/>
          <p14:tracePt t="48043" x="8328025" y="3849688"/>
          <p14:tracePt t="48051" x="8328025" y="3867150"/>
          <p14:tracePt t="48058" x="8328025" y="3875088"/>
          <p14:tracePt t="48065" x="8328025" y="3892550"/>
          <p14:tracePt t="48074" x="8310563" y="3908425"/>
          <p14:tracePt t="48080" x="8310563" y="3917950"/>
          <p14:tracePt t="48095" x="8310563" y="3925888"/>
          <p14:tracePt t="48103" x="8310563" y="3935413"/>
          <p14:tracePt t="48118" x="8310563" y="3943350"/>
          <p14:tracePt t="48132" x="8310563" y="3960813"/>
          <p14:tracePt t="48207" x="8310563" y="3968750"/>
          <p14:tracePt t="48626" x="8302625" y="3994150"/>
          <p14:tracePt t="48633" x="8294688" y="4019550"/>
          <p14:tracePt t="48640" x="8285163" y="4052888"/>
          <p14:tracePt t="48646" x="8277225" y="4070350"/>
          <p14:tracePt t="48654" x="8269288" y="4087813"/>
          <p14:tracePt t="48661" x="8259763" y="4095750"/>
          <p14:tracePt t="48669" x="8259763" y="4121150"/>
          <p14:tracePt t="48677" x="8251825" y="4138613"/>
          <p14:tracePt t="48684" x="8234363" y="4156075"/>
          <p14:tracePt t="48692" x="8226425" y="4164013"/>
          <p14:tracePt t="48698" x="8208963" y="4197350"/>
          <p14:tracePt t="48706" x="8201025" y="4214813"/>
          <p14:tracePt t="48713" x="8191500" y="4232275"/>
          <p14:tracePt t="48721" x="8183563" y="4240213"/>
          <p14:tracePt t="48728" x="8183563" y="4257675"/>
          <p14:tracePt t="48736" x="8175625" y="4275138"/>
          <p14:tracePt t="48743" x="8158163" y="4291013"/>
          <p14:tracePt t="48751" x="8150225" y="4291013"/>
          <p14:tracePt t="48758" x="8150225" y="4300538"/>
          <p14:tracePt t="48769" x="8140700" y="4308475"/>
          <p14:tracePt t="48783" x="8132763" y="4316413"/>
          <p14:tracePt t="48789" x="8132763" y="4325938"/>
          <p14:tracePt t="48795" x="8124825" y="4333875"/>
          <p14:tracePt t="48803" x="8124825" y="4341813"/>
          <p14:tracePt t="48810" x="8115300" y="4359275"/>
          <p14:tracePt t="48818" x="8107363" y="4368800"/>
          <p14:tracePt t="48824" x="8089900" y="4384675"/>
          <p14:tracePt t="48833" x="8081963" y="4410075"/>
          <p14:tracePt t="48841" x="8074025" y="4427538"/>
          <p14:tracePt t="48847" x="8074025" y="4435475"/>
          <p14:tracePt t="48855" x="8064500" y="4452938"/>
          <p14:tracePt t="48862" x="8056563" y="4470400"/>
          <p14:tracePt t="48870" x="8047038" y="4486275"/>
          <p14:tracePt t="48877" x="8039100" y="4503738"/>
          <p14:tracePt t="48885" x="8031163" y="4521200"/>
          <p14:tracePt t="48893" x="8031163" y="4529138"/>
          <p14:tracePt t="48899" x="8021638" y="4538663"/>
          <p14:tracePt t="48907" x="8013700" y="4554538"/>
          <p14:tracePt t="48914" x="8005763" y="4572000"/>
          <p14:tracePt t="48922" x="7996238" y="4579938"/>
          <p14:tracePt t="48929" x="7988300" y="4589463"/>
          <p14:tracePt t="48937" x="7988300" y="4597400"/>
          <p14:tracePt t="48951" x="7988300" y="4605338"/>
          <p14:tracePt t="48958" x="7988300" y="4622800"/>
          <p14:tracePt t="49743" x="8039100" y="4605338"/>
          <p14:tracePt t="49750" x="8115300" y="4564063"/>
          <p14:tracePt t="49757" x="8208963" y="4495800"/>
          <p14:tracePt t="49764" x="8294688" y="4435475"/>
          <p14:tracePt t="49771" x="8345488" y="4384675"/>
          <p14:tracePt t="49778" x="8413750" y="4341813"/>
          <p14:tracePt t="49787" x="8489950" y="4291013"/>
          <p14:tracePt t="49793" x="8566150" y="4249738"/>
          <p14:tracePt t="49801" x="8642350" y="4214813"/>
          <p14:tracePt t="49808" x="8693150" y="4171950"/>
          <p14:tracePt t="49816" x="8743950" y="4156075"/>
          <p14:tracePt t="49823" x="8829675" y="4121150"/>
          <p14:tracePt t="49831" x="8897938" y="4079875"/>
          <p14:tracePt t="49838" x="8956675" y="4044950"/>
          <p14:tracePt t="49849" x="8991600" y="4027488"/>
          <p14:tracePt t="49856" x="9042400" y="3994150"/>
          <p14:tracePt t="49860" x="9085263" y="3943350"/>
          <p14:tracePt t="49905" x="8804275" y="2336800"/>
          <p14:tracePt t="49913" x="8728075" y="2243138"/>
          <p14:tracePt t="49920" x="8472488" y="2039938"/>
          <p14:tracePt t="49928" x="8150225" y="1776413"/>
          <p14:tracePt t="49935" x="7980363" y="1674813"/>
          <p14:tracePt t="49943" x="7478713" y="1419225"/>
          <p14:tracePt t="49950" x="6959600" y="1274763"/>
          <p14:tracePt t="49957" x="6738938" y="1249363"/>
          <p14:tracePt t="49965" x="5991225" y="1223963"/>
          <p14:tracePt t="49972" x="5753100" y="1231900"/>
          <p14:tracePt t="49980" x="5507038" y="1266825"/>
          <p14:tracePt t="49987" x="5099050" y="1401763"/>
          <p14:tracePt t="49995" x="4929188" y="1436688"/>
          <p14:tracePt t="50002" x="4843463" y="1462088"/>
          <p14:tracePt t="50010" x="4767263" y="1477963"/>
          <p14:tracePt t="50017" x="4708525" y="1487488"/>
          <p14:tracePt t="50024" x="4657725" y="1504950"/>
          <p14:tracePt t="50032" x="4648200" y="1504950"/>
          <p14:tracePt t="50299" x="4316413" y="1411288"/>
          <p14:tracePt t="50307" x="4206875" y="1350963"/>
          <p14:tracePt t="50315" x="3857625" y="1130300"/>
          <p14:tracePt t="50322" x="3552825" y="968375"/>
          <p14:tracePt t="50329" x="3340100" y="874713"/>
          <p14:tracePt t="50337" x="2990850" y="765175"/>
          <p14:tracePt t="50344" x="2524125" y="628650"/>
          <p14:tracePt t="50351" x="2354263" y="585788"/>
          <p14:tracePt t="50358" x="2014538" y="501650"/>
          <p14:tracePt t="50366" x="1436688" y="331788"/>
          <p14:tracePt t="50373" x="1317625" y="280988"/>
          <p14:tracePt t="50381" x="1122363" y="169863"/>
          <p14:tracePt t="50389" x="849313" y="68263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0" descr="DSC_1033">
            <a:extLst>
              <a:ext uri="{FF2B5EF4-FFF2-40B4-BE49-F238E27FC236}">
                <a16:creationId xmlns:a16="http://schemas.microsoft.com/office/drawing/2014/main" id="{709A5F1A-D293-453B-953F-46939D202492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3250" y="549275"/>
            <a:ext cx="8540750" cy="5543550"/>
          </a:xfrm>
          <a:noFill/>
        </p:spPr>
      </p:pic>
      <p:pic>
        <p:nvPicPr>
          <p:cNvPr id="18435" name="Zvuk 2">
            <a:hlinkClick r:id="" action="ppaction://media"/>
            <a:extLst>
              <a:ext uri="{FF2B5EF4-FFF2-40B4-BE49-F238E27FC236}">
                <a16:creationId xmlns:a16="http://schemas.microsoft.com/office/drawing/2014/main" id="{553D1535-3ABD-488A-B6E4-DDE7EC3F2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C2B86C1-34C7-482D-930C-36DE8C71B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247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64" x="3568700" y="6369050"/>
          <p14:tracePt t="2234" x="3211513" y="6705600"/>
          <p14:tracePt t="2242" x="3228975" y="6594475"/>
          <p14:tracePt t="2249" x="3228975" y="6551613"/>
          <p14:tracePt t="2256" x="3238500" y="6500813"/>
          <p14:tracePt t="2263" x="3238500" y="6457950"/>
          <p14:tracePt t="2271" x="3238500" y="6432550"/>
          <p14:tracePt t="2280" x="3246438" y="6407150"/>
          <p14:tracePt t="2286" x="3254375" y="6356350"/>
          <p14:tracePt t="2294" x="3271838" y="6297613"/>
          <p14:tracePt t="2301" x="3279775" y="6221413"/>
          <p14:tracePt t="2308" x="3297238" y="6153150"/>
          <p14:tracePt t="2316" x="3297238" y="6092825"/>
          <p14:tracePt t="2324" x="3297238" y="6059488"/>
          <p14:tracePt t="2331" x="3305175" y="6024563"/>
          <p14:tracePt t="2338" x="3305175" y="6016625"/>
          <p14:tracePt t="2346" x="3305175" y="5991225"/>
          <p14:tracePt t="2353" x="3305175" y="5983288"/>
          <p14:tracePt t="2368" x="3305175" y="5973763"/>
          <p14:tracePt t="2406" x="3305175" y="5965825"/>
          <p14:tracePt t="7845" x="3297238" y="5957888"/>
          <p14:tracePt t="7851" x="3279775" y="5932488"/>
          <p14:tracePt t="7857" x="3271838" y="5915025"/>
          <p14:tracePt t="7865" x="3254375" y="5880100"/>
          <p14:tracePt t="7872" x="3228975" y="5854700"/>
          <p14:tracePt t="7880" x="3211513" y="5821363"/>
          <p14:tracePt t="7887" x="3195638" y="5778500"/>
          <p14:tracePt t="7895" x="3178175" y="5735638"/>
          <p14:tracePt t="7903" x="3160713" y="5719763"/>
          <p14:tracePt t="7910" x="3135313" y="5694363"/>
          <p14:tracePt t="7918" x="3127375" y="5676900"/>
          <p14:tracePt t="7924" x="3109913" y="5651500"/>
          <p14:tracePt t="7932" x="3076575" y="5608638"/>
          <p14:tracePt t="7939" x="3041650" y="5591175"/>
          <p14:tracePt t="7947" x="3016250" y="5565775"/>
          <p14:tracePt t="7954" x="2965450" y="5524500"/>
          <p14:tracePt t="7961" x="2949575" y="5497513"/>
          <p14:tracePt t="7969" x="2906713" y="5446713"/>
          <p14:tracePt t="7978" x="2820988" y="5353050"/>
          <p14:tracePt t="7989" x="2778125" y="5294313"/>
          <p14:tracePt t="7992" x="2727325" y="5208588"/>
          <p14:tracePt t="8000" x="2693988" y="5175250"/>
          <p14:tracePt t="8006" x="2643188" y="5132388"/>
          <p14:tracePt t="8014" x="2608263" y="5081588"/>
          <p14:tracePt t="8023" x="2566988" y="5048250"/>
          <p14:tracePt t="8029" x="2498725" y="5005388"/>
          <p14:tracePt t="8037" x="2481263" y="4987925"/>
          <p14:tracePt t="8044" x="2447925" y="4972050"/>
          <p14:tracePt t="8051" x="2422525" y="4954588"/>
          <p14:tracePt t="8058" x="2397125" y="4937125"/>
          <p14:tracePt t="8066" x="2362200" y="4911725"/>
          <p14:tracePt t="8073" x="2344738" y="4903788"/>
          <p14:tracePt t="8081" x="2319338" y="4886325"/>
          <p14:tracePt t="8088" x="2311400" y="4878388"/>
          <p14:tracePt t="8096" x="2268538" y="4835525"/>
          <p14:tracePt t="8103" x="2260600" y="4827588"/>
          <p14:tracePt t="8111" x="2243138" y="4810125"/>
          <p14:tracePt t="8118" x="2227263" y="4792663"/>
          <p14:tracePt t="8125" x="2200275" y="4749800"/>
          <p14:tracePt t="8133" x="2184400" y="4724400"/>
          <p14:tracePt t="8141" x="2166938" y="4708525"/>
          <p14:tracePt t="8148" x="2149475" y="4691063"/>
          <p14:tracePt t="8155" x="2141538" y="4665663"/>
          <p14:tracePt t="8163" x="2116138" y="4657725"/>
          <p14:tracePt t="8170" x="2108200" y="4648200"/>
          <p14:tracePt t="8177" x="2098675" y="4640263"/>
          <p14:tracePt t="8238" x="2090738" y="4630738"/>
          <p14:tracePt t="8252" x="2082800" y="4630738"/>
          <p14:tracePt t="9459" x="2090738" y="4640263"/>
          <p14:tracePt t="9466" x="2090738" y="4648200"/>
          <p14:tracePt t="9481" x="2090738" y="4657725"/>
          <p14:tracePt t="9488" x="2090738" y="4673600"/>
          <p14:tracePt t="9496" x="2098675" y="4673600"/>
          <p14:tracePt t="9503" x="2108200" y="4683125"/>
          <p14:tracePt t="9511" x="2116138" y="4683125"/>
          <p14:tracePt t="9773" x="2108200" y="4683125"/>
          <p14:tracePt t="9780" x="2108200" y="4673600"/>
          <p14:tracePt t="9787" x="2098675" y="4665663"/>
          <p14:tracePt t="9796" x="2098675" y="4657725"/>
          <p14:tracePt t="9802" x="2090738" y="4657725"/>
          <p14:tracePt t="9810" x="2082800" y="4648200"/>
          <p14:tracePt t="9818" x="2073275" y="4648200"/>
          <p14:tracePt t="9824" x="2073275" y="4640263"/>
          <p14:tracePt t="9831" x="2065338" y="4640263"/>
          <p14:tracePt t="9929" x="2055813" y="4630738"/>
          <p14:tracePt t="9997" x="2065338" y="4630738"/>
          <p14:tracePt t="10004" x="2073275" y="4630738"/>
          <p14:tracePt t="10011" x="2098675" y="4640263"/>
          <p14:tracePt t="10018" x="2124075" y="4648200"/>
          <p14:tracePt t="10025" x="2141538" y="4657725"/>
          <p14:tracePt t="10033" x="2166938" y="4673600"/>
          <p14:tracePt t="10040" x="2184400" y="4683125"/>
          <p14:tracePt t="10047" x="2209800" y="4691063"/>
          <p14:tracePt t="10055" x="2227263" y="4716463"/>
          <p14:tracePt t="10064" x="2243138" y="4724400"/>
          <p14:tracePt t="10070" x="2286000" y="4741863"/>
          <p14:tracePt t="10077" x="2311400" y="4759325"/>
          <p14:tracePt t="10085" x="2319338" y="4775200"/>
          <p14:tracePt t="10092" x="2344738" y="4802188"/>
          <p14:tracePt t="10100" x="2371725" y="4818063"/>
          <p14:tracePt t="10109" x="2387600" y="4835525"/>
          <p14:tracePt t="10116" x="2405063" y="4835525"/>
          <p14:tracePt t="10122" x="2413000" y="4843463"/>
          <p14:tracePt t="10131" x="2430463" y="4852988"/>
          <p14:tracePt t="10136" x="2455863" y="4868863"/>
          <p14:tracePt t="10144" x="2463800" y="4878388"/>
          <p14:tracePt t="10152" x="2473325" y="4886325"/>
          <p14:tracePt t="10159" x="2481263" y="4886325"/>
          <p14:tracePt t="10166" x="2489200" y="4894263"/>
          <p14:tracePt t="10174" x="2489200" y="4903788"/>
          <p14:tracePt t="10182" x="2516188" y="4903788"/>
          <p14:tracePt t="10188" x="2516188" y="4911725"/>
          <p14:tracePt t="10196" x="2524125" y="4919663"/>
          <p14:tracePt t="10203" x="2532063" y="4919663"/>
          <p14:tracePt t="10325" x="2541588" y="4919663"/>
          <p14:tracePt t="10383" x="2498725" y="4878388"/>
          <p14:tracePt t="10390" x="2455863" y="4818063"/>
          <p14:tracePt t="10397" x="2387600" y="4759325"/>
          <p14:tracePt t="10405" x="2354263" y="4708525"/>
          <p14:tracePt t="10413" x="2328863" y="4691063"/>
          <p14:tracePt t="10420" x="2303463" y="4673600"/>
          <p14:tracePt t="10427" x="2286000" y="4648200"/>
          <p14:tracePt t="10434" x="2268538" y="4640263"/>
          <p14:tracePt t="10442" x="2260600" y="4630738"/>
          <p14:tracePt t="10449" x="2252663" y="4622800"/>
          <p14:tracePt t="10457" x="2243138" y="4622800"/>
          <p14:tracePt t="10464" x="2235200" y="4614863"/>
          <p14:tracePt t="10472" x="2227263" y="4605338"/>
          <p14:tracePt t="10480" x="2217738" y="4605338"/>
          <p14:tracePt t="10486" x="2209800" y="4605338"/>
          <p14:tracePt t="10495" x="2209800" y="4597400"/>
          <p14:tracePt t="10502" x="2200275" y="4597400"/>
          <p14:tracePt t="10576" x="2192338" y="4597400"/>
          <p14:tracePt t="10584" x="2184400" y="4579938"/>
          <p14:tracePt t="10637" x="2184400" y="4589463"/>
          <p14:tracePt t="10644" x="2217738" y="4605338"/>
          <p14:tracePt t="10651" x="2268538" y="4622800"/>
          <p14:tracePt t="10659" x="2303463" y="4648200"/>
          <p14:tracePt t="10665" x="2328863" y="4673600"/>
          <p14:tracePt t="10673" x="2362200" y="4699000"/>
          <p14:tracePt t="10680" x="2387600" y="4716463"/>
          <p14:tracePt t="10688" x="2397125" y="4733925"/>
          <p14:tracePt t="10696" x="2413000" y="4759325"/>
          <p14:tracePt t="10703" x="2430463" y="4767263"/>
          <p14:tracePt t="10710" x="2438400" y="4775200"/>
          <p14:tracePt t="10718" x="2455863" y="4792663"/>
          <p14:tracePt t="10725" x="2473325" y="4810125"/>
          <p14:tracePt t="10732" x="2489200" y="4835525"/>
          <p14:tracePt t="10740" x="2524125" y="4852988"/>
          <p14:tracePt t="10748" x="2541588" y="4860925"/>
          <p14:tracePt t="10755" x="2557463" y="4878388"/>
          <p14:tracePt t="10763" x="2582863" y="4878388"/>
          <p14:tracePt t="10770" x="2600325" y="4886325"/>
          <p14:tracePt t="10777" x="2608263" y="4894263"/>
          <p14:tracePt t="10785" x="2608263" y="4911725"/>
          <p14:tracePt t="11182" x="2608263" y="4903788"/>
          <p14:tracePt t="11188" x="2592388" y="4894263"/>
          <p14:tracePt t="11195" x="2574925" y="4886325"/>
          <p14:tracePt t="11202" x="2549525" y="4878388"/>
          <p14:tracePt t="11209" x="2541588" y="4868863"/>
          <p14:tracePt t="11222" x="2532063" y="4868863"/>
          <p14:tracePt t="11225" x="2524125" y="4860925"/>
          <p14:tracePt t="11231" x="2524125" y="4852988"/>
          <p14:tracePt t="11239" x="2516188" y="4852988"/>
          <p14:tracePt t="11247" x="2506663" y="4852988"/>
          <p14:tracePt t="11255" x="2498725" y="4852988"/>
          <p14:tracePt t="11567" x="2489200" y="4852988"/>
          <p14:tracePt t="11589" x="2481263" y="4852988"/>
          <p14:tracePt t="11619" x="2473325" y="4852988"/>
          <p14:tracePt t="11627" x="2463800" y="4852988"/>
          <p14:tracePt t="11634" x="2455863" y="4852988"/>
          <p14:tracePt t="11641" x="2455863" y="4860925"/>
          <p14:tracePt t="11649" x="2438400" y="4868863"/>
          <p14:tracePt t="11656" x="2430463" y="4868863"/>
          <p14:tracePt t="11664" x="2430463" y="4886325"/>
          <p14:tracePt t="11671" x="2422525" y="4894263"/>
          <p14:tracePt t="11678" x="2413000" y="4894263"/>
          <p14:tracePt t="11686" x="2413000" y="4903788"/>
          <p14:tracePt t="11693" x="2413000" y="4911725"/>
          <p14:tracePt t="11700" x="2413000" y="4919663"/>
          <p14:tracePt t="11708" x="2413000" y="4929188"/>
          <p14:tracePt t="11768" x="2413000" y="4937125"/>
          <p14:tracePt t="11776" x="2405063" y="4937125"/>
          <p14:tracePt t="11783" x="2397125" y="4946650"/>
          <p14:tracePt t="11790" x="2397125" y="4954588"/>
          <p14:tracePt t="11805" x="2397125" y="4962525"/>
          <p14:tracePt t="11932" x="2397125" y="4946650"/>
          <p14:tracePt t="11940" x="2397125" y="4937125"/>
          <p14:tracePt t="11947" x="2397125" y="4929188"/>
          <p14:tracePt t="11955" x="2397125" y="4919663"/>
          <p14:tracePt t="11963" x="2397125" y="4911725"/>
          <p14:tracePt t="11970" x="2397125" y="4903788"/>
          <p14:tracePt t="12014" x="2397125" y="4894263"/>
          <p14:tracePt t="12483" x="2405063" y="4894263"/>
          <p14:tracePt t="12491" x="2413000" y="4894263"/>
          <p14:tracePt t="12498" x="2422525" y="4903788"/>
          <p14:tracePt t="12506" x="2430463" y="4911725"/>
          <p14:tracePt t="12520" x="2447925" y="4919663"/>
          <p14:tracePt t="12528" x="2447925" y="4929188"/>
          <p14:tracePt t="12535" x="2455863" y="4929188"/>
          <p14:tracePt t="12542" x="2463800" y="4937125"/>
          <p14:tracePt t="12550" x="2473325" y="4946650"/>
          <p14:tracePt t="12558" x="2481263" y="4962525"/>
          <p14:tracePt t="12565" x="2489200" y="4962525"/>
          <p14:tracePt t="12587" x="2498725" y="4962525"/>
          <p14:tracePt t="12873" x="2532063" y="4987925"/>
          <p14:tracePt t="12879" x="2574925" y="5013325"/>
          <p14:tracePt t="12886" x="2600325" y="5030788"/>
          <p14:tracePt t="12893" x="2643188" y="5048250"/>
          <p14:tracePt t="12900" x="2660650" y="5056188"/>
          <p14:tracePt t="12908" x="2676525" y="5073650"/>
          <p14:tracePt t="12916" x="2693988" y="5081588"/>
          <p14:tracePt t="12923" x="2719388" y="5099050"/>
          <p14:tracePt t="12930" x="2744788" y="5106988"/>
          <p14:tracePt t="12938" x="2752725" y="5116513"/>
          <p14:tracePt t="12946" x="2770188" y="5124450"/>
          <p14:tracePt t="12953" x="2795588" y="5124450"/>
          <p14:tracePt t="12960" x="2813050" y="5132388"/>
          <p14:tracePt t="12967" x="2820988" y="5141913"/>
          <p14:tracePt t="12975" x="2838450" y="5149850"/>
          <p14:tracePt t="12982" x="2881313" y="5149850"/>
          <p14:tracePt t="12990" x="2906713" y="5149850"/>
          <p14:tracePt t="12997" x="2949575" y="5149850"/>
          <p14:tracePt t="13005" x="2974975" y="5157788"/>
          <p14:tracePt t="13013" x="3008313" y="5157788"/>
          <p14:tracePt t="13020" x="3041650" y="5157788"/>
          <p14:tracePt t="13027" x="3076575" y="5157788"/>
          <p14:tracePt t="13034" x="3119438" y="5157788"/>
          <p14:tracePt t="13042" x="3152775" y="5149850"/>
          <p14:tracePt t="13049" x="3211513" y="5141913"/>
          <p14:tracePt t="13057" x="3297238" y="5116513"/>
          <p14:tracePt t="13064" x="3348038" y="5099050"/>
          <p14:tracePt t="13072" x="3433763" y="5038725"/>
          <p14:tracePt t="13080" x="3552825" y="4979988"/>
          <p14:tracePt t="13086" x="3662363" y="4911725"/>
          <p14:tracePt t="13095" x="3738563" y="4868863"/>
          <p14:tracePt t="13101" x="3790950" y="4818063"/>
          <p14:tracePt t="13109" x="3841750" y="4784725"/>
          <p14:tracePt t="13116" x="3875088" y="4759325"/>
          <p14:tracePt t="13124" x="3908425" y="4708525"/>
          <p14:tracePt t="13132" x="3943350" y="4683125"/>
          <p14:tracePt t="13138" x="3986213" y="4614863"/>
          <p14:tracePt t="13147" x="4037013" y="4564063"/>
          <p14:tracePt t="13154" x="4087813" y="4503738"/>
          <p14:tracePt t="13161" x="4138613" y="4460875"/>
          <p14:tracePt t="13168" x="4181475" y="4410075"/>
          <p14:tracePt t="13176" x="4249738" y="4351338"/>
          <p14:tracePt t="13183" x="4283075" y="4316413"/>
          <p14:tracePt t="13191" x="4300538" y="4300538"/>
          <p14:tracePt t="13198" x="4333875" y="4283075"/>
          <p14:tracePt t="13206" x="4341813" y="4275138"/>
          <p14:tracePt t="13213" x="4351338" y="4275138"/>
          <p14:tracePt t="13220" x="4351338" y="4265613"/>
          <p14:tracePt t="13229" x="4359275" y="4257675"/>
          <p14:tracePt t="13476" x="4341813" y="4300538"/>
          <p14:tracePt t="13483" x="4300538" y="4368800"/>
          <p14:tracePt t="13489" x="4275138" y="4410075"/>
          <p14:tracePt t="13497" x="4240213" y="4460875"/>
          <p14:tracePt t="13503" x="4189413" y="4503738"/>
          <p14:tracePt t="13511" x="4138613" y="4572000"/>
          <p14:tracePt t="13518" x="4070350" y="4614863"/>
          <p14:tracePt t="13526" x="4019550" y="4657725"/>
          <p14:tracePt t="13533" x="3960813" y="4708525"/>
          <p14:tracePt t="13541" x="3900488" y="4759325"/>
          <p14:tracePt t="13549" x="3824288" y="4835525"/>
          <p14:tracePt t="13556" x="3756025" y="4919663"/>
          <p14:tracePt t="13563" x="3705225" y="4979988"/>
          <p14:tracePt t="13571" x="3636963" y="5048250"/>
          <p14:tracePt t="13578" x="3543300" y="5116513"/>
          <p14:tracePt t="13585" x="3475038" y="5175250"/>
          <p14:tracePt t="13593" x="3433763" y="5200650"/>
          <p14:tracePt t="13600" x="3390900" y="5218113"/>
          <p14:tracePt t="13608" x="3373438" y="5243513"/>
          <p14:tracePt t="13616" x="3348038" y="5251450"/>
          <p14:tracePt t="13623" x="3330575" y="5260975"/>
          <p14:tracePt t="13630" x="3314700" y="5268913"/>
          <p14:tracePt t="13638" x="3305175" y="5276850"/>
          <p14:tracePt t="13645" x="3297238" y="5276850"/>
          <p14:tracePt t="13653" x="3279775" y="5286375"/>
          <p14:tracePt t="13660" x="3279775" y="5294313"/>
          <p14:tracePt t="13668" x="3271838" y="5294313"/>
          <p14:tracePt t="13675" x="3263900" y="5294313"/>
          <p14:tracePt t="13756" x="3355975" y="5243513"/>
          <p14:tracePt t="13765" x="3475038" y="5149850"/>
          <p14:tracePt t="13772" x="3594100" y="5013325"/>
          <p14:tracePt t="13779" x="3713163" y="4886325"/>
          <p14:tracePt t="13787" x="3798888" y="4792663"/>
          <p14:tracePt t="13794" x="3849688" y="4741863"/>
          <p14:tracePt t="13801" x="3986213" y="4640263"/>
          <p14:tracePt t="13809" x="4095750" y="4579938"/>
          <p14:tracePt t="13816" x="4156075" y="4538663"/>
          <p14:tracePt t="13824" x="4224338" y="4478338"/>
          <p14:tracePt t="13833" x="4275138" y="4427538"/>
          <p14:tracePt t="13839" x="4325938" y="4368800"/>
          <p14:tracePt t="13846" x="4394200" y="4300538"/>
          <p14:tracePt t="13854" x="4478338" y="4206875"/>
          <p14:tracePt t="13861" x="4513263" y="4156075"/>
          <p14:tracePt t="13869" x="4546600" y="4105275"/>
          <p14:tracePt t="13878" x="4597400" y="4062413"/>
          <p14:tracePt t="13886" x="4640263" y="4027488"/>
          <p14:tracePt t="13894" x="4683125" y="3994150"/>
          <p14:tracePt t="13900" x="4699000" y="3976688"/>
          <p14:tracePt t="13906" x="4724400" y="3951288"/>
          <p14:tracePt t="13913" x="4749800" y="3917950"/>
          <p14:tracePt t="13921" x="4792663" y="3892550"/>
          <p14:tracePt t="13928" x="4802188" y="3875088"/>
          <p14:tracePt t="13935" x="4818063" y="3841750"/>
          <p14:tracePt t="13943" x="4827588" y="3832225"/>
          <p14:tracePt t="13958" x="4827588" y="3824288"/>
          <p14:tracePt t="14033" x="4827588" y="3816350"/>
          <p14:tracePt t="14845" x="4818063" y="3824288"/>
          <p14:tracePt t="14853" x="4802188" y="3841750"/>
          <p14:tracePt t="14860" x="4775200" y="3857625"/>
          <p14:tracePt t="14867" x="4749800" y="3867150"/>
          <p14:tracePt t="14874" x="4741863" y="3875088"/>
          <p14:tracePt t="14882" x="4724400" y="3892550"/>
          <p14:tracePt t="14890" x="4708525" y="3900488"/>
          <p14:tracePt t="14897" x="4673600" y="3917950"/>
          <p14:tracePt t="14904" x="4648200" y="3935413"/>
          <p14:tracePt t="14911" x="4597400" y="3951288"/>
          <p14:tracePt t="14919" x="4546600" y="3976688"/>
          <p14:tracePt t="14926" x="4486275" y="4002088"/>
          <p14:tracePt t="14934" x="4435475" y="4019550"/>
          <p14:tracePt t="14941" x="4376738" y="4044950"/>
          <p14:tracePt t="14949" x="4308475" y="4087813"/>
          <p14:tracePt t="14956" x="4249738" y="4113213"/>
          <p14:tracePt t="14964" x="4197350" y="4146550"/>
          <p14:tracePt t="14971" x="4138613" y="4189413"/>
          <p14:tracePt t="14978" x="4070350" y="4214813"/>
          <p14:tracePt t="14986" x="4037013" y="4249738"/>
          <p14:tracePt t="14993" x="3994150" y="4275138"/>
          <p14:tracePt t="15001" x="3951288" y="4300538"/>
          <p14:tracePt t="15008" x="3900488" y="4333875"/>
          <p14:tracePt t="15016" x="3867150" y="4351338"/>
          <p14:tracePt t="15023" x="3841750" y="4368800"/>
          <p14:tracePt t="15031" x="3816350" y="4394200"/>
          <p14:tracePt t="15038" x="3756025" y="4410075"/>
          <p14:tracePt t="15046" x="3730625" y="4427538"/>
          <p14:tracePt t="15053" x="3671888" y="4445000"/>
          <p14:tracePt t="15060" x="3586163" y="4478338"/>
          <p14:tracePt t="15068" x="3509963" y="4503738"/>
          <p14:tracePt t="15076" x="3424238" y="4521200"/>
          <p14:tracePt t="15083" x="3330575" y="4546600"/>
          <p14:tracePt t="15090" x="3263900" y="4554538"/>
          <p14:tracePt t="15098" x="3211513" y="4564063"/>
          <p14:tracePt t="15106" x="3152775" y="4597400"/>
          <p14:tracePt t="15112" x="3101975" y="4614863"/>
          <p14:tracePt t="15120" x="3041650" y="4640263"/>
          <p14:tracePt t="15127" x="2982913" y="4657725"/>
          <p14:tracePt t="15135" x="2922588" y="4691063"/>
          <p14:tracePt t="15142" x="2846388" y="4708525"/>
          <p14:tracePt t="15150" x="2778125" y="4741863"/>
          <p14:tracePt t="15157" x="2719388" y="4775200"/>
          <p14:tracePt t="15165" x="2643188" y="4827588"/>
          <p14:tracePt t="15172" x="2592388" y="4860925"/>
          <p14:tracePt t="15180" x="2524125" y="4903788"/>
          <p14:tracePt t="15187" x="2481263" y="4929188"/>
          <p14:tracePt t="15194" x="2413000" y="4962525"/>
          <p14:tracePt t="15202" x="2328863" y="5005388"/>
          <p14:tracePt t="15209" x="2252663" y="5038725"/>
          <p14:tracePt t="15217" x="2174875" y="5056188"/>
          <p14:tracePt t="15223" x="2116138" y="5081588"/>
          <p14:tracePt t="15232" x="2082800" y="5091113"/>
          <p14:tracePt t="15239" x="2014538" y="5124450"/>
          <p14:tracePt t="15246" x="1971675" y="5132388"/>
          <p14:tracePt t="15254" x="1911350" y="5141913"/>
          <p14:tracePt t="15261" x="1870075" y="5149850"/>
          <p14:tracePt t="15269" x="1809750" y="5157788"/>
          <p14:tracePt t="15276" x="1758950" y="5167313"/>
          <p14:tracePt t="15284" x="1674813" y="5175250"/>
          <p14:tracePt t="15290" x="1614488" y="5192713"/>
          <p14:tracePt t="15299" x="1563688" y="5208588"/>
          <p14:tracePt t="15306" x="1520825" y="5218113"/>
          <p14:tracePt t="15314" x="1477963" y="5218113"/>
          <p14:tracePt t="15321" x="1444625" y="5218113"/>
          <p14:tracePt t="15329" x="1419225" y="5218113"/>
          <p14:tracePt t="15335" x="1401763" y="5218113"/>
          <p14:tracePt t="15343" x="1376363" y="5218113"/>
          <p14:tracePt t="15351" x="1343025" y="5218113"/>
          <p14:tracePt t="15358" x="1333500" y="5218113"/>
          <p14:tracePt t="15366" x="1317625" y="5218113"/>
          <p14:tracePt t="15373" x="1300163" y="5218113"/>
          <p14:tracePt t="15381" x="1282700" y="5218113"/>
          <p14:tracePt t="15388" x="1266825" y="5218113"/>
          <p14:tracePt t="15395" x="1249363" y="5218113"/>
          <p14:tracePt t="15403" x="1231900" y="5200650"/>
          <p14:tracePt t="15410" x="1198563" y="5192713"/>
          <p14:tracePt t="15418" x="1173163" y="5175250"/>
          <p14:tracePt t="15425" x="1112838" y="5141913"/>
          <p14:tracePt t="15433" x="1062038" y="5048250"/>
          <p14:tracePt t="15441" x="1003300" y="4946650"/>
          <p14:tracePt t="15449" x="968375" y="4843463"/>
          <p14:tracePt t="15458" x="942975" y="4767263"/>
          <p14:tracePt t="15465" x="935038" y="4733925"/>
          <p14:tracePt t="15471" x="935038" y="4699000"/>
          <p14:tracePt t="15478" x="935038" y="4648200"/>
          <p14:tracePt t="15486" x="935038" y="4538663"/>
          <p14:tracePt t="15493" x="942975" y="4394200"/>
          <p14:tracePt t="15500" x="952500" y="4197350"/>
          <p14:tracePt t="15508" x="960438" y="4079875"/>
          <p14:tracePt t="15515" x="977900" y="4037013"/>
          <p14:tracePt t="15524" x="985838" y="3960813"/>
          <p14:tracePt t="15530" x="993775" y="3875088"/>
          <p14:tracePt t="15537" x="993775" y="3832225"/>
          <p14:tracePt t="15544" x="993775" y="3790950"/>
          <p14:tracePt t="15552" x="993775" y="3763963"/>
          <p14:tracePt t="15559" x="993775" y="3748088"/>
          <p14:tracePt t="15567" x="993775" y="3730625"/>
          <p14:tracePt t="15574" x="993775" y="3713163"/>
          <p14:tracePt t="15589" x="993775" y="3705225"/>
          <p14:tracePt t="15597" x="993775" y="3697288"/>
          <p14:tracePt t="15612" x="993775" y="3687763"/>
          <p14:tracePt t="15859" x="993775" y="3697288"/>
          <p14:tracePt t="15867" x="1019175" y="3722688"/>
          <p14:tracePt t="15872" x="1036638" y="3773488"/>
          <p14:tracePt t="15880" x="1062038" y="3816350"/>
          <p14:tracePt t="15887" x="1079500" y="3883025"/>
          <p14:tracePt t="15895" x="1112838" y="3943350"/>
          <p14:tracePt t="15902" x="1130300" y="3994150"/>
          <p14:tracePt t="15909" x="1147763" y="4052888"/>
          <p14:tracePt t="15917" x="1155700" y="4079875"/>
          <p14:tracePt t="15925" x="1163638" y="4095750"/>
          <p14:tracePt t="15932" x="1173163" y="4113213"/>
          <p14:tracePt t="15939" x="1181100" y="4138613"/>
          <p14:tracePt t="15947" x="1181100" y="4146550"/>
          <p14:tracePt t="15954" x="1198563" y="4164013"/>
          <p14:tracePt t="15962" x="1206500" y="4181475"/>
          <p14:tracePt t="15969" x="1206500" y="4206875"/>
          <p14:tracePt t="15977" x="1216025" y="4214813"/>
          <p14:tracePt t="15983" x="1223963" y="4232275"/>
          <p14:tracePt t="15991" x="1231900" y="4249738"/>
          <p14:tracePt t="15999" x="1241425" y="4257675"/>
          <p14:tracePt t="16006" x="1249363" y="4283075"/>
          <p14:tracePt t="16014" x="1274763" y="4308475"/>
          <p14:tracePt t="16021" x="1282700" y="4333875"/>
          <p14:tracePt t="16028" x="1300163" y="4376738"/>
          <p14:tracePt t="16036" x="1317625" y="4427538"/>
          <p14:tracePt t="16045" x="1325563" y="4460875"/>
          <p14:tracePt t="16052" x="1343025" y="4503738"/>
          <p14:tracePt t="16060" x="1368425" y="4546600"/>
          <p14:tracePt t="16067" x="1385888" y="4564063"/>
          <p14:tracePt t="16074" x="1401763" y="4589463"/>
          <p14:tracePt t="16082" x="1444625" y="4640263"/>
          <p14:tracePt t="16089" x="1495425" y="4683125"/>
          <p14:tracePt t="16096" x="1530350" y="4708525"/>
          <p14:tracePt t="16103" x="1581150" y="4749800"/>
          <p14:tracePt t="16111" x="1614488" y="4767263"/>
          <p14:tracePt t="16119" x="1649413" y="4784725"/>
          <p14:tracePt t="16125" x="1674813" y="4802188"/>
          <p14:tracePt t="16134" x="1690688" y="4818063"/>
          <p14:tracePt t="16140" x="1716088" y="4835525"/>
          <p14:tracePt t="16149" x="1751013" y="4852988"/>
          <p14:tracePt t="16155" x="1766888" y="4868863"/>
          <p14:tracePt t="16163" x="1793875" y="4894263"/>
          <p14:tracePt t="16170" x="1844675" y="4929188"/>
          <p14:tracePt t="16178" x="1878013" y="4954588"/>
          <p14:tracePt t="16184" x="1928813" y="4997450"/>
          <p14:tracePt t="16193" x="1971675" y="5022850"/>
          <p14:tracePt t="16200" x="2022475" y="5048250"/>
          <p14:tracePt t="16209" x="2039938" y="5064125"/>
          <p14:tracePt t="16219" x="2065338" y="5091113"/>
          <p14:tracePt t="16226" x="2090738" y="5106988"/>
          <p14:tracePt t="16234" x="2108200" y="5116513"/>
          <p14:tracePt t="16237" x="2116138" y="5116513"/>
          <p14:tracePt t="16245" x="2116138" y="5124450"/>
          <p14:tracePt t="16252" x="2124075" y="5124450"/>
          <p14:tracePt t="16312" x="2133600" y="5132388"/>
          <p14:tracePt t="17156" x="2141538" y="5157788"/>
          <p14:tracePt t="17162" x="2166938" y="5200650"/>
          <p14:tracePt t="17169" x="2184400" y="5243513"/>
          <p14:tracePt t="17176" x="2200275" y="5268913"/>
          <p14:tracePt t="17184" x="2227263" y="5302250"/>
          <p14:tracePt t="17191" x="2243138" y="5327650"/>
          <p14:tracePt t="17198" x="2243138" y="5345113"/>
          <p14:tracePt t="17207" x="2260600" y="5353050"/>
          <p14:tracePt t="17213" x="2278063" y="5380038"/>
          <p14:tracePt t="17221" x="2293938" y="5395913"/>
          <p14:tracePt t="17241" x="2319338" y="5430838"/>
          <p14:tracePt t="17242" x="2336800" y="5438775"/>
          <p14:tracePt t="17251" x="2354263" y="5464175"/>
          <p14:tracePt t="17258" x="2379663" y="5481638"/>
          <p14:tracePt t="17265" x="2397125" y="5489575"/>
          <p14:tracePt t="17274" x="2397125" y="5497513"/>
          <p14:tracePt t="17280" x="2413000" y="5497513"/>
          <p14:tracePt t="17288" x="2422525" y="5507038"/>
          <p14:tracePt t="17295" x="2422525" y="5514975"/>
          <p14:tracePt t="17303" x="2438400" y="5524500"/>
          <p14:tracePt t="17310" x="2447925" y="5532438"/>
          <p14:tracePt t="17318" x="2447925" y="5540375"/>
          <p14:tracePt t="17325" x="2455863" y="5540375"/>
          <p14:tracePt t="17333" x="2473325" y="5557838"/>
          <p14:tracePt t="17341" x="2481263" y="5575300"/>
          <p14:tracePt t="17347" x="2524125" y="5600700"/>
          <p14:tracePt t="17355" x="2532063" y="5616575"/>
          <p14:tracePt t="17362" x="2557463" y="5641975"/>
          <p14:tracePt t="17370" x="2608263" y="5694363"/>
          <p14:tracePt t="17376" x="2643188" y="5727700"/>
          <p14:tracePt t="17385" x="2668588" y="5761038"/>
          <p14:tracePt t="17392" x="2686050" y="5803900"/>
          <p14:tracePt t="17399" x="2736850" y="5829300"/>
          <p14:tracePt t="17407" x="2752725" y="5846763"/>
          <p14:tracePt t="17415" x="2762250" y="5872163"/>
          <p14:tracePt t="17422" x="2787650" y="5889625"/>
          <p14:tracePt t="17429" x="2805113" y="5897563"/>
          <p14:tracePt t="17437" x="2820988" y="5915025"/>
          <p14:tracePt t="17443" x="2838450" y="5932488"/>
          <p14:tracePt t="17452" x="2846388" y="5957888"/>
          <p14:tracePt t="17458" x="2881313" y="5973763"/>
          <p14:tracePt t="17466" x="2906713" y="5983288"/>
          <p14:tracePt t="17474" x="2922588" y="5991225"/>
          <p14:tracePt t="17482" x="2965450" y="6008688"/>
          <p14:tracePt t="17489" x="2990850" y="6034088"/>
          <p14:tracePt t="17496" x="3016250" y="6049963"/>
          <p14:tracePt t="17504" x="3041650" y="6067425"/>
          <p14:tracePt t="17511" x="3076575" y="6084888"/>
          <p14:tracePt t="17519" x="3084513" y="6102350"/>
          <p14:tracePt t="17526" x="3127375" y="6127750"/>
          <p14:tracePt t="17534" x="3144838" y="6153150"/>
          <p14:tracePt t="17541" x="3170238" y="6178550"/>
          <p14:tracePt t="17548" x="3211513" y="6229350"/>
          <p14:tracePt t="17557" x="3228975" y="6254750"/>
          <p14:tracePt t="17563" x="3246438" y="6262688"/>
          <p14:tracePt t="17571" x="3263900" y="6280150"/>
          <p14:tracePt t="17578" x="3263900" y="6297613"/>
          <p14:tracePt t="17586" x="3271838" y="6305550"/>
          <p14:tracePt t="17600" x="3271838" y="6313488"/>
          <p14:tracePt t="17608" x="3271838" y="6323013"/>
          <p14:tracePt t="17638" x="3289300" y="6323013"/>
          <p14:tracePt t="23524" x="3254375" y="6280150"/>
          <p14:tracePt t="23530" x="3186113" y="6194425"/>
          <p14:tracePt t="23537" x="3127375" y="6076950"/>
          <p14:tracePt t="23545" x="3059113" y="5991225"/>
          <p14:tracePt t="23552" x="3008313" y="5922963"/>
          <p14:tracePt t="23559" x="2889250" y="5795963"/>
          <p14:tracePt t="23566" x="2701925" y="5557838"/>
          <p14:tracePt t="23574" x="2532063" y="5370513"/>
          <p14:tracePt t="23581" x="2387600" y="5208588"/>
          <p14:tracePt t="23589" x="2055813" y="4894263"/>
          <p14:tracePt t="23597" x="1665288" y="4546600"/>
          <p14:tracePt t="23604" x="1223963" y="3968750"/>
          <p14:tracePt t="23612" x="1130300" y="3892550"/>
          <p14:tracePt t="23619" x="781050" y="3467100"/>
          <p14:tracePt t="23626" x="433388" y="2982913"/>
          <p14:tracePt t="23634" x="357188" y="2889250"/>
          <p14:tracePt t="23641" x="255588" y="2762250"/>
          <p14:tracePt t="23649" x="17463" y="236220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84DC17E5-F3F4-46F3-96D6-5F2298184C9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00200" y="304800"/>
            <a:ext cx="7543800" cy="14319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cs-CZ" altLang="cs-CZ" sz="3600">
                <a:solidFill>
                  <a:srgbClr val="FFC000"/>
                </a:solidFill>
                <a:latin typeface="Book Antiqua" panose="02040602050305030304" pitchFamily="18" charset="0"/>
              </a:rPr>
            </a:br>
            <a:r>
              <a:rPr lang="cs-CZ" altLang="cs-CZ" sz="3600">
                <a:solidFill>
                  <a:srgbClr val="FFC000"/>
                </a:solidFill>
                <a:latin typeface="Book Antiqua" panose="02040602050305030304" pitchFamily="18" charset="0"/>
              </a:rPr>
              <a:t> </a:t>
            </a:r>
            <a:br>
              <a:rPr lang="cs-CZ" altLang="cs-CZ" sz="3600">
                <a:solidFill>
                  <a:srgbClr val="FFC000"/>
                </a:solidFill>
                <a:latin typeface="Book Antiqua" panose="02040602050305030304" pitchFamily="18" charset="0"/>
              </a:rPr>
            </a:br>
            <a:r>
              <a:rPr lang="cs-CZ" altLang="cs-CZ" sz="3600">
                <a:solidFill>
                  <a:srgbClr val="FFC000"/>
                </a:solidFill>
                <a:latin typeface="Book Antiqua" panose="02040602050305030304" pitchFamily="18" charset="0"/>
              </a:rPr>
              <a:t> </a:t>
            </a:r>
            <a:r>
              <a:rPr lang="en-US" altLang="cs-CZ" sz="3600">
                <a:solidFill>
                  <a:srgbClr val="FFC000"/>
                </a:solidFill>
                <a:latin typeface="Book Antiqua" panose="02040602050305030304" pitchFamily="18" charset="0"/>
              </a:rPr>
              <a:t>                                     </a:t>
            </a:r>
            <a:r>
              <a:rPr lang="cs-CZ" altLang="cs-CZ" sz="2400">
                <a:solidFill>
                  <a:srgbClr val="FFC000"/>
                </a:solidFill>
                <a:latin typeface="Book Antiqua" panose="02040602050305030304" pitchFamily="18" charset="0"/>
              </a:rPr>
              <a:t> </a:t>
            </a:r>
            <a:r>
              <a:rPr lang="en-US" altLang="cs-CZ" sz="3200">
                <a:solidFill>
                  <a:srgbClr val="FFFF00"/>
                </a:solidFill>
                <a:latin typeface="Book Antiqua" panose="02040602050305030304" pitchFamily="18" charset="0"/>
              </a:rPr>
              <a:t>skeletal</a:t>
            </a:r>
            <a:br>
              <a:rPr lang="en-US" altLang="cs-CZ" sz="3200">
                <a:solidFill>
                  <a:srgbClr val="FFFF00"/>
                </a:solidFill>
                <a:latin typeface="Book Antiqua" panose="02040602050305030304" pitchFamily="18" charset="0"/>
              </a:rPr>
            </a:br>
            <a:r>
              <a:rPr lang="en-US" altLang="cs-CZ" sz="3200">
                <a:solidFill>
                  <a:srgbClr val="FFFF00"/>
                </a:solidFill>
                <a:latin typeface="Book Antiqua" panose="02040602050305030304" pitchFamily="18" charset="0"/>
              </a:rPr>
              <a:t>                                                       analysis</a:t>
            </a:r>
            <a:endParaRPr lang="cs-CZ" altLang="cs-CZ" sz="3200">
              <a:solidFill>
                <a:srgbClr val="FFFF00"/>
              </a:solidFill>
              <a:latin typeface="Book Antiqua" panose="02040602050305030304" pitchFamily="18" charset="0"/>
            </a:endParaRPr>
          </a:p>
        </p:txBody>
      </p:sp>
      <p:pic>
        <p:nvPicPr>
          <p:cNvPr id="20483" name="Zástupný symbol pro obsah 7" descr="DSC_1035.JPG">
            <a:extLst>
              <a:ext uri="{FF2B5EF4-FFF2-40B4-BE49-F238E27FC236}">
                <a16:creationId xmlns:a16="http://schemas.microsoft.com/office/drawing/2014/main" id="{9F6F0081-026A-4562-8200-2C5E03C9012C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076700"/>
            <a:ext cx="3887788" cy="2586038"/>
          </a:xfrm>
        </p:spPr>
      </p:pic>
      <p:sp>
        <p:nvSpPr>
          <p:cNvPr id="20484" name="Zástupný symbol pro obsah 8">
            <a:extLst>
              <a:ext uri="{FF2B5EF4-FFF2-40B4-BE49-F238E27FC236}">
                <a16:creationId xmlns:a16="http://schemas.microsoft.com/office/drawing/2014/main" id="{960504CE-2AD8-4C02-B014-589D7097F267}"/>
              </a:ext>
            </a:extLst>
          </p:cNvPr>
          <p:cNvSpPr>
            <a:spLocks noGrp="1" noChangeArrowheads="1"/>
          </p:cNvSpPr>
          <p:nvPr>
            <p:ph sz="half" idx="4294967295"/>
          </p:nvPr>
        </p:nvSpPr>
        <p:spPr>
          <a:xfrm>
            <a:off x="5438775" y="1981200"/>
            <a:ext cx="3705225" cy="4114800"/>
          </a:xfrm>
        </p:spPr>
        <p:txBody>
          <a:bodyPr/>
          <a:lstStyle/>
          <a:p>
            <a:pPr eaLnBrk="1" hangingPunct="1"/>
            <a:endParaRPr lang="cs-CZ" altLang="cs-CZ">
              <a:solidFill>
                <a:srgbClr val="FFC000"/>
              </a:solidFill>
              <a:latin typeface="Book Antiqua" panose="02040602050305030304" pitchFamily="18" charset="0"/>
            </a:endParaRPr>
          </a:p>
          <a:p>
            <a:pPr eaLnBrk="1" hangingPunct="1"/>
            <a:endParaRPr lang="cs-CZ" altLang="cs-CZ">
              <a:solidFill>
                <a:srgbClr val="FFC000"/>
              </a:solidFill>
              <a:latin typeface="Book Antiqua" panose="02040602050305030304" pitchFamily="18" charset="0"/>
            </a:endParaRPr>
          </a:p>
          <a:p>
            <a:pPr eaLnBrk="1" hangingPunct="1"/>
            <a:r>
              <a:rPr lang="cs-CZ" altLang="cs-CZ">
                <a:solidFill>
                  <a:srgbClr val="FFC000"/>
                </a:solidFill>
                <a:latin typeface="Book Antiqua" panose="02040602050305030304" pitchFamily="18" charset="0"/>
              </a:rPr>
              <a:t>ANB (-1 až +5 stupňů)</a:t>
            </a:r>
          </a:p>
          <a:p>
            <a:pPr eaLnBrk="1" hangingPunct="1"/>
            <a:endParaRPr lang="cs-CZ" altLang="cs-CZ">
              <a:solidFill>
                <a:srgbClr val="FFC000"/>
              </a:solidFill>
              <a:latin typeface="Book Antiqua" panose="02040602050305030304" pitchFamily="18" charset="0"/>
            </a:endParaRPr>
          </a:p>
          <a:p>
            <a:pPr eaLnBrk="1" hangingPunct="1"/>
            <a:endParaRPr lang="cs-CZ" altLang="cs-CZ">
              <a:solidFill>
                <a:srgbClr val="FFC000"/>
              </a:solidFill>
              <a:latin typeface="Book Antiqua" panose="02040602050305030304" pitchFamily="18" charset="0"/>
            </a:endParaRPr>
          </a:p>
          <a:p>
            <a:pPr eaLnBrk="1" hangingPunct="1"/>
            <a:r>
              <a:rPr lang="cs-CZ" altLang="cs-CZ">
                <a:solidFill>
                  <a:srgbClr val="FFC000"/>
                </a:solidFill>
                <a:latin typeface="Book Antiqua" panose="02040602050305030304" pitchFamily="18" charset="0"/>
              </a:rPr>
              <a:t>WITS (-2 až +2)</a:t>
            </a:r>
          </a:p>
        </p:txBody>
      </p:sp>
      <p:pic>
        <p:nvPicPr>
          <p:cNvPr id="20485" name="Zástupný symbol pro obsah 8" descr="DSC_1036.JPG">
            <a:extLst>
              <a:ext uri="{FF2B5EF4-FFF2-40B4-BE49-F238E27FC236}">
                <a16:creationId xmlns:a16="http://schemas.microsoft.com/office/drawing/2014/main" id="{40C293C9-88B6-4154-8194-7CF7D49CA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3097212" cy="283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Zvuk 13">
            <a:hlinkClick r:id="" action="ppaction://media"/>
            <a:extLst>
              <a:ext uri="{FF2B5EF4-FFF2-40B4-BE49-F238E27FC236}">
                <a16:creationId xmlns:a16="http://schemas.microsoft.com/office/drawing/2014/main" id="{A4C6C88D-692E-416A-BC41-177E28CCA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2ACB3D74-CF9D-4DF6-B324-CEF655DABC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392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62" x="4308475" y="5659438"/>
          <p14:tracePt t="3969" x="4316413" y="5583238"/>
          <p14:tracePt t="3976" x="4316413" y="5532438"/>
          <p14:tracePt t="3983" x="4316413" y="5507038"/>
          <p14:tracePt t="3990" x="4325938" y="5472113"/>
          <p14:tracePt t="3997" x="4333875" y="5430838"/>
          <p14:tracePt t="4005" x="4341813" y="5395913"/>
          <p14:tracePt t="4013" x="4341813" y="5362575"/>
          <p14:tracePt t="4020" x="4351338" y="5319713"/>
          <p14:tracePt t="4032" x="4368800" y="5260975"/>
          <p14:tracePt t="4036" x="4376738" y="5226050"/>
          <p14:tracePt t="4042" x="4394200" y="5175250"/>
          <p14:tracePt t="4050" x="4402138" y="5141913"/>
          <p14:tracePt t="4057" x="4410075" y="5124450"/>
          <p14:tracePt t="4064" x="4419600" y="5081588"/>
          <p14:tracePt t="4072" x="4427538" y="5056188"/>
          <p14:tracePt t="4080" x="4427538" y="5038725"/>
          <p14:tracePt t="4087" x="4435475" y="5005388"/>
          <p14:tracePt t="4095" x="4445000" y="4997450"/>
          <p14:tracePt t="4102" x="4470400" y="4979988"/>
          <p14:tracePt t="4110" x="4486275" y="4962525"/>
          <p14:tracePt t="4117" x="4503738" y="4946650"/>
          <p14:tracePt t="4125" x="4521200" y="4911725"/>
          <p14:tracePt t="4131" x="4546600" y="4886325"/>
          <p14:tracePt t="4139" x="4597400" y="4835525"/>
          <p14:tracePt t="4148" x="4630738" y="4784725"/>
          <p14:tracePt t="4154" x="4699000" y="4708525"/>
          <p14:tracePt t="4162" x="4759325" y="4640263"/>
          <p14:tracePt t="4169" x="4827588" y="4546600"/>
          <p14:tracePt t="4177" x="4868863" y="4486275"/>
          <p14:tracePt t="4184" x="4919663" y="4435475"/>
          <p14:tracePt t="4191" x="4962525" y="4384675"/>
          <p14:tracePt t="4199" x="5038725" y="4325938"/>
          <p14:tracePt t="4206" x="5106988" y="4257675"/>
          <p14:tracePt t="4214" x="5175250" y="4206875"/>
          <p14:tracePt t="4221" x="5260975" y="4138613"/>
          <p14:tracePt t="4229" x="5345113" y="4079875"/>
          <p14:tracePt t="4236" x="5395913" y="4019550"/>
          <p14:tracePt t="4244" x="5464175" y="3951288"/>
          <p14:tracePt t="4251" x="5514975" y="3900488"/>
          <p14:tracePt t="4259" x="5575300" y="3841750"/>
          <p14:tracePt t="4266" x="5616575" y="3806825"/>
          <p14:tracePt t="4274" x="5668963" y="3773488"/>
          <p14:tracePt t="4282" x="5702300" y="3738563"/>
          <p14:tracePt t="4288" x="5753100" y="3705225"/>
          <p14:tracePt t="4296" x="5795963" y="3679825"/>
          <p14:tracePt t="4305" x="5829300" y="3646488"/>
          <p14:tracePt t="4314" x="5889625" y="3611563"/>
          <p14:tracePt t="4318" x="5932488" y="3586163"/>
          <p14:tracePt t="4326" x="5983288" y="3543300"/>
          <p14:tracePt t="4333" x="6016625" y="3502025"/>
          <p14:tracePt t="4341" x="6084888" y="3433763"/>
          <p14:tracePt t="4348" x="6127750" y="3382963"/>
          <p14:tracePt t="4356" x="6169025" y="3330575"/>
          <p14:tracePt t="4363" x="6203950" y="3297238"/>
          <p14:tracePt t="4369" x="6229350" y="3271838"/>
          <p14:tracePt t="4381" x="6280150" y="3221038"/>
          <p14:tracePt t="4388" x="6373813" y="3160713"/>
          <p14:tracePt t="4394" x="6442075" y="3109913"/>
          <p14:tracePt t="4402" x="6518275" y="3076575"/>
          <p14:tracePt t="4407" x="6551613" y="3059113"/>
          <p14:tracePt t="4414" x="6594475" y="3051175"/>
          <p14:tracePt t="4423" x="6627813" y="3033713"/>
          <p14:tracePt t="4431" x="6670675" y="3033713"/>
          <p14:tracePt t="4437" x="6696075" y="3041650"/>
          <p14:tracePt t="4446" x="6713538" y="3041650"/>
          <p14:tracePt t="4452" x="6738938" y="3051175"/>
          <p14:tracePt t="4460" x="6764338" y="3076575"/>
          <p14:tracePt t="4467" x="6789738" y="3119438"/>
          <p14:tracePt t="4474" x="6807200" y="3186113"/>
          <p14:tracePt t="4481" x="6832600" y="3263900"/>
          <p14:tracePt t="4490" x="6840538" y="3322638"/>
          <p14:tracePt t="4497" x="6840538" y="3365500"/>
          <p14:tracePt t="4504" x="6840538" y="3398838"/>
          <p14:tracePt t="4513" x="6840538" y="3441700"/>
          <p14:tracePt t="4519" x="6824663" y="3467100"/>
          <p14:tracePt t="4527" x="6815138" y="3492500"/>
          <p14:tracePt t="4534" x="6807200" y="3527425"/>
          <p14:tracePt t="4542" x="6799263" y="3535363"/>
          <p14:tracePt t="4549" x="6772275" y="3560763"/>
          <p14:tracePt t="4556" x="6713538" y="3619500"/>
          <p14:tracePt t="4564" x="6662738" y="3654425"/>
          <p14:tracePt t="4572" x="6569075" y="3705225"/>
          <p14:tracePt t="4578" x="6510338" y="3722688"/>
          <p14:tracePt t="4586" x="6475413" y="3730625"/>
          <p14:tracePt t="4594" x="6432550" y="3738563"/>
          <p14:tracePt t="4601" x="6399213" y="3738563"/>
          <p14:tracePt t="4608" x="6365875" y="3738563"/>
          <p14:tracePt t="4616" x="6330950" y="3738563"/>
          <p14:tracePt t="4624" x="6297613" y="3722688"/>
          <p14:tracePt t="4630" x="6262688" y="3697288"/>
          <p14:tracePt t="4639" x="6229350" y="3679825"/>
          <p14:tracePt t="4646" x="6203950" y="3662363"/>
          <p14:tracePt t="4654" x="6143625" y="3636963"/>
          <p14:tracePt t="4661" x="6118225" y="3611563"/>
          <p14:tracePt t="4668" x="6084888" y="3594100"/>
          <p14:tracePt t="4676" x="6067425" y="3578225"/>
          <p14:tracePt t="4683" x="6042025" y="3560763"/>
          <p14:tracePt t="4691" x="6024563" y="3552825"/>
          <p14:tracePt t="4697" x="5999163" y="3543300"/>
          <p14:tracePt t="4706" x="5983288" y="3527425"/>
          <p14:tracePt t="4713" x="5973763" y="3517900"/>
          <p14:tracePt t="4721" x="5957888" y="3517900"/>
          <p14:tracePt t="4728" x="5948363" y="3509963"/>
          <p14:tracePt t="4735" x="5940425" y="3502025"/>
          <p14:tracePt t="4743" x="5932488" y="3492500"/>
          <p14:tracePt t="4750" x="5922963" y="3492500"/>
          <p14:tracePt t="4758" x="5922963" y="3449638"/>
          <p14:tracePt t="4764" x="5922963" y="3408363"/>
          <p14:tracePt t="4772" x="5922963" y="3365500"/>
          <p14:tracePt t="4780" x="5957888" y="3322638"/>
          <p14:tracePt t="4787" x="5973763" y="3279775"/>
          <p14:tracePt t="4796" x="5999163" y="3238500"/>
          <p14:tracePt t="4802" x="6024563" y="3221038"/>
          <p14:tracePt t="4810" x="6067425" y="3178175"/>
          <p14:tracePt t="4817" x="6102350" y="3152775"/>
          <p14:tracePt t="4824" x="6153150" y="3135313"/>
          <p14:tracePt t="4832" x="6186488" y="3109913"/>
          <p14:tracePt t="4840" x="6246813" y="3084513"/>
          <p14:tracePt t="4848" x="6297613" y="3076575"/>
          <p14:tracePt t="4856" x="6365875" y="3059113"/>
          <p14:tracePt t="4865" x="6399213" y="3059113"/>
          <p14:tracePt t="4871" x="6442075" y="3059113"/>
          <p14:tracePt t="4877" x="6457950" y="3067050"/>
          <p14:tracePt t="4884" x="6483350" y="3084513"/>
          <p14:tracePt t="4892" x="6500813" y="3094038"/>
          <p14:tracePt t="4899" x="6518275" y="3101975"/>
          <p14:tracePt t="4906" x="6526213" y="3109913"/>
          <p14:tracePt t="4923" x="6535738" y="3119438"/>
          <p14:tracePt t="4933" x="6543675" y="3127375"/>
          <p14:tracePt t="4939" x="6551613" y="3135313"/>
          <p14:tracePt t="4947" x="6551613" y="3160713"/>
          <p14:tracePt t="4951" x="6551613" y="3170238"/>
          <p14:tracePt t="4959" x="6551613" y="3178175"/>
          <p14:tracePt t="4966" x="6551613" y="3195638"/>
          <p14:tracePt t="4974" x="6551613" y="3221038"/>
          <p14:tracePt t="4981" x="6543675" y="3238500"/>
          <p14:tracePt t="4989" x="6526213" y="3271838"/>
          <p14:tracePt t="4996" x="6475413" y="3322638"/>
          <p14:tracePt t="5004" x="6450013" y="3348038"/>
          <p14:tracePt t="5012" x="6399213" y="3382963"/>
          <p14:tracePt t="5019" x="6365875" y="3398838"/>
          <p14:tracePt t="5025" x="6313488" y="3424238"/>
          <p14:tracePt t="5033" x="6280150" y="3433763"/>
          <p14:tracePt t="5041" x="6246813" y="3433763"/>
          <p14:tracePt t="5049" x="6194425" y="3433763"/>
          <p14:tracePt t="5056" x="6153150" y="3433763"/>
          <p14:tracePt t="5063" x="6102350" y="3424238"/>
          <p14:tracePt t="5070" x="6067425" y="3398838"/>
          <p14:tracePt t="5079" x="6042025" y="3390900"/>
          <p14:tracePt t="5085" x="5999163" y="3365500"/>
          <p14:tracePt t="5093" x="5983288" y="3348038"/>
          <p14:tracePt t="5100" x="5957888" y="3305175"/>
          <p14:tracePt t="5108" x="5932488" y="3289300"/>
          <p14:tracePt t="5115" x="5915025" y="3271838"/>
          <p14:tracePt t="5123" x="5905500" y="3254375"/>
          <p14:tracePt t="5131" x="5897563" y="3238500"/>
          <p14:tracePt t="5138" x="5897563" y="3228975"/>
          <p14:tracePt t="5146" x="5889625" y="3221038"/>
          <p14:tracePt t="5153" x="5880100" y="3211513"/>
          <p14:tracePt t="5167" x="5880100" y="3203575"/>
          <p14:tracePt t="5175" x="5880100" y="3195638"/>
          <p14:tracePt t="5182" x="5880100" y="3170238"/>
          <p14:tracePt t="5189" x="5905500" y="3135313"/>
          <p14:tracePt t="5197" x="5973763" y="3094038"/>
          <p14:tracePt t="5205" x="6008688" y="3051175"/>
          <p14:tracePt t="5212" x="6049963" y="3025775"/>
          <p14:tracePt t="5220" x="6092825" y="2990850"/>
          <p14:tracePt t="5227" x="6135688" y="2965450"/>
          <p14:tracePt t="5234" x="6169025" y="2949575"/>
          <p14:tracePt t="5241" x="6194425" y="2940050"/>
          <p14:tracePt t="5249" x="6203950" y="2932113"/>
          <p14:tracePt t="5256" x="6221413" y="2922588"/>
          <p14:tracePt t="5264" x="6237288" y="2922588"/>
          <p14:tracePt t="5653" x="6237288" y="2940050"/>
          <p14:tracePt t="5661" x="6194425" y="2982913"/>
          <p14:tracePt t="5666" x="6161088" y="3025775"/>
          <p14:tracePt t="5674" x="6118225" y="3059113"/>
          <p14:tracePt t="5681" x="6102350" y="3101975"/>
          <p14:tracePt t="5689" x="6049963" y="3135313"/>
          <p14:tracePt t="5696" x="6008688" y="3203575"/>
          <p14:tracePt t="5704" x="5940425" y="3297238"/>
          <p14:tracePt t="5711" x="5880100" y="3398838"/>
          <p14:tracePt t="5719" x="5821363" y="3502025"/>
          <p14:tracePt t="5726" x="5795963" y="3568700"/>
          <p14:tracePt t="5733" x="5770563" y="3611563"/>
          <p14:tracePt t="5741" x="5753100" y="3646488"/>
          <p14:tracePt t="5748" x="5727700" y="3671888"/>
          <p14:tracePt t="5756" x="5719763" y="3697288"/>
          <p14:tracePt t="5764" x="5694363" y="3756025"/>
          <p14:tracePt t="5771" x="5676900" y="3798888"/>
          <p14:tracePt t="5779" x="5641975" y="3875088"/>
          <p14:tracePt t="5786" x="5626100" y="3968750"/>
          <p14:tracePt t="5793" x="5600700" y="4011613"/>
          <p14:tracePt t="5800" x="5591175" y="4070350"/>
          <p14:tracePt t="5808" x="5583238" y="4105275"/>
          <p14:tracePt t="5815" x="5583238" y="4138613"/>
          <p14:tracePt t="5823" x="5575300" y="4164013"/>
          <p14:tracePt t="5831" x="5575300" y="4181475"/>
          <p14:tracePt t="5838" x="5575300" y="4197350"/>
          <p14:tracePt t="5846" x="5575300" y="4224338"/>
          <p14:tracePt t="5853" x="5575300" y="4232275"/>
          <p14:tracePt t="5860" x="5575300" y="4249738"/>
          <p14:tracePt t="5868" x="5575300" y="4265613"/>
          <p14:tracePt t="5875" x="5575300" y="4283075"/>
          <p14:tracePt t="5882" x="5575300" y="4300538"/>
          <p14:tracePt t="5890" x="5575300" y="4333875"/>
          <p14:tracePt t="5897" x="5575300" y="4359275"/>
          <p14:tracePt t="5905" x="5575300" y="4384675"/>
          <p14:tracePt t="5912" x="5575300" y="4419600"/>
          <p14:tracePt t="5920" x="5575300" y="4470400"/>
          <p14:tracePt t="5929" x="5575300" y="4503738"/>
          <p14:tracePt t="5935" x="5575300" y="4538663"/>
          <p14:tracePt t="5942" x="5583238" y="4564063"/>
          <p14:tracePt t="5949" x="5583238" y="4579938"/>
          <p14:tracePt t="5957" x="5591175" y="4614863"/>
          <p14:tracePt t="5964" x="5600700" y="4640263"/>
          <p14:tracePt t="5972" x="5600700" y="4648200"/>
          <p14:tracePt t="5979" x="5600700" y="4665663"/>
          <p14:tracePt t="5986" x="5600700" y="4691063"/>
          <p14:tracePt t="5994" x="5608638" y="4699000"/>
          <p14:tracePt t="6002" x="5616575" y="4716463"/>
          <p14:tracePt t="6009" x="5626100" y="4741863"/>
          <p14:tracePt t="6016" x="5641975" y="4767263"/>
          <p14:tracePt t="6024" x="5641975" y="4775200"/>
          <p14:tracePt t="6031" x="5651500" y="4792663"/>
          <p14:tracePt t="6039" x="5659438" y="4810125"/>
          <p14:tracePt t="6047" x="5668963" y="4835525"/>
          <p14:tracePt t="6054" x="5668963" y="4860925"/>
          <p14:tracePt t="6062" x="5676900" y="4878388"/>
          <p14:tracePt t="6069" x="5684838" y="4911725"/>
          <p14:tracePt t="6076" x="5694363" y="4929188"/>
          <p14:tracePt t="6083" x="5702300" y="4954588"/>
          <p14:tracePt t="6091" x="5719763" y="4987925"/>
          <p14:tracePt t="6098" x="5727700" y="5013325"/>
          <p14:tracePt t="6106" x="5735638" y="5038725"/>
          <p14:tracePt t="6114" x="5745163" y="5048250"/>
          <p14:tracePt t="6123" x="5753100" y="5081588"/>
          <p14:tracePt t="6132" x="5761038" y="5099050"/>
          <p14:tracePt t="6136" x="5761038" y="5116513"/>
          <p14:tracePt t="6143" x="5770563" y="5124450"/>
          <p14:tracePt t="6150" x="5795963" y="5149850"/>
          <p14:tracePt t="6158" x="5813425" y="5175250"/>
          <p14:tracePt t="6165" x="5829300" y="5192713"/>
          <p14:tracePt t="6173" x="5838825" y="5208588"/>
          <p14:tracePt t="6181" x="5846763" y="5226050"/>
          <p14:tracePt t="6192" x="5846763" y="5235575"/>
          <p14:tracePt t="6196" x="5854700" y="5243513"/>
          <p14:tracePt t="6202" x="5872163" y="5243513"/>
          <p14:tracePt t="6210" x="5872163" y="5251450"/>
          <p14:tracePt t="6218" x="5872163" y="5260975"/>
          <p14:tracePt t="6225" x="5889625" y="5268913"/>
          <p14:tracePt t="6232" x="5915025" y="5276850"/>
          <p14:tracePt t="6240" x="5922963" y="5302250"/>
          <p14:tracePt t="6247" x="5957888" y="5319713"/>
          <p14:tracePt t="6255" x="5973763" y="5337175"/>
          <p14:tracePt t="6263" x="5999163" y="5353050"/>
          <p14:tracePt t="6269" x="6034088" y="5380038"/>
          <p14:tracePt t="6277" x="6059488" y="5395913"/>
          <p14:tracePt t="6284" x="6092825" y="5413375"/>
          <p14:tracePt t="6292" x="6127750" y="5430838"/>
          <p14:tracePt t="6299" x="6161088" y="5446713"/>
          <p14:tracePt t="6307" x="6194425" y="5464175"/>
          <p14:tracePt t="6314" x="6229350" y="5472113"/>
          <p14:tracePt t="6322" x="6272213" y="5472113"/>
          <p14:tracePt t="6329" x="6323013" y="5472113"/>
          <p14:tracePt t="6338" x="6365875" y="5472113"/>
          <p14:tracePt t="6348" x="6407150" y="5472113"/>
          <p14:tracePt t="6354" x="6457950" y="5456238"/>
          <p14:tracePt t="6361" x="6475413" y="5446713"/>
          <p14:tracePt t="6368" x="6500813" y="5438775"/>
          <p14:tracePt t="6374" x="6518275" y="5430838"/>
          <p14:tracePt t="6382" x="6543675" y="5421313"/>
          <p14:tracePt t="6390" x="6551613" y="5413375"/>
          <p14:tracePt t="6397" x="6569075" y="5395913"/>
          <p14:tracePt t="6404" x="6586538" y="5380038"/>
          <p14:tracePt t="6413" x="6611938" y="5362575"/>
          <p14:tracePt t="6418" x="6627813" y="5345113"/>
          <p14:tracePt t="6425" x="6637338" y="5327650"/>
          <p14:tracePt t="6433" x="6645275" y="5319713"/>
          <p14:tracePt t="6441" x="6662738" y="5302250"/>
          <p14:tracePt t="6448" x="6662738" y="5294313"/>
          <p14:tracePt t="6456" x="6680200" y="5286375"/>
          <p14:tracePt t="6464" x="6688138" y="5286375"/>
          <p14:tracePt t="6523" x="6688138" y="5276850"/>
          <p14:tracePt t="6530" x="6696075" y="5251450"/>
          <p14:tracePt t="6538" x="6696075" y="5175250"/>
          <p14:tracePt t="6546" x="6696075" y="5141913"/>
          <p14:tracePt t="6553" x="6680200" y="5073650"/>
          <p14:tracePt t="6561" x="6662738" y="4972050"/>
          <p14:tracePt t="6568" x="6645275" y="4937125"/>
          <p14:tracePt t="6575" x="6637338" y="4886325"/>
          <p14:tracePt t="6582" x="6627813" y="4868863"/>
          <p14:tracePt t="6591" x="6619875" y="4852988"/>
          <p14:tracePt t="6597" x="6611938" y="4835525"/>
          <p14:tracePt t="6604" x="6602413" y="4818063"/>
          <p14:tracePt t="6612" x="6594475" y="4818063"/>
          <p14:tracePt t="6619" x="6586538" y="4810125"/>
          <p14:tracePt t="6627" x="6577013" y="4802188"/>
          <p14:tracePt t="6635" x="6569075" y="4792663"/>
          <p14:tracePt t="6642" x="6551613" y="4767263"/>
          <p14:tracePt t="6649" x="6535738" y="4749800"/>
          <p14:tracePt t="6657" x="6475413" y="4733925"/>
          <p14:tracePt t="6664" x="6442075" y="4716463"/>
          <p14:tracePt t="6672" x="6381750" y="4691063"/>
          <p14:tracePt t="6679" x="6356350" y="4673600"/>
          <p14:tracePt t="6687" x="6313488" y="4665663"/>
          <p14:tracePt t="6694" x="6297613" y="4665663"/>
          <p14:tracePt t="6702" x="6288088" y="4665663"/>
          <p14:tracePt t="6709" x="6272213" y="4665663"/>
          <p14:tracePt t="6716" x="6254750" y="4665663"/>
          <p14:tracePt t="6724" x="6237288" y="4665663"/>
          <p14:tracePt t="6731" x="6221413" y="4665663"/>
          <p14:tracePt t="6739" x="6211888" y="4665663"/>
          <p14:tracePt t="6746" x="6194425" y="4665663"/>
          <p14:tracePt t="6754" x="6169025" y="4665663"/>
          <p14:tracePt t="6763" x="6161088" y="4665663"/>
          <p14:tracePt t="6769" x="6135688" y="4665663"/>
          <p14:tracePt t="6776" x="6118225" y="4665663"/>
          <p14:tracePt t="6784" x="6110288" y="4665663"/>
          <p14:tracePt t="6791" x="6102350" y="4665663"/>
          <p14:tracePt t="6798" x="6092825" y="4665663"/>
          <p14:tracePt t="6814" x="6067425" y="4665663"/>
          <p14:tracePt t="6821" x="6049963" y="4665663"/>
          <p14:tracePt t="6829" x="6042025" y="4665663"/>
          <p14:tracePt t="6836" x="6024563" y="4665663"/>
          <p14:tracePt t="6844" x="6008688" y="4683125"/>
          <p14:tracePt t="6851" x="5991225" y="4691063"/>
          <p14:tracePt t="6858" x="5973763" y="4699000"/>
          <p14:tracePt t="6866" x="5965825" y="4699000"/>
          <p14:tracePt t="6873" x="5965825" y="4708525"/>
          <p14:tracePt t="6881" x="5957888" y="4708525"/>
          <p14:tracePt t="6890" x="5948363" y="4708525"/>
          <p14:tracePt t="6900" x="5940425" y="4716463"/>
          <p14:tracePt t="6904" x="5922963" y="4733925"/>
          <p14:tracePt t="6912" x="5897563" y="4775200"/>
          <p14:tracePt t="6920" x="5872163" y="4835525"/>
          <p14:tracePt t="6926" x="5854700" y="4929188"/>
          <p14:tracePt t="6934" x="5838825" y="4997450"/>
          <p14:tracePt t="6941" x="5829300" y="5048250"/>
          <p14:tracePt t="6947" x="5821363" y="5091113"/>
          <p14:tracePt t="6955" x="5813425" y="5106988"/>
          <p14:tracePt t="6963" x="5803900" y="5132388"/>
          <p14:tracePt t="6970" x="5803900" y="5157788"/>
          <p14:tracePt t="6978" x="5803900" y="5175250"/>
          <p14:tracePt t="6985" x="5803900" y="5200650"/>
          <p14:tracePt t="6992" x="5803900" y="5218113"/>
          <p14:tracePt t="7000" x="5803900" y="5243513"/>
          <p14:tracePt t="7008" x="5803900" y="5268913"/>
          <p14:tracePt t="7015" x="5803900" y="5286375"/>
          <p14:tracePt t="7022" x="5803900" y="5319713"/>
          <p14:tracePt t="7030" x="5803900" y="5345113"/>
          <p14:tracePt t="7037" x="5803900" y="5362575"/>
          <p14:tracePt t="7045" x="5803900" y="5387975"/>
          <p14:tracePt t="7052" x="5803900" y="5413375"/>
          <p14:tracePt t="7060" x="5813425" y="5438775"/>
          <p14:tracePt t="7067" x="5821363" y="5481638"/>
          <p14:tracePt t="7074" x="5829300" y="5497513"/>
          <p14:tracePt t="7083" x="5846763" y="5514975"/>
          <p14:tracePt t="7089" x="5864225" y="5549900"/>
          <p14:tracePt t="7097" x="5880100" y="5565775"/>
          <p14:tracePt t="7104" x="5905500" y="5583238"/>
          <p14:tracePt t="7113" x="5915025" y="5600700"/>
          <p14:tracePt t="7119" x="5932488" y="5616575"/>
          <p14:tracePt t="7127" x="5948363" y="5626100"/>
          <p14:tracePt t="7134" x="5973763" y="5634038"/>
          <p14:tracePt t="7142" x="5999163" y="5641975"/>
          <p14:tracePt t="7150" x="6024563" y="5651500"/>
          <p14:tracePt t="7158" x="6076950" y="5651500"/>
          <p14:tracePt t="7165" x="6102350" y="5651500"/>
          <p14:tracePt t="7171" x="6143625" y="5651500"/>
          <p14:tracePt t="7179" x="6186488" y="5651500"/>
          <p14:tracePt t="7185" x="6262688" y="5651500"/>
          <p14:tracePt t="7193" x="6305550" y="5651500"/>
          <p14:tracePt t="7201" x="6356350" y="5641975"/>
          <p14:tracePt t="7208" x="6391275" y="5634038"/>
          <p14:tracePt t="7216" x="6450013" y="5616575"/>
          <p14:tracePt t="7223" x="6483350" y="5608638"/>
          <p14:tracePt t="7230" x="6526213" y="5583238"/>
          <p14:tracePt t="7238" x="6561138" y="5565775"/>
          <p14:tracePt t="7245" x="6594475" y="5557838"/>
          <p14:tracePt t="7253" x="6619875" y="5540375"/>
          <p14:tracePt t="7260" x="6654800" y="5514975"/>
          <p14:tracePt t="7268" x="6688138" y="5497513"/>
          <p14:tracePt t="7275" x="6713538" y="5481638"/>
          <p14:tracePt t="7283" x="6731000" y="5472113"/>
          <p14:tracePt t="7290" x="6764338" y="5456238"/>
          <p14:tracePt t="7298" x="6781800" y="5430838"/>
          <p14:tracePt t="7305" x="6807200" y="5405438"/>
          <p14:tracePt t="7312" x="6815138" y="5387975"/>
          <p14:tracePt t="7320" x="6850063" y="5370513"/>
          <p14:tracePt t="7327" x="6858000" y="5362575"/>
          <p14:tracePt t="7335" x="6875463" y="5345113"/>
          <p14:tracePt t="7342" x="6883400" y="5337175"/>
          <p14:tracePt t="7350" x="6883400" y="5327650"/>
          <p14:tracePt t="7357" x="6891338" y="5327650"/>
          <p14:tracePt t="7380" x="6900863" y="5327650"/>
          <p14:tracePt t="7387" x="6900863" y="5286375"/>
          <p14:tracePt t="7395" x="6900863" y="5260975"/>
          <p14:tracePt t="7402" x="6891338" y="5226050"/>
          <p14:tracePt t="7410" x="6865938" y="5183188"/>
          <p14:tracePt t="7417" x="6832600" y="5149850"/>
          <p14:tracePt t="7424" x="6815138" y="5132388"/>
          <p14:tracePt t="7431" x="6781800" y="5091113"/>
          <p14:tracePt t="7439" x="6772275" y="5073650"/>
          <p14:tracePt t="7446" x="6756400" y="5048250"/>
          <p14:tracePt t="7454" x="6731000" y="5013325"/>
          <p14:tracePt t="7463" x="6713538" y="4997450"/>
          <p14:tracePt t="7469" x="6688138" y="4962525"/>
          <p14:tracePt t="7476" x="6670675" y="4937125"/>
          <p14:tracePt t="7483" x="6645275" y="4911725"/>
          <p14:tracePt t="7491" x="6602413" y="4878388"/>
          <p14:tracePt t="7499" x="6569075" y="4835525"/>
          <p14:tracePt t="7506" x="6475413" y="4792663"/>
          <p14:tracePt t="7513" x="6407150" y="4767263"/>
          <p14:tracePt t="7521" x="6330950" y="4759325"/>
          <p14:tracePt t="7529" x="6280150" y="4741863"/>
          <p14:tracePt t="7536" x="6254750" y="4741863"/>
          <p14:tracePt t="7544" x="6221413" y="4741863"/>
          <p14:tracePt t="7551" x="6203950" y="4741863"/>
          <p14:tracePt t="7559" x="6194425" y="4741863"/>
          <p14:tracePt t="7566" x="6178550" y="4741863"/>
          <p14:tracePt t="7574" x="6161088" y="4741863"/>
          <p14:tracePt t="7590" x="6153150" y="4741863"/>
          <p14:tracePt t="7598" x="6143625" y="4741863"/>
          <p14:tracePt t="7615" x="6135688" y="4741863"/>
          <p14:tracePt t="8641" x="6135688" y="4716463"/>
          <p14:tracePt t="8647" x="6127750" y="4657725"/>
          <p14:tracePt t="8655" x="6127750" y="4622800"/>
          <p14:tracePt t="8661" x="6127750" y="4597400"/>
          <p14:tracePt t="8669" x="6127750" y="4564063"/>
          <p14:tracePt t="8676" x="6118225" y="4529138"/>
          <p14:tracePt t="8684" x="6118225" y="4486275"/>
          <p14:tracePt t="8691" x="6118225" y="4452938"/>
          <p14:tracePt t="8698" x="6118225" y="4368800"/>
          <p14:tracePt t="8706" x="6118225" y="4265613"/>
          <p14:tracePt t="8713" x="6118225" y="4138613"/>
          <p14:tracePt t="8720" x="6127750" y="4027488"/>
          <p14:tracePt t="8728" x="6143625" y="3976688"/>
          <p14:tracePt t="8736" x="6153150" y="3908425"/>
          <p14:tracePt t="8744" x="6161088" y="3875088"/>
          <p14:tracePt t="8750" x="6169025" y="3773488"/>
          <p14:tracePt t="8758" x="6178550" y="3730625"/>
          <p14:tracePt t="8765" x="6186488" y="3636963"/>
          <p14:tracePt t="8772" x="6186488" y="3611563"/>
          <p14:tracePt t="8780" x="6194425" y="3578225"/>
          <p14:tracePt t="8788" x="6194425" y="3535363"/>
          <p14:tracePt t="8795" x="6194425" y="3517900"/>
          <p14:tracePt t="8802" x="6194425" y="3509963"/>
          <p14:tracePt t="8818" x="6194425" y="3502025"/>
          <p14:tracePt t="10026" x="6169025" y="3502025"/>
          <p14:tracePt t="10034" x="6110288" y="3502025"/>
          <p14:tracePt t="10039" x="6067425" y="3502025"/>
          <p14:tracePt t="10047" x="6024563" y="3502025"/>
          <p14:tracePt t="10054" x="5999163" y="3502025"/>
          <p14:tracePt t="10062" x="5973763" y="3502025"/>
          <p14:tracePt t="10069" x="5940425" y="3492500"/>
          <p14:tracePt t="10076" x="5905500" y="3484563"/>
          <p14:tracePt t="10083" x="5854700" y="3475038"/>
          <p14:tracePt t="10091" x="5829300" y="3467100"/>
          <p14:tracePt t="10098" x="5803900" y="3459163"/>
          <p14:tracePt t="10106" x="5745163" y="3441700"/>
          <p14:tracePt t="10114" x="5684838" y="3408363"/>
          <p14:tracePt t="10121" x="5634038" y="3390900"/>
          <p14:tracePt t="10129" x="5575300" y="3373438"/>
          <p14:tracePt t="10136" x="5540375" y="3365500"/>
          <p14:tracePt t="10144" x="5497513" y="3355975"/>
          <p14:tracePt t="10151" x="5446713" y="3340100"/>
          <p14:tracePt t="10158" x="5405438" y="3340100"/>
          <p14:tracePt t="10165" x="5362575" y="3330575"/>
          <p14:tracePt t="10173" x="5319713" y="3330575"/>
          <p14:tracePt t="10181" x="5294313" y="3330575"/>
          <p14:tracePt t="10187" x="5260975" y="3314700"/>
          <p14:tracePt t="10197" x="5200650" y="3305175"/>
          <p14:tracePt t="10203" x="5175250" y="3297238"/>
          <p14:tracePt t="10211" x="5124450" y="3289300"/>
          <p14:tracePt t="10218" x="5091113" y="3279775"/>
          <p14:tracePt t="10225" x="5013325" y="3263900"/>
          <p14:tracePt t="10232" x="4937125" y="3246438"/>
          <p14:tracePt t="10240" x="4878388" y="3221038"/>
          <p14:tracePt t="10248" x="4792663" y="3195638"/>
          <p14:tracePt t="10254" x="4724400" y="3178175"/>
          <p14:tracePt t="10263" x="4683125" y="3160713"/>
          <p14:tracePt t="10270" x="4648200" y="3152775"/>
          <p14:tracePt t="10278" x="4614863" y="3144838"/>
          <p14:tracePt t="10284" x="4564063" y="3101975"/>
          <p14:tracePt t="10292" x="4513263" y="3084513"/>
          <p14:tracePt t="10300" x="4470400" y="3051175"/>
          <p14:tracePt t="10307" x="4427538" y="3025775"/>
          <p14:tracePt t="10314" x="4376738" y="2990850"/>
          <p14:tracePt t="10322" x="4316413" y="2965450"/>
          <p14:tracePt t="10330" x="4265613" y="2940050"/>
          <p14:tracePt t="10336" x="4232275" y="2922588"/>
          <p14:tracePt t="10344" x="4197350" y="2906713"/>
          <p14:tracePt t="10352" x="4171950" y="2897188"/>
          <p14:tracePt t="10360" x="4146550" y="2889250"/>
          <p14:tracePt t="10367" x="4121150" y="2881313"/>
          <p14:tracePt t="10374" x="4105275" y="2881313"/>
          <p14:tracePt t="10381" x="4087813" y="2871788"/>
          <p14:tracePt t="10389" x="4070350" y="2863850"/>
          <p14:tracePt t="10396" x="4052888" y="2846388"/>
          <p14:tracePt t="10404" x="4027488" y="2838450"/>
          <p14:tracePt t="10413" x="3994150" y="2830513"/>
          <p14:tracePt t="10419" x="3976688" y="2820988"/>
          <p14:tracePt t="10427" x="3960813" y="2813050"/>
          <p14:tracePt t="10434" x="3943350" y="2813050"/>
          <p14:tracePt t="10441" x="3908425" y="2805113"/>
          <p14:tracePt t="10448" x="3900488" y="2795588"/>
          <p14:tracePt t="10456" x="3875088" y="2787650"/>
          <p14:tracePt t="10464" x="3857625" y="2770188"/>
          <p14:tracePt t="10471" x="3832225" y="2770188"/>
          <p14:tracePt t="10480" x="3824288" y="2762250"/>
          <p14:tracePt t="10486" x="3806825" y="2752725"/>
          <p14:tracePt t="10494" x="3790950" y="2744788"/>
          <p14:tracePt t="10501" x="3773488" y="2744788"/>
          <p14:tracePt t="10509" x="3756025" y="2736850"/>
          <p14:tracePt t="10516" x="3748088" y="2727325"/>
          <p14:tracePt t="10523" x="3738563" y="2719388"/>
          <p14:tracePt t="10532" x="3722688" y="2711450"/>
          <p14:tracePt t="10538" x="3697288" y="2701925"/>
          <p14:tracePt t="10550" x="3687763" y="2686050"/>
          <p14:tracePt t="10558" x="3671888" y="2668588"/>
          <p14:tracePt t="10562" x="3662363" y="2660650"/>
          <p14:tracePt t="10569" x="3646488" y="2651125"/>
          <p14:tracePt t="10575" x="3636963" y="2643188"/>
          <p14:tracePt t="10582" x="3619500" y="2643188"/>
          <p14:tracePt t="10590" x="3603625" y="2617788"/>
          <p14:tracePt t="10598" x="3586163" y="2600325"/>
          <p14:tracePt t="10605" x="3568700" y="2592388"/>
          <p14:tracePt t="10613" x="3552825" y="2582863"/>
          <p14:tracePt t="10620" x="3535363" y="2574925"/>
          <p14:tracePt t="10628" x="3517900" y="2566988"/>
          <p14:tracePt t="10635" x="3509963" y="2557463"/>
          <p14:tracePt t="10642" x="3502025" y="2541588"/>
          <p14:tracePt t="10650" x="3475038" y="2532063"/>
          <p14:tracePt t="10657" x="3459163" y="2524125"/>
          <p14:tracePt t="10664" x="3449638" y="2516188"/>
          <p14:tracePt t="10672" x="3433763" y="2516188"/>
          <p14:tracePt t="10680" x="3416300" y="2506663"/>
          <p14:tracePt t="10687" x="3390900" y="2498725"/>
          <p14:tracePt t="10695" x="3382963" y="2489200"/>
          <p14:tracePt t="10702" x="3365500" y="2481263"/>
          <p14:tracePt t="10710" x="3348038" y="2463800"/>
          <p14:tracePt t="10717" x="3340100" y="2463800"/>
          <p14:tracePt t="10725" x="3330575" y="2463800"/>
          <p14:tracePt t="10731" x="3322638" y="2463800"/>
          <p14:tracePt t="10747" x="3314700" y="2455863"/>
          <p14:tracePt t="10754" x="3305175" y="2455863"/>
          <p14:tracePt t="10763" x="3297238" y="2455863"/>
          <p14:tracePt t="10777" x="3289300" y="2455863"/>
          <p14:tracePt t="10784" x="3279775" y="2455863"/>
          <p14:tracePt t="10814" x="3271838" y="2455863"/>
          <p14:tracePt t="10829" x="3263900" y="2455863"/>
          <p14:tracePt t="10851" x="3254375" y="2455863"/>
          <p14:tracePt t="10881" x="3246438" y="2455863"/>
          <p14:tracePt t="10903" x="3238500" y="2455863"/>
          <p14:tracePt t="10940" x="3228975" y="2455863"/>
          <p14:tracePt t="11001" x="3221038" y="2455863"/>
          <p14:tracePt t="11016" x="3211513" y="2455863"/>
          <p14:tracePt t="11024" x="3211513" y="2473325"/>
          <p14:tracePt t="11038" x="3203575" y="2473325"/>
          <p14:tracePt t="11045" x="3203575" y="2481263"/>
          <p14:tracePt t="11067" x="3195638" y="2481263"/>
          <p14:tracePt t="11082" x="3186113" y="2489200"/>
          <p14:tracePt t="11136" x="3186113" y="2498725"/>
          <p14:tracePt t="11148" x="3178175" y="2498725"/>
          <p14:tracePt t="11157" x="3178175" y="2506663"/>
          <p14:tracePt t="11178" x="3170238" y="2506663"/>
          <p14:tracePt t="11216" x="3170238" y="2516188"/>
          <p14:tracePt t="11434" x="3160713" y="2532063"/>
          <p14:tracePt t="11447" x="3152775" y="2532063"/>
          <p14:tracePt t="11455" x="3144838" y="2532063"/>
          <p14:tracePt t="11484" x="3135313" y="2532063"/>
          <p14:tracePt t="11499" x="3127375" y="2532063"/>
          <p14:tracePt t="11514" x="3127375" y="2541588"/>
          <p14:tracePt t="11521" x="3119438" y="2541588"/>
          <p14:tracePt t="11529" x="3101975" y="2541588"/>
          <p14:tracePt t="11551" x="3094038" y="2541588"/>
          <p14:tracePt t="11566" x="3084513" y="2541588"/>
          <p14:tracePt t="11581" x="3076575" y="2541588"/>
          <p14:tracePt t="11650" x="3067050" y="2541588"/>
          <p14:tracePt t="11732" x="3059113" y="2541588"/>
          <p14:tracePt t="11776" x="3059113" y="2524125"/>
          <p14:tracePt t="11786" x="3059113" y="2516188"/>
          <p14:tracePt t="13117" x="3059113" y="2506663"/>
          <p14:tracePt t="13124" x="3059113" y="2498725"/>
          <p14:tracePt t="13131" x="3059113" y="2489200"/>
          <p14:tracePt t="13145" x="3059113" y="2481263"/>
          <p14:tracePt t="13155" x="3059113" y="2473325"/>
          <p14:tracePt t="13169" x="3059113" y="2455863"/>
          <p14:tracePt t="13176" x="3059113" y="2447925"/>
          <p14:tracePt t="13191" x="3059113" y="2430463"/>
          <p14:tracePt t="13198" x="3059113" y="2405063"/>
          <p14:tracePt t="13205" x="3067050" y="2354263"/>
          <p14:tracePt t="13212" x="3076575" y="2311400"/>
          <p14:tracePt t="13219" x="3076575" y="2260600"/>
          <p14:tracePt t="13227" x="3076575" y="2192338"/>
          <p14:tracePt t="13235" x="3076575" y="2159000"/>
          <p14:tracePt t="13242" x="3076575" y="2141538"/>
          <p14:tracePt t="13251" x="3076575" y="2116138"/>
          <p14:tracePt t="13262" x="3076575" y="2098675"/>
          <p14:tracePt t="13265" x="3076575" y="2090738"/>
          <p14:tracePt t="13271" x="3076575" y="2082800"/>
          <p14:tracePt t="13279" x="3076575" y="2073275"/>
          <p14:tracePt t="13317" x="3076575" y="2065338"/>
          <p14:tracePt t="13324" x="3084513" y="2039938"/>
          <p14:tracePt t="13331" x="3094038" y="2022475"/>
          <p14:tracePt t="13339" x="3094038" y="1997075"/>
          <p14:tracePt t="13346" x="3101975" y="1954213"/>
          <p14:tracePt t="13354" x="3109913" y="1920875"/>
          <p14:tracePt t="13361" x="3109913" y="1860550"/>
          <p14:tracePt t="13369" x="3127375" y="1819275"/>
          <p14:tracePt t="13377" x="3127375" y="1784350"/>
          <p14:tracePt t="13384" x="3127375" y="1766888"/>
          <p14:tracePt t="13399" x="3127375" y="1758950"/>
          <p14:tracePt t="13407" x="3127375" y="1751013"/>
          <p14:tracePt t="13414" x="3127375" y="1741488"/>
          <p14:tracePt t="13436" x="3127375" y="1733550"/>
          <p14:tracePt t="13450" x="3127375" y="1700213"/>
          <p14:tracePt t="13458" x="3127375" y="1665288"/>
          <p14:tracePt t="13465" x="3127375" y="1657350"/>
          <p14:tracePt t="13474" x="3127375" y="1639888"/>
          <p14:tracePt t="13481" x="3127375" y="1631950"/>
          <p14:tracePt t="13488" x="3127375" y="1622425"/>
          <p14:tracePt t="13502" x="3127375" y="1614488"/>
          <p14:tracePt t="13510" x="3127375" y="1606550"/>
          <p14:tracePt t="13632" x="3127375" y="1597025"/>
          <p14:tracePt t="14593" x="3119438" y="1606550"/>
          <p14:tracePt t="14598" x="3119438" y="1614488"/>
          <p14:tracePt t="14606" x="3109913" y="1614488"/>
          <p14:tracePt t="14612" x="3109913" y="1622425"/>
          <p14:tracePt t="14635" x="3109913" y="1631950"/>
          <p14:tracePt t="14650" x="3109913" y="1649413"/>
          <p14:tracePt t="14673" x="3101975" y="1657350"/>
          <p14:tracePt t="14687" x="3101975" y="1665288"/>
          <p14:tracePt t="14695" x="3101975" y="1674813"/>
          <p14:tracePt t="14702" x="3094038" y="1682750"/>
          <p14:tracePt t="14717" x="3084513" y="1690688"/>
          <p14:tracePt t="14724" x="3084513" y="1700213"/>
          <p14:tracePt t="14732" x="3076575" y="1716088"/>
          <p14:tracePt t="14740" x="3076575" y="1733550"/>
          <p14:tracePt t="14747" x="3076575" y="1741488"/>
          <p14:tracePt t="14754" x="3067050" y="1758950"/>
          <p14:tracePt t="14761" x="3067050" y="1776413"/>
          <p14:tracePt t="14769" x="3059113" y="1784350"/>
          <p14:tracePt t="14777" x="3059113" y="1793875"/>
          <p14:tracePt t="14784" x="3059113" y="1809750"/>
          <p14:tracePt t="14799" x="3059113" y="1827213"/>
          <p14:tracePt t="14807" x="3059113" y="1835150"/>
          <p14:tracePt t="14814" x="3059113" y="1860550"/>
          <p14:tracePt t="14821" x="3059113" y="1878013"/>
          <p14:tracePt t="14828" x="3059113" y="1885950"/>
          <p14:tracePt t="14836" x="3059113" y="1911350"/>
          <p14:tracePt t="14843" x="3059113" y="1946275"/>
          <p14:tracePt t="14851" x="3059113" y="1971675"/>
          <p14:tracePt t="14859" x="3059113" y="2005013"/>
          <p14:tracePt t="14866" x="3059113" y="2030413"/>
          <p14:tracePt t="14874" x="3059113" y="2055813"/>
          <p14:tracePt t="14881" x="3059113" y="2065338"/>
          <p14:tracePt t="14888" x="3059113" y="2090738"/>
          <p14:tracePt t="14903" x="3059113" y="2098675"/>
          <p14:tracePt t="14910" x="3059113" y="2108200"/>
          <p14:tracePt t="14918" x="3059113" y="2116138"/>
          <p14:tracePt t="14956" x="3059113" y="2133600"/>
          <p14:tracePt t="14963" x="3059113" y="2159000"/>
          <p14:tracePt t="14970" x="3059113" y="2166938"/>
          <p14:tracePt t="14978" x="3059113" y="2184400"/>
          <p14:tracePt t="14987" x="3059113" y="2200275"/>
          <p14:tracePt t="14997" x="3059113" y="2217738"/>
          <p14:tracePt t="15000" x="3059113" y="2235200"/>
          <p14:tracePt t="15008" x="3059113" y="2243138"/>
          <p14:tracePt t="15015" x="3059113" y="2252663"/>
          <p14:tracePt t="15022" x="3059113" y="2260600"/>
          <p14:tracePt t="15029" x="3059113" y="2268538"/>
          <p14:tracePt t="15044" x="3059113" y="2286000"/>
          <p14:tracePt t="15059" x="3059113" y="2293938"/>
          <p14:tracePt t="15067" x="3059113" y="2303463"/>
          <p14:tracePt t="15075" x="3059113" y="2311400"/>
          <p14:tracePt t="15090" x="3059113" y="2319338"/>
          <p14:tracePt t="15097" x="3059113" y="2328863"/>
          <p14:tracePt t="15111" x="3059113" y="2344738"/>
          <p14:tracePt t="15119" x="3059113" y="2354263"/>
          <p14:tracePt t="15134" x="3059113" y="2371725"/>
          <p14:tracePt t="15142" x="3059113" y="2379663"/>
          <p14:tracePt t="15149" x="3059113" y="2397125"/>
          <p14:tracePt t="15157" x="3059113" y="2413000"/>
          <p14:tracePt t="15164" x="3059113" y="2422525"/>
          <p14:tracePt t="15171" x="3059113" y="2438400"/>
          <p14:tracePt t="15178" x="3059113" y="2447925"/>
          <p14:tracePt t="15186" x="3059113" y="2473325"/>
          <p14:tracePt t="15193" x="3059113" y="2498725"/>
          <p14:tracePt t="15201" x="3059113" y="2516188"/>
          <p14:tracePt t="15209" x="3051175" y="2524125"/>
          <p14:tracePt t="15216" x="3051175" y="2549525"/>
          <p14:tracePt t="15224" x="3051175" y="2557463"/>
          <p14:tracePt t="15231" x="3051175" y="2574925"/>
          <p14:tracePt t="15239" x="3033713" y="2600325"/>
          <p14:tracePt t="15245" x="3033713" y="2625725"/>
          <p14:tracePt t="15254" x="3025775" y="2633663"/>
          <p14:tracePt t="15261" x="3016250" y="2651125"/>
          <p14:tracePt t="15269" x="3008313" y="2668588"/>
          <p14:tracePt t="15278" x="3000375" y="2676525"/>
          <p14:tracePt t="15283" x="2990850" y="2701925"/>
          <p14:tracePt t="15291" x="2990850" y="2719388"/>
          <p14:tracePt t="15298" x="2982913" y="2727325"/>
          <p14:tracePt t="15312" x="2982913" y="2736850"/>
          <p14:tracePt t="15320" x="2974975" y="2744788"/>
          <p14:tracePt t="15328" x="2974975" y="2752725"/>
          <p14:tracePt t="15335" x="2965450" y="2762250"/>
          <p14:tracePt t="15344" x="2965450" y="2770188"/>
          <p14:tracePt t="15350" x="2957513" y="2778125"/>
          <p14:tracePt t="15358" x="2949575" y="2787650"/>
          <p14:tracePt t="15365" x="2940050" y="2805113"/>
          <p14:tracePt t="15373" x="2932113" y="2820988"/>
          <p14:tracePt t="15379" x="2922588" y="2838450"/>
          <p14:tracePt t="15388" x="2922588" y="2855913"/>
          <p14:tracePt t="15395" x="2922588" y="2871788"/>
          <p14:tracePt t="15402" x="2922588" y="2881313"/>
          <p14:tracePt t="15410" x="2914650" y="2889250"/>
          <p14:tracePt t="15416" x="2914650" y="2897188"/>
          <p14:tracePt t="15424" x="2914650" y="2906713"/>
          <p14:tracePt t="15432" x="2914650" y="2914650"/>
          <p14:tracePt t="15440" x="2914650" y="2922588"/>
          <p14:tracePt t="15454" x="2914650" y="2932113"/>
          <p14:tracePt t="15469" x="2906713" y="2940050"/>
          <p14:tracePt t="15477" x="2897188" y="2940050"/>
          <p14:tracePt t="15485" x="2897188" y="2949575"/>
          <p14:tracePt t="15495" x="2897188" y="2957513"/>
          <p14:tracePt t="15500" x="2889250" y="2965450"/>
          <p14:tracePt t="15507" x="2889250" y="2982913"/>
          <p14:tracePt t="15514" x="2889250" y="3000375"/>
          <p14:tracePt t="15522" x="2881313" y="3008313"/>
          <p14:tracePt t="15528" x="2881313" y="3025775"/>
          <p14:tracePt t="15537" x="2871788" y="3051175"/>
          <p14:tracePt t="15552" x="2871788" y="3059113"/>
          <p14:tracePt t="15559" x="2871788" y="3067050"/>
          <p14:tracePt t="15566" x="2871788" y="3076575"/>
          <p14:tracePt t="15581" x="2871788" y="3084513"/>
          <p14:tracePt t="15634" x="2871788" y="3094038"/>
          <p14:tracePt t="15642" x="2871788" y="3101975"/>
          <p14:tracePt t="15649" x="2863850" y="3109913"/>
          <p14:tracePt t="15656" x="2863850" y="3119438"/>
          <p14:tracePt t="15671" x="2863850" y="3127375"/>
          <p14:tracePt t="15677" x="2863850" y="3135313"/>
          <p14:tracePt t="15694" x="2863850" y="3144838"/>
          <p14:tracePt t="15700" x="2863850" y="3152775"/>
          <p14:tracePt t="15708" x="2863850" y="3160713"/>
          <p14:tracePt t="15715" x="2863850" y="3170238"/>
          <p14:tracePt t="15723" x="2863850" y="3178175"/>
          <p14:tracePt t="15730" x="2863850" y="3186113"/>
          <p14:tracePt t="15745" x="2863850" y="3195638"/>
          <p14:tracePt t="15752" x="2863850" y="3203575"/>
          <p14:tracePt t="15767" x="2863850" y="3211513"/>
          <p14:tracePt t="15775" x="2863850" y="3228975"/>
          <p14:tracePt t="15790" x="2863850" y="3246438"/>
          <p14:tracePt t="15797" x="2863850" y="3254375"/>
          <p14:tracePt t="15804" x="2863850" y="3279775"/>
          <p14:tracePt t="15812" x="2863850" y="3305175"/>
          <p14:tracePt t="15820" x="2871788" y="3330575"/>
          <p14:tracePt t="15827" x="2871788" y="3340100"/>
          <p14:tracePt t="15834" x="2871788" y="3355975"/>
          <p14:tracePt t="15842" x="2871788" y="3373438"/>
          <p14:tracePt t="15849" x="2871788" y="3382963"/>
          <p14:tracePt t="15857" x="2871788" y="3390900"/>
          <p14:tracePt t="15864" x="2871788" y="3398838"/>
          <p14:tracePt t="15878" x="2871788" y="3408363"/>
          <p14:tracePt t="15924" x="2871788" y="3416300"/>
          <p14:tracePt t="16333" x="2881313" y="3382963"/>
          <p14:tracePt t="16341" x="2889250" y="3297238"/>
          <p14:tracePt t="16349" x="2889250" y="3238500"/>
          <p14:tracePt t="16356" x="2889250" y="3152775"/>
          <p14:tracePt t="16365" x="2889250" y="3067050"/>
          <p14:tracePt t="16375" x="2889250" y="3033713"/>
          <p14:tracePt t="16380" x="2889250" y="3008313"/>
          <p14:tracePt t="16386" x="2889250" y="2990850"/>
          <p14:tracePt t="16393" x="2889250" y="2974975"/>
          <p14:tracePt t="16401" x="2889250" y="2965450"/>
          <p14:tracePt t="16409" x="2889250" y="2949575"/>
          <p14:tracePt t="16416" x="2889250" y="2940050"/>
          <p14:tracePt t="16423" x="2889250" y="2932113"/>
          <p14:tracePt t="16431" x="2889250" y="2922588"/>
          <p14:tracePt t="16440" x="2889250" y="2914650"/>
          <p14:tracePt t="16446" x="2889250" y="2897188"/>
          <p14:tracePt t="16453" x="2889250" y="2871788"/>
          <p14:tracePt t="16468" x="2889250" y="2863850"/>
          <p14:tracePt t="16476" x="2889250" y="2855913"/>
          <p14:tracePt t="16490" x="2889250" y="2846388"/>
          <p14:tracePt t="16498" x="2889250" y="2838450"/>
          <p14:tracePt t="16507" x="2889250" y="2830513"/>
          <p14:tracePt t="16521" x="2897188" y="2813050"/>
          <p14:tracePt t="16528" x="2906713" y="2762250"/>
          <p14:tracePt t="16535" x="2914650" y="2711450"/>
          <p14:tracePt t="16544" x="2914650" y="2701925"/>
          <p14:tracePt t="16550" x="2914650" y="2693988"/>
          <p14:tracePt t="16557" x="2914650" y="2686050"/>
          <p14:tracePt t="16565" x="2914650" y="2676525"/>
          <p14:tracePt t="16655" x="2914650" y="2668588"/>
          <p14:tracePt t="16671" x="2914650" y="2651125"/>
          <p14:tracePt t="16714" x="2914650" y="2643188"/>
          <p14:tracePt t="16728" x="2922588" y="2633663"/>
          <p14:tracePt t="16736" x="2940050" y="2625725"/>
          <p14:tracePt t="16743" x="2957513" y="2608263"/>
          <p14:tracePt t="16751" x="2965450" y="2600325"/>
          <p14:tracePt t="16757" x="2974975" y="2592388"/>
          <p14:tracePt t="16765" x="2974975" y="2582863"/>
          <p14:tracePt t="16885" x="2982913" y="2574925"/>
          <p14:tracePt t="16892" x="2982913" y="2566988"/>
          <p14:tracePt t="16899" x="2990850" y="2566988"/>
          <p14:tracePt t="16906" x="3000375" y="2566988"/>
          <p14:tracePt t="16921" x="3016250" y="2566988"/>
          <p14:tracePt t="16929" x="3025775" y="2566988"/>
          <p14:tracePt t="17011" x="3033713" y="2566988"/>
          <p14:tracePt t="17064" x="3041650" y="2566988"/>
          <p14:tracePt t="18451" x="3051175" y="2566988"/>
          <p14:tracePt t="18458" x="3051175" y="2557463"/>
          <p14:tracePt t="18464" x="3067050" y="2541588"/>
          <p14:tracePt t="18472" x="3076575" y="2541588"/>
          <p14:tracePt t="18479" x="3076575" y="2532063"/>
          <p14:tracePt t="18486" x="3084513" y="2524125"/>
          <p14:tracePt t="18493" x="3094038" y="2524125"/>
          <p14:tracePt t="18501" x="3101975" y="2506663"/>
          <p14:tracePt t="18508" x="3109913" y="2498725"/>
          <p14:tracePt t="18515" x="3119438" y="2498725"/>
          <p14:tracePt t="18524" x="3119438" y="2489200"/>
          <p14:tracePt t="18538" x="3127375" y="2489200"/>
          <p14:tracePt t="18545" x="3127375" y="2481263"/>
          <p14:tracePt t="18560" x="3135313" y="2481263"/>
          <p14:tracePt t="18575" x="3144838" y="2473325"/>
          <p14:tracePt t="18628" x="3152775" y="2473325"/>
          <p14:tracePt t="18643" x="3160713" y="2463800"/>
          <p14:tracePt t="18666" x="3170238" y="2463800"/>
          <p14:tracePt t="19159" x="3160713" y="2463800"/>
          <p14:tracePt t="19172" x="3152775" y="2463800"/>
          <p14:tracePt t="19224" x="3135313" y="2463800"/>
          <p14:tracePt t="19239" x="3127375" y="2463800"/>
          <p14:tracePt t="19276" x="3119438" y="2463800"/>
          <p14:tracePt t="19291" x="3109913" y="2473325"/>
          <p14:tracePt t="19328" x="3101975" y="2481263"/>
          <p14:tracePt t="19350" x="3094038" y="2489200"/>
          <p14:tracePt t="19366" x="3084513" y="2489200"/>
          <p14:tracePt t="19427" x="3076575" y="2489200"/>
          <p14:tracePt t="19442" x="3067050" y="2498725"/>
          <p14:tracePt t="19462" x="3067050" y="2516188"/>
          <p14:tracePt t="19524" x="3059113" y="2516188"/>
          <p14:tracePt t="19531" x="3051175" y="2524125"/>
          <p14:tracePt t="19546" x="3051175" y="2532063"/>
          <p14:tracePt t="19559" x="3041650" y="2532063"/>
          <p14:tracePt t="19596" x="3041650" y="2541588"/>
          <p14:tracePt t="19619" x="3041650" y="2549525"/>
          <p14:tracePt t="19626" x="3025775" y="2557463"/>
          <p14:tracePt t="19634" x="3016250" y="2557463"/>
          <p14:tracePt t="19641" x="3016250" y="2566988"/>
          <p14:tracePt t="19650" x="3016250" y="2582863"/>
          <p14:tracePt t="19656" x="3016250" y="2592388"/>
          <p14:tracePt t="19664" x="3016250" y="2600325"/>
          <p14:tracePt t="19671" x="3016250" y="2608263"/>
          <p14:tracePt t="19686" x="3016250" y="2625725"/>
          <p14:tracePt t="19693" x="3016250" y="2633663"/>
          <p14:tracePt t="19769" x="3016250" y="2643188"/>
          <p14:tracePt t="19777" x="3016250" y="2651125"/>
          <p14:tracePt t="19784" x="3016250" y="2668588"/>
          <p14:tracePt t="19790" x="3016250" y="2676525"/>
          <p14:tracePt t="19805" x="3016250" y="2693988"/>
          <p14:tracePt t="19813" x="3016250" y="2701925"/>
          <p14:tracePt t="19828" x="3016250" y="2711450"/>
          <p14:tracePt t="19835" x="3016250" y="2719388"/>
          <p14:tracePt t="19842" x="3016250" y="2727325"/>
          <p14:tracePt t="19858" x="3016250" y="2736850"/>
          <p14:tracePt t="19866" x="3016250" y="2744788"/>
          <p14:tracePt t="19909" x="3016250" y="2752725"/>
          <p14:tracePt t="19939" x="3016250" y="2762250"/>
          <p14:tracePt t="19947" x="3016250" y="2770188"/>
          <p14:tracePt t="19961" x="3016250" y="2778125"/>
          <p14:tracePt t="19969" x="3033713" y="2787650"/>
          <p14:tracePt t="19976" x="3033713" y="2795588"/>
          <p14:tracePt t="19991" x="3041650" y="2795588"/>
          <p14:tracePt t="20021" x="3051175" y="2805113"/>
          <p14:tracePt t="20105" x="3059113" y="2805113"/>
          <p14:tracePt t="20632" x="3067050" y="2795588"/>
          <p14:tracePt t="20639" x="3076575" y="2787650"/>
          <p14:tracePt t="20646" x="3084513" y="2770188"/>
          <p14:tracePt t="20661" x="3084513" y="2762250"/>
          <p14:tracePt t="20668" x="3084513" y="2744788"/>
          <p14:tracePt t="20683" x="3084513" y="2727325"/>
          <p14:tracePt t="20700" x="3084513" y="2711450"/>
          <p14:tracePt t="20706" x="3084513" y="2693988"/>
          <p14:tracePt t="20714" x="3084513" y="2686050"/>
          <p14:tracePt t="20721" x="3084513" y="2668588"/>
          <p14:tracePt t="20728" x="3084513" y="2660650"/>
          <p14:tracePt t="20735" x="3084513" y="2651125"/>
          <p14:tracePt t="20743" x="3084513" y="2643188"/>
          <p14:tracePt t="20751" x="3084513" y="2633663"/>
          <p14:tracePt t="20758" x="3084513" y="2625725"/>
          <p14:tracePt t="20766" x="3084513" y="2608263"/>
          <p14:tracePt t="20781" x="3084513" y="2600325"/>
          <p14:tracePt t="20788" x="3084513" y="2592388"/>
          <p14:tracePt t="20810" x="3084513" y="2582863"/>
          <p14:tracePt t="20818" x="3084513" y="2574925"/>
          <p14:tracePt t="20840" x="3084513" y="2566988"/>
          <p14:tracePt t="20878" x="3084513" y="2557463"/>
          <p14:tracePt t="20885" x="3084513" y="2549525"/>
          <p14:tracePt t="20893" x="3084513" y="2541588"/>
          <p14:tracePt t="20908" x="3084513" y="2532063"/>
          <p14:tracePt t="20916" x="3084513" y="2524125"/>
          <p14:tracePt t="20930" x="3084513" y="2516188"/>
          <p14:tracePt t="20937" x="3084513" y="2506663"/>
          <p14:tracePt t="20959" x="3076575" y="2506663"/>
          <p14:tracePt t="20966" x="3076575" y="2498725"/>
          <p14:tracePt t="20974" x="3076575" y="2481263"/>
          <p14:tracePt t="20997" x="3076575" y="2473325"/>
          <p14:tracePt t="21004" x="3076575" y="2463800"/>
          <p14:tracePt t="21026" x="3076575" y="2455863"/>
          <p14:tracePt t="21034" x="3076575" y="2447925"/>
          <p14:tracePt t="21041" x="3076575" y="2438400"/>
          <p14:tracePt t="21071" x="3076575" y="2422525"/>
          <p14:tracePt t="21094" x="3076575" y="2413000"/>
          <p14:tracePt t="21108" x="3076575" y="2405063"/>
          <p14:tracePt t="21116" x="3076575" y="2371725"/>
          <p14:tracePt t="21123" x="3076575" y="2336800"/>
          <p14:tracePt t="21131" x="3076575" y="2319338"/>
          <p14:tracePt t="21146" x="3076575" y="2311400"/>
          <p14:tracePt t="21153" x="3076575" y="2303463"/>
          <p14:tracePt t="21161" x="3076575" y="2293938"/>
          <p14:tracePt t="21168" x="3076575" y="2286000"/>
          <p14:tracePt t="21379" x="3076575" y="2293938"/>
          <p14:tracePt t="21392" x="3067050" y="2311400"/>
          <p14:tracePt t="21399" x="3067050" y="2319338"/>
          <p14:tracePt t="21414" x="3067050" y="2336800"/>
          <p14:tracePt t="21428" x="3067050" y="2362200"/>
          <p14:tracePt t="21436" x="3067050" y="2371725"/>
          <p14:tracePt t="21444" x="3067050" y="2387600"/>
          <p14:tracePt t="21452" x="3059113" y="2405063"/>
          <p14:tracePt t="21458" x="3059113" y="2422525"/>
          <p14:tracePt t="21466" x="3059113" y="2447925"/>
          <p14:tracePt t="21473" x="3059113" y="2463800"/>
          <p14:tracePt t="21481" x="3059113" y="2481263"/>
          <p14:tracePt t="21487" x="3059113" y="2506663"/>
          <p14:tracePt t="21495" x="3059113" y="2524125"/>
          <p14:tracePt t="21503" x="3059113" y="2532063"/>
          <p14:tracePt t="21511" x="3059113" y="2541588"/>
          <p14:tracePt t="21519" x="3059113" y="2549525"/>
          <p14:tracePt t="21533" x="3059113" y="2557463"/>
          <p14:tracePt t="21540" x="3059113" y="2566988"/>
          <p14:tracePt t="21548" x="3059113" y="2574925"/>
          <p14:tracePt t="21555" x="3059113" y="2582863"/>
          <p14:tracePt t="21563" x="3059113" y="2600325"/>
          <p14:tracePt t="21570" x="3059113" y="2617788"/>
          <p14:tracePt t="21577" x="3059113" y="2633663"/>
          <p14:tracePt t="21585" x="3059113" y="2651125"/>
          <p14:tracePt t="21592" x="3059113" y="2660650"/>
          <p14:tracePt t="21599" x="3059113" y="2668588"/>
          <p14:tracePt t="21607" x="3059113" y="2676525"/>
          <p14:tracePt t="21622" x="3059113" y="2693988"/>
          <p14:tracePt t="22466" x="3059113" y="2711450"/>
          <p14:tracePt t="22472" x="3051175" y="2727325"/>
          <p14:tracePt t="22480" x="3041650" y="2736850"/>
          <p14:tracePt t="22487" x="3033713" y="2752725"/>
          <p14:tracePt t="22494" x="3025775" y="2787650"/>
          <p14:tracePt t="22501" x="3016250" y="2805113"/>
          <p14:tracePt t="22511" x="3008313" y="2820988"/>
          <p14:tracePt t="22516" x="2982913" y="2863850"/>
          <p14:tracePt t="22524" x="2974975" y="2881313"/>
          <p14:tracePt t="22531" x="2965450" y="2906713"/>
          <p14:tracePt t="22539" x="2965450" y="2922588"/>
          <p14:tracePt t="22546" x="2957513" y="2949575"/>
          <p14:tracePt t="22561" x="2957513" y="2965450"/>
          <p14:tracePt t="22568" x="2949575" y="2974975"/>
          <p14:tracePt t="22576" x="2949575" y="2990850"/>
          <p14:tracePt t="22585" x="2940050" y="3016250"/>
          <p14:tracePt t="22595" x="2940050" y="3025775"/>
          <p14:tracePt t="22599" x="2932113" y="3041650"/>
          <p14:tracePt t="22607" x="2932113" y="3051175"/>
          <p14:tracePt t="22613" x="2932113" y="3059113"/>
          <p14:tracePt t="22628" x="2922588" y="3076575"/>
          <p14:tracePt t="22635" x="2922588" y="3084513"/>
          <p14:tracePt t="22651" x="2922588" y="3094038"/>
          <p14:tracePt t="22659" x="2922588" y="3101975"/>
          <p14:tracePt t="22680" x="2914650" y="3101975"/>
          <p14:tracePt t="22688" x="2906713" y="3109913"/>
          <p14:tracePt t="22695" x="2906713" y="3119438"/>
          <p14:tracePt t="22702" x="2906713" y="3127375"/>
          <p14:tracePt t="22710" x="2897188" y="3127375"/>
          <p14:tracePt t="22726" x="2897188" y="3144838"/>
          <p14:tracePt t="22732" x="2897188" y="3152775"/>
          <p14:tracePt t="22755" x="2889250" y="3160713"/>
          <p14:tracePt t="23494" x="2889250" y="3178175"/>
          <p14:tracePt t="23501" x="2889250" y="3195638"/>
          <p14:tracePt t="23508" x="2889250" y="3203575"/>
          <p14:tracePt t="23514" x="2889250" y="3211513"/>
          <p14:tracePt t="23529" x="2881313" y="3221038"/>
          <p14:tracePt t="23536" x="2881313" y="3228975"/>
          <p14:tracePt t="23552" x="2881313" y="3246438"/>
          <p14:tracePt t="23559" x="2881313" y="3254375"/>
          <p14:tracePt t="23582" x="2871788" y="3263900"/>
          <p14:tracePt t="23596" x="2871788" y="3271838"/>
          <p14:tracePt t="23618" x="2863850" y="3279775"/>
          <p14:tracePt t="23634" x="2863850" y="3289300"/>
          <p14:tracePt t="23664" x="2863850" y="3297238"/>
          <p14:tracePt t="23686" x="2863850" y="3305175"/>
          <p14:tracePt t="23701" x="2863850" y="3314700"/>
          <p14:tracePt t="23708" x="2863850" y="3322638"/>
          <p14:tracePt t="23723" x="2863850" y="3330575"/>
          <p14:tracePt t="23731" x="2863850" y="3340100"/>
          <p14:tracePt t="23746" x="2863850" y="3348038"/>
          <p14:tracePt t="23791" x="2863850" y="3355975"/>
          <p14:tracePt t="23805" x="2863850" y="3365500"/>
          <p14:tracePt t="23813" x="2863850" y="3373438"/>
          <p14:tracePt t="23828" x="2863850" y="3382963"/>
          <p14:tracePt t="23843" x="2863850" y="3390900"/>
          <p14:tracePt t="23850" x="2863850" y="3398838"/>
          <p14:tracePt t="23857" x="2863850" y="3408363"/>
          <p14:tracePt t="23880" x="2863850" y="3416300"/>
          <p14:tracePt t="23886" x="2863850" y="3424238"/>
          <p14:tracePt t="23902" x="2863850" y="3433763"/>
          <p14:tracePt t="23909" x="2863850" y="3441700"/>
          <p14:tracePt t="24023" x="2863850" y="3449638"/>
          <p14:tracePt t="24357" x="2881313" y="3433763"/>
          <p14:tracePt t="24364" x="2889250" y="3424238"/>
          <p14:tracePt t="24371" x="2889250" y="3408363"/>
          <p14:tracePt t="24379" x="2897188" y="3390900"/>
          <p14:tracePt t="24386" x="2906713" y="3355975"/>
          <p14:tracePt t="24393" x="2914650" y="3348038"/>
          <p14:tracePt t="24401" x="2914650" y="3330575"/>
          <p14:tracePt t="24408" x="2922588" y="3314700"/>
          <p14:tracePt t="24415" x="2922588" y="3305175"/>
          <p14:tracePt t="24423" x="2922588" y="3289300"/>
          <p14:tracePt t="24430" x="2922588" y="3279775"/>
          <p14:tracePt t="24446" x="2922588" y="3271838"/>
          <p14:tracePt t="24453" x="2922588" y="3263900"/>
          <p14:tracePt t="24468" x="2922588" y="3254375"/>
          <p14:tracePt t="24475" x="2922588" y="3246438"/>
          <p14:tracePt t="24482" x="2932113" y="3238500"/>
          <p14:tracePt t="24490" x="2932113" y="3228975"/>
          <p14:tracePt t="24498" x="2932113" y="3221038"/>
          <p14:tracePt t="24513" x="2932113" y="3211513"/>
          <p14:tracePt t="24520" x="2932113" y="3203575"/>
          <p14:tracePt t="24528" x="2949575" y="3195638"/>
          <p14:tracePt t="24797" x="2940050" y="3203575"/>
          <p14:tracePt t="24804" x="2932113" y="3203575"/>
          <p14:tracePt t="24810" x="2922588" y="3211513"/>
          <p14:tracePt t="24818" x="2922588" y="3221038"/>
          <p14:tracePt t="24825" x="2922588" y="3228975"/>
          <p14:tracePt t="24833" x="2922588" y="3238500"/>
          <p14:tracePt t="24840" x="2914650" y="3246438"/>
          <p14:tracePt t="24870" x="2914650" y="3254375"/>
          <p14:tracePt t="24885" x="2906713" y="3254375"/>
          <p14:tracePt t="24915" x="2906713" y="3263900"/>
          <p14:tracePt t="24929" x="2906713" y="3271838"/>
          <p14:tracePt t="24951" x="2897188" y="3271838"/>
          <p14:tracePt t="24982" x="2897188" y="3279775"/>
          <p14:tracePt t="25034" x="2897188" y="3297238"/>
          <p14:tracePt t="25073" x="2889250" y="3297238"/>
          <p14:tracePt t="25095" x="2889250" y="3305175"/>
          <p14:tracePt t="25109" x="2881313" y="3314700"/>
          <p14:tracePt t="25124" x="2881313" y="3322638"/>
          <p14:tracePt t="25131" x="2881313" y="3330575"/>
          <p14:tracePt t="25139" x="2881313" y="3340100"/>
          <p14:tracePt t="25154" x="2881313" y="3355975"/>
          <p14:tracePt t="25160" x="2881313" y="3365500"/>
          <p14:tracePt t="25176" x="2881313" y="3373438"/>
          <p14:tracePt t="25184" x="2881313" y="3382963"/>
          <p14:tracePt t="25304" x="2881313" y="3390900"/>
          <p14:tracePt t="26391" x="2889250" y="3382963"/>
          <p14:tracePt t="26398" x="2897188" y="3355975"/>
          <p14:tracePt t="26404" x="2914650" y="3314700"/>
          <p14:tracePt t="26412" x="2922588" y="3279775"/>
          <p14:tracePt t="26420" x="2932113" y="3263900"/>
          <p14:tracePt t="26427" x="2940050" y="3228975"/>
          <p14:tracePt t="26434" x="2949575" y="3221038"/>
          <p14:tracePt t="26442" x="2949575" y="3203575"/>
          <p14:tracePt t="26449" x="2949575" y="3186113"/>
          <p14:tracePt t="26465" x="2949575" y="3170238"/>
          <p14:tracePt t="26479" x="2949575" y="3160713"/>
          <p14:tracePt t="26487" x="2949575" y="3152775"/>
          <p14:tracePt t="26494" x="2949575" y="3144838"/>
          <p14:tracePt t="26823" x="2949575" y="3152775"/>
          <p14:tracePt t="26831" x="2949575" y="3160713"/>
          <p14:tracePt t="26859" x="2949575" y="3170238"/>
          <p14:tracePt t="26889" x="2949575" y="3178175"/>
          <p14:tracePt t="26919" x="2940050" y="3178175"/>
          <p14:tracePt t="26934" x="2940050" y="3186113"/>
          <p14:tracePt t="26941" x="2940050" y="3195638"/>
          <p14:tracePt t="26949" x="2940050" y="3203575"/>
          <p14:tracePt t="26971" x="2940050" y="3211513"/>
          <p14:tracePt t="26979" x="2932113" y="3221038"/>
          <p14:tracePt t="26986" x="2932113" y="3228975"/>
          <p14:tracePt t="26994" x="2932113" y="3238500"/>
          <p14:tracePt t="27001" x="2932113" y="3246438"/>
          <p14:tracePt t="27016" x="2932113" y="3254375"/>
          <p14:tracePt t="27024" x="2922588" y="3263900"/>
          <p14:tracePt t="27039" x="2922588" y="3271838"/>
          <p14:tracePt t="27046" x="2922588" y="3279775"/>
          <p14:tracePt t="27053" x="2922588" y="3289300"/>
          <p14:tracePt t="27061" x="2922588" y="3305175"/>
          <p14:tracePt t="27068" x="2922588" y="3322638"/>
          <p14:tracePt t="27083" x="2922588" y="3348038"/>
          <p14:tracePt t="27091" x="2922588" y="3355975"/>
          <p14:tracePt t="27098" x="2922588" y="3373438"/>
          <p14:tracePt t="27105" x="2922588" y="3382963"/>
          <p14:tracePt t="27120" x="2922588" y="3390900"/>
          <p14:tracePt t="27128" x="2922588" y="3398838"/>
          <p14:tracePt t="27135" x="2922588" y="3408363"/>
          <p14:tracePt t="27142" x="2922588" y="3416300"/>
          <p14:tracePt t="27149" x="2922588" y="3424238"/>
          <p14:tracePt t="28937" x="2922588" y="3416300"/>
          <p14:tracePt t="28945" x="2922588" y="3408363"/>
          <p14:tracePt t="28960" x="2922588" y="3398838"/>
          <p14:tracePt t="28967" x="2922588" y="3390900"/>
          <p14:tracePt t="28975" x="2922588" y="3382963"/>
          <p14:tracePt t="28997" x="2922588" y="3373438"/>
          <p14:tracePt t="29012" x="2932113" y="3355975"/>
          <p14:tracePt t="29019" x="2940050" y="3322638"/>
          <p14:tracePt t="29027" x="2949575" y="3297238"/>
          <p14:tracePt t="29034" x="2949575" y="3279775"/>
          <p14:tracePt t="29042" x="2957513" y="3246438"/>
          <p14:tracePt t="29049" x="2957513" y="3211513"/>
          <p14:tracePt t="29057" x="2965450" y="3203575"/>
          <p14:tracePt t="29064" x="2965450" y="3186113"/>
          <p14:tracePt t="29072" x="2965450" y="3178175"/>
          <p14:tracePt t="29094" x="2965450" y="3170238"/>
          <p14:tracePt t="29124" x="2965450" y="3160713"/>
          <p14:tracePt t="29132" x="2965450" y="3152775"/>
          <p14:tracePt t="29139" x="2965450" y="3119438"/>
          <p14:tracePt t="29147" x="2965450" y="3016250"/>
          <p14:tracePt t="29154" x="2965450" y="3008313"/>
          <p14:tracePt t="29161" x="2965450" y="2990850"/>
          <p14:tracePt t="29169" x="2965450" y="2965450"/>
          <p14:tracePt t="29176" x="2965450" y="2957513"/>
          <p14:tracePt t="29184" x="2965450" y="2922588"/>
          <p14:tracePt t="29191" x="2965450" y="2914650"/>
          <p14:tracePt t="29199" x="2965450" y="2906713"/>
          <p14:tracePt t="29206" x="2965450" y="2889250"/>
          <p14:tracePt t="29213" x="2965450" y="2881313"/>
          <p14:tracePt t="29228" x="2965450" y="2871788"/>
          <p14:tracePt t="29235" x="2965450" y="2863850"/>
          <p14:tracePt t="29243" x="2965450" y="2855913"/>
          <p14:tracePt t="29250" x="2965450" y="2846388"/>
          <p14:tracePt t="29258" x="2965450" y="2838450"/>
          <p14:tracePt t="29267" x="2965450" y="2830513"/>
          <p14:tracePt t="29273" x="2965450" y="2820988"/>
          <p14:tracePt t="29281" x="2965450" y="2813050"/>
          <p14:tracePt t="29295" x="2974975" y="2805113"/>
          <p14:tracePt t="29302" x="2990850" y="2787650"/>
          <p14:tracePt t="29318" x="2990850" y="2778125"/>
          <p14:tracePt t="29326" x="2990850" y="2762250"/>
          <p14:tracePt t="29340" x="2990850" y="2752725"/>
          <p14:tracePt t="29406" x="2990850" y="2744788"/>
          <p14:tracePt t="29451" x="2990850" y="2736850"/>
          <p14:tracePt t="29482" x="2990850" y="2727325"/>
          <p14:tracePt t="29490" x="3000375" y="2719388"/>
          <p14:tracePt t="29497" x="3008313" y="2711450"/>
          <p14:tracePt t="29505" x="3008313" y="2693988"/>
          <p14:tracePt t="30154" x="3135313" y="2736850"/>
          <p14:tracePt t="30159" x="3305175" y="2813050"/>
          <p14:tracePt t="30166" x="3578225" y="2932113"/>
          <p14:tracePt t="30174" x="3773488" y="3041650"/>
          <p14:tracePt t="30183" x="3883025" y="3109913"/>
          <p14:tracePt t="30189" x="4164013" y="3221038"/>
          <p14:tracePt t="30197" x="4376738" y="3305175"/>
          <p14:tracePt t="30204" x="4597400" y="3398838"/>
          <p14:tracePt t="30211" x="4741863" y="3449638"/>
          <p14:tracePt t="30219" x="4835525" y="3502025"/>
          <p14:tracePt t="30226" x="4954588" y="3568700"/>
          <p14:tracePt t="30233" x="5106988" y="3646488"/>
          <p14:tracePt t="30241" x="5183188" y="3687763"/>
          <p14:tracePt t="30249" x="5319713" y="3763963"/>
          <p14:tracePt t="30258" x="5380038" y="3790950"/>
          <p14:tracePt t="30268" x="5489575" y="3841750"/>
          <p14:tracePt t="30272" x="5591175" y="3883025"/>
          <p14:tracePt t="30279" x="5702300" y="3917950"/>
          <p14:tracePt t="30286" x="5770563" y="3951288"/>
          <p14:tracePt t="30293" x="5846763" y="3976688"/>
          <p14:tracePt t="30300" x="5889625" y="3994150"/>
          <p14:tracePt t="30308" x="5922963" y="4002088"/>
          <p14:tracePt t="30316" x="5932488" y="4011613"/>
          <p14:tracePt t="30586" x="6016625" y="4002088"/>
          <p14:tracePt t="30592" x="6092825" y="3976688"/>
          <p14:tracePt t="30599" x="6221413" y="3943350"/>
          <p14:tracePt t="30606" x="6416675" y="3875088"/>
          <p14:tracePt t="30615" x="6705600" y="3790950"/>
          <p14:tracePt t="30621" x="7019925" y="3697288"/>
          <p14:tracePt t="30629" x="7104063" y="3671888"/>
          <p14:tracePt t="30636" x="7299325" y="3594100"/>
          <p14:tracePt t="30643" x="7562850" y="3517900"/>
          <p14:tracePt t="30650" x="7691438" y="3492500"/>
          <p14:tracePt t="30658" x="7793038" y="3484563"/>
          <p14:tracePt t="30666" x="7877175" y="3449638"/>
          <p14:tracePt t="30675" x="7954963" y="3424238"/>
          <p14:tracePt t="30685" x="8056563" y="3416300"/>
          <p14:tracePt t="30691" x="8158163" y="3390900"/>
          <p14:tracePt t="30697" x="8243888" y="3373438"/>
          <p14:tracePt t="30703" x="8335963" y="3348038"/>
          <p14:tracePt t="30710" x="8396288" y="3340100"/>
          <p14:tracePt t="30718" x="8439150" y="3330575"/>
          <p14:tracePt t="30725" x="8472488" y="3322638"/>
          <p14:tracePt t="30733" x="8532813" y="3305175"/>
          <p14:tracePt t="30740" x="8566150" y="3297238"/>
          <p14:tracePt t="30747" x="8609013" y="3289300"/>
          <p14:tracePt t="30755" x="8624888" y="3279775"/>
          <p14:tracePt t="30763" x="8642350" y="3263900"/>
          <p14:tracePt t="30770" x="8659813" y="3254375"/>
          <p14:tracePt t="30778" x="8677275" y="3246438"/>
          <p14:tracePt t="30785" x="8693150" y="3238500"/>
          <p14:tracePt t="30792" x="8702675" y="3238500"/>
          <p14:tracePt t="30800" x="8718550" y="3221038"/>
          <p14:tracePt t="30807" x="8743950" y="3203575"/>
          <p14:tracePt t="30814" x="8769350" y="3160713"/>
          <p14:tracePt t="30822" x="8786813" y="3109913"/>
          <p14:tracePt t="30830" x="8804275" y="3025775"/>
          <p14:tracePt t="30837" x="8804275" y="2965450"/>
          <p14:tracePt t="30844" x="8778875" y="2932113"/>
          <p14:tracePt t="30852" x="8761413" y="2881313"/>
          <p14:tracePt t="30859" x="8728075" y="2855913"/>
          <p14:tracePt t="30866" x="8710613" y="2838450"/>
          <p14:tracePt t="30874" x="8685213" y="2820988"/>
          <p14:tracePt t="30882" x="8651875" y="2795588"/>
          <p14:tracePt t="30889" x="8609013" y="2778125"/>
          <p14:tracePt t="30898" x="8532813" y="2752725"/>
          <p14:tracePt t="30904" x="8370888" y="2727325"/>
          <p14:tracePt t="30912" x="8259763" y="2719388"/>
          <p14:tracePt t="30919" x="8175625" y="2719388"/>
          <p14:tracePt t="30927" x="8099425" y="2719388"/>
          <p14:tracePt t="30934" x="8056563" y="2719388"/>
          <p14:tracePt t="30949" x="7861300" y="2719388"/>
          <p14:tracePt t="30956" x="7742238" y="2711450"/>
          <p14:tracePt t="30964" x="7631113" y="2711450"/>
          <p14:tracePt t="30971" x="7562850" y="2711450"/>
          <p14:tracePt t="30979" x="7504113" y="2711450"/>
          <p14:tracePt t="30986" x="7443788" y="2711450"/>
          <p14:tracePt t="30994" x="7342188" y="2711450"/>
          <p14:tracePt t="31001" x="7258050" y="2711450"/>
          <p14:tracePt t="31008" x="7172325" y="2711450"/>
          <p14:tracePt t="31018" x="7070725" y="2711450"/>
          <p14:tracePt t="31023" x="7002463" y="2719388"/>
          <p14:tracePt t="31031" x="6951663" y="2736850"/>
          <p14:tracePt t="31038" x="6891338" y="2762250"/>
          <p14:tracePt t="31046" x="6840538" y="2778125"/>
          <p14:tracePt t="31053" x="6799263" y="2813050"/>
          <p14:tracePt t="31060" x="6746875" y="2838450"/>
          <p14:tracePt t="31067" x="6654800" y="2881313"/>
          <p14:tracePt t="31076" x="6577013" y="2940050"/>
          <p14:tracePt t="31083" x="6510338" y="2982913"/>
          <p14:tracePt t="31091" x="6432550" y="3041650"/>
          <p14:tracePt t="31098" x="6373813" y="3084513"/>
          <p14:tracePt t="31105" x="6330950" y="3109913"/>
          <p14:tracePt t="31113" x="6305550" y="3135313"/>
          <p14:tracePt t="31120" x="6297613" y="3144838"/>
          <p14:tracePt t="31128" x="6280150" y="3144838"/>
          <p14:tracePt t="31135" x="6272213" y="3152775"/>
          <p14:tracePt t="31142" x="6272213" y="3160713"/>
          <p14:tracePt t="31149" x="6262688" y="3170238"/>
          <p14:tracePt t="31158" x="6254750" y="3170238"/>
          <p14:tracePt t="31164" x="6246813" y="3178175"/>
          <p14:tracePt t="31172" x="6237288" y="3195638"/>
          <p14:tracePt t="31181" x="6229350" y="3195638"/>
          <p14:tracePt t="31187" x="6221413" y="3195638"/>
          <p14:tracePt t="31209" x="6221413" y="3203575"/>
          <p14:tracePt t="31216" x="6211888" y="3203575"/>
          <p14:tracePt t="31224" x="6203950" y="3203575"/>
          <p14:tracePt t="31232" x="6194425" y="3211513"/>
          <p14:tracePt t="31239" x="6169025" y="3228975"/>
          <p14:tracePt t="31248" x="6127750" y="3271838"/>
          <p14:tracePt t="31254" x="6067425" y="3340100"/>
          <p14:tracePt t="31261" x="6016625" y="3416300"/>
          <p14:tracePt t="31269" x="5991225" y="3467100"/>
          <p14:tracePt t="31276" x="5965825" y="3502025"/>
          <p14:tracePt t="31284" x="5948363" y="3517900"/>
          <p14:tracePt t="31292" x="5940425" y="3535363"/>
          <p14:tracePt t="31300" x="5932488" y="3552825"/>
          <p14:tracePt t="31306" x="5922963" y="3560763"/>
          <p14:tracePt t="31314" x="5922963" y="3568700"/>
          <p14:tracePt t="31321" x="5922963" y="3578225"/>
          <p14:tracePt t="31344" x="5922963" y="3586163"/>
          <p14:tracePt t="31351" x="5922963" y="3603625"/>
          <p14:tracePt t="31358" x="5922963" y="3611563"/>
          <p14:tracePt t="31366" x="5932488" y="3646488"/>
          <p14:tracePt t="31374" x="5965825" y="3671888"/>
          <p14:tracePt t="31381" x="6016625" y="3705225"/>
          <p14:tracePt t="31388" x="6076950" y="3756025"/>
          <p14:tracePt t="31396" x="6143625" y="3790950"/>
          <p14:tracePt t="31403" x="6203950" y="3824288"/>
          <p14:tracePt t="31411" x="6280150" y="3857625"/>
          <p14:tracePt t="31418" x="6338888" y="3875088"/>
          <p14:tracePt t="31425" x="6407150" y="3908425"/>
          <p14:tracePt t="31433" x="6467475" y="3951288"/>
          <p14:tracePt t="31440" x="6543675" y="3968750"/>
          <p14:tracePt t="31448" x="6602413" y="3994150"/>
          <p14:tracePt t="31456" x="6680200" y="4002088"/>
          <p14:tracePt t="31463" x="6781800" y="4037013"/>
          <p14:tracePt t="31470" x="6891338" y="4044950"/>
          <p14:tracePt t="31478" x="7019925" y="4070350"/>
          <p14:tracePt t="31485" x="7154863" y="4095750"/>
          <p14:tracePt t="31492" x="7248525" y="4095750"/>
          <p14:tracePt t="31500" x="7334250" y="4095750"/>
          <p14:tracePt t="31508" x="7435850" y="4095750"/>
          <p14:tracePt t="31515" x="7546975" y="4095750"/>
          <p14:tracePt t="31522" x="7666038" y="4087813"/>
          <p14:tracePt t="31531" x="7767638" y="4079875"/>
          <p14:tracePt t="31537" x="7810500" y="4070350"/>
          <p14:tracePt t="31545" x="7886700" y="4044950"/>
          <p14:tracePt t="31552" x="7937500" y="4019550"/>
          <p14:tracePt t="31560" x="7996238" y="4002088"/>
          <p14:tracePt t="31567" x="8056563" y="3968750"/>
          <p14:tracePt t="31575" x="8089900" y="3951288"/>
          <p14:tracePt t="31583" x="8132763" y="3925888"/>
          <p14:tracePt t="31589" x="8150225" y="3917950"/>
          <p14:tracePt t="31598" x="8166100" y="3900488"/>
          <p14:tracePt t="31604" x="8183563" y="3892550"/>
          <p14:tracePt t="31612" x="8191500" y="3883025"/>
          <p14:tracePt t="31619" x="8201025" y="3875088"/>
          <p14:tracePt t="31627" x="8226425" y="3857625"/>
          <p14:tracePt t="31634" x="8243888" y="3816350"/>
          <p14:tracePt t="31641" x="8251825" y="3738563"/>
          <p14:tracePt t="31649" x="8251825" y="3705225"/>
          <p14:tracePt t="31656" x="8251825" y="3619500"/>
          <p14:tracePt t="31665" x="8234363" y="3568700"/>
          <p14:tracePt t="31672" x="8208963" y="3535363"/>
          <p14:tracePt t="31679" x="8183563" y="3484563"/>
          <p14:tracePt t="31686" x="8175625" y="3459163"/>
          <p14:tracePt t="31694" x="8175625" y="3441700"/>
          <p14:tracePt t="31701" x="8166100" y="3424238"/>
          <p14:tracePt t="31709" x="8150225" y="3390900"/>
          <p14:tracePt t="31716" x="8124825" y="3373438"/>
          <p14:tracePt t="31724" x="8107363" y="3355975"/>
          <p14:tracePt t="31731" x="8089900" y="3314700"/>
          <p14:tracePt t="31739" x="8064500" y="3279775"/>
          <p14:tracePt t="31746" x="7996238" y="3221038"/>
          <p14:tracePt t="31753" x="7894638" y="3160713"/>
          <p14:tracePt t="31761" x="7775575" y="3101975"/>
          <p14:tracePt t="31768" x="7691438" y="3084513"/>
          <p14:tracePt t="31776" x="7631113" y="3076575"/>
          <p14:tracePt t="31783" x="7572375" y="3067050"/>
          <p14:tracePt t="31791" x="7469188" y="3067050"/>
          <p14:tracePt t="31798" x="7392988" y="3067050"/>
          <p14:tracePt t="31806" x="7283450" y="3076575"/>
          <p14:tracePt t="31813" x="7258050" y="3084513"/>
          <p14:tracePt t="32461" x="7215188" y="3101975"/>
          <p14:tracePt t="32469" x="7197725" y="3109913"/>
          <p14:tracePt t="32476" x="7172325" y="3119438"/>
          <p14:tracePt t="32484" x="7164388" y="3127375"/>
          <p14:tracePt t="32491" x="7154863" y="3127375"/>
          <p14:tracePt t="32499" x="7146925" y="3135313"/>
          <p14:tracePt t="32513" x="7138988" y="3135313"/>
          <p14:tracePt t="32521" x="7129463" y="3135313"/>
          <p14:tracePt t="32528" x="7121525" y="3135313"/>
          <p14:tracePt t="32565" x="7121525" y="3144838"/>
          <p14:tracePt t="32581" x="7113588" y="3152775"/>
          <p14:tracePt t="32588" x="7104063" y="3152775"/>
          <p14:tracePt t="32595" x="7104063" y="3160713"/>
          <p14:tracePt t="32603" x="7096125" y="3170238"/>
          <p14:tracePt t="32610" x="7096125" y="3178175"/>
          <p14:tracePt t="32618" x="7088188" y="3178175"/>
          <p14:tracePt t="32625" x="7078663" y="3186113"/>
          <p14:tracePt t="32632" x="7078663" y="3195638"/>
          <p14:tracePt t="32640" x="7070725" y="3195638"/>
          <p14:tracePt t="32647" x="7061200" y="3195638"/>
          <p14:tracePt t="32655" x="7053263" y="3195638"/>
          <p14:tracePt t="33342" x="7061200" y="3203575"/>
          <p14:tracePt t="33350" x="7088188" y="3211513"/>
          <p14:tracePt t="33356" x="7129463" y="3221038"/>
          <p14:tracePt t="33363" x="7154863" y="3228975"/>
          <p14:tracePt t="33370" x="7189788" y="3238500"/>
          <p14:tracePt t="33378" x="7223125" y="3246438"/>
          <p14:tracePt t="33386" x="7240588" y="3254375"/>
          <p14:tracePt t="33392" x="7265988" y="3263900"/>
          <p14:tracePt t="33400" x="7299325" y="3279775"/>
          <p14:tracePt t="33407" x="7316788" y="3289300"/>
          <p14:tracePt t="33414" x="7334250" y="3297238"/>
          <p14:tracePt t="33422" x="7342188" y="3305175"/>
          <p14:tracePt t="33435" x="7359650" y="3305175"/>
          <p14:tracePt t="33437" x="7367588" y="3305175"/>
          <p14:tracePt t="33474" x="7392988" y="3305175"/>
          <p14:tracePt t="33482" x="7402513" y="3314700"/>
          <p14:tracePt t="33489" x="7435850" y="3314700"/>
          <p14:tracePt t="33497" x="7453313" y="3314700"/>
          <p14:tracePt t="33512" x="7469188" y="3314700"/>
          <p14:tracePt t="33519" x="7478713" y="3314700"/>
          <p14:tracePt t="34177" x="7529513" y="3314700"/>
          <p14:tracePt t="34185" x="7572375" y="3314700"/>
          <p14:tracePt t="34190" x="7597775" y="3314700"/>
          <p14:tracePt t="34197" x="7623175" y="3314700"/>
          <p14:tracePt t="34204" x="7639050" y="3314700"/>
          <p14:tracePt t="34211" x="7648575" y="3314700"/>
          <p14:tracePt t="34219" x="7656513" y="3314700"/>
          <p14:tracePt t="34234" x="7666038" y="3314700"/>
          <p14:tracePt t="34248" x="7673975" y="3314700"/>
          <p14:tracePt t="34272" x="7681913" y="3314700"/>
          <p14:tracePt t="34569" x="7707313" y="3314700"/>
          <p14:tracePt t="34577" x="7732713" y="3314700"/>
          <p14:tracePt t="34584" x="7742238" y="3314700"/>
          <p14:tracePt t="34592" x="7758113" y="3314700"/>
          <p14:tracePt t="34599" x="7783513" y="3314700"/>
          <p14:tracePt t="34607" x="7783513" y="3322638"/>
          <p14:tracePt t="34614" x="7793038" y="3322638"/>
          <p14:tracePt t="34622" x="7800975" y="3322638"/>
          <p14:tracePt t="34628" x="7810500" y="3322638"/>
          <p14:tracePt t="34637" x="7818438" y="3322638"/>
          <p14:tracePt t="34644" x="7826375" y="3322638"/>
          <p14:tracePt t="36976" x="7894638" y="3322638"/>
          <p14:tracePt t="36983" x="7970838" y="3322638"/>
          <p14:tracePt t="36990" x="8013700" y="3322638"/>
          <p14:tracePt t="36998" x="8047038" y="3314700"/>
          <p14:tracePt t="37005" x="8081963" y="3305175"/>
          <p14:tracePt t="37013" x="8124825" y="3297238"/>
          <p14:tracePt t="37021" x="8158163" y="3289300"/>
          <p14:tracePt t="37028" x="8201025" y="3279775"/>
          <p14:tracePt t="37036" x="8234363" y="3271838"/>
          <p14:tracePt t="37043" x="8285163" y="3263900"/>
          <p14:tracePt t="37050" x="8320088" y="3246438"/>
          <p14:tracePt t="37057" x="8345488" y="3238500"/>
          <p14:tracePt t="37065" x="8362950" y="3228975"/>
          <p14:tracePt t="37072" x="8370888" y="3221038"/>
          <p14:tracePt t="37080" x="8378825" y="3221038"/>
          <p14:tracePt t="37112" x="8388350" y="3221038"/>
          <p14:tracePt t="37141" x="8396288" y="3221038"/>
          <p14:tracePt t="37163" x="8404225" y="3119438"/>
          <p14:tracePt t="37170" x="8404225" y="3016250"/>
          <p14:tracePt t="37177" x="8396288" y="3008313"/>
          <p14:tracePt t="37186" x="8388350" y="2974975"/>
          <p14:tracePt t="37193" x="8362950" y="2940050"/>
          <p14:tracePt t="37200" x="8335963" y="2922588"/>
          <p14:tracePt t="37207" x="8320088" y="2906713"/>
          <p14:tracePt t="37215" x="8302625" y="2881313"/>
          <p14:tracePt t="37222" x="8285163" y="2871788"/>
          <p14:tracePt t="37230" x="8277225" y="2863850"/>
          <p14:tracePt t="37237" x="8226425" y="2846388"/>
          <p14:tracePt t="37244" x="8183563" y="2830513"/>
          <p14:tracePt t="37252" x="8124825" y="2820988"/>
          <p14:tracePt t="37259" x="8039100" y="2813050"/>
          <p14:tracePt t="37267" x="7980363" y="2813050"/>
          <p14:tracePt t="37274" x="7894638" y="2813050"/>
          <p14:tracePt t="37281" x="7835900" y="2813050"/>
          <p14:tracePt t="37289" x="7793038" y="2813050"/>
          <p14:tracePt t="37296" x="7767638" y="2813050"/>
          <p14:tracePt t="37303" x="7724775" y="2813050"/>
          <p14:tracePt t="37311" x="7639050" y="2820988"/>
          <p14:tracePt t="37320" x="7554913" y="2830513"/>
          <p14:tracePt t="37326" x="7478713" y="2838450"/>
          <p14:tracePt t="37334" x="7402513" y="2855913"/>
          <p14:tracePt t="37341" x="7342188" y="2863850"/>
          <p14:tracePt t="37349" x="7308850" y="2871788"/>
          <p14:tracePt t="37356" x="7283450" y="2881313"/>
          <p14:tracePt t="37363" x="7258050" y="2889250"/>
          <p14:tracePt t="37371" x="7240588" y="2889250"/>
          <p14:tracePt t="37378" x="7223125" y="2897188"/>
          <p14:tracePt t="37387" x="7205663" y="2906713"/>
          <p14:tracePt t="37393" x="7189788" y="2914650"/>
          <p14:tracePt t="37401" x="7172325" y="2922588"/>
          <p14:tracePt t="37408" x="7164388" y="2932113"/>
          <p14:tracePt t="37415" x="7146925" y="2940050"/>
          <p14:tracePt t="37422" x="7113588" y="2957513"/>
          <p14:tracePt t="37430" x="7088188" y="2965450"/>
          <p14:tracePt t="37438" x="7045325" y="2990850"/>
          <p14:tracePt t="37445" x="7010400" y="3008313"/>
          <p14:tracePt t="37452" x="6985000" y="3016250"/>
          <p14:tracePt t="37460" x="6959600" y="3033713"/>
          <p14:tracePt t="37467" x="6943725" y="3041650"/>
          <p14:tracePt t="37475" x="6934200" y="3041650"/>
          <p14:tracePt t="37482" x="6926263" y="3059113"/>
          <p14:tracePt t="37489" x="6916738" y="3067050"/>
          <p14:tracePt t="37497" x="6908800" y="3067050"/>
          <p14:tracePt t="37504" x="6908800" y="3076575"/>
          <p14:tracePt t="37512" x="6891338" y="3076575"/>
          <p14:tracePt t="37519" x="6883400" y="3076575"/>
          <p14:tracePt t="37535" x="6875463" y="3076575"/>
          <p14:tracePt t="37542" x="6865938" y="3084513"/>
          <p14:tracePt t="37556" x="6858000" y="3094038"/>
          <p14:tracePt t="37564" x="6824663" y="3101975"/>
          <p14:tracePt t="37571" x="6815138" y="3127375"/>
          <p14:tracePt t="37579" x="6799263" y="3144838"/>
          <p14:tracePt t="37587" x="6781800" y="3170238"/>
          <p14:tracePt t="37594" x="6764338" y="3195638"/>
          <p14:tracePt t="37602" x="6738938" y="3228975"/>
          <p14:tracePt t="37609" x="6721475" y="3254375"/>
          <p14:tracePt t="37616" x="6705600" y="3271838"/>
          <p14:tracePt t="37624" x="6696075" y="3289300"/>
          <p14:tracePt t="37631" x="6696075" y="3305175"/>
          <p14:tracePt t="37638" x="6688138" y="3322638"/>
          <p14:tracePt t="37646" x="6680200" y="3330575"/>
          <p14:tracePt t="37653" x="6662738" y="3348038"/>
          <p14:tracePt t="37661" x="6662738" y="3365500"/>
          <p14:tracePt t="37669" x="6662738" y="3373438"/>
          <p14:tracePt t="37676" x="6662738" y="3382963"/>
          <p14:tracePt t="37684" x="6662738" y="3390900"/>
          <p14:tracePt t="37691" x="6670675" y="3416300"/>
          <p14:tracePt t="37698" x="6688138" y="3441700"/>
          <p14:tracePt t="37705" x="6721475" y="3475038"/>
          <p14:tracePt t="37713" x="6772275" y="3527425"/>
          <p14:tracePt t="37722" x="6799263" y="3552825"/>
          <p14:tracePt t="37728" x="6832600" y="3586163"/>
          <p14:tracePt t="37736" x="6875463" y="3611563"/>
          <p14:tracePt t="37743" x="6891338" y="3629025"/>
          <p14:tracePt t="37751" x="6908800" y="3636963"/>
          <p14:tracePt t="37758" x="6926263" y="3636963"/>
          <p14:tracePt t="37766" x="6951663" y="3646488"/>
          <p14:tracePt t="37773" x="6959600" y="3654425"/>
          <p14:tracePt t="37780" x="6985000" y="3654425"/>
          <p14:tracePt t="37788" x="7002463" y="3662363"/>
          <p14:tracePt t="37796" x="7035800" y="3662363"/>
          <p14:tracePt t="37806" x="7070725" y="3679825"/>
          <p14:tracePt t="37812" x="7113588" y="3687763"/>
          <p14:tracePt t="37822" x="7154863" y="3687763"/>
          <p14:tracePt t="37827" x="7215188" y="3687763"/>
          <p14:tracePt t="37833" x="7258050" y="3687763"/>
          <p14:tracePt t="37840" x="7334250" y="3697288"/>
          <p14:tracePt t="37849" x="7402513" y="3697288"/>
          <p14:tracePt t="37856" x="7435850" y="3697288"/>
          <p14:tracePt t="37862" x="7486650" y="3697288"/>
          <p14:tracePt t="37870" x="7529513" y="3697288"/>
          <p14:tracePt t="37878" x="7588250" y="3697288"/>
          <p14:tracePt t="37885" x="7691438" y="3687763"/>
          <p14:tracePt t="37892" x="7767638" y="3662363"/>
          <p14:tracePt t="37900" x="7869238" y="3646488"/>
          <p14:tracePt t="37907" x="7927975" y="3629025"/>
          <p14:tracePt t="37914" x="7962900" y="3629025"/>
          <p14:tracePt t="37921" x="8005763" y="3611563"/>
          <p14:tracePt t="37929" x="8039100" y="3603625"/>
          <p14:tracePt t="37937" x="8064500" y="3603625"/>
          <p14:tracePt t="37944" x="8074025" y="3594100"/>
          <p14:tracePt t="37953" x="8089900" y="3594100"/>
          <p14:tracePt t="37959" x="8107363" y="3578225"/>
          <p14:tracePt t="37967" x="8124825" y="3568700"/>
          <p14:tracePt t="37974" x="8140700" y="3560763"/>
          <p14:tracePt t="37982" x="8158163" y="3552825"/>
          <p14:tracePt t="37988" x="8175625" y="3543300"/>
          <p14:tracePt t="38004" x="8183563" y="3543300"/>
          <p14:tracePt t="38011" x="8191500" y="3543300"/>
          <p14:tracePt t="38020" x="8201025" y="3535363"/>
          <p14:tracePt t="38026" x="8208963" y="3527425"/>
          <p14:tracePt t="38040" x="8218488" y="3527425"/>
          <p14:tracePt t="38071" x="8226425" y="3509963"/>
          <p14:tracePt t="38078" x="8226425" y="3502025"/>
          <p14:tracePt t="38093" x="8234363" y="3502025"/>
          <p14:tracePt t="38101" x="8234363" y="3492500"/>
          <p14:tracePt t="38108" x="8234363" y="3484563"/>
          <p14:tracePt t="38123" x="8234363" y="3475038"/>
          <p14:tracePt t="38145" x="8243888" y="3459163"/>
          <p14:tracePt t="38152" x="8243888" y="3373438"/>
          <p14:tracePt t="38160" x="8243888" y="3340100"/>
          <p14:tracePt t="38168" x="8243888" y="3322638"/>
          <p14:tracePt t="38175" x="8226425" y="3271838"/>
          <p14:tracePt t="38183" x="8208963" y="3246438"/>
          <p14:tracePt t="38190" x="8201025" y="3228975"/>
          <p14:tracePt t="38197" x="8183563" y="3221038"/>
          <p14:tracePt t="38212" x="8183563" y="3203575"/>
          <p14:tracePt t="38220" x="8183563" y="3195638"/>
          <p14:tracePt t="38234" x="8150225" y="3144838"/>
          <p14:tracePt t="38242" x="8115300" y="3094038"/>
          <p14:tracePt t="38250" x="8081963" y="3051175"/>
          <p14:tracePt t="38257" x="8039100" y="3000375"/>
          <p14:tracePt t="38265" x="7988300" y="2965450"/>
          <p14:tracePt t="38272" x="7945438" y="2922588"/>
          <p14:tracePt t="38280" x="7927975" y="2906713"/>
          <p14:tracePt t="38287" x="7894638" y="2889250"/>
          <p14:tracePt t="38294" x="7869238" y="2881313"/>
          <p14:tracePt t="38302" x="7843838" y="2871788"/>
          <p14:tracePt t="38309" x="7818438" y="2871788"/>
          <p14:tracePt t="38317" x="7800975" y="2863850"/>
          <p14:tracePt t="38324" x="7716838" y="2838450"/>
          <p14:tracePt t="38332" x="7648575" y="2830513"/>
          <p14:tracePt t="38339" x="7588250" y="2830513"/>
          <p14:tracePt t="38347" x="7478713" y="2830513"/>
          <p14:tracePt t="38353" x="7435850" y="2830513"/>
          <p14:tracePt t="38362" x="7385050" y="2830513"/>
          <p14:tracePt t="38370" x="7359650" y="2830513"/>
          <p14:tracePt t="38377" x="7334250" y="2830513"/>
          <p14:tracePt t="38384" x="7308850" y="2846388"/>
          <p14:tracePt t="38391" x="7283450" y="2855913"/>
          <p14:tracePt t="38399" x="7265988" y="2863850"/>
          <p14:tracePt t="38406" x="7248525" y="2871788"/>
          <p14:tracePt t="38414" x="7223125" y="2871788"/>
          <p14:tracePt t="38421" x="7189788" y="2889250"/>
          <p14:tracePt t="38429" x="7164388" y="2906713"/>
          <p14:tracePt t="38437" x="7138988" y="2932113"/>
          <p14:tracePt t="38443" x="7113588" y="2940050"/>
          <p14:tracePt t="38451" x="7096125" y="2949575"/>
          <p14:tracePt t="38458" x="7088188" y="2957513"/>
          <p14:tracePt t="38466" x="7078663" y="2957513"/>
          <p14:tracePt t="38481" x="7070725" y="2957513"/>
          <p14:tracePt t="38488" x="7061200" y="2965450"/>
          <p14:tracePt t="38495" x="7053263" y="2965450"/>
          <p14:tracePt t="38525" x="7045325" y="2974975"/>
          <p14:tracePt t="38532" x="7035800" y="2982913"/>
          <p14:tracePt t="38540" x="7002463" y="3016250"/>
          <p14:tracePt t="38548" x="6959600" y="3051175"/>
          <p14:tracePt t="38555" x="6934200" y="3084513"/>
          <p14:tracePt t="38563" x="6908800" y="3109913"/>
          <p14:tracePt t="38570" x="6883400" y="3127375"/>
          <p14:tracePt t="38578" x="6865938" y="3144838"/>
          <p14:tracePt t="38592" x="6858000" y="3160713"/>
          <p14:tracePt t="38600" x="6850063" y="3170238"/>
          <p14:tracePt t="38614" x="6840538" y="3178175"/>
          <p14:tracePt t="38622" x="6832600" y="3186113"/>
          <p14:tracePt t="38691" x="6824663" y="3186113"/>
          <p14:tracePt t="39660" x="6832600" y="3186113"/>
          <p14:tracePt t="39667" x="6865938" y="3170238"/>
          <p14:tracePt t="39673" x="6916738" y="3152775"/>
          <p14:tracePt t="39680" x="6943725" y="3144838"/>
          <p14:tracePt t="39687" x="6985000" y="3135313"/>
          <p14:tracePt t="39695" x="7019925" y="3127375"/>
          <p14:tracePt t="39703" x="7053263" y="3109913"/>
          <p14:tracePt t="39710" x="7096125" y="3094038"/>
          <p14:tracePt t="39718" x="7172325" y="3084513"/>
          <p14:tracePt t="39725" x="7205663" y="3076575"/>
          <p14:tracePt t="39732" x="7273925" y="3067050"/>
          <p14:tracePt t="39740" x="7324725" y="3059113"/>
          <p14:tracePt t="39747" x="7385050" y="3059113"/>
          <p14:tracePt t="39755" x="7427913" y="3051175"/>
          <p14:tracePt t="39762" x="7469188" y="3051175"/>
          <p14:tracePt t="39770" x="7494588" y="3051175"/>
          <p14:tracePt t="39777" x="7504113" y="3051175"/>
          <p14:tracePt t="39785" x="7537450" y="3051175"/>
          <p14:tracePt t="39792" x="7554913" y="3051175"/>
          <p14:tracePt t="39799" x="7572375" y="3051175"/>
          <p14:tracePt t="39807" x="7597775" y="3051175"/>
          <p14:tracePt t="39814" x="7631113" y="3051175"/>
          <p14:tracePt t="39822" x="7639050" y="3051175"/>
          <p14:tracePt t="39829" x="7656513" y="3051175"/>
          <p14:tracePt t="39837" x="7673975" y="3051175"/>
          <p14:tracePt t="39844" x="7681913" y="3051175"/>
          <p14:tracePt t="39852" x="7691438" y="3051175"/>
          <p14:tracePt t="39867" x="7699375" y="3051175"/>
          <p14:tracePt t="40001" x="7707313" y="3051175"/>
          <p14:tracePt t="40009" x="7716838" y="3051175"/>
          <p14:tracePt t="40023" x="7724775" y="3051175"/>
          <p14:tracePt t="41545" x="7724775" y="3041650"/>
          <p14:tracePt t="41551" x="7732713" y="3041650"/>
          <p14:tracePt t="41559" x="7742238" y="3041650"/>
          <p14:tracePt t="41566" x="7742238" y="3033713"/>
          <p14:tracePt t="41580" x="7750175" y="3033713"/>
          <p14:tracePt t="41589" x="7758113" y="3025775"/>
          <p14:tracePt t="41595" x="7758113" y="3016250"/>
          <p14:tracePt t="41602" x="7783513" y="3008313"/>
          <p14:tracePt t="41610" x="7793038" y="3008313"/>
          <p14:tracePt t="41617" x="7800975" y="3000375"/>
          <p14:tracePt t="41625" x="7810500" y="2982913"/>
          <p14:tracePt t="41632" x="7818438" y="2982913"/>
          <p14:tracePt t="42006" x="7810500" y="2982913"/>
          <p14:tracePt t="42014" x="7810500" y="2990850"/>
          <p14:tracePt t="42020" x="7800975" y="2990850"/>
          <p14:tracePt t="42028" x="7793038" y="2990850"/>
          <p14:tracePt t="42035" x="7783513" y="2990850"/>
          <p14:tracePt t="42042" x="7783513" y="3000375"/>
          <p14:tracePt t="42050" x="7775575" y="3008313"/>
          <p14:tracePt t="42058" x="7767638" y="3016250"/>
          <p14:tracePt t="42066" x="7758113" y="3016250"/>
          <p14:tracePt t="42073" x="7750175" y="3025775"/>
          <p14:tracePt t="42082" x="7742238" y="3025775"/>
          <p14:tracePt t="42094" x="7732713" y="3025775"/>
          <p14:tracePt t="42102" x="7716838" y="3025775"/>
          <p14:tracePt t="42131" x="7716838" y="3033713"/>
          <p14:tracePt t="42139" x="7707313" y="3033713"/>
          <p14:tracePt t="42154" x="7699375" y="3041650"/>
          <p14:tracePt t="42162" x="7699375" y="3059113"/>
          <p14:tracePt t="42169" x="7681913" y="3076575"/>
          <p14:tracePt t="42177" x="7673975" y="3084513"/>
          <p14:tracePt t="42184" x="7648575" y="3101975"/>
          <p14:tracePt t="42191" x="7639050" y="3119438"/>
          <p14:tracePt t="42198" x="7631113" y="3135313"/>
          <p14:tracePt t="42214" x="7623175" y="3144838"/>
          <p14:tracePt t="42221" x="7623175" y="3152775"/>
          <p14:tracePt t="42236" x="7623175" y="3160713"/>
          <p14:tracePt t="42288" x="7613650" y="3170238"/>
          <p14:tracePt t="42296" x="7613650" y="3178175"/>
          <p14:tracePt t="42303" x="7605713" y="3195638"/>
          <p14:tracePt t="42311" x="7605713" y="3211513"/>
          <p14:tracePt t="42318" x="7605713" y="3221038"/>
          <p14:tracePt t="42325" x="7605713" y="3238500"/>
          <p14:tracePt t="42333" x="7605713" y="3246438"/>
          <p14:tracePt t="42340" x="7605713" y="3271838"/>
          <p14:tracePt t="42348" x="7605713" y="3289300"/>
          <p14:tracePt t="42364" x="7605713" y="3297238"/>
          <p14:tracePt t="42370" x="7605713" y="3305175"/>
          <p14:tracePt t="42384" x="7605713" y="3314700"/>
          <p14:tracePt t="42422" x="7605713" y="3322638"/>
          <p14:tracePt t="42430" x="7605713" y="3330575"/>
          <p14:tracePt t="42437" x="7605713" y="3340100"/>
          <p14:tracePt t="42444" x="7605713" y="3355975"/>
          <p14:tracePt t="42451" x="7613650" y="3365500"/>
          <p14:tracePt t="42459" x="7639050" y="3382963"/>
          <p14:tracePt t="42466" x="7666038" y="3408363"/>
          <p14:tracePt t="42474" x="7691438" y="3416300"/>
          <p14:tracePt t="42482" x="7699375" y="3433763"/>
          <p14:tracePt t="42488" x="7716838" y="3441700"/>
          <p14:tracePt t="42497" x="7742238" y="3449638"/>
          <p14:tracePt t="42503" x="7758113" y="3459163"/>
          <p14:tracePt t="42518" x="7775575" y="3467100"/>
          <p14:tracePt t="42526" x="7793038" y="3467100"/>
          <p14:tracePt t="42533" x="7800975" y="3484563"/>
          <p14:tracePt t="42541" x="7826375" y="3484563"/>
          <p14:tracePt t="42548" x="7851775" y="3492500"/>
          <p14:tracePt t="42557" x="7894638" y="3492500"/>
          <p14:tracePt t="42564" x="7920038" y="3492500"/>
          <p14:tracePt t="42571" x="7962900" y="3492500"/>
          <p14:tracePt t="42579" x="7996238" y="3492500"/>
          <p14:tracePt t="42586" x="8021638" y="3492500"/>
          <p14:tracePt t="42593" x="8047038" y="3475038"/>
          <p14:tracePt t="42601" x="8056563" y="3467100"/>
          <p14:tracePt t="42608" x="8064500" y="3467100"/>
          <p14:tracePt t="42615" x="8074025" y="3467100"/>
          <p14:tracePt t="42623" x="8081963" y="3467100"/>
          <p14:tracePt t="42638" x="8089900" y="3467100"/>
          <p14:tracePt t="42652" x="8107363" y="3459163"/>
          <p14:tracePt t="42667" x="8115300" y="3459163"/>
          <p14:tracePt t="42675" x="8124825" y="3449638"/>
          <p14:tracePt t="42690" x="8124825" y="3441700"/>
          <p14:tracePt t="42705" x="8132763" y="3433763"/>
          <p14:tracePt t="42720" x="8140700" y="3433763"/>
          <p14:tracePt t="42727" x="8140700" y="3424238"/>
          <p14:tracePt t="42742" x="8140700" y="3408363"/>
          <p14:tracePt t="42749" x="8150225" y="3398838"/>
          <p14:tracePt t="42757" x="8150225" y="3373438"/>
          <p14:tracePt t="42765" x="8150225" y="3355975"/>
          <p14:tracePt t="42780" x="8150225" y="3322638"/>
          <p14:tracePt t="42787" x="8150225" y="3314700"/>
          <p14:tracePt t="42794" x="8150225" y="3305175"/>
          <p14:tracePt t="42801" x="8150225" y="3297238"/>
          <p14:tracePt t="42809" x="8140700" y="3297238"/>
          <p14:tracePt t="42816" x="8140700" y="3279775"/>
          <p14:tracePt t="42824" x="8140700" y="3271838"/>
          <p14:tracePt t="42831" x="8140700" y="3263900"/>
          <p14:tracePt t="42839" x="8140700" y="3254375"/>
          <p14:tracePt t="42846" x="8124825" y="3228975"/>
          <p14:tracePt t="42853" x="8115300" y="3221038"/>
          <p14:tracePt t="42862" x="8107363" y="3195638"/>
          <p14:tracePt t="42869" x="8099425" y="3178175"/>
          <p14:tracePt t="42876" x="8089900" y="3160713"/>
          <p14:tracePt t="42884" x="8081963" y="3135313"/>
          <p14:tracePt t="42891" x="8081963" y="3119438"/>
          <p14:tracePt t="42899" x="8074025" y="3101975"/>
          <p14:tracePt t="42906" x="8074025" y="3094038"/>
          <p14:tracePt t="42923" x="8074025" y="3084513"/>
          <p14:tracePt t="42996" x="8064500" y="3076575"/>
          <p14:tracePt t="43003" x="8056563" y="3067050"/>
          <p14:tracePt t="43010" x="8047038" y="3059113"/>
          <p14:tracePt t="43018" x="8039100" y="3051175"/>
          <p14:tracePt t="43025" x="8031163" y="3041650"/>
          <p14:tracePt t="43032" x="8013700" y="3041650"/>
          <p14:tracePt t="43040" x="8005763" y="3033713"/>
          <p14:tracePt t="43048" x="7996238" y="3033713"/>
          <p14:tracePt t="43055" x="7980363" y="3025775"/>
          <p14:tracePt t="43063" x="7970838" y="3025775"/>
          <p14:tracePt t="43070" x="7962900" y="3025775"/>
          <p14:tracePt t="43078" x="7954963" y="3025775"/>
          <p14:tracePt t="43085" x="7945438" y="3025775"/>
          <p14:tracePt t="43129" x="7937500" y="3025775"/>
          <p14:tracePt t="44500" x="7927975" y="3025775"/>
          <p14:tracePt t="44507" x="7920038" y="3025775"/>
          <p14:tracePt t="44515" x="7902575" y="3016250"/>
          <p14:tracePt t="44522" x="7886700" y="3016250"/>
          <p14:tracePt t="44530" x="7869238" y="3008313"/>
          <p14:tracePt t="44538" x="7843838" y="3000375"/>
          <p14:tracePt t="44545" x="7810500" y="2990850"/>
          <p14:tracePt t="44552" x="7775575" y="2982913"/>
          <p14:tracePt t="44559" x="7732713" y="2974975"/>
          <p14:tracePt t="44567" x="7681913" y="2965450"/>
          <p14:tracePt t="44575" x="7580313" y="2932113"/>
          <p14:tracePt t="44582" x="7537450" y="2922588"/>
          <p14:tracePt t="44591" x="7461250" y="2914650"/>
          <p14:tracePt t="44597" x="7418388" y="2906713"/>
          <p14:tracePt t="44604" x="7377113" y="2906713"/>
          <p14:tracePt t="44612" x="7350125" y="2906713"/>
          <p14:tracePt t="44620" x="7324725" y="2906713"/>
          <p14:tracePt t="44626" x="7299325" y="2906713"/>
          <p14:tracePt t="44634" x="7273925" y="2906713"/>
          <p14:tracePt t="44642" x="7258050" y="2906713"/>
          <p14:tracePt t="44649" x="7240588" y="2906713"/>
          <p14:tracePt t="44658" x="7215188" y="2897188"/>
          <p14:tracePt t="44664" x="7189788" y="2897188"/>
          <p14:tracePt t="44672" x="7121525" y="2889250"/>
          <p14:tracePt t="44679" x="7078663" y="2881313"/>
          <p14:tracePt t="44687" x="6977063" y="2863850"/>
          <p14:tracePt t="44693" x="6908800" y="2855913"/>
          <p14:tracePt t="44701" x="6832600" y="2855913"/>
          <p14:tracePt t="44709" x="6789738" y="2855913"/>
          <p14:tracePt t="44716" x="6731000" y="2855913"/>
          <p14:tracePt t="44725" x="6713538" y="2855913"/>
          <p14:tracePt t="44731" x="6680200" y="2855913"/>
          <p14:tracePt t="44739" x="6619875" y="2863850"/>
          <p14:tracePt t="44746" x="6586538" y="2871788"/>
          <p14:tracePt t="44754" x="6510338" y="2881313"/>
          <p14:tracePt t="44761" x="6442075" y="2897188"/>
          <p14:tracePt t="44769" x="6323013" y="2906713"/>
          <p14:tracePt t="44776" x="6237288" y="2906713"/>
          <p14:tracePt t="44785" x="6178550" y="2906713"/>
          <p14:tracePt t="44790" x="6127750" y="2906713"/>
          <p14:tracePt t="44798" x="6092825" y="2914650"/>
          <p14:tracePt t="44806" x="6067425" y="2914650"/>
          <p14:tracePt t="44813" x="6024563" y="2922588"/>
          <p14:tracePt t="44821" x="5991225" y="2922588"/>
          <p14:tracePt t="44828" x="5940425" y="2922588"/>
          <p14:tracePt t="44836" x="5897563" y="2922588"/>
          <p14:tracePt t="44843" x="5813425" y="2922588"/>
          <p14:tracePt t="44850" x="5735638" y="2922588"/>
          <p14:tracePt t="44858" x="5668963" y="2922588"/>
          <p14:tracePt t="44865" x="5608638" y="2922588"/>
          <p14:tracePt t="44873" x="5549900" y="2914650"/>
          <p14:tracePt t="44880" x="5497513" y="2906713"/>
          <p14:tracePt t="44888" x="5430838" y="2889250"/>
          <p14:tracePt t="44895" x="5370513" y="2881313"/>
          <p14:tracePt t="44902" x="5251450" y="2871788"/>
          <p14:tracePt t="44909" x="5141913" y="2846388"/>
          <p14:tracePt t="44918" x="5048250" y="2830513"/>
          <p14:tracePt t="44925" x="4962525" y="2813050"/>
          <p14:tracePt t="44932" x="4894263" y="2805113"/>
          <p14:tracePt t="44941" x="4775200" y="2795588"/>
          <p14:tracePt t="44947" x="4630738" y="2770188"/>
          <p14:tracePt t="44955" x="4495800" y="2762250"/>
          <p14:tracePt t="44961" x="4384675" y="2762250"/>
          <p14:tracePt t="44970" x="4300538" y="2762250"/>
          <p14:tracePt t="44977" x="4240213" y="2744788"/>
          <p14:tracePt t="44984" x="4121150" y="2736850"/>
          <p14:tracePt t="44992" x="4011613" y="2711450"/>
          <p14:tracePt t="45000" x="3908425" y="2711450"/>
          <p14:tracePt t="45008" x="3849688" y="2701925"/>
          <p14:tracePt t="45014" x="3790950" y="2701925"/>
          <p14:tracePt t="45022" x="3756025" y="2701925"/>
          <p14:tracePt t="45029" x="3730625" y="2701925"/>
          <p14:tracePt t="45037" x="3713163" y="2701925"/>
          <p14:tracePt t="45044" x="3697288" y="2701925"/>
          <p14:tracePt t="45051" x="3687763" y="2701925"/>
          <p14:tracePt t="45059" x="3671888" y="2701925"/>
          <p14:tracePt t="45067" x="3654425" y="2701925"/>
          <p14:tracePt t="45074" x="3636963" y="2701925"/>
          <p14:tracePt t="45081" x="3619500" y="2693988"/>
          <p14:tracePt t="45089" x="3611563" y="2693988"/>
          <p14:tracePt t="45096" x="3594100" y="2693988"/>
          <p14:tracePt t="45104" x="3578225" y="2693988"/>
          <p14:tracePt t="45118" x="3568700" y="2693988"/>
          <p14:tracePt t="45126" x="3560763" y="2693988"/>
          <p14:tracePt t="45270" x="3552825" y="2693988"/>
          <p14:tracePt t="45305" x="3543300" y="2686050"/>
          <p14:tracePt t="45321" x="3535363" y="2686050"/>
          <p14:tracePt t="45335" x="3535363" y="2676525"/>
          <p14:tracePt t="45350" x="3535363" y="2668588"/>
          <p14:tracePt t="45358" x="3517900" y="2668588"/>
          <p14:tracePt t="45380" x="3517900" y="2660650"/>
          <p14:tracePt t="45395" x="3509963" y="2643188"/>
          <p14:tracePt t="45409" x="3502025" y="2643188"/>
          <p14:tracePt t="45417" x="3492500" y="2633663"/>
          <p14:tracePt t="45426" x="3492500" y="2625725"/>
          <p14:tracePt t="45440" x="3484563" y="2617788"/>
          <p14:tracePt t="45446" x="3475038" y="2608263"/>
          <p14:tracePt t="45454" x="3475038" y="2600325"/>
          <p14:tracePt t="45461" x="3467100" y="2600325"/>
          <p14:tracePt t="45469" x="3459163" y="2574925"/>
          <p14:tracePt t="45476" x="3449638" y="2574925"/>
          <p14:tracePt t="45484" x="3449638" y="2566988"/>
          <p14:tracePt t="45491" x="3449638" y="2557463"/>
          <p14:tracePt t="45499" x="3441700" y="2549525"/>
          <p14:tracePt t="45506" x="3433763" y="2532063"/>
          <p14:tracePt t="45513" x="3433763" y="2516188"/>
          <p14:tracePt t="45521" x="3424238" y="2481263"/>
          <p14:tracePt t="45528" x="3416300" y="2463800"/>
          <p14:tracePt t="45536" x="3408363" y="2430463"/>
          <p14:tracePt t="45543" x="3398838" y="2413000"/>
          <p14:tracePt t="45551" x="3382963" y="2387600"/>
          <p14:tracePt t="45558" x="3373438" y="2379663"/>
          <p14:tracePt t="45566" x="3365500" y="2354263"/>
          <p14:tracePt t="45574" x="3355975" y="2336800"/>
          <p14:tracePt t="45581" x="3348038" y="2319338"/>
          <p14:tracePt t="45588" x="3340100" y="2311400"/>
          <p14:tracePt t="45595" x="3330575" y="2278063"/>
          <p14:tracePt t="45603" x="3305175" y="2260600"/>
          <p14:tracePt t="45610" x="3289300" y="2227263"/>
          <p14:tracePt t="45617" x="3271838" y="2174875"/>
          <p14:tracePt t="45627" x="3263900" y="2141538"/>
          <p14:tracePt t="45633" x="3254375" y="2082800"/>
          <p14:tracePt t="45641" x="3246438" y="2039938"/>
          <p14:tracePt t="45648" x="3228975" y="1979613"/>
          <p14:tracePt t="45655" x="3228975" y="1954213"/>
          <p14:tracePt t="45662" x="3221038" y="1928813"/>
          <p14:tracePt t="45670" x="3221038" y="1911350"/>
          <p14:tracePt t="45677" x="3221038" y="1895475"/>
          <p14:tracePt t="45685" x="3211513" y="1885950"/>
          <p14:tracePt t="45700" x="3203575" y="1878013"/>
          <p14:tracePt t="45707" x="3203575" y="1870075"/>
          <p14:tracePt t="45714" x="3195638" y="1860550"/>
          <p14:tracePt t="45722" x="3186113" y="1835150"/>
          <p14:tracePt t="45729" x="3186113" y="1827213"/>
          <p14:tracePt t="45737" x="3186113" y="1819275"/>
          <p14:tracePt t="45744" x="3186113" y="1809750"/>
          <p14:tracePt t="45752" x="3186113" y="1801813"/>
          <p14:tracePt t="45790" x="3186113" y="1776413"/>
          <p14:tracePt t="45804" x="3186113" y="1766888"/>
          <p14:tracePt t="45903" x="3186113" y="1758950"/>
          <p14:tracePt t="45910" x="3186113" y="1751013"/>
          <p14:tracePt t="45916" x="3186113" y="1741488"/>
          <p14:tracePt t="45924" x="3186113" y="1733550"/>
          <p14:tracePt t="45941" x="3186113" y="1716088"/>
          <p14:tracePt t="45960" x="3186113" y="1708150"/>
          <p14:tracePt t="45990" x="3186113" y="1682750"/>
          <p14:tracePt t="45998" x="3186113" y="1674813"/>
          <p14:tracePt t="46012" x="3178175" y="1649413"/>
          <p14:tracePt t="46020" x="3170238" y="1639888"/>
          <p14:tracePt t="46027" x="3170238" y="1631950"/>
          <p14:tracePt t="46035" x="3170238" y="1614488"/>
          <p14:tracePt t="46043" x="3160713" y="1606550"/>
          <p14:tracePt t="46050" x="3160713" y="1597025"/>
          <p14:tracePt t="46057" x="3160713" y="1581150"/>
          <p14:tracePt t="46102" x="3152775" y="1571625"/>
          <p14:tracePt t="46223" x="3144838" y="1571625"/>
          <p14:tracePt t="46230" x="3135313" y="1571625"/>
          <p14:tracePt t="46244" x="3127375" y="1571625"/>
          <p14:tracePt t="46265" x="3119438" y="1571625"/>
          <p14:tracePt t="46273" x="3109913" y="1597025"/>
          <p14:tracePt t="46280" x="3101975" y="1622425"/>
          <p14:tracePt t="46288" x="3084513" y="1674813"/>
          <p14:tracePt t="46296" x="3067050" y="1708150"/>
          <p14:tracePt t="46303" x="3059113" y="1733550"/>
          <p14:tracePt t="46310" x="3059113" y="1766888"/>
          <p14:tracePt t="46318" x="3051175" y="1793875"/>
          <p14:tracePt t="46326" x="3051175" y="1801813"/>
          <p14:tracePt t="46335" x="3041650" y="1819275"/>
          <p14:tracePt t="46345" x="3041650" y="1844675"/>
          <p14:tracePt t="46350" x="3041650" y="1852613"/>
          <p14:tracePt t="46355" x="3041650" y="1870075"/>
          <p14:tracePt t="46363" x="3041650" y="1885950"/>
          <p14:tracePt t="46370" x="3033713" y="1911350"/>
          <p14:tracePt t="46377" x="3016250" y="1963738"/>
          <p14:tracePt t="46385" x="3008313" y="2030413"/>
          <p14:tracePt t="46393" x="3008313" y="2090738"/>
          <p14:tracePt t="46400" x="3000375" y="2149475"/>
          <p14:tracePt t="46408" x="2982913" y="2209800"/>
          <p14:tracePt t="46415" x="2974975" y="2235200"/>
          <p14:tracePt t="46422" x="2974975" y="2252663"/>
          <p14:tracePt t="46430" x="2965450" y="2278063"/>
          <p14:tracePt t="46437" x="2957513" y="2303463"/>
          <p14:tracePt t="46444" x="2949575" y="2328863"/>
          <p14:tracePt t="46452" x="2940050" y="2387600"/>
          <p14:tracePt t="46459" x="2940050" y="2430463"/>
          <p14:tracePt t="46467" x="2940050" y="2498725"/>
          <p14:tracePt t="46474" x="2940050" y="2600325"/>
          <p14:tracePt t="46482" x="2940050" y="2660650"/>
          <p14:tracePt t="46490" x="2940050" y="2711450"/>
          <p14:tracePt t="46497" x="2940050" y="2762250"/>
          <p14:tracePt t="46504" x="2940050" y="2787650"/>
          <p14:tracePt t="46512" x="2940050" y="2813050"/>
          <p14:tracePt t="46519" x="2940050" y="2838450"/>
          <p14:tracePt t="46526" x="2932113" y="2889250"/>
          <p14:tracePt t="46534" x="2922588" y="2949575"/>
          <p14:tracePt t="46542" x="2914650" y="3000375"/>
          <p14:tracePt t="46549" x="2889250" y="3059113"/>
          <p14:tracePt t="46557" x="2881313" y="3119438"/>
          <p14:tracePt t="46563" x="2871788" y="3178175"/>
          <p14:tracePt t="46571" x="2863850" y="3221038"/>
          <p14:tracePt t="46579" x="2863850" y="3254375"/>
          <p14:tracePt t="46586" x="2863850" y="3271838"/>
          <p14:tracePt t="46593" x="2863850" y="3279775"/>
          <p14:tracePt t="46601" x="2855913" y="3305175"/>
          <p14:tracePt t="46609" x="2855913" y="3314700"/>
          <p14:tracePt t="46616" x="2855913" y="3322638"/>
          <p14:tracePt t="46624" x="2855913" y="3340100"/>
          <p14:tracePt t="46631" x="2846388" y="3348038"/>
          <p14:tracePt t="46638" x="2846388" y="3373438"/>
          <p14:tracePt t="46646" x="2846388" y="3390900"/>
          <p14:tracePt t="46653" x="2846388" y="3398838"/>
          <p14:tracePt t="46660" x="2846388" y="3424238"/>
          <p14:tracePt t="46670" x="2846388" y="3459163"/>
          <p14:tracePt t="46678" x="2846388" y="3475038"/>
          <p14:tracePt t="46685" x="2846388" y="3502025"/>
          <p14:tracePt t="46695" x="2846388" y="3535363"/>
          <p14:tracePt t="46699" x="2846388" y="3552825"/>
          <p14:tracePt t="46706" x="2846388" y="3568700"/>
          <p14:tracePt t="46713" x="2846388" y="3586163"/>
          <p14:tracePt t="46720" x="2846388" y="3603625"/>
          <p14:tracePt t="46728" x="2846388" y="3619500"/>
          <p14:tracePt t="46735" x="2846388" y="3629025"/>
          <p14:tracePt t="46743" x="2846388" y="3646488"/>
          <p14:tracePt t="46751" x="2846388" y="3654425"/>
          <p14:tracePt t="46758" x="2846388" y="3662363"/>
          <p14:tracePt t="46765" x="2846388" y="3671888"/>
          <p14:tracePt t="46773" x="2846388" y="3679825"/>
          <p14:tracePt t="46864" x="2846388" y="3662363"/>
          <p14:tracePt t="46871" x="2855913" y="3654425"/>
          <p14:tracePt t="46877" x="2863850" y="3629025"/>
          <p14:tracePt t="46884" x="2871788" y="3594100"/>
          <p14:tracePt t="46892" x="2871788" y="3535363"/>
          <p14:tracePt t="46899" x="2871788" y="3502025"/>
          <p14:tracePt t="46908" x="2871788" y="3459163"/>
          <p14:tracePt t="46914" x="2881313" y="3348038"/>
          <p14:tracePt t="46921" x="2906713" y="3186113"/>
          <p14:tracePt t="46931" x="2914650" y="3076575"/>
          <p14:tracePt t="46946" x="2922588" y="2914650"/>
          <p14:tracePt t="46952" x="2922588" y="2889250"/>
          <p14:tracePt t="46960" x="2932113" y="2838450"/>
          <p14:tracePt t="46966" x="2932113" y="2787650"/>
          <p14:tracePt t="46975" x="2949575" y="2625725"/>
          <p14:tracePt t="46981" x="2957513" y="2516188"/>
          <p14:tracePt t="46989" x="2974975" y="2387600"/>
          <p14:tracePt t="46996" x="2982913" y="2268538"/>
          <p14:tracePt t="47004" x="2990850" y="2243138"/>
          <p14:tracePt t="47011" x="3008313" y="2149475"/>
          <p14:tracePt t="47018" x="3033713" y="2022475"/>
          <p14:tracePt t="47025" x="3051175" y="1911350"/>
          <p14:tracePt t="47033" x="3059113" y="1860550"/>
          <p14:tracePt t="47041" x="3067050" y="1776413"/>
          <p14:tracePt t="47049" x="3067050" y="1733550"/>
          <p14:tracePt t="47056" x="3076575" y="1700213"/>
          <p14:tracePt t="47063" x="3076575" y="1657350"/>
          <p14:tracePt t="47071" x="3076575" y="1639888"/>
          <p14:tracePt t="47086" x="3076575" y="1631950"/>
          <p14:tracePt t="47093" x="3076575" y="1622425"/>
          <p14:tracePt t="47145" x="3076575" y="1614488"/>
          <p14:tracePt t="47160" x="3076575" y="1597025"/>
          <p14:tracePt t="47167" x="3084513" y="1530350"/>
          <p14:tracePt t="47175" x="3084513" y="1512888"/>
          <p14:tracePt t="47182" x="3084513" y="1477963"/>
          <p14:tracePt t="47191" x="3084513" y="1470025"/>
          <p14:tracePt t="47204" x="3084513" y="1462088"/>
          <p14:tracePt t="47422" x="3094038" y="1462088"/>
          <p14:tracePt t="47430" x="3101975" y="1487488"/>
          <p14:tracePt t="47436" x="3109913" y="1512888"/>
          <p14:tracePt t="47444" x="3119438" y="1538288"/>
          <p14:tracePt t="47451" x="3127375" y="1555750"/>
          <p14:tracePt t="47457" x="3170238" y="1614488"/>
          <p14:tracePt t="47465" x="3186113" y="1674813"/>
          <p14:tracePt t="47473" x="3211513" y="1725613"/>
          <p14:tracePt t="47480" x="3228975" y="1784350"/>
          <p14:tracePt t="47487" x="3238500" y="1809750"/>
          <p14:tracePt t="47495" x="3246438" y="1835150"/>
          <p14:tracePt t="47502" x="3254375" y="1860550"/>
          <p14:tracePt t="47510" x="3254375" y="1870075"/>
          <p14:tracePt t="47517" x="3263900" y="1885950"/>
          <p14:tracePt t="47524" x="3271838" y="1895475"/>
          <p14:tracePt t="47532" x="3279775" y="1895475"/>
          <p14:tracePt t="47540" x="3289300" y="1911350"/>
          <p14:tracePt t="47547" x="3289300" y="1920875"/>
          <p14:tracePt t="47554" x="3297238" y="1938338"/>
          <p14:tracePt t="47562" x="3305175" y="1954213"/>
          <p14:tracePt t="47569" x="3322638" y="1979613"/>
          <p14:tracePt t="47578" x="3355975" y="2030413"/>
          <p14:tracePt t="47584" x="3390900" y="2073275"/>
          <p14:tracePt t="47591" x="3416300" y="2133600"/>
          <p14:tracePt t="47599" x="3449638" y="2166938"/>
          <p14:tracePt t="47607" x="3467100" y="2217738"/>
          <p14:tracePt t="47614" x="3475038" y="2243138"/>
          <p14:tracePt t="47621" x="3484563" y="2268538"/>
          <p14:tracePt t="47629" x="3492500" y="2293938"/>
          <p14:tracePt t="47636" x="3492500" y="2311400"/>
          <p14:tracePt t="47645" x="3492500" y="2328863"/>
          <p14:tracePt t="47659" x="3492500" y="2336800"/>
          <p14:tracePt t="47666" x="3502025" y="2344738"/>
          <p14:tracePt t="47674" x="3517900" y="2362200"/>
          <p14:tracePt t="47681" x="3517900" y="2371725"/>
          <p14:tracePt t="47689" x="3527425" y="2379663"/>
          <p14:tracePt t="47697" x="3527425" y="2397125"/>
          <p14:tracePt t="47703" x="3535363" y="2413000"/>
          <p14:tracePt t="47711" x="3543300" y="2438400"/>
          <p14:tracePt t="47718" x="3552825" y="2447925"/>
          <p14:tracePt t="47726" x="3560763" y="2463800"/>
          <p14:tracePt t="47733" x="3568700" y="2489200"/>
          <p14:tracePt t="47741" x="3568700" y="2524125"/>
          <p14:tracePt t="47748" x="3568700" y="2532063"/>
          <p14:tracePt t="47756" x="3568700" y="2549525"/>
          <p14:tracePt t="47772" x="3568700" y="2557463"/>
          <p14:tracePt t="47783" x="3568700" y="2574925"/>
          <p14:tracePt t="47797" x="3568700" y="2582863"/>
          <p14:tracePt t="47801" x="3568700" y="2592388"/>
          <p14:tracePt t="47809" x="3568700" y="2600325"/>
          <p14:tracePt t="47927" x="3568700" y="2608263"/>
          <p14:tracePt t="48025" x="3568700" y="2617788"/>
          <p14:tracePt t="48070" x="3568700" y="2625725"/>
          <p14:tracePt t="48107" x="3568700" y="2633663"/>
          <p14:tracePt t="48868" x="3619500" y="2633663"/>
          <p14:tracePt t="48872" x="3705225" y="2633663"/>
          <p14:tracePt t="48881" x="3790950" y="2633663"/>
          <p14:tracePt t="48888" x="3892550" y="2633663"/>
          <p14:tracePt t="48895" x="3976688" y="2633663"/>
          <p14:tracePt t="48903" x="4044950" y="2643188"/>
          <p14:tracePt t="48911" x="4121150" y="2651125"/>
          <p14:tracePt t="48918" x="4156075" y="2660650"/>
          <p14:tracePt t="48926" x="4214813" y="2668588"/>
          <p14:tracePt t="48932" x="4257675" y="2693988"/>
          <p14:tracePt t="48942" x="4325938" y="2711450"/>
          <p14:tracePt t="48947" x="4359275" y="2736850"/>
          <p14:tracePt t="48955" x="4410075" y="2762250"/>
          <p14:tracePt t="48962" x="4419600" y="2762250"/>
          <p14:tracePt t="48970" x="4435475" y="2770188"/>
          <p14:tracePt t="48978" x="4445000" y="2770188"/>
          <p14:tracePt t="48985" x="4452938" y="2770188"/>
          <p14:tracePt t="49022" x="4460875" y="2778125"/>
          <p14:tracePt t="49030" x="4470400" y="2778125"/>
          <p14:tracePt t="49044" x="4478338" y="2778125"/>
          <p14:tracePt t="51719" x="4460875" y="2778125"/>
          <p14:tracePt t="51726" x="4435475" y="2787650"/>
          <p14:tracePt t="51733" x="4410075" y="2787650"/>
          <p14:tracePt t="51741" x="4384675" y="2787650"/>
          <p14:tracePt t="51749" x="4359275" y="2795588"/>
          <p14:tracePt t="51756" x="4325938" y="2795588"/>
          <p14:tracePt t="51763" x="4308475" y="2795588"/>
          <p14:tracePt t="51771" x="4283075" y="2795588"/>
          <p14:tracePt t="51778" x="4240213" y="2795588"/>
          <p14:tracePt t="51786" x="4197350" y="2795588"/>
          <p14:tracePt t="51793" x="4156075" y="2795588"/>
          <p14:tracePt t="51801" x="4113213" y="2795588"/>
          <p14:tracePt t="51809" x="4079875" y="2795588"/>
          <p14:tracePt t="51816" x="4037013" y="2795588"/>
          <p14:tracePt t="51823" x="3976688" y="2787650"/>
          <p14:tracePt t="51830" x="3925888" y="2778125"/>
          <p14:tracePt t="51838" x="3867150" y="2762250"/>
          <p14:tracePt t="51845" x="3824288" y="2752725"/>
          <p14:tracePt t="51855" x="3781425" y="2752725"/>
          <p14:tracePt t="51863" x="3748088" y="2744788"/>
          <p14:tracePt t="51869" x="3705225" y="2744788"/>
          <p14:tracePt t="51876" x="3654425" y="2736850"/>
          <p14:tracePt t="51882" x="3611563" y="2736850"/>
          <p14:tracePt t="51890" x="3568700" y="2727325"/>
          <p14:tracePt t="51897" x="3509963" y="2719388"/>
          <p14:tracePt t="51905" x="3475038" y="2719388"/>
          <p14:tracePt t="51912" x="3424238" y="2711450"/>
          <p14:tracePt t="51922" x="3373438" y="2693988"/>
          <p14:tracePt t="51930" x="3297238" y="2676525"/>
          <p14:tracePt t="51938" x="3238500" y="2668588"/>
          <p14:tracePt t="51944" x="3228975" y="2668588"/>
          <p14:tracePt t="51950" x="3211513" y="2668588"/>
          <p14:tracePt t="51958" x="3203575" y="2668588"/>
          <p14:tracePt t="51972" x="3195638" y="2668588"/>
          <p14:tracePt t="51979" x="3186113" y="2668588"/>
          <p14:tracePt t="51987" x="3178175" y="2668588"/>
          <p14:tracePt t="51995" x="3170238" y="2668588"/>
          <p14:tracePt t="52017" x="3160713" y="2668588"/>
          <p14:tracePt t="52024" x="3144838" y="2660650"/>
          <p14:tracePt t="52031" x="3119438" y="2651125"/>
          <p14:tracePt t="52041" x="3094038" y="2643188"/>
          <p14:tracePt t="52054" x="3084513" y="2633663"/>
          <p14:tracePt t="52062" x="3067050" y="2625725"/>
          <p14:tracePt t="52076" x="3059113" y="2625725"/>
          <p14:tracePt t="52084" x="3051175" y="2625725"/>
          <p14:tracePt t="52092" x="3041650" y="2625725"/>
          <p14:tracePt t="52414" x="3059113" y="2625725"/>
          <p14:tracePt t="52420" x="3067050" y="2625725"/>
          <p14:tracePt t="52427" x="3084513" y="2625725"/>
          <p14:tracePt t="52434" x="3101975" y="2625725"/>
          <p14:tracePt t="52442" x="3109913" y="2625725"/>
          <p14:tracePt t="52449" x="3135313" y="2625725"/>
          <p14:tracePt t="52457" x="3152775" y="2633663"/>
          <p14:tracePt t="52464" x="3160713" y="2633663"/>
          <p14:tracePt t="52471" x="3178175" y="2643188"/>
          <p14:tracePt t="52479" x="3186113" y="2660650"/>
          <p14:tracePt t="52488" x="3211513" y="2668588"/>
          <p14:tracePt t="52494" x="3228975" y="2668588"/>
          <p14:tracePt t="52501" x="3246438" y="2676525"/>
          <p14:tracePt t="52509" x="3263900" y="2686050"/>
          <p14:tracePt t="52516" x="3289300" y="2693988"/>
          <p14:tracePt t="52524" x="3289300" y="2701925"/>
          <p14:tracePt t="52532" x="3305175" y="2711450"/>
          <p14:tracePt t="52539" x="3314700" y="2711450"/>
          <p14:tracePt t="52554" x="3322638" y="2711450"/>
          <p14:tracePt t="52560" x="3330575" y="2711450"/>
          <p14:tracePt t="52568" x="3340100" y="2719388"/>
          <p14:tracePt t="52575" x="3348038" y="2736850"/>
          <p14:tracePt t="52583" x="3355975" y="2744788"/>
          <p14:tracePt t="52590" x="3365500" y="2744788"/>
          <p14:tracePt t="52598" x="3373438" y="2744788"/>
          <p14:tracePt t="52605" x="3382963" y="2744788"/>
          <p14:tracePt t="52703" x="3390900" y="2752725"/>
          <p14:tracePt t="52875" x="3408363" y="2752725"/>
          <p14:tracePt t="53091" x="3433763" y="2752725"/>
          <p14:tracePt t="53097" x="3449638" y="2744788"/>
          <p14:tracePt t="53112" x="3459163" y="2744788"/>
          <p14:tracePt t="53119" x="3467100" y="2744788"/>
          <p14:tracePt t="53397" x="3475038" y="2736850"/>
          <p14:tracePt t="53679" x="3475038" y="2727325"/>
          <p14:tracePt t="53708" x="3475038" y="2719388"/>
          <p14:tracePt t="53715" x="3484563" y="2719388"/>
          <p14:tracePt t="53730" x="3484563" y="2711450"/>
          <p14:tracePt t="53737" x="3484563" y="2701925"/>
          <p14:tracePt t="53760" x="3484563" y="2693988"/>
          <p14:tracePt t="53849" x="3484563" y="2686050"/>
          <p14:tracePt t="53864" x="3484563" y="2676525"/>
          <p14:tracePt t="53909" x="3492500" y="2676525"/>
          <p14:tracePt t="53931" x="3492500" y="2668588"/>
          <p14:tracePt t="53969" x="3492500" y="2660650"/>
          <p14:tracePt t="54013" x="3492500" y="2651125"/>
          <p14:tracePt t="55773" x="3484563" y="2660650"/>
          <p14:tracePt t="55780" x="3467100" y="2693988"/>
          <p14:tracePt t="55787" x="3449638" y="2727325"/>
          <p14:tracePt t="55793" x="3441700" y="2744788"/>
          <p14:tracePt t="55801" x="3416300" y="2762250"/>
          <p14:tracePt t="55809" x="3408363" y="2778125"/>
          <p14:tracePt t="55816" x="3408363" y="2795588"/>
          <p14:tracePt t="55824" x="3398838" y="2813050"/>
          <p14:tracePt t="55831" x="3390900" y="2830513"/>
          <p14:tracePt t="55838" x="3382963" y="2838450"/>
          <p14:tracePt t="55845" x="3365500" y="2871788"/>
          <p14:tracePt t="55853" x="3355975" y="2889250"/>
          <p14:tracePt t="55860" x="3340100" y="2906713"/>
          <p14:tracePt t="55868" x="3330575" y="2922588"/>
          <p14:tracePt t="55883" x="3322638" y="2932113"/>
          <p14:tracePt t="55890" x="3314700" y="2949575"/>
          <p14:tracePt t="55905" x="3314700" y="2957513"/>
          <p14:tracePt t="55913" x="3305175" y="2965450"/>
          <p14:tracePt t="55920" x="3297238" y="2965450"/>
          <p14:tracePt t="55927" x="3289300" y="2974975"/>
          <p14:tracePt t="55935" x="3279775" y="2982913"/>
          <p14:tracePt t="55942" x="3271838" y="2990850"/>
          <p14:tracePt t="55950" x="3263900" y="2990850"/>
          <p14:tracePt t="55957" x="3263900" y="3008313"/>
          <p14:tracePt t="55965" x="3254375" y="3016250"/>
          <p14:tracePt t="55972" x="3246438" y="3016250"/>
          <p14:tracePt t="55980" x="3246438" y="3025775"/>
          <p14:tracePt t="56017" x="3246438" y="3033713"/>
          <p14:tracePt t="56032" x="3246438" y="3041650"/>
          <p14:tracePt t="56040" x="3238500" y="3041650"/>
          <p14:tracePt t="56046" x="3228975" y="3051175"/>
          <p14:tracePt t="56056" x="3211513" y="3067050"/>
          <p14:tracePt t="56063" x="3186113" y="3094038"/>
          <p14:tracePt t="56069" x="3160713" y="3119438"/>
          <p14:tracePt t="56077" x="3135313" y="3135313"/>
          <p14:tracePt t="56084" x="3119438" y="3160713"/>
          <p14:tracePt t="56091" x="3101975" y="3178175"/>
          <p14:tracePt t="56099" x="3094038" y="3186113"/>
          <p14:tracePt t="56107" x="3076575" y="3203575"/>
          <p14:tracePt t="56113" x="3067050" y="3211513"/>
          <p14:tracePt t="56122" x="3051175" y="3228975"/>
          <p14:tracePt t="56129" x="3051175" y="3238500"/>
          <p14:tracePt t="56136" x="3041650" y="3246438"/>
          <p14:tracePt t="56143" x="3033713" y="3254375"/>
          <p14:tracePt t="56151" x="3025775" y="3254375"/>
          <p14:tracePt t="56159" x="3016250" y="3263900"/>
          <p14:tracePt t="56166" x="3008313" y="3271838"/>
          <p14:tracePt t="56181" x="2990850" y="3289300"/>
          <p14:tracePt t="56188" x="2982913" y="3297238"/>
          <p14:tracePt t="56196" x="2982913" y="3305175"/>
          <p14:tracePt t="56203" x="2974975" y="3305175"/>
          <p14:tracePt t="56210" x="2965450" y="3314700"/>
          <p14:tracePt t="56218" x="2957513" y="3322638"/>
          <p14:tracePt t="56235" x="2949575" y="3330575"/>
          <p14:tracePt t="56246" x="2949575" y="3340100"/>
          <p14:tracePt t="56248" x="2940050" y="3340100"/>
          <p14:tracePt t="56256" x="2940050" y="3355975"/>
          <p14:tracePt t="56262" x="2940050" y="3365500"/>
          <p14:tracePt t="56278" x="2940050" y="3373438"/>
          <p14:tracePt t="56613" x="2957513" y="3330575"/>
          <p14:tracePt t="56620" x="2974975" y="3297238"/>
          <p14:tracePt t="56627" x="3033713" y="3203575"/>
          <p14:tracePt t="56636" x="3051175" y="3144838"/>
          <p14:tracePt t="56643" x="3076575" y="3084513"/>
          <p14:tracePt t="56650" x="3094038" y="3051175"/>
          <p14:tracePt t="56657" x="3109913" y="3000375"/>
          <p14:tracePt t="56665" x="3135313" y="2965450"/>
          <p14:tracePt t="56673" x="3144838" y="2932113"/>
          <p14:tracePt t="56682" x="3160713" y="2897188"/>
          <p14:tracePt t="56690" x="3170238" y="2881313"/>
          <p14:tracePt t="56696" x="3178175" y="2881313"/>
          <p14:tracePt t="56704" x="3178175" y="2863850"/>
          <p14:tracePt t="56710" x="3178175" y="2855913"/>
          <p14:tracePt t="56770" x="3178175" y="2846388"/>
          <p14:tracePt t="56777" x="3186113" y="2838450"/>
          <p14:tracePt t="56784" x="3203575" y="2820988"/>
          <p14:tracePt t="56792" x="3211513" y="2805113"/>
          <p14:tracePt t="56799" x="3221038" y="2778125"/>
          <p14:tracePt t="56806" x="3228975" y="2762250"/>
          <p14:tracePt t="56814" x="3238500" y="2752725"/>
          <p14:tracePt t="56821" x="3246438" y="2727325"/>
          <p14:tracePt t="56829" x="3246438" y="2711450"/>
          <p14:tracePt t="56844" x="3246438" y="2701925"/>
          <p14:tracePt t="56889" x="3246438" y="2693988"/>
          <p14:tracePt t="56897" x="3263900" y="2686050"/>
          <p14:tracePt t="56904" x="3289300" y="2660650"/>
          <p14:tracePt t="56911" x="3305175" y="2643188"/>
          <p14:tracePt t="56919" x="3322638" y="2617788"/>
          <p14:tracePt t="56938" x="3330575" y="2600325"/>
          <p14:tracePt t="56941" x="3340100" y="2582863"/>
          <p14:tracePt t="56948" x="3340100" y="2574925"/>
          <p14:tracePt t="57442" x="3330575" y="2524125"/>
          <p14:tracePt t="57449" x="3314700" y="2463800"/>
          <p14:tracePt t="57455" x="3305175" y="2430463"/>
          <p14:tracePt t="57462" x="3297238" y="2405063"/>
          <p14:tracePt t="57469" x="3279775" y="2379663"/>
          <p14:tracePt t="57477" x="3271838" y="2362200"/>
          <p14:tracePt t="57484" x="3263900" y="2336800"/>
          <p14:tracePt t="57492" x="3246438" y="2311400"/>
          <p14:tracePt t="57500" x="3238500" y="2278063"/>
          <p14:tracePt t="57507" x="3228975" y="2268538"/>
          <p14:tracePt t="57514" x="3211513" y="2235200"/>
          <p14:tracePt t="57522" x="3203575" y="2184400"/>
          <p14:tracePt t="57529" x="3195638" y="2149475"/>
          <p14:tracePt t="57537" x="3186113" y="2108200"/>
          <p14:tracePt t="57544" x="3178175" y="2073275"/>
          <p14:tracePt t="57551" x="3160713" y="1997075"/>
          <p14:tracePt t="57559" x="3152775" y="1963738"/>
          <p14:tracePt t="57566" x="3144838" y="1928813"/>
          <p14:tracePt t="57574" x="3135313" y="1903413"/>
          <p14:tracePt t="57581" x="3127375" y="1870075"/>
          <p14:tracePt t="57589" x="3119438" y="1844675"/>
          <p14:tracePt t="57596" x="3109913" y="1819275"/>
          <p14:tracePt t="57604" x="3101975" y="1801813"/>
          <p14:tracePt t="57611" x="3094038" y="1776413"/>
          <p14:tracePt t="57618" x="3076575" y="1741488"/>
          <p14:tracePt t="57626" x="3059113" y="1708150"/>
          <p14:tracePt t="57633" x="3051175" y="1682750"/>
          <p14:tracePt t="57641" x="3041650" y="1665288"/>
          <p14:tracePt t="57648" x="3041650" y="1657350"/>
          <p14:tracePt t="57656" x="3033713" y="1649413"/>
          <p14:tracePt t="57664" x="3033713" y="1639888"/>
          <p14:tracePt t="57926" x="3033713" y="1708150"/>
          <p14:tracePt t="57933" x="3033713" y="1793875"/>
          <p14:tracePt t="57939" x="3033713" y="1844675"/>
          <p14:tracePt t="57947" x="3025775" y="1903413"/>
          <p14:tracePt t="57954" x="3025775" y="1963738"/>
          <p14:tracePt t="57962" x="3025775" y="2065338"/>
          <p14:tracePt t="57969" x="3025775" y="2174875"/>
          <p14:tracePt t="57976" x="3025775" y="2286000"/>
          <p14:tracePt t="57983" x="3025775" y="2405063"/>
          <p14:tracePt t="57991" x="3025775" y="2489200"/>
          <p14:tracePt t="57999" x="3025775" y="2557463"/>
          <p14:tracePt t="58007" x="3025775" y="2643188"/>
          <p14:tracePt t="58018" x="3025775" y="2762250"/>
          <p14:tracePt t="58021" x="3025775" y="2846388"/>
          <p14:tracePt t="58029" x="3025775" y="2914650"/>
          <p14:tracePt t="58036" x="3025775" y="2957513"/>
          <p14:tracePt t="58043" x="3025775" y="2990850"/>
          <p14:tracePt t="58050" x="3008313" y="3016250"/>
          <p14:tracePt t="58058" x="3008313" y="3025775"/>
          <p14:tracePt t="58065" x="3000375" y="3041650"/>
          <p14:tracePt t="58073" x="3000375" y="3051175"/>
          <p14:tracePt t="58081" x="3000375" y="3059113"/>
          <p14:tracePt t="58088" x="3000375" y="3067050"/>
          <p14:tracePt t="58096" x="3000375" y="3076575"/>
          <p14:tracePt t="58102" x="3000375" y="3084513"/>
          <p14:tracePt t="58117" x="3000375" y="3094038"/>
          <p14:tracePt t="58133" x="3000375" y="3101975"/>
          <p14:tracePt t="58147" x="2990850" y="3109913"/>
          <p14:tracePt t="58155" x="2990850" y="3119438"/>
          <p14:tracePt t="58162" x="2990850" y="3127375"/>
          <p14:tracePt t="58184" x="2990850" y="3135313"/>
          <p14:tracePt t="58192" x="2982913" y="3144838"/>
          <p14:tracePt t="58207" x="2974975" y="3152775"/>
          <p14:tracePt t="58214" x="2974975" y="3160713"/>
          <p14:tracePt t="58222" x="2965450" y="3178175"/>
          <p14:tracePt t="58230" x="2957513" y="3195638"/>
          <p14:tracePt t="58237" x="2940050" y="3221038"/>
          <p14:tracePt t="58244" x="2932113" y="3263900"/>
          <p14:tracePt t="58251" x="2922588" y="3305175"/>
          <p14:tracePt t="58259" x="2914650" y="3340100"/>
          <p14:tracePt t="58266" x="2906713" y="3365500"/>
          <p14:tracePt t="58274" x="2897188" y="3390900"/>
          <p14:tracePt t="58283" x="2889250" y="3398838"/>
          <p14:tracePt t="58290" x="2881313" y="3424238"/>
          <p14:tracePt t="58301" x="2881313" y="3441700"/>
          <p14:tracePt t="58312" x="2881313" y="3449638"/>
          <p14:tracePt t="58318" x="2881313" y="3459163"/>
          <p14:tracePt t="58327" x="2881313" y="3467100"/>
          <p14:tracePt t="59088" x="2881313" y="3408363"/>
          <p14:tracePt t="59095" x="2881313" y="3330575"/>
          <p14:tracePt t="59101" x="2881313" y="3271838"/>
          <p14:tracePt t="59109" x="2881313" y="3221038"/>
          <p14:tracePt t="59127" x="2881313" y="3059113"/>
          <p14:tracePt t="59131" x="2881313" y="3000375"/>
          <p14:tracePt t="59138" x="2881313" y="2914650"/>
          <p14:tracePt t="59146" x="2881313" y="2863850"/>
          <p14:tracePt t="59153" x="2881313" y="2805113"/>
          <p14:tracePt t="59162" x="2881313" y="2762250"/>
          <p14:tracePt t="59168" x="2881313" y="2727325"/>
          <p14:tracePt t="59176" x="2881313" y="2686050"/>
          <p14:tracePt t="59183" x="2881313" y="2643188"/>
          <p14:tracePt t="59191" x="2881313" y="2582863"/>
          <p14:tracePt t="59198" x="2889250" y="2524125"/>
          <p14:tracePt t="59206" x="2897188" y="2463800"/>
          <p14:tracePt t="59213" x="2897188" y="2430463"/>
          <p14:tracePt t="59221" x="2897188" y="2387600"/>
          <p14:tracePt t="59228" x="2906713" y="2354263"/>
          <p14:tracePt t="59235" x="2906713" y="2328863"/>
          <p14:tracePt t="59243" x="2906713" y="2311400"/>
          <p14:tracePt t="59250" x="2906713" y="2286000"/>
          <p14:tracePt t="59257" x="2906713" y="2278063"/>
          <p14:tracePt t="59265" x="2906713" y="2243138"/>
          <p14:tracePt t="59272" x="2906713" y="2235200"/>
          <p14:tracePt t="59279" x="2906713" y="2209800"/>
          <p14:tracePt t="59287" x="2906713" y="2166938"/>
          <p14:tracePt t="59295" x="2906713" y="2149475"/>
          <p14:tracePt t="59302" x="2906713" y="2124075"/>
          <p14:tracePt t="59309" x="2906713" y="2082800"/>
          <p14:tracePt t="59317" x="2906713" y="2047875"/>
          <p14:tracePt t="59324" x="2906713" y="2014538"/>
          <p14:tracePt t="59332" x="2906713" y="1989138"/>
          <p14:tracePt t="59340" x="2906713" y="1979613"/>
          <p14:tracePt t="59346" x="2906713" y="1963738"/>
          <p14:tracePt t="59354" x="2906713" y="1928813"/>
          <p14:tracePt t="59362" x="2906713" y="1920875"/>
          <p14:tracePt t="59369" x="2906713" y="1911350"/>
          <p14:tracePt t="59377" x="2906713" y="1903413"/>
          <p14:tracePt t="59392" x="2906713" y="1895475"/>
          <p14:tracePt t="59399" x="2914650" y="1870075"/>
          <p14:tracePt t="59407" x="2922588" y="1844675"/>
          <p14:tracePt t="59413" x="2932113" y="1809750"/>
          <p14:tracePt t="59422" x="2940050" y="1766888"/>
          <p14:tracePt t="59430" x="2974975" y="1725613"/>
          <p14:tracePt t="59437" x="2990850" y="1682750"/>
          <p14:tracePt t="59445" x="3000375" y="1649413"/>
          <p14:tracePt t="59451" x="3008313" y="1614488"/>
          <p14:tracePt t="59459" x="3025775" y="1589088"/>
          <p14:tracePt t="59466" x="3025775" y="1571625"/>
          <p14:tracePt t="59480" x="3025775" y="1563688"/>
          <p14:tracePt t="59488" x="3025775" y="1555750"/>
          <p14:tracePt t="59841" x="3025775" y="1597025"/>
          <p14:tracePt t="59847" x="3025775" y="1622425"/>
          <p14:tracePt t="59854" x="3025775" y="1665288"/>
          <p14:tracePt t="59862" x="3025775" y="1716088"/>
          <p14:tracePt t="59869" x="3025775" y="1766888"/>
          <p14:tracePt t="59876" x="3025775" y="1801813"/>
          <p14:tracePt t="59883" x="3051175" y="1860550"/>
          <p14:tracePt t="59891" x="3051175" y="1903413"/>
          <p14:tracePt t="59898" x="3051175" y="1963738"/>
          <p14:tracePt t="59906" x="3051175" y="1989138"/>
          <p14:tracePt t="59914" x="3051175" y="2022475"/>
          <p14:tracePt t="59921" x="3059113" y="2055813"/>
          <p14:tracePt t="59928" x="3059113" y="2073275"/>
          <p14:tracePt t="59947" x="3059113" y="2116138"/>
          <p14:tracePt t="59950" x="3059113" y="2124075"/>
          <p14:tracePt t="59957" x="3059113" y="2141538"/>
          <p14:tracePt t="59965" x="3059113" y="2159000"/>
          <p14:tracePt t="59973" x="3059113" y="2174875"/>
          <p14:tracePt t="59981" x="3059113" y="2192338"/>
          <p14:tracePt t="59988" x="3059113" y="2209800"/>
          <p14:tracePt t="59995" x="3059113" y="2217738"/>
          <p14:tracePt t="60002" x="3059113" y="2243138"/>
          <p14:tracePt t="60010" x="3059113" y="2252663"/>
          <p14:tracePt t="60017" x="3059113" y="2268538"/>
          <p14:tracePt t="60025" x="3067050" y="2293938"/>
          <p14:tracePt t="60033" x="3067050" y="2303463"/>
          <p14:tracePt t="60040" x="3067050" y="2336800"/>
          <p14:tracePt t="60047" x="3067050" y="2362200"/>
          <p14:tracePt t="60055" x="3067050" y="2387600"/>
          <p14:tracePt t="60062" x="3067050" y="2405063"/>
          <p14:tracePt t="60070" x="3067050" y="2422525"/>
          <p14:tracePt t="60077" x="3067050" y="2438400"/>
          <p14:tracePt t="60084" x="3067050" y="2473325"/>
          <p14:tracePt t="60092" x="3067050" y="2489200"/>
          <p14:tracePt t="60099" x="3067050" y="2506663"/>
          <p14:tracePt t="60107" x="3067050" y="2524125"/>
          <p14:tracePt t="60114" x="3067050" y="2549525"/>
          <p14:tracePt t="60121" x="3067050" y="2557463"/>
          <p14:tracePt t="60130" x="3067050" y="2574925"/>
          <p14:tracePt t="60136" x="3067050" y="2592388"/>
          <p14:tracePt t="60144" x="3067050" y="2600325"/>
          <p14:tracePt t="60151" x="3067050" y="2608263"/>
          <p14:tracePt t="60158" x="3067050" y="2617788"/>
          <p14:tracePt t="60166" x="3067050" y="2625725"/>
          <p14:tracePt t="60174" x="3067050" y="2633663"/>
          <p14:tracePt t="60181" x="3067050" y="2643188"/>
          <p14:tracePt t="61412" x="3160713" y="2643188"/>
          <p14:tracePt t="61417" x="3271838" y="2651125"/>
          <p14:tracePt t="61425" x="3441700" y="2686050"/>
          <p14:tracePt t="61434" x="3552825" y="2711450"/>
          <p14:tracePt t="61440" x="3671888" y="2770188"/>
          <p14:tracePt t="61448" x="3748088" y="2805113"/>
          <p14:tracePt t="61455" x="3867150" y="2871788"/>
          <p14:tracePt t="61462" x="4044950" y="2965450"/>
          <p14:tracePt t="61469" x="4240213" y="3076575"/>
          <p14:tracePt t="61477" x="4419600" y="3144838"/>
          <p14:tracePt t="61485" x="4521200" y="3186113"/>
          <p14:tracePt t="61492" x="4630738" y="3238500"/>
          <p14:tracePt t="61500" x="4749800" y="3305175"/>
          <p14:tracePt t="61507" x="4852988" y="3382963"/>
          <p14:tracePt t="61515" x="4954588" y="3449638"/>
          <p14:tracePt t="61522" x="5038725" y="3502025"/>
          <p14:tracePt t="61530" x="5091113" y="3560763"/>
          <p14:tracePt t="61536" x="5149850" y="3586163"/>
          <p14:tracePt t="61544" x="5243513" y="3646488"/>
          <p14:tracePt t="61904" x="5370513" y="3619500"/>
          <p14:tracePt t="61911" x="5446713" y="3611563"/>
          <p14:tracePt t="61917" x="5583238" y="3586163"/>
          <p14:tracePt t="61926" x="5676900" y="3568700"/>
          <p14:tracePt t="61932" x="5761038" y="3560763"/>
          <p14:tracePt t="61940" x="5838825" y="3543300"/>
          <p14:tracePt t="61947" x="5905500" y="3527425"/>
          <p14:tracePt t="61954" x="5991225" y="3527425"/>
          <p14:tracePt t="61961" x="6110288" y="3517900"/>
          <p14:tracePt t="61969" x="6221413" y="3509963"/>
          <p14:tracePt t="61977" x="6323013" y="3509963"/>
          <p14:tracePt t="61984" x="6407150" y="3509963"/>
          <p14:tracePt t="61993" x="6467475" y="3509963"/>
          <p14:tracePt t="61999" x="6492875" y="3509963"/>
          <p14:tracePt t="62007" x="6543675" y="3509963"/>
          <p14:tracePt t="62014" x="6551613" y="3509963"/>
          <p14:tracePt t="62022" x="6569075" y="3517900"/>
          <p14:tracePt t="62028" x="6594475" y="3517900"/>
          <p14:tracePt t="62036" x="6619875" y="3527425"/>
          <p14:tracePt t="62044" x="6645275" y="3527425"/>
          <p14:tracePt t="62052" x="6680200" y="3527425"/>
          <p14:tracePt t="62063" x="6721475" y="3543300"/>
          <p14:tracePt t="62068" x="6756400" y="3543300"/>
          <p14:tracePt t="62075" x="6799263" y="3552825"/>
          <p14:tracePt t="62081" x="6832600" y="3560763"/>
          <p14:tracePt t="62089" x="6840538" y="3560763"/>
          <p14:tracePt t="62096" x="6865938" y="3568700"/>
          <p14:tracePt t="62103" x="6875463" y="3568700"/>
          <p14:tracePt t="62111" x="6883400" y="3568700"/>
          <p14:tracePt t="63111" x="6934200" y="3552825"/>
          <p14:tracePt t="63117" x="6969125" y="3543300"/>
          <p14:tracePt t="63125" x="7002463" y="3527425"/>
          <p14:tracePt t="63133" x="7019925" y="3517900"/>
          <p14:tracePt t="63139" x="7045325" y="3509963"/>
          <p14:tracePt t="63147" x="7061200" y="3492500"/>
          <p14:tracePt t="63154" x="7070725" y="3484563"/>
          <p14:tracePt t="63162" x="7088188" y="3475038"/>
          <p14:tracePt t="63175" x="7096125" y="3475038"/>
          <p14:tracePt t="63213" x="7104063" y="3475038"/>
          <p14:tracePt t="63221" x="7146925" y="3408363"/>
          <p14:tracePt t="63228" x="7180263" y="3330575"/>
          <p14:tracePt t="63235" x="7189788" y="3279775"/>
          <p14:tracePt t="63245" x="7189788" y="3271838"/>
          <p14:tracePt t="63252" x="7189788" y="3263900"/>
          <p14:tracePt t="63258" x="7189788" y="3254375"/>
          <p14:tracePt t="63266" x="7189788" y="3238500"/>
          <p14:tracePt t="63273" x="7189788" y="3195638"/>
          <p14:tracePt t="63281" x="7189788" y="3135313"/>
          <p14:tracePt t="63288" x="7189788" y="3119438"/>
          <p14:tracePt t="63302" x="7189788" y="3109913"/>
          <p14:tracePt t="63310" x="7189788" y="3101975"/>
          <p14:tracePt t="63325" x="7180263" y="3016250"/>
          <p14:tracePt t="63333" x="7164388" y="2974975"/>
          <p14:tracePt t="63340" x="7154863" y="2965450"/>
          <p14:tracePt t="63348" x="7146925" y="2949575"/>
          <p14:tracePt t="63355" x="7121525" y="2932113"/>
          <p14:tracePt t="63362" x="7104063" y="2906713"/>
          <p14:tracePt t="63370" x="7096125" y="2889250"/>
          <p14:tracePt t="63378" x="7096125" y="2881313"/>
          <p14:tracePt t="63385" x="7088188" y="2881313"/>
          <p14:tracePt t="63392" x="7070725" y="2871788"/>
          <p14:tracePt t="63401" x="7053263" y="2855913"/>
          <p14:tracePt t="63407" x="7035800" y="2846388"/>
          <p14:tracePt t="63415" x="7019925" y="2838450"/>
          <p14:tracePt t="63422" x="7002463" y="2830513"/>
          <p14:tracePt t="63429" x="6994525" y="2820988"/>
          <p14:tracePt t="63437" x="6969125" y="2820988"/>
          <p14:tracePt t="63444" x="6951663" y="2820988"/>
          <p14:tracePt t="63451" x="6943725" y="2820988"/>
          <p14:tracePt t="63461" x="6926263" y="2820988"/>
          <p14:tracePt t="63467" x="6908800" y="2820988"/>
          <p14:tracePt t="63474" x="6891338" y="2820988"/>
          <p14:tracePt t="63482" x="6875463" y="2820988"/>
          <p14:tracePt t="63489" x="6850063" y="2820988"/>
          <p14:tracePt t="63496" x="6824663" y="2820988"/>
          <p14:tracePt t="63504" x="6799263" y="2820988"/>
          <p14:tracePt t="63511" x="6764338" y="2838450"/>
          <p14:tracePt t="63519" x="6738938" y="2846388"/>
          <p14:tracePt t="63528" x="6721475" y="2846388"/>
          <p14:tracePt t="63533" x="6688138" y="2846388"/>
          <p14:tracePt t="63540" x="6670675" y="2855913"/>
          <p14:tracePt t="63548" x="6662738" y="2855913"/>
          <p14:tracePt t="63555" x="6645275" y="2863850"/>
          <p14:tracePt t="63562" x="6627813" y="2871788"/>
          <p14:tracePt t="63570" x="6611938" y="2881313"/>
          <p14:tracePt t="63577" x="6594475" y="2889250"/>
          <p14:tracePt t="63585" x="6586538" y="2889250"/>
          <p14:tracePt t="63592" x="6577013" y="2897188"/>
          <p14:tracePt t="63600" x="6577013" y="2914650"/>
          <p14:tracePt t="63607" x="6569075" y="2914650"/>
          <p14:tracePt t="63615" x="6561138" y="2914650"/>
          <p14:tracePt t="63622" x="6551613" y="2914650"/>
          <p14:tracePt t="63629" x="6543675" y="2914650"/>
          <p14:tracePt t="63637" x="6535738" y="2932113"/>
          <p14:tracePt t="63644" x="6518275" y="2949575"/>
          <p14:tracePt t="63652" x="6518275" y="2965450"/>
          <p14:tracePt t="63659" x="6510338" y="2990850"/>
          <p14:tracePt t="63667" x="6500813" y="3016250"/>
          <p14:tracePt t="63674" x="6492875" y="3041650"/>
          <p14:tracePt t="63682" x="6475413" y="3076575"/>
          <p14:tracePt t="63689" x="6467475" y="3101975"/>
          <p14:tracePt t="63697" x="6457950" y="3109913"/>
          <p14:tracePt t="63704" x="6450013" y="3127375"/>
          <p14:tracePt t="63711" x="6450013" y="3152775"/>
          <p14:tracePt t="63719" x="6442075" y="3160713"/>
          <p14:tracePt t="63727" x="6442075" y="3170238"/>
          <p14:tracePt t="63734" x="6442075" y="3178175"/>
          <p14:tracePt t="63750" x="6442075" y="3186113"/>
          <p14:tracePt t="63771" x="6442075" y="3195638"/>
          <p14:tracePt t="63778" x="6442075" y="3203575"/>
          <p14:tracePt t="63786" x="6442075" y="3211513"/>
          <p14:tracePt t="63793" x="6442075" y="3221038"/>
          <p14:tracePt t="63801" x="6442075" y="3228975"/>
          <p14:tracePt t="63816" x="6442075" y="3238500"/>
          <p14:tracePt t="63823" x="6442075" y="3246438"/>
          <p14:tracePt t="63832" x="6442075" y="3271838"/>
          <p14:tracePt t="63838" x="6450013" y="3289300"/>
          <p14:tracePt t="63846" x="6457950" y="3305175"/>
          <p14:tracePt t="63853" x="6483350" y="3340100"/>
          <p14:tracePt t="63861" x="6500813" y="3373438"/>
          <p14:tracePt t="63868" x="6526213" y="3408363"/>
          <p14:tracePt t="63876" x="6543675" y="3441700"/>
          <p14:tracePt t="63884" x="6551613" y="3459163"/>
          <p14:tracePt t="63890" x="6577013" y="3484563"/>
          <p14:tracePt t="63898" x="6594475" y="3502025"/>
          <p14:tracePt t="63905" x="6619875" y="3527425"/>
          <p14:tracePt t="63913" x="6654800" y="3552825"/>
          <p14:tracePt t="63920" x="6688138" y="3578225"/>
          <p14:tracePt t="63927" x="6756400" y="3619500"/>
          <p14:tracePt t="63935" x="6789738" y="3636963"/>
          <p14:tracePt t="63942" x="6824663" y="3654425"/>
          <p14:tracePt t="63950" x="6858000" y="3662363"/>
          <p14:tracePt t="63957" x="6883400" y="3671888"/>
          <p14:tracePt t="63965" x="6900863" y="3687763"/>
          <p14:tracePt t="63972" x="6900863" y="3697288"/>
          <p14:tracePt t="63979" x="6916738" y="3697288"/>
          <p14:tracePt t="63987" x="6926263" y="3697288"/>
          <p14:tracePt t="64002" x="6934200" y="3697288"/>
          <p14:tracePt t="64009" x="6943725" y="3697288"/>
          <p14:tracePt t="64017" x="6959600" y="3697288"/>
          <p14:tracePt t="64025" x="6994525" y="3697288"/>
          <p14:tracePt t="64032" x="7027863" y="3697288"/>
          <p14:tracePt t="64039" x="7045325" y="3697288"/>
          <p14:tracePt t="64047" x="7078663" y="3697288"/>
          <p14:tracePt t="64055" x="7104063" y="3697288"/>
          <p14:tracePt t="64062" x="7113588" y="3697288"/>
          <p14:tracePt t="64069" x="7138988" y="3679825"/>
          <p14:tracePt t="64077" x="7154863" y="3671888"/>
          <p14:tracePt t="64084" x="7172325" y="3662363"/>
          <p14:tracePt t="64099" x="7180263" y="3654425"/>
          <p14:tracePt t="64106" x="7189788" y="3654425"/>
          <p14:tracePt t="64114" x="7197725" y="3654425"/>
          <p14:tracePt t="64129" x="7205663" y="3654425"/>
          <p14:tracePt t="64136" x="7215188" y="3654425"/>
          <p14:tracePt t="64143" x="7215188" y="3646488"/>
          <p14:tracePt t="64151" x="7223125" y="3636963"/>
          <p14:tracePt t="64158" x="7240588" y="3603625"/>
          <p14:tracePt t="64166" x="7258050" y="3552825"/>
          <p14:tracePt t="64173" x="7273925" y="3517900"/>
          <p14:tracePt t="64182" x="7283450" y="3492500"/>
          <p14:tracePt t="64188" x="7283450" y="3475038"/>
          <p14:tracePt t="64196" x="7291388" y="3424238"/>
          <p14:tracePt t="64203" x="7291388" y="3408363"/>
          <p14:tracePt t="64210" x="7291388" y="3373438"/>
          <p14:tracePt t="64218" x="7291388" y="3355975"/>
          <p14:tracePt t="64226" x="7291388" y="3330575"/>
          <p14:tracePt t="64234" x="7283450" y="3314700"/>
          <p14:tracePt t="64240" x="7265988" y="3279775"/>
          <p14:tracePt t="64249" x="7258050" y="3246438"/>
          <p14:tracePt t="64255" x="7248525" y="3186113"/>
          <p14:tracePt t="64263" x="7232650" y="3127375"/>
          <p14:tracePt t="64270" x="7215188" y="3076575"/>
          <p14:tracePt t="64277" x="7189788" y="3025775"/>
          <p14:tracePt t="64285" x="7164388" y="2982913"/>
          <p14:tracePt t="64292" x="7146925" y="2957513"/>
          <p14:tracePt t="64300" x="7129463" y="2922588"/>
          <p14:tracePt t="64307" x="7113588" y="2906713"/>
          <p14:tracePt t="64315" x="7088188" y="2881313"/>
          <p14:tracePt t="64322" x="7078663" y="2863850"/>
          <p14:tracePt t="64329" x="7061200" y="2846388"/>
          <p14:tracePt t="64337" x="7045325" y="2838450"/>
          <p14:tracePt t="64344" x="7027863" y="2830513"/>
          <p14:tracePt t="64352" x="7002463" y="2820988"/>
          <p14:tracePt t="64360" x="7002463" y="2813050"/>
          <p14:tracePt t="64367" x="6985000" y="2813050"/>
          <p14:tracePt t="64375" x="6977063" y="2813050"/>
          <p14:tracePt t="64382" x="6959600" y="2813050"/>
          <p14:tracePt t="64389" x="6943725" y="2813050"/>
          <p14:tracePt t="64397" x="6934200" y="2813050"/>
          <p14:tracePt t="64404" x="6916738" y="2813050"/>
          <p14:tracePt t="64411" x="6900863" y="2813050"/>
          <p14:tracePt t="64419" x="6875463" y="2813050"/>
          <p14:tracePt t="64426" x="6858000" y="2813050"/>
          <p14:tracePt t="64434" x="6850063" y="2813050"/>
          <p14:tracePt t="64441" x="6832600" y="2813050"/>
          <p14:tracePt t="64449" x="6807200" y="2813050"/>
          <p14:tracePt t="64456" x="6789738" y="2820988"/>
          <p14:tracePt t="64465" x="6781800" y="2830513"/>
          <p14:tracePt t="64471" x="6764338" y="2838450"/>
          <p14:tracePt t="64478" x="6746875" y="2855913"/>
          <p14:tracePt t="64486" x="6731000" y="2863850"/>
          <p14:tracePt t="64494" x="6713538" y="2863850"/>
          <p14:tracePt t="64502" x="6696075" y="2871788"/>
          <p14:tracePt t="64509" x="6680200" y="2881313"/>
          <p14:tracePt t="64517" x="6680200" y="2889250"/>
          <p14:tracePt t="64524" x="6662738" y="2897188"/>
          <p14:tracePt t="64532" x="6645275" y="2897188"/>
          <p14:tracePt t="64539" x="6645275" y="2906713"/>
          <p14:tracePt t="64546" x="6637338" y="2922588"/>
          <p14:tracePt t="64554" x="6627813" y="2922588"/>
          <p14:tracePt t="64561" x="6627813" y="2932113"/>
          <p14:tracePt t="64568" x="6619875" y="2940050"/>
          <p14:tracePt t="64575" x="6611938" y="2940050"/>
          <p14:tracePt t="64583" x="6602413" y="2940050"/>
          <p14:tracePt t="64590" x="6602413" y="2949575"/>
          <p14:tracePt t="64605" x="6594475" y="2957513"/>
          <p14:tracePt t="64613" x="6586538" y="2974975"/>
          <p14:tracePt t="64620" x="6577013" y="2990850"/>
          <p14:tracePt t="64628" x="6569075" y="3016250"/>
          <p14:tracePt t="64635" x="6561138" y="3041650"/>
          <p14:tracePt t="64643" x="6551613" y="3076575"/>
          <p14:tracePt t="64651" x="6543675" y="3094038"/>
          <p14:tracePt t="64658" x="6543675" y="3119438"/>
          <p14:tracePt t="64665" x="6526213" y="3152775"/>
          <p14:tracePt t="64672" x="6526213" y="3178175"/>
          <p14:tracePt t="64680" x="6526213" y="3186113"/>
          <p14:tracePt t="64688" x="6526213" y="3203575"/>
          <p14:tracePt t="64695" x="6526213" y="3228975"/>
          <p14:tracePt t="64702" x="6526213" y="3238500"/>
          <p14:tracePt t="64710" x="6526213" y="3246438"/>
          <p14:tracePt t="64717" x="6526213" y="3254375"/>
          <p14:tracePt t="64732" x="6526213" y="3263900"/>
          <p14:tracePt t="64739" x="6526213" y="3279775"/>
          <p14:tracePt t="64747" x="6526213" y="3289300"/>
          <p14:tracePt t="64754" x="6535738" y="3305175"/>
          <p14:tracePt t="64762" x="6551613" y="3322638"/>
          <p14:tracePt t="64769" x="6577013" y="3348038"/>
          <p14:tracePt t="64776" x="6627813" y="3382963"/>
          <p14:tracePt t="64784" x="6662738" y="3416300"/>
          <p14:tracePt t="64792" x="6713538" y="3433763"/>
          <p14:tracePt t="64800" x="6738938" y="3449638"/>
          <p14:tracePt t="64806" x="6746875" y="3459163"/>
          <p14:tracePt t="64815" x="6764338" y="3467100"/>
          <p14:tracePt t="64821" x="6789738" y="3475038"/>
          <p14:tracePt t="64829" x="6799263" y="3475038"/>
          <p14:tracePt t="64836" x="6824663" y="3475038"/>
          <p14:tracePt t="64844" x="6840538" y="3475038"/>
          <p14:tracePt t="64852" x="6858000" y="3475038"/>
          <p14:tracePt t="64860" x="6875463" y="3475038"/>
          <p14:tracePt t="64867" x="6891338" y="3475038"/>
          <p14:tracePt t="64874" x="6908800" y="3475038"/>
          <p14:tracePt t="64881" x="6934200" y="3475038"/>
          <p14:tracePt t="64890" x="6951663" y="3475038"/>
          <p14:tracePt t="64898" x="6959600" y="3475038"/>
          <p14:tracePt t="64904" x="6977063" y="3475038"/>
          <p14:tracePt t="64912" x="7002463" y="3467100"/>
          <p14:tracePt t="64919" x="7019925" y="3459163"/>
          <p14:tracePt t="64927" x="7035800" y="3449638"/>
          <p14:tracePt t="64934" x="7070725" y="3433763"/>
          <p14:tracePt t="64943" x="7088188" y="3416300"/>
          <p14:tracePt t="64950" x="7096125" y="3416300"/>
          <p14:tracePt t="64967" x="7104063" y="3416300"/>
          <p14:tracePt t="64972" x="7113588" y="3408363"/>
          <p14:tracePt t="64995" x="7113588" y="3398838"/>
          <p14:tracePt t="65001" x="7121525" y="3398838"/>
          <p14:tracePt t="65009" x="7121525" y="3390900"/>
          <p14:tracePt t="65017" x="7129463" y="3382963"/>
          <p14:tracePt t="65024" x="7146925" y="3365500"/>
          <p14:tracePt t="65034" x="7154863" y="3330575"/>
          <p14:tracePt t="65038" x="7164388" y="3297238"/>
          <p14:tracePt t="65045" x="7164388" y="3289300"/>
          <p14:tracePt t="65052" x="7164388" y="3271838"/>
          <p14:tracePt t="65061" x="7164388" y="3254375"/>
          <p14:tracePt t="65068" x="7164388" y="3228975"/>
          <p14:tracePt t="65076" x="7164388" y="3203575"/>
          <p14:tracePt t="65083" x="7164388" y="3178175"/>
          <p14:tracePt t="65090" x="7154863" y="3152775"/>
          <p14:tracePt t="65099" x="7138988" y="3135313"/>
          <p14:tracePt t="65105" x="7129463" y="3119438"/>
          <p14:tracePt t="65113" x="7121525" y="3101975"/>
          <p14:tracePt t="65120" x="7113588" y="3094038"/>
          <p14:tracePt t="65128" x="7113588" y="3067050"/>
          <p14:tracePt t="65135" x="7104063" y="3059113"/>
          <p14:tracePt t="65142" x="7096125" y="3051175"/>
          <p14:tracePt t="65150" x="7088188" y="3033713"/>
          <p14:tracePt t="65159" x="7078663" y="3025775"/>
          <p14:tracePt t="65168" x="7078663" y="3008313"/>
          <p14:tracePt t="65175" x="7053263" y="2990850"/>
          <p14:tracePt t="65181" x="7045325" y="2982913"/>
          <p14:tracePt t="65188" x="7035800" y="2982913"/>
          <p14:tracePt t="65195" x="7035800" y="2974975"/>
          <p14:tracePt t="65202" x="7027863" y="2965450"/>
          <p14:tracePt t="65210" x="7010400" y="2965450"/>
          <p14:tracePt t="65217" x="7002463" y="2965450"/>
          <p14:tracePt t="65224" x="6994525" y="2965450"/>
          <p14:tracePt t="65231" x="6985000" y="2965450"/>
          <p14:tracePt t="65240" x="6977063" y="2965450"/>
          <p14:tracePt t="65247" x="6969125" y="2965450"/>
          <p14:tracePt t="65254" x="6959600" y="2965450"/>
          <p14:tracePt t="65262" x="6943725" y="2965450"/>
          <p14:tracePt t="65269" x="6934200" y="2965450"/>
          <p14:tracePt t="65277" x="6916738" y="2965450"/>
          <p14:tracePt t="65284" x="6900863" y="2965450"/>
          <p14:tracePt t="65292" x="6891338" y="2965450"/>
          <p14:tracePt t="65299" x="6858000" y="2965450"/>
          <p14:tracePt t="65307" x="6840538" y="2974975"/>
          <p14:tracePt t="65314" x="6824663" y="2982913"/>
          <p14:tracePt t="65321" x="6815138" y="2990850"/>
          <p14:tracePt t="65329" x="6789738" y="3000375"/>
          <p14:tracePt t="65336" x="6781800" y="3000375"/>
          <p14:tracePt t="65351" x="6772275" y="3000375"/>
          <p14:tracePt t="65359" x="6764338" y="3000375"/>
          <p14:tracePt t="65366" x="6756400" y="3000375"/>
          <p14:tracePt t="65382" x="6746875" y="3016250"/>
          <p14:tracePt t="65388" x="6731000" y="3025775"/>
          <p14:tracePt t="65403" x="6721475" y="3033713"/>
          <p14:tracePt t="65411" x="6713538" y="3041650"/>
          <p14:tracePt t="65418" x="6705600" y="3041650"/>
          <p14:tracePt t="65426" x="6705600" y="3059113"/>
          <p14:tracePt t="65434" x="6696075" y="3067050"/>
          <p14:tracePt t="65441" x="6688138" y="3076575"/>
          <p14:tracePt t="65449" x="6680200" y="3084513"/>
          <p14:tracePt t="65455" x="6670675" y="3094038"/>
          <p14:tracePt t="65463" x="6662738" y="3101975"/>
          <p14:tracePt t="65470" x="6654800" y="3101975"/>
          <p14:tracePt t="65478" x="6654800" y="3109913"/>
          <p14:tracePt t="65485" x="6645275" y="3127375"/>
          <p14:tracePt t="65493" x="6637338" y="3127375"/>
          <p14:tracePt t="65500" x="6627813" y="3152775"/>
          <p14:tracePt t="65508" x="6627813" y="3160713"/>
          <p14:tracePt t="65516" x="6627813" y="3178175"/>
          <p14:tracePt t="65522" x="6627813" y="3203575"/>
          <p14:tracePt t="65530" x="6627813" y="3228975"/>
          <p14:tracePt t="65537" x="6627813" y="3263900"/>
          <p14:tracePt t="65545" x="6637338" y="3297238"/>
          <p14:tracePt t="65552" x="6645275" y="3322638"/>
          <p14:tracePt t="65560" x="6654800" y="3340100"/>
          <p14:tracePt t="65567" x="6662738" y="3355975"/>
          <p14:tracePt t="65574" x="6670675" y="3382963"/>
          <p14:tracePt t="65582" x="6670675" y="3398838"/>
          <p14:tracePt t="65589" x="6670675" y="3408363"/>
          <p14:tracePt t="65597" x="6670675" y="3416300"/>
          <p14:tracePt t="65604" x="6688138" y="3424238"/>
          <p14:tracePt t="65612" x="6688138" y="3433763"/>
          <p14:tracePt t="65619" x="6705600" y="3449638"/>
          <p14:tracePt t="65627" x="6731000" y="3467100"/>
          <p14:tracePt t="65633" x="6789738" y="3484563"/>
          <p14:tracePt t="65642" x="6815138" y="3492500"/>
          <p14:tracePt t="65650" x="6865938" y="3509963"/>
          <p14:tracePt t="65658" x="6883400" y="3509963"/>
          <p14:tracePt t="65668" x="6891338" y="3509963"/>
          <p14:tracePt t="65674" x="6900863" y="3509963"/>
          <p14:tracePt t="65681" x="6908800" y="3509963"/>
          <p14:tracePt t="68199" x="6883400" y="3509963"/>
          <p14:tracePt t="68205" x="6799263" y="3502025"/>
          <p14:tracePt t="68213" x="6705600" y="3492500"/>
          <p14:tracePt t="68219" x="6680200" y="3492500"/>
          <p14:tracePt t="68227" x="6611938" y="3492500"/>
          <p14:tracePt t="68234" x="6526213" y="3484563"/>
          <p14:tracePt t="68241" x="6450013" y="3467100"/>
          <p14:tracePt t="68248" x="6391275" y="3467100"/>
          <p14:tracePt t="68256" x="6323013" y="3459163"/>
          <p14:tracePt t="68264" x="6237288" y="3449638"/>
          <p14:tracePt t="68271" x="6135688" y="3416300"/>
          <p14:tracePt t="68279" x="6059488" y="3408363"/>
          <p14:tracePt t="68286" x="5973763" y="3382963"/>
          <p14:tracePt t="68294" x="5880100" y="3365500"/>
          <p14:tracePt t="68301" x="5838825" y="3348038"/>
          <p14:tracePt t="68309" x="5778500" y="3340100"/>
          <p14:tracePt t="68317" x="5753100" y="3330575"/>
          <p14:tracePt t="68324" x="5719763" y="3305175"/>
          <p14:tracePt t="68333" x="5684838" y="3297238"/>
          <p14:tracePt t="68338" x="5634038" y="3279775"/>
          <p14:tracePt t="68348" x="5575300" y="3263900"/>
          <p14:tracePt t="68353" x="5497513" y="3238500"/>
          <p14:tracePt t="68361" x="5430838" y="3203575"/>
          <p14:tracePt t="68368" x="5327650" y="3186113"/>
          <p14:tracePt t="68376" x="5268913" y="3170238"/>
          <p14:tracePt t="68383" x="5218113" y="3160713"/>
          <p14:tracePt t="68390" x="5157788" y="3152775"/>
          <p14:tracePt t="68400" x="5116513" y="3152775"/>
          <p14:tracePt t="68406" x="5056188" y="3152775"/>
          <p14:tracePt t="68415" x="5022850" y="3152775"/>
          <p14:tracePt t="68420" x="4972050" y="3152775"/>
          <p14:tracePt t="68428" x="4903788" y="3152775"/>
          <p14:tracePt t="68435" x="4843463" y="3152775"/>
          <p14:tracePt t="68443" x="4759325" y="3152775"/>
          <p14:tracePt t="68450" x="4691063" y="3152775"/>
          <p14:tracePt t="68458" x="4630738" y="3152775"/>
          <p14:tracePt t="68465" x="4572000" y="3144838"/>
          <p14:tracePt t="68472" x="4513263" y="3144838"/>
          <p14:tracePt t="68482" x="4452938" y="3135313"/>
          <p14:tracePt t="68488" x="4394200" y="3135313"/>
          <p14:tracePt t="68495" x="4351338" y="3135313"/>
          <p14:tracePt t="68502" x="4291013" y="3109913"/>
          <p14:tracePt t="68510" x="4265613" y="3109913"/>
          <p14:tracePt t="68517" x="4240213" y="3109913"/>
          <p14:tracePt t="68524" x="4214813" y="3109913"/>
          <p14:tracePt t="68531" x="4197350" y="3109913"/>
          <p14:tracePt t="68538" x="4171950" y="3109913"/>
          <p14:tracePt t="68547" x="4130675" y="3101975"/>
          <p14:tracePt t="68553" x="4087813" y="3094038"/>
          <p14:tracePt t="68561" x="4027488" y="3084513"/>
          <p14:tracePt t="68569" x="3976688" y="3076575"/>
          <p14:tracePt t="68577" x="3908425" y="3067050"/>
          <p14:tracePt t="68584" x="3849688" y="3067050"/>
          <p14:tracePt t="68591" x="3790950" y="3059113"/>
          <p14:tracePt t="68599" x="3748088" y="3059113"/>
          <p14:tracePt t="68606" x="3722688" y="3059113"/>
          <p14:tracePt t="68614" x="3713163" y="3059113"/>
          <p14:tracePt t="68622" x="3697288" y="3059113"/>
          <p14:tracePt t="68633" x="3671888" y="3059113"/>
          <p14:tracePt t="68637" x="3662363" y="3059113"/>
          <p14:tracePt t="68644" x="3636963" y="3051175"/>
          <p14:tracePt t="68651" x="3603625" y="3051175"/>
          <p14:tracePt t="68659" x="3594100" y="3051175"/>
          <p14:tracePt t="68666" x="3578225" y="3051175"/>
          <p14:tracePt t="68674" x="3560763" y="3051175"/>
          <p14:tracePt t="68681" x="3552825" y="3051175"/>
          <p14:tracePt t="68689" x="3527425" y="3051175"/>
          <p14:tracePt t="68696" x="3517900" y="3051175"/>
          <p14:tracePt t="68711" x="3509963" y="3051175"/>
          <p14:tracePt t="68718" x="3502025" y="3051175"/>
          <p14:tracePt t="68733" x="3492500" y="3051175"/>
          <p14:tracePt t="68740" x="3484563" y="3041650"/>
          <p14:tracePt t="68748" x="3475038" y="3041650"/>
          <p14:tracePt t="69242" x="3467100" y="3041650"/>
          <p14:tracePt t="69248" x="3459163" y="3041650"/>
          <p14:tracePt t="69262" x="3449638" y="3041650"/>
          <p14:tracePt t="69269" x="3433763" y="3033713"/>
          <p14:tracePt t="69277" x="3424238" y="3025775"/>
          <p14:tracePt t="69284" x="3398838" y="3025775"/>
          <p14:tracePt t="69291" x="3382963" y="3025775"/>
          <p14:tracePt t="69299" x="3365500" y="3016250"/>
          <p14:tracePt t="69307" x="3365500" y="3008313"/>
          <p14:tracePt t="69315" x="3348038" y="3000375"/>
          <p14:tracePt t="69321" x="3340100" y="3000375"/>
          <p14:tracePt t="69329" x="3330575" y="3000375"/>
          <p14:tracePt t="69336" x="3322638" y="3000375"/>
          <p14:tracePt t="69343" x="3314700" y="3000375"/>
          <p14:tracePt t="69351" x="3314700" y="2982913"/>
          <p14:tracePt t="69359" x="3305175" y="2974975"/>
          <p14:tracePt t="69366" x="3297238" y="2965450"/>
          <p14:tracePt t="69374" x="3289300" y="2957513"/>
          <p14:tracePt t="69381" x="3289300" y="2940050"/>
          <p14:tracePt t="69388" x="3271838" y="2932113"/>
          <p14:tracePt t="69396" x="3254375" y="2906713"/>
          <p14:tracePt t="69403" x="3246438" y="2889250"/>
          <p14:tracePt t="69410" x="3238500" y="2871788"/>
          <p14:tracePt t="69418" x="3238500" y="2863850"/>
          <p14:tracePt t="69426" x="3228975" y="2855913"/>
          <p14:tracePt t="69433" x="3228975" y="2846388"/>
          <p14:tracePt t="69441" x="3228975" y="2830513"/>
          <p14:tracePt t="69449" x="3221038" y="2820988"/>
          <p14:tracePt t="69456" x="3221038" y="2813050"/>
          <p14:tracePt t="69471" x="3221038" y="2805113"/>
          <p14:tracePt t="69478" x="3221038" y="2795588"/>
          <p14:tracePt t="69485" x="3211513" y="2795588"/>
          <p14:tracePt t="69493" x="3211513" y="2787650"/>
          <p14:tracePt t="69499" x="3211513" y="2770188"/>
          <p14:tracePt t="69592" x="3203575" y="2770188"/>
          <p14:tracePt t="69612" x="3203575" y="2762250"/>
          <p14:tracePt t="69627" x="3195638" y="2762250"/>
          <p14:tracePt t="69642" x="3186113" y="2762250"/>
          <p14:tracePt t="69664" x="3178175" y="2762250"/>
          <p14:tracePt t="69672" x="3170238" y="2762250"/>
          <p14:tracePt t="69687" x="3160713" y="2762250"/>
          <p14:tracePt t="69701" x="3152775" y="2762250"/>
          <p14:tracePt t="69746" x="3144838" y="2762250"/>
          <p14:tracePt t="69761" x="3135313" y="2762250"/>
          <p14:tracePt t="69776" x="3127375" y="2778125"/>
          <p14:tracePt t="69783" x="3119438" y="2787650"/>
          <p14:tracePt t="69798" x="3109913" y="2787650"/>
          <p14:tracePt t="69806" x="3101975" y="2787650"/>
          <p14:tracePt t="69821" x="3094038" y="2787650"/>
          <p14:tracePt t="69828" x="3076575" y="2787650"/>
          <p14:tracePt t="69889" x="3067050" y="2787650"/>
          <p14:tracePt t="69956" x="3067050" y="2778125"/>
          <p14:tracePt t="69964" x="3067050" y="2770188"/>
          <p14:tracePt t="69985" x="3067050" y="2762250"/>
          <p14:tracePt t="69992" x="3067050" y="2752725"/>
          <p14:tracePt t="70021" x="3067050" y="2744788"/>
          <p14:tracePt t="70074" x="3067050" y="2736850"/>
          <p14:tracePt t="70232" x="3059113" y="2736850"/>
          <p14:tracePt t="70240" x="3051175" y="2736850"/>
          <p14:tracePt t="70260" x="3041650" y="2736850"/>
          <p14:tracePt t="70267" x="3033713" y="2736850"/>
          <p14:tracePt t="70274" x="3033713" y="2744788"/>
          <p14:tracePt t="70282" x="3016250" y="2744788"/>
          <p14:tracePt t="70290" x="3008313" y="2752725"/>
          <p14:tracePt t="70297" x="3008313" y="2762250"/>
          <p14:tracePt t="70306" x="3000375" y="2770188"/>
          <p14:tracePt t="70312" x="2990850" y="2787650"/>
          <p14:tracePt t="70320" x="2982913" y="2805113"/>
          <p14:tracePt t="70327" x="2965450" y="2830513"/>
          <p14:tracePt t="70335" x="2940050" y="2863850"/>
          <p14:tracePt t="70341" x="2922588" y="2881313"/>
          <p14:tracePt t="70350" x="2922588" y="2897188"/>
          <p14:tracePt t="70357" x="2914650" y="2914650"/>
          <p14:tracePt t="70364" x="2906713" y="2922588"/>
          <p14:tracePt t="70372" x="2897188" y="2922588"/>
          <p14:tracePt t="70379" x="2897188" y="2940050"/>
          <p14:tracePt t="70387" x="2897188" y="2949575"/>
          <p14:tracePt t="70625" x="2897188" y="2922588"/>
          <p14:tracePt t="70632" x="2897188" y="2914650"/>
          <p14:tracePt t="70648" x="2906713" y="2906713"/>
          <p14:tracePt t="70656" x="2914650" y="2889250"/>
          <p14:tracePt t="70670" x="2914650" y="2863850"/>
          <p14:tracePt t="70678" x="2914650" y="2855913"/>
          <p14:tracePt t="70692" x="2914650" y="2846388"/>
          <p14:tracePt t="70924" x="2932113" y="2830513"/>
          <p14:tracePt t="70930" x="2949575" y="2778125"/>
          <p14:tracePt t="70938" x="2957513" y="2762250"/>
          <p14:tracePt t="70945" x="2965450" y="2744788"/>
          <p14:tracePt t="70953" x="2974975" y="2736850"/>
          <p14:tracePt t="70960" x="2974975" y="2727325"/>
          <p14:tracePt t="70968" x="2974975" y="2719388"/>
          <p14:tracePt t="71007" x="2974975" y="2711450"/>
          <p14:tracePt t="71029" x="2974975" y="2701925"/>
          <p14:tracePt t="71043" x="2982913" y="2693988"/>
          <p14:tracePt t="71051" x="2990850" y="2676525"/>
          <p14:tracePt t="71064" x="2990850" y="2668588"/>
          <p14:tracePt t="71072" x="3008313" y="2643188"/>
          <p14:tracePt t="71081" x="3008313" y="2625725"/>
          <p14:tracePt t="71087" x="3008313" y="2608263"/>
          <p14:tracePt t="71094" x="3016250" y="2574925"/>
          <p14:tracePt t="71102" x="3016250" y="2566988"/>
          <p14:tracePt t="71110" x="3025775" y="2532063"/>
          <p14:tracePt t="71116" x="3025775" y="2489200"/>
          <p14:tracePt t="71124" x="3033713" y="2438400"/>
          <p14:tracePt t="71131" x="3033713" y="2387600"/>
          <p14:tracePt t="71139" x="3041650" y="2354263"/>
          <p14:tracePt t="71148" x="3041650" y="2319338"/>
          <p14:tracePt t="71154" x="3041650" y="2303463"/>
          <p14:tracePt t="71169" x="3041650" y="2293938"/>
          <p14:tracePt t="71177" x="3041650" y="2286000"/>
          <p14:tracePt t="71198" x="3041650" y="2278063"/>
          <p14:tracePt t="71206" x="3041650" y="2252663"/>
          <p14:tracePt t="71214" x="3041650" y="2243138"/>
          <p14:tracePt t="71221" x="3041650" y="2227263"/>
          <p14:tracePt t="71229" x="3041650" y="2217738"/>
          <p14:tracePt t="71236" x="3041650" y="2200275"/>
          <p14:tracePt t="71243" x="3041650" y="2192338"/>
          <p14:tracePt t="71251" x="3041650" y="2166938"/>
          <p14:tracePt t="71258" x="3041650" y="2149475"/>
          <p14:tracePt t="71265" x="3041650" y="2124075"/>
          <p14:tracePt t="71273" x="3041650" y="2090738"/>
          <p14:tracePt t="71280" x="3041650" y="2047875"/>
          <p14:tracePt t="71288" x="3041650" y="2005013"/>
          <p14:tracePt t="71296" x="3041650" y="1979613"/>
          <p14:tracePt t="71303" x="3041650" y="1963738"/>
          <p14:tracePt t="71318" x="3041650" y="1938338"/>
          <p14:tracePt t="71325" x="3041650" y="1928813"/>
          <p14:tracePt t="71362" x="3041650" y="1920875"/>
          <p14:tracePt t="71370" x="3033713" y="1911350"/>
          <p14:tracePt t="71385" x="3033713" y="1903413"/>
          <p14:tracePt t="71392" x="3033713" y="1895475"/>
          <p14:tracePt t="71408" x="3033713" y="1878013"/>
          <p14:tracePt t="71415" x="3025775" y="1860550"/>
          <p14:tracePt t="71422" x="3025775" y="1852613"/>
          <p14:tracePt t="71431" x="3025775" y="1835150"/>
          <p14:tracePt t="71437" x="3025775" y="1827213"/>
          <p14:tracePt t="71452" x="3025775" y="1809750"/>
          <p14:tracePt t="71460" x="3025775" y="1801813"/>
          <p14:tracePt t="71520" x="3025775" y="1819275"/>
          <p14:tracePt t="71527" x="3025775" y="1827213"/>
          <p14:tracePt t="71534" x="3025775" y="1870075"/>
          <p14:tracePt t="71542" x="3033713" y="1903413"/>
          <p14:tracePt t="71549" x="3041650" y="1938338"/>
          <p14:tracePt t="71557" x="3051175" y="1971675"/>
          <p14:tracePt t="71564" x="3051175" y="2014538"/>
          <p14:tracePt t="71572" x="3059113" y="2039938"/>
          <p14:tracePt t="71580" x="3059113" y="2055813"/>
          <p14:tracePt t="71586" x="3067050" y="2082800"/>
          <p14:tracePt t="71594" x="3076575" y="2108200"/>
          <p14:tracePt t="71602" x="3076575" y="2124075"/>
          <p14:tracePt t="71611" x="3076575" y="2141538"/>
          <p14:tracePt t="71617" x="3076575" y="2159000"/>
          <p14:tracePt t="71624" x="3076575" y="2174875"/>
          <p14:tracePt t="71632" x="3076575" y="2184400"/>
          <p14:tracePt t="71639" x="3094038" y="2200275"/>
          <p14:tracePt t="71646" x="3101975" y="2235200"/>
          <p14:tracePt t="71653" x="3119438" y="2311400"/>
          <p14:tracePt t="71661" x="3127375" y="2354263"/>
          <p14:tracePt t="71668" x="3152775" y="2438400"/>
          <p14:tracePt t="71676" x="3160713" y="2489200"/>
          <p14:tracePt t="71683" x="3170238" y="2524125"/>
          <p14:tracePt t="71690" x="3186113" y="2557463"/>
          <p14:tracePt t="71697" x="3186113" y="2566988"/>
          <p14:tracePt t="71705" x="3186113" y="2600325"/>
          <p14:tracePt t="71713" x="3186113" y="2617788"/>
          <p14:tracePt t="71720" x="3186113" y="2625725"/>
          <p14:tracePt t="71728" x="3186113" y="2643188"/>
          <p14:tracePt t="71735" x="3186113" y="2651125"/>
          <p14:tracePt t="71743" x="3186113" y="2668588"/>
          <p14:tracePt t="71749" x="3186113" y="2686050"/>
          <p14:tracePt t="71757" x="3186113" y="2693988"/>
          <p14:tracePt t="71765" x="3195638" y="2719388"/>
          <p14:tracePt t="71772" x="3195638" y="2752725"/>
          <p14:tracePt t="71781" x="3203575" y="2795588"/>
          <p14:tracePt t="71787" x="3203575" y="2855913"/>
          <p14:tracePt t="71795" x="3203575" y="2897188"/>
          <p14:tracePt t="71802" x="3203575" y="2922588"/>
          <p14:tracePt t="71810" x="3203575" y="2965450"/>
          <p14:tracePt t="71816" x="3203575" y="3016250"/>
          <p14:tracePt t="71825" x="3203575" y="3033713"/>
          <p14:tracePt t="71832" x="3203575" y="3059113"/>
          <p14:tracePt t="71839" x="3203575" y="3084513"/>
          <p14:tracePt t="71847" x="3203575" y="3094038"/>
          <p14:tracePt t="71854" x="3203575" y="3109913"/>
          <p14:tracePt t="71862" x="3203575" y="3119438"/>
          <p14:tracePt t="71869" x="3203575" y="3127375"/>
          <p14:tracePt t="71877" x="3203575" y="3135313"/>
          <p14:tracePt t="71884" x="3203575" y="3152775"/>
          <p14:tracePt t="71892" x="3203575" y="3170238"/>
          <p14:tracePt t="71906" x="3203575" y="3178175"/>
          <p14:tracePt t="71914" x="3203575" y="3195638"/>
          <p14:tracePt t="71930" x="3203575" y="3211513"/>
          <p14:tracePt t="71936" x="3203575" y="3228975"/>
          <p14:tracePt t="71951" x="3203575" y="3246438"/>
          <p14:tracePt t="71966" x="3203575" y="3254375"/>
          <p14:tracePt t="71974" x="3203575" y="3279775"/>
          <p14:tracePt t="71988" x="3203575" y="3297238"/>
          <p14:tracePt t="71996" x="3203575" y="3305175"/>
          <p14:tracePt t="72011" x="3203575" y="3314700"/>
          <p14:tracePt t="72018" x="3203575" y="3322638"/>
          <p14:tracePt t="72026" x="3203575" y="3355975"/>
          <p14:tracePt t="72033" x="3203575" y="3373438"/>
          <p14:tracePt t="72041" x="3203575" y="3382963"/>
          <p14:tracePt t="72047" x="3203575" y="3398838"/>
          <p14:tracePt t="72055" x="3203575" y="3424238"/>
          <p14:tracePt t="72070" x="3203575" y="3433763"/>
          <p14:tracePt t="72078" x="3203575" y="3441700"/>
          <p14:tracePt t="72093" x="3203575" y="3449638"/>
          <p14:tracePt t="72099" x="3203575" y="3459163"/>
          <p14:tracePt t="73830" x="3195638" y="3459163"/>
          <p14:tracePt t="73837" x="3186113" y="3459163"/>
          <p14:tracePt t="73842" x="3170238" y="3459163"/>
          <p14:tracePt t="73850" x="3135313" y="3449638"/>
          <p14:tracePt t="73858" x="3119438" y="3449638"/>
          <p14:tracePt t="73865" x="3101975" y="3441700"/>
          <p14:tracePt t="73872" x="3076575" y="3433763"/>
          <p14:tracePt t="73880" x="3033713" y="3424238"/>
          <p14:tracePt t="73888" x="3000375" y="3416300"/>
          <p14:tracePt t="73895" x="2957513" y="3408363"/>
          <p14:tracePt t="73902" x="2932113" y="3398838"/>
          <p14:tracePt t="73909" x="2906713" y="3382963"/>
          <p14:tracePt t="73917" x="2871788" y="3373438"/>
          <p14:tracePt t="73924" x="2863850" y="3373438"/>
          <p14:tracePt t="73932" x="2846388" y="3373438"/>
          <p14:tracePt t="73940" x="2830513" y="3373438"/>
          <p14:tracePt t="73947" x="2820988" y="3373438"/>
          <p14:tracePt t="73955" x="2813050" y="3373438"/>
          <p14:tracePt t="73962" x="2805113" y="3373438"/>
          <p14:tracePt t="73977" x="2795588" y="3373438"/>
          <p14:tracePt t="73984" x="2787650" y="3373438"/>
          <p14:tracePt t="73999" x="2778125" y="3373438"/>
          <p14:tracePt t="74014" x="2770188" y="3373438"/>
          <p14:tracePt t="74022" x="2762250" y="3373438"/>
          <p14:tracePt t="74029" x="2752725" y="3373438"/>
          <p14:tracePt t="74037" x="2744788" y="3373438"/>
          <p14:tracePt t="74044" x="2736850" y="3373438"/>
          <p14:tracePt t="74321" x="2770188" y="3373438"/>
          <p14:tracePt t="74327" x="2805113" y="3373438"/>
          <p14:tracePt t="74334" x="2813050" y="3373438"/>
          <p14:tracePt t="74341" x="2838450" y="3373438"/>
          <p14:tracePt t="74349" x="2846388" y="3373438"/>
          <p14:tracePt t="74356" x="2855913" y="3373438"/>
          <p14:tracePt t="74364" x="2863850" y="3373438"/>
          <p14:tracePt t="74372" x="2871788" y="3373438"/>
          <p14:tracePt t="74386" x="2881313" y="3373438"/>
          <p14:tracePt t="74394" x="2889250" y="3373438"/>
          <p14:tracePt t="74402" x="2897188" y="3373438"/>
          <p14:tracePt t="74408" x="2906713" y="3373438"/>
          <p14:tracePt t="74416" x="2914650" y="3373438"/>
          <p14:tracePt t="74423" x="2914650" y="3382963"/>
          <p14:tracePt t="74431" x="2922588" y="3382963"/>
          <p14:tracePt t="74438" x="2932113" y="3390900"/>
          <p14:tracePt t="74445" x="2940050" y="3390900"/>
          <p14:tracePt t="74453" x="2957513" y="3390900"/>
          <p14:tracePt t="74460" x="2965450" y="3390900"/>
          <p14:tracePt t="74469" x="2974975" y="3408363"/>
          <p14:tracePt t="74475" x="3008313" y="3416300"/>
          <p14:tracePt t="74483" x="3041650" y="3424238"/>
          <p14:tracePt t="74490" x="3076575" y="3433763"/>
          <p14:tracePt t="74498" x="3144838" y="3441700"/>
          <p14:tracePt t="74506" x="3178175" y="3441700"/>
          <p14:tracePt t="74513" x="3221038" y="3441700"/>
          <p14:tracePt t="74521" x="3246438" y="3441700"/>
          <p14:tracePt t="74528" x="3254375" y="3441700"/>
          <p14:tracePt t="74535" x="3271838" y="3441700"/>
          <p14:tracePt t="74542" x="3279775" y="3441700"/>
          <p14:tracePt t="76489" x="3279775" y="3433763"/>
          <p14:tracePt t="76496" x="3271838" y="3416300"/>
          <p14:tracePt t="76502" x="3263900" y="3398838"/>
          <p14:tracePt t="76509" x="3254375" y="3373438"/>
          <p14:tracePt t="76516" x="3246438" y="3365500"/>
          <p14:tracePt t="76524" x="3246438" y="3348038"/>
          <p14:tracePt t="76532" x="3238500" y="3330575"/>
          <p14:tracePt t="76539" x="3238500" y="3322638"/>
          <p14:tracePt t="76546" x="3228975" y="3289300"/>
          <p14:tracePt t="76554" x="3211513" y="3271838"/>
          <p14:tracePt t="76561" x="3195638" y="3203575"/>
          <p14:tracePt t="76569" x="3178175" y="3170238"/>
          <p14:tracePt t="76576" x="3152775" y="3119438"/>
          <p14:tracePt t="76584" x="3135313" y="3076575"/>
          <p14:tracePt t="76591" x="3119438" y="3016250"/>
          <p14:tracePt t="76599" x="3109913" y="2965450"/>
          <p14:tracePt t="76606" x="3101975" y="2932113"/>
          <p14:tracePt t="76614" x="3094038" y="2914650"/>
          <p14:tracePt t="76621" x="3084513" y="2897188"/>
          <p14:tracePt t="76629" x="3076575" y="2871788"/>
          <p14:tracePt t="76636" x="3067050" y="2846388"/>
          <p14:tracePt t="76643" x="3059113" y="2838450"/>
          <p14:tracePt t="76652" x="3051175" y="2820988"/>
          <p14:tracePt t="76658" x="3041650" y="2813050"/>
          <p14:tracePt t="76666" x="3033713" y="2795588"/>
          <p14:tracePt t="76673" x="3033713" y="2778125"/>
          <p14:tracePt t="76681" x="3025775" y="2762250"/>
          <p14:tracePt t="76687" x="3025775" y="2752725"/>
          <p14:tracePt t="76696" x="3016250" y="2752725"/>
          <p14:tracePt t="76703" x="3016250" y="2744788"/>
          <p14:tracePt t="76711" x="3016250" y="2736850"/>
          <p14:tracePt t="76809" x="3016250" y="2727325"/>
          <p14:tracePt t="76830" x="3016250" y="2719388"/>
          <p14:tracePt t="76859" x="3016250" y="2711450"/>
          <p14:tracePt t="76882" x="3016250" y="2701925"/>
          <p14:tracePt t="76904" x="3016250" y="2686050"/>
          <p14:tracePt t="76919" x="3016250" y="2676525"/>
          <p14:tracePt t="77010" x="3016250" y="2668588"/>
          <p14:tracePt t="77279" x="3016250" y="2686050"/>
          <p14:tracePt t="77285" x="3025775" y="2701925"/>
          <p14:tracePt t="77292" x="3033713" y="2727325"/>
          <p14:tracePt t="77300" x="3041650" y="2744788"/>
          <p14:tracePt t="77306" x="3051175" y="2762250"/>
          <p14:tracePt t="77314" x="3059113" y="2778125"/>
          <p14:tracePt t="77322" x="3067050" y="2795588"/>
          <p14:tracePt t="77329" x="3076575" y="2813050"/>
          <p14:tracePt t="77337" x="3084513" y="2830513"/>
          <p14:tracePt t="77344" x="3094038" y="2846388"/>
          <p14:tracePt t="77352" x="3101975" y="2855913"/>
          <p14:tracePt t="77359" x="3101975" y="2863850"/>
          <p14:tracePt t="77366" x="3109913" y="2881313"/>
          <p14:tracePt t="77373" x="3119438" y="2906713"/>
          <p14:tracePt t="77381" x="3135313" y="2922588"/>
          <p14:tracePt t="77388" x="3144838" y="2932113"/>
          <p14:tracePt t="77396" x="3152775" y="2949575"/>
          <p14:tracePt t="77404" x="3152775" y="2957513"/>
          <p14:tracePt t="77411" x="3152775" y="2974975"/>
          <p14:tracePt t="77419" x="3152775" y="2990850"/>
          <p14:tracePt t="77426" x="3160713" y="3000375"/>
          <p14:tracePt t="77433" x="3170238" y="3016250"/>
          <p14:tracePt t="77440" x="3178175" y="3033713"/>
          <p14:tracePt t="77448" x="3178175" y="3059113"/>
          <p14:tracePt t="77455" x="3186113" y="3067050"/>
          <p14:tracePt t="77462" x="3186113" y="3084513"/>
          <p14:tracePt t="77470" x="3195638" y="3101975"/>
          <p14:tracePt t="77485" x="3195638" y="3109913"/>
          <p14:tracePt t="77492" x="3195638" y="3119438"/>
          <p14:tracePt t="77507" x="3195638" y="3127375"/>
          <p14:tracePt t="77515" x="3203575" y="3135313"/>
          <p14:tracePt t="77522" x="3211513" y="3144838"/>
          <p14:tracePt t="77530" x="3221038" y="3170238"/>
          <p14:tracePt t="77537" x="3228975" y="3186113"/>
          <p14:tracePt t="77544" x="3228975" y="3203575"/>
          <p14:tracePt t="77552" x="3238500" y="3211513"/>
          <p14:tracePt t="77559" x="3246438" y="3228975"/>
          <p14:tracePt t="77567" x="3271838" y="3271838"/>
          <p14:tracePt t="77574" x="3289300" y="3305175"/>
          <p14:tracePt t="77582" x="3297238" y="3340100"/>
          <p14:tracePt t="77589" x="3305175" y="3373438"/>
          <p14:tracePt t="77597" x="3305175" y="3390900"/>
          <p14:tracePt t="77604" x="3314700" y="3424238"/>
          <p14:tracePt t="77612" x="3314700" y="3433763"/>
          <p14:tracePt t="77619" x="3314700" y="3449638"/>
          <p14:tracePt t="77627" x="3314700" y="3459163"/>
          <p14:tracePt t="77642" x="3314700" y="3467100"/>
          <p14:tracePt t="77648" x="3314700" y="3475038"/>
          <p14:tracePt t="77656" x="3314700" y="3484563"/>
          <p14:tracePt t="77748" x="3314700" y="3492500"/>
          <p14:tracePt t="77755" x="3314700" y="3502025"/>
          <p14:tracePt t="77769" x="3314700" y="3509963"/>
          <p14:tracePt t="77889" x="3314700" y="3502025"/>
          <p14:tracePt t="77896" x="3314700" y="3475038"/>
          <p14:tracePt t="77904" x="3314700" y="3441700"/>
          <p14:tracePt t="77910" x="3314700" y="3390900"/>
          <p14:tracePt t="77917" x="3314700" y="3355975"/>
          <p14:tracePt t="77924" x="3305175" y="3297238"/>
          <p14:tracePt t="77932" x="3297238" y="3221038"/>
          <p14:tracePt t="77939" x="3289300" y="3135313"/>
          <p14:tracePt t="77952" x="3271838" y="3059113"/>
          <p14:tracePt t="77954" x="3263900" y="2990850"/>
          <p14:tracePt t="77962" x="3246438" y="2932113"/>
          <p14:tracePt t="77970" x="3238500" y="2871788"/>
          <p14:tracePt t="77977" x="3228975" y="2820988"/>
          <p14:tracePt t="77985" x="3211513" y="2762250"/>
          <p14:tracePt t="77992" x="3203575" y="2693988"/>
          <p14:tracePt t="77999" x="3195638" y="2617788"/>
          <p14:tracePt t="78006" x="3186113" y="2532063"/>
          <p14:tracePt t="78013" x="3170238" y="2455863"/>
          <p14:tracePt t="78021" x="3160713" y="2371725"/>
          <p14:tracePt t="78029" x="3152775" y="2336800"/>
          <p14:tracePt t="78037" x="3144838" y="2303463"/>
          <p14:tracePt t="78044" x="3135313" y="2260600"/>
          <p14:tracePt t="78052" x="3135313" y="2235200"/>
          <p14:tracePt t="78059" x="3127375" y="2200275"/>
          <p14:tracePt t="78066" x="3119438" y="2184400"/>
          <p14:tracePt t="78073" x="3109913" y="2149475"/>
          <p14:tracePt t="78081" x="3101975" y="2098675"/>
          <p14:tracePt t="78088" x="3094038" y="2065338"/>
          <p14:tracePt t="78096" x="3076575" y="2022475"/>
          <p14:tracePt t="78104" x="3067050" y="1997075"/>
          <p14:tracePt t="78111" x="3059113" y="1963738"/>
          <p14:tracePt t="78118" x="3059113" y="1928813"/>
          <p14:tracePt t="78126" x="3051175" y="1903413"/>
          <p14:tracePt t="78134" x="3051175" y="1878013"/>
          <p14:tracePt t="78141" x="3041650" y="1835150"/>
          <p14:tracePt t="78148" x="3041650" y="1801813"/>
          <p14:tracePt t="78155" x="3033713" y="1776413"/>
          <p14:tracePt t="78163" x="3033713" y="1758950"/>
          <p14:tracePt t="78169" x="3033713" y="1741488"/>
          <p14:tracePt t="78178" x="3033713" y="1725613"/>
          <p14:tracePt t="78185" x="3033713" y="1716088"/>
          <p14:tracePt t="78193" x="3033713" y="1700213"/>
          <p14:tracePt t="78200" x="3033713" y="1690688"/>
          <p14:tracePt t="78208" x="3033713" y="1682750"/>
          <p14:tracePt t="78215" x="3033713" y="1674813"/>
          <p14:tracePt t="78245" x="3033713" y="1665288"/>
          <p14:tracePt t="78292" x="3033713" y="1657350"/>
          <p14:tracePt t="78329" x="3033713" y="1649413"/>
          <p14:tracePt t="78373" x="3033713" y="1639888"/>
          <p14:tracePt t="78401" x="3033713" y="1631950"/>
          <p14:tracePt t="78722" x="3025775" y="1639888"/>
          <p14:tracePt t="78729" x="3025775" y="1649413"/>
          <p14:tracePt t="78737" x="3025775" y="1665288"/>
          <p14:tracePt t="78744" x="3025775" y="1700213"/>
          <p14:tracePt t="78752" x="3025775" y="1708150"/>
          <p14:tracePt t="78759" x="3025775" y="1733550"/>
          <p14:tracePt t="78766" x="3025775" y="1776413"/>
          <p14:tracePt t="78774" x="3016250" y="1801813"/>
          <p14:tracePt t="78782" x="3016250" y="1819275"/>
          <p14:tracePt t="78789" x="3016250" y="1852613"/>
          <p14:tracePt t="78796" x="3016250" y="1878013"/>
          <p14:tracePt t="78804" x="3016250" y="1895475"/>
          <p14:tracePt t="78812" x="3016250" y="1928813"/>
          <p14:tracePt t="78818" x="3016250" y="1946275"/>
          <p14:tracePt t="78826" x="3016250" y="1954213"/>
          <p14:tracePt t="78833" x="3016250" y="1971675"/>
          <p14:tracePt t="78841" x="3016250" y="1989138"/>
          <p14:tracePt t="78848" x="3016250" y="2005013"/>
          <p14:tracePt t="78856" x="3016250" y="2022475"/>
          <p14:tracePt t="78863" x="3016250" y="2030413"/>
          <p14:tracePt t="78871" x="3016250" y="2039938"/>
          <p14:tracePt t="78880" x="3016250" y="2055813"/>
          <p14:tracePt t="78886" x="3016250" y="2065338"/>
          <p14:tracePt t="78893" x="3016250" y="2082800"/>
          <p14:tracePt t="78900" x="3016250" y="2098675"/>
          <p14:tracePt t="78908" x="3016250" y="2108200"/>
          <p14:tracePt t="78915" x="3016250" y="2124075"/>
          <p14:tracePt t="78923" x="3016250" y="2141538"/>
          <p14:tracePt t="78931" x="3016250" y="2159000"/>
          <p14:tracePt t="78945" x="3008313" y="2192338"/>
          <p14:tracePt t="78953" x="3008313" y="2217738"/>
          <p14:tracePt t="78960" x="3008313" y="2235200"/>
          <p14:tracePt t="78968" x="3008313" y="2243138"/>
          <p14:tracePt t="78975" x="3008313" y="2252663"/>
          <p14:tracePt t="78982" x="3008313" y="2260600"/>
          <p14:tracePt t="78997" x="3008313" y="2278063"/>
          <p14:tracePt t="79005" x="3008313" y="2286000"/>
          <p14:tracePt t="79012" x="3000375" y="2286000"/>
          <p14:tracePt t="79019" x="3000375" y="2293938"/>
          <p14:tracePt t="79027" x="2990850" y="2311400"/>
          <p14:tracePt t="79034" x="2974975" y="2319338"/>
          <p14:tracePt t="79042" x="2974975" y="2344738"/>
          <p14:tracePt t="79049" x="2974975" y="2362200"/>
          <p14:tracePt t="79057" x="2974975" y="2379663"/>
          <p14:tracePt t="79064" x="2974975" y="2397125"/>
          <p14:tracePt t="79072" x="2965450" y="2422525"/>
          <p14:tracePt t="79087" x="2965450" y="2430463"/>
          <p14:tracePt t="79094" x="2965450" y="2438400"/>
          <p14:tracePt t="79101" x="2965450" y="2447925"/>
          <p14:tracePt t="79116" x="2965450" y="2455863"/>
          <p14:tracePt t="79124" x="2965450" y="2463800"/>
          <p14:tracePt t="79191" x="2957513" y="2481263"/>
          <p14:tracePt t="79199" x="2957513" y="2489200"/>
          <p14:tracePt t="79214" x="2957513" y="2498725"/>
          <p14:tracePt t="79221" x="2957513" y="2506663"/>
          <p14:tracePt t="79230" x="2957513" y="2516188"/>
          <p14:tracePt t="79484" x="2957513" y="2498725"/>
          <p14:tracePt t="79490" x="2957513" y="2463800"/>
          <p14:tracePt t="79497" x="2957513" y="2438400"/>
          <p14:tracePt t="79505" x="2957513" y="2422525"/>
          <p14:tracePt t="79512" x="2957513" y="2413000"/>
          <p14:tracePt t="79519" x="2957513" y="2405063"/>
          <p14:tracePt t="79526" x="2957513" y="2379663"/>
          <p14:tracePt t="79534" x="2965450" y="2362200"/>
          <p14:tracePt t="79541" x="2965450" y="2344738"/>
          <p14:tracePt t="79549" x="2974975" y="2319338"/>
          <p14:tracePt t="79558" x="3000375" y="2243138"/>
          <p14:tracePt t="79563" x="3016250" y="2166938"/>
          <p14:tracePt t="79571" x="3041650" y="2108200"/>
          <p14:tracePt t="79578" x="3051175" y="2047875"/>
          <p14:tracePt t="79586" x="3059113" y="2014538"/>
          <p14:tracePt t="79593" x="3067050" y="1979613"/>
          <p14:tracePt t="79601" x="3076575" y="1963738"/>
          <p14:tracePt t="79616" x="3076575" y="1954213"/>
          <p14:tracePt t="79624" x="3076575" y="1946275"/>
          <p14:tracePt t="79668" x="3076575" y="1938338"/>
          <p14:tracePt t="79675" x="3076575" y="1920875"/>
          <p14:tracePt t="79682" x="3101975" y="1903413"/>
          <p14:tracePt t="79689" x="3101975" y="1885950"/>
          <p14:tracePt t="79697" x="3101975" y="1878013"/>
          <p14:tracePt t="79705" x="3109913" y="1870075"/>
          <p14:tracePt t="79712" x="3119438" y="1870075"/>
          <p14:tracePt t="79720" x="3119438" y="1860550"/>
          <p14:tracePt t="79727" x="3119438" y="1844675"/>
          <p14:tracePt t="79742" x="3119438" y="1835150"/>
          <p14:tracePt t="79779" x="3119438" y="1827213"/>
          <p14:tracePt t="79856" x="3119438" y="1819275"/>
          <p14:tracePt t="79870" x="3119438" y="1809750"/>
          <p14:tracePt t="79877" x="3119438" y="1801813"/>
          <p14:tracePt t="79884" x="3127375" y="1784350"/>
          <p14:tracePt t="79891" x="3135313" y="1766888"/>
          <p14:tracePt t="79899" x="3135313" y="1758950"/>
          <p14:tracePt t="79907" x="3144838" y="1741488"/>
          <p14:tracePt t="79913" x="3160713" y="1725613"/>
          <p14:tracePt t="79921" x="3160713" y="1716088"/>
          <p14:tracePt t="79928" x="3160713" y="1708150"/>
          <p14:tracePt t="79940" x="3160713" y="1700213"/>
          <p14:tracePt t="80020" x="3160713" y="1690688"/>
          <p14:tracePt t="80228" x="3160713" y="1751013"/>
          <p14:tracePt t="80236" x="3160713" y="1827213"/>
          <p14:tracePt t="80242" x="3160713" y="1878013"/>
          <p14:tracePt t="80249" x="3160713" y="1938338"/>
          <p14:tracePt t="80256" x="3170238" y="1989138"/>
          <p14:tracePt t="80264" x="3170238" y="2014538"/>
          <p14:tracePt t="80270" x="3170238" y="2039938"/>
          <p14:tracePt t="80278" x="3170238" y="2055813"/>
          <p14:tracePt t="80286" x="3178175" y="2090738"/>
          <p14:tracePt t="80293" x="3178175" y="2108200"/>
          <p14:tracePt t="80301" x="3186113" y="2141538"/>
          <p14:tracePt t="80308" x="3195638" y="2184400"/>
          <p14:tracePt t="80316" x="3203575" y="2217738"/>
          <p14:tracePt t="80323" x="3211513" y="2278063"/>
          <p14:tracePt t="80331" x="3211513" y="2311400"/>
          <p14:tracePt t="80337" x="3221038" y="2371725"/>
          <p14:tracePt t="80346" x="3246438" y="2430463"/>
          <p14:tracePt t="80353" x="3246438" y="2473325"/>
          <p14:tracePt t="80360" x="3246438" y="2498725"/>
          <p14:tracePt t="80368" x="3246438" y="2516188"/>
          <p14:tracePt t="80375" x="3254375" y="2549525"/>
          <p14:tracePt t="80383" x="3254375" y="2574925"/>
          <p14:tracePt t="80390" x="3254375" y="2592388"/>
          <p14:tracePt t="80398" x="3263900" y="2625725"/>
          <p14:tracePt t="80405" x="3263900" y="2651125"/>
          <p14:tracePt t="80413" x="3263900" y="2693988"/>
          <p14:tracePt t="80419" x="3263900" y="2719388"/>
          <p14:tracePt t="80429" x="3263900" y="2744788"/>
          <p14:tracePt t="80438" x="3271838" y="2787650"/>
          <p14:tracePt t="80445" x="3271838" y="2813050"/>
          <p14:tracePt t="80454" x="3271838" y="2855913"/>
          <p14:tracePt t="80459" x="3271838" y="2881313"/>
          <p14:tracePt t="80465" x="3271838" y="2897188"/>
          <p14:tracePt t="80472" x="3271838" y="2922588"/>
          <p14:tracePt t="80480" x="3271838" y="2949575"/>
          <p14:tracePt t="80487" x="3271838" y="2957513"/>
          <p14:tracePt t="80495" x="3271838" y="2990850"/>
          <p14:tracePt t="80502" x="3271838" y="3008313"/>
          <p14:tracePt t="80510" x="3271838" y="3016250"/>
          <p14:tracePt t="80517" x="3271838" y="3041650"/>
          <p14:tracePt t="80524" x="3271838" y="3059113"/>
          <p14:tracePt t="80532" x="3271838" y="3084513"/>
          <p14:tracePt t="80539" x="3271838" y="3109913"/>
          <p14:tracePt t="80547" x="3271838" y="3135313"/>
          <p14:tracePt t="80554" x="3271838" y="3178175"/>
          <p14:tracePt t="80561" x="3271838" y="3195638"/>
          <p14:tracePt t="80569" x="3271838" y="3238500"/>
          <p14:tracePt t="80577" x="3271838" y="3263900"/>
          <p14:tracePt t="80585" x="3271838" y="3289300"/>
          <p14:tracePt t="80592" x="3271838" y="3330575"/>
          <p14:tracePt t="80599" x="3263900" y="3365500"/>
          <p14:tracePt t="80606" x="3263900" y="3382963"/>
          <p14:tracePt t="80614" x="3254375" y="3416300"/>
          <p14:tracePt t="80621" x="3254375" y="3433763"/>
          <p14:tracePt t="80629" x="3238500" y="3441700"/>
          <p14:tracePt t="80636" x="3238500" y="3459163"/>
          <p14:tracePt t="80644" x="3238500" y="3475038"/>
          <p14:tracePt t="80659" x="3238500" y="3484563"/>
          <p14:tracePt t="80666" x="3238500" y="3492500"/>
          <p14:tracePt t="80681" x="3238500" y="3502025"/>
          <p14:tracePt t="81434" x="3271838" y="3552825"/>
          <p14:tracePt t="81442" x="3382963" y="3662363"/>
          <p14:tracePt t="81448" x="3492500" y="3790950"/>
          <p14:tracePt t="81455" x="3654425" y="3935413"/>
          <p14:tracePt t="81462" x="3806825" y="4062413"/>
          <p14:tracePt t="81471" x="3935413" y="4156075"/>
          <p14:tracePt t="81477" x="4027488" y="4224338"/>
          <p14:tracePt t="81485" x="4156075" y="4359275"/>
          <p14:tracePt t="81494" x="4232275" y="4460875"/>
          <p14:tracePt t="81500" x="4333875" y="4589463"/>
          <p14:tracePt t="81508" x="4445000" y="4691063"/>
          <p14:tracePt t="81515" x="4521200" y="4775200"/>
          <p14:tracePt t="81522" x="4597400" y="4843463"/>
          <p14:tracePt t="81529" x="4683125" y="4962525"/>
          <p14:tracePt t="81537" x="4749800" y="5048250"/>
          <p14:tracePt t="81544" x="4784725" y="5099050"/>
          <p14:tracePt t="81552" x="4818063" y="5141913"/>
          <p14:tracePt t="81560" x="4843463" y="5167313"/>
          <p14:tracePt t="81569" x="4868863" y="5200650"/>
          <p14:tracePt t="81579" x="4886325" y="5218113"/>
          <p14:tracePt t="81584" x="4911725" y="5235575"/>
          <p14:tracePt t="81904" x="4979988" y="5235575"/>
          <p14:tracePt t="81911" x="5081588" y="5243513"/>
          <p14:tracePt t="81917" x="5141913" y="5251450"/>
          <p14:tracePt t="81924" x="5200650" y="5260975"/>
          <p14:tracePt t="81932" x="5260975" y="5268913"/>
          <p14:tracePt t="81940" x="5302250" y="5286375"/>
          <p14:tracePt t="81954" x="5421313" y="5302250"/>
          <p14:tracePt t="81962" x="5456238" y="5311775"/>
          <p14:tracePt t="81969" x="5489575" y="5311775"/>
          <p14:tracePt t="81976" x="5524500" y="5327650"/>
          <p14:tracePt t="81984" x="5549900" y="5327650"/>
          <p14:tracePt t="81991" x="5608638" y="5337175"/>
          <p14:tracePt t="81999" x="5641975" y="5345113"/>
          <p14:tracePt t="82007" x="5684838" y="5345113"/>
          <p14:tracePt t="82014" x="5694363" y="5345113"/>
          <p14:tracePt t="82022" x="5702300" y="5345113"/>
          <p14:tracePt t="82028" x="5710238" y="5345113"/>
          <p14:tracePt t="82037" x="5719763" y="5345113"/>
          <p14:tracePt t="82066" x="5745163" y="5353050"/>
          <p14:tracePt t="82073" x="5753100" y="5353050"/>
          <p14:tracePt t="82081" x="5778500" y="5353050"/>
          <p14:tracePt t="82088" x="5795963" y="5353050"/>
          <p14:tracePt t="82096" x="5803900" y="5353050"/>
          <p14:tracePt t="82103" x="5821363" y="5353050"/>
          <p14:tracePt t="82118" x="5829300" y="5353050"/>
          <p14:tracePt t="82125" x="5838825" y="5353050"/>
          <p14:tracePt t="82163" x="5846763" y="5353050"/>
          <p14:tracePt t="82171" x="5854700" y="5353050"/>
          <p14:tracePt t="82178" x="5889625" y="5353050"/>
          <p14:tracePt t="82185" x="5897563" y="5353050"/>
          <p14:tracePt t="82193" x="5915025" y="5353050"/>
          <p14:tracePt t="82200" x="5932488" y="5353050"/>
          <p14:tracePt t="82208" x="5940425" y="5353050"/>
          <p14:tracePt t="82215" x="5957888" y="5353050"/>
          <p14:tracePt t="82223" x="5965825" y="5353050"/>
          <p14:tracePt t="82344" x="5983288" y="5362575"/>
          <p14:tracePt t="82350" x="6016625" y="5370513"/>
          <p14:tracePt t="82358" x="6076950" y="5395913"/>
          <p14:tracePt t="82364" x="6135688" y="5421313"/>
          <p14:tracePt t="82372" x="6169025" y="5430838"/>
          <p14:tracePt t="82379" x="6229350" y="5456238"/>
          <p14:tracePt t="82386" x="6280150" y="5472113"/>
          <p14:tracePt t="82394" x="6338888" y="5489575"/>
          <p14:tracePt t="82401" x="6365875" y="5514975"/>
          <p14:tracePt t="82408" x="6399213" y="5532438"/>
          <p14:tracePt t="82416" x="6450013" y="5557838"/>
          <p14:tracePt t="82424" x="6483350" y="5575300"/>
          <p14:tracePt t="82431" x="6526213" y="5583238"/>
          <p14:tracePt t="82438" x="6569075" y="5600700"/>
          <p14:tracePt t="82446" x="6594475" y="5608638"/>
          <p14:tracePt t="82454" x="6619875" y="5608638"/>
          <p14:tracePt t="82461" x="6637338" y="5608638"/>
          <p14:tracePt t="82468" x="6645275" y="5608638"/>
          <p14:tracePt t="82476" x="6688138" y="5608638"/>
          <p14:tracePt t="82483" x="6705600" y="5608638"/>
          <p14:tracePt t="82490" x="6713538" y="5608638"/>
          <p14:tracePt t="82498" x="6746875" y="5608638"/>
          <p14:tracePt t="82505" x="6756400" y="5608638"/>
          <p14:tracePt t="82513" x="6772275" y="5591175"/>
          <p14:tracePt t="82521" x="6789738" y="5583238"/>
          <p14:tracePt t="82528" x="6807200" y="5575300"/>
          <p14:tracePt t="82535" x="6832600" y="5565775"/>
          <p14:tracePt t="82542" x="6858000" y="5540375"/>
          <p14:tracePt t="82550" x="6883400" y="5489575"/>
          <p14:tracePt t="82557" x="6891338" y="5472113"/>
          <p14:tracePt t="82565" x="6908800" y="5456238"/>
          <p14:tracePt t="82572" x="6916738" y="5446713"/>
          <p14:tracePt t="82580" x="6916738" y="5430838"/>
          <p14:tracePt t="82589" x="6916738" y="5421313"/>
          <p14:tracePt t="82595" x="6916738" y="5413375"/>
          <p14:tracePt t="82609" x="6926263" y="5387975"/>
          <p14:tracePt t="82617" x="6926263" y="5319713"/>
          <p14:tracePt t="82624" x="6926263" y="5268913"/>
          <p14:tracePt t="82632" x="6908800" y="5226050"/>
          <p14:tracePt t="82640" x="6875463" y="5175250"/>
          <p14:tracePt t="82647" x="6850063" y="5124450"/>
          <p14:tracePt t="82656" x="6832600" y="5099050"/>
          <p14:tracePt t="82662" x="6815138" y="5064125"/>
          <p14:tracePt t="82670" x="6799263" y="5048250"/>
          <p14:tracePt t="82676" x="6781800" y="5038725"/>
          <p14:tracePt t="82684" x="6781800" y="5022850"/>
          <p14:tracePt t="82691" x="6764338" y="4997450"/>
          <p14:tracePt t="82699" x="6746875" y="4979988"/>
          <p14:tracePt t="82707" x="6721475" y="4962525"/>
          <p14:tracePt t="82714" x="6696075" y="4946650"/>
          <p14:tracePt t="82722" x="6680200" y="4919663"/>
          <p14:tracePt t="82728" x="6670675" y="4903788"/>
          <p14:tracePt t="82737" x="6645275" y="4894263"/>
          <p14:tracePt t="82743" x="6627813" y="4886325"/>
          <p14:tracePt t="82752" x="6611938" y="4868863"/>
          <p14:tracePt t="82759" x="6602413" y="4868863"/>
          <p14:tracePt t="82766" x="6586538" y="4860925"/>
          <p14:tracePt t="82774" x="6551613" y="4835525"/>
          <p14:tracePt t="82781" x="6500813" y="4810125"/>
          <p14:tracePt t="82789" x="6442075" y="4792663"/>
          <p14:tracePt t="82796" x="6399213" y="4784725"/>
          <p14:tracePt t="82804" x="6348413" y="4775200"/>
          <p14:tracePt t="82811" x="6305550" y="4767263"/>
          <p14:tracePt t="82819" x="6254750" y="4759325"/>
          <p14:tracePt t="82826" x="6237288" y="4741863"/>
          <p14:tracePt t="82833" x="6203950" y="4741863"/>
          <p14:tracePt t="82841" x="6186488" y="4741863"/>
          <p14:tracePt t="82848" x="6178550" y="4741863"/>
          <p14:tracePt t="82855" x="6161088" y="4741863"/>
          <p14:tracePt t="82863" x="6153150" y="4741863"/>
          <p14:tracePt t="82871" x="6135688" y="4741863"/>
          <p14:tracePt t="82878" x="6118225" y="4741863"/>
          <p14:tracePt t="82886" x="6110288" y="4741863"/>
          <p14:tracePt t="82893" x="6084888" y="4749800"/>
          <p14:tracePt t="82900" x="6042025" y="4759325"/>
          <p14:tracePt t="82907" x="6008688" y="4767263"/>
          <p14:tracePt t="82915" x="5948363" y="4775200"/>
          <p14:tracePt t="82922" x="5897563" y="4784725"/>
          <p14:tracePt t="82930" x="5854700" y="4792663"/>
          <p14:tracePt t="82939" x="5829300" y="4802188"/>
          <p14:tracePt t="82945" x="5803900" y="4810125"/>
          <p14:tracePt t="82952" x="5778500" y="4818063"/>
          <p14:tracePt t="82960" x="5753100" y="4827588"/>
          <p14:tracePt t="82968" x="5735638" y="4835525"/>
          <p14:tracePt t="82974" x="5719763" y="4843463"/>
          <p14:tracePt t="82982" x="5702300" y="4852988"/>
          <p14:tracePt t="82990" x="5694363" y="4860925"/>
          <p14:tracePt t="82997" x="5684838" y="4860925"/>
          <p14:tracePt t="83012" x="5676900" y="4860925"/>
          <p14:tracePt t="83020" x="5668963" y="4860925"/>
          <p14:tracePt t="83027" x="5659438" y="4860925"/>
          <p14:tracePt t="83064" x="5659438" y="4868863"/>
          <p14:tracePt t="83072" x="5641975" y="4868863"/>
          <p14:tracePt t="83079" x="5634038" y="4868863"/>
          <p14:tracePt t="83087" x="5634038" y="4878388"/>
          <p14:tracePt t="83094" x="5626100" y="4886325"/>
          <p14:tracePt t="83102" x="5616575" y="4903788"/>
          <p14:tracePt t="83109" x="5600700" y="4919663"/>
          <p14:tracePt t="83117" x="5583238" y="4954588"/>
          <p14:tracePt t="83125" x="5557838" y="5005388"/>
          <p14:tracePt t="83131" x="5540375" y="5048250"/>
          <p14:tracePt t="83139" x="5532438" y="5081588"/>
          <p14:tracePt t="83146" x="5524500" y="5132388"/>
          <p14:tracePt t="83154" x="5514975" y="5167313"/>
          <p14:tracePt t="83161" x="5514975" y="5192713"/>
          <p14:tracePt t="83169" x="5514975" y="5218113"/>
          <p14:tracePt t="83176" x="5514975" y="5243513"/>
          <p14:tracePt t="83183" x="5514975" y="5251450"/>
          <p14:tracePt t="83190" x="5514975" y="5268913"/>
          <p14:tracePt t="83198" x="5514975" y="5294313"/>
          <p14:tracePt t="83205" x="5514975" y="5311775"/>
          <p14:tracePt t="83213" x="5514975" y="5327650"/>
          <p14:tracePt t="83222" x="5514975" y="5353050"/>
          <p14:tracePt t="83228" x="5524500" y="5362575"/>
          <p14:tracePt t="83236" x="5540375" y="5395913"/>
          <p14:tracePt t="83243" x="5549900" y="5413375"/>
          <p14:tracePt t="83250" x="5575300" y="5438775"/>
          <p14:tracePt t="83257" x="5583238" y="5456238"/>
          <p14:tracePt t="83265" x="5591175" y="5472113"/>
          <p14:tracePt t="83272" x="5600700" y="5489575"/>
          <p14:tracePt t="83280" x="5608638" y="5507038"/>
          <p14:tracePt t="83288" x="5626100" y="5524500"/>
          <p14:tracePt t="83295" x="5684838" y="5565775"/>
          <p14:tracePt t="83302" x="5719763" y="5583238"/>
          <p14:tracePt t="83310" x="5778500" y="5608638"/>
          <p14:tracePt t="83318" x="5821363" y="5626100"/>
          <p14:tracePt t="83324" x="5864225" y="5641975"/>
          <p14:tracePt t="83331" x="5897563" y="5641975"/>
          <p14:tracePt t="83340" x="5940425" y="5641975"/>
          <p14:tracePt t="83347" x="5973763" y="5641975"/>
          <p14:tracePt t="83355" x="6024563" y="5634038"/>
          <p14:tracePt t="83362" x="6084888" y="5626100"/>
          <p14:tracePt t="83370" x="6169025" y="5616575"/>
          <p14:tracePt t="83377" x="6246813" y="5600700"/>
          <p14:tracePt t="83384" x="6305550" y="5583238"/>
          <p14:tracePt t="83392" x="6381750" y="5575300"/>
          <p14:tracePt t="83399" x="6424613" y="5565775"/>
          <p14:tracePt t="83407" x="6457950" y="5557838"/>
          <p14:tracePt t="83414" x="6492875" y="5557838"/>
          <p14:tracePt t="83422" x="6518275" y="5557838"/>
          <p14:tracePt t="83429" x="6526213" y="5557838"/>
          <p14:tracePt t="83437" x="6535738" y="5557838"/>
          <p14:tracePt t="83444" x="6543675" y="5557838"/>
          <p14:tracePt t="83459" x="6551613" y="5557838"/>
          <p14:tracePt t="84042" x="6510338" y="5540375"/>
          <p14:tracePt t="84051" x="6424613" y="5514975"/>
          <p14:tracePt t="84055" x="6348413" y="5497513"/>
          <p14:tracePt t="84062" x="6272213" y="5472113"/>
          <p14:tracePt t="84070" x="6169025" y="5438775"/>
          <p14:tracePt t="84077" x="6084888" y="5421313"/>
          <p14:tracePt t="84085" x="6008688" y="5405438"/>
          <p14:tracePt t="84092" x="5948363" y="5405438"/>
          <p14:tracePt t="84100" x="5880100" y="5395913"/>
          <p14:tracePt t="84107" x="5778500" y="5387975"/>
          <p14:tracePt t="84115" x="5694363" y="5387975"/>
          <p14:tracePt t="84123" x="5616575" y="5380038"/>
          <p14:tracePt t="84130" x="5532438" y="5362575"/>
          <p14:tracePt t="84137" x="5472113" y="5345113"/>
          <p14:tracePt t="84144" x="5438775" y="5345113"/>
          <p14:tracePt t="84152" x="5421313" y="5337175"/>
          <p14:tracePt t="84159" x="5387975" y="5327650"/>
          <p14:tracePt t="84167" x="5362575" y="5327650"/>
          <p14:tracePt t="84175" x="5319713" y="5319713"/>
          <p14:tracePt t="84181" x="5286375" y="5311775"/>
          <p14:tracePt t="84188" x="5226050" y="5302250"/>
          <p14:tracePt t="84196" x="5183188" y="5294313"/>
          <p14:tracePt t="84204" x="5124450" y="5286375"/>
          <p14:tracePt t="84211" x="5064125" y="5286375"/>
          <p14:tracePt t="84218" x="5005388" y="5268913"/>
          <p14:tracePt t="84225" x="4954588" y="5251450"/>
          <p14:tracePt t="84233" x="4894263" y="5251450"/>
          <p14:tracePt t="84240" x="4835525" y="5243513"/>
          <p14:tracePt t="84248" x="4792663" y="5235575"/>
          <p14:tracePt t="84256" x="4733925" y="5235575"/>
          <p14:tracePt t="84263" x="4665663" y="5235575"/>
          <p14:tracePt t="84272" x="4564063" y="5226050"/>
          <p14:tracePt t="84278" x="4478338" y="5226050"/>
          <p14:tracePt t="84285" x="4402138" y="5208588"/>
          <p14:tracePt t="84293" x="4300538" y="5200650"/>
          <p14:tracePt t="84301" x="4257675" y="5192713"/>
          <p14:tracePt t="84307" x="4181475" y="5183188"/>
          <p14:tracePt t="84316" x="4079875" y="5149850"/>
          <p14:tracePt t="84323" x="3917950" y="5106988"/>
          <p14:tracePt t="84330" x="3816350" y="5091113"/>
          <p14:tracePt t="84337" x="3730625" y="5073650"/>
          <p14:tracePt t="84345" x="3646488" y="5064125"/>
          <p14:tracePt t="84353" x="3594100" y="5056188"/>
          <p14:tracePt t="84360" x="3535363" y="5038725"/>
          <p14:tracePt t="84368" x="3492500" y="5022850"/>
          <p14:tracePt t="84375" x="3459163" y="5022850"/>
          <p14:tracePt t="84382" x="3433763" y="5022850"/>
          <p14:tracePt t="84391" x="3416300" y="5022850"/>
          <p14:tracePt t="84398" x="3398838" y="5022850"/>
          <p14:tracePt t="84406" x="3365500" y="5022850"/>
          <p14:tracePt t="84412" x="3355975" y="5022850"/>
          <p14:tracePt t="84420" x="3340100" y="5022850"/>
          <p14:tracePt t="84427" x="3297238" y="5022850"/>
          <p14:tracePt t="85000" x="3279775" y="5022850"/>
          <p14:tracePt t="85007" x="3271838" y="5013325"/>
          <p14:tracePt t="85015" x="3254375" y="5005388"/>
          <p14:tracePt t="85022" x="3238500" y="4997450"/>
          <p14:tracePt t="85030" x="3221038" y="4987925"/>
          <p14:tracePt t="85037" x="3203575" y="4979988"/>
          <p14:tracePt t="85045" x="3178175" y="4972050"/>
          <p14:tracePt t="85052" x="3144838" y="4946650"/>
          <p14:tracePt t="85059" x="3119438" y="4929188"/>
          <p14:tracePt t="85067" x="3076575" y="4903788"/>
          <p14:tracePt t="85074" x="3041650" y="4886325"/>
          <p14:tracePt t="85082" x="3025775" y="4860925"/>
          <p14:tracePt t="85089" x="3000375" y="4843463"/>
          <p14:tracePt t="85097" x="2965450" y="4827588"/>
          <p14:tracePt t="85105" x="2949575" y="4818063"/>
          <p14:tracePt t="85112" x="2932113" y="4802188"/>
          <p14:tracePt t="85119" x="2932113" y="4775200"/>
          <p14:tracePt t="85127" x="2914650" y="4759325"/>
          <p14:tracePt t="85135" x="2897188" y="4749800"/>
          <p14:tracePt t="85142" x="2889250" y="4749800"/>
          <p14:tracePt t="85149" x="2881313" y="4733925"/>
          <p14:tracePt t="85157" x="2871788" y="4724400"/>
          <p14:tracePt t="85164" x="2863850" y="4716463"/>
          <p14:tracePt t="85172" x="2855913" y="4699000"/>
          <p14:tracePt t="85180" x="2855913" y="4691063"/>
          <p14:tracePt t="85187" x="2846388" y="4683125"/>
          <p14:tracePt t="85195" x="2838450" y="4665663"/>
          <p14:tracePt t="85202" x="2820988" y="4630738"/>
          <p14:tracePt t="85210" x="2813050" y="4605338"/>
          <p14:tracePt t="85217" x="2805113" y="4597400"/>
          <p14:tracePt t="85224" x="2805113" y="4589463"/>
          <p14:tracePt t="85231" x="2805113" y="4579938"/>
          <p14:tracePt t="85239" x="2805113" y="4572000"/>
          <p14:tracePt t="85247" x="2805113" y="4564063"/>
          <p14:tracePt t="85254" x="2795588" y="4554538"/>
          <p14:tracePt t="85292" x="2795588" y="4546600"/>
          <p14:tracePt t="85321" x="2795588" y="4538663"/>
          <p14:tracePt t="85367" x="2795588" y="4529138"/>
          <p14:tracePt t="85382" x="2795588" y="4521200"/>
          <p14:tracePt t="85397" x="2795588" y="4513263"/>
          <p14:tracePt t="85412" x="2795588" y="4503738"/>
          <p14:tracePt t="85426" x="2795588" y="4495800"/>
          <p14:tracePt t="85441" x="2795588" y="4486275"/>
          <p14:tracePt t="85479" x="2795588" y="4478338"/>
          <p14:tracePt t="85493" x="2795588" y="4470400"/>
          <p14:tracePt t="85515" x="2795588" y="4460875"/>
          <p14:tracePt t="85522" x="2795588" y="4445000"/>
          <p14:tracePt t="85537" x="2795588" y="4419600"/>
          <p14:tracePt t="85545" x="2805113" y="4410075"/>
          <p14:tracePt t="85552" x="2813050" y="4394200"/>
          <p14:tracePt t="85560" x="2830513" y="4376738"/>
          <p14:tracePt t="85567" x="2838450" y="4368800"/>
          <p14:tracePt t="85581" x="2838450" y="4359275"/>
          <p14:tracePt t="85597" x="2838450" y="4351338"/>
          <p14:tracePt t="86656" x="2846388" y="4351338"/>
          <p14:tracePt t="86737" x="2855913" y="4351338"/>
          <p14:tracePt t="86744" x="2855913" y="4359275"/>
          <p14:tracePt t="86767" x="2855913" y="4368800"/>
          <p14:tracePt t="86774" x="2855913" y="4376738"/>
          <p14:tracePt t="86782" x="2855913" y="4384675"/>
          <p14:tracePt t="86797" x="2863850" y="4384675"/>
          <p14:tracePt t="86804" x="2863850" y="4394200"/>
          <p14:tracePt t="86820" x="2863850" y="4402138"/>
          <p14:tracePt t="86826" x="2871788" y="4410075"/>
          <p14:tracePt t="86834" x="2871788" y="4419600"/>
          <p14:tracePt t="86841" x="2871788" y="4427538"/>
          <p14:tracePt t="86856" x="2871788" y="4435475"/>
          <p14:tracePt t="86864" x="2871788" y="4445000"/>
          <p14:tracePt t="86878" x="2871788" y="4452938"/>
          <p14:tracePt t="86886" x="2871788" y="4470400"/>
          <p14:tracePt t="86901" x="2871788" y="4478338"/>
          <p14:tracePt t="86908" x="2871788" y="4486275"/>
          <p14:tracePt t="86923" x="2871788" y="4495800"/>
          <p14:tracePt t="86938" x="2871788" y="4513263"/>
          <p14:tracePt t="86953" x="2871788" y="4529138"/>
          <p14:tracePt t="86960" x="2871788" y="4538663"/>
          <p14:tracePt t="86975" x="2871788" y="4546600"/>
          <p14:tracePt t="86982" x="2871788" y="4554538"/>
          <p14:tracePt t="86998" x="2871788" y="4564063"/>
          <p14:tracePt t="87005" x="2871788" y="4572000"/>
          <p14:tracePt t="87012" x="2871788" y="4579938"/>
          <p14:tracePt t="87027" x="2871788" y="4589463"/>
          <p14:tracePt t="87042" x="2871788" y="4597400"/>
          <p14:tracePt t="87057" x="2871788" y="4605338"/>
          <p14:tracePt t="87065" x="2871788" y="4614863"/>
          <p14:tracePt t="87072" x="2871788" y="4622800"/>
          <p14:tracePt t="87087" x="2871788" y="4630738"/>
          <p14:tracePt t="87094" x="2871788" y="4640263"/>
          <p14:tracePt t="87103" x="2871788" y="4648200"/>
          <p14:tracePt t="87109" x="2871788" y="4657725"/>
          <p14:tracePt t="87117" x="2871788" y="4665663"/>
          <p14:tracePt t="87132" x="2871788" y="4673600"/>
          <p14:tracePt t="87139" x="2871788" y="4683125"/>
          <p14:tracePt t="87147" x="2871788" y="4691063"/>
          <p14:tracePt t="87169" x="2871788" y="4699000"/>
          <p14:tracePt t="87176" x="2871788" y="4708525"/>
          <p14:tracePt t="87191" x="2871788" y="4716463"/>
          <p14:tracePt t="87199" x="2871788" y="4724400"/>
          <p14:tracePt t="87214" x="2871788" y="4733925"/>
          <p14:tracePt t="87228" x="2871788" y="4741863"/>
          <p14:tracePt t="87236" x="2871788" y="4749800"/>
          <p14:tracePt t="87251" x="2871788" y="4759325"/>
          <p14:tracePt t="87258" x="2871788" y="4775200"/>
          <p14:tracePt t="87273" x="2871788" y="4784725"/>
          <p14:tracePt t="87281" x="2871788" y="4792663"/>
          <p14:tracePt t="87295" x="2871788" y="4802188"/>
          <p14:tracePt t="87303" x="2871788" y="4810125"/>
          <p14:tracePt t="87318" x="2871788" y="4818063"/>
          <p14:tracePt t="87796" x="2871788" y="4827588"/>
          <p14:tracePt t="87802" x="2863850" y="4835525"/>
          <p14:tracePt t="87817" x="2855913" y="4843463"/>
          <p14:tracePt t="87824" x="2846388" y="4852988"/>
          <p14:tracePt t="87833" x="2846388" y="4860925"/>
          <p14:tracePt t="87839" x="2838450" y="4860925"/>
          <p14:tracePt t="87847" x="2830513" y="4868863"/>
          <p14:tracePt t="87854" x="2820988" y="4886325"/>
          <p14:tracePt t="87861" x="2813050" y="4886325"/>
          <p14:tracePt t="87870" x="2805113" y="4894263"/>
          <p14:tracePt t="87876" x="2795588" y="4903788"/>
          <p14:tracePt t="87883" x="2795588" y="4911725"/>
          <p14:tracePt t="87891" x="2787650" y="4911725"/>
          <p14:tracePt t="87899" x="2778125" y="4919663"/>
          <p14:tracePt t="87906" x="2778125" y="4929188"/>
          <p14:tracePt t="87921" x="2770188" y="4946650"/>
          <p14:tracePt t="87928" x="2770188" y="4954588"/>
          <p14:tracePt t="87943" x="2770188" y="4962525"/>
          <p14:tracePt t="87973" x="2770188" y="4972050"/>
          <p14:tracePt t="87981" x="2770188" y="4979988"/>
          <p14:tracePt t="87988" x="2762250" y="4979988"/>
          <p14:tracePt t="87995" x="2744788" y="4987925"/>
          <p14:tracePt t="88002" x="2744788" y="4997450"/>
          <p14:tracePt t="88010" x="2744788" y="5013325"/>
          <p14:tracePt t="88017" x="2744788" y="5030788"/>
          <p14:tracePt t="88024" x="2736850" y="5030788"/>
          <p14:tracePt t="88031" x="2736850" y="5038725"/>
          <p14:tracePt t="88040" x="2736850" y="5056188"/>
          <p14:tracePt t="88048" x="2727325" y="5056188"/>
          <p14:tracePt t="88054" x="2727325" y="5064125"/>
          <p14:tracePt t="88062" x="2727325" y="5081588"/>
          <p14:tracePt t="88092" x="2727325" y="5091113"/>
          <p14:tracePt t="88107" x="2727325" y="5099050"/>
          <p14:tracePt t="88161" x="2719388" y="5106988"/>
          <p14:tracePt t="88235" x="2719388" y="5116513"/>
          <p14:tracePt t="88250" x="2719388" y="5124450"/>
          <p14:tracePt t="88623" x="2719388" y="5116513"/>
          <p14:tracePt t="88630" x="2719388" y="5106988"/>
          <p14:tracePt t="88637" x="2719388" y="5099050"/>
          <p14:tracePt t="88644" x="2719388" y="5081588"/>
          <p14:tracePt t="88651" x="2719388" y="5064125"/>
          <p14:tracePt t="88659" x="2719388" y="5048250"/>
          <p14:tracePt t="88666" x="2719388" y="5038725"/>
          <p14:tracePt t="88674" x="2719388" y="5030788"/>
          <p14:tracePt t="88681" x="2719388" y="5022850"/>
          <p14:tracePt t="88688" x="2719388" y="5013325"/>
          <p14:tracePt t="88703" x="2719388" y="4997450"/>
          <p14:tracePt t="88732" x="2719388" y="4987925"/>
          <p14:tracePt t="88771" x="2719388" y="4979988"/>
          <p14:tracePt t="88808" x="2719388" y="4972050"/>
          <p14:tracePt t="88830" x="2719388" y="4962525"/>
          <p14:tracePt t="89137" x="2633663" y="4937125"/>
          <p14:tracePt t="89144" x="2516188" y="4886325"/>
          <p14:tracePt t="89150" x="2397125" y="4827588"/>
          <p14:tracePt t="89158" x="2293938" y="4810125"/>
          <p14:tracePt t="89165" x="2184400" y="4775200"/>
          <p14:tracePt t="89172" x="2022475" y="4749800"/>
          <p14:tracePt t="89179" x="1827213" y="4708525"/>
          <p14:tracePt t="89187" x="1741488" y="4708525"/>
          <p14:tracePt t="89195" x="1639888" y="4708525"/>
          <p14:tracePt t="89202" x="1597025" y="4708525"/>
          <p14:tracePt t="89210" x="1530350" y="4708525"/>
          <p14:tracePt t="89217" x="1477963" y="4708525"/>
          <p14:tracePt t="89224" x="1427163" y="4708525"/>
          <p14:tracePt t="89231" x="1368425" y="4708525"/>
          <p14:tracePt t="89238" x="1325563" y="4708525"/>
          <p14:tracePt t="89246" x="1266825" y="4708525"/>
          <p14:tracePt t="89253" x="1241425" y="4708525"/>
          <p14:tracePt t="89261" x="1189038" y="4708525"/>
          <p14:tracePt t="89269" x="1163638" y="4708525"/>
          <p14:tracePt t="89277" x="1130300" y="4708525"/>
          <p14:tracePt t="89283" x="1087438" y="4708525"/>
          <p14:tracePt t="89292" x="1069975" y="4708525"/>
          <p14:tracePt t="89298" x="1011238" y="4708525"/>
          <p14:tracePt t="89306" x="985838" y="4708525"/>
          <p14:tracePt t="89314" x="942975" y="4708525"/>
          <p14:tracePt t="89322" x="917575" y="4708525"/>
          <p14:tracePt t="89329" x="892175" y="4708525"/>
          <p14:tracePt t="89336" x="884238" y="4708525"/>
          <p14:tracePt t="89344" x="858838" y="4708525"/>
          <p14:tracePt t="89351" x="849313" y="4708525"/>
          <p14:tracePt t="89359" x="841375" y="4708525"/>
          <p14:tracePt t="89365" x="833438" y="4708525"/>
          <p14:tracePt t="89374" x="823913" y="4708525"/>
          <p14:tracePt t="89388" x="815975" y="4708525"/>
          <p14:tracePt t="89403" x="798513" y="4708525"/>
          <p14:tracePt t="89418" x="790575" y="4708525"/>
          <p14:tracePt t="89426" x="781050" y="4708525"/>
          <p14:tracePt t="89433" x="765175" y="4708525"/>
          <p14:tracePt t="89441" x="747713" y="4708525"/>
          <p14:tracePt t="89447" x="730250" y="4708525"/>
          <p14:tracePt t="89456" x="714375" y="4708525"/>
          <p14:tracePt t="89463" x="704850" y="4716463"/>
          <p14:tracePt t="89470" x="696913" y="4716463"/>
          <p14:tracePt t="89485" x="688975" y="4724400"/>
          <p14:tracePt t="89492" x="679450" y="4724400"/>
          <p14:tracePt t="89500" x="671513" y="4724400"/>
          <p14:tracePt t="89508" x="663575" y="4733925"/>
          <p14:tracePt t="89514" x="654050" y="4733925"/>
          <p14:tracePt t="89522" x="654050" y="4741863"/>
          <p14:tracePt t="89530" x="646113" y="4741863"/>
          <p14:tracePt t="89537" x="636588" y="4741863"/>
          <p14:tracePt t="89552" x="628650" y="4741863"/>
          <p14:tracePt t="89651" x="620713" y="4741863"/>
          <p14:tracePt t="89665" x="611188" y="4741863"/>
          <p14:tracePt t="89686" x="603250" y="4741863"/>
          <p14:tracePt t="89738" x="620713" y="4741863"/>
          <p14:tracePt t="89746" x="654050" y="4741863"/>
          <p14:tracePt t="89753" x="663575" y="4741863"/>
          <p14:tracePt t="89761" x="704850" y="4741863"/>
          <p14:tracePt t="89768" x="730250" y="4741863"/>
          <p14:tracePt t="89776" x="755650" y="4741863"/>
          <p14:tracePt t="89783" x="781050" y="4741863"/>
          <p14:tracePt t="89791" x="798513" y="4741863"/>
          <p14:tracePt t="89798" x="815975" y="4741863"/>
          <p14:tracePt t="89805" x="823913" y="4741863"/>
          <p14:tracePt t="89813" x="849313" y="4741863"/>
          <p14:tracePt t="89820" x="858838" y="4741863"/>
          <p14:tracePt t="89828" x="884238" y="4741863"/>
          <p14:tracePt t="89835" x="900113" y="4741863"/>
          <p14:tracePt t="89842" x="925513" y="4741863"/>
          <p14:tracePt t="89850" x="952500" y="4741863"/>
          <p14:tracePt t="89858" x="968375" y="4741863"/>
          <p14:tracePt t="89864" x="993775" y="4741863"/>
          <p14:tracePt t="89872" x="1003300" y="4741863"/>
          <p14:tracePt t="89880" x="1019175" y="4741863"/>
          <p14:tracePt t="89887" x="1028700" y="4741863"/>
          <p14:tracePt t="89896" x="1044575" y="4741863"/>
          <p14:tracePt t="89902" x="1069975" y="4741863"/>
          <p14:tracePt t="89910" x="1079500" y="4741863"/>
          <p14:tracePt t="89917" x="1096963" y="4741863"/>
          <p14:tracePt t="89924" x="1104900" y="4741863"/>
          <p14:tracePt t="89932" x="1130300" y="4741863"/>
          <p14:tracePt t="89946" x="1163638" y="4741863"/>
          <p14:tracePt t="89947" x="1181100" y="4749800"/>
          <p14:tracePt t="89954" x="1216025" y="4749800"/>
          <p14:tracePt t="89963" x="1231900" y="4749800"/>
          <p14:tracePt t="89969" x="1266825" y="4759325"/>
          <p14:tracePt t="89977" x="1292225" y="4767263"/>
          <p14:tracePt t="89984" x="1300163" y="4767263"/>
          <p14:tracePt t="89992" x="1317625" y="4767263"/>
          <p14:tracePt t="89999" x="1333500" y="4775200"/>
          <p14:tracePt t="90007" x="1343025" y="4775200"/>
          <p14:tracePt t="90014" x="1368425" y="4792663"/>
          <p14:tracePt t="90023" x="1385888" y="4792663"/>
          <p14:tracePt t="90033" x="1393825" y="4792663"/>
          <p14:tracePt t="90039" x="1401763" y="4792663"/>
          <p14:tracePt t="90044" x="1411288" y="4802188"/>
          <p14:tracePt t="90051" x="1436688" y="4802188"/>
          <p14:tracePt t="90059" x="1462088" y="4802188"/>
          <p14:tracePt t="90066" x="1487488" y="4810125"/>
          <p14:tracePt t="90074" x="1530350" y="4810125"/>
          <p14:tracePt t="90081" x="1546225" y="4810125"/>
          <p14:tracePt t="90088" x="1571625" y="4810125"/>
          <p14:tracePt t="90096" x="1614488" y="4810125"/>
          <p14:tracePt t="90104" x="1649413" y="4818063"/>
          <p14:tracePt t="90111" x="1690688" y="4835525"/>
          <p14:tracePt t="90118" x="1725613" y="4835525"/>
          <p14:tracePt t="90126" x="1751013" y="4843463"/>
          <p14:tracePt t="90133" x="1766888" y="4843463"/>
          <p14:tracePt t="90141" x="1784350" y="4852988"/>
          <p14:tracePt t="90149" x="1801813" y="4852988"/>
          <p14:tracePt t="90156" x="1819275" y="4860925"/>
          <p14:tracePt t="90163" x="1835150" y="4860925"/>
          <p14:tracePt t="90171" x="1852613" y="4868863"/>
          <p14:tracePt t="90178" x="1870075" y="4878388"/>
          <p14:tracePt t="90185" x="1895475" y="4878388"/>
          <p14:tracePt t="90194" x="1938338" y="4886325"/>
          <p14:tracePt t="90201" x="1971675" y="4886325"/>
          <p14:tracePt t="90208" x="2014538" y="4886325"/>
          <p14:tracePt t="90215" x="2047875" y="4886325"/>
          <p14:tracePt t="90223" x="2073275" y="4886325"/>
          <p14:tracePt t="90230" x="2090738" y="4894263"/>
          <p14:tracePt t="90238" x="2108200" y="4894263"/>
          <p14:tracePt t="90246" x="2133600" y="4894263"/>
          <p14:tracePt t="90253" x="2159000" y="4894263"/>
          <p14:tracePt t="90260" x="2174875" y="4894263"/>
          <p14:tracePt t="90267" x="2200275" y="4894263"/>
          <p14:tracePt t="90274" x="2209800" y="4894263"/>
          <p14:tracePt t="90281" x="2235200" y="4894263"/>
          <p14:tracePt t="90289" x="2260600" y="4894263"/>
          <p14:tracePt t="90296" x="2268538" y="4894263"/>
          <p14:tracePt t="90304" x="2278063" y="4894263"/>
          <p14:tracePt t="90313" x="2286000" y="4894263"/>
          <p14:tracePt t="90319" x="2293938" y="4894263"/>
          <p14:tracePt t="90327" x="2303463" y="4894263"/>
          <p14:tracePt t="90334" x="2311400" y="4894263"/>
          <p14:tracePt t="90341" x="2319338" y="4894263"/>
          <p14:tracePt t="90349" x="2336800" y="4894263"/>
          <p14:tracePt t="90356" x="2379663" y="4894263"/>
          <p14:tracePt t="90364" x="2405063" y="4894263"/>
          <p14:tracePt t="90372" x="2447925" y="4894263"/>
          <p14:tracePt t="90380" x="2481263" y="4894263"/>
          <p14:tracePt t="90385" x="2524125" y="4894263"/>
          <p14:tracePt t="90394" x="2549525" y="4894263"/>
          <p14:tracePt t="90401" x="2566988" y="4894263"/>
          <p14:tracePt t="90409" x="2574925" y="4894263"/>
          <p14:tracePt t="90416" x="2600325" y="4894263"/>
          <p14:tracePt t="90424" x="2608263" y="4894263"/>
          <p14:tracePt t="90438" x="2625725" y="4886325"/>
          <p14:tracePt t="90446" x="2633663" y="4886325"/>
          <p14:tracePt t="90455" x="2643188" y="4886325"/>
          <p14:tracePt t="90464" x="2651125" y="4886325"/>
          <p14:tracePt t="90470" x="2660650" y="4886325"/>
          <p14:tracePt t="90478" x="2668588" y="4886325"/>
          <p14:tracePt t="90483" x="2686050" y="4878388"/>
          <p14:tracePt t="90497" x="2701925" y="4878388"/>
          <p14:tracePt t="90506" x="2744788" y="4868863"/>
          <p14:tracePt t="90513" x="2778125" y="4868863"/>
          <p14:tracePt t="90521" x="2820988" y="4868863"/>
          <p14:tracePt t="90528" x="2846388" y="4868863"/>
          <p14:tracePt t="90535" x="2881313" y="4868863"/>
          <p14:tracePt t="90542" x="2922588" y="4868863"/>
          <p14:tracePt t="90550" x="2957513" y="4868863"/>
          <p14:tracePt t="90558" x="2990850" y="4868863"/>
          <p14:tracePt t="90565" x="3008313" y="4868863"/>
          <p14:tracePt t="90573" x="3025775" y="4868863"/>
          <p14:tracePt t="90580" x="3033713" y="4868863"/>
          <p14:tracePt t="90587" x="3051175" y="4868863"/>
          <p14:tracePt t="90596" x="3059113" y="4868863"/>
          <p14:tracePt t="90602" x="3067050" y="4868863"/>
          <p14:tracePt t="90610" x="3076575" y="4868863"/>
          <p14:tracePt t="90617" x="3084513" y="4868863"/>
          <p14:tracePt t="90632" x="3094038" y="4868863"/>
          <p14:tracePt t="90654" x="3101975" y="4868863"/>
          <p14:tracePt t="90663" x="3109913" y="4868863"/>
          <p14:tracePt t="90670" x="3119438" y="4868863"/>
          <p14:tracePt t="90676" x="3127375" y="4868863"/>
          <p14:tracePt t="90721" x="3144838" y="4868863"/>
          <p14:tracePt t="90729" x="3152775" y="4868863"/>
          <p14:tracePt t="90744" x="3160713" y="4868863"/>
          <p14:tracePt t="90759" x="3178175" y="4868863"/>
          <p14:tracePt t="91511" x="3127375" y="4868863"/>
          <p14:tracePt t="91519" x="3041650" y="4868863"/>
          <p14:tracePt t="91526" x="2974975" y="4868863"/>
          <p14:tracePt t="91534" x="2914650" y="4886325"/>
          <p14:tracePt t="91542" x="2855913" y="4886325"/>
          <p14:tracePt t="91548" x="2820988" y="4894263"/>
          <p14:tracePt t="91556" x="2787650" y="4894263"/>
          <p14:tracePt t="91563" x="2778125" y="4894263"/>
          <p14:tracePt t="91571" x="2762250" y="4894263"/>
          <p14:tracePt t="91578" x="2744788" y="4894263"/>
          <p14:tracePt t="91586" x="2727325" y="4894263"/>
          <p14:tracePt t="91592" x="2719388" y="4894263"/>
          <p14:tracePt t="91600" x="2711450" y="4894263"/>
          <p14:tracePt t="91617" x="2701925" y="4894263"/>
          <p14:tracePt t="91640" x="2693988" y="4894263"/>
          <p14:tracePt t="91653" x="2686050" y="4894263"/>
          <p14:tracePt t="91668" x="2651125" y="4894263"/>
          <p14:tracePt t="91675" x="2643188" y="4894263"/>
          <p14:tracePt t="91682" x="2625725" y="4894263"/>
          <p14:tracePt t="91697" x="2617788" y="4894263"/>
          <p14:tracePt t="91705" x="2608263" y="4894263"/>
          <p14:tracePt t="91712" x="2600325" y="4894263"/>
          <p14:tracePt t="91720" x="2592388" y="4894263"/>
          <p14:tracePt t="92146" x="2600325" y="4894263"/>
          <p14:tracePt t="92153" x="2617788" y="4894263"/>
          <p14:tracePt t="92167" x="2625725" y="4894263"/>
          <p14:tracePt t="92174" x="2633663" y="4894263"/>
          <p14:tracePt t="93412" x="2643188" y="4894263"/>
          <p14:tracePt t="93420" x="2651125" y="4894263"/>
          <p14:tracePt t="93426" x="2660650" y="4894263"/>
          <p14:tracePt t="93441" x="2668588" y="4894263"/>
          <p14:tracePt t="93471" x="2676525" y="4894263"/>
          <p14:tracePt t="93508" x="2686050" y="4894263"/>
          <p14:tracePt t="93621" x="2701925" y="4894263"/>
          <p14:tracePt t="95109" x="2770188" y="4903788"/>
          <p14:tracePt t="95117" x="2830513" y="4911725"/>
          <p14:tracePt t="95125" x="2932113" y="4919663"/>
          <p14:tracePt t="95132" x="3033713" y="4946650"/>
          <p14:tracePt t="95140" x="3152775" y="4979988"/>
          <p14:tracePt t="95147" x="3263900" y="5022850"/>
          <p14:tracePt t="95155" x="3433763" y="5064125"/>
          <p14:tracePt t="95161" x="3543300" y="5099050"/>
          <p14:tracePt t="95169" x="3662363" y="5132388"/>
          <p14:tracePt t="95177" x="3824288" y="5175250"/>
          <p14:tracePt t="95184" x="4087813" y="5235575"/>
          <p14:tracePt t="95191" x="4257675" y="5276850"/>
          <p14:tracePt t="95199" x="4384675" y="5311775"/>
          <p14:tracePt t="95206" x="4605338" y="5353050"/>
          <p14:tracePt t="95213" x="4775200" y="5387975"/>
          <p14:tracePt t="95221" x="4937125" y="5413375"/>
          <p14:tracePt t="95229" x="5038725" y="5430838"/>
          <p14:tracePt t="95236" x="5116513" y="5438775"/>
          <p14:tracePt t="95243" x="5260975" y="5464175"/>
          <p14:tracePt t="95251" x="5362575" y="5481638"/>
          <p14:tracePt t="95258" x="5446713" y="5514975"/>
          <p14:tracePt t="95266" x="5549900" y="5540375"/>
          <p14:tracePt t="95273" x="5626100" y="5565775"/>
          <p14:tracePt t="95280" x="5668963" y="5575300"/>
          <p14:tracePt t="95288" x="5702300" y="5583238"/>
          <p14:tracePt t="95295" x="5735638" y="5591175"/>
          <p14:tracePt t="95303" x="5753100" y="5591175"/>
          <p14:tracePt t="95310" x="5770563" y="5608638"/>
          <p14:tracePt t="95317" x="5788025" y="5616575"/>
          <p14:tracePt t="95326" x="5803900" y="5626100"/>
          <p14:tracePt t="95332" x="5813425" y="5626100"/>
          <p14:tracePt t="95655" x="5838825" y="5626100"/>
          <p14:tracePt t="95663" x="5922963" y="5608638"/>
          <p14:tracePt t="95668" x="5973763" y="5591175"/>
          <p14:tracePt t="95675" x="6084888" y="5557838"/>
          <p14:tracePt t="95682" x="6178550" y="5524500"/>
          <p14:tracePt t="95690" x="6288088" y="5507038"/>
          <p14:tracePt t="95698" x="6407150" y="5481638"/>
          <p14:tracePt t="95706" x="6483350" y="5472113"/>
          <p14:tracePt t="95717" x="6526213" y="5472113"/>
          <p14:tracePt t="95721" x="6569075" y="5464175"/>
          <p14:tracePt t="95727" x="6602413" y="5464175"/>
          <p14:tracePt t="95735" x="6637338" y="5464175"/>
          <p14:tracePt t="95742" x="6645275" y="5464175"/>
          <p14:tracePt t="95749" x="6662738" y="5464175"/>
          <p14:tracePt t="95757" x="6670675" y="5464175"/>
          <p14:tracePt t="95764" x="6688138" y="5464175"/>
          <p14:tracePt t="95772" x="6705600" y="5464175"/>
          <p14:tracePt t="95780" x="6713538" y="5464175"/>
          <p14:tracePt t="95787" x="6731000" y="5464175"/>
          <p14:tracePt t="95794" x="6738938" y="5464175"/>
          <p14:tracePt t="95802" x="6756400" y="5464175"/>
          <p14:tracePt t="95809" x="6781800" y="5464175"/>
          <p14:tracePt t="95817" x="6789738" y="5464175"/>
          <p14:tracePt t="95824" x="6807200" y="5464175"/>
          <p14:tracePt t="95831" x="6815138" y="5464175"/>
          <p14:tracePt t="95839" x="6824663" y="5464175"/>
          <p14:tracePt t="95846" x="6858000" y="5464175"/>
          <p14:tracePt t="95854" x="6883400" y="5472113"/>
          <p14:tracePt t="95861" x="6908800" y="5481638"/>
          <p14:tracePt t="95869" x="6943725" y="5481638"/>
          <p14:tracePt t="95876" x="6969125" y="5489575"/>
          <p14:tracePt t="95883" x="7010400" y="5489575"/>
          <p14:tracePt t="95891" x="7045325" y="5489575"/>
          <p14:tracePt t="95898" x="7078663" y="5497513"/>
          <p14:tracePt t="95906" x="7121525" y="5497513"/>
          <p14:tracePt t="95914" x="7154863" y="5497513"/>
          <p14:tracePt t="95921" x="7197725" y="5497513"/>
          <p14:tracePt t="95929" x="7223125" y="5497513"/>
          <p14:tracePt t="95946" x="7308850" y="5497513"/>
          <p14:tracePt t="95951" x="7367588" y="5497513"/>
          <p14:tracePt t="95958" x="7385050" y="5497513"/>
          <p14:tracePt t="95965" x="7418388" y="5497513"/>
          <p14:tracePt t="95973" x="7443788" y="5497513"/>
          <p14:tracePt t="95981" x="7478713" y="5497513"/>
          <p14:tracePt t="95988" x="7494588" y="5497513"/>
          <p14:tracePt t="95996" x="7546975" y="5489575"/>
          <p14:tracePt t="96003" x="7572375" y="5481638"/>
          <p14:tracePt t="96010" x="7623175" y="5472113"/>
          <p14:tracePt t="96018" x="7666038" y="5464175"/>
          <p14:tracePt t="96025" x="7716838" y="5456238"/>
          <p14:tracePt t="96032" x="7758113" y="5446713"/>
          <p14:tracePt t="96040" x="7818438" y="5438775"/>
          <p14:tracePt t="96048" x="7851775" y="5421313"/>
          <p14:tracePt t="96055" x="7902575" y="5413375"/>
          <p14:tracePt t="96063" x="7937500" y="5405438"/>
          <p14:tracePt t="96070" x="7962900" y="5405438"/>
          <p14:tracePt t="96077" x="7980363" y="5405438"/>
          <p14:tracePt t="96084" x="7996238" y="5395913"/>
          <p14:tracePt t="96092" x="8005763" y="5387975"/>
          <p14:tracePt t="96099" x="8021638" y="5380038"/>
          <p14:tracePt t="96107" x="8047038" y="5370513"/>
          <p14:tracePt t="96115" x="8064500" y="5362575"/>
          <p14:tracePt t="96122" x="8089900" y="5353050"/>
          <p14:tracePt t="96130" x="8124825" y="5337175"/>
          <p14:tracePt t="96137" x="8140700" y="5327650"/>
          <p14:tracePt t="96144" x="8166100" y="5319713"/>
          <p14:tracePt t="96152" x="8175625" y="5319713"/>
          <p14:tracePt t="96159" x="8201025" y="5311775"/>
          <p14:tracePt t="96166" x="8218488" y="5294313"/>
          <p14:tracePt t="96174" x="8226425" y="5286375"/>
          <p14:tracePt t="96183" x="8234363" y="5268913"/>
          <p14:tracePt t="96189" x="8243888" y="5260975"/>
          <p14:tracePt t="96196" x="8251825" y="5260975"/>
          <p14:tracePt t="96203" x="8259763" y="5260975"/>
          <p14:tracePt t="96241" x="8269288" y="5251450"/>
          <p14:tracePt t="96248" x="8277225" y="5251450"/>
          <p14:tracePt t="96256" x="8277225" y="5243513"/>
          <p14:tracePt t="96263" x="8285163" y="5235575"/>
          <p14:tracePt t="96270" x="8294688" y="5175250"/>
          <p14:tracePt t="96279" x="8294688" y="5064125"/>
          <p14:tracePt t="96286" x="8294688" y="5030788"/>
          <p14:tracePt t="96294" x="8285163" y="5022850"/>
          <p14:tracePt t="96301" x="8277225" y="4987925"/>
          <p14:tracePt t="96308" x="8269288" y="4972050"/>
          <p14:tracePt t="96315" x="8269288" y="4962525"/>
          <p14:tracePt t="96323" x="8251825" y="4962525"/>
          <p14:tracePt t="96338" x="8243888" y="4954588"/>
          <p14:tracePt t="96347" x="8243888" y="4946650"/>
          <p14:tracePt t="96353" x="8243888" y="4937125"/>
          <p14:tracePt t="96360" x="8226425" y="4929188"/>
          <p14:tracePt t="96368" x="8218488" y="4919663"/>
          <p14:tracePt t="96375" x="8208963" y="4903788"/>
          <p14:tracePt t="96382" x="8183563" y="4903788"/>
          <p14:tracePt t="96390" x="8158163" y="4886325"/>
          <p14:tracePt t="96398" x="8132763" y="4868863"/>
          <p14:tracePt t="96405" x="8099425" y="4852988"/>
          <p14:tracePt t="96414" x="8081963" y="4843463"/>
          <p14:tracePt t="96420" x="8031163" y="4827588"/>
          <p14:tracePt t="96428" x="7988300" y="4818063"/>
          <p14:tracePt t="96435" x="7945438" y="4810125"/>
          <p14:tracePt t="96442" x="7886700" y="4792663"/>
          <p14:tracePt t="96449" x="7851775" y="4792663"/>
          <p14:tracePt t="96457" x="7793038" y="4784725"/>
          <p14:tracePt t="96464" x="7742238" y="4784725"/>
          <p14:tracePt t="96472" x="7707313" y="4784725"/>
          <p14:tracePt t="96480" x="7648575" y="4784725"/>
          <p14:tracePt t="96487" x="7597775" y="4784725"/>
          <p14:tracePt t="96495" x="7494588" y="4792663"/>
          <p14:tracePt t="96502" x="7392988" y="4802188"/>
          <p14:tracePt t="96509" x="7334250" y="4810125"/>
          <p14:tracePt t="96517" x="7299325" y="4818063"/>
          <p14:tracePt t="96524" x="7273925" y="4827588"/>
          <p14:tracePt t="96531" x="7258050" y="4827588"/>
          <p14:tracePt t="96539" x="7240588" y="4835525"/>
          <p14:tracePt t="96547" x="7232650" y="4835525"/>
          <p14:tracePt t="96562" x="7223125" y="4835525"/>
          <p14:tracePt t="96569" x="7205663" y="4843463"/>
          <p14:tracePt t="96577" x="7197725" y="4852988"/>
          <p14:tracePt t="96584" x="7164388" y="4852988"/>
          <p14:tracePt t="96592" x="7146925" y="4860925"/>
          <p14:tracePt t="96598" x="7121525" y="4860925"/>
          <p14:tracePt t="96606" x="7078663" y="4868863"/>
          <p14:tracePt t="96614" x="7061200" y="4878388"/>
          <p14:tracePt t="96621" x="7002463" y="4886325"/>
          <p14:tracePt t="96630" x="6977063" y="4894263"/>
          <p14:tracePt t="96636" x="6959600" y="4903788"/>
          <p14:tracePt t="96644" x="6934200" y="4911725"/>
          <p14:tracePt t="96651" x="6926263" y="4911725"/>
          <p14:tracePt t="96658" x="6916738" y="4911725"/>
          <p14:tracePt t="96673" x="6908800" y="4911725"/>
          <p14:tracePt t="96681" x="6900863" y="4911725"/>
          <p14:tracePt t="96696" x="6891338" y="4911725"/>
          <p14:tracePt t="96711" x="6883400" y="4919663"/>
          <p14:tracePt t="96718" x="6875463" y="4919663"/>
          <p14:tracePt t="96725" x="6858000" y="4937125"/>
          <p14:tracePt t="96733" x="6832600" y="4946650"/>
          <p14:tracePt t="96741" x="6807200" y="4972050"/>
          <p14:tracePt t="96749" x="6756400" y="5038725"/>
          <p14:tracePt t="96755" x="6713538" y="5091113"/>
          <p14:tracePt t="96762" x="6670675" y="5141913"/>
          <p14:tracePt t="96770" x="6654800" y="5167313"/>
          <p14:tracePt t="96778" x="6645275" y="5183188"/>
          <p14:tracePt t="96785" x="6637338" y="5192713"/>
          <p14:tracePt t="96792" x="6627813" y="5200650"/>
          <p14:tracePt t="96800" x="6619875" y="5218113"/>
          <p14:tracePt t="96814" x="6619875" y="5226050"/>
          <p14:tracePt t="96822" x="6619875" y="5235575"/>
          <p14:tracePt t="96860" x="6619875" y="5243513"/>
          <p14:tracePt t="96867" x="6619875" y="5260975"/>
          <p14:tracePt t="96881" x="6619875" y="5286375"/>
          <p14:tracePt t="96889" x="6619875" y="5302250"/>
          <p14:tracePt t="96897" x="6619875" y="5327650"/>
          <p14:tracePt t="96904" x="6637338" y="5362575"/>
          <p14:tracePt t="96913" x="6654800" y="5387975"/>
          <p14:tracePt t="96920" x="6670675" y="5413375"/>
          <p14:tracePt t="96930" x="6688138" y="5438775"/>
          <p14:tracePt t="96934" x="6696075" y="5446713"/>
          <p14:tracePt t="96942" x="6705600" y="5464175"/>
          <p14:tracePt t="96949" x="6705600" y="5472113"/>
          <p14:tracePt t="96957" x="6721475" y="5481638"/>
          <p14:tracePt t="96964" x="6738938" y="5507038"/>
          <p14:tracePt t="96971" x="6781800" y="5532438"/>
          <p14:tracePt t="96980" x="6832600" y="5565775"/>
          <p14:tracePt t="96986" x="6865938" y="5575300"/>
          <p14:tracePt t="96994" x="6900863" y="5591175"/>
          <p14:tracePt t="97001" x="6934200" y="5608638"/>
          <p14:tracePt t="97008" x="6969125" y="5616575"/>
          <p14:tracePt t="97016" x="6994525" y="5626100"/>
          <p14:tracePt t="97024" x="7010400" y="5634038"/>
          <p14:tracePt t="97032" x="7035800" y="5641975"/>
          <p14:tracePt t="97038" x="7045325" y="5641975"/>
          <p14:tracePt t="97047" x="7070725" y="5659438"/>
          <p14:tracePt t="97053" x="7113588" y="5659438"/>
          <p14:tracePt t="97061" x="7154863" y="5668963"/>
          <p14:tracePt t="97068" x="7197725" y="5668963"/>
          <p14:tracePt t="97075" x="7232650" y="5668963"/>
          <p14:tracePt t="97083" x="7273925" y="5668963"/>
          <p14:tracePt t="97091" x="7316788" y="5668963"/>
          <p14:tracePt t="97098" x="7342188" y="5668963"/>
          <p14:tracePt t="97107" x="7350125" y="5668963"/>
          <p14:tracePt t="97112" x="7377113" y="5668963"/>
          <p14:tracePt t="97120" x="7392988" y="5668963"/>
          <p14:tracePt t="97128" x="7402513" y="5668963"/>
          <p14:tracePt t="97135" x="7410450" y="5668963"/>
          <p14:tracePt t="97142" x="7418388" y="5668963"/>
          <p14:tracePt t="97158" x="7435850" y="5668963"/>
          <p14:tracePt t="98082" x="7418388" y="5668963"/>
          <p14:tracePt t="98089" x="7410450" y="5668963"/>
          <p14:tracePt t="98096" x="7402513" y="5668963"/>
          <p14:tracePt t="98103" x="7392988" y="5668963"/>
          <p14:tracePt t="98111" x="7385050" y="5668963"/>
          <p14:tracePt t="98118" x="7377113" y="5668963"/>
          <p14:tracePt t="98126" x="7367588" y="5668963"/>
          <p14:tracePt t="98134" x="7359650" y="5668963"/>
          <p14:tracePt t="98141" x="7342188" y="5668963"/>
          <p14:tracePt t="98148" x="7334250" y="5668963"/>
          <p14:tracePt t="98155" x="7308850" y="5668963"/>
          <p14:tracePt t="98163" x="7291388" y="5659438"/>
          <p14:tracePt t="98170" x="7248525" y="5634038"/>
          <p14:tracePt t="98178" x="7215188" y="5626100"/>
          <p14:tracePt t="98186" x="7197725" y="5616575"/>
          <p14:tracePt t="98193" x="7172325" y="5608638"/>
          <p14:tracePt t="98201" x="7129463" y="5591175"/>
          <p14:tracePt t="98207" x="7121525" y="5591175"/>
          <p14:tracePt t="98216" x="7104063" y="5591175"/>
          <p14:tracePt t="98222" x="7096125" y="5591175"/>
          <p14:tracePt t="98237" x="7078663" y="5591175"/>
          <p14:tracePt t="98245" x="7070725" y="5591175"/>
          <p14:tracePt t="98290" x="7061200" y="5591175"/>
          <p14:tracePt t="98298" x="7053263" y="5591175"/>
          <p14:tracePt t="98305" x="7045325" y="5591175"/>
          <p14:tracePt t="98311" x="7027863" y="5591175"/>
          <p14:tracePt t="98320" x="7019925" y="5591175"/>
          <p14:tracePt t="98327" x="7010400" y="5591175"/>
          <p14:tracePt t="98335" x="7002463" y="5591175"/>
          <p14:tracePt t="98342" x="6994525" y="5591175"/>
          <p14:tracePt t="100726" x="7035800" y="5591175"/>
          <p14:tracePt t="100733" x="7121525" y="5591175"/>
          <p14:tracePt t="100740" x="7240588" y="5591175"/>
          <p14:tracePt t="100748" x="7308850" y="5600700"/>
          <p14:tracePt t="100756" x="7385050" y="5608638"/>
          <p14:tracePt t="100763" x="7461250" y="5626100"/>
          <p14:tracePt t="100771" x="7554913" y="5626100"/>
          <p14:tracePt t="100778" x="7699375" y="5634038"/>
          <p14:tracePt t="100785" x="7800975" y="5641975"/>
          <p14:tracePt t="100792" x="7886700" y="5659438"/>
          <p14:tracePt t="100800" x="7970838" y="5668963"/>
          <p14:tracePt t="100807" x="8021638" y="5684838"/>
          <p14:tracePt t="100815" x="8064500" y="5684838"/>
          <p14:tracePt t="100823" x="8099425" y="5694363"/>
          <p14:tracePt t="100830" x="8124825" y="5694363"/>
          <p14:tracePt t="100838" x="8150225" y="5702300"/>
          <p14:tracePt t="100845" x="8166100" y="5702300"/>
          <p14:tracePt t="100852" x="8175625" y="5702300"/>
          <p14:tracePt t="100860" x="8183563" y="5710238"/>
          <p14:tracePt t="100867" x="8191500" y="5710238"/>
          <p14:tracePt t="100874" x="8201025" y="5710238"/>
          <p14:tracePt t="100891" x="8208963" y="5710238"/>
          <p14:tracePt t="102389" x="8115300" y="5710238"/>
          <p14:tracePt t="102395" x="7945438" y="5719763"/>
          <p14:tracePt t="102401" x="7707313" y="5719763"/>
          <p14:tracePt t="102409" x="7597775" y="5719763"/>
          <p14:tracePt t="102417" x="7486650" y="5719763"/>
          <p14:tracePt t="102425" x="7377113" y="5719763"/>
          <p14:tracePt t="102432" x="7258050" y="5719763"/>
          <p14:tracePt t="102439" x="7146925" y="5719763"/>
          <p14:tracePt t="102446" x="7035800" y="5719763"/>
          <p14:tracePt t="102454" x="6985000" y="5719763"/>
          <p14:tracePt t="102461" x="6916738" y="5719763"/>
          <p14:tracePt t="102469" x="6865938" y="5710238"/>
          <p14:tracePt t="102476" x="6772275" y="5684838"/>
          <p14:tracePt t="102485" x="6670675" y="5676900"/>
          <p14:tracePt t="102495" x="6551613" y="5651500"/>
          <p14:tracePt t="102501" x="6442075" y="5634038"/>
          <p14:tracePt t="102508" x="6338888" y="5600700"/>
          <p14:tracePt t="102515" x="6272213" y="5575300"/>
          <p14:tracePt t="102520" x="6186488" y="5557838"/>
          <p14:tracePt t="102528" x="6102350" y="5540375"/>
          <p14:tracePt t="102536" x="5999163" y="5532438"/>
          <p14:tracePt t="102543" x="5889625" y="5524500"/>
          <p14:tracePt t="102551" x="5788025" y="5524500"/>
          <p14:tracePt t="102558" x="5727700" y="5524500"/>
          <p14:tracePt t="102566" x="5668963" y="5524500"/>
          <p14:tracePt t="102574" x="5616575" y="5524500"/>
          <p14:tracePt t="102581" x="5565775" y="5524500"/>
          <p14:tracePt t="102588" x="5497513" y="5524500"/>
          <p14:tracePt t="102595" x="5413375" y="5524500"/>
          <p14:tracePt t="102603" x="5327650" y="5497513"/>
          <p14:tracePt t="102610" x="5268913" y="5489575"/>
          <p14:tracePt t="102617" x="5192713" y="5481638"/>
          <p14:tracePt t="102625" x="5149850" y="5472113"/>
          <p14:tracePt t="102632" x="5091113" y="5464175"/>
          <p14:tracePt t="102640" x="5056188" y="5456238"/>
          <p14:tracePt t="102648" x="4987925" y="5430838"/>
          <p14:tracePt t="102655" x="4954588" y="5405438"/>
          <p14:tracePt t="102662" x="4894263" y="5370513"/>
          <p14:tracePt t="102670" x="4843463" y="5345113"/>
          <p14:tracePt t="102677" x="4775200" y="5302250"/>
          <p14:tracePt t="102685" x="4733925" y="5268913"/>
          <p14:tracePt t="102692" x="4665663" y="5251450"/>
          <p14:tracePt t="102700" x="4605338" y="5226050"/>
          <p14:tracePt t="102708" x="4554538" y="5200650"/>
          <p14:tracePt t="102714" x="4513263" y="5192713"/>
          <p14:tracePt t="102722" x="4486275" y="5183188"/>
          <p14:tracePt t="102729" x="4452938" y="5175250"/>
          <p14:tracePt t="102737" x="4410075" y="5167313"/>
          <p14:tracePt t="102744" x="4376738" y="5157788"/>
          <p14:tracePt t="102752" x="4316413" y="5132388"/>
          <p14:tracePt t="102760" x="4265613" y="5124450"/>
          <p14:tracePt t="102767" x="4224338" y="5106988"/>
          <p14:tracePt t="102775" x="4171950" y="5099050"/>
          <p14:tracePt t="102782" x="4113213" y="5091113"/>
          <p14:tracePt t="102789" x="4044950" y="5081588"/>
          <p14:tracePt t="102796" x="3994150" y="5073650"/>
          <p14:tracePt t="102804" x="3935413" y="5056188"/>
          <p14:tracePt t="102811" x="3892550" y="5048250"/>
          <p14:tracePt t="102819" x="3816350" y="5030788"/>
          <p14:tracePt t="102827" x="3763963" y="5013325"/>
          <p14:tracePt t="102834" x="3697288" y="4987925"/>
          <p14:tracePt t="102842" x="3636963" y="4979988"/>
          <p14:tracePt t="102849" x="3586163" y="4972050"/>
          <p14:tracePt t="102856" x="3527425" y="4962525"/>
          <p14:tracePt t="102863" x="3484563" y="4962525"/>
          <p14:tracePt t="102871" x="3449638" y="4962525"/>
          <p14:tracePt t="102878" x="3433763" y="4962525"/>
          <p14:tracePt t="102886" x="3408363" y="4962525"/>
          <p14:tracePt t="102893" x="3390900" y="4962525"/>
          <p14:tracePt t="102901" x="3373438" y="4962525"/>
          <p14:tracePt t="102909" x="3365500" y="4962525"/>
          <p14:tracePt t="103862" x="3449638" y="4979988"/>
          <p14:tracePt t="103869" x="3552825" y="4997450"/>
          <p14:tracePt t="103877" x="3671888" y="5038725"/>
          <p14:tracePt t="103884" x="3849688" y="5116513"/>
          <p14:tracePt t="103891" x="4087813" y="5208588"/>
          <p14:tracePt t="103899" x="4300538" y="5286375"/>
          <p14:tracePt t="103906" x="4427538" y="5345113"/>
          <p14:tracePt t="103914" x="4554538" y="5405438"/>
          <p14:tracePt t="103921" x="4708525" y="5472113"/>
          <p14:tracePt t="103937" x="4946650" y="5549900"/>
          <p14:tracePt t="103944" x="5022850" y="5583238"/>
          <p14:tracePt t="103951" x="5056188" y="5600700"/>
          <p14:tracePt t="103959" x="5099050" y="5616575"/>
          <p14:tracePt t="103966" x="5132388" y="5626100"/>
          <p14:tracePt t="103973" x="5157788" y="5634038"/>
          <p14:tracePt t="103981" x="5192713" y="5641975"/>
          <p14:tracePt t="103988" x="5208588" y="5651500"/>
          <p14:tracePt t="103996" x="5218113" y="5651500"/>
          <p14:tracePt t="104003" x="5235575" y="5651500"/>
          <p14:tracePt t="104011" x="5243513" y="5651500"/>
          <p14:tracePt t="104018" x="5251450" y="5651500"/>
          <p14:tracePt t="104055" x="5260975" y="5651500"/>
          <p14:tracePt t="104071" x="5268913" y="5668963"/>
          <p14:tracePt t="104078" x="5294313" y="5668963"/>
          <p14:tracePt t="104086" x="5337175" y="5668963"/>
          <p14:tracePt t="104093" x="5380038" y="5668963"/>
          <p14:tracePt t="104101" x="5430838" y="5668963"/>
          <p14:tracePt t="104108" x="5472113" y="5668963"/>
          <p14:tracePt t="104115" x="5532438" y="5668963"/>
          <p14:tracePt t="104122" x="5557838" y="5668963"/>
          <p14:tracePt t="104129" x="5626100" y="5668963"/>
          <p14:tracePt t="104138" x="5694363" y="5668963"/>
          <p14:tracePt t="104145" x="5813425" y="5676900"/>
          <p14:tracePt t="104152" x="5897563" y="5676900"/>
          <p14:tracePt t="104160" x="6008688" y="5684838"/>
          <p14:tracePt t="104167" x="6110288" y="5702300"/>
          <p14:tracePt t="104175" x="6194425" y="5710238"/>
          <p14:tracePt t="104182" x="6297613" y="5710238"/>
          <p14:tracePt t="104189" x="6381750" y="5710238"/>
          <p14:tracePt t="104197" x="6492875" y="5710238"/>
          <p14:tracePt t="104204" x="6594475" y="5719763"/>
          <p14:tracePt t="104212" x="6654800" y="5719763"/>
          <p14:tracePt t="104220" x="6721475" y="5719763"/>
          <p14:tracePt t="104226" x="6756400" y="5719763"/>
          <p14:tracePt t="104233" x="6799263" y="5719763"/>
          <p14:tracePt t="104241" x="6832600" y="5719763"/>
          <p14:tracePt t="104249" x="6875463" y="5719763"/>
          <p14:tracePt t="104256" x="6900863" y="5719763"/>
          <p14:tracePt t="104264" x="6969125" y="5710238"/>
          <p14:tracePt t="104271" x="7061200" y="5684838"/>
          <p14:tracePt t="104279" x="7088188" y="5676900"/>
          <p14:tracePt t="104287" x="7154863" y="5651500"/>
          <p14:tracePt t="104293" x="7180263" y="5641975"/>
          <p14:tracePt t="104301" x="7189788" y="5634038"/>
          <p14:tracePt t="104309" x="7205663" y="5626100"/>
          <p14:tracePt t="104316" x="7223125" y="5626100"/>
          <p14:tracePt t="104323" x="7223125" y="5616575"/>
          <p14:tracePt t="104331" x="7232650" y="5608638"/>
          <p14:tracePt t="104338" x="7240588" y="5600700"/>
          <p14:tracePt t="104741" x="7265988" y="5600700"/>
          <p14:tracePt t="104749" x="7283450" y="5600700"/>
          <p14:tracePt t="104756" x="7291388" y="5600700"/>
          <p14:tracePt t="104763" x="7316788" y="5600700"/>
          <p14:tracePt t="104770" x="7334250" y="5600700"/>
          <p14:tracePt t="104778" x="7342188" y="5600700"/>
          <p14:tracePt t="104785" x="7367588" y="5600700"/>
          <p14:tracePt t="104793" x="7410450" y="5600700"/>
          <p14:tracePt t="104800" x="7443788" y="5600700"/>
          <p14:tracePt t="104808" x="7494588" y="5600700"/>
          <p14:tracePt t="104816" x="7529513" y="5600700"/>
          <p14:tracePt t="104822" x="7580313" y="5591175"/>
          <p14:tracePt t="104830" x="7613650" y="5591175"/>
          <p14:tracePt t="104838" x="7656513" y="5583238"/>
          <p14:tracePt t="104845" x="7699375" y="5575300"/>
          <p14:tracePt t="104852" x="7750175" y="5565775"/>
          <p14:tracePt t="104860" x="7793038" y="5565775"/>
          <p14:tracePt t="104867" x="7877175" y="5557838"/>
          <p14:tracePt t="104874" x="7980363" y="5540375"/>
          <p14:tracePt t="104882" x="8089900" y="5532438"/>
          <p14:tracePt t="104889" x="8183563" y="5524500"/>
          <p14:tracePt t="104898" x="8234363" y="5524500"/>
          <p14:tracePt t="104904" x="8285163" y="5497513"/>
          <p14:tracePt t="104912" x="8335963" y="5489575"/>
          <p14:tracePt t="104919" x="8378825" y="5489575"/>
          <p14:tracePt t="104927" x="8439150" y="5481638"/>
          <p14:tracePt t="104934" x="8480425" y="5472113"/>
          <p14:tracePt t="104942" x="8532813" y="5464175"/>
          <p14:tracePt t="104949" x="8574088" y="5456238"/>
          <p14:tracePt t="104957" x="8583613" y="5456238"/>
          <p14:tracePt t="104972" x="8591550" y="5456238"/>
          <p14:tracePt t="104979" x="8599488" y="5456238"/>
          <p14:tracePt t="105009" x="8609013" y="5456238"/>
          <p14:tracePt t="105024" x="8624888" y="5456238"/>
          <p14:tracePt t="105054" x="8642350" y="5430838"/>
          <p14:tracePt t="105061" x="8702675" y="5226050"/>
          <p14:tracePt t="105069" x="8710613" y="5192713"/>
          <p14:tracePt t="105076" x="8710613" y="5175250"/>
          <p14:tracePt t="105083" x="8710613" y="5141913"/>
          <p14:tracePt t="105091" x="8702675" y="5091113"/>
          <p14:tracePt t="105098" x="8693150" y="5064125"/>
          <p14:tracePt t="105106" x="8685213" y="5030788"/>
          <p14:tracePt t="105114" x="8677275" y="4972050"/>
          <p14:tracePt t="105121" x="8667750" y="4946650"/>
          <p14:tracePt t="105128" x="8659813" y="4911725"/>
          <p14:tracePt t="105135" x="8624888" y="4852988"/>
          <p14:tracePt t="105143" x="8609013" y="4802188"/>
          <p14:tracePt t="105150" x="8583613" y="4749800"/>
          <p14:tracePt t="105158" x="8548688" y="4691063"/>
          <p14:tracePt t="105165" x="8523288" y="4665663"/>
          <p14:tracePt t="105172" x="8507413" y="4630738"/>
          <p14:tracePt t="105181" x="8480425" y="4597400"/>
          <p14:tracePt t="105188" x="8464550" y="4579938"/>
          <p14:tracePt t="105195" x="8413750" y="4529138"/>
          <p14:tracePt t="105202" x="8378825" y="4503738"/>
          <p14:tracePt t="105210" x="8320088" y="4470400"/>
          <p14:tracePt t="105217" x="8243888" y="4427538"/>
          <p14:tracePt t="105225" x="8175625" y="4410075"/>
          <p14:tracePt t="105232" x="8115300" y="4394200"/>
          <p14:tracePt t="105240" x="8089900" y="4394200"/>
          <p14:tracePt t="105248" x="8047038" y="4394200"/>
          <p14:tracePt t="105255" x="8021638" y="4394200"/>
          <p14:tracePt t="105262" x="7996238" y="4394200"/>
          <p14:tracePt t="105269" x="7954963" y="4402138"/>
          <p14:tracePt t="105277" x="7920038" y="4410075"/>
          <p14:tracePt t="105284" x="7894638" y="4427538"/>
          <p14:tracePt t="105292" x="7877175" y="4435475"/>
          <p14:tracePt t="105300" x="7861300" y="4445000"/>
          <p14:tracePt t="105308" x="7843838" y="4452938"/>
          <p14:tracePt t="105318" x="7800975" y="4470400"/>
          <p14:tracePt t="105322" x="7775575" y="4486275"/>
          <p14:tracePt t="105331" x="7758113" y="4495800"/>
          <p14:tracePt t="105337" x="7750175" y="4503738"/>
          <p14:tracePt t="105344" x="7742238" y="4513263"/>
          <p14:tracePt t="105352" x="7716838" y="4529138"/>
          <p14:tracePt t="105359" x="7707313" y="4546600"/>
          <p14:tracePt t="105366" x="7699375" y="4554538"/>
          <p14:tracePt t="105376" x="7691438" y="4564063"/>
          <p14:tracePt t="105386" x="7648575" y="4622800"/>
          <p14:tracePt t="105391" x="7613650" y="4691063"/>
          <p14:tracePt t="105396" x="7597775" y="4733925"/>
          <p14:tracePt t="105404" x="7588250" y="4784725"/>
          <p14:tracePt t="105411" x="7580313" y="4802188"/>
          <p14:tracePt t="105418" x="7572375" y="4827588"/>
          <p14:tracePt t="105426" x="7554913" y="4860925"/>
          <p14:tracePt t="105433" x="7546975" y="4878388"/>
          <p14:tracePt t="105441" x="7537450" y="4886325"/>
          <p14:tracePt t="105448" x="7537450" y="4903788"/>
          <p14:tracePt t="105456" x="7537450" y="4937125"/>
          <p14:tracePt t="105463" x="7537450" y="4946650"/>
          <p14:tracePt t="105471" x="7537450" y="4972050"/>
          <p14:tracePt t="105478" x="7537450" y="5013325"/>
          <p14:tracePt t="105485" x="7546975" y="5048250"/>
          <p14:tracePt t="105493" x="7562850" y="5073650"/>
          <p14:tracePt t="105500" x="7588250" y="5124450"/>
          <p14:tracePt t="105508" x="7597775" y="5149850"/>
          <p14:tracePt t="105515" x="7605713" y="5183188"/>
          <p14:tracePt t="105523" x="7613650" y="5208588"/>
          <p14:tracePt t="105531" x="7623175" y="5226050"/>
          <p14:tracePt t="105537" x="7631113" y="5235575"/>
          <p14:tracePt t="105545" x="7648575" y="5260975"/>
          <p14:tracePt t="105552" x="7656513" y="5276850"/>
          <p14:tracePt t="105560" x="7666038" y="5286375"/>
          <p14:tracePt t="105567" x="7673975" y="5302250"/>
          <p14:tracePt t="105575" x="7699375" y="5337175"/>
          <p14:tracePt t="105582" x="7750175" y="5370513"/>
          <p14:tracePt t="105590" x="7793038" y="5395913"/>
          <p14:tracePt t="105598" x="7851775" y="5430838"/>
          <p14:tracePt t="105605" x="7912100" y="5464175"/>
          <p14:tracePt t="105612" x="8005763" y="5489575"/>
          <p14:tracePt t="105619" x="8047038" y="5514975"/>
          <p14:tracePt t="105627" x="8099425" y="5532438"/>
          <p14:tracePt t="105634" x="8158163" y="5540375"/>
          <p14:tracePt t="105642" x="8277225" y="5549900"/>
          <p14:tracePt t="105650" x="8320088" y="5549900"/>
          <p14:tracePt t="105657" x="8378825" y="5549900"/>
          <p14:tracePt t="105665" x="8404225" y="5549900"/>
          <p14:tracePt t="105672" x="8439150" y="5549900"/>
          <p14:tracePt t="105679" x="8455025" y="5549900"/>
          <p14:tracePt t="105694" x="8464550" y="5549900"/>
          <p14:tracePt t="105701" x="8472488" y="5549900"/>
          <p14:tracePt t="105716" x="8489950" y="5549900"/>
          <p14:tracePt t="105725" x="8523288" y="5532438"/>
          <p14:tracePt t="105733" x="8548688" y="5514975"/>
          <p14:tracePt t="105739" x="8566150" y="5507038"/>
          <p14:tracePt t="105746" x="8566150" y="5497513"/>
          <p14:tracePt t="105754" x="8591550" y="5489575"/>
          <p14:tracePt t="105768" x="8599488" y="5481638"/>
          <p14:tracePt t="105776" x="8609013" y="5472113"/>
          <p14:tracePt t="105783" x="8642350" y="5413375"/>
          <p14:tracePt t="105791" x="8677275" y="5337175"/>
          <p14:tracePt t="105799" x="8685213" y="5327650"/>
          <p14:tracePt t="105806" x="8685213" y="5311775"/>
          <p14:tracePt t="105814" x="8685213" y="5302250"/>
          <p14:tracePt t="105821" x="8685213" y="5286375"/>
          <p14:tracePt t="105828" x="8685213" y="5183188"/>
          <p14:tracePt t="105835" x="8685213" y="5157788"/>
          <p14:tracePt t="105843" x="8685213" y="5141913"/>
          <p14:tracePt t="105850" x="8677275" y="5106988"/>
          <p14:tracePt t="105858" x="8659813" y="5091113"/>
          <p14:tracePt t="105865" x="8642350" y="5073650"/>
          <p14:tracePt t="105873" x="8616950" y="5048250"/>
          <p14:tracePt t="105881" x="8599488" y="5022850"/>
          <p14:tracePt t="105888" x="8566150" y="5005388"/>
          <p14:tracePt t="105895" x="8558213" y="4997450"/>
          <p14:tracePt t="105903" x="8532813" y="4979988"/>
          <p14:tracePt t="105910" x="8480425" y="4937125"/>
          <p14:tracePt t="105917" x="8429625" y="4911725"/>
          <p14:tracePt t="105925" x="8362950" y="4886325"/>
          <p14:tracePt t="105932" x="8269288" y="4868863"/>
          <p14:tracePt t="105940" x="8208963" y="4843463"/>
          <p14:tracePt t="105948" x="8150225" y="4835525"/>
          <p14:tracePt t="105955" x="8107363" y="4835525"/>
          <p14:tracePt t="105962" x="8047038" y="4835525"/>
          <p14:tracePt t="105970" x="8031163" y="4835525"/>
          <p14:tracePt t="105977" x="7996238" y="4835525"/>
          <p14:tracePt t="105984" x="7970838" y="4852988"/>
          <p14:tracePt t="105992" x="7945438" y="4860925"/>
          <p14:tracePt t="106000" x="7902575" y="4868863"/>
          <p14:tracePt t="106007" x="7877175" y="4878388"/>
          <p14:tracePt t="106015" x="7851775" y="4886325"/>
          <p14:tracePt t="106022" x="7826375" y="4894263"/>
          <p14:tracePt t="106029" x="7800975" y="4903788"/>
          <p14:tracePt t="106037" x="7783513" y="4903788"/>
          <p14:tracePt t="106044" x="7775575" y="4911725"/>
          <p14:tracePt t="106051" x="7750175" y="4911725"/>
          <p14:tracePt t="106059" x="7732713" y="4911725"/>
          <p14:tracePt t="106066" x="7724775" y="4911725"/>
          <p14:tracePt t="106075" x="7716838" y="4911725"/>
          <p14:tracePt t="106085" x="7707313" y="4911725"/>
          <p14:tracePt t="106097" x="7691438" y="4911725"/>
          <p14:tracePt t="106104" x="7681913" y="4911725"/>
          <p14:tracePt t="106156" x="7673975" y="4929188"/>
          <p14:tracePt t="106164" x="7673975" y="4937125"/>
          <p14:tracePt t="106171" x="7666038" y="4946650"/>
          <p14:tracePt t="106179" x="7648575" y="4962525"/>
          <p14:tracePt t="106186" x="7631113" y="5022850"/>
          <p14:tracePt t="106193" x="7605713" y="5073650"/>
          <p14:tracePt t="106200" x="7588250" y="5116513"/>
          <p14:tracePt t="106208" x="7588250" y="5149850"/>
          <p14:tracePt t="106216" x="7588250" y="5167313"/>
          <p14:tracePt t="106223" x="7588250" y="5192713"/>
          <p14:tracePt t="106231" x="7588250" y="5200650"/>
          <p14:tracePt t="106245" x="7588250" y="5208588"/>
          <p14:tracePt t="106253" x="7588250" y="5218113"/>
          <p14:tracePt t="106260" x="7588250" y="5226050"/>
          <p14:tracePt t="106274" x="7588250" y="5235575"/>
          <p14:tracePt t="106282" x="7588250" y="5251450"/>
          <p14:tracePt t="106290" x="7588250" y="5260975"/>
          <p14:tracePt t="106298" x="7597775" y="5276850"/>
          <p14:tracePt t="106305" x="7613650" y="5286375"/>
          <p14:tracePt t="106312" x="7623175" y="5294313"/>
          <p14:tracePt t="106320" x="7631113" y="5319713"/>
          <p14:tracePt t="106327" x="7648575" y="5337175"/>
          <p14:tracePt t="106334" x="7666038" y="5353050"/>
          <p14:tracePt t="106342" x="7691438" y="5362575"/>
          <p14:tracePt t="106357" x="7707313" y="5380038"/>
          <p14:tracePt t="106365" x="7724775" y="5387975"/>
          <p14:tracePt t="106380" x="7742238" y="5395913"/>
          <p14:tracePt t="106387" x="7767638" y="5405438"/>
          <p14:tracePt t="106394" x="7775575" y="5421313"/>
          <p14:tracePt t="106401" x="7793038" y="5430838"/>
          <p14:tracePt t="106409" x="7810500" y="5438775"/>
          <p14:tracePt t="106416" x="7835900" y="5446713"/>
          <p14:tracePt t="106424" x="7835900" y="5456238"/>
          <p14:tracePt t="106432" x="7843838" y="5464175"/>
          <p14:tracePt t="106439" x="7861300" y="5464175"/>
          <p14:tracePt t="106454" x="7869238" y="5472113"/>
          <p14:tracePt t="106461" x="7886700" y="5472113"/>
          <p14:tracePt t="106469" x="7902575" y="5472113"/>
          <p14:tracePt t="106476" x="7920038" y="5472113"/>
          <p14:tracePt t="106483" x="7937500" y="5472113"/>
          <p14:tracePt t="106498" x="7945438" y="5472113"/>
          <p14:tracePt t="106506" x="7954963" y="5472113"/>
          <p14:tracePt t="106515" x="7962900" y="5472113"/>
          <p14:tracePt t="107087" x="7996238" y="5472113"/>
          <p14:tracePt t="107094" x="8031163" y="5472113"/>
          <p14:tracePt t="107102" x="8047038" y="5472113"/>
          <p14:tracePt t="107110" x="8064500" y="5472113"/>
          <p14:tracePt t="107117" x="8081963" y="5464175"/>
          <p14:tracePt t="107124" x="8089900" y="5464175"/>
          <p14:tracePt t="107132" x="8115300" y="5456238"/>
          <p14:tracePt t="107140" x="8140700" y="5456238"/>
          <p14:tracePt t="107147" x="8158163" y="5446713"/>
          <p14:tracePt t="107154" x="8175625" y="5438775"/>
          <p14:tracePt t="107161" x="8191500" y="5438775"/>
          <p14:tracePt t="107176" x="8201025" y="5438775"/>
          <p14:tracePt t="107565" x="8107363" y="5446713"/>
          <p14:tracePt t="107572" x="7962900" y="5464175"/>
          <p14:tracePt t="107579" x="7810500" y="5472113"/>
          <p14:tracePt t="107586" x="7588250" y="5472113"/>
          <p14:tracePt t="107594" x="7273925" y="5472113"/>
          <p14:tracePt t="107601" x="7164388" y="5472113"/>
          <p14:tracePt t="107609" x="6969125" y="5472113"/>
          <p14:tracePt t="107616" x="6705600" y="5472113"/>
          <p14:tracePt t="107623" x="6391275" y="5472113"/>
          <p14:tracePt t="107631" x="6246813" y="5472113"/>
          <p14:tracePt t="107638" x="5922963" y="5464175"/>
          <p14:tracePt t="107646" x="5497513" y="5464175"/>
          <p14:tracePt t="107653" x="5395913" y="5464175"/>
          <p14:tracePt t="107660" x="5251450" y="5456238"/>
          <p14:tracePt t="107669" x="5013325" y="5438775"/>
          <p14:tracePt t="107675" x="4784725" y="5438775"/>
          <p14:tracePt t="107683" x="4640263" y="5430838"/>
          <p14:tracePt t="107690" x="4529138" y="5413375"/>
          <p14:tracePt t="107698" x="4333875" y="5405438"/>
          <p14:tracePt t="107705" x="4121150" y="5387975"/>
          <p14:tracePt t="107713" x="4019550" y="5387975"/>
          <p14:tracePt t="107721" x="3960813" y="5380038"/>
          <p14:tracePt t="107729" x="3900488" y="5370513"/>
          <p14:tracePt t="107740" x="3857625" y="5362575"/>
          <p14:tracePt t="107746" x="3781425" y="5353050"/>
          <p14:tracePt t="107751" x="3697288" y="5353050"/>
          <p14:tracePt t="107758" x="3594100" y="5337175"/>
          <p14:tracePt t="107765" x="3509963" y="5319713"/>
          <p14:tracePt t="107773" x="3459163" y="5311775"/>
          <p14:tracePt t="107780" x="3416300" y="5311775"/>
          <p14:tracePt t="107788" x="3398838" y="5311775"/>
          <p14:tracePt t="107795" x="3373438" y="5302250"/>
          <p14:tracePt t="108110" x="3355975" y="5286375"/>
          <p14:tracePt t="108116" x="3340100" y="5268913"/>
          <p14:tracePt t="108123" x="3322638" y="5251450"/>
          <p14:tracePt t="108130" x="3305175" y="5218113"/>
          <p14:tracePt t="108138" x="3289300" y="5192713"/>
          <p14:tracePt t="108145" x="3271838" y="5157788"/>
          <p14:tracePt t="108152" x="3246438" y="5116513"/>
          <p14:tracePt t="108160" x="3238500" y="5081588"/>
          <p14:tracePt t="108168" x="3228975" y="5030788"/>
          <p14:tracePt t="108174" x="3221038" y="5013325"/>
          <p14:tracePt t="108182" x="3221038" y="4979988"/>
          <p14:tracePt t="108189" x="3221038" y="4937125"/>
          <p14:tracePt t="108197" x="3221038" y="4903788"/>
          <p14:tracePt t="108204" x="3221038" y="4860925"/>
          <p14:tracePt t="108212" x="3221038" y="4852988"/>
          <p14:tracePt t="108220" x="3221038" y="4835525"/>
          <p14:tracePt t="108227" x="3221038" y="4818063"/>
          <p14:tracePt t="108234" x="3221038" y="4802188"/>
          <p14:tracePt t="108241" x="3221038" y="4784725"/>
          <p14:tracePt t="108249" x="3221038" y="4775200"/>
          <p14:tracePt t="108256" x="3221038" y="4759325"/>
          <p14:tracePt t="108264" x="3221038" y="4749800"/>
          <p14:tracePt t="108271" x="3221038" y="4724400"/>
          <p14:tracePt t="108279" x="3221038" y="4708525"/>
          <p14:tracePt t="108294" x="3221038" y="4699000"/>
          <p14:tracePt t="108302" x="3221038" y="4691063"/>
          <p14:tracePt t="108309" x="3221038" y="4683125"/>
          <p14:tracePt t="108338" x="3221038" y="4665663"/>
          <p14:tracePt t="108392" x="3221038" y="4657725"/>
          <p14:tracePt t="108414" x="3221038" y="4648200"/>
          <p14:tracePt t="108421" x="3228975" y="4622800"/>
          <p14:tracePt t="108428" x="3228975" y="4589463"/>
          <p14:tracePt t="108436" x="3228975" y="4564063"/>
          <p14:tracePt t="108443" x="3228975" y="4546600"/>
          <p14:tracePt t="108450" x="3228975" y="4503738"/>
          <p14:tracePt t="108458" x="3228975" y="4486275"/>
          <p14:tracePt t="108465" x="3228975" y="4478338"/>
          <p14:tracePt t="108480" x="3228975" y="4470400"/>
          <p14:tracePt t="108487" x="3228975" y="4460875"/>
          <p14:tracePt t="108532" x="3228975" y="4435475"/>
          <p14:tracePt t="108540" x="3228975" y="4427538"/>
          <p14:tracePt t="108547" x="3228975" y="4419600"/>
          <p14:tracePt t="108554" x="3228975" y="4410075"/>
          <p14:tracePt t="108592" x="3228975" y="4402138"/>
          <p14:tracePt t="108607" x="3228975" y="4394200"/>
          <p14:tracePt t="108614" x="3228975" y="4376738"/>
          <p14:tracePt t="108875" x="3221038" y="4376738"/>
          <p14:tracePt t="108883" x="3211513" y="4376738"/>
          <p14:tracePt t="108890" x="3203575" y="4376738"/>
          <p14:tracePt t="108898" x="3195638" y="4376738"/>
          <p14:tracePt t="108912" x="3186113" y="4376738"/>
          <p14:tracePt t="108920" x="3178175" y="4376738"/>
          <p14:tracePt t="108934" x="3170238" y="4384675"/>
          <p14:tracePt t="108942" x="3160713" y="4394200"/>
          <p14:tracePt t="108957" x="3152775" y="4394200"/>
          <p14:tracePt t="108966" x="3144838" y="4394200"/>
          <p14:tracePt t="108972" x="3135313" y="4402138"/>
          <p14:tracePt t="108980" x="3127375" y="4402138"/>
          <p14:tracePt t="108987" x="3119438" y="4402138"/>
          <p14:tracePt t="108994" x="3109913" y="4402138"/>
          <p14:tracePt t="109002" x="3109913" y="4410075"/>
          <p14:tracePt t="109009" x="3101975" y="4410075"/>
          <p14:tracePt t="109039" x="3094038" y="4419600"/>
          <p14:tracePt t="109076" x="3084513" y="4419600"/>
          <p14:tracePt t="109524" x="3094038" y="4419600"/>
          <p14:tracePt t="109532" x="3101975" y="4419600"/>
          <p14:tracePt t="109568" x="3109913" y="4419600"/>
          <p14:tracePt t="109582" x="3119438" y="4419600"/>
          <p14:tracePt t="109605" x="3127375" y="4419600"/>
          <p14:tracePt t="109635" x="3135313" y="4419600"/>
          <p14:tracePt t="109650" x="3144838" y="4419600"/>
          <p14:tracePt t="109664" x="3152775" y="4419600"/>
          <p14:tracePt t="109731" x="3160713" y="4419600"/>
          <p14:tracePt t="110447" x="3160713" y="4427538"/>
          <p14:tracePt t="110454" x="3160713" y="4435475"/>
          <p14:tracePt t="110469" x="3152775" y="4452938"/>
          <p14:tracePt t="110476" x="3144838" y="4460875"/>
          <p14:tracePt t="110483" x="3135313" y="4470400"/>
          <p14:tracePt t="110490" x="3135313" y="4495800"/>
          <p14:tracePt t="110498" x="3127375" y="4513263"/>
          <p14:tracePt t="110513" x="3127375" y="4521200"/>
          <p14:tracePt t="110520" x="3127375" y="4538663"/>
          <p14:tracePt t="110535" x="3127375" y="4564063"/>
          <p14:tracePt t="110543" x="3119438" y="4572000"/>
          <p14:tracePt t="110558" x="3119438" y="4579938"/>
          <p14:tracePt t="110566" x="3119438" y="4589463"/>
          <p14:tracePt t="110574" x="3101975" y="4589463"/>
          <p14:tracePt t="110580" x="3101975" y="4597400"/>
          <p14:tracePt t="110588" x="3101975" y="4605338"/>
          <p14:tracePt t="110595" x="3101975" y="4622800"/>
          <p14:tracePt t="110603" x="3101975" y="4640263"/>
          <p14:tracePt t="110611" x="3101975" y="4648200"/>
          <p14:tracePt t="110618" x="3094038" y="4673600"/>
          <p14:tracePt t="110625" x="3094038" y="4699000"/>
          <p14:tracePt t="110633" x="3094038" y="4724400"/>
          <p14:tracePt t="110640" x="3084513" y="4749800"/>
          <p14:tracePt t="110647" x="3084513" y="4810125"/>
          <p14:tracePt t="110655" x="3084513" y="4835525"/>
          <p14:tracePt t="110664" x="3076575" y="4868863"/>
          <p14:tracePt t="110675" x="3076575" y="4886325"/>
          <p14:tracePt t="110680" x="3076575" y="4903788"/>
          <p14:tracePt t="110686" x="3076575" y="4919663"/>
          <p14:tracePt t="110692" x="3076575" y="4937125"/>
          <p14:tracePt t="110700" x="3076575" y="4946650"/>
          <p14:tracePt t="110707" x="3076575" y="4954588"/>
          <p14:tracePt t="110723" x="3076575" y="4962525"/>
          <p14:tracePt t="111029" x="3076575" y="4929188"/>
          <p14:tracePt t="111037" x="3076575" y="4903788"/>
          <p14:tracePt t="111043" x="3076575" y="4868863"/>
          <p14:tracePt t="111050" x="3076575" y="4827588"/>
          <p14:tracePt t="111057" x="3076575" y="4810125"/>
          <p14:tracePt t="111065" x="3084513" y="4767263"/>
          <p14:tracePt t="111073" x="3084513" y="4741863"/>
          <p14:tracePt t="111079" x="3084513" y="4708525"/>
          <p14:tracePt t="111087" x="3094038" y="4657725"/>
          <p14:tracePt t="111094" x="3094038" y="4630738"/>
          <p14:tracePt t="111102" x="3094038" y="4589463"/>
          <p14:tracePt t="111109" x="3094038" y="4564063"/>
          <p14:tracePt t="111117" x="3094038" y="4554538"/>
          <p14:tracePt t="111124" x="3101975" y="4529138"/>
          <p14:tracePt t="111132" x="3101975" y="4521200"/>
          <p14:tracePt t="111140" x="3101975" y="4513263"/>
          <p14:tracePt t="111146" x="3101975" y="4495800"/>
          <p14:tracePt t="111154" x="3101975" y="4486275"/>
          <p14:tracePt t="111161" x="3109913" y="4460875"/>
          <p14:tracePt t="111169" x="3109913" y="4452938"/>
          <p14:tracePt t="111176" x="3109913" y="4445000"/>
          <p14:tracePt t="111192" x="3109913" y="4435475"/>
          <p14:tracePt t="111199" x="3109913" y="4427538"/>
          <p14:tracePt t="111281" x="3109913" y="4419600"/>
          <p14:tracePt t="111573" x="3109913" y="4445000"/>
          <p14:tracePt t="111580" x="3109913" y="4470400"/>
          <p14:tracePt t="111587" x="3109913" y="4478338"/>
          <p14:tracePt t="111595" x="3109913" y="4495800"/>
          <p14:tracePt t="111601" x="3109913" y="4513263"/>
          <p14:tracePt t="111609" x="3109913" y="4521200"/>
          <p14:tracePt t="111616" x="3109913" y="4546600"/>
          <p14:tracePt t="111623" x="3109913" y="4554538"/>
          <p14:tracePt t="111630" x="3109913" y="4564063"/>
          <p14:tracePt t="111638" x="3109913" y="4572000"/>
          <p14:tracePt t="111645" x="3109913" y="4579938"/>
          <p14:tracePt t="111653" x="3101975" y="4579938"/>
          <p14:tracePt t="111660" x="3101975" y="4589463"/>
          <p14:tracePt t="111668" x="3101975" y="4605338"/>
          <p14:tracePt t="111675" x="3101975" y="4622800"/>
          <p14:tracePt t="111683" x="3101975" y="4630738"/>
          <p14:tracePt t="111698" x="3101975" y="4640263"/>
          <p14:tracePt t="111705" x="3101975" y="4648200"/>
          <p14:tracePt t="111712" x="3101975" y="4657725"/>
          <p14:tracePt t="111720" x="3101975" y="4665663"/>
          <p14:tracePt t="111728" x="3101975" y="4673600"/>
          <p14:tracePt t="111735" x="3101975" y="4683125"/>
          <p14:tracePt t="111749" x="3101975" y="4691063"/>
          <p14:tracePt t="111758" x="3101975" y="4699000"/>
          <p14:tracePt t="111764" x="3094038" y="4699000"/>
          <p14:tracePt t="111772" x="3094038" y="4708525"/>
          <p14:tracePt t="111780" x="3094038" y="4716463"/>
          <p14:tracePt t="111787" x="3094038" y="4724400"/>
          <p14:tracePt t="111795" x="3094038" y="4733925"/>
          <p14:tracePt t="111802" x="3094038" y="4741863"/>
          <p14:tracePt t="111840" x="3094038" y="4749800"/>
          <p14:tracePt t="111854" x="3094038" y="4759325"/>
          <p14:tracePt t="111869" x="3094038" y="4767263"/>
          <p14:tracePt t="111892" x="3094038" y="4775200"/>
          <p14:tracePt t="111898" x="3094038" y="4792663"/>
          <p14:tracePt t="111921" x="3094038" y="4802188"/>
          <p14:tracePt t="111936" x="3094038" y="4810125"/>
          <p14:tracePt t="111996" x="3094038" y="4818063"/>
          <p14:tracePt t="112027" x="3094038" y="4827588"/>
          <p14:tracePt t="112139" x="3084513" y="4835525"/>
          <p14:tracePt t="114946" x="3094038" y="4810125"/>
          <p14:tracePt t="114953" x="3094038" y="4784725"/>
          <p14:tracePt t="114961" x="3101975" y="4759325"/>
          <p14:tracePt t="114968" x="3101975" y="4749800"/>
          <p14:tracePt t="114983" x="3101975" y="4741863"/>
          <p14:tracePt t="114990" x="3101975" y="4733925"/>
          <p14:tracePt t="115005" x="3101975" y="4724400"/>
          <p14:tracePt t="115012" x="3101975" y="4716463"/>
          <p14:tracePt t="115020" x="3109913" y="4657725"/>
          <p14:tracePt t="115028" x="3109913" y="4630738"/>
          <p14:tracePt t="115035" x="3109913" y="4589463"/>
          <p14:tracePt t="115043" x="3109913" y="4529138"/>
          <p14:tracePt t="115050" x="3101975" y="4410075"/>
          <p14:tracePt t="115057" x="3076575" y="4351338"/>
          <p14:tracePt t="115065" x="3067050" y="4316413"/>
          <p14:tracePt t="115072" x="3059113" y="4257675"/>
          <p14:tracePt t="115079" x="3051175" y="4224338"/>
          <p14:tracePt t="115087" x="3041650" y="4197350"/>
          <p14:tracePt t="115094" x="3041650" y="4189413"/>
          <p14:tracePt t="115102" x="3033713" y="4171950"/>
          <p14:tracePt t="115110" x="3025775" y="4156075"/>
          <p14:tracePt t="115117" x="3016250" y="4156075"/>
          <p14:tracePt t="115124" x="3008313" y="4130675"/>
          <p14:tracePt t="115132" x="2990850" y="4113213"/>
          <p14:tracePt t="115140" x="2965450" y="4095750"/>
          <p14:tracePt t="115146" x="2906713" y="4070350"/>
          <p14:tracePt t="115154" x="2830513" y="4037013"/>
          <p14:tracePt t="115162" x="2752725" y="4027488"/>
          <p14:tracePt t="115169" x="2686050" y="4019550"/>
          <p14:tracePt t="115176" x="2651125" y="4019550"/>
          <p14:tracePt t="115184" x="2600325" y="4019550"/>
          <p14:tracePt t="115192" x="2557463" y="4019550"/>
          <p14:tracePt t="115199" x="2481263" y="4019550"/>
          <p14:tracePt t="115207" x="2371725" y="4019550"/>
          <p14:tracePt t="115214" x="2286000" y="4019550"/>
          <p14:tracePt t="115221" x="2227263" y="4019550"/>
          <p14:tracePt t="115228" x="2166938" y="4019550"/>
          <p14:tracePt t="115236" x="2124075" y="4019550"/>
          <p14:tracePt t="115243" x="2090738" y="4019550"/>
          <p14:tracePt t="115251" x="2073275" y="4019550"/>
          <p14:tracePt t="115258" x="2030413" y="4019550"/>
          <p14:tracePt t="115266" x="1997075" y="4027488"/>
          <p14:tracePt t="115273" x="1938338" y="4044950"/>
          <p14:tracePt t="115280" x="1860550" y="4052888"/>
          <p14:tracePt t="115289" x="1776413" y="4079875"/>
          <p14:tracePt t="115295" x="1708150" y="4095750"/>
          <p14:tracePt t="115303" x="1665288" y="4130675"/>
          <p14:tracePt t="115310" x="1622425" y="4156075"/>
          <p14:tracePt t="115318" x="1597025" y="4171950"/>
          <p14:tracePt t="115326" x="1589088" y="4189413"/>
          <p14:tracePt t="115333" x="1571625" y="4206875"/>
          <p14:tracePt t="115340" x="1546225" y="4214813"/>
          <p14:tracePt t="115348" x="1538288" y="4224338"/>
          <p14:tracePt t="115356" x="1538288" y="4232275"/>
          <p14:tracePt t="115362" x="1530350" y="4240213"/>
          <p14:tracePt t="115370" x="1520825" y="4240213"/>
          <p14:tracePt t="115378" x="1512888" y="4240213"/>
          <p14:tracePt t="115393" x="1512888" y="4265613"/>
          <p14:tracePt t="115400" x="1504950" y="4300538"/>
          <p14:tracePt t="115408" x="1477963" y="4341813"/>
          <p14:tracePt t="115415" x="1470025" y="4368800"/>
          <p14:tracePt t="115423" x="1470025" y="4410075"/>
          <p14:tracePt t="115430" x="1470025" y="4452938"/>
          <p14:tracePt t="115438" x="1470025" y="4486275"/>
          <p14:tracePt t="115444" x="1487488" y="4529138"/>
          <p14:tracePt t="115452" x="1504950" y="4597400"/>
          <p14:tracePt t="115460" x="1538288" y="4640263"/>
          <p14:tracePt t="115467" x="1555750" y="4691063"/>
          <p14:tracePt t="115475" x="1581150" y="4716463"/>
          <p14:tracePt t="115482" x="1597025" y="4741863"/>
          <p14:tracePt t="115490" x="1639888" y="4802188"/>
          <p14:tracePt t="115496" x="1708150" y="4843463"/>
          <p14:tracePt t="115504" x="1784350" y="4868863"/>
          <p14:tracePt t="115511" x="1870075" y="4886325"/>
          <p14:tracePt t="115519" x="2022475" y="4894263"/>
          <p14:tracePt t="115527" x="2200275" y="4894263"/>
          <p14:tracePt t="115534" x="2438400" y="4878388"/>
          <p14:tracePt t="115542" x="2557463" y="4868863"/>
          <p14:tracePt t="115549" x="2651125" y="4852988"/>
          <p14:tracePt t="115556" x="2770188" y="4827588"/>
          <p14:tracePt t="115564" x="2881313" y="4818063"/>
          <p14:tracePt t="115571" x="2932113" y="4810125"/>
          <p14:tracePt t="115578" x="2974975" y="4810125"/>
          <p14:tracePt t="115586" x="3016250" y="4802188"/>
          <p14:tracePt t="115593" x="3067050" y="4792663"/>
          <p14:tracePt t="115601" x="3101975" y="4784725"/>
          <p14:tracePt t="115609" x="3135313" y="4775200"/>
          <p14:tracePt t="115616" x="3178175" y="4759325"/>
          <p14:tracePt t="115624" x="3228975" y="4749800"/>
          <p14:tracePt t="115631" x="3314700" y="4733925"/>
          <p14:tracePt t="115639" x="3348038" y="4724400"/>
          <p14:tracePt t="115645" x="3390900" y="4716463"/>
          <p14:tracePt t="115655" x="3424238" y="4708525"/>
          <p14:tracePt t="115663" x="3441700" y="4699000"/>
          <p14:tracePt t="115677" x="3449638" y="4699000"/>
          <p14:tracePt t="115683" x="3459163" y="4699000"/>
          <p14:tracePt t="115691" x="3467100" y="4699000"/>
          <p14:tracePt t="115728" x="3475038" y="4699000"/>
          <p14:tracePt t="115735" x="3492500" y="4699000"/>
          <p14:tracePt t="115758" x="3492500" y="4673600"/>
          <p14:tracePt t="115765" x="3492500" y="4640263"/>
          <p14:tracePt t="115773" x="3492500" y="4630738"/>
          <p14:tracePt t="115780" x="3467100" y="4579938"/>
          <p14:tracePt t="115788" x="3441700" y="4546600"/>
          <p14:tracePt t="115796" x="3416300" y="4521200"/>
          <p14:tracePt t="115804" x="3382963" y="4478338"/>
          <p14:tracePt t="115814" x="3340100" y="4445000"/>
          <p14:tracePt t="115819" x="3314700" y="4394200"/>
          <p14:tracePt t="115827" x="3271838" y="4359275"/>
          <p14:tracePt t="115832" x="3170238" y="4275138"/>
          <p14:tracePt t="115840" x="3051175" y="4214813"/>
          <p14:tracePt t="115848" x="2932113" y="4181475"/>
          <p14:tracePt t="115855" x="2846388" y="4156075"/>
          <p14:tracePt t="115862" x="2805113" y="4156075"/>
          <p14:tracePt t="115870" x="2727325" y="4156075"/>
          <p14:tracePt t="115877" x="2668588" y="4156075"/>
          <p14:tracePt t="115885" x="2574925" y="4156075"/>
          <p14:tracePt t="115892" x="2473325" y="4156075"/>
          <p14:tracePt t="115899" x="2405063" y="4156075"/>
          <p14:tracePt t="115907" x="2354263" y="4164013"/>
          <p14:tracePt t="115914" x="2293938" y="4181475"/>
          <p14:tracePt t="115922" x="2260600" y="4189413"/>
          <p14:tracePt t="115928" x="2227263" y="4189413"/>
          <p14:tracePt t="115936" x="2209800" y="4197350"/>
          <p14:tracePt t="115944" x="2192338" y="4197350"/>
          <p14:tracePt t="115952" x="2159000" y="4206875"/>
          <p14:tracePt t="115959" x="2141538" y="4214813"/>
          <p14:tracePt t="115966" x="2133600" y="4224338"/>
          <p14:tracePt t="115973" x="2116138" y="4232275"/>
          <p14:tracePt t="115981" x="2108200" y="4249738"/>
          <p14:tracePt t="115988" x="2090738" y="4249738"/>
          <p14:tracePt t="116004" x="2082800" y="4257675"/>
          <p14:tracePt t="116012" x="2065338" y="4283075"/>
          <p14:tracePt t="116018" x="2047875" y="4300538"/>
          <p14:tracePt t="116027" x="2039938" y="4333875"/>
          <p14:tracePt t="116033" x="2014538" y="4359275"/>
          <p14:tracePt t="116041" x="1989138" y="4427538"/>
          <p14:tracePt t="116048" x="1979613" y="4470400"/>
          <p14:tracePt t="116055" x="1971675" y="4529138"/>
          <p14:tracePt t="116063" x="1971675" y="4589463"/>
          <p14:tracePt t="116071" x="1971675" y="4648200"/>
          <p14:tracePt t="116077" x="1971675" y="4665663"/>
          <p14:tracePt t="116087" x="1971675" y="4683125"/>
          <p14:tracePt t="116097" x="1971675" y="4699000"/>
          <p14:tracePt t="116101" x="1971675" y="4716463"/>
          <p14:tracePt t="116110" x="1971675" y="4724400"/>
          <p14:tracePt t="116116" x="1971675" y="4733925"/>
          <p14:tracePt t="116123" x="1979613" y="4741863"/>
          <p14:tracePt t="116131" x="1997075" y="4749800"/>
          <p14:tracePt t="116138" x="2039938" y="4759325"/>
          <p14:tracePt t="116145" x="2082800" y="4759325"/>
          <p14:tracePt t="116153" x="2174875" y="4759325"/>
          <p14:tracePt t="116160" x="2243138" y="4733925"/>
          <p14:tracePt t="116168" x="2344738" y="4716463"/>
          <p14:tracePt t="116176" x="2413000" y="4691063"/>
          <p14:tracePt t="116182" x="2455863" y="4683125"/>
          <p14:tracePt t="116190" x="2481263" y="4665663"/>
          <p14:tracePt t="116197" x="2489200" y="4665663"/>
          <p14:tracePt t="116205" x="2516188" y="4665663"/>
          <p14:tracePt t="116212" x="2532063" y="4665663"/>
          <p14:tracePt t="116220" x="2541588" y="4657725"/>
          <p14:tracePt t="116228" x="2557463" y="4657725"/>
          <p14:tracePt t="116235" x="2592388" y="4657725"/>
          <p14:tracePt t="116242" x="2600325" y="4657725"/>
          <p14:tracePt t="116250" x="2633663" y="4648200"/>
          <p14:tracePt t="116257" x="2676525" y="4648200"/>
          <p14:tracePt t="116579" x="2711450" y="4648200"/>
          <p14:tracePt t="116586" x="2727325" y="4648200"/>
          <p14:tracePt t="116592" x="2770188" y="4648200"/>
          <p14:tracePt t="116600" x="2778125" y="4657725"/>
          <p14:tracePt t="116608" x="2813050" y="4665663"/>
          <p14:tracePt t="116615" x="2846388" y="4665663"/>
          <p14:tracePt t="116623" x="2871788" y="4673600"/>
          <p14:tracePt t="116630" x="2906713" y="4683125"/>
          <p14:tracePt t="116639" x="2949575" y="4683125"/>
          <p14:tracePt t="116645" x="2974975" y="4691063"/>
          <p14:tracePt t="116652" x="3016250" y="4699000"/>
          <p14:tracePt t="116659" x="3041650" y="4699000"/>
          <p14:tracePt t="116667" x="3067050" y="4708525"/>
          <p14:tracePt t="116675" x="3101975" y="4708525"/>
          <p14:tracePt t="116683" x="3109913" y="4708525"/>
          <p14:tracePt t="116691" x="3127375" y="4724400"/>
          <p14:tracePt t="116697" x="3144838" y="4724400"/>
          <p14:tracePt t="116707" x="3170238" y="4724400"/>
          <p14:tracePt t="116711" x="3178175" y="4724400"/>
          <p14:tracePt t="116719" x="3195638" y="4724400"/>
          <p14:tracePt t="116726" x="3203575" y="4724400"/>
          <p14:tracePt t="116734" x="3228975" y="4733925"/>
          <p14:tracePt t="116741" x="3246438" y="4733925"/>
          <p14:tracePt t="116756" x="3254375" y="4733925"/>
          <p14:tracePt t="116764" x="3263900" y="4733925"/>
          <p14:tracePt t="116772" x="3271838" y="4733925"/>
          <p14:tracePt t="116794" x="3279775" y="4741863"/>
          <p14:tracePt t="116801" x="3297238" y="4741863"/>
          <p14:tracePt t="117069" x="3305175" y="4741863"/>
          <p14:tracePt t="117926" x="3297238" y="4749800"/>
          <p14:tracePt t="117941" x="3289300" y="4749800"/>
          <p14:tracePt t="117948" x="3279775" y="4749800"/>
          <p14:tracePt t="117963" x="3271838" y="4749800"/>
          <p14:tracePt t="117970" x="3263900" y="4749800"/>
          <p14:tracePt t="117985" x="3254375" y="4759325"/>
          <p14:tracePt t="117992" x="3246438" y="4759325"/>
          <p14:tracePt t="117999" x="3238500" y="4759325"/>
          <p14:tracePt t="118009" x="3228975" y="4767263"/>
          <p14:tracePt t="118019" x="3211513" y="4775200"/>
          <p14:tracePt t="118022" x="3178175" y="4784725"/>
          <p14:tracePt t="118030" x="3160713" y="4792663"/>
          <p14:tracePt t="118037" x="3135313" y="4818063"/>
          <p14:tracePt t="118044" x="3094038" y="4835525"/>
          <p14:tracePt t="118051" x="3076575" y="4843463"/>
          <p14:tracePt t="118060" x="3059113" y="4852988"/>
          <p14:tracePt t="118067" x="3051175" y="4860925"/>
          <p14:tracePt t="118074" x="3033713" y="4860925"/>
          <p14:tracePt t="118083" x="3016250" y="4868863"/>
          <p14:tracePt t="118089" x="3016250" y="4878388"/>
          <p14:tracePt t="118097" x="3000375" y="4894263"/>
          <p14:tracePt t="118104" x="2982913" y="4894263"/>
          <p14:tracePt t="118112" x="2974975" y="4903788"/>
          <p14:tracePt t="118118" x="2949575" y="4919663"/>
          <p14:tracePt t="118127" x="2922588" y="4937125"/>
          <p14:tracePt t="118134" x="2897188" y="4972050"/>
          <p14:tracePt t="118143" x="2863850" y="4987925"/>
          <p14:tracePt t="118153" x="2846388" y="5005388"/>
          <p14:tracePt t="118159" x="2830513" y="5013325"/>
          <p14:tracePt t="118163" x="2813050" y="5030788"/>
          <p14:tracePt t="118179" x="2805113" y="5048250"/>
          <p14:tracePt t="118185" x="2787650" y="5056188"/>
          <p14:tracePt t="118201" x="2778125" y="5064125"/>
          <p14:tracePt t="118210" x="2770188" y="5073650"/>
          <p14:tracePt t="118220" x="2762250" y="5081588"/>
          <p14:tracePt t="118233" x="2752725" y="5081588"/>
          <p14:tracePt t="118240" x="2744788" y="5091113"/>
          <p14:tracePt t="118246" x="2744788" y="5099050"/>
          <p14:tracePt t="118253" x="2727325" y="5106988"/>
          <p14:tracePt t="118261" x="2711450" y="5116513"/>
          <p14:tracePt t="118268" x="2693988" y="5132388"/>
          <p14:tracePt t="118276" x="2676525" y="5149850"/>
          <p14:tracePt t="118283" x="2643188" y="5167313"/>
          <p14:tracePt t="118291" x="2625725" y="5175250"/>
          <p14:tracePt t="118298" x="2600325" y="5200650"/>
          <p14:tracePt t="118305" x="2582863" y="5200650"/>
          <p14:tracePt t="118313" x="2566988" y="5208588"/>
          <p14:tracePt t="118320" x="2549525" y="5218113"/>
          <p14:tracePt t="118328" x="2541588" y="5226050"/>
          <p14:tracePt t="118336" x="2541588" y="5235575"/>
          <p14:tracePt t="118344" x="2532063" y="5235575"/>
          <p14:tracePt t="118353" x="2524125" y="5235575"/>
          <p14:tracePt t="118358" x="2516188" y="5235575"/>
          <p14:tracePt t="118380" x="2506663" y="5235575"/>
          <p14:tracePt t="118387" x="2498725" y="5235575"/>
          <p14:tracePt t="118395" x="2489200" y="5243513"/>
          <p14:tracePt t="118402" x="2489200" y="5260975"/>
          <p14:tracePt t="118410" x="2481263" y="5260975"/>
          <p14:tracePt t="118418" x="2473325" y="5268913"/>
          <p14:tracePt t="118433" x="2463800" y="5276850"/>
          <p14:tracePt t="118440" x="2455863" y="5276850"/>
          <p14:tracePt t="118447" x="2447925" y="5276850"/>
          <p14:tracePt t="118454" x="2438400" y="5276850"/>
          <p14:tracePt t="119966" x="2541588" y="5286375"/>
          <p14:tracePt t="119974" x="2668588" y="5294313"/>
          <p14:tracePt t="119982" x="2820988" y="5311775"/>
          <p14:tracePt t="119989" x="3025775" y="5337175"/>
          <p14:tracePt t="119996" x="3170238" y="5362575"/>
          <p14:tracePt t="120004" x="3322638" y="5362575"/>
          <p14:tracePt t="120011" x="3475038" y="5362575"/>
          <p14:tracePt t="120018" x="3687763" y="5362575"/>
          <p14:tracePt t="120026" x="3875088" y="5353050"/>
          <p14:tracePt t="120034" x="4027488" y="5353050"/>
          <p14:tracePt t="120042" x="4478338" y="5337175"/>
          <p14:tracePt t="120048" x="4911725" y="5319713"/>
          <p14:tracePt t="120057" x="5064125" y="5311775"/>
          <p14:tracePt t="120063" x="5413375" y="5294313"/>
          <p14:tracePt t="120070" x="5591175" y="5294313"/>
          <p14:tracePt t="120078" x="5702300" y="5276850"/>
          <p14:tracePt t="120086" x="5838825" y="5276850"/>
          <p14:tracePt t="120093" x="5965825" y="5276850"/>
          <p14:tracePt t="120101" x="6042025" y="5276850"/>
          <p14:tracePt t="120108" x="6135688" y="5276850"/>
          <p14:tracePt t="120115" x="6211888" y="5276850"/>
          <p14:tracePt t="120124" x="6246813" y="5276850"/>
          <p14:tracePt t="120130" x="6288088" y="5268913"/>
          <p14:tracePt t="120138" x="6305550" y="5268913"/>
          <p14:tracePt t="120145" x="6323013" y="5268913"/>
          <p14:tracePt t="120153" x="6348413" y="5268913"/>
          <p14:tracePt t="120160" x="6356350" y="5268913"/>
          <p14:tracePt t="120167" x="6365875" y="5268913"/>
          <p14:tracePt t="120174" x="6373813" y="5268913"/>
          <p14:tracePt t="120623" x="6399213" y="5260975"/>
          <p14:tracePt t="120629" x="6432550" y="5260975"/>
          <p14:tracePt t="120636" x="6442075" y="5260975"/>
          <p14:tracePt t="120644" x="6467475" y="5260975"/>
          <p14:tracePt t="120652" x="6475413" y="5260975"/>
          <p14:tracePt t="120666" x="6483350" y="5260975"/>
          <p14:tracePt t="120696" x="6510338" y="5260975"/>
          <p14:tracePt t="120704" x="6518275" y="5251450"/>
          <p14:tracePt t="120711" x="6543675" y="5243513"/>
          <p14:tracePt t="120719" x="6561138" y="5243513"/>
          <p14:tracePt t="120726" x="6577013" y="5235575"/>
          <p14:tracePt t="120733" x="6586538" y="5235575"/>
          <p14:tracePt t="120741" x="6594475" y="5235575"/>
          <p14:tracePt t="120748" x="6602413" y="5235575"/>
          <p14:tracePt t="120987" x="6602413" y="5226050"/>
          <p14:tracePt t="121010" x="6602413" y="5192713"/>
          <p14:tracePt t="121025" x="6602413" y="5175250"/>
          <p14:tracePt t="121032" x="6594475" y="5157788"/>
          <p14:tracePt t="121040" x="6551613" y="5116513"/>
          <p14:tracePt t="121047" x="6518275" y="5081588"/>
          <p14:tracePt t="121055" x="6483350" y="5056188"/>
          <p14:tracePt t="121062" x="6407150" y="5013325"/>
          <p14:tracePt t="121070" x="6356350" y="5005388"/>
          <p14:tracePt t="121077" x="6305550" y="4987925"/>
          <p14:tracePt t="121085" x="6262688" y="4979988"/>
          <p14:tracePt t="121092" x="6237288" y="4979988"/>
          <p14:tracePt t="121099" x="6211888" y="4972050"/>
          <p14:tracePt t="121106" x="6161088" y="4972050"/>
          <p14:tracePt t="121114" x="6143625" y="4972050"/>
          <p14:tracePt t="121121" x="6102350" y="4972050"/>
          <p14:tracePt t="121129" x="6049963" y="4962525"/>
          <p14:tracePt t="121137" x="5991225" y="4937125"/>
          <p14:tracePt t="121144" x="5948363" y="4937125"/>
          <p14:tracePt t="121152" x="5905500" y="4937125"/>
          <p14:tracePt t="121159" x="5872163" y="4937125"/>
          <p14:tracePt t="121166" x="5829300" y="4946650"/>
          <p14:tracePt t="121173" x="5795963" y="4954588"/>
          <p14:tracePt t="121181" x="5770563" y="4962525"/>
          <p14:tracePt t="121189" x="5727700" y="4972050"/>
          <p14:tracePt t="121196" x="5702300" y="4979988"/>
          <p14:tracePt t="121204" x="5684838" y="4987925"/>
          <p14:tracePt t="121211" x="5659438" y="4997450"/>
          <p14:tracePt t="121220" x="5641975" y="5005388"/>
          <p14:tracePt t="121226" x="5634038" y="5013325"/>
          <p14:tracePt t="121240" x="5626100" y="5013325"/>
          <p14:tracePt t="121248" x="5616575" y="5022850"/>
          <p14:tracePt t="121257" x="5608638" y="5022850"/>
          <p14:tracePt t="121264" x="5600700" y="5030788"/>
          <p14:tracePt t="121272" x="5575300" y="5056188"/>
          <p14:tracePt t="121277" x="5481638" y="5132388"/>
          <p14:tracePt t="121285" x="5446713" y="5175250"/>
          <p14:tracePt t="121292" x="5387975" y="5226050"/>
          <p14:tracePt t="121300" x="5380038" y="5251450"/>
          <p14:tracePt t="121307" x="5353050" y="5268913"/>
          <p14:tracePt t="121314" x="5337175" y="5276850"/>
          <p14:tracePt t="121322" x="5311775" y="5302250"/>
          <p14:tracePt t="121329" x="5302250" y="5319713"/>
          <p14:tracePt t="121338" x="5302250" y="5327650"/>
          <p14:tracePt t="121344" x="5294313" y="5327650"/>
          <p14:tracePt t="121352" x="5286375" y="5337175"/>
          <p14:tracePt t="121359" x="5276850" y="5345113"/>
          <p14:tracePt t="121366" x="5276850" y="5353050"/>
          <p14:tracePt t="121389" x="5276850" y="5370513"/>
          <p14:tracePt t="121397" x="5276850" y="5387975"/>
          <p14:tracePt t="121404" x="5370513" y="5421313"/>
          <p14:tracePt t="121412" x="5464175" y="5481638"/>
          <p14:tracePt t="121419" x="5540375" y="5524500"/>
          <p14:tracePt t="121426" x="5641975" y="5557838"/>
          <p14:tracePt t="121434" x="5735638" y="5591175"/>
          <p14:tracePt t="121442" x="5846763" y="5626100"/>
          <p14:tracePt t="121449" x="5922963" y="5651500"/>
          <p14:tracePt t="121456" x="5973763" y="5676900"/>
          <p14:tracePt t="121463" x="6059488" y="5702300"/>
          <p14:tracePt t="121470" x="6118225" y="5710238"/>
          <p14:tracePt t="121479" x="6153150" y="5719763"/>
          <p14:tracePt t="121486" x="6194425" y="5719763"/>
          <p14:tracePt t="121493" x="6254750" y="5727700"/>
          <p14:tracePt t="121502" x="6313488" y="5727700"/>
          <p14:tracePt t="121508" x="6373813" y="5727700"/>
          <p14:tracePt t="121516" x="6432550" y="5727700"/>
          <p14:tracePt t="121523" x="6483350" y="5727700"/>
          <p14:tracePt t="121531" x="6518275" y="5727700"/>
          <p14:tracePt t="121538" x="6551613" y="5719763"/>
          <p14:tracePt t="121546" x="6586538" y="5719763"/>
          <p14:tracePt t="121553" x="6594475" y="5719763"/>
          <p14:tracePt t="121569" x="6602413" y="5719763"/>
          <p14:tracePt t="121576" x="6611938" y="5719763"/>
          <p14:tracePt t="121583" x="6645275" y="5710238"/>
          <p14:tracePt t="121590" x="6662738" y="5702300"/>
          <p14:tracePt t="121598" x="6680200" y="5702300"/>
          <p14:tracePt t="121605" x="6688138" y="5684838"/>
          <p14:tracePt t="121614" x="6713538" y="5676900"/>
          <p14:tracePt t="121623" x="6731000" y="5668963"/>
          <p14:tracePt t="121630" x="6738938" y="5668963"/>
          <p14:tracePt t="121650" x="6746875" y="5668963"/>
          <p14:tracePt t="121687" x="6756400" y="5659438"/>
          <p14:tracePt t="121695" x="6764338" y="5641975"/>
          <p14:tracePt t="121702" x="6789738" y="5616575"/>
          <p14:tracePt t="121710" x="6807200" y="5600700"/>
          <p14:tracePt t="121717" x="6815138" y="5591175"/>
          <p14:tracePt t="121724" x="6832600" y="5575300"/>
          <p14:tracePt t="121732" x="6832600" y="5557838"/>
          <p14:tracePt t="121739" x="6840538" y="5540375"/>
          <p14:tracePt t="121747" x="6858000" y="5532438"/>
          <p14:tracePt t="121762" x="6858000" y="5524500"/>
          <p14:tracePt t="121769" x="6858000" y="5514975"/>
          <p14:tracePt t="121777" x="6865938" y="5507038"/>
          <p14:tracePt t="121784" x="6865938" y="5497513"/>
          <p14:tracePt t="121792" x="6865938" y="5489575"/>
          <p14:tracePt t="121799" x="6865938" y="5481638"/>
          <p14:tracePt t="121890" x="6865938" y="5472113"/>
          <p14:tracePt t="121955" x="6875463" y="5464175"/>
          <p14:tracePt t="121963" x="6883400" y="5337175"/>
          <p14:tracePt t="121970" x="6883400" y="5311775"/>
          <p14:tracePt t="121978" x="6883400" y="5294313"/>
          <p14:tracePt t="121986" x="6883400" y="5286375"/>
          <p14:tracePt t="121992" x="6883400" y="5276850"/>
          <p14:tracePt t="122000" x="6883400" y="5260975"/>
          <p14:tracePt t="122007" x="6883400" y="5226050"/>
          <p14:tracePt t="122015" x="6883400" y="5218113"/>
          <p14:tracePt t="122030" x="6883400" y="5208588"/>
          <p14:tracePt t="122151" x="6883400" y="5200650"/>
          <p14:tracePt t="122740" x="6865938" y="5200650"/>
          <p14:tracePt t="122747" x="6840538" y="5200650"/>
          <p14:tracePt t="122753" x="6807200" y="5200650"/>
          <p14:tracePt t="122761" x="6781800" y="5192713"/>
          <p14:tracePt t="122769" x="6772275" y="5192713"/>
          <p14:tracePt t="122775" x="6764338" y="5192713"/>
          <p14:tracePt t="122785" x="6756400" y="5192713"/>
          <p14:tracePt t="122798" x="6738938" y="5192713"/>
          <p14:tracePt t="122813" x="6731000" y="5192713"/>
          <p14:tracePt t="122820" x="6721475" y="5192713"/>
          <p14:tracePt t="122827" x="6713538" y="5192713"/>
          <p14:tracePt t="122842" x="6705600" y="5192713"/>
          <p14:tracePt t="122851" x="6696075" y="5192713"/>
          <p14:tracePt t="122969" x="6680200" y="5192713"/>
          <p14:tracePt t="123231" x="6688138" y="5192713"/>
          <p14:tracePt t="123238" x="6696075" y="5200650"/>
          <p14:tracePt t="123244" x="6721475" y="5208588"/>
          <p14:tracePt t="123252" x="6746875" y="5218113"/>
          <p14:tracePt t="123259" x="6756400" y="5218113"/>
          <p14:tracePt t="123267" x="6756400" y="5226050"/>
          <p14:tracePt t="123274" x="6764338" y="5226050"/>
          <p14:tracePt t="123282" x="6772275" y="5226050"/>
          <p14:tracePt t="123318" x="6781800" y="5226050"/>
          <p14:tracePt t="123326" x="6789738" y="5226050"/>
          <p14:tracePt t="123333" x="6799263" y="5243513"/>
          <p14:tracePt t="123341" x="6799263" y="5251450"/>
          <p14:tracePt t="123349" x="6807200" y="5251450"/>
          <p14:tracePt t="123355" x="6815138" y="5260975"/>
          <p14:tracePt t="123363" x="6815138" y="5268913"/>
          <p14:tracePt t="123371" x="6840538" y="5268913"/>
          <p14:tracePt t="123378" x="6850063" y="5276850"/>
          <p14:tracePt t="123386" x="6850063" y="5286375"/>
          <p14:tracePt t="123408" x="6858000" y="5286375"/>
          <p14:tracePt t="123415" x="6858000" y="5294313"/>
          <p14:tracePt t="123453" x="6865938" y="5294313"/>
          <p14:tracePt t="123460" x="6875463" y="5311775"/>
          <p14:tracePt t="123475" x="6883400" y="5311775"/>
          <p14:tracePt t="123490" x="6900863" y="5319713"/>
          <p14:tracePt t="123528" x="6908800" y="5319713"/>
          <p14:tracePt t="123535" x="6916738" y="5319713"/>
          <p14:tracePt t="123550" x="6926263" y="5319713"/>
          <p14:tracePt t="123557" x="6934200" y="5319713"/>
          <p14:tracePt t="123647" x="6943725" y="5319713"/>
          <p14:tracePt t="123669" x="6959600" y="5319713"/>
          <p14:tracePt t="123714" x="6969125" y="5319713"/>
          <p14:tracePt t="123721" x="6977063" y="5319713"/>
          <p14:tracePt t="123728" x="6985000" y="5319713"/>
          <p14:tracePt t="123744" x="6994525" y="5319713"/>
          <p14:tracePt t="123751" x="7002463" y="5319713"/>
          <p14:tracePt t="123766" x="7010400" y="5319713"/>
          <p14:tracePt t="123773" x="7027863" y="5319713"/>
          <p14:tracePt t="124251" x="6883400" y="5276850"/>
          <p14:tracePt t="124260" x="6467475" y="5099050"/>
          <p14:tracePt t="124266" x="6356350" y="5048250"/>
          <p14:tracePt t="124275" x="6237288" y="4979988"/>
          <p14:tracePt t="124280" x="6059488" y="4894263"/>
          <p14:tracePt t="124287" x="5803900" y="4835525"/>
          <p14:tracePt t="124294" x="5684838" y="4818063"/>
          <p14:tracePt t="124303" x="5600700" y="4810125"/>
          <p14:tracePt t="124309" x="5557838" y="4810125"/>
          <p14:tracePt t="124317" x="5472113" y="4810125"/>
          <p14:tracePt t="124324" x="5362575" y="4810125"/>
          <p14:tracePt t="124332" x="5192713" y="4810125"/>
          <p14:tracePt t="124339" x="5073650" y="4810125"/>
          <p14:tracePt t="124347" x="4962525" y="4818063"/>
          <p14:tracePt t="124354" x="4860925" y="4827588"/>
          <p14:tracePt t="124362" x="4759325" y="4835525"/>
          <p14:tracePt t="124369" x="4657725" y="4843463"/>
          <p14:tracePt t="124376" x="4546600" y="4860925"/>
          <p14:tracePt t="124384" x="4445000" y="4868863"/>
          <p14:tracePt t="124391" x="4402138" y="4886325"/>
          <p14:tracePt t="124399" x="4341813" y="4903788"/>
          <p14:tracePt t="124407" x="4291013" y="4911725"/>
          <p14:tracePt t="124415" x="4257675" y="4911725"/>
          <p14:tracePt t="124423" x="4232275" y="4919663"/>
          <p14:tracePt t="124429" x="4197350" y="4929188"/>
          <p14:tracePt t="124437" x="4171950" y="4937125"/>
          <p14:tracePt t="124444" x="4146550" y="4937125"/>
          <p14:tracePt t="124451" x="4113213" y="4937125"/>
          <p14:tracePt t="124458" x="4095750" y="4946650"/>
          <p14:tracePt t="124466" x="4070350" y="4946650"/>
          <p14:tracePt t="124473" x="4037013" y="4954588"/>
          <p14:tracePt t="124481" x="4027488" y="4954588"/>
          <p14:tracePt t="124489" x="4011613" y="4972050"/>
          <p14:tracePt t="124496" x="4002088" y="4972050"/>
          <p14:tracePt t="124504" x="3994150" y="4979988"/>
          <p14:tracePt t="124510" x="3986213" y="4979988"/>
          <p14:tracePt t="124518" x="3960813" y="4987925"/>
          <p14:tracePt t="124525" x="3935413" y="4997450"/>
          <p14:tracePt t="124532" x="3917950" y="5005388"/>
          <p14:tracePt t="124540" x="3883025" y="5013325"/>
          <p14:tracePt t="124548" x="3857625" y="5022850"/>
          <p14:tracePt t="124556" x="3832225" y="5030788"/>
          <p14:tracePt t="124564" x="3798888" y="5056188"/>
          <p14:tracePt t="124574" x="3773488" y="5073650"/>
          <p14:tracePt t="124578" x="3756025" y="5091113"/>
          <p14:tracePt t="124586" x="3722688" y="5106988"/>
          <p14:tracePt t="124594" x="3697288" y="5116513"/>
          <p14:tracePt t="124600" x="3671888" y="5124450"/>
          <p14:tracePt t="124607" x="3646488" y="5132388"/>
          <p14:tracePt t="124615" x="3636963" y="5141913"/>
          <p14:tracePt t="124622" x="3619500" y="5149850"/>
          <p14:tracePt t="124630" x="3594100" y="5157788"/>
          <p14:tracePt t="124636" x="3552825" y="5167313"/>
          <p14:tracePt t="124645" x="3509963" y="5175250"/>
          <p14:tracePt t="124652" x="3449638" y="5175250"/>
          <p14:tracePt t="124660" x="3424238" y="5183188"/>
          <p14:tracePt t="124667" x="3390900" y="5183188"/>
          <p14:tracePt t="124674" x="3355975" y="5183188"/>
          <p14:tracePt t="124681" x="3348038" y="5183188"/>
          <p14:tracePt t="124689" x="3314700" y="5200650"/>
          <p14:tracePt t="124697" x="3297238" y="5200650"/>
          <p14:tracePt t="124704" x="3289300" y="5200650"/>
          <p14:tracePt t="124712" x="3271838" y="5208588"/>
          <p14:tracePt t="124719" x="3238500" y="5208588"/>
          <p14:tracePt t="124727" x="3211513" y="5218113"/>
          <p14:tracePt t="124734" x="3195638" y="5218113"/>
          <p14:tracePt t="124741" x="3152775" y="5218113"/>
          <p14:tracePt t="124749" x="3127375" y="5218113"/>
          <p14:tracePt t="124756" x="3101975" y="5218113"/>
          <p14:tracePt t="124763" x="3076575" y="5218113"/>
          <p14:tracePt t="124771" x="3051175" y="5218113"/>
          <p14:tracePt t="124779" x="3033713" y="5218113"/>
          <p14:tracePt t="124787" x="3025775" y="5218113"/>
          <p14:tracePt t="124793" x="3000375" y="5218113"/>
          <p14:tracePt t="124801" x="2990850" y="5218113"/>
          <p14:tracePt t="124808" x="2982913" y="5218113"/>
          <p14:tracePt t="124816" x="2965450" y="5218113"/>
          <p14:tracePt t="124822" x="2957513" y="5218113"/>
          <p14:tracePt t="124831" x="2940050" y="5218113"/>
          <p14:tracePt t="124838" x="2932113" y="5218113"/>
          <p14:tracePt t="124854" x="2922588" y="5218113"/>
          <p14:tracePt t="124861" x="2914650" y="5218113"/>
          <p14:tracePt t="124875" x="2906713" y="5218113"/>
          <p14:tracePt t="124883" x="2897188" y="5218113"/>
          <p14:tracePt t="124898" x="2889250" y="5218113"/>
          <p14:tracePt t="124913" x="2881313" y="5218113"/>
          <p14:tracePt t="124921" x="2871788" y="5218113"/>
          <p14:tracePt t="125048" x="2863850" y="5218113"/>
          <p14:tracePt t="125115" x="2855913" y="5218113"/>
          <p14:tracePt t="125197" x="2846388" y="5218113"/>
          <p14:tracePt t="125227" x="2838450" y="5218113"/>
          <p14:tracePt t="125256" x="2830513" y="5218113"/>
          <p14:tracePt t="125271" x="2813050" y="5218113"/>
          <p14:tracePt t="125278" x="2805113" y="5218113"/>
          <p14:tracePt t="125293" x="2795588" y="5218113"/>
          <p14:tracePt t="125323" x="2787650" y="5218113"/>
          <p14:tracePt t="125345" x="2787650" y="5200650"/>
          <p14:tracePt t="125352" x="2778125" y="5200650"/>
          <p14:tracePt t="125374" x="2770188" y="5192713"/>
          <p14:tracePt t="125382" x="2770188" y="5183188"/>
          <p14:tracePt t="125442" x="2762250" y="5175250"/>
          <p14:tracePt t="125556" x="2762250" y="5167313"/>
          <p14:tracePt t="125614" x="2762250" y="5157788"/>
          <p14:tracePt t="126829" x="2770188" y="5157788"/>
          <p14:tracePt t="126837" x="2778125" y="5157788"/>
          <p14:tracePt t="126850" x="2787650" y="5157788"/>
          <p14:tracePt t="126857" x="2795588" y="5157788"/>
          <p14:tracePt t="126896" x="2805113" y="5157788"/>
          <p14:tracePt t="126903" x="2820988" y="5167313"/>
          <p14:tracePt t="126917" x="2830513" y="5167313"/>
          <p14:tracePt t="126924" x="2838450" y="5167313"/>
          <p14:tracePt t="126938" x="2846388" y="5167313"/>
          <p14:tracePt t="126946" x="2855913" y="5167313"/>
          <p14:tracePt t="126953" x="2863850" y="5167313"/>
          <p14:tracePt t="126969" x="2889250" y="5167313"/>
          <p14:tracePt t="126984" x="2897188" y="5167313"/>
          <p14:tracePt t="126991" x="2906713" y="5167313"/>
          <p14:tracePt t="126999" x="2914650" y="5167313"/>
          <p14:tracePt t="127014" x="2922588" y="5167313"/>
          <p14:tracePt t="127020" x="2940050" y="5175250"/>
          <p14:tracePt t="127028" x="2949575" y="5175250"/>
          <p14:tracePt t="127036" x="2957513" y="5175250"/>
          <p14:tracePt t="127043" x="2965450" y="5175250"/>
          <p14:tracePt t="127058" x="2974975" y="5175250"/>
          <p14:tracePt t="127066" x="2982913" y="5175250"/>
          <p14:tracePt t="127081" x="2990850" y="5175250"/>
          <p14:tracePt t="127111" x="3008313" y="5175250"/>
          <p14:tracePt t="127163" x="3016250" y="5175250"/>
          <p14:tracePt t="127171" x="3025775" y="5175250"/>
          <p14:tracePt t="128312" x="3025775" y="5167313"/>
          <p14:tracePt t="128326" x="3025775" y="5157788"/>
          <p14:tracePt t="128333" x="3025775" y="5141913"/>
          <p14:tracePt t="128347" x="3025775" y="5132388"/>
          <p14:tracePt t="128354" x="3025775" y="5116513"/>
          <p14:tracePt t="128377" x="3025775" y="5106988"/>
          <p14:tracePt t="128385" x="3025775" y="5091113"/>
          <p14:tracePt t="128399" x="3025775" y="5081588"/>
          <p14:tracePt t="128407" x="3025775" y="5073650"/>
          <p14:tracePt t="128421" x="3025775" y="5056188"/>
          <p14:tracePt t="128429" x="3025775" y="5038725"/>
          <p14:tracePt t="128436" x="3025775" y="5030788"/>
          <p14:tracePt t="128444" x="3025775" y="5013325"/>
          <p14:tracePt t="128459" x="3025775" y="5005388"/>
          <p14:tracePt t="128466" x="3025775" y="4987925"/>
          <p14:tracePt t="128481" x="3025775" y="4979988"/>
          <p14:tracePt t="128488" x="3025775" y="4962525"/>
          <p14:tracePt t="128496" x="3025775" y="4937125"/>
          <p14:tracePt t="128503" x="3025775" y="4911725"/>
          <p14:tracePt t="128511" x="3025775" y="4903788"/>
          <p14:tracePt t="128519" x="3025775" y="4886325"/>
          <p14:tracePt t="128526" x="3025775" y="4868863"/>
          <p14:tracePt t="128540" x="3025775" y="4852988"/>
          <p14:tracePt t="128548" x="3025775" y="4843463"/>
          <p14:tracePt t="128586" x="3025775" y="4835525"/>
          <p14:tracePt t="128593" x="3025775" y="4827588"/>
          <p14:tracePt t="128608" x="3033713" y="4818063"/>
          <p14:tracePt t="128615" x="3041650" y="4810125"/>
          <p14:tracePt t="128623" x="3051175" y="4802188"/>
          <p14:tracePt t="128630" x="3051175" y="4792663"/>
          <p14:tracePt t="128638" x="3051175" y="4784725"/>
          <p14:tracePt t="128915" x="3051175" y="4792663"/>
          <p14:tracePt t="128928" x="3051175" y="4802188"/>
          <p14:tracePt t="128936" x="3041650" y="4810125"/>
          <p14:tracePt t="128954" x="3041650" y="4818063"/>
          <p14:tracePt t="128957" x="3041650" y="4835525"/>
          <p14:tracePt t="128973" x="3041650" y="4843463"/>
          <p14:tracePt t="128980" x="3033713" y="4852988"/>
          <p14:tracePt t="128988" x="3033713" y="4860925"/>
          <p14:tracePt t="129002" x="3033713" y="4868863"/>
          <p14:tracePt t="129010" x="3033713" y="4878388"/>
          <p14:tracePt t="129024" x="3033713" y="4903788"/>
          <p14:tracePt t="129032" x="3033713" y="4911725"/>
          <p14:tracePt t="129047" x="3033713" y="4919663"/>
          <p14:tracePt t="129055" x="3033713" y="4929188"/>
          <p14:tracePt t="129070" x="3033713" y="4937125"/>
          <p14:tracePt t="129077" x="3033713" y="4946650"/>
          <p14:tracePt t="129084" x="3033713" y="4954588"/>
          <p14:tracePt t="129091" x="3033713" y="4962525"/>
          <p14:tracePt t="129099" x="3033713" y="4972050"/>
          <p14:tracePt t="129114" x="3033713" y="4979988"/>
          <p14:tracePt t="129122" x="3033713" y="4997450"/>
          <p14:tracePt t="129129" x="3033713" y="5005388"/>
          <p14:tracePt t="129137" x="3033713" y="5030788"/>
          <p14:tracePt t="129144" x="3033713" y="5038725"/>
          <p14:tracePt t="129159" x="3033713" y="5056188"/>
          <p14:tracePt t="129166" x="3033713" y="5064125"/>
          <p14:tracePt t="129173" x="3033713" y="5081588"/>
          <p14:tracePt t="129181" x="3033713" y="5099050"/>
          <p14:tracePt t="129188" x="3033713" y="5106988"/>
          <p14:tracePt t="129196" x="3033713" y="5116513"/>
          <p14:tracePt t="129204" x="3033713" y="5124450"/>
          <p14:tracePt t="129218" x="3033713" y="5141913"/>
          <p14:tracePt t="129226" x="3033713" y="5157788"/>
          <p14:tracePt t="129233" x="3033713" y="5167313"/>
          <p14:tracePt t="129240" x="3033713" y="5183188"/>
          <p14:tracePt t="129248" x="3033713" y="5192713"/>
          <p14:tracePt t="129255" x="3033713" y="5218113"/>
          <p14:tracePt t="129263" x="3033713" y="5235575"/>
          <p14:tracePt t="129272" x="3033713" y="5243513"/>
          <p14:tracePt t="129278" x="3033713" y="5260975"/>
          <p14:tracePt t="129293" x="3033713" y="5268913"/>
          <p14:tracePt t="129300" x="3033713" y="5286375"/>
          <p14:tracePt t="129315" x="3033713" y="5294313"/>
          <p14:tracePt t="129322" x="3033713" y="5302250"/>
          <p14:tracePt t="129330" x="3033713" y="5311775"/>
          <p14:tracePt t="129556" x="3041650" y="5302250"/>
          <p14:tracePt t="129563" x="3051175" y="5276850"/>
          <p14:tracePt t="129568" x="3059113" y="5243513"/>
          <p14:tracePt t="129577" x="3067050" y="5235575"/>
          <p14:tracePt t="129585" x="3067050" y="5208588"/>
          <p14:tracePt t="129592" x="3067050" y="5200650"/>
          <p14:tracePt t="129606" x="3067050" y="5183188"/>
          <p14:tracePt t="129613" x="3067050" y="5175250"/>
          <p14:tracePt t="129630" x="3067050" y="5157788"/>
          <p14:tracePt t="129636" x="3067050" y="5132388"/>
          <p14:tracePt t="129643" x="3067050" y="5124450"/>
          <p14:tracePt t="129651" x="3059113" y="5106988"/>
          <p14:tracePt t="129658" x="3059113" y="5091113"/>
          <p14:tracePt t="129665" x="3051175" y="5081588"/>
          <p14:tracePt t="129673" x="3051175" y="5064125"/>
          <p14:tracePt t="129680" x="3051175" y="5056188"/>
          <p14:tracePt t="129688" x="3051175" y="5048250"/>
          <p14:tracePt t="129696" x="3051175" y="5038725"/>
          <p14:tracePt t="129703" x="3051175" y="5030788"/>
          <p14:tracePt t="129718" x="3051175" y="5013325"/>
          <p14:tracePt t="129732" x="3051175" y="5005388"/>
          <p14:tracePt t="129770" x="3051175" y="4997450"/>
          <p14:tracePt t="129778" x="3051175" y="4987925"/>
          <p14:tracePt t="129792" x="3041650" y="4979988"/>
          <p14:tracePt t="129800" x="3041650" y="4972050"/>
          <p14:tracePt t="129815" x="3041650" y="4962525"/>
          <p14:tracePt t="129822" x="3041650" y="4954588"/>
          <p14:tracePt t="129874" x="3041650" y="4946650"/>
          <p14:tracePt t="130018" x="3041650" y="4937125"/>
          <p14:tracePt t="130090" x="3033713" y="4937125"/>
          <p14:tracePt t="130097" x="3025775" y="4937125"/>
          <p14:tracePt t="130120" x="3016250" y="4946650"/>
          <p14:tracePt t="130127" x="3008313" y="4962525"/>
          <p14:tracePt t="130142" x="3000375" y="4972050"/>
          <p14:tracePt t="130149" x="3000375" y="4979988"/>
          <p14:tracePt t="130164" x="2990850" y="4987925"/>
          <p14:tracePt t="130172" x="2982913" y="4997450"/>
          <p14:tracePt t="130180" x="2982913" y="5005388"/>
          <p14:tracePt t="130187" x="2982913" y="5022850"/>
          <p14:tracePt t="130194" x="2982913" y="5038725"/>
          <p14:tracePt t="130202" x="2974975" y="5048250"/>
          <p14:tracePt t="130209" x="2957513" y="5073650"/>
          <p14:tracePt t="130217" x="2957513" y="5091113"/>
          <p14:tracePt t="130224" x="2949575" y="5106988"/>
          <p14:tracePt t="130232" x="2949575" y="5124450"/>
          <p14:tracePt t="130239" x="2949575" y="5141913"/>
          <p14:tracePt t="130246" x="2940050" y="5157788"/>
          <p14:tracePt t="130254" x="2940050" y="5175250"/>
          <p14:tracePt t="130263" x="2940050" y="5192713"/>
          <p14:tracePt t="130269" x="2940050" y="5200650"/>
          <p14:tracePt t="130276" x="2940050" y="5208588"/>
          <p14:tracePt t="130284" x="2940050" y="5226050"/>
          <p14:tracePt t="130291" x="2940050" y="5243513"/>
          <p14:tracePt t="130298" x="2940050" y="5251450"/>
          <p14:tracePt t="130306" x="2940050" y="5268913"/>
          <p14:tracePt t="130314" x="2940050" y="5286375"/>
          <p14:tracePt t="130321" x="2940050" y="5302250"/>
          <p14:tracePt t="130330" x="2940050" y="5319713"/>
          <p14:tracePt t="130336" x="2940050" y="5327650"/>
          <p14:tracePt t="130351" x="2940050" y="5337175"/>
          <p14:tracePt t="130358" x="2940050" y="5345113"/>
          <p14:tracePt t="130365" x="2940050" y="5353050"/>
          <p14:tracePt t="133077" x="2949575" y="5327650"/>
          <p14:tracePt t="133084" x="2965450" y="5311775"/>
          <p14:tracePt t="133092" x="2974975" y="5276850"/>
          <p14:tracePt t="133099" x="3000375" y="5243513"/>
          <p14:tracePt t="133107" x="3025775" y="5208588"/>
          <p14:tracePt t="133114" x="3033713" y="5157788"/>
          <p14:tracePt t="133122" x="3033713" y="5141913"/>
          <p14:tracePt t="133129" x="3033713" y="5124450"/>
          <p14:tracePt t="133137" x="3033713" y="5091113"/>
          <p14:tracePt t="133144" x="3033713" y="5081588"/>
          <p14:tracePt t="133152" x="3033713" y="5056188"/>
          <p14:tracePt t="133159" x="3025775" y="5030788"/>
          <p14:tracePt t="133167" x="2990850" y="4997450"/>
          <p14:tracePt t="133174" x="2965450" y="4979988"/>
          <p14:tracePt t="133182" x="2940050" y="4962525"/>
          <p14:tracePt t="133189" x="2906713" y="4929188"/>
          <p14:tracePt t="133197" x="2881313" y="4911725"/>
          <p14:tracePt t="133204" x="2846388" y="4894263"/>
          <p14:tracePt t="133213" x="2820988" y="4886325"/>
          <p14:tracePt t="133221" x="2787650" y="4860925"/>
          <p14:tracePt t="133229" x="2744788" y="4843463"/>
          <p14:tracePt t="133236" x="2693988" y="4827588"/>
          <p14:tracePt t="133241" x="2633663" y="4818063"/>
          <p14:tracePt t="133249" x="2600325" y="4810125"/>
          <p14:tracePt t="133256" x="2541588" y="4784725"/>
          <p14:tracePt t="133263" x="2516188" y="4767263"/>
          <p14:tracePt t="133271" x="2481263" y="4759325"/>
          <p14:tracePt t="133278" x="2463800" y="4749800"/>
          <p14:tracePt t="133285" x="2438400" y="4749800"/>
          <p14:tracePt t="133293" x="2405063" y="4741863"/>
          <p14:tracePt t="133302" x="2387600" y="4733925"/>
          <p14:tracePt t="133308" x="2371725" y="4724400"/>
          <p14:tracePt t="133316" x="2354263" y="4724400"/>
          <p14:tracePt t="133323" x="2303463" y="4716463"/>
          <p14:tracePt t="133331" x="2227263" y="4699000"/>
          <p14:tracePt t="133338" x="2149475" y="4683125"/>
          <p14:tracePt t="133345" x="1997075" y="4683125"/>
          <p14:tracePt t="133352" x="1885950" y="4683125"/>
          <p14:tracePt t="133360" x="1809750" y="4683125"/>
          <p14:tracePt t="133368" x="1741488" y="4691063"/>
          <p14:tracePt t="133375" x="1649413" y="4708525"/>
          <p14:tracePt t="133383" x="1563688" y="4716463"/>
          <p14:tracePt t="133390" x="1504950" y="4724400"/>
          <p14:tracePt t="133397" x="1419225" y="4733925"/>
          <p14:tracePt t="133405" x="1360488" y="4749800"/>
          <p14:tracePt t="133412" x="1308100" y="4759325"/>
          <p14:tracePt t="133420" x="1257300" y="4759325"/>
          <p14:tracePt t="133427" x="1223963" y="4767263"/>
          <p14:tracePt t="133434" x="1198563" y="4775200"/>
          <p14:tracePt t="133442" x="1163638" y="4792663"/>
          <p14:tracePt t="133450" x="1138238" y="4802188"/>
          <p14:tracePt t="133457" x="1104900" y="4802188"/>
          <p14:tracePt t="133464" x="1062038" y="4818063"/>
          <p14:tracePt t="133472" x="1028700" y="4835525"/>
          <p14:tracePt t="133479" x="968375" y="4852988"/>
          <p14:tracePt t="133486" x="917575" y="4894263"/>
          <p14:tracePt t="133493" x="849313" y="4929188"/>
          <p14:tracePt t="133501" x="833438" y="4937125"/>
          <p14:tracePt t="133509" x="781050" y="4979988"/>
          <p14:tracePt t="133517" x="755650" y="5005388"/>
          <p14:tracePt t="133524" x="739775" y="5013325"/>
          <p14:tracePt t="133531" x="739775" y="5022850"/>
          <p14:tracePt t="133538" x="722313" y="5030788"/>
          <p14:tracePt t="133546" x="714375" y="5038725"/>
          <p14:tracePt t="133553" x="714375" y="5048250"/>
          <p14:tracePt t="133561" x="704850" y="5056188"/>
          <p14:tracePt t="133576" x="696913" y="5064125"/>
          <p14:tracePt t="133584" x="696913" y="5073650"/>
          <p14:tracePt t="133591" x="696913" y="5106988"/>
          <p14:tracePt t="133598" x="696913" y="5149850"/>
          <p14:tracePt t="133606" x="730250" y="5200650"/>
          <p14:tracePt t="133613" x="773113" y="5251450"/>
          <p14:tracePt t="133620" x="808038" y="5286375"/>
          <p14:tracePt t="133628" x="858838" y="5345113"/>
          <p14:tracePt t="133636" x="900113" y="5380038"/>
          <p14:tracePt t="133643" x="977900" y="5438775"/>
          <p14:tracePt t="133651" x="1011238" y="5472113"/>
          <p14:tracePt t="133658" x="1096963" y="5557838"/>
          <p14:tracePt t="133665" x="1173163" y="5626100"/>
          <p14:tracePt t="133673" x="1249363" y="5676900"/>
          <p14:tracePt t="133680" x="1360488" y="5745163"/>
          <p14:tracePt t="133688" x="1444625" y="5803900"/>
          <p14:tracePt t="133695" x="1520825" y="5838825"/>
          <p14:tracePt t="133703" x="1597025" y="5880100"/>
          <p14:tracePt t="133710" x="1674813" y="5915025"/>
          <p14:tracePt t="133717" x="1793875" y="5940425"/>
          <p14:tracePt t="133725" x="1895475" y="5973763"/>
          <p14:tracePt t="133732" x="1979613" y="5983288"/>
          <p14:tracePt t="133740" x="2039938" y="5991225"/>
          <p14:tracePt t="133747" x="2124075" y="5999163"/>
          <p14:tracePt t="133754" x="2159000" y="6008688"/>
          <p14:tracePt t="133762" x="2235200" y="6008688"/>
          <p14:tracePt t="133769" x="2286000" y="6008688"/>
          <p14:tracePt t="133777" x="2362200" y="6008688"/>
          <p14:tracePt t="133784" x="2473325" y="6008688"/>
          <p14:tracePt t="133793" x="2549525" y="6008688"/>
          <p14:tracePt t="133804" x="2643188" y="6008688"/>
          <p14:tracePt t="133807" x="2701925" y="5999163"/>
          <p14:tracePt t="133814" x="2752725" y="5991225"/>
          <p14:tracePt t="133821" x="2795588" y="5983288"/>
          <p14:tracePt t="133829" x="2838450" y="5948363"/>
          <p14:tracePt t="133836" x="2871788" y="5932488"/>
          <p14:tracePt t="133844" x="2914650" y="5915025"/>
          <p14:tracePt t="133851" x="2940050" y="5897563"/>
          <p14:tracePt t="133859" x="2974975" y="5872163"/>
          <p14:tracePt t="133867" x="3016250" y="5846763"/>
          <p14:tracePt t="133874" x="3025775" y="5838825"/>
          <p14:tracePt t="133881" x="3041650" y="5821363"/>
          <p14:tracePt t="133889" x="3067050" y="5803900"/>
          <p14:tracePt t="133896" x="3084513" y="5788025"/>
          <p14:tracePt t="133903" x="3101975" y="5761038"/>
          <p14:tracePt t="133911" x="3127375" y="5710238"/>
          <p14:tracePt t="133919" x="3135313" y="5668963"/>
          <p14:tracePt t="133926" x="3135313" y="5641975"/>
          <p14:tracePt t="133934" x="3135313" y="5600700"/>
          <p14:tracePt t="133941" x="3127375" y="5583238"/>
          <p14:tracePt t="133949" x="3101975" y="5549900"/>
          <p14:tracePt t="133956" x="3084513" y="5524500"/>
          <p14:tracePt t="133963" x="3041650" y="5489575"/>
          <p14:tracePt t="133984" x="2965450" y="5380038"/>
          <p14:tracePt t="133986" x="2914650" y="5311775"/>
          <p14:tracePt t="133995" x="2855913" y="5208588"/>
          <p14:tracePt t="134002" x="2813050" y="5167313"/>
          <p14:tracePt t="134008" x="2770188" y="5106988"/>
          <p14:tracePt t="134016" x="2711450" y="5064125"/>
          <p14:tracePt t="134022" x="2660650" y="5013325"/>
          <p14:tracePt t="134030" x="2592388" y="4979988"/>
          <p14:tracePt t="134037" x="2541588" y="4946650"/>
          <p14:tracePt t="134045" x="2489200" y="4911725"/>
          <p14:tracePt t="134054" x="2455863" y="4878388"/>
          <p14:tracePt t="134060" x="2405063" y="4852988"/>
          <p14:tracePt t="134068" x="2354263" y="4810125"/>
          <p14:tracePt t="134075" x="2243138" y="4775200"/>
          <p14:tracePt t="134082" x="2124075" y="4767263"/>
          <p14:tracePt t="134090" x="2014538" y="4767263"/>
          <p14:tracePt t="134098" x="1895475" y="4775200"/>
          <p14:tracePt t="134105" x="1809750" y="4810125"/>
          <p14:tracePt t="134112" x="1751013" y="4843463"/>
          <p14:tracePt t="134119" x="1682750" y="4878388"/>
          <p14:tracePt t="134127" x="1606550" y="4894263"/>
          <p14:tracePt t="134134" x="1563688" y="4911725"/>
          <p14:tracePt t="134143" x="1538288" y="4929188"/>
          <p14:tracePt t="134154" x="1520825" y="4937125"/>
          <p14:tracePt t="134157" x="1512888" y="4946650"/>
          <p14:tracePt t="134164" x="1512888" y="4954588"/>
          <p14:tracePt t="134172" x="1504950" y="4954588"/>
          <p14:tracePt t="134179" x="1495425" y="4954588"/>
          <p14:tracePt t="134194" x="1477963" y="4954588"/>
          <p14:tracePt t="134201" x="1470025" y="4972050"/>
          <p14:tracePt t="134209" x="1462088" y="5022850"/>
          <p14:tracePt t="134218" x="1462088" y="5116513"/>
          <p14:tracePt t="134223" x="1462088" y="5175250"/>
          <p14:tracePt t="134231" x="1495425" y="5235575"/>
          <p14:tracePt t="134239" x="1512888" y="5286375"/>
          <p14:tracePt t="134246" x="1538288" y="5327650"/>
          <p14:tracePt t="134253" x="1546225" y="5353050"/>
          <p14:tracePt t="134261" x="1597025" y="5405438"/>
          <p14:tracePt t="134269" x="1631950" y="5438775"/>
          <p14:tracePt t="134276" x="1700213" y="5481638"/>
          <p14:tracePt t="134284" x="1751013" y="5514975"/>
          <p14:tracePt t="134291" x="1809750" y="5532438"/>
          <p14:tracePt t="134298" x="1870075" y="5532438"/>
          <p14:tracePt t="134306" x="1928813" y="5532438"/>
          <p14:tracePt t="134314" x="1954213" y="5532438"/>
          <p14:tracePt t="134320" x="1997075" y="5532438"/>
          <p14:tracePt t="134328" x="2014538" y="5532438"/>
          <p14:tracePt t="134335" x="2030413" y="5532438"/>
          <p14:tracePt t="134351" x="2039938" y="5532438"/>
          <p14:tracePt t="134358" x="2047875" y="5532438"/>
          <p14:tracePt t="134403" x="2055813" y="5532438"/>
          <p14:tracePt t="134411" x="2082800" y="5524500"/>
          <p14:tracePt t="134419" x="2098675" y="5514975"/>
          <p14:tracePt t="134426" x="2149475" y="5497513"/>
          <p14:tracePt t="134433" x="2166938" y="5489575"/>
          <p14:tracePt t="134441" x="2184400" y="5489575"/>
          <p14:tracePt t="134448" x="2192338" y="5481638"/>
          <p14:tracePt t="134456" x="2200275" y="5481638"/>
          <p14:tracePt t="134464" x="2209800" y="5481638"/>
          <p14:tracePt t="134814" x="2235200" y="5481638"/>
          <p14:tracePt t="134822" x="2268538" y="5481638"/>
          <p14:tracePt t="134827" x="2328863" y="5472113"/>
          <p14:tracePt t="134835" x="2397125" y="5464175"/>
          <p14:tracePt t="134842" x="2473325" y="5446713"/>
          <p14:tracePt t="134850" x="2557463" y="5446713"/>
          <p14:tracePt t="134858" x="2660650" y="5438775"/>
          <p14:tracePt t="134865" x="2719388" y="5430838"/>
          <p14:tracePt t="134872" x="2770188" y="5430838"/>
          <p14:tracePt t="134879" x="2830513" y="5430838"/>
          <p14:tracePt t="134887" x="2871788" y="5430838"/>
          <p14:tracePt t="134894" x="2914650" y="5430838"/>
          <p14:tracePt t="134901" x="2990850" y="5430838"/>
          <p14:tracePt t="134909" x="3025775" y="5430838"/>
          <p14:tracePt t="134919" x="3051175" y="5430838"/>
          <p14:tracePt t="134928" x="3094038" y="5430838"/>
          <p14:tracePt t="134935" x="3127375" y="5430838"/>
          <p14:tracePt t="134940" x="3170238" y="5430838"/>
          <p14:tracePt t="134947" x="3221038" y="5438775"/>
          <p14:tracePt t="134954" x="3263900" y="5438775"/>
          <p14:tracePt t="134961" x="3297238" y="5446713"/>
          <p14:tracePt t="134969" x="3340100" y="5446713"/>
          <p14:tracePt t="134976" x="3373438" y="5446713"/>
          <p14:tracePt t="134984" x="3408363" y="5456238"/>
          <p14:tracePt t="134993" x="3449638" y="5456238"/>
          <p14:tracePt t="134999" x="3467100" y="5456238"/>
          <p14:tracePt t="135006" x="3484563" y="5456238"/>
          <p14:tracePt t="135014" x="3509963" y="5456238"/>
          <p14:tracePt t="135021" x="3517900" y="5456238"/>
          <p14:tracePt t="135028" x="3527425" y="5456238"/>
          <p14:tracePt t="135035" x="3535363" y="5456238"/>
          <p14:tracePt t="135051" x="3543300" y="5456238"/>
          <p14:tracePt t="135058" x="3552825" y="5456238"/>
          <p14:tracePt t="135066" x="3560763" y="5456238"/>
          <p14:tracePt t="135074" x="3568700" y="5456238"/>
          <p14:tracePt t="135088" x="3578225" y="5456238"/>
          <p14:tracePt t="135321" x="3492500" y="5456238"/>
          <p14:tracePt t="135328" x="3467100" y="5456238"/>
          <p14:tracePt t="135334" x="3449638" y="5456238"/>
          <p14:tracePt t="135343" x="3424238" y="5456238"/>
          <p14:tracePt t="135356" x="3416300" y="5456238"/>
          <p14:tracePt t="135364" x="3408363" y="5456238"/>
          <p14:tracePt t="135379" x="3398838" y="5456238"/>
          <p14:tracePt t="135455" x="3449638" y="5438775"/>
          <p14:tracePt t="135460" x="3535363" y="5430838"/>
          <p14:tracePt t="135468" x="3619500" y="5413375"/>
          <p14:tracePt t="135476" x="3679825" y="5413375"/>
          <p14:tracePt t="135483" x="3738563" y="5413375"/>
          <p14:tracePt t="135491" x="3816350" y="5430838"/>
          <p14:tracePt t="135498" x="3875088" y="5438775"/>
          <p14:tracePt t="135505" x="3900488" y="5446713"/>
          <p14:tracePt t="135512" x="3935413" y="5456238"/>
          <p14:tracePt t="135520" x="3968750" y="5464175"/>
          <p14:tracePt t="135527" x="3986213" y="5472113"/>
          <p14:tracePt t="135535" x="3994150" y="5472113"/>
          <p14:tracePt t="135550" x="4002088" y="5472113"/>
          <p14:tracePt t="135648" x="3968750" y="5464175"/>
          <p14:tracePt t="135656" x="3917950" y="5446713"/>
          <p14:tracePt t="135661" x="3908425" y="5438775"/>
          <p14:tracePt t="135669" x="3841750" y="5395913"/>
          <p14:tracePt t="135676" x="3722688" y="5337175"/>
          <p14:tracePt t="135684" x="3697288" y="5327650"/>
          <p14:tracePt t="135692" x="3679825" y="5327650"/>
          <p14:tracePt t="135699" x="3671888" y="5327650"/>
          <p14:tracePt t="135708" x="3646488" y="5327650"/>
          <p14:tracePt t="135714" x="3636963" y="5327650"/>
          <p14:tracePt t="135721" x="3629025" y="5327650"/>
          <p14:tracePt t="135728" x="3619500" y="5327650"/>
          <p14:tracePt t="135736" x="3611563" y="5327650"/>
          <p14:tracePt t="135751" x="3603625" y="5327650"/>
          <p14:tracePt t="136319" x="3586163" y="5302250"/>
          <p14:tracePt t="136326" x="3568700" y="5268913"/>
          <p14:tracePt t="136333" x="3535363" y="5192713"/>
          <p14:tracePt t="136339" x="3509963" y="5149850"/>
          <p14:tracePt t="136347" x="3502025" y="5106988"/>
          <p14:tracePt t="136354" x="3492500" y="5073650"/>
          <p14:tracePt t="136362" x="3475038" y="4997450"/>
          <p14:tracePt t="136369" x="3449638" y="4929188"/>
          <p14:tracePt t="136377" x="3433763" y="4860925"/>
          <p14:tracePt t="136384" x="3398838" y="4784725"/>
          <p14:tracePt t="136392" x="3382963" y="4749800"/>
          <p14:tracePt t="136399" x="3355975" y="4691063"/>
          <p14:tracePt t="136406" x="3340100" y="4640263"/>
          <p14:tracePt t="136413" x="3297238" y="4589463"/>
          <p14:tracePt t="136422" x="3271838" y="4546600"/>
          <p14:tracePt t="136429" x="3254375" y="4495800"/>
          <p14:tracePt t="136436" x="3203575" y="4419600"/>
          <p14:tracePt t="136444" x="3186113" y="4384675"/>
          <p14:tracePt t="136451" x="3170238" y="4359275"/>
          <p14:tracePt t="136458" x="3152775" y="4325938"/>
          <p14:tracePt t="136466" x="3144838" y="4300538"/>
          <p14:tracePt t="136473" x="3119438" y="4275138"/>
          <p14:tracePt t="136481" x="3101975" y="4249738"/>
          <p14:tracePt t="136489" x="3094038" y="4249738"/>
          <p14:tracePt t="136495" x="3076575" y="4224338"/>
          <p14:tracePt t="136503" x="3067050" y="4214813"/>
          <p14:tracePt t="136511" x="3041650" y="4206875"/>
          <p14:tracePt t="136520" x="3016250" y="4164013"/>
          <p14:tracePt t="136529" x="2990850" y="4156075"/>
          <p14:tracePt t="136534" x="2957513" y="4138613"/>
          <p14:tracePt t="136541" x="2906713" y="4105275"/>
          <p14:tracePt t="136548" x="2795588" y="4070350"/>
          <p14:tracePt t="136555" x="2701925" y="4062413"/>
          <p14:tracePt t="136563" x="2633663" y="4062413"/>
          <p14:tracePt t="136571" x="2574925" y="4062413"/>
          <p14:tracePt t="136578" x="2516188" y="4062413"/>
          <p14:tracePt t="136585" x="2473325" y="4070350"/>
          <p14:tracePt t="136593" x="2422525" y="4087813"/>
          <p14:tracePt t="136600" x="2371725" y="4113213"/>
          <p14:tracePt t="136607" x="2303463" y="4121150"/>
          <p14:tracePt t="136615" x="2260600" y="4121150"/>
          <p14:tracePt t="136622" x="2200275" y="4121150"/>
          <p14:tracePt t="136630" x="2166938" y="4121150"/>
          <p14:tracePt t="136638" x="2124075" y="4121150"/>
          <p14:tracePt t="136645" x="2108200" y="4121150"/>
          <p14:tracePt t="136652" x="2073275" y="4121150"/>
          <p14:tracePt t="136660" x="2047875" y="4121150"/>
          <p14:tracePt t="136667" x="2022475" y="4121150"/>
          <p14:tracePt t="136675" x="2014538" y="4121150"/>
          <p14:tracePt t="136682" x="1979613" y="4121150"/>
          <p14:tracePt t="136689" x="1954213" y="4130675"/>
          <p14:tracePt t="136697" x="1938338" y="4138613"/>
          <p14:tracePt t="136705" x="1911350" y="4138613"/>
          <p14:tracePt t="136712" x="1895475" y="4146550"/>
          <p14:tracePt t="136719" x="1870075" y="4171950"/>
          <p14:tracePt t="136728" x="1835150" y="4189413"/>
          <p14:tracePt t="136734" x="1809750" y="4206875"/>
          <p14:tracePt t="136742" x="1793875" y="4232275"/>
          <p14:tracePt t="136749" x="1776413" y="4265613"/>
          <p14:tracePt t="136757" x="1758950" y="4283075"/>
          <p14:tracePt t="136764" x="1741488" y="4308475"/>
          <p14:tracePt t="136772" x="1725613" y="4316413"/>
          <p14:tracePt t="136779" x="1708150" y="4351338"/>
          <p14:tracePt t="136786" x="1700213" y="4368800"/>
          <p14:tracePt t="136793" x="1690688" y="4394200"/>
          <p14:tracePt t="136801" x="1674813" y="4427538"/>
          <p14:tracePt t="136809" x="1674813" y="4445000"/>
          <p14:tracePt t="136816" x="1674813" y="4478338"/>
          <p14:tracePt t="136824" x="1682750" y="4521200"/>
          <p14:tracePt t="136831" x="1716088" y="4572000"/>
          <p14:tracePt t="136839" x="1741488" y="4622800"/>
          <p14:tracePt t="136845" x="1809750" y="4683125"/>
          <p14:tracePt t="136854" x="1920875" y="4759325"/>
          <p14:tracePt t="136861" x="2047875" y="4835525"/>
          <p14:tracePt t="136868" x="2184400" y="4886325"/>
          <p14:tracePt t="136876" x="2328863" y="4919663"/>
          <p14:tracePt t="136883" x="2438400" y="4929188"/>
          <p14:tracePt t="136890" x="2541588" y="4929188"/>
          <p14:tracePt t="136898" x="2651125" y="4929188"/>
          <p14:tracePt t="136905" x="2778125" y="4929188"/>
          <p14:tracePt t="136913" x="2881313" y="4929188"/>
          <p14:tracePt t="136920" x="2974975" y="4929188"/>
          <p14:tracePt t="136927" x="3041650" y="4903788"/>
          <p14:tracePt t="136935" x="3084513" y="4894263"/>
          <p14:tracePt t="136943" x="3119438" y="4886325"/>
          <p14:tracePt t="136950" x="3160713" y="4878388"/>
          <p14:tracePt t="136958" x="3178175" y="4868863"/>
          <p14:tracePt t="136965" x="3186113" y="4868863"/>
          <p14:tracePt t="136980" x="3195638" y="4868863"/>
          <p14:tracePt t="136995" x="3203575" y="4868863"/>
          <p14:tracePt t="137011" x="3211513" y="4868863"/>
          <p14:tracePt t="137017" x="3246438" y="4708525"/>
          <p14:tracePt t="137024" x="3246438" y="4673600"/>
          <p14:tracePt t="137032" x="3246438" y="4648200"/>
          <p14:tracePt t="137039" x="3238500" y="4605338"/>
          <p14:tracePt t="137047" x="3211513" y="4579938"/>
          <p14:tracePt t="137055" x="3211513" y="4564063"/>
          <p14:tracePt t="137061" x="3178175" y="4521200"/>
          <p14:tracePt t="137070" x="3101975" y="4478338"/>
          <p14:tracePt t="137077" x="3041650" y="4435475"/>
          <p14:tracePt t="137084" x="2965450" y="4402138"/>
          <p14:tracePt t="137092" x="2863850" y="4376738"/>
          <p14:tracePt t="137099" x="2805113" y="4368800"/>
          <p14:tracePt t="137107" x="2727325" y="4368800"/>
          <p14:tracePt t="137114" x="2617788" y="4368800"/>
          <p14:tracePt t="137122" x="2481263" y="4376738"/>
          <p14:tracePt t="137129" x="2362200" y="4384675"/>
          <p14:tracePt t="137137" x="2260600" y="4394200"/>
          <p14:tracePt t="137143" x="2192338" y="4419600"/>
          <p14:tracePt t="137152" x="2141538" y="4435475"/>
          <p14:tracePt t="137159" x="2090738" y="4452938"/>
          <p14:tracePt t="137167" x="2065338" y="4460875"/>
          <p14:tracePt t="137174" x="2039938" y="4470400"/>
          <p14:tracePt t="137181" x="2014538" y="4478338"/>
          <p14:tracePt t="137189" x="1997075" y="4486275"/>
          <p14:tracePt t="137197" x="1989138" y="4495800"/>
          <p14:tracePt t="137213" x="1979613" y="4495800"/>
          <p14:tracePt t="137219" x="1971675" y="4495800"/>
          <p14:tracePt t="137227" x="1963738" y="4495800"/>
          <p14:tracePt t="137920" x="1870075" y="4435475"/>
          <p14:tracePt t="137927" x="1793875" y="4359275"/>
          <p14:tracePt t="137934" x="1657350" y="4214813"/>
          <p14:tracePt t="137943" x="1555750" y="4113213"/>
          <p14:tracePt t="137949" x="1385888" y="3960813"/>
          <p14:tracePt t="137957" x="1138238" y="3756025"/>
          <p14:tracePt t="137964" x="935038" y="3509963"/>
          <p14:tracePt t="137971" x="815975" y="3382963"/>
          <p14:tracePt t="137978" x="688975" y="3279775"/>
          <p14:tracePt t="137986" x="484188" y="3059113"/>
          <p14:tracePt t="137994" x="296863" y="2871788"/>
          <p14:tracePt t="138001" x="144463" y="2686050"/>
          <p14:tracePt t="138011" x="58738" y="2592388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BB722744-8F2D-4017-878C-7C58E92978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22531" name="Zástupný symbol pro obsah 5" descr="DSC_1030.JPG">
            <a:extLst>
              <a:ext uri="{FF2B5EF4-FFF2-40B4-BE49-F238E27FC236}">
                <a16:creationId xmlns:a16="http://schemas.microsoft.com/office/drawing/2014/main" id="{307E359C-7FC2-4558-9929-AB5909EE048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4913" y="2178050"/>
            <a:ext cx="4194175" cy="364648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2" name="Zvuk 7">
            <a:hlinkClick r:id="" action="ppaction://media"/>
            <a:extLst>
              <a:ext uri="{FF2B5EF4-FFF2-40B4-BE49-F238E27FC236}">
                <a16:creationId xmlns:a16="http://schemas.microsoft.com/office/drawing/2014/main" id="{7D809953-81D7-4E70-AFEF-98B26A7CE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D35F13C1-5A4F-48E8-841E-BCF63A50D5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237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91" x="3460750" y="6273800"/>
          <p14:tracePt t="2488" x="3330575" y="6756400"/>
          <p14:tracePt t="2495" x="3373438" y="6705600"/>
          <p14:tracePt t="2502" x="3416300" y="6654800"/>
          <p14:tracePt t="2509" x="3441700" y="6602413"/>
          <p14:tracePt t="2517" x="3459163" y="6569075"/>
          <p14:tracePt t="2525" x="3484563" y="6543675"/>
          <p14:tracePt t="2532" x="3502025" y="6518275"/>
          <p14:tracePt t="2540" x="3517900" y="6483350"/>
          <p14:tracePt t="2547" x="3535363" y="6467475"/>
          <p14:tracePt t="2554" x="3568700" y="6442075"/>
          <p14:tracePt t="2562" x="3611563" y="6365875"/>
          <p14:tracePt t="2571" x="3646488" y="6313488"/>
          <p14:tracePt t="2579" x="3713163" y="6221413"/>
          <p14:tracePt t="2584" x="3773488" y="6118225"/>
          <p14:tracePt t="2594" x="3824288" y="6034088"/>
          <p14:tracePt t="2600" x="3883025" y="5973763"/>
          <p14:tracePt t="2607" x="3925888" y="5922963"/>
          <p14:tracePt t="2614" x="3960813" y="5880100"/>
          <p14:tracePt t="2621" x="4011613" y="5829300"/>
          <p14:tracePt t="2629" x="4070350" y="5761038"/>
          <p14:tracePt t="2636" x="4121150" y="5702300"/>
          <p14:tracePt t="2644" x="4181475" y="5583238"/>
          <p14:tracePt t="2651" x="4206875" y="5532438"/>
          <p14:tracePt t="2659" x="4265613" y="5438775"/>
          <p14:tracePt t="2666" x="4300538" y="5362575"/>
          <p14:tracePt t="2674" x="4316413" y="5327650"/>
          <p14:tracePt t="2681" x="4351338" y="5276850"/>
          <p14:tracePt t="2688" x="4359275" y="5260975"/>
          <p14:tracePt t="2695" x="4376738" y="5243513"/>
          <p14:tracePt t="2703" x="4394200" y="5208588"/>
          <p14:tracePt t="2711" x="4419600" y="5183188"/>
          <p14:tracePt t="2718" x="4445000" y="5149850"/>
          <p14:tracePt t="2726" x="4478338" y="5099050"/>
          <p14:tracePt t="2733" x="4503738" y="5056188"/>
          <p14:tracePt t="2741" x="4564063" y="4979988"/>
          <p14:tracePt t="2747" x="4589463" y="4903788"/>
          <p14:tracePt t="2756" x="4630738" y="4868863"/>
          <p14:tracePt t="2762" x="4665663" y="4802188"/>
          <p14:tracePt t="2770" x="4691063" y="4759325"/>
          <p14:tracePt t="2778" x="4733925" y="4691063"/>
          <p14:tracePt t="2785" x="4759325" y="4657725"/>
          <p14:tracePt t="2792" x="4792663" y="4605338"/>
          <p14:tracePt t="2800" x="4827588" y="4564063"/>
          <p14:tracePt t="2807" x="4868863" y="4513263"/>
          <p14:tracePt t="2815" x="4937125" y="4435475"/>
          <p14:tracePt t="2822" x="4979988" y="4368800"/>
          <p14:tracePt t="2829" x="5022850" y="4308475"/>
          <p14:tracePt t="2837" x="5064125" y="4257675"/>
          <p14:tracePt t="2844" x="5073650" y="4240213"/>
          <p14:tracePt t="2852" x="5081588" y="4232275"/>
          <p14:tracePt t="2859" x="5081588" y="4224338"/>
          <p14:tracePt t="2866" x="5091113" y="4206875"/>
          <p14:tracePt t="3219" x="5081588" y="4224338"/>
          <p14:tracePt t="3225" x="5073650" y="4249738"/>
          <p14:tracePt t="3232" x="5064125" y="4265613"/>
          <p14:tracePt t="3240" x="5056188" y="4283075"/>
          <p14:tracePt t="3248" x="5056188" y="4300538"/>
          <p14:tracePt t="3255" x="5056188" y="4308475"/>
          <p14:tracePt t="3262" x="5048250" y="4316413"/>
          <p14:tracePt t="3270" x="5048250" y="4333875"/>
          <p14:tracePt t="3278" x="5048250" y="4351338"/>
          <p14:tracePt t="3285" x="5048250" y="4359275"/>
          <p14:tracePt t="3293" x="5038725" y="4368800"/>
          <p14:tracePt t="3299" x="5038725" y="4384675"/>
          <p14:tracePt t="3306" x="5030788" y="4410075"/>
          <p14:tracePt t="3314" x="5013325" y="4419600"/>
          <p14:tracePt t="3321" x="5005388" y="4445000"/>
          <p14:tracePt t="3330" x="4997450" y="4470400"/>
          <p14:tracePt t="3336" x="4987925" y="4503738"/>
          <p14:tracePt t="3344" x="4987925" y="4521200"/>
          <p14:tracePt t="3351" x="4979988" y="4538663"/>
          <p14:tracePt t="3358" x="4979988" y="4564063"/>
          <p14:tracePt t="3366" x="4979988" y="4572000"/>
          <p14:tracePt t="3373" x="4979988" y="4579938"/>
          <p14:tracePt t="3381" x="4979988" y="4589463"/>
          <p14:tracePt t="3389" x="4979988" y="4597400"/>
          <p14:tracePt t="3410" x="4979988" y="4605338"/>
          <p14:tracePt t="3418" x="4972050" y="4614863"/>
          <p14:tracePt t="3426" x="4962525" y="4622800"/>
          <p14:tracePt t="3433" x="4962525" y="4630738"/>
          <p14:tracePt t="3441" x="4946650" y="4640263"/>
          <p14:tracePt t="3448" x="4946650" y="4648200"/>
          <p14:tracePt t="3456" x="4946650" y="4657725"/>
          <p14:tracePt t="3463" x="4937125" y="4665663"/>
          <p14:tracePt t="3470" x="4937125" y="4673600"/>
          <p14:tracePt t="3485" x="4937125" y="4691063"/>
          <p14:tracePt t="3500" x="4937125" y="4699000"/>
          <p14:tracePt t="3718" x="4937125" y="4657725"/>
          <p14:tracePt t="3725" x="4937125" y="4640263"/>
          <p14:tracePt t="3731" x="4937125" y="4622800"/>
          <p14:tracePt t="3739" x="4937125" y="4605338"/>
          <p14:tracePt t="3746" x="4929188" y="4572000"/>
          <p14:tracePt t="3754" x="4919663" y="4538663"/>
          <p14:tracePt t="3761" x="4911725" y="4503738"/>
          <p14:tracePt t="3768" x="4903788" y="4470400"/>
          <p14:tracePt t="3776" x="4886325" y="4435475"/>
          <p14:tracePt t="3783" x="4878388" y="4394200"/>
          <p14:tracePt t="3792" x="4868863" y="4368800"/>
          <p14:tracePt t="3798" x="4860925" y="4325938"/>
          <p14:tracePt t="3806" x="4860925" y="4316413"/>
          <p14:tracePt t="3813" x="4852988" y="4316413"/>
          <p14:tracePt t="3820" x="4852988" y="4308475"/>
          <p14:tracePt t="3828" x="4852988" y="4300538"/>
          <p14:tracePt t="3836" x="4852988" y="4291013"/>
          <p14:tracePt t="3984" x="4843463" y="4291013"/>
          <p14:tracePt t="3991" x="4835525" y="4291013"/>
          <p14:tracePt t="3999" x="4835525" y="4300538"/>
          <p14:tracePt t="4007" x="4835525" y="4325938"/>
          <p14:tracePt t="4014" x="4835525" y="4368800"/>
          <p14:tracePt t="4022" x="4843463" y="4384675"/>
          <p14:tracePt t="4029" x="4843463" y="4402138"/>
          <p14:tracePt t="4036" x="4852988" y="4435475"/>
          <p14:tracePt t="4044" x="4860925" y="4452938"/>
          <p14:tracePt t="4051" x="4868863" y="4470400"/>
          <p14:tracePt t="4059" x="4878388" y="4486275"/>
          <p14:tracePt t="4066" x="4886325" y="4513263"/>
          <p14:tracePt t="4074" x="4886325" y="4521200"/>
          <p14:tracePt t="4089" x="4886325" y="4529138"/>
          <p14:tracePt t="4096" x="4886325" y="4538663"/>
          <p14:tracePt t="4156" x="4886325" y="4546600"/>
          <p14:tracePt t="4163" x="4886325" y="4554538"/>
          <p14:tracePt t="4171" x="4886325" y="4564063"/>
          <p14:tracePt t="4178" x="4886325" y="4572000"/>
          <p14:tracePt t="4193" x="4894263" y="4579938"/>
          <p14:tracePt t="4207" x="4894263" y="4589463"/>
          <p14:tracePt t="4215" x="4894263" y="4597400"/>
          <p14:tracePt t="4223" x="4894263" y="4605338"/>
          <p14:tracePt t="4237" x="4894263" y="4630738"/>
          <p14:tracePt t="4245" x="4894263" y="4657725"/>
          <p14:tracePt t="4252" x="4868863" y="4699000"/>
          <p14:tracePt t="4259" x="4852988" y="4759325"/>
          <p14:tracePt t="4267" x="4835525" y="4792663"/>
          <p14:tracePt t="4274" x="4827588" y="4827588"/>
          <p14:tracePt t="4282" x="4802188" y="4852988"/>
          <p14:tracePt t="4290" x="4792663" y="4878388"/>
          <p14:tracePt t="4297" x="4784725" y="4903788"/>
          <p14:tracePt t="4305" x="4775200" y="4919663"/>
          <p14:tracePt t="4311" x="4767263" y="4946650"/>
          <p14:tracePt t="4319" x="4759325" y="4972050"/>
          <p14:tracePt t="4326" x="4749800" y="4987925"/>
          <p14:tracePt t="4334" x="4741863" y="5005388"/>
          <p14:tracePt t="4342" x="4724400" y="5022850"/>
          <p14:tracePt t="4349" x="4716463" y="5048250"/>
          <p14:tracePt t="4357" x="4699000" y="5073650"/>
          <p14:tracePt t="4363" x="4691063" y="5091113"/>
          <p14:tracePt t="4373" x="4673600" y="5141913"/>
          <p14:tracePt t="4380" x="4665663" y="5167313"/>
          <p14:tracePt t="4386" x="4648200" y="5235575"/>
          <p14:tracePt t="4393" x="4614863" y="5276850"/>
          <p14:tracePt t="4401" x="4605338" y="5327650"/>
          <p14:tracePt t="4408" x="4589463" y="5362575"/>
          <p14:tracePt t="4416" x="4579938" y="5387975"/>
          <p14:tracePt t="4424" x="4572000" y="5413375"/>
          <p14:tracePt t="4431" x="4572000" y="5430838"/>
          <p14:tracePt t="4439" x="4546600" y="5456238"/>
          <p14:tracePt t="4445" x="4538663" y="5481638"/>
          <p14:tracePt t="4454" x="4529138" y="5507038"/>
          <p14:tracePt t="4460" x="4521200" y="5514975"/>
          <p14:tracePt t="4468" x="4513263" y="5524500"/>
          <p14:tracePt t="4476" x="4513263" y="5532438"/>
          <p14:tracePt t="4492" x="4513263" y="5549900"/>
          <p14:tracePt t="4498" x="4513263" y="5557838"/>
          <p14:tracePt t="4709" x="4529138" y="5507038"/>
          <p14:tracePt t="4714" x="4546600" y="5472113"/>
          <p14:tracePt t="4721" x="4572000" y="5430838"/>
          <p14:tracePt t="4729" x="4589463" y="5380038"/>
          <p14:tracePt t="4736" x="4605338" y="5327650"/>
          <p14:tracePt t="4744" x="4630738" y="5294313"/>
          <p14:tracePt t="4751" x="4665663" y="5218113"/>
          <p14:tracePt t="4759" x="4683125" y="5183188"/>
          <p14:tracePt t="4767" x="4699000" y="5132388"/>
          <p14:tracePt t="4774" x="4733925" y="5099050"/>
          <p14:tracePt t="4782" x="4749800" y="5048250"/>
          <p14:tracePt t="4789" x="4767263" y="5013325"/>
          <p14:tracePt t="4796" x="4775200" y="4997450"/>
          <p14:tracePt t="4803" x="4792663" y="4954588"/>
          <p14:tracePt t="4811" x="4802188" y="4946650"/>
          <p14:tracePt t="4818" x="4802188" y="4937125"/>
          <p14:tracePt t="4826" x="4802188" y="4929188"/>
          <p14:tracePt t="4833" x="4802188" y="4919663"/>
          <p14:tracePt t="4848" x="4802188" y="4911725"/>
          <p14:tracePt t="4925" x="4802188" y="4903788"/>
          <p14:tracePt t="4990" x="4802188" y="4894263"/>
          <p14:tracePt t="5005" x="4810125" y="4894263"/>
          <p14:tracePt t="5011" x="4827588" y="4868863"/>
          <p14:tracePt t="5019" x="4835525" y="4852988"/>
          <p14:tracePt t="5027" x="4843463" y="4827588"/>
          <p14:tracePt t="5034" x="4852988" y="4827588"/>
          <p14:tracePt t="5042" x="4860925" y="4818063"/>
          <p14:tracePt t="5929" x="4886325" y="4802188"/>
          <p14:tracePt t="5935" x="4919663" y="4792663"/>
          <p14:tracePt t="5943" x="4954588" y="4784725"/>
          <p14:tracePt t="5950" x="4972050" y="4775200"/>
          <p14:tracePt t="5958" x="4987925" y="4775200"/>
          <p14:tracePt t="5967" x="5013325" y="4767263"/>
          <p14:tracePt t="5973" x="5022850" y="4767263"/>
          <p14:tracePt t="5988" x="5030788" y="4767263"/>
          <p14:tracePt t="5995" x="5038725" y="4767263"/>
          <p14:tracePt t="6026" x="5048250" y="4767263"/>
          <p14:tracePt t="6040" x="5056188" y="4767263"/>
          <p14:tracePt t="6705" x="5048250" y="4767263"/>
          <p14:tracePt t="6740" x="5048250" y="4759325"/>
          <p14:tracePt t="6854" x="5038725" y="4749800"/>
          <p14:tracePt t="7396" x="5030788" y="4716463"/>
          <p14:tracePt t="7403" x="5022850" y="4691063"/>
          <p14:tracePt t="7411" x="5013325" y="4657725"/>
          <p14:tracePt t="7419" x="5005388" y="4622800"/>
          <p14:tracePt t="7426" x="4997450" y="4579938"/>
          <p14:tracePt t="7434" x="4987925" y="4546600"/>
          <p14:tracePt t="7440" x="4979988" y="4486275"/>
          <p14:tracePt t="7448" x="4972050" y="4452938"/>
          <p14:tracePt t="7455" x="4937125" y="4394200"/>
          <p14:tracePt t="7463" x="4929188" y="4333875"/>
          <p14:tracePt t="7471" x="4919663" y="4283075"/>
          <p14:tracePt t="7478" x="4911725" y="4249738"/>
          <p14:tracePt t="7485" x="4903788" y="4224338"/>
          <p14:tracePt t="7493" x="4894263" y="4171950"/>
          <p14:tracePt t="7500" x="4878388" y="4138613"/>
          <p14:tracePt t="7508" x="4860925" y="4079875"/>
          <p14:tracePt t="7515" x="4852988" y="4027488"/>
          <p14:tracePt t="7522" x="4827588" y="3960813"/>
          <p14:tracePt t="7530" x="4810125" y="3892550"/>
          <p14:tracePt t="7537" x="4802188" y="3849688"/>
          <p14:tracePt t="7545" x="4784725" y="3806825"/>
          <p14:tracePt t="7552" x="4775200" y="3773488"/>
          <p14:tracePt t="7560" x="4759325" y="3722688"/>
          <p14:tracePt t="7568" x="4749800" y="3697288"/>
          <p14:tracePt t="7574" x="4733925" y="3662363"/>
          <p14:tracePt t="7583" x="4716463" y="3619500"/>
          <p14:tracePt t="7589" x="4708525" y="3594100"/>
          <p14:tracePt t="7597" x="4691063" y="3535363"/>
          <p14:tracePt t="7604" x="4683125" y="3502025"/>
          <p14:tracePt t="7612" x="4657725" y="3433763"/>
          <p14:tracePt t="7618" x="4648200" y="3382963"/>
          <p14:tracePt t="7627" x="4640263" y="3314700"/>
          <p14:tracePt t="7634" x="4630738" y="3254375"/>
          <p14:tracePt t="7642" x="4614863" y="3221038"/>
          <p14:tracePt t="7650" x="4605338" y="3195638"/>
          <p14:tracePt t="7656" x="4597400" y="3160713"/>
          <p14:tracePt t="7664" x="4589463" y="3144838"/>
          <p14:tracePt t="7671" x="4572000" y="3135313"/>
          <p14:tracePt t="7679" x="4572000" y="3127375"/>
          <p14:tracePt t="7687" x="4572000" y="3119438"/>
          <p14:tracePt t="7695" x="4572000" y="3109913"/>
          <p14:tracePt t="7703" x="4572000" y="3101975"/>
          <p14:tracePt t="7731" x="4572000" y="3094038"/>
          <p14:tracePt t="7746" x="4564063" y="3094038"/>
          <p14:tracePt t="7754" x="4564063" y="3084513"/>
          <p14:tracePt t="7791" x="4564063" y="3076575"/>
          <p14:tracePt t="7806" x="4564063" y="3067050"/>
          <p14:tracePt t="7857" x="4564063" y="3059113"/>
          <p14:tracePt t="8632" x="4521200" y="3041650"/>
          <p14:tracePt t="8639" x="4503738" y="3033713"/>
          <p14:tracePt t="8646" x="4452938" y="3016250"/>
          <p14:tracePt t="8654" x="4419600" y="3000375"/>
          <p14:tracePt t="8661" x="4368800" y="2965450"/>
          <p14:tracePt t="8669" x="4351338" y="2949575"/>
          <p14:tracePt t="8676" x="4291013" y="2922588"/>
          <p14:tracePt t="8683" x="4240213" y="2897188"/>
          <p14:tracePt t="8691" x="4181475" y="2863850"/>
          <p14:tracePt t="8698" x="4130675" y="2846388"/>
          <p14:tracePt t="8706" x="4052888" y="2813050"/>
          <p14:tracePt t="8713" x="3976688" y="2787650"/>
          <p14:tracePt t="8721" x="3925888" y="2762250"/>
          <p14:tracePt t="8729" x="3867150" y="2752725"/>
          <p14:tracePt t="8736" x="3824288" y="2727325"/>
          <p14:tracePt t="8744" x="3790950" y="2719388"/>
          <p14:tracePt t="8751" x="3763963" y="2719388"/>
          <p14:tracePt t="8759" x="3738563" y="2711450"/>
          <p14:tracePt t="8765" x="3730625" y="2711450"/>
          <p14:tracePt t="8773" x="3697288" y="2701925"/>
          <p14:tracePt t="8780" x="3671888" y="2693988"/>
          <p14:tracePt t="8788" x="3654425" y="2693988"/>
          <p14:tracePt t="8795" x="3619500" y="2693988"/>
          <p14:tracePt t="8803" x="3594100" y="2693988"/>
          <p14:tracePt t="8811" x="3552825" y="2693988"/>
          <p14:tracePt t="8818" x="3517900" y="2693988"/>
          <p14:tracePt t="8826" x="3467100" y="2693988"/>
          <p14:tracePt t="8833" x="3441700" y="2693988"/>
          <p14:tracePt t="8840" x="3416300" y="2693988"/>
          <p14:tracePt t="8847" x="3382963" y="2693988"/>
          <p14:tracePt t="8856" x="3355975" y="2693988"/>
          <p14:tracePt t="8862" x="3348038" y="2693988"/>
          <p14:tracePt t="8870" x="3330575" y="2693988"/>
          <p14:tracePt t="8878" x="3305175" y="2693988"/>
          <p14:tracePt t="8885" x="3297238" y="2693988"/>
          <p14:tracePt t="8893" x="3289300" y="2693988"/>
          <p14:tracePt t="8900" x="3271838" y="2701925"/>
          <p14:tracePt t="8907" x="3254375" y="2711450"/>
          <p14:tracePt t="8914" x="3221038" y="2719388"/>
          <p14:tracePt t="8921" x="3186113" y="2727325"/>
          <p14:tracePt t="8929" x="3135313" y="2744788"/>
          <p14:tracePt t="8937" x="3119438" y="2762250"/>
          <p14:tracePt t="8945" x="3094038" y="2770188"/>
          <p14:tracePt t="8952" x="3067050" y="2778125"/>
          <p14:tracePt t="8960" x="3059113" y="2787650"/>
          <p14:tracePt t="8974" x="3051175" y="2787650"/>
          <p14:tracePt t="8982" x="3041650" y="2787650"/>
          <p14:tracePt t="9317" x="3059113" y="2787650"/>
          <p14:tracePt t="9325" x="3119438" y="2820988"/>
          <p14:tracePt t="9332" x="3152775" y="2838450"/>
          <p14:tracePt t="9339" x="3221038" y="2863850"/>
          <p14:tracePt t="9347" x="3254375" y="2881313"/>
          <p14:tracePt t="9354" x="3297238" y="2897188"/>
          <p14:tracePt t="9362" x="3322638" y="2914650"/>
          <p14:tracePt t="9369" x="3355975" y="2922588"/>
          <p14:tracePt t="9377" x="3382963" y="2932113"/>
          <p14:tracePt t="9384" x="3398838" y="2940050"/>
          <p14:tracePt t="9392" x="3416300" y="2940050"/>
          <p14:tracePt t="9399" x="3449638" y="2949575"/>
          <p14:tracePt t="9406" x="3475038" y="2957513"/>
          <p14:tracePt t="9414" x="3484563" y="2957513"/>
          <p14:tracePt t="9421" x="3509963" y="2957513"/>
          <p14:tracePt t="9429" x="3527425" y="2957513"/>
          <p14:tracePt t="9437" x="3535363" y="2965450"/>
          <p14:tracePt t="9445" x="3560763" y="2965450"/>
          <p14:tracePt t="9451" x="3603625" y="2974975"/>
          <p14:tracePt t="9459" x="3636963" y="2974975"/>
          <p14:tracePt t="9466" x="3646488" y="2974975"/>
          <p14:tracePt t="9474" x="3679825" y="2982913"/>
          <p14:tracePt t="9481" x="3705225" y="2982913"/>
          <p14:tracePt t="9489" x="3722688" y="2982913"/>
          <p14:tracePt t="9497" x="3730625" y="2982913"/>
          <p14:tracePt t="9503" x="3763963" y="2982913"/>
          <p14:tracePt t="9512" x="3781425" y="2982913"/>
          <p14:tracePt t="9518" x="3798888" y="2982913"/>
          <p14:tracePt t="9526" x="3832225" y="2982913"/>
          <p14:tracePt t="9533" x="3867150" y="2982913"/>
          <p14:tracePt t="9541" x="3908425" y="2982913"/>
          <p14:tracePt t="9548" x="3935413" y="2982913"/>
          <p14:tracePt t="9556" x="3968750" y="2982913"/>
          <p14:tracePt t="9563" x="4011613" y="2982913"/>
          <p14:tracePt t="9570" x="4095750" y="2974975"/>
          <p14:tracePt t="9578" x="4130675" y="2974975"/>
          <p14:tracePt t="9585" x="4189413" y="2965450"/>
          <p14:tracePt t="9593" x="4232275" y="2965450"/>
          <p14:tracePt t="9600" x="4265613" y="2957513"/>
          <p14:tracePt t="9608" x="4291013" y="2957513"/>
          <p14:tracePt t="9615" x="4325938" y="2957513"/>
          <p14:tracePt t="9622" x="4359275" y="2949575"/>
          <p14:tracePt t="9630" x="4394200" y="2949575"/>
          <p14:tracePt t="9638" x="4435475" y="2949575"/>
          <p14:tracePt t="9644" x="4478338" y="2949575"/>
          <p14:tracePt t="9652" x="4546600" y="2949575"/>
          <p14:tracePt t="9660" x="4605338" y="2949575"/>
          <p14:tracePt t="9667" x="4640263" y="2949575"/>
          <p14:tracePt t="9675" x="4691063" y="2949575"/>
          <p14:tracePt t="9682" x="4724400" y="2949575"/>
          <p14:tracePt t="9689" x="4767263" y="2949575"/>
          <p14:tracePt t="9696" x="4802188" y="2949575"/>
          <p14:tracePt t="9705" x="4818063" y="2949575"/>
          <p14:tracePt t="9712" x="4860925" y="2957513"/>
          <p14:tracePt t="9719" x="4894263" y="2965450"/>
          <p14:tracePt t="9727" x="4946650" y="2965450"/>
          <p14:tracePt t="9734" x="5005388" y="2974975"/>
          <p14:tracePt t="9742" x="5048250" y="2974975"/>
          <p14:tracePt t="9749" x="5091113" y="2974975"/>
          <p14:tracePt t="9757" x="5132388" y="2974975"/>
          <p14:tracePt t="9763" x="5167313" y="2974975"/>
          <p14:tracePt t="9772" x="5175250" y="2974975"/>
          <p14:tracePt t="9778" x="5208588" y="2974975"/>
          <p14:tracePt t="9787" x="5226050" y="2974975"/>
          <p14:tracePt t="9795" x="5235575" y="2974975"/>
          <p14:tracePt t="9801" x="5243513" y="2974975"/>
          <p14:tracePt t="9809" x="5251450" y="2974975"/>
          <p14:tracePt t="9885" x="5276850" y="2974975"/>
          <p14:tracePt t="9892" x="5286375" y="2974975"/>
          <p14:tracePt t="9899" x="5319713" y="2974975"/>
          <p14:tracePt t="9906" x="5327650" y="2974975"/>
          <p14:tracePt t="9913" x="5345113" y="2974975"/>
          <p14:tracePt t="9921" x="5353050" y="2974975"/>
          <p14:tracePt t="9928" x="5362575" y="2974975"/>
          <p14:tracePt t="9944" x="5370513" y="2974975"/>
          <p14:tracePt t="10226" x="5311775" y="2965450"/>
          <p14:tracePt t="10233" x="5149850" y="2940050"/>
          <p14:tracePt t="10241" x="5081588" y="2932113"/>
          <p14:tracePt t="10248" x="5005388" y="2922588"/>
          <p14:tracePt t="10255" x="4929188" y="2906713"/>
          <p14:tracePt t="10263" x="4903788" y="2897188"/>
          <p14:tracePt t="10270" x="4835525" y="2881313"/>
          <p14:tracePt t="10277" x="4792663" y="2863850"/>
          <p14:tracePt t="10285" x="4699000" y="2838450"/>
          <p14:tracePt t="10293" x="4614863" y="2820988"/>
          <p14:tracePt t="10301" x="4513263" y="2795588"/>
          <p14:tracePt t="10307" x="4435475" y="2770188"/>
          <p14:tracePt t="10316" x="4368800" y="2762250"/>
          <p14:tracePt t="10322" x="4308475" y="2762250"/>
          <p14:tracePt t="10330" x="4275138" y="2762250"/>
          <p14:tracePt t="10337" x="4240213" y="2762250"/>
          <p14:tracePt t="10345" x="4197350" y="2762250"/>
          <p14:tracePt t="10352" x="4181475" y="2762250"/>
          <p14:tracePt t="10360" x="4164013" y="2762250"/>
          <p14:tracePt t="10367" x="4146550" y="2762250"/>
          <p14:tracePt t="10375" x="4138613" y="2762250"/>
          <p14:tracePt t="10382" x="4130675" y="2762250"/>
          <p14:tracePt t="10389" x="4121150" y="2762250"/>
          <p14:tracePt t="10397" x="4105275" y="2762250"/>
          <p14:tracePt t="10404" x="4027488" y="2787650"/>
          <p14:tracePt t="10412" x="3908425" y="2813050"/>
          <p14:tracePt t="10419" x="3883025" y="2820988"/>
          <p14:tracePt t="10426" x="3867150" y="2830513"/>
          <p14:tracePt t="10433" x="3841750" y="2838450"/>
          <p14:tracePt t="10442" x="3781425" y="2846388"/>
          <p14:tracePt t="10449" x="3722688" y="2855913"/>
          <p14:tracePt t="10456" x="3697288" y="2855913"/>
          <p14:tracePt t="10464" x="3679825" y="2855913"/>
          <p14:tracePt t="10472" x="3671888" y="2871788"/>
          <p14:tracePt t="10479" x="3662363" y="2871788"/>
          <p14:tracePt t="10494" x="3654425" y="2871788"/>
          <p14:tracePt t="10501" x="3646488" y="2871788"/>
          <p14:tracePt t="10846" x="3646488" y="2863850"/>
          <p14:tracePt t="10851" x="3679825" y="2838450"/>
          <p14:tracePt t="10858" x="3756025" y="2805113"/>
          <p14:tracePt t="10866" x="3857625" y="2787650"/>
          <p14:tracePt t="10874" x="3960813" y="2770188"/>
          <p14:tracePt t="10880" x="4044950" y="2770188"/>
          <p14:tracePt t="10888" x="4121150" y="2778125"/>
          <p14:tracePt t="10896" x="4181475" y="2787650"/>
          <p14:tracePt t="10904" x="4240213" y="2795588"/>
          <p14:tracePt t="10911" x="4325938" y="2830513"/>
          <p14:tracePt t="10919" x="4410075" y="2846388"/>
          <p14:tracePt t="10926" x="4486275" y="2871788"/>
          <p14:tracePt t="10933" x="4579938" y="2897188"/>
          <p14:tracePt t="10941" x="4640263" y="2922588"/>
          <p14:tracePt t="10948" x="4673600" y="2932113"/>
          <p14:tracePt t="10955" x="4733925" y="2957513"/>
          <p14:tracePt t="10963" x="4767263" y="2965450"/>
          <p14:tracePt t="10971" x="4827588" y="2982913"/>
          <p14:tracePt t="10978" x="4878388" y="2990850"/>
          <p14:tracePt t="10985" x="4919663" y="3000375"/>
          <p14:tracePt t="10993" x="4962525" y="3008313"/>
          <p14:tracePt t="11000" x="5022850" y="3016250"/>
          <p14:tracePt t="11007" x="5081588" y="3033713"/>
          <p14:tracePt t="11015" x="5132388" y="3041650"/>
          <p14:tracePt t="11022" x="5167313" y="3041650"/>
          <p14:tracePt t="11030" x="5208588" y="3051175"/>
          <p14:tracePt t="11037" x="5243513" y="3059113"/>
          <p14:tracePt t="11045" x="5260975" y="3067050"/>
          <p14:tracePt t="11052" x="5294313" y="3067050"/>
          <p14:tracePt t="11060" x="5311775" y="3067050"/>
          <p14:tracePt t="11066" x="5327650" y="3084513"/>
          <p14:tracePt t="11074" x="5345113" y="3084513"/>
          <p14:tracePt t="11082" x="5362575" y="3094038"/>
          <p14:tracePt t="11089" x="5380038" y="3094038"/>
          <p14:tracePt t="11097" x="5380038" y="3101975"/>
          <p14:tracePt t="11104" x="5387975" y="3101975"/>
          <p14:tracePt t="11112" x="5395913" y="3101975"/>
          <p14:tracePt t="11494" x="5395913" y="3094038"/>
          <p14:tracePt t="12088" x="5362575" y="3160713"/>
          <p14:tracePt t="12095" x="5302250" y="3271838"/>
          <p14:tracePt t="12103" x="5260975" y="3390900"/>
          <p14:tracePt t="12110" x="5218113" y="3492500"/>
          <p14:tracePt t="12117" x="5183188" y="3560763"/>
          <p14:tracePt t="12125" x="5157788" y="3611563"/>
          <p14:tracePt t="12132" x="5124450" y="3679825"/>
          <p14:tracePt t="12140" x="5081588" y="3773488"/>
          <p14:tracePt t="12147" x="5030788" y="3892550"/>
          <p14:tracePt t="12155" x="4997450" y="4011613"/>
          <p14:tracePt t="12162" x="4954588" y="4070350"/>
          <p14:tracePt t="12169" x="4937125" y="4146550"/>
          <p14:tracePt t="12177" x="4911725" y="4189413"/>
          <p14:tracePt t="12184" x="4903788" y="4214813"/>
          <p14:tracePt t="12192" x="4903788" y="4240213"/>
          <p14:tracePt t="12199" x="4894263" y="4257675"/>
          <p14:tracePt t="12207" x="4878388" y="4275138"/>
          <p14:tracePt t="12214" x="4868863" y="4291013"/>
          <p14:tracePt t="12222" x="4860925" y="4300538"/>
          <p14:tracePt t="12229" x="4860925" y="4308475"/>
          <p14:tracePt t="12244" x="4860925" y="4316413"/>
          <p14:tracePt t="12251" x="4860925" y="4325938"/>
          <p14:tracePt t="12514" x="4860925" y="4333875"/>
          <p14:tracePt t="12522" x="4860925" y="4341813"/>
          <p14:tracePt t="12528" x="4860925" y="4351338"/>
          <p14:tracePt t="12572" x="4860925" y="4359275"/>
          <p14:tracePt t="12602" x="4860925" y="4368800"/>
          <p14:tracePt t="12639" x="4860925" y="4384675"/>
          <p14:tracePt t="12647" x="4860925" y="4394200"/>
          <p14:tracePt t="12662" x="4860925" y="4402138"/>
          <p14:tracePt t="12669" x="4860925" y="4419600"/>
          <p14:tracePt t="12676" x="4860925" y="4427538"/>
          <p14:tracePt t="12684" x="4860925" y="4460875"/>
          <p14:tracePt t="12691" x="4860925" y="4478338"/>
          <p14:tracePt t="12699" x="4860925" y="4486275"/>
          <p14:tracePt t="12706" x="4860925" y="4503738"/>
          <p14:tracePt t="12714" x="4860925" y="4521200"/>
          <p14:tracePt t="12721" x="4860925" y="4538663"/>
          <p14:tracePt t="12729" x="4852988" y="4554538"/>
          <p14:tracePt t="12737" x="4843463" y="4564063"/>
          <p14:tracePt t="12744" x="4835525" y="4579938"/>
          <p14:tracePt t="12751" x="4827588" y="4605338"/>
          <p14:tracePt t="12759" x="4827588" y="4614863"/>
          <p14:tracePt t="12767" x="4818063" y="4622800"/>
          <p14:tracePt t="12775" x="4818063" y="4630738"/>
          <p14:tracePt t="12781" x="4810125" y="4640263"/>
          <p14:tracePt t="12789" x="4802188" y="4665663"/>
          <p14:tracePt t="12796" x="4792663" y="4683125"/>
          <p14:tracePt t="12803" x="4784725" y="4699000"/>
          <p14:tracePt t="12810" x="4784725" y="4716463"/>
          <p14:tracePt t="12818" x="4775200" y="4749800"/>
          <p14:tracePt t="12825" x="4767263" y="4767263"/>
          <p14:tracePt t="12833" x="4759325" y="4792663"/>
          <p14:tracePt t="12841" x="4759325" y="4818063"/>
          <p14:tracePt t="12847" x="4749800" y="4843463"/>
          <p14:tracePt t="12855" x="4741863" y="4868863"/>
          <p14:tracePt t="12862" x="4724400" y="4903788"/>
          <p14:tracePt t="12871" x="4724400" y="4929188"/>
          <p14:tracePt t="12877" x="4716463" y="4937125"/>
          <p14:tracePt t="12884" x="4708525" y="4954588"/>
          <p14:tracePt t="12892" x="4708525" y="4979988"/>
          <p14:tracePt t="12906" x="4699000" y="4987925"/>
          <p14:tracePt t="12915" x="4691063" y="5005388"/>
          <p14:tracePt t="12922" x="4691063" y="5013325"/>
          <p14:tracePt t="12930" x="4683125" y="5030788"/>
          <p14:tracePt t="12940" x="4673600" y="5056188"/>
          <p14:tracePt t="12947" x="4657725" y="5073650"/>
          <p14:tracePt t="12957" x="4640263" y="5081588"/>
          <p14:tracePt t="12959" x="4622800" y="5099050"/>
          <p14:tracePt t="12967" x="4614863" y="5124450"/>
          <p14:tracePt t="12974" x="4605338" y="5141913"/>
          <p14:tracePt t="12982" x="4579938" y="5167313"/>
          <p14:tracePt t="12989" x="4564063" y="5175250"/>
          <p14:tracePt t="12997" x="4554538" y="5200650"/>
          <p14:tracePt t="13005" x="4538663" y="5226050"/>
          <p14:tracePt t="13012" x="4529138" y="5251450"/>
          <p14:tracePt t="13019" x="4513263" y="5294313"/>
          <p14:tracePt t="13026" x="4486275" y="5319713"/>
          <p14:tracePt t="13034" x="4470400" y="5345113"/>
          <p14:tracePt t="13041" x="4460875" y="5370513"/>
          <p14:tracePt t="13049" x="4460875" y="5387975"/>
          <p14:tracePt t="13057" x="4452938" y="5405438"/>
          <p14:tracePt t="13065" x="4445000" y="5421313"/>
          <p14:tracePt t="13073" x="4435475" y="5430838"/>
          <p14:tracePt t="13078" x="4427538" y="5446713"/>
          <p14:tracePt t="13086" x="4427538" y="5456238"/>
          <p14:tracePt t="13101" x="4427538" y="5464175"/>
          <p14:tracePt t="13108" x="4419600" y="5472113"/>
          <p14:tracePt t="13116" x="4419600" y="5481638"/>
          <p14:tracePt t="13235" x="4452938" y="5405438"/>
          <p14:tracePt t="13242" x="4564063" y="5208588"/>
          <p14:tracePt t="13249" x="4589463" y="5157788"/>
          <p14:tracePt t="13256" x="4597400" y="5132388"/>
          <p14:tracePt t="13265" x="4605338" y="5124450"/>
          <p14:tracePt t="13272" x="4614863" y="5106988"/>
          <p14:tracePt t="13279" x="4648200" y="5056188"/>
          <p14:tracePt t="13288" x="4665663" y="5038725"/>
          <p14:tracePt t="13294" x="4673600" y="5022850"/>
          <p14:tracePt t="13302" x="4683125" y="5013325"/>
          <p14:tracePt t="13309" x="4691063" y="4997450"/>
          <p14:tracePt t="13316" x="4708525" y="4972050"/>
          <p14:tracePt t="13324" x="4733925" y="4911725"/>
          <p14:tracePt t="13332" x="4767263" y="4827588"/>
          <p14:tracePt t="13339" x="4784725" y="4775200"/>
          <p14:tracePt t="13347" x="4802188" y="4724400"/>
          <p14:tracePt t="13354" x="4818063" y="4665663"/>
          <p14:tracePt t="13361" x="4843463" y="4605338"/>
          <p14:tracePt t="13369" x="4852988" y="4572000"/>
          <p14:tracePt t="13376" x="4860925" y="4554538"/>
          <p14:tracePt t="13383" x="4878388" y="4521200"/>
          <p14:tracePt t="13391" x="4894263" y="4503738"/>
          <p14:tracePt t="13399" x="4919663" y="4478338"/>
          <p14:tracePt t="13406" x="4946650" y="4427538"/>
          <p14:tracePt t="13414" x="4962525" y="4410075"/>
          <p14:tracePt t="13420" x="4972050" y="4394200"/>
          <p14:tracePt t="13428" x="4987925" y="4351338"/>
          <p14:tracePt t="13436" x="5005388" y="4341813"/>
          <p14:tracePt t="13451" x="5005388" y="4333875"/>
          <p14:tracePt t="13458" x="5005388" y="4325938"/>
          <p14:tracePt t="13735" x="4979988" y="4376738"/>
          <p14:tracePt t="13743" x="4962525" y="4435475"/>
          <p14:tracePt t="13749" x="4954588" y="4460875"/>
          <p14:tracePt t="13757" x="4937125" y="4495800"/>
          <p14:tracePt t="13763" x="4929188" y="4521200"/>
          <p14:tracePt t="13771" x="4919663" y="4546600"/>
          <p14:tracePt t="13778" x="4911725" y="4554538"/>
          <p14:tracePt t="13785" x="4903788" y="4579938"/>
          <p14:tracePt t="13795" x="4894263" y="4605338"/>
          <p14:tracePt t="13801" x="4878388" y="4630738"/>
          <p14:tracePt t="13808" x="4860925" y="4665663"/>
          <p14:tracePt t="13816" x="4852988" y="4683125"/>
          <p14:tracePt t="13824" x="4827588" y="4708525"/>
          <p14:tracePt t="13831" x="4810125" y="4759325"/>
          <p14:tracePt t="13838" x="4792663" y="4810125"/>
          <p14:tracePt t="13845" x="4767263" y="4868863"/>
          <p14:tracePt t="13853" x="4749800" y="4903788"/>
          <p14:tracePt t="13860" x="4724400" y="4954588"/>
          <p14:tracePt t="13868" x="4708525" y="4979988"/>
          <p14:tracePt t="13875" x="4699000" y="4987925"/>
          <p14:tracePt t="13883" x="4691063" y="5005388"/>
          <p14:tracePt t="13891" x="4683125" y="5030788"/>
          <p14:tracePt t="13897" x="4673600" y="5038725"/>
          <p14:tracePt t="13912" x="4673600" y="5048250"/>
          <p14:tracePt t="13920" x="4673600" y="5056188"/>
          <p14:tracePt t="13980" x="4665663" y="5056188"/>
          <p14:tracePt t="13987" x="4665663" y="5064125"/>
          <p14:tracePt t="13995" x="4648200" y="5073650"/>
          <p14:tracePt t="14002" x="4648200" y="5091113"/>
          <p14:tracePt t="14009" x="4640263" y="5091113"/>
          <p14:tracePt t="14017" x="4630738" y="5099050"/>
          <p14:tracePt t="14026" x="4622800" y="5106988"/>
          <p14:tracePt t="14040" x="4614863" y="5116513"/>
          <p14:tracePt t="14047" x="4614863" y="5124450"/>
          <p14:tracePt t="14055" x="4605338" y="5132388"/>
          <p14:tracePt t="14070" x="4597400" y="5149850"/>
          <p14:tracePt t="14076" x="4597400" y="5157788"/>
          <p14:tracePt t="14092" x="4589463" y="5167313"/>
          <p14:tracePt t="14099" x="4579938" y="5183188"/>
          <p14:tracePt t="14106" x="4572000" y="5192713"/>
          <p14:tracePt t="14114" x="4564063" y="5218113"/>
          <p14:tracePt t="14121" x="4554538" y="5235575"/>
          <p14:tracePt t="14128" x="4554538" y="5243513"/>
          <p14:tracePt t="14135" x="4554538" y="5260975"/>
          <p14:tracePt t="14143" x="4554538" y="5268913"/>
          <p14:tracePt t="14151" x="4554538" y="5276850"/>
          <p14:tracePt t="14158" x="4546600" y="5276850"/>
          <p14:tracePt t="14166" x="4546600" y="5294313"/>
          <p14:tracePt t="14173" x="4546600" y="5302250"/>
          <p14:tracePt t="14187" x="4546600" y="5311775"/>
          <p14:tracePt t="14217" x="4538663" y="5319713"/>
          <p14:tracePt t="14830" x="4529138" y="5337175"/>
          <p14:tracePt t="14837" x="4529138" y="5353050"/>
          <p14:tracePt t="14843" x="4521200" y="5362575"/>
          <p14:tracePt t="14851" x="4513263" y="5380038"/>
          <p14:tracePt t="14858" x="4503738" y="5405438"/>
          <p14:tracePt t="14866" x="4503738" y="5413375"/>
          <p14:tracePt t="14873" x="4503738" y="5430838"/>
          <p14:tracePt t="14881" x="4503738" y="5446713"/>
          <p14:tracePt t="14895" x="4503738" y="5472113"/>
          <p14:tracePt t="14902" x="4503738" y="5481638"/>
          <p14:tracePt t="14910" x="4503738" y="5497513"/>
          <p14:tracePt t="14917" x="4503738" y="5514975"/>
          <p14:tracePt t="14925" x="4503738" y="5524500"/>
          <p14:tracePt t="14933" x="4503738" y="5549900"/>
          <p14:tracePt t="14941" x="4503738" y="5557838"/>
          <p14:tracePt t="14947" x="4503738" y="5565775"/>
          <p14:tracePt t="14957" x="4503738" y="5575300"/>
          <p14:tracePt t="14962" x="4503738" y="5583238"/>
          <p14:tracePt t="14969" x="4513263" y="5583238"/>
          <p14:tracePt t="14977" x="4513263" y="5591175"/>
          <p14:tracePt t="14985" x="4521200" y="5608638"/>
          <p14:tracePt t="14999" x="4529138" y="5616575"/>
          <p14:tracePt t="15007" x="4529138" y="5626100"/>
          <p14:tracePt t="15015" x="4538663" y="5626100"/>
          <p14:tracePt t="15022" x="4546600" y="5634038"/>
          <p14:tracePt t="15029" x="4546600" y="5641975"/>
          <p14:tracePt t="15037" x="4554538" y="5651500"/>
          <p14:tracePt t="15044" x="4564063" y="5668963"/>
          <p14:tracePt t="15052" x="4572000" y="5684838"/>
          <p14:tracePt t="15067" x="4589463" y="5694363"/>
          <p14:tracePt t="15074" x="4597400" y="5702300"/>
          <p14:tracePt t="15082" x="4597400" y="5710238"/>
          <p14:tracePt t="15089" x="4605338" y="5710238"/>
          <p14:tracePt t="15096" x="4614863" y="5719763"/>
          <p14:tracePt t="15104" x="4622800" y="5735638"/>
          <p14:tracePt t="15119" x="4630738" y="5745163"/>
          <p14:tracePt t="15126" x="4640263" y="5753100"/>
          <p14:tracePt t="15134" x="4648200" y="5753100"/>
          <p14:tracePt t="15172" x="4657725" y="5753100"/>
          <p14:tracePt t="15225" x="4665663" y="5753100"/>
          <p14:tracePt t="15530" x="4657725" y="5753100"/>
          <p14:tracePt t="15536" x="4640263" y="5735638"/>
          <p14:tracePt t="15543" x="4630738" y="5719763"/>
          <p14:tracePt t="15551" x="4614863" y="5702300"/>
          <p14:tracePt t="15558" x="4597400" y="5694363"/>
          <p14:tracePt t="15566" x="4579938" y="5684838"/>
          <p14:tracePt t="15573" x="4546600" y="5659438"/>
          <p14:tracePt t="15580" x="4521200" y="5634038"/>
          <p14:tracePt t="15587" x="4495800" y="5616575"/>
          <p14:tracePt t="15595" x="4445000" y="5591175"/>
          <p14:tracePt t="15603" x="4402138" y="5549900"/>
          <p14:tracePt t="15610" x="4359275" y="5532438"/>
          <p14:tracePt t="15618" x="4308475" y="5497513"/>
          <p14:tracePt t="15625" x="4275138" y="5489575"/>
          <p14:tracePt t="15633" x="4249738" y="5472113"/>
          <p14:tracePt t="15640" x="4224338" y="5464175"/>
          <p14:tracePt t="15647" x="4197350" y="5464175"/>
          <p14:tracePt t="15654" x="4181475" y="5456238"/>
          <p14:tracePt t="15662" x="4164013" y="5446713"/>
          <p14:tracePt t="15670" x="4146550" y="5438775"/>
          <p14:tracePt t="15677" x="4130675" y="5430838"/>
          <p14:tracePt t="15686" x="4105275" y="5413375"/>
          <p14:tracePt t="15692" x="4079875" y="5395913"/>
          <p14:tracePt t="15700" x="4044950" y="5380038"/>
          <p14:tracePt t="15707" x="4019550" y="5353050"/>
          <p14:tracePt t="15715" x="3976688" y="5302250"/>
          <p14:tracePt t="15721" x="3925888" y="5268913"/>
          <p14:tracePt t="15729" x="3875088" y="5200650"/>
          <p14:tracePt t="15737" x="3824288" y="5157788"/>
          <p14:tracePt t="15744" x="3781425" y="5106988"/>
          <p14:tracePt t="15752" x="3730625" y="5064125"/>
          <p14:tracePt t="15759" x="3697288" y="5038725"/>
          <p14:tracePt t="15767" x="3679825" y="5013325"/>
          <p14:tracePt t="15774" x="3646488" y="4997450"/>
          <p14:tracePt t="15782" x="3629025" y="4979988"/>
          <p14:tracePt t="15788" x="3611563" y="4979988"/>
          <p14:tracePt t="15797" x="3603625" y="4972050"/>
          <p14:tracePt t="15805" x="3586163" y="4962525"/>
          <p14:tracePt t="15811" x="3560763" y="4946650"/>
          <p14:tracePt t="15820" x="3543300" y="4929188"/>
          <p14:tracePt t="15826" x="3527425" y="4911725"/>
          <p14:tracePt t="15834" x="3475038" y="4878388"/>
          <p14:tracePt t="15841" x="3449638" y="4843463"/>
          <p14:tracePt t="15849" x="3408363" y="4802188"/>
          <p14:tracePt t="15856" x="3373438" y="4749800"/>
          <p14:tracePt t="15863" x="3348038" y="4724400"/>
          <p14:tracePt t="15871" x="3330575" y="4708525"/>
          <p14:tracePt t="15879" x="3305175" y="4699000"/>
          <p14:tracePt t="15885" x="3289300" y="4673600"/>
          <p14:tracePt t="15893" x="3279775" y="4657725"/>
          <p14:tracePt t="15901" x="3246438" y="4622800"/>
          <p14:tracePt t="15908" x="3228975" y="4605338"/>
          <p14:tracePt t="15915" x="3211513" y="4579938"/>
          <p14:tracePt t="15923" x="3195638" y="4564063"/>
          <p14:tracePt t="15931" x="3178175" y="4554538"/>
          <p14:tracePt t="15939" x="3170238" y="4546600"/>
          <p14:tracePt t="15947" x="3160713" y="4529138"/>
          <p14:tracePt t="15955" x="3144838" y="4521200"/>
          <p14:tracePt t="15960" x="3135313" y="4513263"/>
          <p14:tracePt t="15968" x="3135313" y="4503738"/>
          <p14:tracePt t="15975" x="3127375" y="4503738"/>
          <p14:tracePt t="15983" x="3119438" y="4503738"/>
          <p14:tracePt t="16013" x="3109913" y="4503738"/>
          <p14:tracePt t="16020" x="3101975" y="4503738"/>
          <p14:tracePt t="16027" x="3094038" y="4495800"/>
          <p14:tracePt t="16036" x="3076575" y="4495800"/>
          <p14:tracePt t="16042" x="3059113" y="4486275"/>
          <p14:tracePt t="16050" x="3051175" y="4478338"/>
          <p14:tracePt t="16057" x="3033713" y="4478338"/>
          <p14:tracePt t="16064" x="3008313" y="4478338"/>
          <p14:tracePt t="16071" x="3000375" y="4478338"/>
          <p14:tracePt t="16079" x="2990850" y="4478338"/>
          <p14:tracePt t="16087" x="2982913" y="4478338"/>
          <p14:tracePt t="16103" x="2974975" y="4478338"/>
          <p14:tracePt t="16109" x="2965450" y="4478338"/>
          <p14:tracePt t="16207" x="2974975" y="4478338"/>
          <p14:tracePt t="16214" x="3033713" y="4478338"/>
          <p14:tracePt t="16221" x="3076575" y="4495800"/>
          <p14:tracePt t="16229" x="3127375" y="4521200"/>
          <p14:tracePt t="16237" x="3178175" y="4554538"/>
          <p14:tracePt t="16244" x="3228975" y="4589463"/>
          <p14:tracePt t="16252" x="3254375" y="4605338"/>
          <p14:tracePt t="16258" x="3279775" y="4622800"/>
          <p14:tracePt t="16266" x="3289300" y="4640263"/>
          <p14:tracePt t="16275" x="3314700" y="4657725"/>
          <p14:tracePt t="16281" x="3340100" y="4673600"/>
          <p14:tracePt t="16288" x="3355975" y="4691063"/>
          <p14:tracePt t="16295" x="3373438" y="4708525"/>
          <p14:tracePt t="16303" x="3408363" y="4741863"/>
          <p14:tracePt t="16310" x="3433763" y="4759325"/>
          <p14:tracePt t="16318" x="3449638" y="4775200"/>
          <p14:tracePt t="16325" x="3492500" y="4810125"/>
          <p14:tracePt t="16333" x="3527425" y="4835525"/>
          <p14:tracePt t="16340" x="3552825" y="4852988"/>
          <p14:tracePt t="16347" x="3594100" y="4868863"/>
          <p14:tracePt t="16354" x="3619500" y="4894263"/>
          <p14:tracePt t="16362" x="3671888" y="4911725"/>
          <p14:tracePt t="16370" x="3687763" y="4929188"/>
          <p14:tracePt t="16377" x="3705225" y="4937125"/>
          <p14:tracePt t="16386" x="3748088" y="4954588"/>
          <p14:tracePt t="16391" x="3790950" y="4979988"/>
          <p14:tracePt t="16401" x="3824288" y="4987925"/>
          <p14:tracePt t="16408" x="3867150" y="5013325"/>
          <p14:tracePt t="16415" x="3917950" y="5030788"/>
          <p14:tracePt t="16422" x="3968750" y="5048250"/>
          <p14:tracePt t="16429" x="3986213" y="5056188"/>
          <p14:tracePt t="16438" x="4002088" y="5073650"/>
          <p14:tracePt t="16444" x="4037013" y="5091113"/>
          <p14:tracePt t="16453" x="4052888" y="5106988"/>
          <p14:tracePt t="16459" x="4070350" y="5106988"/>
          <p14:tracePt t="16466" x="4079875" y="5124450"/>
          <p14:tracePt t="16474" x="4105275" y="5149850"/>
          <p14:tracePt t="16482" x="4138613" y="5167313"/>
          <p14:tracePt t="16488" x="4156075" y="5183188"/>
          <p14:tracePt t="16496" x="4197350" y="5200650"/>
          <p14:tracePt t="16504" x="4240213" y="5218113"/>
          <p14:tracePt t="16511" x="4275138" y="5243513"/>
          <p14:tracePt t="16520" x="4300538" y="5251450"/>
          <p14:tracePt t="16526" x="4308475" y="5260975"/>
          <p14:tracePt t="16534" x="4333875" y="5276850"/>
          <p14:tracePt t="16541" x="4368800" y="5286375"/>
          <p14:tracePt t="16549" x="4394200" y="5294313"/>
          <p14:tracePt t="16556" x="4402138" y="5302250"/>
          <p14:tracePt t="16564" x="4427538" y="5319713"/>
          <p14:tracePt t="16572" x="4445000" y="5319713"/>
          <p14:tracePt t="16580" x="4460875" y="5327650"/>
          <p14:tracePt t="16589" x="4470400" y="5337175"/>
          <p14:tracePt t="16594" x="4478338" y="5345113"/>
          <p14:tracePt t="16602" x="4495800" y="5353050"/>
          <p14:tracePt t="16610" x="4513263" y="5362575"/>
          <p14:tracePt t="16616" x="4529138" y="5362575"/>
          <p14:tracePt t="16623" x="4546600" y="5370513"/>
          <p14:tracePt t="16631" x="4554538" y="5380038"/>
          <p14:tracePt t="16638" x="4589463" y="5387975"/>
          <p14:tracePt t="16646" x="4605338" y="5395913"/>
          <p14:tracePt t="16654" x="4630738" y="5395913"/>
          <p14:tracePt t="16661" x="4640263" y="5405438"/>
          <p14:tracePt t="16668" x="4648200" y="5405438"/>
          <p14:tracePt t="16675" x="4657725" y="5405438"/>
          <p14:tracePt t="16690" x="4665663" y="5405438"/>
          <p14:tracePt t="16720" x="4673600" y="5405438"/>
          <p14:tracePt t="16727" x="4683125" y="5413375"/>
          <p14:tracePt t="16736" x="4699000" y="5421313"/>
          <p14:tracePt t="16742" x="4708525" y="5430838"/>
          <p14:tracePt t="16750" x="4716463" y="5438775"/>
          <p14:tracePt t="16757" x="4724400" y="5446713"/>
          <p14:tracePt t="16765" x="4741863" y="5464175"/>
          <p14:tracePt t="16772" x="4749800" y="5481638"/>
          <p14:tracePt t="16780" x="4759325" y="5489575"/>
          <p14:tracePt t="16787" x="4767263" y="5497513"/>
          <p14:tracePt t="16794" x="4775200" y="5514975"/>
          <p14:tracePt t="16804" x="4784725" y="5524500"/>
          <p14:tracePt t="16817" x="4784725" y="5532438"/>
          <p14:tracePt t="16832" x="4792663" y="5540375"/>
          <p14:tracePt t="16840" x="4792663" y="5549900"/>
          <p14:tracePt t="16847" x="4802188" y="5549900"/>
          <p14:tracePt t="16855" x="4810125" y="5565775"/>
          <p14:tracePt t="16862" x="4818063" y="5591175"/>
          <p14:tracePt t="16871" x="4827588" y="5600700"/>
          <p14:tracePt t="16877" x="4835525" y="5608638"/>
          <p14:tracePt t="16884" x="4843463" y="5616575"/>
          <p14:tracePt t="16891" x="4843463" y="5626100"/>
          <p14:tracePt t="16899" x="4852988" y="5634038"/>
          <p14:tracePt t="16906" x="4852988" y="5641975"/>
          <p14:tracePt t="16915" x="4860925" y="5651500"/>
          <p14:tracePt t="16923" x="4860925" y="5659438"/>
          <p14:tracePt t="16929" x="4860925" y="5668963"/>
          <p14:tracePt t="16938" x="4860925" y="5676900"/>
          <p14:tracePt t="16952" x="4860925" y="5684838"/>
          <p14:tracePt t="16970" x="4860925" y="5694363"/>
          <p14:tracePt t="17690" x="4860925" y="5676900"/>
          <p14:tracePt t="17697" x="4843463" y="5641975"/>
          <p14:tracePt t="17703" x="4827588" y="5616575"/>
          <p14:tracePt t="17710" x="4792663" y="5583238"/>
          <p14:tracePt t="17718" x="4775200" y="5565775"/>
          <p14:tracePt t="17725" x="4759325" y="5532438"/>
          <p14:tracePt t="17734" x="4749800" y="5524500"/>
          <p14:tracePt t="17740" x="4733925" y="5497513"/>
          <p14:tracePt t="17747" x="4724400" y="5481638"/>
          <p14:tracePt t="17755" x="4699000" y="5438775"/>
          <p14:tracePt t="17763" x="4683125" y="5387975"/>
          <p14:tracePt t="17770" x="4673600" y="5327650"/>
          <p14:tracePt t="17777" x="4665663" y="5294313"/>
          <p14:tracePt t="17785" x="4640263" y="5192713"/>
          <p14:tracePt t="18026" x="4648200" y="5175250"/>
          <p14:tracePt t="18032" x="4657725" y="5167313"/>
          <p14:tracePt t="18038" x="4657725" y="5157788"/>
          <p14:tracePt t="18046" x="4665663" y="5141913"/>
          <p14:tracePt t="18053" x="4673600" y="5141913"/>
          <p14:tracePt t="18060" x="4683125" y="5124450"/>
          <p14:tracePt t="18068" x="4683125" y="5116513"/>
          <p14:tracePt t="18090" x="4683125" y="5106988"/>
          <p14:tracePt t="18113" x="4683125" y="5099050"/>
          <p14:tracePt t="18135" x="4699000" y="5081588"/>
          <p14:tracePt t="18143" x="4716463" y="5038725"/>
          <p14:tracePt t="18151" x="4724400" y="5022850"/>
          <p14:tracePt t="18157" x="4724400" y="5013325"/>
          <p14:tracePt t="18172" x="4724400" y="5005388"/>
          <p14:tracePt t="18180" x="4724400" y="4997450"/>
          <p14:tracePt t="18187" x="4733925" y="4972050"/>
          <p14:tracePt t="18195" x="4741863" y="4954588"/>
          <p14:tracePt t="18202" x="4749800" y="4937125"/>
          <p14:tracePt t="18209" x="4749800" y="4929188"/>
          <p14:tracePt t="18218" x="4759325" y="4903788"/>
          <p14:tracePt t="18224" x="4775200" y="4886325"/>
          <p14:tracePt t="18232" x="4775200" y="4878388"/>
          <p14:tracePt t="18247" x="4775200" y="4868863"/>
          <p14:tracePt t="18368" x="4775200" y="4860925"/>
          <p14:tracePt t="18465" x="4775200" y="4843463"/>
          <p14:tracePt t="18479" x="4775200" y="4835525"/>
          <p14:tracePt t="18486" x="4784725" y="4835525"/>
          <p14:tracePt t="18500" x="4784725" y="4827588"/>
          <p14:tracePt t="18522" x="4784725" y="4818063"/>
          <p14:tracePt t="18575" x="4784725" y="4810125"/>
          <p14:tracePt t="19351" x="4784725" y="4802188"/>
          <p14:tracePt t="19358" x="4775200" y="4792663"/>
          <p14:tracePt t="19364" x="4767263" y="4792663"/>
          <p14:tracePt t="19372" x="4749800" y="4775200"/>
          <p14:tracePt t="19379" x="4749800" y="4767263"/>
          <p14:tracePt t="19386" x="4724400" y="4759325"/>
          <p14:tracePt t="19393" x="4716463" y="4733925"/>
          <p14:tracePt t="19401" x="4699000" y="4716463"/>
          <p14:tracePt t="19409" x="4699000" y="4699000"/>
          <p14:tracePt t="19416" x="4691063" y="4691063"/>
          <p14:tracePt t="19424" x="4683125" y="4665663"/>
          <p14:tracePt t="19430" x="4673600" y="4657725"/>
          <p14:tracePt t="19439" x="4665663" y="4648200"/>
          <p14:tracePt t="19446" x="4665663" y="4640263"/>
          <p14:tracePt t="19453" x="4665663" y="4630738"/>
          <p14:tracePt t="19468" x="4657725" y="4630738"/>
          <p14:tracePt t="19498" x="4657725" y="4622800"/>
          <p14:tracePt t="19506" x="4648200" y="4597400"/>
          <p14:tracePt t="19513" x="4640263" y="4597400"/>
          <p14:tracePt t="19521" x="4640263" y="4589463"/>
          <p14:tracePt t="19527" x="4640263" y="4579938"/>
          <p14:tracePt t="19543" x="4640263" y="4572000"/>
          <p14:tracePt t="19550" x="4630738" y="4554538"/>
          <p14:tracePt t="19565" x="4630738" y="4538663"/>
          <p14:tracePt t="19574" x="4630738" y="4529138"/>
          <p14:tracePt t="19595" x="4630738" y="4521200"/>
          <p14:tracePt t="19602" x="4630738" y="4513263"/>
          <p14:tracePt t="19609" x="4630738" y="4503738"/>
          <p14:tracePt t="19617" x="4630738" y="4486275"/>
          <p14:tracePt t="19624" x="4630738" y="4460875"/>
          <p14:tracePt t="19641" x="4630738" y="4452938"/>
          <p14:tracePt t="19692" x="4630738" y="4445000"/>
          <p14:tracePt t="19731" x="4630738" y="4435475"/>
          <p14:tracePt t="19738" x="4630738" y="4427538"/>
          <p14:tracePt t="19745" x="4630738" y="4410075"/>
          <p14:tracePt t="19751" x="4630738" y="4402138"/>
          <p14:tracePt t="19759" x="4630738" y="4384675"/>
          <p14:tracePt t="19775" x="4640263" y="4376738"/>
          <p14:tracePt t="19781" x="4648200" y="4368800"/>
          <p14:tracePt t="19789" x="4657725" y="4359275"/>
          <p14:tracePt t="19804" x="4657725" y="4341813"/>
          <p14:tracePt t="19811" x="4665663" y="4341813"/>
          <p14:tracePt t="19819" x="4665663" y="4333875"/>
          <p14:tracePt t="19880" x="4673600" y="4325938"/>
          <p14:tracePt t="19886" x="4673600" y="4316413"/>
          <p14:tracePt t="19892" x="4691063" y="4316413"/>
          <p14:tracePt t="19900" x="4699000" y="4316413"/>
          <p14:tracePt t="19915" x="4708525" y="4316413"/>
          <p14:tracePt t="19923" x="4724400" y="4308475"/>
          <p14:tracePt t="19930" x="4733925" y="4300538"/>
          <p14:tracePt t="19937" x="4749800" y="4291013"/>
          <p14:tracePt t="19944" x="4775200" y="4265613"/>
          <p14:tracePt t="19957" x="4792663" y="4257675"/>
          <p14:tracePt t="19959" x="4802188" y="4257675"/>
          <p14:tracePt t="19967" x="4810125" y="4257675"/>
          <p14:tracePt t="19975" x="4818063" y="4257675"/>
          <p14:tracePt t="19989" x="4827588" y="4257675"/>
          <p14:tracePt t="20394" x="4827588" y="4275138"/>
          <p14:tracePt t="20400" x="4818063" y="4275138"/>
          <p14:tracePt t="20408" x="4810125" y="4283075"/>
          <p14:tracePt t="20436" x="4810125" y="4291013"/>
          <p14:tracePt t="20466" x="4802188" y="4291013"/>
          <p14:tracePt t="20474" x="4792663" y="4300538"/>
          <p14:tracePt t="20481" x="4792663" y="4308475"/>
          <p14:tracePt t="20489" x="4784725" y="4316413"/>
          <p14:tracePt t="20496" x="4775200" y="4316413"/>
          <p14:tracePt t="20504" x="4767263" y="4333875"/>
          <p14:tracePt t="20511" x="4759325" y="4341813"/>
          <p14:tracePt t="20526" x="4749800" y="4351338"/>
          <p14:tracePt t="20533" x="4749800" y="4359275"/>
          <p14:tracePt t="20541" x="4741863" y="4359275"/>
          <p14:tracePt t="20548" x="4741863" y="4368800"/>
          <p14:tracePt t="20556" x="4741863" y="4376738"/>
          <p14:tracePt t="20563" x="4741863" y="4384675"/>
          <p14:tracePt t="20570" x="4741863" y="4394200"/>
          <p14:tracePt t="20578" x="4733925" y="4402138"/>
          <p14:tracePt t="20593" x="4733925" y="4410075"/>
          <p14:tracePt t="20607" x="4733925" y="4419600"/>
          <p14:tracePt t="20630" x="4716463" y="4427538"/>
          <p14:tracePt t="20653" x="4716463" y="4435475"/>
          <p14:tracePt t="20667" x="4716463" y="4445000"/>
          <p14:tracePt t="20675" x="4708525" y="4452938"/>
          <p14:tracePt t="20682" x="4708525" y="4460875"/>
          <p14:tracePt t="20689" x="4699000" y="4470400"/>
          <p14:tracePt t="20705" x="4699000" y="4486275"/>
          <p14:tracePt t="20712" x="4691063" y="4503738"/>
          <p14:tracePt t="20720" x="4691063" y="4521200"/>
          <p14:tracePt t="20727" x="4691063" y="4546600"/>
          <p14:tracePt t="20735" x="4691063" y="4572000"/>
          <p14:tracePt t="20742" x="4691063" y="4579938"/>
          <p14:tracePt t="20749" x="4691063" y="4605338"/>
          <p14:tracePt t="20756" x="4691063" y="4622800"/>
          <p14:tracePt t="20764" x="4691063" y="4630738"/>
          <p14:tracePt t="20774" x="4691063" y="4640263"/>
          <p14:tracePt t="20780" x="4691063" y="4648200"/>
          <p14:tracePt t="20794" x="4691063" y="4665663"/>
          <p14:tracePt t="20802" x="4691063" y="4673600"/>
          <p14:tracePt t="20817" x="4691063" y="4683125"/>
          <p14:tracePt t="20824" x="4691063" y="4691063"/>
          <p14:tracePt t="20839" x="4691063" y="4699000"/>
          <p14:tracePt t="20846" x="4691063" y="4708525"/>
          <p14:tracePt t="20854" x="4691063" y="4716463"/>
          <p14:tracePt t="20869" x="4691063" y="4724400"/>
          <p14:tracePt t="20876" x="4691063" y="4733925"/>
          <p14:tracePt t="20891" x="4691063" y="4741863"/>
          <p14:tracePt t="20951" x="4699000" y="4741863"/>
          <p14:tracePt t="20958" x="4699000" y="4749800"/>
          <p14:tracePt t="20973" x="4708525" y="4749800"/>
          <p14:tracePt t="21049" x="4724400" y="4759325"/>
          <p14:tracePt t="21094" x="4741863" y="4767263"/>
          <p14:tracePt t="21101" x="4767263" y="4767263"/>
          <p14:tracePt t="21108" x="4802188" y="4784725"/>
          <p14:tracePt t="21114" x="4810125" y="4784725"/>
          <p14:tracePt t="21121" x="4818063" y="4784725"/>
          <p14:tracePt t="21129" x="4827588" y="4784725"/>
          <p14:tracePt t="21459" x="4810125" y="4775200"/>
          <p14:tracePt t="21464" x="4784725" y="4733925"/>
          <p14:tracePt t="21472" x="4775200" y="4724400"/>
          <p14:tracePt t="21479" x="4767263" y="4708525"/>
          <p14:tracePt t="21486" x="4767263" y="4699000"/>
          <p14:tracePt t="21494" x="4759325" y="4691063"/>
          <p14:tracePt t="21501" x="4749800" y="4683125"/>
          <p14:tracePt t="21509" x="4749800" y="4673600"/>
          <p14:tracePt t="21524" x="4749800" y="4665663"/>
          <p14:tracePt t="21532" x="4749800" y="4657725"/>
          <p14:tracePt t="21547" x="4749800" y="4648200"/>
          <p14:tracePt t="21553" x="4749800" y="4640263"/>
          <p14:tracePt t="21561" x="4749800" y="4630738"/>
          <p14:tracePt t="21568" x="4749800" y="4605338"/>
          <p14:tracePt t="21576" x="4741863" y="4589463"/>
          <p14:tracePt t="21584" x="4741863" y="4572000"/>
          <p14:tracePt t="21590" x="4741863" y="4564063"/>
          <p14:tracePt t="21599" x="4733925" y="4546600"/>
          <p14:tracePt t="21613" x="4733925" y="4538663"/>
          <p14:tracePt t="21620" x="4733925" y="4529138"/>
          <p14:tracePt t="21635" x="4733925" y="4521200"/>
          <p14:tracePt t="21665" x="4733925" y="4513263"/>
          <p14:tracePt t="21680" x="4733925" y="4503738"/>
          <p14:tracePt t="21703" x="4733925" y="4495800"/>
          <p14:tracePt t="21710" x="4733925" y="4486275"/>
          <p14:tracePt t="21717" x="4733925" y="4478338"/>
          <p14:tracePt t="21733" x="4733925" y="4470400"/>
          <p14:tracePt t="21740" x="4733925" y="4460875"/>
          <p14:tracePt t="21748" x="4733925" y="4452938"/>
          <p14:tracePt t="21800" x="4733925" y="4445000"/>
          <p14:tracePt t="21837" x="4733925" y="4435475"/>
          <p14:tracePt t="21868" x="4733925" y="4427538"/>
          <p14:tracePt t="21874" x="4733925" y="4419600"/>
          <p14:tracePt t="22009" x="4733925" y="4410075"/>
          <p14:tracePt t="22024" x="4733925" y="4402138"/>
          <p14:tracePt t="22039" x="4733925" y="4394200"/>
          <p14:tracePt t="22046" x="4733925" y="4384675"/>
          <p14:tracePt t="22053" x="4741863" y="4384675"/>
          <p14:tracePt t="22060" x="4741863" y="4376738"/>
          <p14:tracePt t="22067" x="4741863" y="4368800"/>
          <p14:tracePt t="22083" x="4749800" y="4368800"/>
          <p14:tracePt t="22090" x="4749800" y="4359275"/>
          <p14:tracePt t="22105" x="4749800" y="4351338"/>
          <p14:tracePt t="22134" x="4749800" y="4341813"/>
          <p14:tracePt t="22142" x="4749800" y="4325938"/>
          <p14:tracePt t="22149" x="4759325" y="4316413"/>
          <p14:tracePt t="22157" x="4767263" y="4300538"/>
          <p14:tracePt t="22166" x="4775200" y="4291013"/>
          <p14:tracePt t="22172" x="4784725" y="4283075"/>
          <p14:tracePt t="22187" x="4784725" y="4275138"/>
          <p14:tracePt t="22194" x="4784725" y="4265613"/>
          <p14:tracePt t="22680" x="4589463" y="4189413"/>
          <p14:tracePt t="22687" x="4232275" y="4011613"/>
          <p14:tracePt t="22693" x="3875088" y="3867150"/>
          <p14:tracePt t="22701" x="3517900" y="3713163"/>
          <p14:tracePt t="22709" x="2957513" y="3433763"/>
          <p14:tracePt t="22716" x="2643188" y="3228975"/>
          <p14:tracePt t="22723" x="1979613" y="2795588"/>
          <p14:tracePt t="22730" x="1589088" y="2600325"/>
          <p14:tracePt t="22738" x="1274763" y="2413000"/>
          <p14:tracePt t="22745" x="415925" y="1819275"/>
          <p14:tracePt t="22753" x="365125" y="1776413"/>
          <p14:tracePt t="22760" x="246063" y="1690688"/>
          <p14:tracePt t="22768" x="58738" y="155575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4">
            <a:extLst>
              <a:ext uri="{FF2B5EF4-FFF2-40B4-BE49-F238E27FC236}">
                <a16:creationId xmlns:a16="http://schemas.microsoft.com/office/drawing/2014/main" id="{A599A0C9-646C-463C-A480-76D40169A55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600200" y="285750"/>
            <a:ext cx="7543800" cy="1431925"/>
          </a:xfrm>
        </p:spPr>
        <p:txBody>
          <a:bodyPr/>
          <a:lstStyle/>
          <a:p>
            <a:pPr eaLnBrk="1" hangingPunct="1"/>
            <a:r>
              <a:rPr lang="cs-CZ" altLang="cs-CZ" sz="2400">
                <a:solidFill>
                  <a:srgbClr val="FFC000"/>
                </a:solidFill>
                <a:latin typeface="Book Antiqua" panose="02040602050305030304" pitchFamily="18" charset="0"/>
              </a:rPr>
              <a:t>  Skeletal class I</a:t>
            </a:r>
          </a:p>
        </p:txBody>
      </p:sp>
      <p:pic>
        <p:nvPicPr>
          <p:cNvPr id="23555" name="Zástupný symbol pro obrázek 7" descr="hrudová2.JPG">
            <a:extLst>
              <a:ext uri="{FF2B5EF4-FFF2-40B4-BE49-F238E27FC236}">
                <a16:creationId xmlns:a16="http://schemas.microsoft.com/office/drawing/2014/main" id="{0601E6C1-54CF-4F0C-897E-F5BBA6D8F732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70188" y="1736725"/>
            <a:ext cx="2597150" cy="4114800"/>
          </a:xfrm>
        </p:spPr>
      </p:pic>
      <p:pic>
        <p:nvPicPr>
          <p:cNvPr id="23556" name="Zvuk 3">
            <a:hlinkClick r:id="" action="ppaction://media"/>
            <a:extLst>
              <a:ext uri="{FF2B5EF4-FFF2-40B4-BE49-F238E27FC236}">
                <a16:creationId xmlns:a16="http://schemas.microsoft.com/office/drawing/2014/main" id="{E2C87DF7-B0DC-4DAD-8EE4-285F418B5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8CD47CF9-2FD3-4199-81D4-E527516940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31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4">
            <a:extLst>
              <a:ext uri="{FF2B5EF4-FFF2-40B4-BE49-F238E27FC236}">
                <a16:creationId xmlns:a16="http://schemas.microsoft.com/office/drawing/2014/main" id="{A9E933F9-807B-4736-B131-E325C2A861A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849438" y="520700"/>
            <a:ext cx="7294562" cy="925513"/>
          </a:xfrm>
        </p:spPr>
        <p:txBody>
          <a:bodyPr/>
          <a:lstStyle/>
          <a:p>
            <a:pPr eaLnBrk="1" hangingPunct="1"/>
            <a:r>
              <a:rPr lang="cs-CZ" altLang="cs-CZ" sz="2400">
                <a:solidFill>
                  <a:srgbClr val="FFC000"/>
                </a:solidFill>
                <a:latin typeface="Book Antiqua" panose="02040602050305030304" pitchFamily="18" charset="0"/>
              </a:rPr>
              <a:t>Skeleal class II</a:t>
            </a:r>
          </a:p>
        </p:txBody>
      </p:sp>
      <p:sp>
        <p:nvSpPr>
          <p:cNvPr id="25603" name="Zástupný symbol pro text 5">
            <a:extLst>
              <a:ext uri="{FF2B5EF4-FFF2-40B4-BE49-F238E27FC236}">
                <a16:creationId xmlns:a16="http://schemas.microsoft.com/office/drawing/2014/main" id="{8498EF1D-1B4D-4F32-B4CE-6CA4F077D4B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1535113"/>
            <a:ext cx="4040188" cy="639762"/>
          </a:xfrm>
        </p:spPr>
        <p:txBody>
          <a:bodyPr anchor="b"/>
          <a:lstStyle/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 sz="2400" b="1">
                <a:solidFill>
                  <a:srgbClr val="FFC000"/>
                </a:solidFill>
                <a:latin typeface="Book Antiqua" panose="02040602050305030304" pitchFamily="18" charset="0"/>
              </a:rPr>
              <a:t>      div. 1 with protrusion</a:t>
            </a:r>
          </a:p>
        </p:txBody>
      </p:sp>
      <p:pic>
        <p:nvPicPr>
          <p:cNvPr id="25604" name="Zástupný symbol pro obsah 9" descr="2.tř. 1.odd..JPG">
            <a:extLst>
              <a:ext uri="{FF2B5EF4-FFF2-40B4-BE49-F238E27FC236}">
                <a16:creationId xmlns:a16="http://schemas.microsoft.com/office/drawing/2014/main" id="{03560157-9802-46DA-A756-EA724A45E58C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6438" y="2174875"/>
            <a:ext cx="2627312" cy="3951288"/>
          </a:xfrm>
        </p:spPr>
      </p:pic>
      <p:sp>
        <p:nvSpPr>
          <p:cNvPr id="25605" name="Zástupný symbol pro text 7">
            <a:extLst>
              <a:ext uri="{FF2B5EF4-FFF2-40B4-BE49-F238E27FC236}">
                <a16:creationId xmlns:a16="http://schemas.microsoft.com/office/drawing/2014/main" id="{7AB46F32-2F5D-48A9-9B4E-260813998FA9}"/>
              </a:ext>
            </a:extLst>
          </p:cNvPr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5102225" y="1535113"/>
            <a:ext cx="4041775" cy="639762"/>
          </a:xfrm>
        </p:spPr>
        <p:txBody>
          <a:bodyPr anchor="b"/>
          <a:lstStyle/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 sz="2400" b="1">
                <a:solidFill>
                  <a:srgbClr val="FFC000"/>
                </a:solidFill>
                <a:latin typeface="Book Antiqua" panose="02040602050305030304" pitchFamily="18" charset="0"/>
              </a:rPr>
              <a:t>      div. 2 – with retrusion</a:t>
            </a:r>
          </a:p>
        </p:txBody>
      </p:sp>
      <p:pic>
        <p:nvPicPr>
          <p:cNvPr id="25606" name="Zástupný symbol pro obsah 10" descr="2.tř. 2.odd..JPG">
            <a:extLst>
              <a:ext uri="{FF2B5EF4-FFF2-40B4-BE49-F238E27FC236}">
                <a16:creationId xmlns:a16="http://schemas.microsoft.com/office/drawing/2014/main" id="{EA9DD9AF-AB1D-430B-B1F3-DEF053C22A71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62588" y="2179638"/>
            <a:ext cx="2625725" cy="3951287"/>
          </a:xfrm>
        </p:spPr>
      </p:pic>
      <p:pic>
        <p:nvPicPr>
          <p:cNvPr id="25607" name="Zvuk 1">
            <a:hlinkClick r:id="" action="ppaction://media"/>
            <a:extLst>
              <a:ext uri="{FF2B5EF4-FFF2-40B4-BE49-F238E27FC236}">
                <a16:creationId xmlns:a16="http://schemas.microsoft.com/office/drawing/2014/main" id="{FD174680-7B6E-46C6-A5FD-ECE65EA63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48AEFF76-B6FE-489A-84A6-A3D5694720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335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92" x="3459163" y="6492875"/>
          <p14:tracePt t="2098" x="3467100" y="6483350"/>
          <p14:tracePt t="2103" x="3475038" y="6467475"/>
          <p14:tracePt t="2110" x="3484563" y="6442075"/>
          <p14:tracePt t="2119" x="3484563" y="6432550"/>
          <p14:tracePt t="2125" x="3484563" y="6424613"/>
          <p14:tracePt t="2133" x="3492500" y="6407150"/>
          <p14:tracePt t="2148" x="3492500" y="6399213"/>
          <p14:tracePt t="2156" x="3492500" y="6381750"/>
          <p14:tracePt t="2170" x="3502025" y="6373813"/>
          <p14:tracePt t="2178" x="3509963" y="6365875"/>
          <p14:tracePt t="2185" x="3517900" y="6348413"/>
          <p14:tracePt t="2192" x="3527425" y="6338888"/>
          <p14:tracePt t="2201" x="3535363" y="6305550"/>
          <p14:tracePt t="2208" x="3543300" y="6280150"/>
          <p14:tracePt t="2215" x="3552825" y="6254750"/>
          <p14:tracePt t="2223" x="3552825" y="6229350"/>
          <p14:tracePt t="2230" x="3560763" y="6194425"/>
          <p14:tracePt t="2238" x="3560763" y="6178550"/>
          <p14:tracePt t="2245" x="3560763" y="6169025"/>
          <p14:tracePt t="2252" x="3560763" y="6161088"/>
          <p14:tracePt t="2259" x="3560763" y="6153150"/>
          <p14:tracePt t="6431" x="3535363" y="6127750"/>
          <p14:tracePt t="6438" x="3509963" y="6084888"/>
          <p14:tracePt t="6445" x="3449638" y="6008688"/>
          <p14:tracePt t="6453" x="3408363" y="5948363"/>
          <p14:tracePt t="6459" x="3355975" y="5889625"/>
          <p14:tracePt t="6467" x="3314700" y="5829300"/>
          <p14:tracePt t="6474" x="3263900" y="5788025"/>
          <p14:tracePt t="6482" x="3221038" y="5735638"/>
          <p14:tracePt t="6489" x="3186113" y="5702300"/>
          <p14:tracePt t="6497" x="3152775" y="5668963"/>
          <p14:tracePt t="6505" x="3119438" y="5634038"/>
          <p14:tracePt t="6511" x="3094038" y="5608638"/>
          <p14:tracePt t="6519" x="3059113" y="5591175"/>
          <p14:tracePt t="6526" x="3041650" y="5575300"/>
          <p14:tracePt t="6534" x="3033713" y="5549900"/>
          <p14:tracePt t="6541" x="3016250" y="5540375"/>
          <p14:tracePt t="6549" x="2990850" y="5524500"/>
          <p14:tracePt t="6555" x="2982913" y="5514975"/>
          <p14:tracePt t="6563" x="2982913" y="5497513"/>
          <p14:tracePt t="6571" x="2974975" y="5489575"/>
          <p14:tracePt t="6579" x="2957513" y="5472113"/>
          <p14:tracePt t="6585" x="2949575" y="5456238"/>
          <p14:tracePt t="6593" x="2922588" y="5438775"/>
          <p14:tracePt t="6600" x="2906713" y="5430838"/>
          <p14:tracePt t="6608" x="2889250" y="5395913"/>
          <p14:tracePt t="6615" x="2881313" y="5380038"/>
          <p14:tracePt t="6622" x="2863850" y="5362575"/>
          <p14:tracePt t="6630" x="2838450" y="5345113"/>
          <p14:tracePt t="6638" x="2830513" y="5319713"/>
          <p14:tracePt t="6645" x="2820988" y="5319713"/>
          <p14:tracePt t="6653" x="2820988" y="5311775"/>
          <p14:tracePt t="6660" x="2813050" y="5311775"/>
          <p14:tracePt t="6713" x="2795588" y="5294313"/>
          <p14:tracePt t="6720" x="2762250" y="5276850"/>
          <p14:tracePt t="6727" x="2752725" y="5276850"/>
          <p14:tracePt t="6735" x="2744788" y="5268913"/>
          <p14:tracePt t="6742" x="2736850" y="5251450"/>
          <p14:tracePt t="6757" x="2727325" y="5251450"/>
          <p14:tracePt t="7176" x="2711450" y="5243513"/>
          <p14:tracePt t="7197" x="2711450" y="5235575"/>
          <p14:tracePt t="7204" x="2701925" y="5200650"/>
          <p14:tracePt t="7211" x="2701925" y="5183188"/>
          <p14:tracePt t="7218" x="2693988" y="5167313"/>
          <p14:tracePt t="7226" x="2686050" y="5124450"/>
          <p14:tracePt t="7233" x="2676525" y="5099050"/>
          <p14:tracePt t="7241" x="2660650" y="5064125"/>
          <p14:tracePt t="7250" x="2625725" y="5013325"/>
          <p14:tracePt t="7256" x="2617788" y="5005388"/>
          <p14:tracePt t="7264" x="2608263" y="4979988"/>
          <p14:tracePt t="7270" x="2600325" y="4954588"/>
          <p14:tracePt t="7278" x="2582863" y="4937125"/>
          <p14:tracePt t="7285" x="2566988" y="4929188"/>
          <p14:tracePt t="7293" x="2541588" y="4911725"/>
          <p14:tracePt t="7301" x="2532063" y="4903788"/>
          <p14:tracePt t="7308" x="2516188" y="4878388"/>
          <p14:tracePt t="7315" x="2498725" y="4860925"/>
          <p14:tracePt t="7323" x="2473325" y="4843463"/>
          <p14:tracePt t="7330" x="2455863" y="4835525"/>
          <p14:tracePt t="7338" x="2430463" y="4802188"/>
          <p14:tracePt t="7345" x="2379663" y="4741863"/>
          <p14:tracePt t="7352" x="2336800" y="4683125"/>
          <p14:tracePt t="7360" x="2303463" y="4622800"/>
          <p14:tracePt t="7367" x="2260600" y="4554538"/>
          <p14:tracePt t="7375" x="2235200" y="4521200"/>
          <p14:tracePt t="7382" x="2217738" y="4470400"/>
          <p14:tracePt t="7389" x="2200275" y="4445000"/>
          <p14:tracePt t="7396" x="2174875" y="4402138"/>
          <p14:tracePt t="7404" x="2159000" y="4384675"/>
          <p14:tracePt t="7412" x="2149475" y="4368800"/>
          <p14:tracePt t="7419" x="2133600" y="4359275"/>
          <p14:tracePt t="7427" x="2116138" y="4333875"/>
          <p14:tracePt t="7434" x="2108200" y="4316413"/>
          <p14:tracePt t="7442" x="2090738" y="4291013"/>
          <p14:tracePt t="7449" x="2073275" y="4275138"/>
          <p14:tracePt t="7457" x="2065338" y="4257675"/>
          <p14:tracePt t="7464" x="2055813" y="4240213"/>
          <p14:tracePt t="7472" x="2055813" y="4232275"/>
          <p14:tracePt t="7479" x="2047875" y="4232275"/>
          <p14:tracePt t="7486" x="2039938" y="4224338"/>
          <p14:tracePt t="7494" x="2022475" y="4206875"/>
          <p14:tracePt t="7501" x="2014538" y="4197350"/>
          <p14:tracePt t="7509" x="2005013" y="4197350"/>
          <p14:tracePt t="7517" x="1997075" y="4181475"/>
          <p14:tracePt t="7524" x="1997075" y="4171950"/>
          <p14:tracePt t="7532" x="1989138" y="4164013"/>
          <p14:tracePt t="7539" x="1979613" y="4156075"/>
          <p14:tracePt t="7546" x="1979613" y="4146550"/>
          <p14:tracePt t="7553" x="1963738" y="4146550"/>
          <p14:tracePt t="7561" x="1954213" y="4146550"/>
          <p14:tracePt t="7644" x="1946275" y="4146550"/>
          <p14:tracePt t="7666" x="1946275" y="4156075"/>
          <p14:tracePt t="7673" x="1946275" y="4164013"/>
          <p14:tracePt t="7680" x="1946275" y="4189413"/>
          <p14:tracePt t="7688" x="1946275" y="4206875"/>
          <p14:tracePt t="7695" x="1954213" y="4214813"/>
          <p14:tracePt t="7703" x="1971675" y="4232275"/>
          <p14:tracePt t="7710" x="1997075" y="4257675"/>
          <p14:tracePt t="7717" x="2022475" y="4300538"/>
          <p14:tracePt t="7725" x="2039938" y="4308475"/>
          <p14:tracePt t="7732" x="2073275" y="4333875"/>
          <p14:tracePt t="7740" x="2108200" y="4376738"/>
          <p14:tracePt t="7748" x="2133600" y="4410075"/>
          <p14:tracePt t="7755" x="2174875" y="4460875"/>
          <p14:tracePt t="7763" x="2200275" y="4495800"/>
          <p14:tracePt t="7769" x="2217738" y="4521200"/>
          <p14:tracePt t="7777" x="2252663" y="4572000"/>
          <p14:tracePt t="7784" x="2268538" y="4589463"/>
          <p14:tracePt t="7792" x="2286000" y="4614863"/>
          <p14:tracePt t="7800" x="2293938" y="4640263"/>
          <p14:tracePt t="7807" x="2311400" y="4657725"/>
          <p14:tracePt t="7814" x="2328863" y="4673600"/>
          <p14:tracePt t="7822" x="2344738" y="4683125"/>
          <p14:tracePt t="7829" x="2354263" y="4708525"/>
          <p14:tracePt t="7837" x="2362200" y="4724400"/>
          <p14:tracePt t="7844" x="2379663" y="4741863"/>
          <p14:tracePt t="7860" x="2387600" y="4749800"/>
          <p14:tracePt t="7866" x="2413000" y="4767263"/>
          <p14:tracePt t="7874" x="2430463" y="4792663"/>
          <p14:tracePt t="7883" x="2438400" y="4802188"/>
          <p14:tracePt t="7889" x="2455863" y="4818063"/>
          <p14:tracePt t="7896" x="2489200" y="4843463"/>
          <p14:tracePt t="7904" x="2506663" y="4868863"/>
          <p14:tracePt t="7911" x="2524125" y="4886325"/>
          <p14:tracePt t="7919" x="2541588" y="4903788"/>
          <p14:tracePt t="7926" x="2557463" y="4911725"/>
          <p14:tracePt t="7934" x="2574925" y="4946650"/>
          <p14:tracePt t="7941" x="2582863" y="4962525"/>
          <p14:tracePt t="7949" x="2592388" y="4979988"/>
          <p14:tracePt t="7955" x="2600325" y="4987925"/>
          <p14:tracePt t="7970" x="2600325" y="4997450"/>
          <p14:tracePt t="7978" x="2608263" y="5013325"/>
          <p14:tracePt t="7993" x="2617788" y="5030788"/>
          <p14:tracePt t="8000" x="2643188" y="5048250"/>
          <p14:tracePt t="8008" x="2651125" y="5048250"/>
          <p14:tracePt t="8016" x="2660650" y="5064125"/>
          <p14:tracePt t="8022" x="2676525" y="5081588"/>
          <p14:tracePt t="8030" x="2693988" y="5099050"/>
          <p14:tracePt t="8037" x="2711450" y="5106988"/>
          <p14:tracePt t="8045" x="2711450" y="5116513"/>
          <p14:tracePt t="8052" x="2727325" y="5124450"/>
          <p14:tracePt t="8060" x="2736850" y="5132388"/>
          <p14:tracePt t="8075" x="2744788" y="5149850"/>
          <p14:tracePt t="8082" x="2752725" y="5157788"/>
          <p14:tracePt t="8201" x="2744788" y="5141913"/>
          <p14:tracePt t="8208" x="2693988" y="5081588"/>
          <p14:tracePt t="8216" x="2625725" y="4987925"/>
          <p14:tracePt t="8224" x="2557463" y="4903788"/>
          <p14:tracePt t="8232" x="2516188" y="4852988"/>
          <p14:tracePt t="8239" x="2481263" y="4802188"/>
          <p14:tracePt t="8246" x="2438400" y="4759325"/>
          <p14:tracePt t="8253" x="2413000" y="4708525"/>
          <p14:tracePt t="8261" x="2354263" y="4657725"/>
          <p14:tracePt t="8268" x="2303463" y="4564063"/>
          <p14:tracePt t="8276" x="2243138" y="4503738"/>
          <p14:tracePt t="8284" x="2192338" y="4435475"/>
          <p14:tracePt t="8291" x="2141538" y="4368800"/>
          <p14:tracePt t="8298" x="2098675" y="4316413"/>
          <p14:tracePt t="8306" x="2065338" y="4265613"/>
          <p14:tracePt t="8313" x="2039938" y="4257675"/>
          <p14:tracePt t="8320" x="2030413" y="4240213"/>
          <p14:tracePt t="8328" x="2005013" y="4206875"/>
          <p14:tracePt t="8335" x="1989138" y="4189413"/>
          <p14:tracePt t="8343" x="1963738" y="4171950"/>
          <p14:tracePt t="8350" x="1946275" y="4156075"/>
          <p14:tracePt t="8358" x="1928813" y="4146550"/>
          <p14:tracePt t="8365" x="1920875" y="4130675"/>
          <p14:tracePt t="8373" x="1911350" y="4121150"/>
          <p14:tracePt t="8380" x="1903413" y="4113213"/>
          <p14:tracePt t="8387" x="1895475" y="4113213"/>
          <p14:tracePt t="8395" x="1885950" y="4113213"/>
          <p14:tracePt t="8402" x="1878013" y="4113213"/>
          <p14:tracePt t="8492" x="1895475" y="4156075"/>
          <p14:tracePt t="8500" x="1928813" y="4206875"/>
          <p14:tracePt t="8507" x="1963738" y="4265613"/>
          <p14:tracePt t="8514" x="2014538" y="4316413"/>
          <p14:tracePt t="8522" x="2055813" y="4384675"/>
          <p14:tracePt t="8529" x="2090738" y="4419600"/>
          <p14:tracePt t="8537" x="2141538" y="4470400"/>
          <p14:tracePt t="8544" x="2184400" y="4513263"/>
          <p14:tracePt t="8551" x="2235200" y="4554538"/>
          <p14:tracePt t="8559" x="2260600" y="4572000"/>
          <p14:tracePt t="8566" x="2311400" y="4614863"/>
          <p14:tracePt t="8574" x="2344738" y="4657725"/>
          <p14:tracePt t="8582" x="2387600" y="4691063"/>
          <p14:tracePt t="8589" x="2438400" y="4741863"/>
          <p14:tracePt t="8596" x="2481263" y="4784725"/>
          <p14:tracePt t="8604" x="2532063" y="4835525"/>
          <p14:tracePt t="8611" x="2566988" y="4878388"/>
          <p14:tracePt t="8618" x="2608263" y="4903788"/>
          <p14:tracePt t="8626" x="2625725" y="4937125"/>
          <p14:tracePt t="8633" x="2643188" y="4962525"/>
          <p14:tracePt t="8641" x="2660650" y="4987925"/>
          <p14:tracePt t="8649" x="2686050" y="5013325"/>
          <p14:tracePt t="8656" x="2701925" y="5022850"/>
          <p14:tracePt t="8663" x="2711450" y="5038725"/>
          <p14:tracePt t="8670" x="2719388" y="5048250"/>
          <p14:tracePt t="8678" x="2719388" y="5056188"/>
          <p14:tracePt t="8686" x="2727325" y="5056188"/>
          <p14:tracePt t="8692" x="2736850" y="5064125"/>
          <p14:tracePt t="8700" x="2736850" y="5073650"/>
          <p14:tracePt t="8709" x="2736850" y="5081588"/>
          <p14:tracePt t="8723" x="2736850" y="5091113"/>
          <p14:tracePt t="8828" x="2711450" y="5048250"/>
          <p14:tracePt t="8834" x="2660650" y="4997450"/>
          <p14:tracePt t="8842" x="2600325" y="4919663"/>
          <p14:tracePt t="8850" x="2549525" y="4843463"/>
          <p14:tracePt t="8857" x="2506663" y="4792663"/>
          <p14:tracePt t="8866" x="2489200" y="4759325"/>
          <p14:tracePt t="8872" x="2447925" y="4724400"/>
          <p14:tracePt t="8879" x="2438400" y="4716463"/>
          <p14:tracePt t="8886" x="2413000" y="4691063"/>
          <p14:tracePt t="8894" x="2379663" y="4648200"/>
          <p14:tracePt t="8901" x="2344738" y="4614863"/>
          <p14:tracePt t="8909" x="2319338" y="4579938"/>
          <p14:tracePt t="8917" x="2286000" y="4538663"/>
          <p14:tracePt t="8924" x="2252663" y="4503738"/>
          <p14:tracePt t="8933" x="2217738" y="4452938"/>
          <p14:tracePt t="8939" x="2209800" y="4435475"/>
          <p14:tracePt t="8946" x="2184400" y="4419600"/>
          <p14:tracePt t="8954" x="2174875" y="4402138"/>
          <p14:tracePt t="8961" x="2166938" y="4394200"/>
          <p14:tracePt t="8968" x="2159000" y="4384675"/>
          <p14:tracePt t="9051" x="2159000" y="4394200"/>
          <p14:tracePt t="9059" x="2159000" y="4410075"/>
          <p14:tracePt t="9067" x="2166938" y="4435475"/>
          <p14:tracePt t="9072" x="2174875" y="4445000"/>
          <p14:tracePt t="9080" x="2227263" y="4495800"/>
          <p14:tracePt t="9087" x="2252663" y="4529138"/>
          <p14:tracePt t="9095" x="2303463" y="4589463"/>
          <p14:tracePt t="9102" x="2362200" y="4665663"/>
          <p14:tracePt t="9110" x="2405063" y="4716463"/>
          <p14:tracePt t="9117" x="2430463" y="4767263"/>
          <p14:tracePt t="9127" x="2463800" y="4827588"/>
          <p14:tracePt t="9136" x="2498725" y="4860925"/>
          <p14:tracePt t="9144" x="2516188" y="4903788"/>
          <p14:tracePt t="9148" x="2532063" y="4919663"/>
          <p14:tracePt t="9154" x="2557463" y="4946650"/>
          <p14:tracePt t="9162" x="2582863" y="4972050"/>
          <p14:tracePt t="9169" x="2600325" y="4987925"/>
          <p14:tracePt t="9177" x="2608263" y="5005388"/>
          <p14:tracePt t="9184" x="2617788" y="5013325"/>
          <p14:tracePt t="9193" x="2625725" y="5022850"/>
          <p14:tracePt t="9202" x="2633663" y="5030788"/>
          <p14:tracePt t="9207" x="2643188" y="5038725"/>
          <p14:tracePt t="9215" x="2651125" y="5048250"/>
          <p14:tracePt t="9752" x="2795588" y="5073650"/>
          <p14:tracePt t="9759" x="2922588" y="5081588"/>
          <p14:tracePt t="9766" x="3135313" y="5081588"/>
          <p14:tracePt t="9772" x="3433763" y="5099050"/>
          <p14:tracePt t="9781" x="3722688" y="5099050"/>
          <p14:tracePt t="9787" x="3849688" y="5099050"/>
          <p14:tracePt t="9795" x="4146550" y="5116513"/>
          <p14:tracePt t="9802" x="4445000" y="5132388"/>
          <p14:tracePt t="9810" x="4622800" y="5132388"/>
          <p14:tracePt t="9816" x="4775200" y="5141913"/>
          <p14:tracePt t="9825" x="5038725" y="5183188"/>
          <p14:tracePt t="9832" x="5200650" y="5208588"/>
          <p14:tracePt t="9839" x="5327650" y="5235575"/>
          <p14:tracePt t="9848" x="5430838" y="5243513"/>
          <p14:tracePt t="9854" x="5591175" y="5286375"/>
          <p14:tracePt t="9862" x="5727700" y="5319713"/>
          <p14:tracePt t="9868" x="5872163" y="5345113"/>
          <p14:tracePt t="9877" x="5957888" y="5353050"/>
          <p14:tracePt t="9884" x="6024563" y="5362575"/>
          <p14:tracePt t="9891" x="6059488" y="5370513"/>
          <p14:tracePt t="9899" x="6118225" y="5380038"/>
          <p14:tracePt t="9906" x="6169025" y="5395913"/>
          <p14:tracePt t="9913" x="6186488" y="5405438"/>
          <p14:tracePt t="9921" x="6203950" y="5405438"/>
          <p14:tracePt t="9929" x="6211888" y="5413375"/>
          <p14:tracePt t="9944" x="6221413" y="5413375"/>
          <p14:tracePt t="10353" x="6246813" y="5413375"/>
          <p14:tracePt t="10360" x="6280150" y="5413375"/>
          <p14:tracePt t="10369" x="6323013" y="5413375"/>
          <p14:tracePt t="10376" x="6348413" y="5413375"/>
          <p14:tracePt t="10383" x="6381750" y="5413375"/>
          <p14:tracePt t="10390" x="6407150" y="5413375"/>
          <p14:tracePt t="10398" x="6424613" y="5405438"/>
          <p14:tracePt t="10405" x="6467475" y="5395913"/>
          <p14:tracePt t="10412" x="6492875" y="5387975"/>
          <p14:tracePt t="10420" x="6518275" y="5380038"/>
          <p14:tracePt t="10428" x="6561138" y="5370513"/>
          <p14:tracePt t="10435" x="6569075" y="5370513"/>
          <p14:tracePt t="10443" x="6586538" y="5370513"/>
          <p14:tracePt t="10450" x="6602413" y="5370513"/>
          <p14:tracePt t="10458" x="6619875" y="5370513"/>
          <p14:tracePt t="10465" x="6637338" y="5362575"/>
          <p14:tracePt t="10472" x="6645275" y="5362575"/>
          <p14:tracePt t="10480" x="6654800" y="5362575"/>
          <p14:tracePt t="10487" x="6670675" y="5362575"/>
          <p14:tracePt t="10495" x="6696075" y="5345113"/>
          <p14:tracePt t="10502" x="6705600" y="5345113"/>
          <p14:tracePt t="10510" x="6721475" y="5345113"/>
          <p14:tracePt t="10517" x="6738938" y="5345113"/>
          <p14:tracePt t="10525" x="6746875" y="5337175"/>
          <p14:tracePt t="10532" x="6772275" y="5337175"/>
          <p14:tracePt t="10540" x="6789738" y="5337175"/>
          <p14:tracePt t="10547" x="6799263" y="5337175"/>
          <p14:tracePt t="10554" x="6815138" y="5337175"/>
          <p14:tracePt t="10562" x="6840538" y="5327650"/>
          <p14:tracePt t="10569" x="6850063" y="5327650"/>
          <p14:tracePt t="10577" x="6858000" y="5327650"/>
          <p14:tracePt t="10584" x="6865938" y="5327650"/>
          <p14:tracePt t="10592" x="6875463" y="5327650"/>
          <p14:tracePt t="10599" x="6891338" y="5327650"/>
          <p14:tracePt t="10606" x="6908800" y="5327650"/>
          <p14:tracePt t="10613" x="6926263" y="5327650"/>
          <p14:tracePt t="10621" x="6951663" y="5327650"/>
          <p14:tracePt t="10628" x="6977063" y="5327650"/>
          <p14:tracePt t="10636" x="6994525" y="5327650"/>
          <p14:tracePt t="10644" x="7002463" y="5327650"/>
          <p14:tracePt t="10651" x="7027863" y="5327650"/>
          <p14:tracePt t="10659" x="7045325" y="5327650"/>
          <p14:tracePt t="10666" x="7070725" y="5327650"/>
          <p14:tracePt t="10673" x="7088188" y="5327650"/>
          <p14:tracePt t="10680" x="7104063" y="5327650"/>
          <p14:tracePt t="10688" x="7113588" y="5327650"/>
          <p14:tracePt t="10696" x="7138988" y="5319713"/>
          <p14:tracePt t="10703" x="7154863" y="5319713"/>
          <p14:tracePt t="10711" x="7164388" y="5319713"/>
          <p14:tracePt t="10718" x="7180263" y="5319713"/>
          <p14:tracePt t="10726" x="7189788" y="5319713"/>
          <p14:tracePt t="10733" x="7197725" y="5319713"/>
          <p14:tracePt t="10740" x="7215188" y="5311775"/>
          <p14:tracePt t="10755" x="7223125" y="5311775"/>
          <p14:tracePt t="10763" x="7232650" y="5311775"/>
          <p14:tracePt t="10770" x="7240588" y="5311775"/>
          <p14:tracePt t="10785" x="7248525" y="5311775"/>
          <p14:tracePt t="10800" x="7265988" y="5302250"/>
          <p14:tracePt t="10807" x="7273925" y="5302250"/>
          <p14:tracePt t="10815" x="7283450" y="5294313"/>
          <p14:tracePt t="10822" x="7291388" y="5286375"/>
          <p14:tracePt t="10830" x="7291388" y="5276850"/>
          <p14:tracePt t="10837" x="7299325" y="5268913"/>
          <p14:tracePt t="10844" x="7308850" y="5260975"/>
          <p14:tracePt t="10935" x="7324725" y="5260975"/>
          <p14:tracePt t="10942" x="7334250" y="5235575"/>
          <p14:tracePt t="10950" x="7342188" y="5226050"/>
          <p14:tracePt t="10956" x="7342188" y="5218113"/>
          <p14:tracePt t="10964" x="7342188" y="5208588"/>
          <p14:tracePt t="10971" x="7342188" y="5200650"/>
          <p14:tracePt t="10980" x="7342188" y="5192713"/>
          <p14:tracePt t="10995" x="7342188" y="5183188"/>
          <p14:tracePt t="11001" x="7342188" y="5175250"/>
          <p14:tracePt t="12111" x="7342188" y="5141913"/>
          <p14:tracePt t="12118" x="7316788" y="5091113"/>
          <p14:tracePt t="12126" x="7299325" y="5056188"/>
          <p14:tracePt t="12134" x="7291388" y="5022850"/>
          <p14:tracePt t="12142" x="7291388" y="4997450"/>
          <p14:tracePt t="12148" x="7283450" y="4979988"/>
          <p14:tracePt t="12155" x="7283450" y="4962525"/>
          <p14:tracePt t="12163" x="7265988" y="4919663"/>
          <p14:tracePt t="12170" x="7265988" y="4903788"/>
          <p14:tracePt t="12178" x="7258050" y="4878388"/>
          <p14:tracePt t="12185" x="7248525" y="4860925"/>
          <p14:tracePt t="12192" x="7240588" y="4818063"/>
          <p14:tracePt t="12200" x="7240588" y="4792663"/>
          <p14:tracePt t="12207" x="7232650" y="4733925"/>
          <p14:tracePt t="12215" x="7232650" y="4716463"/>
          <p14:tracePt t="12222" x="7232650" y="4657725"/>
          <p14:tracePt t="12230" x="7232650" y="4630738"/>
          <p14:tracePt t="12236" x="7232650" y="4589463"/>
          <p14:tracePt t="12245" x="7232650" y="4554538"/>
          <p14:tracePt t="12252" x="7232650" y="4513263"/>
          <p14:tracePt t="12260" x="7232650" y="4470400"/>
          <p14:tracePt t="12267" x="7232650" y="4394200"/>
          <p14:tracePt t="12274" x="7232650" y="4368800"/>
          <p14:tracePt t="12281" x="7232650" y="4333875"/>
          <p14:tracePt t="12289" x="7232650" y="4257675"/>
          <p14:tracePt t="12296" x="7232650" y="4214813"/>
          <p14:tracePt t="12303" x="7232650" y="4171950"/>
          <p14:tracePt t="12311" x="7232650" y="4138613"/>
          <p14:tracePt t="12319" x="7232650" y="4121150"/>
          <p14:tracePt t="12334" x="7232650" y="4113213"/>
          <p14:tracePt t="12475" x="7232650" y="4130675"/>
          <p14:tracePt t="12482" x="7232650" y="4146550"/>
          <p14:tracePt t="12490" x="7232650" y="4164013"/>
          <p14:tracePt t="12497" x="7232650" y="4181475"/>
          <p14:tracePt t="12504" x="7232650" y="4189413"/>
          <p14:tracePt t="12512" x="7232650" y="4224338"/>
          <p14:tracePt t="12520" x="7232650" y="4249738"/>
          <p14:tracePt t="12527" x="7232650" y="4275138"/>
          <p14:tracePt t="12535" x="7232650" y="4333875"/>
          <p14:tracePt t="12542" x="7232650" y="4402138"/>
          <p14:tracePt t="12550" x="7232650" y="4445000"/>
          <p14:tracePt t="12557" x="7232650" y="4521200"/>
          <p14:tracePt t="12564" x="7232650" y="4572000"/>
          <p14:tracePt t="12572" x="7232650" y="4622800"/>
          <p14:tracePt t="12579" x="7232650" y="4665663"/>
          <p14:tracePt t="12586" x="7232650" y="4699000"/>
          <p14:tracePt t="12594" x="7232650" y="4741863"/>
          <p14:tracePt t="12602" x="7232650" y="4767263"/>
          <p14:tracePt t="12609" x="7232650" y="4792663"/>
          <p14:tracePt t="12617" x="7232650" y="4818063"/>
          <p14:tracePt t="12624" x="7232650" y="4843463"/>
          <p14:tracePt t="12631" x="7232650" y="4868863"/>
          <p14:tracePt t="12638" x="7232650" y="4894263"/>
          <p14:tracePt t="12646" x="7232650" y="4919663"/>
          <p14:tracePt t="12653" x="7232650" y="4946650"/>
          <p14:tracePt t="12661" x="7232650" y="4962525"/>
          <p14:tracePt t="12669" x="7232650" y="4979988"/>
          <p14:tracePt t="12676" x="7232650" y="5005388"/>
          <p14:tracePt t="12684" x="7232650" y="5022850"/>
          <p14:tracePt t="12691" x="7232650" y="5030788"/>
          <p14:tracePt t="12699" x="7232650" y="5048250"/>
          <p14:tracePt t="12706" x="7232650" y="5073650"/>
          <p14:tracePt t="12720" x="7232650" y="5081588"/>
          <p14:tracePt t="12728" x="7232650" y="5091113"/>
          <p14:tracePt t="12743" x="7232650" y="5099050"/>
          <p14:tracePt t="12870" x="7223125" y="5091113"/>
          <p14:tracePt t="12877" x="7215188" y="5005388"/>
          <p14:tracePt t="12884" x="7197725" y="4929188"/>
          <p14:tracePt t="12892" x="7197725" y="4835525"/>
          <p14:tracePt t="12900" x="7180263" y="4802188"/>
          <p14:tracePt t="12907" x="7172325" y="4749800"/>
          <p14:tracePt t="12914" x="7164388" y="4683125"/>
          <p14:tracePt t="12921" x="7164388" y="4579938"/>
          <p14:tracePt t="12929" x="7154863" y="4478338"/>
          <p14:tracePt t="12936" x="7154863" y="4394200"/>
          <p14:tracePt t="12952" x="7154863" y="4308475"/>
          <p14:tracePt t="12959" x="7154863" y="4291013"/>
          <p14:tracePt t="12967" x="7154863" y="4275138"/>
          <p14:tracePt t="12981" x="7154863" y="4265613"/>
          <p14:tracePt t="13103" x="7154863" y="4275138"/>
          <p14:tracePt t="13109" x="7154863" y="4300538"/>
          <p14:tracePt t="13116" x="7154863" y="4351338"/>
          <p14:tracePt t="13123" x="7154863" y="4384675"/>
          <p14:tracePt t="13130" x="7154863" y="4427538"/>
          <p14:tracePt t="13137" x="7154863" y="4460875"/>
          <p14:tracePt t="13145" x="7154863" y="4486275"/>
          <p14:tracePt t="13152" x="7154863" y="4529138"/>
          <p14:tracePt t="13160" x="7154863" y="4554538"/>
          <p14:tracePt t="13168" x="7154863" y="4605338"/>
          <p14:tracePt t="13175" x="7154863" y="4630738"/>
          <p14:tracePt t="13182" x="7154863" y="4683125"/>
          <p14:tracePt t="13190" x="7154863" y="4733925"/>
          <p14:tracePt t="13197" x="7154863" y="4784725"/>
          <p14:tracePt t="13204" x="7154863" y="4835525"/>
          <p14:tracePt t="13212" x="7154863" y="4878388"/>
          <p14:tracePt t="13220" x="7154863" y="4903788"/>
          <p14:tracePt t="13227" x="7154863" y="4929188"/>
          <p14:tracePt t="13235" x="7154863" y="4954588"/>
          <p14:tracePt t="13242" x="7154863" y="4979988"/>
          <p14:tracePt t="13249" x="7154863" y="4987925"/>
          <p14:tracePt t="13256" x="7154863" y="5005388"/>
          <p14:tracePt t="13264" x="7154863" y="5013325"/>
          <p14:tracePt t="13279" x="7154863" y="5022850"/>
          <p14:tracePt t="13286" x="7154863" y="5030788"/>
          <p14:tracePt t="13585" x="7154863" y="5022850"/>
          <p14:tracePt t="13600" x="7154863" y="5013325"/>
          <p14:tracePt t="13609" x="7154863" y="4972050"/>
          <p14:tracePt t="13614" x="7154863" y="4937125"/>
          <p14:tracePt t="13622" x="7154863" y="4894263"/>
          <p14:tracePt t="13629" x="7154863" y="4860925"/>
          <p14:tracePt t="13637" x="7154863" y="4802188"/>
          <p14:tracePt t="13644" x="7154863" y="4775200"/>
          <p14:tracePt t="14271" x="7035800" y="4775200"/>
          <p14:tracePt t="14278" x="6994525" y="4775200"/>
          <p14:tracePt t="14284" x="6840538" y="4775200"/>
          <p14:tracePt t="14293" x="6688138" y="4784725"/>
          <p14:tracePt t="14299" x="6492875" y="4784725"/>
          <p14:tracePt t="14307" x="6280150" y="4784725"/>
          <p14:tracePt t="14314" x="5915025" y="4724400"/>
          <p14:tracePt t="14321" x="5464175" y="4648200"/>
          <p14:tracePt t="14328" x="5327650" y="4622800"/>
          <p14:tracePt t="14336" x="5030788" y="4529138"/>
          <p14:tracePt t="14344" x="4630738" y="4419600"/>
          <p14:tracePt t="14351" x="4359275" y="4402138"/>
          <p14:tracePt t="14358" x="3883025" y="4341813"/>
          <p14:tracePt t="14366" x="3543300" y="4341813"/>
          <p14:tracePt t="14374" x="3382963" y="4341813"/>
          <p14:tracePt t="14381" x="3211513" y="4341813"/>
          <p14:tracePt t="14392" x="2863850" y="4351338"/>
          <p14:tracePt t="14397" x="2701925" y="4376738"/>
          <p14:tracePt t="14404" x="2582863" y="4384675"/>
          <p14:tracePt t="14412" x="2422525" y="4427538"/>
          <p14:tracePt t="14420" x="2311400" y="4435475"/>
          <p14:tracePt t="14428" x="2166938" y="4460875"/>
          <p14:tracePt t="14434" x="2082800" y="4470400"/>
          <p14:tracePt t="14442" x="2030413" y="4495800"/>
          <p14:tracePt t="14450" x="1971675" y="4503738"/>
          <p14:tracePt t="14455" x="1938338" y="4521200"/>
          <p14:tracePt t="14462" x="1885950" y="4529138"/>
          <p14:tracePt t="14470" x="1870075" y="4538663"/>
          <p14:tracePt t="14478" x="1852613" y="4546600"/>
          <p14:tracePt t="14485" x="1827213" y="4554538"/>
          <p14:tracePt t="14493" x="1809750" y="4554538"/>
          <p14:tracePt t="15490" x="1844675" y="4564063"/>
          <p14:tracePt t="15497" x="1885950" y="4564063"/>
          <p14:tracePt t="15505" x="1920875" y="4572000"/>
          <p14:tracePt t="15512" x="1954213" y="4579938"/>
          <p14:tracePt t="15520" x="1997075" y="4589463"/>
          <p14:tracePt t="15527" x="2030413" y="4597400"/>
          <p14:tracePt t="15534" x="2073275" y="4605338"/>
          <p14:tracePt t="15543" x="2108200" y="4614863"/>
          <p14:tracePt t="15550" x="2149475" y="4614863"/>
          <p14:tracePt t="15558" x="2166938" y="4614863"/>
          <p14:tracePt t="15565" x="2184400" y="4630738"/>
          <p14:tracePt t="15572" x="2200275" y="4640263"/>
          <p14:tracePt t="15580" x="2227263" y="4648200"/>
          <p14:tracePt t="15587" x="2243138" y="4657725"/>
          <p14:tracePt t="15594" x="2260600" y="4665663"/>
          <p14:tracePt t="15610" x="2268538" y="4673600"/>
          <p14:tracePt t="15617" x="2278063" y="4683125"/>
          <p14:tracePt t="15625" x="2293938" y="4691063"/>
          <p14:tracePt t="15631" x="2311400" y="4708525"/>
          <p14:tracePt t="15639" x="2319338" y="4708525"/>
          <p14:tracePt t="15647" x="2319338" y="4716463"/>
          <p14:tracePt t="15654" x="2328863" y="4724400"/>
          <p14:tracePt t="15661" x="2336800" y="4724400"/>
          <p14:tracePt t="15669" x="2344738" y="4733925"/>
          <p14:tracePt t="15684" x="2362200" y="4741863"/>
          <p14:tracePt t="15691" x="2371725" y="4749800"/>
          <p14:tracePt t="15698" x="2379663" y="4749800"/>
          <p14:tracePt t="15707" x="2397125" y="4767263"/>
          <p14:tracePt t="15714" x="2413000" y="4775200"/>
          <p14:tracePt t="15721" x="2430463" y="4784725"/>
          <p14:tracePt t="15729" x="2438400" y="4792663"/>
          <p14:tracePt t="15736" x="2447925" y="4792663"/>
          <p14:tracePt t="15743" x="2447925" y="4802188"/>
          <p14:tracePt t="15751" x="2455863" y="4802188"/>
          <p14:tracePt t="15842" x="2463800" y="4802188"/>
          <p14:tracePt t="15870" x="2473325" y="4802188"/>
          <p14:tracePt t="15907" x="2481263" y="4810125"/>
          <p14:tracePt t="15922" x="2498725" y="4810125"/>
          <p14:tracePt t="15990" x="2506663" y="4810125"/>
          <p14:tracePt t="15997" x="2516188" y="4810125"/>
          <p14:tracePt t="16012" x="2524125" y="4810125"/>
          <p14:tracePt t="16020" x="2532063" y="4818063"/>
          <p14:tracePt t="16026" x="2541588" y="4818063"/>
          <p14:tracePt t="16117" x="2557463" y="4818063"/>
          <p14:tracePt t="16644" x="2574925" y="4818063"/>
          <p14:tracePt t="16652" x="2592388" y="4818063"/>
          <p14:tracePt t="16659" x="2608263" y="4818063"/>
          <p14:tracePt t="16666" x="2625725" y="4818063"/>
          <p14:tracePt t="16674" x="2633663" y="4818063"/>
          <p14:tracePt t="16681" x="2643188" y="4818063"/>
          <p14:tracePt t="16711" x="2651125" y="4818063"/>
          <p14:tracePt t="16726" x="2660650" y="4818063"/>
          <p14:tracePt t="16733" x="2668588" y="4818063"/>
          <p14:tracePt t="16795" x="2676525" y="4818063"/>
          <p14:tracePt t="16800" x="2693988" y="4818063"/>
          <p14:tracePt t="16959" x="2701925" y="4818063"/>
          <p14:tracePt t="16965" x="2711450" y="4818063"/>
          <p14:tracePt t="16979" x="2719388" y="4818063"/>
          <p14:tracePt t="16994" x="2727325" y="4818063"/>
          <p14:tracePt t="17016" x="2736850" y="4818063"/>
          <p14:tracePt t="17031" x="2736850" y="4810125"/>
          <p14:tracePt t="17046" x="2752725" y="4810125"/>
          <p14:tracePt t="17054" x="2752725" y="4802188"/>
          <p14:tracePt t="17076" x="2762250" y="4792663"/>
          <p14:tracePt t="17083" x="2778125" y="4759325"/>
          <p14:tracePt t="17090" x="2787650" y="4741863"/>
          <p14:tracePt t="17099" x="2795588" y="4733925"/>
          <p14:tracePt t="17107" x="2795588" y="4724400"/>
          <p14:tracePt t="17113" x="2805113" y="4699000"/>
          <p14:tracePt t="17120" x="2820988" y="4673600"/>
          <p14:tracePt t="17135" x="2820988" y="4665663"/>
          <p14:tracePt t="17234" x="2820988" y="4657725"/>
          <p14:tracePt t="17241" x="2820988" y="4648200"/>
          <p14:tracePt t="17247" x="2813050" y="4648200"/>
          <p14:tracePt t="17255" x="2805113" y="4640263"/>
          <p14:tracePt t="17262" x="2795588" y="4630738"/>
          <p14:tracePt t="17269" x="2787650" y="4622800"/>
          <p14:tracePt t="17277" x="2778125" y="4614863"/>
          <p14:tracePt t="17285" x="2770188" y="4605338"/>
          <p14:tracePt t="17292" x="2744788" y="4597400"/>
          <p14:tracePt t="17299" x="2727325" y="4589463"/>
          <p14:tracePt t="17307" x="2693988" y="4579938"/>
          <p14:tracePt t="17316" x="2660650" y="4572000"/>
          <p14:tracePt t="17326" x="2633663" y="4564063"/>
          <p14:tracePt t="17332" x="2608263" y="4564063"/>
          <p14:tracePt t="17337" x="2574925" y="4546600"/>
          <p14:tracePt t="17343" x="2549525" y="4538663"/>
          <p14:tracePt t="17351" x="2532063" y="4529138"/>
          <p14:tracePt t="17358" x="2524125" y="4529138"/>
          <p14:tracePt t="17367" x="2506663" y="4529138"/>
          <p14:tracePt t="17374" x="2498725" y="4529138"/>
          <p14:tracePt t="17381" x="2481263" y="4529138"/>
          <p14:tracePt t="17389" x="2463800" y="4521200"/>
          <p14:tracePt t="17396" x="2447925" y="4521200"/>
          <p14:tracePt t="17404" x="2430463" y="4513263"/>
          <p14:tracePt t="17411" x="2405063" y="4503738"/>
          <p14:tracePt t="17418" x="2371725" y="4495800"/>
          <p14:tracePt t="17425" x="2362200" y="4486275"/>
          <p14:tracePt t="17433" x="2336800" y="4478338"/>
          <p14:tracePt t="17441" x="2319338" y="4478338"/>
          <p14:tracePt t="17449" x="2286000" y="4460875"/>
          <p14:tracePt t="17457" x="2268538" y="4460875"/>
          <p14:tracePt t="17463" x="2252663" y="4460875"/>
          <p14:tracePt t="17471" x="2217738" y="4460875"/>
          <p14:tracePt t="17478" x="2209800" y="4460875"/>
          <p14:tracePt t="17486" x="2192338" y="4460875"/>
          <p14:tracePt t="17493" x="2166938" y="4460875"/>
          <p14:tracePt t="17500" x="2149475" y="4460875"/>
          <p14:tracePt t="17507" x="2133600" y="4460875"/>
          <p14:tracePt t="17515" x="2116138" y="4460875"/>
          <p14:tracePt t="17523" x="2108200" y="4460875"/>
          <p14:tracePt t="17530" x="2098675" y="4470400"/>
          <p14:tracePt t="17537" x="2082800" y="4478338"/>
          <p14:tracePt t="17545" x="2073275" y="4486275"/>
          <p14:tracePt t="17553" x="2055813" y="4486275"/>
          <p14:tracePt t="17560" x="2047875" y="4495800"/>
          <p14:tracePt t="17567" x="2030413" y="4503738"/>
          <p14:tracePt t="17574" x="2014538" y="4513263"/>
          <p14:tracePt t="17582" x="1989138" y="4521200"/>
          <p14:tracePt t="17590" x="1979613" y="4529138"/>
          <p14:tracePt t="17597" x="1963738" y="4538663"/>
          <p14:tracePt t="17605" x="1954213" y="4546600"/>
          <p14:tracePt t="17612" x="1946275" y="4554538"/>
          <p14:tracePt t="17627" x="1928813" y="4554538"/>
          <p14:tracePt t="17634" x="1928813" y="4564063"/>
          <p14:tracePt t="17641" x="1920875" y="4564063"/>
          <p14:tracePt t="17649" x="1911350" y="4564063"/>
          <p14:tracePt t="17657" x="1903413" y="4572000"/>
          <p14:tracePt t="17664" x="1885950" y="4589463"/>
          <p14:tracePt t="17672" x="1852613" y="4614863"/>
          <p14:tracePt t="17679" x="1827213" y="4630738"/>
          <p14:tracePt t="17687" x="1801813" y="4648200"/>
          <p14:tracePt t="17694" x="1766888" y="4665663"/>
          <p14:tracePt t="17701" x="1751013" y="4665663"/>
          <p14:tracePt t="17708" x="1741488" y="4673600"/>
          <p14:tracePt t="17716" x="1733550" y="4691063"/>
          <p14:tracePt t="17724" x="1725613" y="4691063"/>
          <p14:tracePt t="17739" x="1708150" y="4691063"/>
          <p14:tracePt t="17862" x="1700213" y="4691063"/>
          <p14:tracePt t="17874" x="1700213" y="4699000"/>
          <p14:tracePt t="17881" x="1690688" y="4699000"/>
          <p14:tracePt t="17888" x="1682750" y="4708525"/>
          <p14:tracePt t="17895" x="1674813" y="4724400"/>
          <p14:tracePt t="17903" x="1674813" y="4733925"/>
          <p14:tracePt t="17909" x="1665288" y="4767263"/>
          <p14:tracePt t="17917" x="1665288" y="4792663"/>
          <p14:tracePt t="17925" x="1665288" y="4818063"/>
          <p14:tracePt t="17932" x="1665288" y="4835525"/>
          <p14:tracePt t="17940" x="1665288" y="4852988"/>
          <p14:tracePt t="17947" x="1665288" y="4868863"/>
          <p14:tracePt t="17955" x="1665288" y="4894263"/>
          <p14:tracePt t="17962" x="1665288" y="4911725"/>
          <p14:tracePt t="17969" x="1665288" y="4919663"/>
          <p14:tracePt t="17976" x="1665288" y="4937125"/>
          <p14:tracePt t="17984" x="1665288" y="4954588"/>
          <p14:tracePt t="17991" x="1674813" y="4987925"/>
          <p14:tracePt t="17999" x="1716088" y="5013325"/>
          <p14:tracePt t="18007" x="1751013" y="5038725"/>
          <p14:tracePt t="18014" x="1776413" y="5064125"/>
          <p14:tracePt t="18022" x="1801813" y="5081588"/>
          <p14:tracePt t="18029" x="1827213" y="5099050"/>
          <p14:tracePt t="18036" x="1835150" y="5106988"/>
          <p14:tracePt t="18044" x="1852613" y="5106988"/>
          <p14:tracePt t="18051" x="1870075" y="5116513"/>
          <p14:tracePt t="18058" x="1895475" y="5132388"/>
          <p14:tracePt t="18066" x="1903413" y="5141913"/>
          <p14:tracePt t="18074" x="1920875" y="5149850"/>
          <p14:tracePt t="18081" x="1938338" y="5157788"/>
          <p14:tracePt t="18089" x="1963738" y="5167313"/>
          <p14:tracePt t="18096" x="1989138" y="5175250"/>
          <p14:tracePt t="18103" x="2014538" y="5183188"/>
          <p14:tracePt t="18111" x="2055813" y="5192713"/>
          <p14:tracePt t="18119" x="2090738" y="5200650"/>
          <p14:tracePt t="18125" x="2124075" y="5200650"/>
          <p14:tracePt t="18133" x="2159000" y="5218113"/>
          <p14:tracePt t="18141" x="2192338" y="5218113"/>
          <p14:tracePt t="18149" x="2200275" y="5218113"/>
          <p14:tracePt t="18157" x="2235200" y="5226050"/>
          <p14:tracePt t="18163" x="2260600" y="5235575"/>
          <p14:tracePt t="18170" x="2278063" y="5235575"/>
          <p14:tracePt t="18178" x="2303463" y="5235575"/>
          <p14:tracePt t="18185" x="2328863" y="5235575"/>
          <p14:tracePt t="18192" x="2344738" y="5235575"/>
          <p14:tracePt t="18200" x="2379663" y="5235575"/>
          <p14:tracePt t="18208" x="2405063" y="5235575"/>
          <p14:tracePt t="18215" x="2422525" y="5235575"/>
          <p14:tracePt t="18223" x="2463800" y="5235575"/>
          <p14:tracePt t="18230" x="2498725" y="5235575"/>
          <p14:tracePt t="18237" x="2541588" y="5235575"/>
          <p14:tracePt t="18245" x="2574925" y="5226050"/>
          <p14:tracePt t="18252" x="2608263" y="5226050"/>
          <p14:tracePt t="18259" x="2625725" y="5226050"/>
          <p14:tracePt t="18267" x="2643188" y="5226050"/>
          <p14:tracePt t="18274" x="2660650" y="5226050"/>
          <p14:tracePt t="18282" x="2686050" y="5226050"/>
          <p14:tracePt t="18297" x="2701925" y="5208588"/>
          <p14:tracePt t="18304" x="2719388" y="5208588"/>
          <p14:tracePt t="18312" x="2727325" y="5200650"/>
          <p14:tracePt t="18319" x="2736850" y="5200650"/>
          <p14:tracePt t="18326" x="2744788" y="5200650"/>
          <p14:tracePt t="18334" x="2762250" y="5192713"/>
          <p14:tracePt t="18341" x="2770188" y="5192713"/>
          <p14:tracePt t="18349" x="2778125" y="5183188"/>
          <p14:tracePt t="18357" x="2787650" y="5183188"/>
          <p14:tracePt t="18364" x="2805113" y="5175250"/>
          <p14:tracePt t="18372" x="2820988" y="5167313"/>
          <p14:tracePt t="18379" x="2830513" y="5157788"/>
          <p14:tracePt t="18386" x="2838450" y="5149850"/>
          <p14:tracePt t="18394" x="2846388" y="5141913"/>
          <p14:tracePt t="18408" x="2855913" y="5141913"/>
          <p14:tracePt t="18415" x="2863850" y="5132388"/>
          <p14:tracePt t="18423" x="2871788" y="5124450"/>
          <p14:tracePt t="18483" x="2889250" y="5091113"/>
          <p14:tracePt t="18490" x="2906713" y="5038725"/>
          <p14:tracePt t="18499" x="2906713" y="5030788"/>
          <p14:tracePt t="18506" x="2906713" y="4997450"/>
          <p14:tracePt t="18513" x="2906713" y="4962525"/>
          <p14:tracePt t="18520" x="2897188" y="4937125"/>
          <p14:tracePt t="18528" x="2881313" y="4919663"/>
          <p14:tracePt t="18535" x="2863850" y="4894263"/>
          <p14:tracePt t="18542" x="2846388" y="4868863"/>
          <p14:tracePt t="18550" x="2830513" y="4852988"/>
          <p14:tracePt t="18558" x="2813050" y="4827588"/>
          <p14:tracePt t="18565" x="2770188" y="4802188"/>
          <p14:tracePt t="18573" x="2736850" y="4775200"/>
          <p14:tracePt t="18580" x="2668588" y="4733925"/>
          <p14:tracePt t="18588" x="2633663" y="4716463"/>
          <p14:tracePt t="18595" x="2600325" y="4699000"/>
          <p14:tracePt t="18602" x="2566988" y="4683125"/>
          <p14:tracePt t="18610" x="2541588" y="4673600"/>
          <p14:tracePt t="18617" x="2516188" y="4648200"/>
          <p14:tracePt t="18625" x="2489200" y="4640263"/>
          <p14:tracePt t="18632" x="2473325" y="4622800"/>
          <p14:tracePt t="18639" x="2438400" y="4614863"/>
          <p14:tracePt t="18649" x="2422525" y="4605338"/>
          <p14:tracePt t="18657" x="2405063" y="4597400"/>
          <p14:tracePt t="18669" x="2397125" y="4597400"/>
          <p14:tracePt t="18676" x="2379663" y="4597400"/>
          <p14:tracePt t="18691" x="2371725" y="4597400"/>
          <p14:tracePt t="19103" x="2379663" y="4614863"/>
          <p14:tracePt t="19110" x="2387600" y="4640263"/>
          <p14:tracePt t="19117" x="2397125" y="4648200"/>
          <p14:tracePt t="19123" x="2405063" y="4673600"/>
          <p14:tracePt t="19131" x="2422525" y="4691063"/>
          <p14:tracePt t="19138" x="2447925" y="4708525"/>
          <p14:tracePt t="19146" x="2455863" y="4724400"/>
          <p14:tracePt t="19152" x="2473325" y="4741863"/>
          <p14:tracePt t="19160" x="2473325" y="4749800"/>
          <p14:tracePt t="19168" x="2489200" y="4759325"/>
          <p14:tracePt t="19176" x="2498725" y="4767263"/>
          <p14:tracePt t="19183" x="2506663" y="4767263"/>
          <p14:tracePt t="19243" x="2524125" y="4775200"/>
          <p14:tracePt t="19250" x="2532063" y="4775200"/>
          <p14:tracePt t="19258" x="2541588" y="4775200"/>
          <p14:tracePt t="19265" x="2549525" y="4784725"/>
          <p14:tracePt t="19280" x="2557463" y="4784725"/>
          <p14:tracePt t="19287" x="2574925" y="4784725"/>
          <p14:tracePt t="19294" x="2574925" y="4792663"/>
          <p14:tracePt t="19302" x="2582863" y="4792663"/>
          <p14:tracePt t="19309" x="2592388" y="4792663"/>
          <p14:tracePt t="19318" x="2600325" y="4792663"/>
          <p14:tracePt t="19332" x="2608263" y="4792663"/>
          <p14:tracePt t="19339" x="2617788" y="4792663"/>
          <p14:tracePt t="19346" x="2617788" y="4810125"/>
          <p14:tracePt t="19353" x="2633663" y="4810125"/>
          <p14:tracePt t="19362" x="2643188" y="4810125"/>
          <p14:tracePt t="19377" x="2651125" y="4810125"/>
          <p14:tracePt t="19385" x="2660650" y="4810125"/>
          <p14:tracePt t="19392" x="2668588" y="4810125"/>
          <p14:tracePt t="19406" x="2676525" y="4810125"/>
          <p14:tracePt t="19414" x="2686050" y="4810125"/>
          <p14:tracePt t="19459" x="2693988" y="4818063"/>
          <p14:tracePt t="19466" x="2701925" y="4818063"/>
          <p14:tracePt t="19474" x="2719388" y="4818063"/>
          <p14:tracePt t="19489" x="2727325" y="4818063"/>
          <p14:tracePt t="19495" x="2736850" y="4818063"/>
          <p14:tracePt t="20228" x="2736850" y="4827588"/>
          <p14:tracePt t="20234" x="2736850" y="4835525"/>
          <p14:tracePt t="20241" x="2727325" y="4843463"/>
          <p14:tracePt t="20248" x="2719388" y="4843463"/>
          <p14:tracePt t="20255" x="2719388" y="4852988"/>
          <p14:tracePt t="20263" x="2711450" y="4868863"/>
          <p14:tracePt t="20270" x="2701925" y="4878388"/>
          <p14:tracePt t="20278" x="2693988" y="4886325"/>
          <p14:tracePt t="20286" x="2686050" y="4894263"/>
          <p14:tracePt t="20292" x="2676525" y="4903788"/>
          <p14:tracePt t="20301" x="2668588" y="4903788"/>
          <p14:tracePt t="20307" x="2668588" y="4911725"/>
          <p14:tracePt t="20315" x="2668588" y="4919663"/>
          <p14:tracePt t="20330" x="2668588" y="4929188"/>
          <p14:tracePt t="20345" x="2660650" y="4946650"/>
          <p14:tracePt t="20351" x="2651125" y="4946650"/>
          <p14:tracePt t="20360" x="2651125" y="4954588"/>
          <p14:tracePt t="20367" x="2643188" y="4962525"/>
          <p14:tracePt t="20374" x="2633663" y="4972050"/>
          <p14:tracePt t="20382" x="2625725" y="4972050"/>
          <p14:tracePt t="20389" x="2617788" y="4979988"/>
          <p14:tracePt t="20397" x="2608263" y="4997450"/>
          <p14:tracePt t="20404" x="2600325" y="5013325"/>
          <p14:tracePt t="20412" x="2592388" y="5030788"/>
          <p14:tracePt t="20419" x="2582863" y="5048250"/>
          <p14:tracePt t="20434" x="2582863" y="5064125"/>
          <p14:tracePt t="20441" x="2582863" y="5081588"/>
          <p14:tracePt t="20449" x="2574925" y="5081588"/>
          <p14:tracePt t="20456" x="2574925" y="5091113"/>
          <p14:tracePt t="20464" x="2566988" y="5106988"/>
          <p14:tracePt t="20478" x="2557463" y="5116513"/>
          <p14:tracePt t="20485" x="2549525" y="5132388"/>
          <p14:tracePt t="20494" x="2549525" y="5141913"/>
          <p14:tracePt t="20500" x="2549525" y="5149850"/>
          <p14:tracePt t="20509" x="2549525" y="5157788"/>
          <p14:tracePt t="20517" x="2549525" y="5167313"/>
          <p14:tracePt t="20523" x="2541588" y="5167313"/>
          <p14:tracePt t="20531" x="2541588" y="5175250"/>
          <p14:tracePt t="20538" x="2541588" y="5183188"/>
          <p14:tracePt t="20553" x="2532063" y="5192713"/>
          <p14:tracePt t="20560" x="2532063" y="5208588"/>
          <p14:tracePt t="20576" x="2532063" y="5218113"/>
          <p14:tracePt t="20583" x="2532063" y="5226050"/>
          <p14:tracePt t="20598" x="2532063" y="5235575"/>
          <p14:tracePt t="20604" x="2524125" y="5243513"/>
          <p14:tracePt t="20613" x="2524125" y="5251450"/>
          <p14:tracePt t="20627" x="2524125" y="5260975"/>
          <p14:tracePt t="20635" x="2524125" y="5268913"/>
          <p14:tracePt t="20642" x="2516188" y="5276850"/>
          <p14:tracePt t="20650" x="2516188" y="5286375"/>
          <p14:tracePt t="20657" x="2516188" y="5294313"/>
          <p14:tracePt t="20672" x="2506663" y="5302250"/>
          <p14:tracePt t="20680" x="2506663" y="5311775"/>
          <p14:tracePt t="20687" x="2489200" y="5319713"/>
          <p14:tracePt t="20702" x="2481263" y="5337175"/>
          <p14:tracePt t="20709" x="2481263" y="5345113"/>
          <p14:tracePt t="20724" x="2481263" y="5353050"/>
          <p14:tracePt t="20762" x="2481263" y="5362575"/>
          <p14:tracePt t="20777" x="2473325" y="5362575"/>
          <p14:tracePt t="20784" x="2463800" y="5370513"/>
          <p14:tracePt t="20791" x="2463800" y="5380038"/>
          <p14:tracePt t="20806" x="2455863" y="5395913"/>
          <p14:tracePt t="20814" x="2447925" y="5405438"/>
          <p14:tracePt t="20821" x="2438400" y="5405438"/>
          <p14:tracePt t="20829" x="2438400" y="5413375"/>
          <p14:tracePt t="20874" x="2438400" y="5421313"/>
          <p14:tracePt t="20896" x="2430463" y="5430838"/>
          <p14:tracePt t="20903" x="2422525" y="5430838"/>
          <p14:tracePt t="20911" x="2413000" y="5438775"/>
          <p14:tracePt t="20918" x="2413000" y="5446713"/>
          <p14:tracePt t="20926" x="2405063" y="5456238"/>
          <p14:tracePt t="20935" x="2397125" y="5472113"/>
          <p14:tracePt t="20941" x="2387600" y="5481638"/>
          <p14:tracePt t="20948" x="2387600" y="5489575"/>
          <p14:tracePt t="20967" x="2387600" y="5497513"/>
          <p14:tracePt t="20970" x="2387600" y="5507038"/>
          <p14:tracePt t="21045" x="2379663" y="5507038"/>
          <p14:tracePt t="21060" x="2362200" y="5514975"/>
          <p14:tracePt t="21067" x="2362200" y="5532438"/>
          <p14:tracePt t="21075" x="2354263" y="5540375"/>
          <p14:tracePt t="21090" x="2354263" y="5549900"/>
          <p14:tracePt t="21097" x="2344738" y="5557838"/>
          <p14:tracePt t="21104" x="2336800" y="5557838"/>
          <p14:tracePt t="21112" x="2336800" y="5565775"/>
          <p14:tracePt t="21119" x="2336800" y="5575300"/>
          <p14:tracePt t="21127" x="2336800" y="5583238"/>
          <p14:tracePt t="21134" x="2328863" y="5591175"/>
          <p14:tracePt t="21142" x="2328863" y="5600700"/>
          <p14:tracePt t="21858" x="2303463" y="5575300"/>
          <p14:tracePt t="21864" x="2260600" y="5497513"/>
          <p14:tracePt t="21871" x="2217738" y="5464175"/>
          <p14:tracePt t="21879" x="2209800" y="5438775"/>
          <p14:tracePt t="21886" x="2192338" y="5413375"/>
          <p14:tracePt t="21893" x="2184400" y="5387975"/>
          <p14:tracePt t="21900" x="2166938" y="5380038"/>
          <p14:tracePt t="21909" x="2149475" y="5362575"/>
          <p14:tracePt t="21915" x="2133600" y="5337175"/>
          <p14:tracePt t="21923" x="2133600" y="5319713"/>
          <p14:tracePt t="21931" x="2124075" y="5311775"/>
          <p14:tracePt t="21938" x="2108200" y="5294313"/>
          <p14:tracePt t="21945" x="2090738" y="5268913"/>
          <p14:tracePt t="21953" x="2065338" y="5251450"/>
          <p14:tracePt t="21960" x="2047875" y="5235575"/>
          <p14:tracePt t="21968" x="2039938" y="5218113"/>
          <p14:tracePt t="21975" x="2022475" y="5192713"/>
          <p14:tracePt t="21982" x="1997075" y="5167313"/>
          <p14:tracePt t="21990" x="1979613" y="5141913"/>
          <p14:tracePt t="21997" x="1963738" y="5124450"/>
          <p14:tracePt t="22005" x="1946275" y="5091113"/>
          <p14:tracePt t="22012" x="1911350" y="5056188"/>
          <p14:tracePt t="22022" x="1895475" y="5030788"/>
          <p14:tracePt t="22032" x="1870075" y="4997450"/>
          <p14:tracePt t="22036" x="1852613" y="4979988"/>
          <p14:tracePt t="22043" x="1827213" y="4962525"/>
          <p14:tracePt t="22049" x="1809750" y="4929188"/>
          <p14:tracePt t="22057" x="1793875" y="4911725"/>
          <p14:tracePt t="22065" x="1776413" y="4894263"/>
          <p14:tracePt t="22072" x="1751013" y="4878388"/>
          <p14:tracePt t="22079" x="1733550" y="4878388"/>
          <p14:tracePt t="22087" x="1716088" y="4868863"/>
          <p14:tracePt t="22095" x="1708150" y="4852988"/>
          <p14:tracePt t="22102" x="1674813" y="4843463"/>
          <p14:tracePt t="22109" x="1657350" y="4835525"/>
          <p14:tracePt t="22116" x="1639888" y="4827588"/>
          <p14:tracePt t="22124" x="1622425" y="4818063"/>
          <p14:tracePt t="22131" x="1589088" y="4818063"/>
          <p14:tracePt t="22139" x="1563688" y="4818063"/>
          <p14:tracePt t="22147" x="1512888" y="4818063"/>
          <p14:tracePt t="22154" x="1487488" y="4818063"/>
          <p14:tracePt t="22162" x="1452563" y="4818063"/>
          <p14:tracePt t="22169" x="1419225" y="4827588"/>
          <p14:tracePt t="22176" x="1401763" y="4835525"/>
          <p14:tracePt t="22183" x="1376363" y="4843463"/>
          <p14:tracePt t="22191" x="1343025" y="4860925"/>
          <p14:tracePt t="22198" x="1317625" y="4868863"/>
          <p14:tracePt t="22206" x="1300163" y="4878388"/>
          <p14:tracePt t="22214" x="1292225" y="4886325"/>
          <p14:tracePt t="22221" x="1257300" y="4894263"/>
          <p14:tracePt t="22229" x="1241425" y="4903788"/>
          <p14:tracePt t="22243" x="1231900" y="4911725"/>
          <p14:tracePt t="22250" x="1223963" y="4911725"/>
          <p14:tracePt t="22259" x="1216025" y="4919663"/>
          <p14:tracePt t="22265" x="1206500" y="4929188"/>
          <p14:tracePt t="22273" x="1189038" y="4946650"/>
          <p14:tracePt t="22281" x="1173163" y="4972050"/>
          <p14:tracePt t="22288" x="1163638" y="4997450"/>
          <p14:tracePt t="22295" x="1155700" y="5022850"/>
          <p14:tracePt t="22302" x="1147763" y="5048250"/>
          <p14:tracePt t="22311" x="1147763" y="5073650"/>
          <p14:tracePt t="22317" x="1147763" y="5106988"/>
          <p14:tracePt t="22325" x="1147763" y="5116513"/>
          <p14:tracePt t="22332" x="1147763" y="5141913"/>
          <p14:tracePt t="22340" x="1147763" y="5175250"/>
          <p14:tracePt t="22347" x="1155700" y="5192713"/>
          <p14:tracePt t="22355" x="1163638" y="5218113"/>
          <p14:tracePt t="22363" x="1173163" y="5251450"/>
          <p14:tracePt t="22370" x="1173163" y="5268913"/>
          <p14:tracePt t="22378" x="1181100" y="5276850"/>
          <p14:tracePt t="22385" x="1189038" y="5294313"/>
          <p14:tracePt t="22392" x="1216025" y="5327650"/>
          <p14:tracePt t="22400" x="1241425" y="5353050"/>
          <p14:tracePt t="22407" x="1266825" y="5380038"/>
          <p14:tracePt t="22414" x="1300163" y="5413375"/>
          <p14:tracePt t="22422" x="1343025" y="5446713"/>
          <p14:tracePt t="22429" x="1360488" y="5464175"/>
          <p14:tracePt t="22437" x="1411288" y="5481638"/>
          <p14:tracePt t="22445" x="1436688" y="5507038"/>
          <p14:tracePt t="22451" x="1444625" y="5507038"/>
          <p14:tracePt t="22459" x="1470025" y="5514975"/>
          <p14:tracePt t="22467" x="1495425" y="5524500"/>
          <p14:tracePt t="22474" x="1504950" y="5532438"/>
          <p14:tracePt t="22481" x="1530350" y="5549900"/>
          <p14:tracePt t="22489" x="1581150" y="5565775"/>
          <p14:tracePt t="22497" x="1597025" y="5575300"/>
          <p14:tracePt t="22504" x="1639888" y="5583238"/>
          <p14:tracePt t="22512" x="1674813" y="5591175"/>
          <p14:tracePt t="22518" x="1725613" y="5600700"/>
          <p14:tracePt t="22526" x="1793875" y="5600700"/>
          <p14:tracePt t="22533" x="1835150" y="5600700"/>
          <p14:tracePt t="22541" x="1870075" y="5600700"/>
          <p14:tracePt t="22548" x="1903413" y="5600700"/>
          <p14:tracePt t="22556" x="1928813" y="5600700"/>
          <p14:tracePt t="22564" x="1946275" y="5608638"/>
          <p14:tracePt t="22571" x="1979613" y="5608638"/>
          <p14:tracePt t="22579" x="2005013" y="5608638"/>
          <p14:tracePt t="22585" x="2030413" y="5616575"/>
          <p14:tracePt t="22593" x="2065338" y="5616575"/>
          <p14:tracePt t="22600" x="2098675" y="5616575"/>
          <p14:tracePt t="22608" x="2141538" y="5616575"/>
          <p14:tracePt t="22615" x="2174875" y="5616575"/>
          <p14:tracePt t="22623" x="2184400" y="5616575"/>
          <p14:tracePt t="22630" x="2217738" y="5616575"/>
          <p14:tracePt t="22638" x="2227263" y="5616575"/>
          <p14:tracePt t="22653" x="2235200" y="5616575"/>
          <p14:tracePt t="22660" x="2243138" y="5616575"/>
          <p14:tracePt t="22704" x="2252663" y="5616575"/>
          <p14:tracePt t="22728" x="2252663" y="5608638"/>
          <p14:tracePt t="22735" x="2260600" y="5583238"/>
          <p14:tracePt t="22742" x="2260600" y="5549900"/>
          <p14:tracePt t="22749" x="2252663" y="5481638"/>
          <p14:tracePt t="22757" x="2235200" y="5430838"/>
          <p14:tracePt t="22764" x="2209800" y="5387975"/>
          <p14:tracePt t="22772" x="2192338" y="5370513"/>
          <p14:tracePt t="22779" x="2174875" y="5353050"/>
          <p14:tracePt t="22787" x="2159000" y="5337175"/>
          <p14:tracePt t="22795" x="2149475" y="5327650"/>
          <p14:tracePt t="22802" x="2141538" y="5319713"/>
          <p14:tracePt t="22809" x="2116138" y="5311775"/>
          <p14:tracePt t="22816" x="2098675" y="5302250"/>
          <p14:tracePt t="22824" x="2098675" y="5294313"/>
          <p14:tracePt t="22831" x="2090738" y="5294313"/>
          <p14:tracePt t="22839" x="2082800" y="5294313"/>
          <p14:tracePt t="22855" x="2073275" y="5294313"/>
          <p14:tracePt t="22866" x="2065338" y="5294313"/>
          <p14:tracePt t="23176" x="2039938" y="5286375"/>
          <p14:tracePt t="23183" x="2014538" y="5276850"/>
          <p14:tracePt t="23189" x="1979613" y="5268913"/>
          <p14:tracePt t="23197" x="1954213" y="5260975"/>
          <p14:tracePt t="23204" x="1938338" y="5251450"/>
          <p14:tracePt t="23212" x="1903413" y="5243513"/>
          <p14:tracePt t="23219" x="1878013" y="5235575"/>
          <p14:tracePt t="23226" x="1860550" y="5226050"/>
          <p14:tracePt t="23233" x="1852613" y="5226050"/>
          <p14:tracePt t="23241" x="1827213" y="5226050"/>
          <p14:tracePt t="23248" x="1819275" y="5226050"/>
          <p14:tracePt t="23256" x="1819275" y="5218113"/>
          <p14:tracePt t="23264" x="1809750" y="5218113"/>
          <p14:tracePt t="23271" x="1801813" y="5218113"/>
          <p14:tracePt t="23279" x="1793875" y="5218113"/>
          <p14:tracePt t="23860" x="1844675" y="5208588"/>
          <p14:tracePt t="23867" x="1928813" y="5200650"/>
          <p14:tracePt t="23874" x="2014538" y="5183188"/>
          <p14:tracePt t="23882" x="2098675" y="5175250"/>
          <p14:tracePt t="23889" x="2159000" y="5167313"/>
          <p14:tracePt t="23896" x="2235200" y="5157788"/>
          <p14:tracePt t="23904" x="2303463" y="5141913"/>
          <p14:tracePt t="23911" x="2379663" y="5132388"/>
          <p14:tracePt t="23919" x="2463800" y="5116513"/>
          <p14:tracePt t="23926" x="2524125" y="5099050"/>
          <p14:tracePt t="23933" x="2608263" y="5099050"/>
          <p14:tracePt t="23945" x="2643188" y="5091113"/>
          <p14:tracePt t="23948" x="2676525" y="5081588"/>
          <p14:tracePt t="23956" x="2719388" y="5081588"/>
          <p14:tracePt t="23964" x="2744788" y="5081588"/>
          <p14:tracePt t="23971" x="2762250" y="5081588"/>
          <p14:tracePt t="23978" x="2778125" y="5081588"/>
          <p14:tracePt t="23986" x="2795588" y="5081588"/>
          <p14:tracePt t="23994" x="2820988" y="5081588"/>
          <p14:tracePt t="24000" x="2846388" y="5081588"/>
          <p14:tracePt t="24008" x="2871788" y="5073650"/>
          <p14:tracePt t="24015" x="2897188" y="5064125"/>
          <p14:tracePt t="24023" x="2940050" y="5056188"/>
          <p14:tracePt t="24030" x="2957513" y="5048250"/>
          <p14:tracePt t="24038" x="2990850" y="5030788"/>
          <p14:tracePt t="24046" x="3008313" y="5030788"/>
          <p14:tracePt t="24052" x="3033713" y="5022850"/>
          <p14:tracePt t="24061" x="3051175" y="5022850"/>
          <p14:tracePt t="24067" x="3059113" y="5013325"/>
          <p14:tracePt t="24075" x="3076575" y="5005388"/>
          <p14:tracePt t="24082" x="3101975" y="4997450"/>
          <p14:tracePt t="24090" x="3119438" y="4987925"/>
          <p14:tracePt t="24097" x="3135313" y="4987925"/>
          <p14:tracePt t="24105" x="3152775" y="4979988"/>
          <p14:tracePt t="24112" x="3178175" y="4972050"/>
          <p14:tracePt t="24122" x="3178175" y="4962525"/>
          <p14:tracePt t="24132" x="3186113" y="4954588"/>
          <p14:tracePt t="24137" x="3203575" y="4946650"/>
          <p14:tracePt t="24144" x="3211513" y="4937125"/>
          <p14:tracePt t="24150" x="3211513" y="4929188"/>
          <p14:tracePt t="24156" x="3238500" y="4919663"/>
          <p14:tracePt t="24164" x="3246438" y="4903788"/>
          <p14:tracePt t="24172" x="3254375" y="4878388"/>
          <p14:tracePt t="24180" x="3254375" y="4868863"/>
          <p14:tracePt t="24217" x="3263900" y="4860925"/>
          <p14:tracePt t="24224" x="3289300" y="4818063"/>
          <p14:tracePt t="24231" x="3297238" y="4784725"/>
          <p14:tracePt t="24239" x="3314700" y="4775200"/>
          <p14:tracePt t="24247" x="3314700" y="4767263"/>
          <p14:tracePt t="24254" x="3314700" y="4759325"/>
          <p14:tracePt t="24268" x="3314700" y="4749800"/>
          <p14:tracePt t="24276" x="3322638" y="4708525"/>
          <p14:tracePt t="24283" x="3330575" y="4699000"/>
          <p14:tracePt t="24291" x="3330575" y="4691063"/>
          <p14:tracePt t="24298" x="3330575" y="4683125"/>
          <p14:tracePt t="24312" x="3330575" y="4673600"/>
          <p14:tracePt t="24328" x="3330575" y="4648200"/>
          <p14:tracePt t="24335" x="3340100" y="4622800"/>
          <p14:tracePt t="24344" x="3340100" y="4614863"/>
          <p14:tracePt t="24350" x="3340100" y="4605338"/>
          <p14:tracePt t="24357" x="3348038" y="4579938"/>
          <p14:tracePt t="24365" x="3355975" y="4529138"/>
          <p14:tracePt t="24373" x="3365500" y="4521200"/>
          <p14:tracePt t="24380" x="3365500" y="4495800"/>
          <p14:tracePt t="24388" x="3365500" y="4486275"/>
          <p14:tracePt t="24403" x="3365500" y="4478338"/>
          <p14:tracePt t="24432" x="3373438" y="4460875"/>
          <p14:tracePt t="24440" x="3390900" y="4419600"/>
          <p14:tracePt t="24447" x="3398838" y="4394200"/>
          <p14:tracePt t="24462" x="3398838" y="4384675"/>
          <p14:tracePt t="24470" x="3398838" y="4376738"/>
          <p14:tracePt t="24484" x="3398838" y="4368800"/>
          <p14:tracePt t="24492" x="3398838" y="4341813"/>
          <p14:tracePt t="24499" x="3408363" y="4325938"/>
          <p14:tracePt t="24507" x="3408363" y="4316413"/>
          <p14:tracePt t="24514" x="3408363" y="4308475"/>
          <p14:tracePt t="24521" x="3408363" y="4300538"/>
          <p14:tracePt t="24559" x="3408363" y="4291013"/>
          <p14:tracePt t="24566" x="3416300" y="4275138"/>
          <p14:tracePt t="24574" x="3424238" y="4257675"/>
          <p14:tracePt t="24589" x="3424238" y="4249738"/>
          <p14:tracePt t="24725" x="3416300" y="4249738"/>
          <p14:tracePt t="24731" x="3408363" y="4249738"/>
          <p14:tracePt t="24738" x="3398838" y="4257675"/>
          <p14:tracePt t="24746" x="3390900" y="4275138"/>
          <p14:tracePt t="24752" x="3373438" y="4300538"/>
          <p14:tracePt t="24761" x="3355975" y="4308475"/>
          <p14:tracePt t="24768" x="3340100" y="4333875"/>
          <p14:tracePt t="24775" x="3322638" y="4376738"/>
          <p14:tracePt t="24782" x="3305175" y="4402138"/>
          <p14:tracePt t="24790" x="3297238" y="4427538"/>
          <p14:tracePt t="24797" x="3279775" y="4460875"/>
          <p14:tracePt t="24805" x="3279775" y="4478338"/>
          <p14:tracePt t="24812" x="3271838" y="4486275"/>
          <p14:tracePt t="24819" x="3263900" y="4495800"/>
          <p14:tracePt t="24828" x="3254375" y="4503738"/>
          <p14:tracePt t="24842" x="3238500" y="4513263"/>
          <p14:tracePt t="24849" x="3238500" y="4529138"/>
          <p14:tracePt t="24857" x="3228975" y="4538663"/>
          <p14:tracePt t="24872" x="3221038" y="4554538"/>
          <p14:tracePt t="24879" x="3211513" y="4564063"/>
          <p14:tracePt t="24886" x="3203575" y="4572000"/>
          <p14:tracePt t="24895" x="3195638" y="4597400"/>
          <p14:tracePt t="24901" x="3195638" y="4614863"/>
          <p14:tracePt t="24909" x="3186113" y="4614863"/>
          <p14:tracePt t="24917" x="3170238" y="4622800"/>
          <p14:tracePt t="24924" x="3170238" y="4630738"/>
          <p14:tracePt t="24969" x="3160713" y="4640263"/>
          <p14:tracePt t="24976" x="3152775" y="4648200"/>
          <p14:tracePt t="24983" x="3144838" y="4665663"/>
          <p14:tracePt t="24991" x="3144838" y="4673600"/>
          <p14:tracePt t="24998" x="3135313" y="4691063"/>
          <p14:tracePt t="25006" x="3119438" y="4708525"/>
          <p14:tracePt t="25014" x="3094038" y="4724400"/>
          <p14:tracePt t="25021" x="3084513" y="4749800"/>
          <p14:tracePt t="25028" x="3084513" y="4759325"/>
          <p14:tracePt t="25036" x="3076575" y="4759325"/>
          <p14:tracePt t="25044" x="3067050" y="4767263"/>
          <p14:tracePt t="25051" x="3067050" y="4775200"/>
          <p14:tracePt t="25058" x="3067050" y="4784725"/>
          <p14:tracePt t="25095" x="3059113" y="4784725"/>
          <p14:tracePt t="25110" x="3051175" y="4818063"/>
          <p14:tracePt t="25118" x="3041650" y="4827588"/>
          <p14:tracePt t="25125" x="3025775" y="4835525"/>
          <p14:tracePt t="25132" x="3025775" y="4843463"/>
          <p14:tracePt t="25140" x="3016250" y="4852988"/>
          <p14:tracePt t="25147" x="3016250" y="4860925"/>
          <p14:tracePt t="25154" x="3016250" y="4878388"/>
          <p14:tracePt t="25172" x="3016250" y="4886325"/>
          <p14:tracePt t="25181" x="3016250" y="4894263"/>
          <p14:tracePt t="25186" x="3016250" y="4903788"/>
          <p14:tracePt t="25193" x="3008313" y="4903788"/>
          <p14:tracePt t="25199" x="3000375" y="4911725"/>
          <p14:tracePt t="25207" x="3000375" y="4919663"/>
          <p14:tracePt t="25222" x="2990850" y="4946650"/>
          <p14:tracePt t="25229" x="2982913" y="4954588"/>
          <p14:tracePt t="25244" x="2974975" y="4962525"/>
          <p14:tracePt t="25251" x="2965450" y="4979988"/>
          <p14:tracePt t="25267" x="2965450" y="4987925"/>
          <p14:tracePt t="25274" x="2957513" y="4997450"/>
          <p14:tracePt t="25281" x="2949575" y="5005388"/>
          <p14:tracePt t="25289" x="2949575" y="5013325"/>
          <p14:tracePt t="25296" x="2949575" y="5022850"/>
          <p14:tracePt t="25304" x="2940050" y="5038725"/>
          <p14:tracePt t="25311" x="2932113" y="5056188"/>
          <p14:tracePt t="25319" x="2922588" y="5064125"/>
          <p14:tracePt t="25326" x="2922588" y="5073650"/>
          <p14:tracePt t="25333" x="2914650" y="5099050"/>
          <p14:tracePt t="25341" x="2906713" y="5116513"/>
          <p14:tracePt t="25348" x="2897188" y="5124450"/>
          <p14:tracePt t="25355" x="2889250" y="5149850"/>
          <p14:tracePt t="25364" x="2871788" y="5183188"/>
          <p14:tracePt t="25370" x="2846388" y="5235575"/>
          <p14:tracePt t="25378" x="2846388" y="5251450"/>
          <p14:tracePt t="25385" x="2830513" y="5286375"/>
          <p14:tracePt t="25393" x="2795588" y="5327650"/>
          <p14:tracePt t="25400" x="2787650" y="5353050"/>
          <p14:tracePt t="25408" x="2778125" y="5362575"/>
          <p14:tracePt t="25415" x="2770188" y="5387975"/>
          <p14:tracePt t="25423" x="2762250" y="5405438"/>
          <p14:tracePt t="25430" x="2752725" y="5413375"/>
          <p14:tracePt t="25438" x="2744788" y="5413375"/>
          <p14:tracePt t="25445" x="2736850" y="5421313"/>
          <p14:tracePt t="25452" x="2727325" y="5430838"/>
          <p14:tracePt t="25460" x="2719388" y="5430838"/>
          <p14:tracePt t="25467" x="2719388" y="5438775"/>
          <p14:tracePt t="25475" x="2711450" y="5464175"/>
          <p14:tracePt t="25482" x="2701925" y="5472113"/>
          <p14:tracePt t="25490" x="2686050" y="5489575"/>
          <p14:tracePt t="25497" x="2660650" y="5507038"/>
          <p14:tracePt t="25505" x="2633663" y="5540375"/>
          <p14:tracePt t="25512" x="2625725" y="5565775"/>
          <p14:tracePt t="25521" x="2608263" y="5591175"/>
          <p14:tracePt t="25532" x="2582863" y="5626100"/>
          <p14:tracePt t="25535" x="2566988" y="5651500"/>
          <p14:tracePt t="25542" x="2549525" y="5668963"/>
          <p14:tracePt t="25549" x="2532063" y="5702300"/>
          <p14:tracePt t="25556" x="2516188" y="5735638"/>
          <p14:tracePt t="25564" x="2489200" y="5761038"/>
          <p14:tracePt t="25571" x="2481263" y="5795963"/>
          <p14:tracePt t="25579" x="2473325" y="5821363"/>
          <p14:tracePt t="25586" x="2463800" y="5838825"/>
          <p14:tracePt t="25594" x="2447925" y="5872163"/>
          <p14:tracePt t="25601" x="2430463" y="5880100"/>
          <p14:tracePt t="25608" x="2405063" y="5905500"/>
          <p14:tracePt t="25616" x="2397125" y="5932488"/>
          <p14:tracePt t="25624" x="2379663" y="5965825"/>
          <p14:tracePt t="25630" x="2371725" y="5983288"/>
          <p14:tracePt t="25638" x="2362200" y="5999163"/>
          <p14:tracePt t="25646" x="2354263" y="5999163"/>
          <p14:tracePt t="25653" x="2344738" y="6008688"/>
          <p14:tracePt t="25661" x="2336800" y="6024563"/>
          <p14:tracePt t="25669" x="2328863" y="6034088"/>
          <p14:tracePt t="25676" x="2311400" y="6059488"/>
          <p14:tracePt t="25683" x="2303463" y="6084888"/>
          <p14:tracePt t="25690" x="2286000" y="6127750"/>
          <p14:tracePt t="25698" x="2260600" y="6169025"/>
          <p14:tracePt t="25706" x="2243138" y="6203950"/>
          <p14:tracePt t="25712" x="2235200" y="6211888"/>
          <p14:tracePt t="25720" x="2227263" y="6229350"/>
          <p14:tracePt t="25728" x="2217738" y="6246813"/>
          <p14:tracePt t="25735" x="2209800" y="6254750"/>
          <p14:tracePt t="25750" x="2200275" y="6272213"/>
          <p14:tracePt t="25758" x="2200275" y="6280150"/>
          <p14:tracePt t="25825" x="2217738" y="6237288"/>
          <p14:tracePt t="25833" x="2243138" y="6194425"/>
          <p14:tracePt t="25840" x="2293938" y="6118225"/>
          <p14:tracePt t="25847" x="2319338" y="6076950"/>
          <p14:tracePt t="25855" x="2344738" y="6024563"/>
          <p14:tracePt t="25862" x="2362200" y="5991225"/>
          <p14:tracePt t="25870" x="2397125" y="5940425"/>
          <p14:tracePt t="25878" x="2413000" y="5905500"/>
          <p14:tracePt t="25885" x="2430463" y="5864225"/>
          <p14:tracePt t="25892" x="2447925" y="5829300"/>
          <p14:tracePt t="25899" x="2481263" y="5788025"/>
          <p14:tracePt t="25907" x="2498725" y="5727700"/>
          <p14:tracePt t="25914" x="2516188" y="5694363"/>
          <p14:tracePt t="25922" x="2524125" y="5634038"/>
          <p14:tracePt t="25929" x="2541588" y="5583238"/>
          <p14:tracePt t="25937" x="2549525" y="5540375"/>
          <p14:tracePt t="25945" x="2582863" y="5497513"/>
          <p14:tracePt t="25952" x="2592388" y="5472113"/>
          <p14:tracePt t="25961" x="2608263" y="5446713"/>
          <p14:tracePt t="25966" x="2625725" y="5413375"/>
          <p14:tracePt t="25974" x="2676525" y="5302250"/>
          <p14:tracePt t="25981" x="2711450" y="5218113"/>
          <p14:tracePt t="25990" x="2744788" y="5116513"/>
          <p14:tracePt t="25996" x="2778125" y="5038725"/>
          <p14:tracePt t="26004" x="2813050" y="4987925"/>
          <p14:tracePt t="26011" x="2830513" y="4937125"/>
          <p14:tracePt t="26019" x="2846388" y="4903788"/>
          <p14:tracePt t="26026" x="2855913" y="4894263"/>
          <p14:tracePt t="26033" x="2871788" y="4878388"/>
          <p14:tracePt t="26041" x="2881313" y="4860925"/>
          <p14:tracePt t="26048" x="2906713" y="4827588"/>
          <p14:tracePt t="26056" x="2932113" y="4775200"/>
          <p14:tracePt t="26063" x="2974975" y="4716463"/>
          <p14:tracePt t="26071" x="3033713" y="4605338"/>
          <p14:tracePt t="26078" x="3076575" y="4521200"/>
          <p14:tracePt t="26086" x="3109913" y="4427538"/>
          <p14:tracePt t="26094" x="3127375" y="4394200"/>
          <p14:tracePt t="26101" x="3135313" y="4359275"/>
          <p14:tracePt t="26108" x="3144838" y="4333875"/>
          <p14:tracePt t="26115" x="3152775" y="4325938"/>
          <p14:tracePt t="26123" x="3152775" y="4316413"/>
          <p14:tracePt t="26131" x="3152775" y="4308475"/>
          <p14:tracePt t="26153" x="3170238" y="4291013"/>
          <p14:tracePt t="26161" x="3170238" y="4283075"/>
          <p14:tracePt t="26168" x="3178175" y="4283075"/>
          <p14:tracePt t="26287" x="3195638" y="4265613"/>
          <p14:tracePt t="26294" x="3211513" y="4249738"/>
          <p14:tracePt t="26302" x="3238500" y="4232275"/>
          <p14:tracePt t="26311" x="3246438" y="4232275"/>
          <p14:tracePt t="26317" x="3254375" y="4214813"/>
          <p14:tracePt t="26413" x="3254375" y="4224338"/>
          <p14:tracePt t="26428" x="3254375" y="4249738"/>
          <p14:tracePt t="26435" x="3228975" y="4283075"/>
          <p14:tracePt t="26443" x="3221038" y="4316413"/>
          <p14:tracePt t="26450" x="3203575" y="4333875"/>
          <p14:tracePt t="26458" x="3195638" y="4359275"/>
          <p14:tracePt t="26465" x="3186113" y="4394200"/>
          <p14:tracePt t="26473" x="3178175" y="4410075"/>
          <p14:tracePt t="26480" x="3170238" y="4419600"/>
          <p14:tracePt t="26488" x="3160713" y="4445000"/>
          <p14:tracePt t="26495" x="3152775" y="4470400"/>
          <p14:tracePt t="26503" x="3144838" y="4486275"/>
          <p14:tracePt t="26511" x="3135313" y="4503738"/>
          <p14:tracePt t="26517" x="3127375" y="4521200"/>
          <p14:tracePt t="26525" x="3119438" y="4554538"/>
          <p14:tracePt t="26532" x="3109913" y="4572000"/>
          <p14:tracePt t="26540" x="3101975" y="4579938"/>
          <p14:tracePt t="26548" x="3094038" y="4597400"/>
          <p14:tracePt t="26556" x="3067050" y="4630738"/>
          <p14:tracePt t="26564" x="3051175" y="4665663"/>
          <p14:tracePt t="26570" x="3033713" y="4691063"/>
          <p14:tracePt t="26578" x="3016250" y="4724400"/>
          <p14:tracePt t="26584" x="3008313" y="4749800"/>
          <p14:tracePt t="26592" x="2982913" y="4775200"/>
          <p14:tracePt t="26599" x="2974975" y="4792663"/>
          <p14:tracePt t="26607" x="2965450" y="4802188"/>
          <p14:tracePt t="26614" x="2957513" y="4818063"/>
          <p14:tracePt t="26620" x="2949575" y="4835525"/>
          <p14:tracePt t="26628" x="2932113" y="4868863"/>
          <p14:tracePt t="26636" x="2906713" y="4903788"/>
          <p14:tracePt t="26644" x="2889250" y="4954588"/>
          <p14:tracePt t="26651" x="2871788" y="4972050"/>
          <p14:tracePt t="26658" x="2846388" y="5013325"/>
          <p14:tracePt t="26666" x="2820988" y="5048250"/>
          <p14:tracePt t="26674" x="2805113" y="5073650"/>
          <p14:tracePt t="26680" x="2787650" y="5099050"/>
          <p14:tracePt t="26688" x="2770188" y="5124450"/>
          <p14:tracePt t="26696" x="2752725" y="5141913"/>
          <p14:tracePt t="26703" x="2727325" y="5157788"/>
          <p14:tracePt t="26710" x="2719388" y="5175250"/>
          <p14:tracePt t="26718" x="2719388" y="5200650"/>
          <p14:tracePt t="26726" x="2711450" y="5200650"/>
          <p14:tracePt t="26733" x="2701925" y="5208588"/>
          <p14:tracePt t="26740" x="2693988" y="5226050"/>
          <p14:tracePt t="26748" x="2686050" y="5235575"/>
          <p14:tracePt t="26755" x="2660650" y="5268913"/>
          <p14:tracePt t="26762" x="2651125" y="5294313"/>
          <p14:tracePt t="26770" x="2643188" y="5319713"/>
          <p14:tracePt t="26778" x="2617788" y="5380038"/>
          <p14:tracePt t="26785" x="2600325" y="5421313"/>
          <p14:tracePt t="26793" x="2574925" y="5472113"/>
          <p14:tracePt t="26800" x="2566988" y="5497513"/>
          <p14:tracePt t="26808" x="2549525" y="5524500"/>
          <p14:tracePt t="26815" x="2541588" y="5549900"/>
          <p14:tracePt t="26822" x="2524125" y="5575300"/>
          <p14:tracePt t="26829" x="2506663" y="5600700"/>
          <p14:tracePt t="26837" x="2481263" y="5634038"/>
          <p14:tracePt t="26845" x="2455863" y="5659438"/>
          <p14:tracePt t="26852" x="2422525" y="5719763"/>
          <p14:tracePt t="26859" x="2387600" y="5770563"/>
          <p14:tracePt t="26867" x="2354263" y="5838825"/>
          <p14:tracePt t="26874" x="2319338" y="5889625"/>
          <p14:tracePt t="26882" x="2278063" y="5948363"/>
          <p14:tracePt t="26889" x="2260600" y="5983288"/>
          <p14:tracePt t="26896" x="2243138" y="6034088"/>
          <p14:tracePt t="26904" x="2235200" y="6049963"/>
          <p14:tracePt t="26912" x="2227263" y="6059488"/>
          <p14:tracePt t="26921" x="2227263" y="6076950"/>
          <p14:tracePt t="26931" x="2209800" y="6102350"/>
          <p14:tracePt t="26936" x="2200275" y="6118225"/>
          <p14:tracePt t="26942" x="2192338" y="6127750"/>
          <p14:tracePt t="26949" x="2184400" y="6153150"/>
          <p14:tracePt t="26957" x="2174875" y="6178550"/>
          <p14:tracePt t="26963" x="2166938" y="6186488"/>
          <p14:tracePt t="26971" x="2159000" y="6203950"/>
          <p14:tracePt t="26979" x="2159000" y="6221413"/>
          <p14:tracePt t="26986" x="2149475" y="6229350"/>
          <p14:tracePt t="27001" x="2149475" y="6246813"/>
          <p14:tracePt t="27009" x="2149475" y="6254750"/>
          <p14:tracePt t="27092" x="2159000" y="6229350"/>
          <p14:tracePt t="27099" x="2209800" y="6161088"/>
          <p14:tracePt t="27106" x="2293938" y="6024563"/>
          <p14:tracePt t="27113" x="2397125" y="5854700"/>
          <p14:tracePt t="27121" x="2455863" y="5770563"/>
          <p14:tracePt t="27128" x="2498725" y="5702300"/>
          <p14:tracePt t="27136" x="2524125" y="5651500"/>
          <p14:tracePt t="27143" x="2541588" y="5600700"/>
          <p14:tracePt t="27150" x="2574925" y="5565775"/>
          <p14:tracePt t="27157" x="2617788" y="5507038"/>
          <p14:tracePt t="27165" x="2651125" y="5430838"/>
          <p14:tracePt t="27173" x="2701925" y="5337175"/>
          <p14:tracePt t="27181" x="2736850" y="5235575"/>
          <p14:tracePt t="27189" x="2770188" y="5132388"/>
          <p14:tracePt t="27197" x="2820988" y="5038725"/>
          <p14:tracePt t="27204" x="2838450" y="5005388"/>
          <p14:tracePt t="27212" x="2855913" y="4954588"/>
          <p14:tracePt t="27217" x="2871788" y="4919663"/>
          <p14:tracePt t="27225" x="2932113" y="4843463"/>
          <p14:tracePt t="27232" x="2990850" y="4724400"/>
          <p14:tracePt t="27239" x="3041650" y="4630738"/>
          <p14:tracePt t="27248" x="3076575" y="4589463"/>
          <p14:tracePt t="27254" x="3094038" y="4538663"/>
          <p14:tracePt t="27263" x="3109913" y="4513263"/>
          <p14:tracePt t="27269" x="3127375" y="4486275"/>
          <p14:tracePt t="27277" x="3135313" y="4470400"/>
          <p14:tracePt t="27284" x="3135313" y="4460875"/>
          <p14:tracePt t="27291" x="3135313" y="4452938"/>
          <p14:tracePt t="27344" x="3135313" y="4445000"/>
          <p14:tracePt t="27358" x="3144838" y="4435475"/>
          <p14:tracePt t="27366" x="3160713" y="4419600"/>
          <p14:tracePt t="27374" x="3178175" y="4402138"/>
          <p14:tracePt t="27381" x="3186113" y="4402138"/>
          <p14:tracePt t="27389" x="3195638" y="4384675"/>
          <p14:tracePt t="27396" x="3203575" y="4376738"/>
          <p14:tracePt t="27403" x="3211513" y="4376738"/>
          <p14:tracePt t="27411" x="3211513" y="4368800"/>
          <p14:tracePt t="27418" x="3211513" y="4359275"/>
          <p14:tracePt t="27859" x="3271838" y="4359275"/>
          <p14:tracePt t="27867" x="3348038" y="4368800"/>
          <p14:tracePt t="27873" x="3416300" y="4384675"/>
          <p14:tracePt t="27879" x="3517900" y="4384675"/>
          <p14:tracePt t="27887" x="3586163" y="4384675"/>
          <p14:tracePt t="27894" x="3713163" y="4394200"/>
          <p14:tracePt t="27904" x="3798888" y="4394200"/>
          <p14:tracePt t="27912" x="3900488" y="4402138"/>
          <p14:tracePt t="27917" x="3976688" y="4402138"/>
          <p14:tracePt t="27925" x="4019550" y="4402138"/>
          <p14:tracePt t="27932" x="4087813" y="4402138"/>
          <p14:tracePt t="27939" x="4164013" y="4402138"/>
          <p14:tracePt t="27946" x="4232275" y="4419600"/>
          <p14:tracePt t="27956" x="4308475" y="4419600"/>
          <p14:tracePt t="27964" x="4394200" y="4419600"/>
          <p14:tracePt t="27970" x="4445000" y="4419600"/>
          <p14:tracePt t="27979" x="4529138" y="4419600"/>
          <p14:tracePt t="27984" x="4589463" y="4427538"/>
          <p14:tracePt t="27992" x="4622800" y="4435475"/>
          <p14:tracePt t="27999" x="4683125" y="4452938"/>
          <p14:tracePt t="28007" x="4716463" y="4460875"/>
          <p14:tracePt t="28014" x="4792663" y="4486275"/>
          <p14:tracePt t="28021" x="4827588" y="4486275"/>
          <p14:tracePt t="28029" x="4886325" y="4513263"/>
          <p14:tracePt t="28036" x="4919663" y="4529138"/>
          <p14:tracePt t="28044" x="4972050" y="4554538"/>
          <p14:tracePt t="28051" x="4997450" y="4564063"/>
          <p14:tracePt t="28059" x="5030788" y="4579938"/>
          <p14:tracePt t="28066" x="5081588" y="4605338"/>
          <p14:tracePt t="28073" x="5099050" y="4614863"/>
          <p14:tracePt t="28081" x="5132388" y="4614863"/>
          <p14:tracePt t="28089" x="5149850" y="4630738"/>
          <p14:tracePt t="28095" x="5167313" y="4640263"/>
          <p14:tracePt t="28103" x="5183188" y="4657725"/>
          <p14:tracePt t="28111" x="5218113" y="4665663"/>
          <p14:tracePt t="28118" x="5243513" y="4683125"/>
          <p14:tracePt t="28126" x="5276850" y="4699000"/>
          <p14:tracePt t="28133" x="5327650" y="4724400"/>
          <p14:tracePt t="28140" x="5362575" y="4741863"/>
          <p14:tracePt t="28148" x="5405438" y="4749800"/>
          <p14:tracePt t="28155" x="5421313" y="4759325"/>
          <p14:tracePt t="28161" x="5456238" y="4767263"/>
          <p14:tracePt t="28170" x="5489575" y="4775200"/>
          <p14:tracePt t="28178" x="5524500" y="4784725"/>
          <p14:tracePt t="28185" x="5557838" y="4802188"/>
          <p14:tracePt t="28193" x="5583238" y="4810125"/>
          <p14:tracePt t="28200" x="5591175" y="4818063"/>
          <p14:tracePt t="28207" x="5608638" y="4827588"/>
          <p14:tracePt t="28214" x="5634038" y="4835525"/>
          <p14:tracePt t="28229" x="5641975" y="4835525"/>
          <p14:tracePt t="28237" x="5651500" y="4835525"/>
          <p14:tracePt t="28245" x="5659438" y="4835525"/>
          <p14:tracePt t="28589" x="5753100" y="4835525"/>
          <p14:tracePt t="28596" x="5864225" y="4835525"/>
          <p14:tracePt t="28603" x="5983288" y="4835525"/>
          <p14:tracePt t="28609" x="6034088" y="4835525"/>
          <p14:tracePt t="28617" x="6110288" y="4835525"/>
          <p14:tracePt t="28624" x="6194425" y="4835525"/>
          <p14:tracePt t="28631" x="6280150" y="4835525"/>
          <p14:tracePt t="28639" x="6348413" y="4835525"/>
          <p14:tracePt t="28647" x="6424613" y="4835525"/>
          <p14:tracePt t="28655" x="6510338" y="4835525"/>
          <p14:tracePt t="28661" x="6594475" y="4827588"/>
          <p14:tracePt t="28669" x="6654800" y="4827588"/>
          <p14:tracePt t="28676" x="6721475" y="4827588"/>
          <p14:tracePt t="28684" x="6764338" y="4810125"/>
          <p14:tracePt t="28691" x="6824663" y="4810125"/>
          <p14:tracePt t="28698" x="6900863" y="4810125"/>
          <p14:tracePt t="28706" x="6943725" y="4802188"/>
          <p14:tracePt t="28713" x="7002463" y="4802188"/>
          <p14:tracePt t="28721" x="7035800" y="4802188"/>
          <p14:tracePt t="28732" x="7053263" y="4802188"/>
          <p14:tracePt t="28737" x="7078663" y="4802188"/>
          <p14:tracePt t="28743" x="7096125" y="4802188"/>
          <p14:tracePt t="28758" x="7104063" y="4802188"/>
          <p14:tracePt t="28864" x="7113588" y="4802188"/>
          <p14:tracePt t="29527" x="7146925" y="4802188"/>
          <p14:tracePt t="29534" x="7248525" y="4792663"/>
          <p14:tracePt t="29541" x="7308850" y="4792663"/>
          <p14:tracePt t="29548" x="7350125" y="4792663"/>
          <p14:tracePt t="29555" x="7410450" y="4792663"/>
          <p14:tracePt t="29562" x="7435850" y="4784725"/>
          <p14:tracePt t="29570" x="7486650" y="4775200"/>
          <p14:tracePt t="29577" x="7529513" y="4775200"/>
          <p14:tracePt t="29585" x="7554913" y="4775200"/>
          <p14:tracePt t="29593" x="7580313" y="4775200"/>
          <p14:tracePt t="29600" x="7613650" y="4767263"/>
          <p14:tracePt t="29607" x="7631113" y="4767263"/>
          <p14:tracePt t="29615" x="7656513" y="4767263"/>
          <p14:tracePt t="29622" x="7666038" y="4767263"/>
          <p14:tracePt t="29629" x="7673975" y="4767263"/>
          <p14:tracePt t="29637" x="7681913" y="4759325"/>
          <p14:tracePt t="29644" x="7699375" y="4749800"/>
          <p14:tracePt t="29653" x="7724775" y="4741863"/>
          <p14:tracePt t="29664" x="7750175" y="4741863"/>
          <p14:tracePt t="29668" x="7758113" y="4724400"/>
          <p14:tracePt t="29677" x="7793038" y="4708525"/>
          <p14:tracePt t="29682" x="7810500" y="4699000"/>
          <p14:tracePt t="29689" x="7826375" y="4691063"/>
          <p14:tracePt t="29696" x="7843838" y="4673600"/>
          <p14:tracePt t="29704" x="7851775" y="4665663"/>
          <p14:tracePt t="29711" x="7877175" y="4640263"/>
          <p14:tracePt t="29719" x="7894638" y="4622800"/>
          <p14:tracePt t="29727" x="7912100" y="4605338"/>
          <p14:tracePt t="29734" x="7920038" y="4589463"/>
          <p14:tracePt t="29742" x="7927975" y="4572000"/>
          <p14:tracePt t="29749" x="7945438" y="4554538"/>
          <p14:tracePt t="29756" x="7954963" y="4538663"/>
          <p14:tracePt t="29763" x="7962900" y="4521200"/>
          <p14:tracePt t="29771" x="7970838" y="4513263"/>
          <p14:tracePt t="29778" x="7980363" y="4495800"/>
          <p14:tracePt t="29786" x="7980363" y="4486275"/>
          <p14:tracePt t="29907" x="7980363" y="4478338"/>
          <p14:tracePt t="29914" x="7980363" y="4470400"/>
          <p14:tracePt t="29920" x="7980363" y="4460875"/>
          <p14:tracePt t="29927" x="7970838" y="4460875"/>
          <p14:tracePt t="29943" x="7937500" y="4427538"/>
          <p14:tracePt t="29949" x="7920038" y="4419600"/>
          <p14:tracePt t="29957" x="7902575" y="4410075"/>
          <p14:tracePt t="29972" x="7894638" y="4410075"/>
          <p14:tracePt t="29979" x="7886700" y="4410075"/>
          <p14:tracePt t="29987" x="7877175" y="4410075"/>
          <p14:tracePt t="29994" x="7869238" y="4410075"/>
          <p14:tracePt t="30002" x="7861300" y="4410075"/>
          <p14:tracePt t="30027" x="7851775" y="4410075"/>
          <p14:tracePt t="30033" x="7843838" y="4410075"/>
          <p14:tracePt t="30047" x="7835900" y="4410075"/>
          <p14:tracePt t="30055" x="7826375" y="4410075"/>
          <p14:tracePt t="30061" x="7818438" y="4410075"/>
          <p14:tracePt t="30070" x="7810500" y="4410075"/>
          <p14:tracePt t="30077" x="7800975" y="4410075"/>
          <p14:tracePt t="30100" x="7793038" y="4410075"/>
          <p14:tracePt t="30128" x="7783513" y="4410075"/>
          <p14:tracePt t="30136" x="7775575" y="4410075"/>
          <p14:tracePt t="30151" x="7767638" y="4419600"/>
          <p14:tracePt t="30160" x="7750175" y="4435475"/>
          <p14:tracePt t="30166" x="7732713" y="4470400"/>
          <p14:tracePt t="30174" x="7716838" y="4529138"/>
          <p14:tracePt t="30181" x="7707313" y="4554538"/>
          <p14:tracePt t="30189" x="7699375" y="4579938"/>
          <p14:tracePt t="30197" x="7691438" y="4614863"/>
          <p14:tracePt t="30203" x="7691438" y="4630738"/>
          <p14:tracePt t="30211" x="7691438" y="4648200"/>
          <p14:tracePt t="30218" x="7691438" y="4665663"/>
          <p14:tracePt t="30226" x="7681913" y="4683125"/>
          <p14:tracePt t="30233" x="7681913" y="4708525"/>
          <p14:tracePt t="30240" x="7666038" y="4733925"/>
          <p14:tracePt t="30248" x="7666038" y="4767263"/>
          <p14:tracePt t="30255" x="7656513" y="4784725"/>
          <p14:tracePt t="30262" x="7648575" y="4810125"/>
          <p14:tracePt t="30270" x="7648575" y="4835525"/>
          <p14:tracePt t="30277" x="7639050" y="4868863"/>
          <p14:tracePt t="30287" x="7623175" y="4911725"/>
          <p14:tracePt t="30297" x="7623175" y="4946650"/>
          <p14:tracePt t="30301" x="7613650" y="4972050"/>
          <p14:tracePt t="30307" x="7605713" y="4997450"/>
          <p14:tracePt t="30315" x="7605713" y="5013325"/>
          <p14:tracePt t="30321" x="7605713" y="5030788"/>
          <p14:tracePt t="30329" x="7605713" y="5056188"/>
          <p14:tracePt t="30337" x="7588250" y="5081588"/>
          <p14:tracePt t="30344" x="7588250" y="5106988"/>
          <p14:tracePt t="30352" x="7580313" y="5132388"/>
          <p14:tracePt t="30359" x="7580313" y="5157788"/>
          <p14:tracePt t="30367" x="7572375" y="5183188"/>
          <p14:tracePt t="30374" x="7572375" y="5208588"/>
          <p14:tracePt t="30381" x="7562850" y="5243513"/>
          <p14:tracePt t="30389" x="7562850" y="5251450"/>
          <p14:tracePt t="30396" x="7554913" y="5268913"/>
          <p14:tracePt t="30404" x="7554913" y="5302250"/>
          <p14:tracePt t="30411" x="7546975" y="5311775"/>
          <p14:tracePt t="30418" x="7546975" y="5327650"/>
          <p14:tracePt t="30426" x="7546975" y="5345113"/>
          <p14:tracePt t="30433" x="7537450" y="5353050"/>
          <p14:tracePt t="30441" x="7529513" y="5387975"/>
          <p14:tracePt t="30449" x="7521575" y="5438775"/>
          <p14:tracePt t="30456" x="7486650" y="5524500"/>
          <p14:tracePt t="30463" x="7469188" y="5608638"/>
          <p14:tracePt t="30471" x="7453313" y="5659438"/>
          <p14:tracePt t="30477" x="7427913" y="5719763"/>
          <p14:tracePt t="30486" x="7402513" y="5761038"/>
          <p14:tracePt t="30493" x="7385050" y="5803900"/>
          <p14:tracePt t="30500" x="7367588" y="5829300"/>
          <p14:tracePt t="30509" x="7359650" y="5854700"/>
          <p14:tracePt t="30515" x="7350125" y="5889625"/>
          <p14:tracePt t="30523" x="7342188" y="5897563"/>
          <p14:tracePt t="30530" x="7334250" y="5905500"/>
          <p14:tracePt t="30538" x="7334250" y="5915025"/>
          <p14:tracePt t="30553" x="7334250" y="5922963"/>
          <p14:tracePt t="30560" x="7334250" y="5940425"/>
          <p14:tracePt t="30652" x="7334250" y="5932488"/>
          <p14:tracePt t="30659" x="7334250" y="5897563"/>
          <p14:tracePt t="30664" x="7359650" y="5761038"/>
          <p14:tracePt t="30672" x="7392988" y="5616575"/>
          <p14:tracePt t="30679" x="7418388" y="5472113"/>
          <p14:tracePt t="30687" x="7453313" y="5413375"/>
          <p14:tracePt t="30694" x="7469188" y="5337175"/>
          <p14:tracePt t="30701" x="7494588" y="5243513"/>
          <p14:tracePt t="30709" x="7529513" y="5157788"/>
          <p14:tracePt t="30716" x="7580313" y="4987925"/>
          <p14:tracePt t="30724" x="7605713" y="4886325"/>
          <p14:tracePt t="30731" x="7623175" y="4810125"/>
          <p14:tracePt t="30739" x="7631113" y="4749800"/>
          <p14:tracePt t="30746" x="7656513" y="4716463"/>
          <p14:tracePt t="30754" x="7673975" y="4673600"/>
          <p14:tracePt t="30761" x="7691438" y="4622800"/>
          <p14:tracePt t="30769" x="7707313" y="4538663"/>
          <p14:tracePt t="30776" x="7732713" y="4470400"/>
          <p14:tracePt t="30783" x="7767638" y="4384675"/>
          <p14:tracePt t="30791" x="7783513" y="4325938"/>
          <p14:tracePt t="30798" x="7793038" y="4275138"/>
          <p14:tracePt t="30805" x="7800975" y="4240213"/>
          <p14:tracePt t="30813" x="7800975" y="4224338"/>
          <p14:tracePt t="30820" x="7800975" y="4189413"/>
          <p14:tracePt t="30827" x="7800975" y="4181475"/>
          <p14:tracePt t="30843" x="7800975" y="4171950"/>
          <p14:tracePt t="30850" x="7800975" y="4164013"/>
          <p14:tracePt t="31062" x="7783513" y="4232275"/>
          <p14:tracePt t="31067" x="7767638" y="4308475"/>
          <p14:tracePt t="31074" x="7742238" y="4427538"/>
          <p14:tracePt t="31082" x="7707313" y="4486275"/>
          <p14:tracePt t="31089" x="7699375" y="4546600"/>
          <p14:tracePt t="31096" x="7691438" y="4597400"/>
          <p14:tracePt t="31104" x="7681913" y="4622800"/>
          <p14:tracePt t="31112" x="7666038" y="4673600"/>
          <p14:tracePt t="31118" x="7639050" y="4733925"/>
          <p14:tracePt t="31126" x="7605713" y="4852988"/>
          <p14:tracePt t="31134" x="7588250" y="4972050"/>
          <p14:tracePt t="31141" x="7562850" y="5073650"/>
          <p14:tracePt t="31149" x="7537450" y="5132388"/>
          <p14:tracePt t="31156" x="7512050" y="5192713"/>
          <p14:tracePt t="31163" x="7504113" y="5218113"/>
          <p14:tracePt t="31171" x="7494588" y="5243513"/>
          <p14:tracePt t="31177" x="7486650" y="5268913"/>
          <p14:tracePt t="31185" x="7478713" y="5286375"/>
          <p14:tracePt t="31193" x="7469188" y="5294313"/>
          <p14:tracePt t="31200" x="7469188" y="5302250"/>
          <p14:tracePt t="31215" x="7469188" y="5311775"/>
          <p14:tracePt t="31223" x="7469188" y="5319713"/>
          <p14:tracePt t="31230" x="7469188" y="5327650"/>
          <p14:tracePt t="31411" x="7469188" y="5311775"/>
          <p14:tracePt t="31418" x="7469188" y="5294313"/>
          <p14:tracePt t="31424" x="7469188" y="5251450"/>
          <p14:tracePt t="31432" x="7469188" y="5226050"/>
          <p14:tracePt t="31438" x="7469188" y="5132388"/>
          <p14:tracePt t="31446" x="7469188" y="5038725"/>
          <p14:tracePt t="31453" x="7469188" y="4937125"/>
          <p14:tracePt t="31461" x="7478713" y="4818063"/>
          <p14:tracePt t="31468" x="7478713" y="4792663"/>
          <p14:tracePt t="31476" x="7478713" y="4733925"/>
          <p14:tracePt t="31483" x="7486650" y="4691063"/>
          <p14:tracePt t="31491" x="7494588" y="4589463"/>
          <p14:tracePt t="31499" x="7521575" y="4513263"/>
          <p14:tracePt t="31506" x="7529513" y="4470400"/>
          <p14:tracePt t="31514" x="7529513" y="4445000"/>
          <p14:tracePt t="31529" x="7529513" y="4435475"/>
          <p14:tracePt t="31535" x="7529513" y="4427538"/>
          <p14:tracePt t="31908" x="7443788" y="4410075"/>
          <p14:tracePt t="31915" x="6969125" y="4308475"/>
          <p14:tracePt t="31923" x="6789738" y="4257675"/>
          <p14:tracePt t="31930" x="6637338" y="4206875"/>
          <p14:tracePt t="31937" x="5999163" y="3960813"/>
          <p14:tracePt t="31946" x="5600700" y="3849688"/>
          <p14:tracePt t="31952" x="4962525" y="3629025"/>
          <p14:tracePt t="31960" x="4291013" y="3382963"/>
          <p14:tracePt t="31967" x="3960813" y="3211513"/>
          <p14:tracePt t="31974" x="3152775" y="2914650"/>
          <p14:tracePt t="31981" x="3033713" y="2863850"/>
          <p14:tracePt t="31989" x="2319338" y="2736850"/>
          <p14:tracePt t="31996" x="2235200" y="2701925"/>
          <p14:tracePt t="32004" x="2022475" y="2651125"/>
          <p14:tracePt t="32012" x="1622425" y="2516188"/>
          <p14:tracePt t="32019" x="1504950" y="2481263"/>
          <p14:tracePt t="32027" x="1401763" y="2447925"/>
          <p14:tracePt t="32034" x="1325563" y="2405063"/>
          <p14:tracePt t="32042" x="1274763" y="2371725"/>
          <p14:tracePt t="32049" x="1223963" y="2354263"/>
          <p14:tracePt t="32057" x="1216025" y="2344738"/>
          <p14:tracePt t="32318" x="1011238" y="2159000"/>
          <p14:tracePt t="32324" x="450850" y="1665288"/>
          <p14:tracePt t="32332" x="17463" y="1350963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6">
            <a:extLst>
              <a:ext uri="{FF2B5EF4-FFF2-40B4-BE49-F238E27FC236}">
                <a16:creationId xmlns:a16="http://schemas.microsoft.com/office/drawing/2014/main" id="{092126FA-5E94-4C62-ABFE-1CF720A9AA0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600200" y="304800"/>
            <a:ext cx="7543800" cy="1431925"/>
          </a:xfrm>
        </p:spPr>
        <p:txBody>
          <a:bodyPr/>
          <a:lstStyle/>
          <a:p>
            <a:pPr eaLnBrk="1" hangingPunct="1"/>
            <a:r>
              <a:rPr lang="cs-CZ" altLang="cs-CZ" sz="2400">
                <a:solidFill>
                  <a:srgbClr val="FFC000"/>
                </a:solidFill>
                <a:latin typeface="Book Antiqua" panose="02040602050305030304" pitchFamily="18" charset="0"/>
              </a:rPr>
              <a:t>Skeletal class III</a:t>
            </a:r>
          </a:p>
        </p:txBody>
      </p:sp>
      <p:pic>
        <p:nvPicPr>
          <p:cNvPr id="27651" name="Zástupný symbol pro obsah 8" descr="III.sk.tř..JPG">
            <a:extLst>
              <a:ext uri="{FF2B5EF4-FFF2-40B4-BE49-F238E27FC236}">
                <a16:creationId xmlns:a16="http://schemas.microsoft.com/office/drawing/2014/main" id="{54D09AC2-EAD2-4150-A5AE-8A88E1D0566F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6238" y="1989138"/>
            <a:ext cx="2597150" cy="4114800"/>
          </a:xfrm>
        </p:spPr>
      </p:pic>
      <p:pic>
        <p:nvPicPr>
          <p:cNvPr id="27652" name="Zvuk 1">
            <a:hlinkClick r:id="" action="ppaction://media"/>
            <a:extLst>
              <a:ext uri="{FF2B5EF4-FFF2-40B4-BE49-F238E27FC236}">
                <a16:creationId xmlns:a16="http://schemas.microsoft.com/office/drawing/2014/main" id="{ADDB0DBC-DC0E-43DD-AD39-F45C06B72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E0043CF-7E9C-4355-8006-EEF9A264F3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50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72" x="3479800" y="6318250"/>
          <p14:tracePt t="3021" x="3459163" y="6756400"/>
          <p14:tracePt t="3026" x="3509963" y="6696075"/>
          <p14:tracePt t="3033" x="3586163" y="6637338"/>
          <p14:tracePt t="3041" x="3671888" y="6561138"/>
          <p14:tracePt t="3049" x="3705225" y="6518275"/>
          <p14:tracePt t="3056" x="3773488" y="6450013"/>
          <p14:tracePt t="3064" x="3798888" y="6416675"/>
          <p14:tracePt t="3071" x="3824288" y="6381750"/>
          <p14:tracePt t="3079" x="3849688" y="6365875"/>
          <p14:tracePt t="3087" x="3867150" y="6348413"/>
          <p14:tracePt t="3093" x="3883025" y="6330950"/>
          <p14:tracePt t="3101" x="3892550" y="6323013"/>
          <p14:tracePt t="3109" x="3892550" y="6313488"/>
          <p14:tracePt t="3116" x="3900488" y="6305550"/>
          <p14:tracePt t="3124" x="3908425" y="6305550"/>
          <p14:tracePt t="3131" x="3908425" y="6297613"/>
          <p14:tracePt t="3139" x="3917950" y="6297613"/>
          <p14:tracePt t="3175" x="3925888" y="6297613"/>
          <p14:tracePt t="3183" x="3935413" y="6288088"/>
          <p14:tracePt t="3191" x="3943350" y="6280150"/>
          <p14:tracePt t="3198" x="3960813" y="6272213"/>
          <p14:tracePt t="3213" x="3986213" y="6272213"/>
          <p14:tracePt t="3220" x="4002088" y="6272213"/>
          <p14:tracePt t="3228" x="4011613" y="6272213"/>
          <p14:tracePt t="3235" x="4019550" y="6272213"/>
          <p14:tracePt t="3242" x="4027488" y="6272213"/>
          <p14:tracePt t="3265" x="4037013" y="6272213"/>
          <p14:tracePt t="3273" x="4044950" y="6272213"/>
          <p14:tracePt t="3280" x="4052888" y="6272213"/>
          <p14:tracePt t="3288" x="4070350" y="6272213"/>
          <p14:tracePt t="3295" x="4105275" y="6272213"/>
          <p14:tracePt t="3303" x="4113213" y="6272213"/>
          <p14:tracePt t="3309" x="4146550" y="6272213"/>
          <p14:tracePt t="3317" x="4171950" y="6280150"/>
          <p14:tracePt t="3324" x="4181475" y="6280150"/>
          <p14:tracePt t="3332" x="4206875" y="6280150"/>
          <p14:tracePt t="3339" x="4224338" y="6280150"/>
          <p14:tracePt t="3353" x="4232275" y="6280150"/>
          <p14:tracePt t="3364" x="4240213" y="6280150"/>
          <p14:tracePt t="3378" x="4249738" y="6280150"/>
          <p14:tracePt t="3394" x="4257675" y="6280150"/>
          <p14:tracePt t="3402" x="4275138" y="6280150"/>
          <p14:tracePt t="3408" x="4291013" y="6280150"/>
          <p14:tracePt t="3414" x="4308475" y="6280150"/>
          <p14:tracePt t="3422" x="4316413" y="6280150"/>
          <p14:tracePt t="3429" x="4341813" y="6280150"/>
          <p14:tracePt t="3436" x="4351338" y="6280150"/>
          <p14:tracePt t="3451" x="4359275" y="6280150"/>
          <p14:tracePt t="3542" x="4368800" y="6280150"/>
          <p14:tracePt t="4481" x="4376738" y="6262688"/>
          <p14:tracePt t="4487" x="4394200" y="6237288"/>
          <p14:tracePt t="4495" x="4410075" y="6221413"/>
          <p14:tracePt t="4502" x="4427538" y="6203950"/>
          <p14:tracePt t="4509" x="4460875" y="6161088"/>
          <p14:tracePt t="4517" x="4495800" y="6102350"/>
          <p14:tracePt t="4524" x="4513263" y="6067425"/>
          <p14:tracePt t="4532" x="4554538" y="5999163"/>
          <p14:tracePt t="4539" x="4572000" y="5965825"/>
          <p14:tracePt t="4547" x="4597400" y="5932488"/>
          <p14:tracePt t="4554" x="4614863" y="5905500"/>
          <p14:tracePt t="4561" x="4640263" y="5880100"/>
          <p14:tracePt t="4570" x="4657725" y="5854700"/>
          <p14:tracePt t="4577" x="4673600" y="5821363"/>
          <p14:tracePt t="4584" x="4699000" y="5788025"/>
          <p14:tracePt t="4591" x="4759325" y="5719763"/>
          <p14:tracePt t="4599" x="4802188" y="5659438"/>
          <p14:tracePt t="4606" x="4843463" y="5591175"/>
          <p14:tracePt t="4614" x="4868863" y="5532438"/>
          <p14:tracePt t="4623" x="4903788" y="5472113"/>
          <p14:tracePt t="4628" x="4929188" y="5430838"/>
          <p14:tracePt t="4638" x="4937125" y="5387975"/>
          <p14:tracePt t="4644" x="4946650" y="5370513"/>
          <p14:tracePt t="4651" x="4946650" y="5362575"/>
          <p14:tracePt t="4657" x="4954588" y="5345113"/>
          <p14:tracePt t="4665" x="4954588" y="5327650"/>
          <p14:tracePt t="4680" x="4954588" y="5319713"/>
          <p14:tracePt t="4898" x="4946650" y="5311775"/>
          <p14:tracePt t="4905" x="4911725" y="5294313"/>
          <p14:tracePt t="4910" x="4894263" y="5286375"/>
          <p14:tracePt t="4918" x="4878388" y="5286375"/>
          <p14:tracePt t="4926" x="4868863" y="5286375"/>
          <p14:tracePt t="4933" x="4860925" y="5286375"/>
          <p14:tracePt t="4940" x="4852988" y="5276850"/>
          <p14:tracePt t="4948" x="4843463" y="5276850"/>
          <p14:tracePt t="4955" x="4835525" y="5268913"/>
          <p14:tracePt t="4963" x="4827588" y="5260975"/>
          <p14:tracePt t="4970" x="4818063" y="5260975"/>
          <p14:tracePt t="4985" x="4810125" y="5260975"/>
          <p14:tracePt t="4993" x="4792663" y="5251450"/>
          <p14:tracePt t="5000" x="4775200" y="5243513"/>
          <p14:tracePt t="5007" x="4759325" y="5243513"/>
          <p14:tracePt t="5015" x="4741863" y="5235575"/>
          <p14:tracePt t="5022" x="4741863" y="5226050"/>
          <p14:tracePt t="5030" x="4716463" y="5208588"/>
          <p14:tracePt t="5038" x="4708525" y="5200650"/>
          <p14:tracePt t="5045" x="4708525" y="5183188"/>
          <p14:tracePt t="5052" x="4699000" y="5175250"/>
          <p14:tracePt t="5060" x="4691063" y="5175250"/>
          <p14:tracePt t="5067" x="4683125" y="5167313"/>
          <p14:tracePt t="5074" x="4683125" y="5157788"/>
          <p14:tracePt t="5082" x="4673600" y="5149850"/>
          <p14:tracePt t="5089" x="4657725" y="5099050"/>
          <p14:tracePt t="5097" x="4648200" y="5091113"/>
          <p14:tracePt t="5105" x="4640263" y="5081588"/>
          <p14:tracePt t="5113" x="4640263" y="5073650"/>
          <p14:tracePt t="5124" x="4640263" y="5048250"/>
          <p14:tracePt t="5139" x="4630738" y="5005388"/>
          <p14:tracePt t="5150" x="4630738" y="4997450"/>
          <p14:tracePt t="5156" x="4630738" y="4979988"/>
          <p14:tracePt t="5179" x="4630738" y="4972050"/>
          <p14:tracePt t="5411" x="4630738" y="4979988"/>
          <p14:tracePt t="5532" x="4630738" y="4972050"/>
          <p14:tracePt t="5537" x="4605338" y="4946650"/>
          <p14:tracePt t="5545" x="4589463" y="4929188"/>
          <p14:tracePt t="5552" x="4579938" y="4911725"/>
          <p14:tracePt t="5561" x="4564063" y="4886325"/>
          <p14:tracePt t="5567" x="4564063" y="4878388"/>
          <p14:tracePt t="5574" x="4554538" y="4860925"/>
          <p14:tracePt t="5581" x="4546600" y="4852988"/>
          <p14:tracePt t="5596" x="4538663" y="4843463"/>
          <p14:tracePt t="5604" x="4538663" y="4835525"/>
          <p14:tracePt t="5656" x="4529138" y="4835525"/>
          <p14:tracePt t="5671" x="4529138" y="4843463"/>
          <p14:tracePt t="5678" x="4529138" y="4894263"/>
          <p14:tracePt t="5686" x="4538663" y="4911725"/>
          <p14:tracePt t="5695" x="4546600" y="4937125"/>
          <p14:tracePt t="5701" x="4546600" y="4962525"/>
          <p14:tracePt t="5709" x="4546600" y="4972050"/>
          <p14:tracePt t="5716" x="4546600" y="4979988"/>
          <p14:tracePt t="5723" x="4546600" y="4987925"/>
          <p14:tracePt t="5738" x="4546600" y="4997450"/>
          <p14:tracePt t="5745" x="4546600" y="5005388"/>
          <p14:tracePt t="5791" x="4546600" y="5013325"/>
          <p14:tracePt t="5798" x="4554538" y="5022850"/>
          <p14:tracePt t="5805" x="4554538" y="5030788"/>
          <p14:tracePt t="6184" x="4554538" y="5056188"/>
          <p14:tracePt t="6191" x="4554538" y="5073650"/>
          <p14:tracePt t="6199" x="4554538" y="5081588"/>
          <p14:tracePt t="6206" x="4554538" y="5091113"/>
          <p14:tracePt t="6214" x="4554538" y="5099050"/>
          <p14:tracePt t="6221" x="4554538" y="5106988"/>
          <p14:tracePt t="6231" x="4554538" y="5116513"/>
          <p14:tracePt t="6350" x="4564063" y="5116513"/>
          <p14:tracePt t="6357" x="4589463" y="5116513"/>
          <p14:tracePt t="6364" x="4605338" y="5116513"/>
          <p14:tracePt t="6373" x="4648200" y="5116513"/>
          <p14:tracePt t="6378" x="4733925" y="5116513"/>
          <p14:tracePt t="6386" x="4802188" y="5099050"/>
          <p14:tracePt t="6392" x="4886325" y="5056188"/>
          <p14:tracePt t="6400" x="4979988" y="5022850"/>
          <p14:tracePt t="6408" x="5013325" y="5005388"/>
          <p14:tracePt t="6415" x="5106988" y="4946650"/>
          <p14:tracePt t="6423" x="5149850" y="4929188"/>
          <p14:tracePt t="6430" x="5183188" y="4903788"/>
          <p14:tracePt t="6438" x="5226050" y="4886325"/>
          <p14:tracePt t="6445" x="5260975" y="4868863"/>
          <p14:tracePt t="6460" x="5268913" y="4868863"/>
          <p14:tracePt t="6467" x="5276850" y="4868863"/>
          <p14:tracePt t="6750" x="5286375" y="4868863"/>
          <p14:tracePt t="6758" x="5311775" y="4852988"/>
          <p14:tracePt t="6765" x="5327650" y="4827588"/>
          <p14:tracePt t="6772" x="5327650" y="4818063"/>
          <p14:tracePt t="6787" x="5327650" y="4810125"/>
          <p14:tracePt t="6802" x="5327650" y="4802188"/>
          <p14:tracePt t="6847" x="5337175" y="4802188"/>
          <p14:tracePt t="6885" x="5353050" y="4759325"/>
          <p14:tracePt t="6892" x="5362575" y="4673600"/>
          <p14:tracePt t="6900" x="5362575" y="4640263"/>
          <p14:tracePt t="6907" x="5362575" y="4630738"/>
          <p14:tracePt t="6921" x="5362575" y="4622800"/>
          <p14:tracePt t="6929" x="5362575" y="4614863"/>
          <p14:tracePt t="6958" x="5362575" y="4605338"/>
          <p14:tracePt t="6966" x="5362575" y="4589463"/>
          <p14:tracePt t="6981" x="5353050" y="4579938"/>
          <p14:tracePt t="6988" x="5337175" y="4572000"/>
          <p14:tracePt t="6996" x="5327650" y="4564063"/>
          <p14:tracePt t="7003" x="5302250" y="4554538"/>
          <p14:tracePt t="7010" x="5276850" y="4546600"/>
          <p14:tracePt t="7018" x="5268913" y="4546600"/>
          <p14:tracePt t="7025" x="5251450" y="4546600"/>
          <p14:tracePt t="7033" x="5226050" y="4546600"/>
          <p14:tracePt t="7048" x="5218113" y="4546600"/>
          <p14:tracePt t="7055" x="5208588" y="4546600"/>
          <p14:tracePt t="7062" x="5200650" y="4546600"/>
          <p14:tracePt t="7077" x="5192713" y="4546600"/>
          <p14:tracePt t="7085" x="5183188" y="4546600"/>
          <p14:tracePt t="7092" x="5175250" y="4546600"/>
          <p14:tracePt t="7100" x="5167313" y="4554538"/>
          <p14:tracePt t="7108" x="5157788" y="4564063"/>
          <p14:tracePt t="7122" x="5149850" y="4579938"/>
          <p14:tracePt t="7141" x="5124450" y="4614863"/>
          <p14:tracePt t="7144" x="5099050" y="4640263"/>
          <p14:tracePt t="7152" x="5081588" y="4657725"/>
          <p14:tracePt t="7159" x="5064125" y="4691063"/>
          <p14:tracePt t="7166" x="5064125" y="4708525"/>
          <p14:tracePt t="7175" x="5056188" y="4708525"/>
          <p14:tracePt t="7182" x="5048250" y="4724400"/>
          <p14:tracePt t="7190" x="5038725" y="4733925"/>
          <p14:tracePt t="7197" x="5030788" y="4741863"/>
          <p14:tracePt t="7204" x="5030788" y="4749800"/>
          <p14:tracePt t="7211" x="5030788" y="4759325"/>
          <p14:tracePt t="7249" x="5022850" y="4759325"/>
          <p14:tracePt t="7256" x="5013325" y="4767263"/>
          <p14:tracePt t="7263" x="5013325" y="4775200"/>
          <p14:tracePt t="7271" x="5005388" y="4784725"/>
          <p14:tracePt t="7278" x="4997450" y="4810125"/>
          <p14:tracePt t="7286" x="4987925" y="4827588"/>
          <p14:tracePt t="7293" x="4979988" y="4843463"/>
          <p14:tracePt t="7301" x="4972050" y="4852988"/>
          <p14:tracePt t="7308" x="4954588" y="4886325"/>
          <p14:tracePt t="7316" x="4946650" y="4911725"/>
          <p14:tracePt t="7324" x="4946650" y="4937125"/>
          <p14:tracePt t="7330" x="4937125" y="4946650"/>
          <p14:tracePt t="7338" x="4937125" y="4972050"/>
          <p14:tracePt t="7346" x="4937125" y="4987925"/>
          <p14:tracePt t="7353" x="4929188" y="4997450"/>
          <p14:tracePt t="7360" x="4929188" y="5013325"/>
          <p14:tracePt t="7368" x="4929188" y="5048250"/>
          <p14:tracePt t="7375" x="4919663" y="5056188"/>
          <p14:tracePt t="7383" x="4919663" y="5073650"/>
          <p14:tracePt t="7390" x="4919663" y="5091113"/>
          <p14:tracePt t="7398" x="4911725" y="5124450"/>
          <p14:tracePt t="7405" x="4911725" y="5132388"/>
          <p14:tracePt t="7412" x="4911725" y="5149850"/>
          <p14:tracePt t="7420" x="4911725" y="5157788"/>
          <p14:tracePt t="7427" x="4903788" y="5167313"/>
          <p14:tracePt t="7435" x="4903788" y="5175250"/>
          <p14:tracePt t="7442" x="4903788" y="5183188"/>
          <p14:tracePt t="7450" x="4903788" y="5192713"/>
          <p14:tracePt t="7457" x="4903788" y="5200650"/>
          <p14:tracePt t="7472" x="4903788" y="5208588"/>
          <p14:tracePt t="7480" x="4903788" y="5218113"/>
          <p14:tracePt t="7487" x="4903788" y="5226050"/>
          <p14:tracePt t="7494" x="4903788" y="5235575"/>
          <p14:tracePt t="7502" x="4903788" y="5260975"/>
          <p14:tracePt t="7509" x="4903788" y="5268913"/>
          <p14:tracePt t="7517" x="4903788" y="5294313"/>
          <p14:tracePt t="7525" x="4903788" y="5337175"/>
          <p14:tracePt t="7532" x="4903788" y="5380038"/>
          <p14:tracePt t="7539" x="4903788" y="5421313"/>
          <p14:tracePt t="7547" x="4903788" y="5464175"/>
          <p14:tracePt t="7554" x="4903788" y="5514975"/>
          <p14:tracePt t="7561" x="4903788" y="5540375"/>
          <p14:tracePt t="7569" x="4903788" y="5557838"/>
          <p14:tracePt t="7576" x="4903788" y="5591175"/>
          <p14:tracePt t="7584" x="4903788" y="5600700"/>
          <p14:tracePt t="7591" x="4903788" y="5626100"/>
          <p14:tracePt t="7598" x="4903788" y="5651500"/>
          <p14:tracePt t="7606" x="4903788" y="5676900"/>
          <p14:tracePt t="7613" x="4903788" y="5702300"/>
          <p14:tracePt t="7621" x="4903788" y="5735638"/>
          <p14:tracePt t="7628" x="4903788" y="5753100"/>
          <p14:tracePt t="7636" x="4903788" y="5813425"/>
          <p14:tracePt t="7643" x="4903788" y="5838825"/>
          <p14:tracePt t="7651" x="4911725" y="5854700"/>
          <p14:tracePt t="7658" x="4911725" y="5889625"/>
          <p14:tracePt t="7665" x="4919663" y="5915025"/>
          <p14:tracePt t="7674" x="4919663" y="5922963"/>
          <p14:tracePt t="7681" x="4919663" y="5940425"/>
          <p14:tracePt t="7687" x="4919663" y="5965825"/>
          <p14:tracePt t="7695" x="4919663" y="5973763"/>
          <p14:tracePt t="7703" x="4919663" y="5991225"/>
          <p14:tracePt t="7710" x="4919663" y="5999163"/>
          <p14:tracePt t="7725" x="4919663" y="6008688"/>
          <p14:tracePt t="7732" x="4919663" y="6016625"/>
          <p14:tracePt t="7860" x="4919663" y="5991225"/>
          <p14:tracePt t="7867" x="4919663" y="5948363"/>
          <p14:tracePt t="7876" x="4919663" y="5897563"/>
          <p14:tracePt t="7883" x="4911725" y="5880100"/>
          <p14:tracePt t="7893" x="4903788" y="5846763"/>
          <p14:tracePt t="7897" x="4894263" y="5829300"/>
          <p14:tracePt t="7904" x="4886325" y="5813425"/>
          <p14:tracePt t="7911" x="4878388" y="5778500"/>
          <p14:tracePt t="7918" x="4868863" y="5761038"/>
          <p14:tracePt t="7926" x="4860925" y="5727700"/>
          <p14:tracePt t="7934" x="4852988" y="5676900"/>
          <p14:tracePt t="7941" x="4835525" y="5565775"/>
          <p14:tracePt t="7949" x="4827588" y="5481638"/>
          <p14:tracePt t="7956" x="4827588" y="5395913"/>
          <p14:tracePt t="7963" x="4827588" y="5353050"/>
          <p14:tracePt t="7971" x="4827588" y="5302250"/>
          <p14:tracePt t="7978" x="4827588" y="5276850"/>
          <p14:tracePt t="7986" x="4827588" y="5260975"/>
          <p14:tracePt t="7993" x="4827588" y="5226050"/>
          <p14:tracePt t="8001" x="4827588" y="5208588"/>
          <p14:tracePt t="8008" x="4827588" y="5183188"/>
          <p14:tracePt t="8015" x="4827588" y="5157788"/>
          <p14:tracePt t="8022" x="4827588" y="5141913"/>
          <p14:tracePt t="8029" x="4827588" y="5124450"/>
          <p14:tracePt t="8038" x="4827588" y="5116513"/>
          <p14:tracePt t="8052" x="4827588" y="5106988"/>
          <p14:tracePt t="8060" x="4827588" y="5099050"/>
          <p14:tracePt t="8068" x="4827588" y="5064125"/>
          <p14:tracePt t="8075" x="4843463" y="4937125"/>
          <p14:tracePt t="8082" x="4852988" y="4903788"/>
          <p14:tracePt t="8090" x="4860925" y="4843463"/>
          <p14:tracePt t="8097" x="4868863" y="4810125"/>
          <p14:tracePt t="8105" x="4894263" y="4759325"/>
          <p14:tracePt t="8112" x="4903788" y="4741863"/>
          <p14:tracePt t="8123" x="4919663" y="4724400"/>
          <p14:tracePt t="8127" x="4937125" y="4708525"/>
          <p14:tracePt t="8135" x="4954588" y="4673600"/>
          <p14:tracePt t="8142" x="4979988" y="4657725"/>
          <p14:tracePt t="8149" x="4979988" y="4648200"/>
          <p14:tracePt t="8165" x="4979988" y="4640263"/>
          <p14:tracePt t="8179" x="4987925" y="4630738"/>
          <p14:tracePt t="8187" x="4997450" y="4630738"/>
          <p14:tracePt t="8194" x="5005388" y="4622800"/>
          <p14:tracePt t="8202" x="5013325" y="4605338"/>
          <p14:tracePt t="8209" x="5022850" y="4597400"/>
          <p14:tracePt t="8216" x="5030788" y="4589463"/>
          <p14:tracePt t="8225" x="5038725" y="4589463"/>
          <p14:tracePt t="8292" x="5048250" y="4589463"/>
          <p14:tracePt t="8299" x="5056188" y="4589463"/>
          <p14:tracePt t="8307" x="5064125" y="4589463"/>
          <p14:tracePt t="8314" x="5073650" y="4589463"/>
          <p14:tracePt t="8321" x="5091113" y="4589463"/>
          <p14:tracePt t="8329" x="5106988" y="4589463"/>
          <p14:tracePt t="8337" x="5116513" y="4589463"/>
          <p14:tracePt t="8343" x="5124450" y="4589463"/>
          <p14:tracePt t="8359" x="5141913" y="4589463"/>
          <p14:tracePt t="8365" x="5149850" y="4589463"/>
          <p14:tracePt t="8418" x="5157788" y="4589463"/>
          <p14:tracePt t="8426" x="5175250" y="4589463"/>
          <p14:tracePt t="8433" x="5175250" y="4597400"/>
          <p14:tracePt t="8441" x="5175250" y="4605338"/>
          <p14:tracePt t="8448" x="5183188" y="4640263"/>
          <p14:tracePt t="8456" x="5183188" y="4683125"/>
          <p14:tracePt t="8463" x="5183188" y="4741863"/>
          <p14:tracePt t="8471" x="5183188" y="4792663"/>
          <p14:tracePt t="8478" x="5175250" y="4852988"/>
          <p14:tracePt t="8485" x="5157788" y="4868863"/>
          <p14:tracePt t="8494" x="5149850" y="4903788"/>
          <p14:tracePt t="8500" x="5141913" y="4929188"/>
          <p14:tracePt t="8509" x="5132388" y="4946650"/>
          <p14:tracePt t="8516" x="5132388" y="4962525"/>
          <p14:tracePt t="8523" x="5124450" y="4987925"/>
          <p14:tracePt t="8530" x="5116513" y="5005388"/>
          <p14:tracePt t="8538" x="5099050" y="5022850"/>
          <p14:tracePt t="8545" x="5073650" y="5038725"/>
          <p14:tracePt t="8553" x="5048250" y="5073650"/>
          <p14:tracePt t="8561" x="5022850" y="5091113"/>
          <p14:tracePt t="8566" x="4987925" y="5106988"/>
          <p14:tracePt t="8574" x="4962525" y="5116513"/>
          <p14:tracePt t="8581" x="4946650" y="5141913"/>
          <p14:tracePt t="8589" x="4903788" y="5157788"/>
          <p14:tracePt t="8596" x="4886325" y="5183188"/>
          <p14:tracePt t="8604" x="4852988" y="5226050"/>
          <p14:tracePt t="8611" x="4818063" y="5276850"/>
          <p14:tracePt t="8619" x="4792663" y="5294313"/>
          <p14:tracePt t="8625" x="4759325" y="5362575"/>
          <p14:tracePt t="8634" x="4733925" y="5387975"/>
          <p14:tracePt t="8641" x="4716463" y="5413375"/>
          <p14:tracePt t="8649" x="4708525" y="5430838"/>
          <p14:tracePt t="8656" x="4699000" y="5446713"/>
          <p14:tracePt t="8664" x="4699000" y="5464175"/>
          <p14:tracePt t="8671" x="4691063" y="5464175"/>
          <p14:tracePt t="8678" x="4683125" y="5472113"/>
          <p14:tracePt t="9030" x="4673600" y="5481638"/>
          <p14:tracePt t="9037" x="4657725" y="5489575"/>
          <p14:tracePt t="9045" x="4640263" y="5497513"/>
          <p14:tracePt t="9051" x="4630738" y="5497513"/>
          <p14:tracePt t="9059" x="4630738" y="5507038"/>
          <p14:tracePt t="9065" x="4605338" y="5514975"/>
          <p14:tracePt t="9074" x="4605338" y="5524500"/>
          <p14:tracePt t="9081" x="4597400" y="5524500"/>
          <p14:tracePt t="9088" x="4579938" y="5540375"/>
          <p14:tracePt t="9096" x="4572000" y="5549900"/>
          <p14:tracePt t="9103" x="4564063" y="5549900"/>
          <p14:tracePt t="9110" x="4546600" y="5557838"/>
          <p14:tracePt t="9118" x="4546600" y="5565775"/>
          <p14:tracePt t="9126" x="4538663" y="5565775"/>
          <p14:tracePt t="9133" x="4529138" y="5565775"/>
          <p14:tracePt t="9140" x="4521200" y="5575300"/>
          <p14:tracePt t="9148" x="4513263" y="5575300"/>
          <p14:tracePt t="9154" x="4503738" y="5583238"/>
          <p14:tracePt t="9162" x="4495800" y="5583238"/>
          <p14:tracePt t="9170" x="4486275" y="5583238"/>
          <p14:tracePt t="9177" x="4470400" y="5591175"/>
          <p14:tracePt t="9185" x="4460875" y="5608638"/>
          <p14:tracePt t="9199" x="4452938" y="5608638"/>
          <p14:tracePt t="9207" x="4435475" y="5616575"/>
          <p14:tracePt t="9214" x="4435475" y="5626100"/>
          <p14:tracePt t="9221" x="4419600" y="5626100"/>
          <p14:tracePt t="9229" x="4410075" y="5626100"/>
          <p14:tracePt t="9244" x="4402138" y="5626100"/>
          <p14:tracePt t="9251" x="4394200" y="5634038"/>
          <p14:tracePt t="9266" x="4384675" y="5634038"/>
          <p14:tracePt t="9274" x="4376738" y="5634038"/>
          <p14:tracePt t="9290" x="4368800" y="5634038"/>
          <p14:tracePt t="9296" x="4359275" y="5641975"/>
          <p14:tracePt t="9304" x="4351338" y="5641975"/>
          <p14:tracePt t="9319" x="4351338" y="5651500"/>
          <p14:tracePt t="9326" x="4341813" y="5659438"/>
          <p14:tracePt t="9334" x="4333875" y="5668963"/>
          <p14:tracePt t="9341" x="4325938" y="5676900"/>
          <p14:tracePt t="9349" x="4325938" y="5684838"/>
          <p14:tracePt t="9357" x="4316413" y="5694363"/>
          <p14:tracePt t="9363" x="4308475" y="5710238"/>
          <p14:tracePt t="9371" x="4291013" y="5719763"/>
          <p14:tracePt t="9378" x="4283075" y="5745163"/>
          <p14:tracePt t="9386" x="4275138" y="5761038"/>
          <p14:tracePt t="9393" x="4275138" y="5770563"/>
          <p14:tracePt t="9401" x="4265613" y="5770563"/>
          <p14:tracePt t="9408" x="4257675" y="5778500"/>
          <p14:tracePt t="9416" x="4257675" y="5788025"/>
          <p14:tracePt t="9423" x="4249738" y="5788025"/>
          <p14:tracePt t="9430" x="4249738" y="5803900"/>
          <p14:tracePt t="9438" x="4249738" y="5813425"/>
          <p14:tracePt t="9460" x="4240213" y="5813425"/>
          <p14:tracePt t="9467" x="4232275" y="5813425"/>
          <p14:tracePt t="9475" x="4214813" y="5813425"/>
          <p14:tracePt t="9482" x="4197350" y="5813425"/>
          <p14:tracePt t="9491" x="4189413" y="5813425"/>
          <p14:tracePt t="9498" x="4171950" y="5813425"/>
          <p14:tracePt t="9505" x="4138613" y="5788025"/>
          <p14:tracePt t="9512" x="4113213" y="5778500"/>
          <p14:tracePt t="9520" x="4087813" y="5753100"/>
          <p14:tracePt t="9528" x="4052888" y="5719763"/>
          <p14:tracePt t="9537" x="4037013" y="5702300"/>
          <p14:tracePt t="9544" x="4019550" y="5684838"/>
          <p14:tracePt t="9552" x="4019550" y="5668963"/>
          <p14:tracePt t="9558" x="4011613" y="5651500"/>
          <p14:tracePt t="9565" x="3994150" y="5651500"/>
          <p14:tracePt t="9573" x="3976688" y="5626100"/>
          <p14:tracePt t="9580" x="3960813" y="5608638"/>
          <p14:tracePt t="9587" x="3951288" y="5591175"/>
          <p14:tracePt t="9594" x="3935413" y="5583238"/>
          <p14:tracePt t="9602" x="3908425" y="5575300"/>
          <p14:tracePt t="9609" x="3892550" y="5557838"/>
          <p14:tracePt t="9617" x="3875088" y="5532438"/>
          <p14:tracePt t="9626" x="3867150" y="5514975"/>
          <p14:tracePt t="9632" x="3841750" y="5489575"/>
          <p14:tracePt t="9641" x="3824288" y="5456238"/>
          <p14:tracePt t="9647" x="3806825" y="5438775"/>
          <p14:tracePt t="9654" x="3790950" y="5430838"/>
          <p14:tracePt t="9661" x="3773488" y="5413375"/>
          <p14:tracePt t="9669" x="3756025" y="5395913"/>
          <p14:tracePt t="9676" x="3738563" y="5380038"/>
          <p14:tracePt t="9684" x="3722688" y="5362575"/>
          <p14:tracePt t="9692" x="3697288" y="5327650"/>
          <p14:tracePt t="9699" x="3671888" y="5311775"/>
          <p14:tracePt t="9707" x="3646488" y="5302250"/>
          <p14:tracePt t="9714" x="3619500" y="5276850"/>
          <p14:tracePt t="9721" x="3586163" y="5243513"/>
          <p14:tracePt t="9728" x="3560763" y="5235575"/>
          <p14:tracePt t="9736" x="3535363" y="5218113"/>
          <p14:tracePt t="9743" x="3502025" y="5200650"/>
          <p14:tracePt t="9751" x="3484563" y="5192713"/>
          <p14:tracePt t="9760" x="3459163" y="5167313"/>
          <p14:tracePt t="9766" x="3424238" y="5157788"/>
          <p14:tracePt t="9774" x="3408363" y="5149850"/>
          <p14:tracePt t="9781" x="3390900" y="5141913"/>
          <p14:tracePt t="9788" x="3365500" y="5132388"/>
          <p14:tracePt t="9796" x="3340100" y="5124450"/>
          <p14:tracePt t="9803" x="3322638" y="5116513"/>
          <p14:tracePt t="9818" x="3314700" y="5116513"/>
          <p14:tracePt t="9825" x="3305175" y="5116513"/>
          <p14:tracePt t="9833" x="3297238" y="5116513"/>
          <p14:tracePt t="9892" x="3279775" y="5116513"/>
          <p14:tracePt t="9961" x="3305175" y="5124450"/>
          <p14:tracePt t="9967" x="3340100" y="5149850"/>
          <p14:tracePt t="9975" x="3390900" y="5192713"/>
          <p14:tracePt t="9982" x="3441700" y="5235575"/>
          <p14:tracePt t="9991" x="3517900" y="5302250"/>
          <p14:tracePt t="9997" x="3560763" y="5327650"/>
          <p14:tracePt t="10004" x="3619500" y="5370513"/>
          <p14:tracePt t="10012" x="3671888" y="5421313"/>
          <p14:tracePt t="10019" x="3738563" y="5464175"/>
          <p14:tracePt t="10026" x="3841750" y="5524500"/>
          <p14:tracePt t="10034" x="3935413" y="5575300"/>
          <p14:tracePt t="10044" x="4062413" y="5634038"/>
          <p14:tracePt t="10049" x="4138613" y="5659438"/>
          <p14:tracePt t="10057" x="4232275" y="5710238"/>
          <p14:tracePt t="10064" x="4308475" y="5727700"/>
          <p14:tracePt t="10071" x="4351338" y="5745163"/>
          <p14:tracePt t="10079" x="4402138" y="5770563"/>
          <p14:tracePt t="10086" x="4435475" y="5788025"/>
          <p14:tracePt t="10093" x="4486275" y="5813425"/>
          <p14:tracePt t="10101" x="4513263" y="5829300"/>
          <p14:tracePt t="10109" x="4521200" y="5838825"/>
          <p14:tracePt t="10116" x="4529138" y="5846763"/>
          <p14:tracePt t="10125" x="4546600" y="5854700"/>
          <p14:tracePt t="10205" x="4554538" y="5854700"/>
          <p14:tracePt t="10295" x="4538663" y="5854700"/>
          <p14:tracePt t="10302" x="4495800" y="5821363"/>
          <p14:tracePt t="10310" x="4402138" y="5770563"/>
          <p14:tracePt t="10317" x="4283075" y="5710238"/>
          <p14:tracePt t="10325" x="4189413" y="5651500"/>
          <p14:tracePt t="10332" x="4156075" y="5634038"/>
          <p14:tracePt t="10339" x="4095750" y="5591175"/>
          <p14:tracePt t="10347" x="4037013" y="5524500"/>
          <p14:tracePt t="10354" x="3986213" y="5472113"/>
          <p14:tracePt t="10361" x="3943350" y="5413375"/>
          <p14:tracePt t="10369" x="3908425" y="5362575"/>
          <p14:tracePt t="10376" x="3857625" y="5319713"/>
          <p14:tracePt t="10384" x="3824288" y="5268913"/>
          <p14:tracePt t="10392" x="3773488" y="5226050"/>
          <p14:tracePt t="10399" x="3722688" y="5200650"/>
          <p14:tracePt t="10407" x="3654425" y="5157788"/>
          <p14:tracePt t="10414" x="3636963" y="5141913"/>
          <p14:tracePt t="10421" x="3603625" y="5132388"/>
          <p14:tracePt t="10428" x="3578225" y="5124450"/>
          <p14:tracePt t="10436" x="3560763" y="5116513"/>
          <p14:tracePt t="10451" x="3552825" y="5116513"/>
          <p14:tracePt t="10459" x="3543300" y="5116513"/>
          <p14:tracePt t="10466" x="3535363" y="5116513"/>
          <p14:tracePt t="10473" x="3527425" y="5116513"/>
          <p14:tracePt t="11025" x="3543300" y="5132388"/>
          <p14:tracePt t="11032" x="3586163" y="5157788"/>
          <p14:tracePt t="11039" x="3611563" y="5175250"/>
          <p14:tracePt t="11047" x="3646488" y="5218113"/>
          <p14:tracePt t="11054" x="3697288" y="5260975"/>
          <p14:tracePt t="11061" x="3738563" y="5311775"/>
          <p14:tracePt t="11069" x="3773488" y="5353050"/>
          <p14:tracePt t="11076" x="3824288" y="5405438"/>
          <p14:tracePt t="11084" x="3875088" y="5446713"/>
          <p14:tracePt t="11091" x="3960813" y="5497513"/>
          <p14:tracePt t="11098" x="4011613" y="5540375"/>
          <p14:tracePt t="11119" x="4079875" y="5600700"/>
          <p14:tracePt t="11121" x="4130675" y="5626100"/>
          <p14:tracePt t="11128" x="4164013" y="5641975"/>
          <p14:tracePt t="11136" x="4197350" y="5659438"/>
          <p14:tracePt t="11143" x="4214813" y="5668963"/>
          <p14:tracePt t="11150" x="4232275" y="5676900"/>
          <p14:tracePt t="11158" x="4249738" y="5684838"/>
          <p14:tracePt t="11165" x="4265613" y="5710238"/>
          <p14:tracePt t="11172" x="4283075" y="5719763"/>
          <p14:tracePt t="11180" x="4291013" y="5719763"/>
          <p14:tracePt t="11187" x="4300538" y="5719763"/>
          <p14:tracePt t="11209" x="4300538" y="5727700"/>
          <p14:tracePt t="11420" x="4308475" y="5735638"/>
          <p14:tracePt t="11427" x="4316413" y="5735638"/>
          <p14:tracePt t="11435" x="4316413" y="5745163"/>
          <p14:tracePt t="11441" x="4325938" y="5745163"/>
          <p14:tracePt t="11485" x="4341813" y="5761038"/>
          <p14:tracePt t="11492" x="4359275" y="5770563"/>
          <p14:tracePt t="11500" x="4376738" y="5770563"/>
          <p14:tracePt t="11508" x="4394200" y="5778500"/>
          <p14:tracePt t="11515" x="4410075" y="5788025"/>
          <p14:tracePt t="11530" x="4427538" y="5788025"/>
          <p14:tracePt t="11545" x="4435475" y="5788025"/>
          <p14:tracePt t="11574" x="4435475" y="5795963"/>
          <p14:tracePt t="11582" x="4445000" y="5803900"/>
          <p14:tracePt t="11589" x="4452938" y="5803900"/>
          <p14:tracePt t="11604" x="4460875" y="5813425"/>
          <p14:tracePt t="11611" x="4470400" y="5813425"/>
          <p14:tracePt t="11619" x="4478338" y="5813425"/>
          <p14:tracePt t="11627" x="4486275" y="5813425"/>
          <p14:tracePt t="11687" x="4495800" y="5813425"/>
          <p14:tracePt t="11702" x="4503738" y="5829300"/>
          <p14:tracePt t="11710" x="4513263" y="5829300"/>
          <p14:tracePt t="11717" x="4521200" y="5829300"/>
          <p14:tracePt t="11993" x="4529138" y="5803900"/>
          <p14:tracePt t="12002" x="4538663" y="5745163"/>
          <p14:tracePt t="12006" x="4546600" y="5710238"/>
          <p14:tracePt t="12015" x="4554538" y="5694363"/>
          <p14:tracePt t="12021" x="4564063" y="5659438"/>
          <p14:tracePt t="12028" x="4564063" y="5641975"/>
          <p14:tracePt t="12036" x="4564063" y="5634038"/>
          <p14:tracePt t="12051" x="4564063" y="5626100"/>
          <p14:tracePt t="12081" x="4564063" y="5616575"/>
          <p14:tracePt t="12096" x="4572000" y="5549900"/>
          <p14:tracePt t="12103" x="4572000" y="5524500"/>
          <p14:tracePt t="12111" x="4572000" y="5497513"/>
          <p14:tracePt t="12118" x="4572000" y="5489575"/>
          <p14:tracePt t="12126" x="4572000" y="5464175"/>
          <p14:tracePt t="12133" x="4572000" y="5446713"/>
          <p14:tracePt t="12140" x="4572000" y="5430838"/>
          <p14:tracePt t="12148" x="4572000" y="5421313"/>
          <p14:tracePt t="12155" x="4572000" y="5405438"/>
          <p14:tracePt t="12162" x="4572000" y="5380038"/>
          <p14:tracePt t="12170" x="4572000" y="5362575"/>
          <p14:tracePt t="12184" x="4572000" y="5345113"/>
          <p14:tracePt t="12192" x="4572000" y="5243513"/>
          <p14:tracePt t="12200" x="4572000" y="5192713"/>
          <p14:tracePt t="12207" x="4572000" y="5149850"/>
          <p14:tracePt t="12215" x="4572000" y="5116513"/>
          <p14:tracePt t="12222" x="4572000" y="5081588"/>
          <p14:tracePt t="12229" x="4572000" y="5064125"/>
          <p14:tracePt t="12245" x="4572000" y="5056188"/>
          <p14:tracePt t="12252" x="4572000" y="5048250"/>
          <p14:tracePt t="12328" x="4572000" y="5038725"/>
          <p14:tracePt t="12335" x="4572000" y="5013325"/>
          <p14:tracePt t="12343" x="4572000" y="5005388"/>
          <p14:tracePt t="12351" x="4572000" y="4997450"/>
          <p14:tracePt t="12357" x="4572000" y="4987925"/>
          <p14:tracePt t="12439" x="4572000" y="4979988"/>
          <p14:tracePt t="12446" x="4572000" y="4972050"/>
          <p14:tracePt t="12461" x="4572000" y="4962525"/>
          <p14:tracePt t="12475" x="4572000" y="4954588"/>
          <p14:tracePt t="12483" x="4572000" y="4946650"/>
          <p14:tracePt t="12550" x="4572000" y="4937125"/>
          <p14:tracePt t="12558" x="4572000" y="4919663"/>
          <p14:tracePt t="12834" x="4538663" y="4894263"/>
          <p14:tracePt t="12841" x="4478338" y="4868863"/>
          <p14:tracePt t="12848" x="4452938" y="4860925"/>
          <p14:tracePt t="12856" x="4410075" y="4827588"/>
          <p14:tracePt t="12863" x="4376738" y="4827588"/>
          <p14:tracePt t="12872" x="4351338" y="4810125"/>
          <p14:tracePt t="12878" x="4308475" y="4792663"/>
          <p14:tracePt t="12885" x="4275138" y="4767263"/>
          <p14:tracePt t="12893" x="4206875" y="4741863"/>
          <p14:tracePt t="12900" x="4189413" y="4733925"/>
          <p14:tracePt t="12907" x="4121150" y="4716463"/>
          <p14:tracePt t="12915" x="4070350" y="4708525"/>
          <p14:tracePt t="12923" x="4027488" y="4708525"/>
          <p14:tracePt t="12929" x="4002088" y="4708525"/>
          <p14:tracePt t="12938" x="3986213" y="4708525"/>
          <p14:tracePt t="12944" x="3951288" y="4708525"/>
          <p14:tracePt t="12952" x="3935413" y="4708525"/>
          <p14:tracePt t="12959" x="3917950" y="4708525"/>
          <p14:tracePt t="12967" x="3900488" y="4708525"/>
          <p14:tracePt t="12974" x="3875088" y="4716463"/>
          <p14:tracePt t="12982" x="3857625" y="4724400"/>
          <p14:tracePt t="12989" x="3849688" y="4741863"/>
          <p14:tracePt t="12996" x="3832225" y="4749800"/>
          <p14:tracePt t="13004" x="3816350" y="4759325"/>
          <p14:tracePt t="13011" x="3790950" y="4784725"/>
          <p14:tracePt t="13020" x="3773488" y="4818063"/>
          <p14:tracePt t="13026" x="3756025" y="4843463"/>
          <p14:tracePt t="13033" x="3748088" y="4868863"/>
          <p14:tracePt t="13040" x="3748088" y="4894263"/>
          <p14:tracePt t="13049" x="3748088" y="4903788"/>
          <p14:tracePt t="13056" x="3748088" y="4919663"/>
          <p14:tracePt t="13064" x="3748088" y="4937125"/>
          <p14:tracePt t="13078" x="3748088" y="4946650"/>
          <p14:tracePt t="13086" x="3748088" y="4962525"/>
          <p14:tracePt t="13101" x="3748088" y="4972050"/>
          <p14:tracePt t="13120" x="3748088" y="4979988"/>
          <p14:tracePt t="13145" x="3756025" y="4979988"/>
          <p14:tracePt t="13153" x="3763963" y="4979988"/>
          <p14:tracePt t="13160" x="3773488" y="4979988"/>
          <p14:tracePt t="13168" x="3781425" y="4979988"/>
          <p14:tracePt t="13175" x="3790950" y="4979988"/>
          <p14:tracePt t="13877" x="3619500" y="4835525"/>
          <p14:tracePt t="13883" x="3424238" y="4665663"/>
          <p14:tracePt t="13890" x="3297238" y="4546600"/>
          <p14:tracePt t="13898" x="2932113" y="4181475"/>
          <p14:tracePt t="13906" x="2532063" y="3763963"/>
          <p14:tracePt t="13913" x="2286000" y="3509963"/>
          <p14:tracePt t="13921" x="1946275" y="3152775"/>
          <p14:tracePt t="13927" x="1487488" y="2676525"/>
          <p14:tracePt t="13935" x="1350963" y="2541588"/>
          <p14:tracePt t="13942" x="1216025" y="2405063"/>
          <p14:tracePt t="13949" x="858838" y="1938338"/>
          <p14:tracePt t="13956" x="714375" y="1733550"/>
          <p14:tracePt t="13964" x="654050" y="1614488"/>
          <p14:tracePt t="13972" x="603250" y="1546225"/>
          <p14:tracePt t="13979" x="534988" y="1427163"/>
          <p14:tracePt t="13988" x="425450" y="1249363"/>
          <p14:tracePt t="13994" x="357188" y="993775"/>
          <p14:tracePt t="14001" x="322263" y="892175"/>
          <p14:tracePt t="14009" x="314325" y="858838"/>
          <p14:tracePt t="14016" x="306388" y="841375"/>
          <p14:tracePt t="14279" x="111125" y="67945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19067E71-8815-4989-937F-F2E756F5C7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/>
              <a:t>Diagnostic</a:t>
            </a:r>
            <a:r>
              <a:rPr lang="en-US" altLang="cs-CZ" sz="3200"/>
              <a:t> e</a:t>
            </a:r>
            <a:r>
              <a:rPr lang="cs-CZ" altLang="cs-CZ" sz="3200"/>
              <a:t>xamination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2EBF722A-A021-44D8-8BAF-2D94AB39BE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42988" y="1989138"/>
            <a:ext cx="7543800" cy="41148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cs-CZ">
                <a:solidFill>
                  <a:srgbClr val="FFFF00"/>
                </a:solidFill>
              </a:rPr>
              <a:t>1. ANAMNESIS</a:t>
            </a:r>
            <a:r>
              <a:rPr lang="en-US" altLang="cs-CZ"/>
              <a:t> </a:t>
            </a:r>
          </a:p>
          <a:p>
            <a:pPr eaLnBrk="1" hangingPunct="1">
              <a:buFontTx/>
              <a:buNone/>
            </a:pPr>
            <a:r>
              <a:rPr lang="en-US" altLang="cs-CZ"/>
              <a:t>a] </a:t>
            </a:r>
            <a:r>
              <a:rPr lang="en-US" altLang="cs-CZ" u="sng"/>
              <a:t>Family anamnesis</a:t>
            </a:r>
          </a:p>
          <a:p>
            <a:pPr eaLnBrk="1" hangingPunct="1">
              <a:buFontTx/>
              <a:buNone/>
            </a:pPr>
            <a:r>
              <a:rPr lang="en-US" altLang="cs-CZ"/>
              <a:t>     - dental problems of parents</a:t>
            </a:r>
          </a:p>
          <a:p>
            <a:pPr eaLnBrk="1" hangingPunct="1">
              <a:buFontTx/>
              <a:buNone/>
            </a:pPr>
            <a:r>
              <a:rPr lang="en-US" altLang="cs-CZ"/>
              <a:t>     -  orthodontic anomalies of parents</a:t>
            </a:r>
          </a:p>
          <a:p>
            <a:pPr eaLnBrk="1" hangingPunct="1">
              <a:buFontTx/>
              <a:buNone/>
            </a:pPr>
            <a:r>
              <a:rPr lang="en-US" altLang="cs-CZ"/>
              <a:t>     -  genetic health problems</a:t>
            </a:r>
            <a:endParaRPr lang="cs-CZ" altLang="cs-CZ"/>
          </a:p>
        </p:txBody>
      </p:sp>
      <p:pic>
        <p:nvPicPr>
          <p:cNvPr id="4100" name="Zvuk 1">
            <a:hlinkClick r:id="" action="ppaction://media"/>
            <a:extLst>
              <a:ext uri="{FF2B5EF4-FFF2-40B4-BE49-F238E27FC236}">
                <a16:creationId xmlns:a16="http://schemas.microsoft.com/office/drawing/2014/main" id="{F7098A56-1F3D-45EE-A29F-20FE5C330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F6A66DC-7F1C-40CE-8B20-0B911CED09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76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4">
            <a:extLst>
              <a:ext uri="{FF2B5EF4-FFF2-40B4-BE49-F238E27FC236}">
                <a16:creationId xmlns:a16="http://schemas.microsoft.com/office/drawing/2014/main" id="{B3CC0C93-CF0B-41CD-9056-83C0A37516A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600200" y="285750"/>
            <a:ext cx="7543800" cy="1431925"/>
          </a:xfrm>
        </p:spPr>
        <p:txBody>
          <a:bodyPr/>
          <a:lstStyle/>
          <a:p>
            <a:pPr eaLnBrk="1" hangingPunct="1"/>
            <a:r>
              <a:rPr lang="cs-CZ" altLang="cs-CZ" sz="2400">
                <a:solidFill>
                  <a:srgbClr val="FFC000"/>
                </a:solidFill>
                <a:latin typeface="Book Antiqua" panose="02040602050305030304" pitchFamily="18" charset="0"/>
              </a:rPr>
              <a:t>Bimaxilary protrusion</a:t>
            </a:r>
            <a:br>
              <a:rPr lang="cs-CZ" altLang="cs-CZ" sz="2400">
                <a:solidFill>
                  <a:srgbClr val="FFC000"/>
                </a:solidFill>
                <a:latin typeface="Book Antiqua" panose="02040602050305030304" pitchFamily="18" charset="0"/>
              </a:rPr>
            </a:br>
            <a:endParaRPr lang="cs-CZ" altLang="cs-CZ" sz="2400">
              <a:solidFill>
                <a:srgbClr val="FFC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29699" name="Zástupný symbol pro obsah 6" descr="oujezská a..jpg">
            <a:extLst>
              <a:ext uri="{FF2B5EF4-FFF2-40B4-BE49-F238E27FC236}">
                <a16:creationId xmlns:a16="http://schemas.microsoft.com/office/drawing/2014/main" id="{7853C2C6-E6D8-4527-B6E5-70082D68974A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83163" y="1724025"/>
            <a:ext cx="2597150" cy="4114800"/>
          </a:xfrm>
        </p:spPr>
      </p:pic>
      <p:pic>
        <p:nvPicPr>
          <p:cNvPr id="29700" name="Zástupný symbol pro obsah 3" descr="anteriorotace.JPG">
            <a:extLst>
              <a:ext uri="{FF2B5EF4-FFF2-40B4-BE49-F238E27FC236}">
                <a16:creationId xmlns:a16="http://schemas.microsoft.com/office/drawing/2014/main" id="{1946E8DE-6C51-46D2-B8B9-889747E963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628775"/>
            <a:ext cx="2940050" cy="442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Zvuk 1">
            <a:hlinkClick r:id="" action="ppaction://media"/>
            <a:extLst>
              <a:ext uri="{FF2B5EF4-FFF2-40B4-BE49-F238E27FC236}">
                <a16:creationId xmlns:a16="http://schemas.microsoft.com/office/drawing/2014/main" id="{A9592E42-5EB3-4884-B21B-1AB4A1CAE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AD764151-AC74-4BD4-BEB0-AF46C1C820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259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07" x="3246438" y="6416675"/>
          <p14:tracePt t="2514" x="3238500" y="6416675"/>
          <p14:tracePt t="2522" x="3228975" y="6416675"/>
          <p14:tracePt t="2537" x="3221038" y="6416675"/>
          <p14:tracePt t="2544" x="3211513" y="6416675"/>
          <p14:tracePt t="2589" x="3195638" y="6416675"/>
          <p14:tracePt t="2596" x="3186113" y="6416675"/>
          <p14:tracePt t="2611" x="3178175" y="6407150"/>
          <p14:tracePt t="2619" x="3178175" y="6399213"/>
          <p14:tracePt t="2648" x="3170238" y="6391275"/>
          <p14:tracePt t="2655" x="3160713" y="6365875"/>
          <p14:tracePt t="2663" x="3152775" y="6348413"/>
          <p14:tracePt t="2678" x="3152775" y="6338888"/>
          <p14:tracePt t="2685" x="3152775" y="6330950"/>
          <p14:tracePt t="2715" x="3144838" y="6313488"/>
          <p14:tracePt t="2722" x="3127375" y="6297613"/>
          <p14:tracePt t="2730" x="3119438" y="6272213"/>
          <p14:tracePt t="2737" x="3109913" y="6262688"/>
          <p14:tracePt t="2745" x="3101975" y="6246813"/>
          <p14:tracePt t="2753" x="3094038" y="6221413"/>
          <p14:tracePt t="2760" x="3084513" y="6186488"/>
          <p14:tracePt t="2768" x="3076575" y="6178550"/>
          <p14:tracePt t="2774" x="3051175" y="6143625"/>
          <p14:tracePt t="2782" x="3041650" y="6118225"/>
          <p14:tracePt t="2789" x="3033713" y="6084888"/>
          <p14:tracePt t="2797" x="3025775" y="6059488"/>
          <p14:tracePt t="2804" x="3016250" y="6024563"/>
          <p14:tracePt t="2812" x="3008313" y="6008688"/>
          <p14:tracePt t="2820" x="3008313" y="5991225"/>
          <p14:tracePt t="2827" x="3000375" y="5973763"/>
          <p14:tracePt t="2834" x="3000375" y="5957888"/>
          <p14:tracePt t="2842" x="3000375" y="5940425"/>
          <p14:tracePt t="2849" x="3000375" y="5932488"/>
          <p14:tracePt t="2864" x="3000375" y="5922963"/>
          <p14:tracePt t="2871" x="3000375" y="5915025"/>
          <p14:tracePt t="2916" x="3000375" y="5889625"/>
          <p14:tracePt t="2924" x="3000375" y="5880100"/>
          <p14:tracePt t="2938" x="3000375" y="5872163"/>
          <p14:tracePt t="2946" x="3000375" y="5864225"/>
          <p14:tracePt t="2961" x="3000375" y="5846763"/>
          <p14:tracePt t="2969" x="3000375" y="5838825"/>
          <p14:tracePt t="2975" x="3000375" y="5829300"/>
          <p14:tracePt t="2983" x="3000375" y="5821363"/>
          <p14:tracePt t="2998" x="3000375" y="5813425"/>
          <p14:tracePt t="3013" x="3000375" y="5803900"/>
          <p14:tracePt t="3020" x="3000375" y="5795963"/>
          <p14:tracePt t="3460" x="2990850" y="5795963"/>
          <p14:tracePt t="3468" x="2982913" y="5795963"/>
          <p14:tracePt t="3475" x="2974975" y="5795963"/>
          <p14:tracePt t="3490" x="2957513" y="5795963"/>
          <p14:tracePt t="3497" x="2949575" y="5795963"/>
          <p14:tracePt t="3893" x="2940050" y="5795963"/>
          <p14:tracePt t="3908" x="2940050" y="5788025"/>
          <p14:tracePt t="3929" x="2932113" y="5753100"/>
          <p14:tracePt t="3936" x="2922588" y="5710238"/>
          <p14:tracePt t="3949" x="2922588" y="5694363"/>
          <p14:tracePt t="3952" x="2922588" y="5684838"/>
          <p14:tracePt t="3959" x="2922588" y="5676900"/>
          <p14:tracePt t="3967" x="2922588" y="5651500"/>
          <p14:tracePt t="3974" x="2914650" y="5608638"/>
          <p14:tracePt t="3981" x="2914650" y="5583238"/>
          <p14:tracePt t="3989" x="2914650" y="5575300"/>
          <p14:tracePt t="4003" x="2914650" y="5565775"/>
          <p14:tracePt t="4011" x="2914650" y="5549900"/>
          <p14:tracePt t="4018" x="2914650" y="5540375"/>
          <p14:tracePt t="4026" x="2914650" y="5532438"/>
          <p14:tracePt t="4034" x="2914650" y="5524500"/>
          <p14:tracePt t="4041" x="2914650" y="5514975"/>
          <p14:tracePt t="4049" x="2914650" y="5507038"/>
          <p14:tracePt t="4056" x="2914650" y="5497513"/>
          <p14:tracePt t="4070" x="2914650" y="5472113"/>
          <p14:tracePt t="4078" x="2914650" y="5446713"/>
          <p14:tracePt t="4085" x="2914650" y="5413375"/>
          <p14:tracePt t="4093" x="2922588" y="5353050"/>
          <p14:tracePt t="4100" x="2949575" y="5251450"/>
          <p14:tracePt t="4108" x="2965450" y="5175250"/>
          <p14:tracePt t="4115" x="2990850" y="5116513"/>
          <p14:tracePt t="4122" x="3000375" y="5081588"/>
          <p14:tracePt t="4130" x="3016250" y="5030788"/>
          <p14:tracePt t="4137" x="3025775" y="5013325"/>
          <p14:tracePt t="4145" x="3033713" y="4997450"/>
          <p14:tracePt t="4152" x="3041650" y="4972050"/>
          <p14:tracePt t="4160" x="3041650" y="4962525"/>
          <p14:tracePt t="4167" x="3041650" y="4954588"/>
          <p14:tracePt t="4175" x="3051175" y="4946650"/>
          <p14:tracePt t="4182" x="3051175" y="4937125"/>
          <p14:tracePt t="4190" x="3067050" y="4929188"/>
          <p14:tracePt t="4197" x="3067050" y="4911725"/>
          <p14:tracePt t="4204" x="3067050" y="4894263"/>
          <p14:tracePt t="4212" x="3076575" y="4886325"/>
          <p14:tracePt t="4219" x="3084513" y="4868863"/>
          <p14:tracePt t="4227" x="3094038" y="4843463"/>
          <p14:tracePt t="4234" x="3094038" y="4827588"/>
          <p14:tracePt t="4242" x="3101975" y="4792663"/>
          <p14:tracePt t="4250" x="3109913" y="4759325"/>
          <p14:tracePt t="4256" x="3109913" y="4724400"/>
          <p14:tracePt t="4264" x="3119438" y="4691063"/>
          <p14:tracePt t="4279" x="3119438" y="4683125"/>
          <p14:tracePt t="4286" x="3119438" y="4673600"/>
          <p14:tracePt t="4293" x="3119438" y="4665663"/>
          <p14:tracePt t="4384" x="3109913" y="4673600"/>
          <p14:tracePt t="4391" x="3094038" y="4699000"/>
          <p14:tracePt t="4398" x="3076575" y="4724400"/>
          <p14:tracePt t="4405" x="3051175" y="4741863"/>
          <p14:tracePt t="4413" x="3033713" y="4775200"/>
          <p14:tracePt t="4420" x="3025775" y="4792663"/>
          <p14:tracePt t="4428" x="3016250" y="4810125"/>
          <p14:tracePt t="4435" x="3008313" y="4835525"/>
          <p14:tracePt t="4443" x="3008313" y="4852988"/>
          <p14:tracePt t="4450" x="3000375" y="4868863"/>
          <p14:tracePt t="4457" x="2982913" y="4894263"/>
          <p14:tracePt t="4465" x="2974975" y="4937125"/>
          <p14:tracePt t="4472" x="2965450" y="4972050"/>
          <p14:tracePt t="4480" x="2957513" y="5022850"/>
          <p14:tracePt t="4487" x="2932113" y="5064125"/>
          <p14:tracePt t="4495" x="2922588" y="5124450"/>
          <p14:tracePt t="4502" x="2914650" y="5157788"/>
          <p14:tracePt t="4510" x="2914650" y="5192713"/>
          <p14:tracePt t="4517" x="2906713" y="5218113"/>
          <p14:tracePt t="4525" x="2906713" y="5226050"/>
          <p14:tracePt t="4532" x="2897188" y="5251450"/>
          <p14:tracePt t="4540" x="2897188" y="5276850"/>
          <p14:tracePt t="4547" x="2889250" y="5286375"/>
          <p14:tracePt t="4554" x="2889250" y="5311775"/>
          <p14:tracePt t="4562" x="2881313" y="5345113"/>
          <p14:tracePt t="4569" x="2881313" y="5370513"/>
          <p14:tracePt t="4577" x="2871788" y="5413375"/>
          <p14:tracePt t="4584" x="2871788" y="5464175"/>
          <p14:tracePt t="4591" x="2871788" y="5524500"/>
          <p14:tracePt t="4600" x="2871788" y="5600700"/>
          <p14:tracePt t="4606" x="2871788" y="5668963"/>
          <p14:tracePt t="4614" x="2871788" y="5727700"/>
          <p14:tracePt t="4621" x="2871788" y="5770563"/>
          <p14:tracePt t="4629" x="2871788" y="5795963"/>
          <p14:tracePt t="4635" x="2871788" y="5838825"/>
          <p14:tracePt t="4644" x="2871788" y="5854700"/>
          <p14:tracePt t="4651" x="2871788" y="5872163"/>
          <p14:tracePt t="4659" x="2871788" y="5905500"/>
          <p14:tracePt t="4666" x="2871788" y="5915025"/>
          <p14:tracePt t="4674" x="2871788" y="5932488"/>
          <p14:tracePt t="4680" x="2871788" y="5940425"/>
          <p14:tracePt t="4696" x="2871788" y="5957888"/>
          <p14:tracePt t="4703" x="2871788" y="5965825"/>
          <p14:tracePt t="4830" x="2871788" y="5948363"/>
          <p14:tracePt t="4838" x="2881313" y="5905500"/>
          <p14:tracePt t="4846" x="2906713" y="5854700"/>
          <p14:tracePt t="4852" x="2906713" y="5788025"/>
          <p14:tracePt t="4860" x="2906713" y="5745163"/>
          <p14:tracePt t="4867" x="2906713" y="5710238"/>
          <p14:tracePt t="4875" x="2906713" y="5668963"/>
          <p14:tracePt t="4882" x="2906713" y="5659438"/>
          <p14:tracePt t="4897" x="2906713" y="5651500"/>
          <p14:tracePt t="4905" x="2906713" y="5641975"/>
          <p14:tracePt t="4912" x="2906713" y="5565775"/>
          <p14:tracePt t="4919" x="2906713" y="5557838"/>
          <p14:tracePt t="4927" x="2906713" y="5540375"/>
          <p14:tracePt t="4935" x="2906713" y="5497513"/>
          <p14:tracePt t="4942" x="2906713" y="5464175"/>
          <p14:tracePt t="4951" x="2906713" y="5421313"/>
          <p14:tracePt t="4957" x="2914650" y="5387975"/>
          <p14:tracePt t="4968" x="2922588" y="5276850"/>
          <p14:tracePt t="4971" x="2932113" y="5235575"/>
          <p14:tracePt t="4979" x="2940050" y="5157788"/>
          <p14:tracePt t="4988" x="2940050" y="5124450"/>
          <p14:tracePt t="4994" x="2949575" y="5091113"/>
          <p14:tracePt t="5002" x="2949575" y="5081588"/>
          <p14:tracePt t="5009" x="2949575" y="5056188"/>
          <p14:tracePt t="5017" x="2949575" y="5048250"/>
          <p14:tracePt t="5023" x="2957513" y="5030788"/>
          <p14:tracePt t="5030" x="2957513" y="5013325"/>
          <p14:tracePt t="5046" x="2957513" y="4997450"/>
          <p14:tracePt t="5053" x="2957513" y="4987925"/>
          <p14:tracePt t="5091" x="2957513" y="4979988"/>
          <p14:tracePt t="5098" x="2965450" y="4962525"/>
          <p14:tracePt t="5105" x="2974975" y="4954588"/>
          <p14:tracePt t="5113" x="2990850" y="4937125"/>
          <p14:tracePt t="5120" x="2990850" y="4919663"/>
          <p14:tracePt t="5128" x="2990850" y="4911725"/>
          <p14:tracePt t="5142" x="2990850" y="4903788"/>
          <p14:tracePt t="5150" x="3008313" y="4827588"/>
          <p14:tracePt t="5157" x="3016250" y="4792663"/>
          <p14:tracePt t="5166" x="3016250" y="4775200"/>
          <p14:tracePt t="5172" x="3025775" y="4759325"/>
          <p14:tracePt t="5180" x="3025775" y="4741863"/>
          <p14:tracePt t="5187" x="3025775" y="4724400"/>
          <p14:tracePt t="5202" x="3025775" y="4716463"/>
          <p14:tracePt t="5210" x="3025775" y="4708525"/>
          <p14:tracePt t="5292" x="3008313" y="4724400"/>
          <p14:tracePt t="5299" x="2982913" y="4741863"/>
          <p14:tracePt t="5307" x="2965450" y="4784725"/>
          <p14:tracePt t="5314" x="2949575" y="4818063"/>
          <p14:tracePt t="5321" x="2932113" y="4835525"/>
          <p14:tracePt t="5328" x="2914650" y="4868863"/>
          <p14:tracePt t="5336" x="2897188" y="4894263"/>
          <p14:tracePt t="5344" x="2889250" y="4919663"/>
          <p14:tracePt t="5351" x="2871788" y="4954588"/>
          <p14:tracePt t="5358" x="2863850" y="4979988"/>
          <p14:tracePt t="5367" x="2846388" y="5005388"/>
          <p14:tracePt t="5373" x="2838450" y="5030788"/>
          <p14:tracePt t="5381" x="2820988" y="5056188"/>
          <p14:tracePt t="5388" x="2813050" y="5081588"/>
          <p14:tracePt t="5396" x="2805113" y="5116513"/>
          <p14:tracePt t="5402" x="2795588" y="5141913"/>
          <p14:tracePt t="5411" x="2787650" y="5157788"/>
          <p14:tracePt t="5419" x="2778125" y="5192713"/>
          <p14:tracePt t="5426" x="2778125" y="5218113"/>
          <p14:tracePt t="5434" x="2778125" y="5243513"/>
          <p14:tracePt t="5440" x="2778125" y="5251450"/>
          <p14:tracePt t="5448" x="2778125" y="5286375"/>
          <p14:tracePt t="5455" x="2778125" y="5302250"/>
          <p14:tracePt t="5463" x="2778125" y="5311775"/>
          <p14:tracePt t="5469" x="2778125" y="5327650"/>
          <p14:tracePt t="5478" x="2778125" y="5362575"/>
          <p14:tracePt t="5485" x="2778125" y="5370513"/>
          <p14:tracePt t="5493" x="2778125" y="5387975"/>
          <p14:tracePt t="5507" x="2778125" y="5395913"/>
          <p14:tracePt t="5515" x="2778125" y="5413375"/>
          <p14:tracePt t="5529" x="2778125" y="5421313"/>
          <p14:tracePt t="5537" x="2778125" y="5430838"/>
          <p14:tracePt t="5551" x="2778125" y="5446713"/>
          <p14:tracePt t="5559" x="2778125" y="5464175"/>
          <p14:tracePt t="5567" x="2778125" y="5481638"/>
          <p14:tracePt t="5574" x="2778125" y="5497513"/>
          <p14:tracePt t="5582" x="2778125" y="5507038"/>
          <p14:tracePt t="5589" x="2778125" y="5524500"/>
          <p14:tracePt t="5597" x="2778125" y="5557838"/>
          <p14:tracePt t="5603" x="2778125" y="5565775"/>
          <p14:tracePt t="5612" x="2778125" y="5583238"/>
          <p14:tracePt t="5618" x="2778125" y="5591175"/>
          <p14:tracePt t="5634" x="2778125" y="5600700"/>
          <p14:tracePt t="5641" x="2778125" y="5616575"/>
          <p14:tracePt t="5656" x="2778125" y="5626100"/>
          <p14:tracePt t="5763" x="2778125" y="5634038"/>
          <p14:tracePt t="5769" x="2778125" y="5641975"/>
          <p14:tracePt t="5783" x="2778125" y="5651500"/>
          <p14:tracePt t="5790" x="2778125" y="5659438"/>
          <p14:tracePt t="5912" x="2778125" y="5676900"/>
          <p14:tracePt t="5918" x="2787650" y="5684838"/>
          <p14:tracePt t="5925" x="2795588" y="5684838"/>
          <p14:tracePt t="5931" x="2820988" y="5684838"/>
          <p14:tracePt t="5939" x="2838450" y="5684838"/>
          <p14:tracePt t="5947" x="2855913" y="5684838"/>
          <p14:tracePt t="5954" x="2881313" y="5684838"/>
          <p14:tracePt t="5967" x="2922588" y="5684838"/>
          <p14:tracePt t="5969" x="2957513" y="5651500"/>
          <p14:tracePt t="5977" x="3008313" y="5634038"/>
          <p14:tracePt t="5983" x="3041650" y="5616575"/>
          <p14:tracePt t="5991" x="3059113" y="5600700"/>
          <p14:tracePt t="5999" x="3101975" y="5565775"/>
          <p14:tracePt t="6006" x="3127375" y="5540375"/>
          <p14:tracePt t="6014" x="3186113" y="5472113"/>
          <p14:tracePt t="6021" x="3211513" y="5438775"/>
          <p14:tracePt t="6028" x="3238500" y="5405438"/>
          <p14:tracePt t="6037" x="3279775" y="5353050"/>
          <p14:tracePt t="6043" x="3305175" y="5302250"/>
          <p14:tracePt t="6050" x="3340100" y="5235575"/>
          <p14:tracePt t="6058" x="3382963" y="5149850"/>
          <p14:tracePt t="6065" x="3408363" y="5091113"/>
          <p14:tracePt t="6073" x="3424238" y="5022850"/>
          <p14:tracePt t="6081" x="3449638" y="4962525"/>
          <p14:tracePt t="6088" x="3459163" y="4937125"/>
          <p14:tracePt t="6096" x="3475038" y="4903788"/>
          <p14:tracePt t="6103" x="3475038" y="4886325"/>
          <p14:tracePt t="6110" x="3475038" y="4868863"/>
          <p14:tracePt t="6118" x="3475038" y="4860925"/>
          <p14:tracePt t="6134" x="3475038" y="4852988"/>
          <p14:tracePt t="6140" x="3475038" y="4843463"/>
          <p14:tracePt t="6155" x="3475038" y="4818063"/>
          <p14:tracePt t="6163" x="3484563" y="4802188"/>
          <p14:tracePt t="6169" x="3492500" y="4802188"/>
          <p14:tracePt t="6178" x="3492500" y="4792663"/>
          <p14:tracePt t="6185" x="3492500" y="4784725"/>
          <p14:tracePt t="6230" x="3492500" y="4775200"/>
          <p14:tracePt t="6244" x="3492500" y="4767263"/>
          <p14:tracePt t="6251" x="3502025" y="4759325"/>
          <p14:tracePt t="6260" x="3502025" y="4749800"/>
          <p14:tracePt t="6267" x="3509963" y="4741863"/>
          <p14:tracePt t="6274" x="3509963" y="4733925"/>
          <p14:tracePt t="6879" x="3502025" y="4741863"/>
          <p14:tracePt t="6887" x="3492500" y="4741863"/>
          <p14:tracePt t="6892" x="3484563" y="4741863"/>
          <p14:tracePt t="6900" x="3484563" y="4749800"/>
          <p14:tracePt t="6907" x="3475038" y="4749800"/>
          <p14:tracePt t="6914" x="3467100" y="4759325"/>
          <p14:tracePt t="6921" x="3467100" y="4767263"/>
          <p14:tracePt t="6929" x="3459163" y="4767263"/>
          <p14:tracePt t="6937" x="3441700" y="4775200"/>
          <p14:tracePt t="6953" x="3424238" y="4784725"/>
          <p14:tracePt t="6961" x="3408363" y="4792663"/>
          <p14:tracePt t="6969" x="3398838" y="4802188"/>
          <p14:tracePt t="6975" x="3373438" y="4810125"/>
          <p14:tracePt t="6982" x="3355975" y="4818063"/>
          <p14:tracePt t="6990" x="3340100" y="4827588"/>
          <p14:tracePt t="6998" x="3330575" y="4835525"/>
          <p14:tracePt t="7005" x="3322638" y="4852988"/>
          <p14:tracePt t="7012" x="3297238" y="4860925"/>
          <p14:tracePt t="7020" x="3289300" y="4868863"/>
          <p14:tracePt t="7034" x="3279775" y="4878388"/>
          <p14:tracePt t="7041" x="3271838" y="4886325"/>
          <p14:tracePt t="7063" x="3263900" y="4886325"/>
          <p14:tracePt t="7071" x="3263900" y="4894263"/>
          <p14:tracePt t="7079" x="3254375" y="4903788"/>
          <p14:tracePt t="7085" x="3246438" y="4911725"/>
          <p14:tracePt t="7093" x="3238500" y="4919663"/>
          <p14:tracePt t="7101" x="3228975" y="4929188"/>
          <p14:tracePt t="7108" x="3221038" y="4937125"/>
          <p14:tracePt t="7116" x="3211513" y="4937125"/>
          <p14:tracePt t="7123" x="3211513" y="4946650"/>
          <p14:tracePt t="7131" x="3203575" y="4954588"/>
          <p14:tracePt t="7138" x="3195638" y="4962525"/>
          <p14:tracePt t="7155" x="3195638" y="4979988"/>
          <p14:tracePt t="7213" x="3186113" y="4987925"/>
          <p14:tracePt t="7220" x="3170238" y="4987925"/>
          <p14:tracePt t="7228" x="3170238" y="4997450"/>
          <p14:tracePt t="7235" x="3160713" y="5005388"/>
          <p14:tracePt t="7242" x="3152775" y="5013325"/>
          <p14:tracePt t="7250" x="3144838" y="5030788"/>
          <p14:tracePt t="7257" x="3135313" y="5048250"/>
          <p14:tracePt t="7273" x="3127375" y="5064125"/>
          <p14:tracePt t="7280" x="3119438" y="5073650"/>
          <p14:tracePt t="7287" x="3109913" y="5073650"/>
          <p14:tracePt t="7294" x="3101975" y="5081588"/>
          <p14:tracePt t="7303" x="3094038" y="5091113"/>
          <p14:tracePt t="7354" x="3094038" y="5099050"/>
          <p14:tracePt t="7362" x="3084513" y="5116513"/>
          <p14:tracePt t="7369" x="3076575" y="5132388"/>
          <p14:tracePt t="7376" x="3067050" y="5141913"/>
          <p14:tracePt t="7384" x="3059113" y="5167313"/>
          <p14:tracePt t="7391" x="3051175" y="5200650"/>
          <p14:tracePt t="7398" x="3033713" y="5218113"/>
          <p14:tracePt t="7406" x="3033713" y="5226050"/>
          <p14:tracePt t="7414" x="3033713" y="5235575"/>
          <p14:tracePt t="7421" x="3033713" y="5243513"/>
          <p14:tracePt t="7429" x="3033713" y="5251450"/>
          <p14:tracePt t="7437" x="3033713" y="5260975"/>
          <p14:tracePt t="7443" x="3033713" y="5268913"/>
          <p14:tracePt t="7518" x="3033713" y="5276850"/>
          <p14:tracePt t="7525" x="3025775" y="5286375"/>
          <p14:tracePt t="7532" x="3025775" y="5294313"/>
          <p14:tracePt t="7540" x="3025775" y="5302250"/>
          <p14:tracePt t="7547" x="3025775" y="5327650"/>
          <p14:tracePt t="7554" x="3016250" y="5345113"/>
          <p14:tracePt t="7562" x="3016250" y="5353050"/>
          <p14:tracePt t="7570" x="3016250" y="5362575"/>
          <p14:tracePt t="7577" x="3016250" y="5370513"/>
          <p14:tracePt t="7585" x="3016250" y="5387975"/>
          <p14:tracePt t="7591" x="3016250" y="5395913"/>
          <p14:tracePt t="7600" x="3016250" y="5405438"/>
          <p14:tracePt t="7614" x="3008313" y="5413375"/>
          <p14:tracePt t="7621" x="3008313" y="5421313"/>
          <p14:tracePt t="7637" x="3008313" y="5430838"/>
          <p14:tracePt t="7644" x="3008313" y="5438775"/>
          <p14:tracePt t="7652" x="3008313" y="5446713"/>
          <p14:tracePt t="7659" x="3008313" y="5456238"/>
          <p14:tracePt t="7667" x="3008313" y="5464175"/>
          <p14:tracePt t="7674" x="3008313" y="5472113"/>
          <p14:tracePt t="7681" x="3008313" y="5489575"/>
          <p14:tracePt t="7688" x="3000375" y="5524500"/>
          <p14:tracePt t="7696" x="3000375" y="5540375"/>
          <p14:tracePt t="7704" x="3000375" y="5565775"/>
          <p14:tracePt t="7713" x="2990850" y="5600700"/>
          <p14:tracePt t="7722" x="2990850" y="5626100"/>
          <p14:tracePt t="7729" x="2990850" y="5641975"/>
          <p14:tracePt t="7735" x="2990850" y="5659438"/>
          <p14:tracePt t="7742" x="2990850" y="5676900"/>
          <p14:tracePt t="7748" x="2990850" y="5694363"/>
          <p14:tracePt t="7756" x="2990850" y="5702300"/>
          <p14:tracePt t="7764" x="2990850" y="5710238"/>
          <p14:tracePt t="7778" x="2990850" y="5719763"/>
          <p14:tracePt t="7786" x="2990850" y="5727700"/>
          <p14:tracePt t="7793" x="2990850" y="5735638"/>
          <p14:tracePt t="7801" x="2990850" y="5745163"/>
          <p14:tracePt t="7808" x="2990850" y="5753100"/>
          <p14:tracePt t="7823" x="2990850" y="5770563"/>
          <p14:tracePt t="7830" x="2990850" y="5778500"/>
          <p14:tracePt t="7838" x="2990850" y="5788025"/>
          <p14:tracePt t="7845" x="2990850" y="5813425"/>
          <p14:tracePt t="7860" x="2990850" y="5829300"/>
          <p14:tracePt t="7875" x="2990850" y="5838825"/>
          <p14:tracePt t="7882" x="2990850" y="5846763"/>
          <p14:tracePt t="7890" x="3000375" y="5854700"/>
          <p14:tracePt t="7905" x="3000375" y="5872163"/>
          <p14:tracePt t="7912" x="3008313" y="5880100"/>
          <p14:tracePt t="7927" x="3008313" y="5889625"/>
          <p14:tracePt t="7934" x="3008313" y="5897563"/>
          <p14:tracePt t="8272" x="3008313" y="5889625"/>
          <p14:tracePt t="8286" x="3008313" y="5872163"/>
          <p14:tracePt t="8293" x="3008313" y="5829300"/>
          <p14:tracePt t="8299" x="3008313" y="5803900"/>
          <p14:tracePt t="8307" x="3008313" y="5770563"/>
          <p14:tracePt t="8314" x="3008313" y="5761038"/>
          <p14:tracePt t="8322" x="3008313" y="5735638"/>
          <p14:tracePt t="8329" x="3008313" y="5710238"/>
          <p14:tracePt t="8336" x="3008313" y="5668963"/>
          <p14:tracePt t="8345" x="3008313" y="5626100"/>
          <p14:tracePt t="8352" x="3008313" y="5557838"/>
          <p14:tracePt t="8359" x="3008313" y="5507038"/>
          <p14:tracePt t="8367" x="3008313" y="5481638"/>
          <p14:tracePt t="8374" x="3008313" y="5446713"/>
          <p14:tracePt t="8381" x="3008313" y="5405438"/>
          <p14:tracePt t="8389" x="3008313" y="5380038"/>
          <p14:tracePt t="8396" x="3008313" y="5353050"/>
          <p14:tracePt t="8404" x="3016250" y="5327650"/>
          <p14:tracePt t="8411" x="3016250" y="5302250"/>
          <p14:tracePt t="8418" x="3016250" y="5294313"/>
          <p14:tracePt t="8426" x="3016250" y="5268913"/>
          <p14:tracePt t="8434" x="3016250" y="5260975"/>
          <p14:tracePt t="8448" x="3016250" y="5243513"/>
          <p14:tracePt t="8456" x="3016250" y="5235575"/>
          <p14:tracePt t="8463" x="3016250" y="5226050"/>
          <p14:tracePt t="8471" x="3016250" y="5200650"/>
          <p14:tracePt t="8478" x="3016250" y="5192713"/>
          <p14:tracePt t="8493" x="3016250" y="5183188"/>
          <p14:tracePt t="8501" x="3016250" y="5175250"/>
          <p14:tracePt t="8515" x="3016250" y="5167313"/>
          <p14:tracePt t="8523" x="3025775" y="5141913"/>
          <p14:tracePt t="8530" x="3059113" y="5106988"/>
          <p14:tracePt t="8537" x="3109913" y="5022850"/>
          <p14:tracePt t="8545" x="3135313" y="4972050"/>
          <p14:tracePt t="8552" x="3170238" y="4919663"/>
          <p14:tracePt t="8561" x="3186113" y="4886325"/>
          <p14:tracePt t="8568" x="3203575" y="4852988"/>
          <p14:tracePt t="8575" x="3221038" y="4827588"/>
          <p14:tracePt t="8582" x="3221038" y="4818063"/>
          <p14:tracePt t="8590" x="3238500" y="4810125"/>
          <p14:tracePt t="8597" x="3246438" y="4810125"/>
          <p14:tracePt t="8604" x="3246438" y="4802188"/>
          <p14:tracePt t="8613" x="3254375" y="4792663"/>
          <p14:tracePt t="8664" x="3263900" y="4792663"/>
          <p14:tracePt t="8679" x="3263900" y="4784725"/>
          <p14:tracePt t="8694" x="3271838" y="4784725"/>
          <p14:tracePt t="9224" x="3263900" y="4810125"/>
          <p14:tracePt t="9232" x="3263900" y="4835525"/>
          <p14:tracePt t="9237" x="3254375" y="4843463"/>
          <p14:tracePt t="9245" x="3246438" y="4868863"/>
          <p14:tracePt t="9253" x="3238500" y="4878388"/>
          <p14:tracePt t="9260" x="3228975" y="4886325"/>
          <p14:tracePt t="9274" x="3228975" y="4894263"/>
          <p14:tracePt t="9282" x="3228975" y="4903788"/>
          <p14:tracePt t="9327" x="3228975" y="4911725"/>
          <p14:tracePt t="9334" x="3211513" y="4929188"/>
          <p14:tracePt t="9349" x="3203575" y="4937125"/>
          <p14:tracePt t="9356" x="3203575" y="4946650"/>
          <p14:tracePt t="9364" x="3203575" y="4954588"/>
          <p14:tracePt t="9371" x="3195638" y="4954588"/>
          <p14:tracePt t="9409" x="3186113" y="4954588"/>
          <p14:tracePt t="9424" x="3186113" y="4962525"/>
          <p14:tracePt t="9431" x="3170238" y="4972050"/>
          <p14:tracePt t="9438" x="3144838" y="4979988"/>
          <p14:tracePt t="9446" x="3127375" y="4997450"/>
          <p14:tracePt t="9453" x="3109913" y="5005388"/>
          <p14:tracePt t="9461" x="3051175" y="5038725"/>
          <p14:tracePt t="9469" x="3025775" y="5048250"/>
          <p14:tracePt t="9476" x="3008313" y="5056188"/>
          <p14:tracePt t="9483" x="3000375" y="5056188"/>
          <p14:tracePt t="9490" x="2974975" y="5073650"/>
          <p14:tracePt t="9498" x="2957513" y="5081588"/>
          <p14:tracePt t="9505" x="2957513" y="5091113"/>
          <p14:tracePt t="9513" x="2949575" y="5099050"/>
          <p14:tracePt t="9520" x="2940050" y="5099050"/>
          <p14:tracePt t="9528" x="2932113" y="5099050"/>
          <p14:tracePt t="9544" x="2914650" y="5099050"/>
          <p14:tracePt t="9640" x="2906713" y="5099050"/>
          <p14:tracePt t="9655" x="2897188" y="5099050"/>
          <p14:tracePt t="9662" x="2889250" y="5099050"/>
          <p14:tracePt t="9677" x="2881313" y="5091113"/>
          <p14:tracePt t="9685" x="2871788" y="5073650"/>
          <p14:tracePt t="9691" x="2871788" y="5064125"/>
          <p14:tracePt t="9699" x="2871788" y="5056188"/>
          <p14:tracePt t="9714" x="2871788" y="5048250"/>
          <p14:tracePt t="9721" x="2871788" y="5038725"/>
          <p14:tracePt t="9729" x="2871788" y="5030788"/>
          <p14:tracePt t="9766" x="2863850" y="5022850"/>
          <p14:tracePt t="9774" x="2863850" y="4997450"/>
          <p14:tracePt t="9781" x="2863850" y="4979988"/>
          <p14:tracePt t="9788" x="2855913" y="4962525"/>
          <p14:tracePt t="9803" x="2855913" y="4937125"/>
          <p14:tracePt t="9811" x="2838450" y="4835525"/>
          <p14:tracePt t="9819" x="2838450" y="4810125"/>
          <p14:tracePt t="9826" x="2838450" y="4792663"/>
          <p14:tracePt t="9833" x="2838450" y="4784725"/>
          <p14:tracePt t="9848" x="2838450" y="4775200"/>
          <p14:tracePt t="9855" x="2838450" y="4759325"/>
          <p14:tracePt t="9863" x="2838450" y="4749800"/>
          <p14:tracePt t="9870" x="2838450" y="4733925"/>
          <p14:tracePt t="9878" x="2838450" y="4724400"/>
          <p14:tracePt t="9892" x="2838450" y="4708525"/>
          <p14:tracePt t="10230" x="2838450" y="4716463"/>
          <p14:tracePt t="10237" x="2838450" y="4733925"/>
          <p14:tracePt t="10243" x="2838450" y="4759325"/>
          <p14:tracePt t="10251" x="2838450" y="4775200"/>
          <p14:tracePt t="10258" x="2838450" y="4792663"/>
          <p14:tracePt t="10272" x="2838450" y="4802188"/>
          <p14:tracePt t="10280" x="2838450" y="4810125"/>
          <p14:tracePt t="10287" x="2830513" y="4818063"/>
          <p14:tracePt t="10295" x="2830513" y="4827588"/>
          <p14:tracePt t="10304" x="2830513" y="4835525"/>
          <p14:tracePt t="10325" x="2830513" y="4843463"/>
          <p14:tracePt t="10332" x="2830513" y="4852988"/>
          <p14:tracePt t="10347" x="2830513" y="4860925"/>
          <p14:tracePt t="10354" x="2830513" y="4886325"/>
          <p14:tracePt t="10362" x="2830513" y="4894263"/>
          <p14:tracePt t="10370" x="2830513" y="4919663"/>
          <p14:tracePt t="10377" x="2830513" y="4929188"/>
          <p14:tracePt t="10384" x="2830513" y="4962525"/>
          <p14:tracePt t="10392" x="2830513" y="4979988"/>
          <p14:tracePt t="10399" x="2830513" y="4987925"/>
          <p14:tracePt t="10406" x="2830513" y="5005388"/>
          <p14:tracePt t="10414" x="2830513" y="5013325"/>
          <p14:tracePt t="10421" x="2830513" y="5022850"/>
          <p14:tracePt t="10429" x="2830513" y="5030788"/>
          <p14:tracePt t="10437" x="2830513" y="5038725"/>
          <p14:tracePt t="10444" x="2830513" y="5048250"/>
          <p14:tracePt t="10451" x="2830513" y="5064125"/>
          <p14:tracePt t="10459" x="2830513" y="5073650"/>
          <p14:tracePt t="10466" x="2830513" y="5091113"/>
          <p14:tracePt t="10473" x="2830513" y="5106988"/>
          <p14:tracePt t="10489" x="2830513" y="5116513"/>
          <p14:tracePt t="10495" x="2830513" y="5124450"/>
          <p14:tracePt t="10503" x="2830513" y="5132388"/>
          <p14:tracePt t="10511" x="2830513" y="5141913"/>
          <p14:tracePt t="10518" x="2830513" y="5149850"/>
          <p14:tracePt t="10526" x="2830513" y="5157788"/>
          <p14:tracePt t="10533" x="2830513" y="5167313"/>
          <p14:tracePt t="10540" x="2830513" y="5175250"/>
          <p14:tracePt t="10563" x="2830513" y="5183188"/>
          <p14:tracePt t="10570" x="2830513" y="5192713"/>
          <p14:tracePt t="10586" x="2830513" y="5200650"/>
          <p14:tracePt t="10593" x="2830513" y="5218113"/>
          <p14:tracePt t="10608" x="2830513" y="5226050"/>
          <p14:tracePt t="10615" x="2830513" y="5235575"/>
          <p14:tracePt t="10630" x="2830513" y="5243513"/>
          <p14:tracePt t="10973" x="2830513" y="5226050"/>
          <p14:tracePt t="10980" x="2830513" y="5200650"/>
          <p14:tracePt t="10988" x="2830513" y="5192713"/>
          <p14:tracePt t="10995" x="2830513" y="5175250"/>
          <p14:tracePt t="11002" x="2820988" y="5157788"/>
          <p14:tracePt t="11009" x="2820988" y="5132388"/>
          <p14:tracePt t="11017" x="2820988" y="5116513"/>
          <p14:tracePt t="11024" x="2820988" y="5106988"/>
          <p14:tracePt t="11032" x="2820988" y="5091113"/>
          <p14:tracePt t="11039" x="2820988" y="5081588"/>
          <p14:tracePt t="11047" x="2820988" y="5073650"/>
          <p14:tracePt t="11054" x="2820988" y="5064125"/>
          <p14:tracePt t="11062" x="2820988" y="5056188"/>
          <p14:tracePt t="11361" x="2820988" y="5048250"/>
          <p14:tracePt t="11375" x="2820988" y="5038725"/>
          <p14:tracePt t="11382" x="2820988" y="5030788"/>
          <p14:tracePt t="11419" x="2820988" y="5022850"/>
          <p14:tracePt t="11427" x="2820988" y="5013325"/>
          <p14:tracePt t="11464" x="2820988" y="5005388"/>
          <p14:tracePt t="11486" x="2820988" y="4997450"/>
          <p14:tracePt t="12276" x="2922588" y="4979988"/>
          <p14:tracePt t="12284" x="3016250" y="4972050"/>
          <p14:tracePt t="12291" x="3135313" y="4954588"/>
          <p14:tracePt t="12297" x="3246438" y="4946650"/>
          <p14:tracePt t="12306" x="3373438" y="4919663"/>
          <p14:tracePt t="12312" x="3517900" y="4911725"/>
          <p14:tracePt t="12320" x="3619500" y="4886325"/>
          <p14:tracePt t="12327" x="3705225" y="4886325"/>
          <p14:tracePt t="12335" x="3824288" y="4878388"/>
          <p14:tracePt t="12342" x="4019550" y="4860925"/>
          <p14:tracePt t="12349" x="4189413" y="4860925"/>
          <p14:tracePt t="12358" x="4316413" y="4852988"/>
          <p14:tracePt t="12364" x="4419600" y="4852988"/>
          <p14:tracePt t="12373" x="4486275" y="4852988"/>
          <p14:tracePt t="12379" x="4614863" y="4852988"/>
          <p14:tracePt t="12387" x="4716463" y="4852988"/>
          <p14:tracePt t="12394" x="4818063" y="4852988"/>
          <p14:tracePt t="12401" x="4903788" y="4852988"/>
          <p14:tracePt t="12409" x="4987925" y="4852988"/>
          <p14:tracePt t="12416" x="5038725" y="4852988"/>
          <p14:tracePt t="12424" x="5124450" y="4852988"/>
          <p14:tracePt t="12431" x="5218113" y="4843463"/>
          <p14:tracePt t="12440" x="5345113" y="4827588"/>
          <p14:tracePt t="12446" x="5430838" y="4818063"/>
          <p14:tracePt t="12454" x="5497513" y="4818063"/>
          <p14:tracePt t="12461" x="5575300" y="4810125"/>
          <p14:tracePt t="12469" x="5634038" y="4802188"/>
          <p14:tracePt t="12476" x="5684838" y="4775200"/>
          <p14:tracePt t="12483" x="5770563" y="4775200"/>
          <p14:tracePt t="12491" x="5803900" y="4767263"/>
          <p14:tracePt t="12498" x="5897563" y="4759325"/>
          <p14:tracePt t="12505" x="5991225" y="4749800"/>
          <p14:tracePt t="12513" x="6059488" y="4741863"/>
          <p14:tracePt t="12521" x="6118225" y="4733925"/>
          <p14:tracePt t="12528" x="6169025" y="4716463"/>
          <p14:tracePt t="12536" x="6211888" y="4716463"/>
          <p14:tracePt t="12542" x="6237288" y="4716463"/>
          <p14:tracePt t="12550" x="6254750" y="4716463"/>
          <p14:tracePt t="12557" x="6272213" y="4716463"/>
          <p14:tracePt t="12565" x="6280150" y="4716463"/>
          <p14:tracePt t="12573" x="6297613" y="4716463"/>
          <p14:tracePt t="12580" x="6305550" y="4716463"/>
          <p14:tracePt t="13005" x="6330950" y="4716463"/>
          <p14:tracePt t="13012" x="6338888" y="4716463"/>
          <p14:tracePt t="13020" x="6356350" y="4716463"/>
          <p14:tracePt t="13027" x="6391275" y="4724400"/>
          <p14:tracePt t="13034" x="6399213" y="4724400"/>
          <p14:tracePt t="13042" x="6432550" y="4733925"/>
          <p14:tracePt t="13050" x="6457950" y="4733925"/>
          <p14:tracePt t="13057" x="6483350" y="4733925"/>
          <p14:tracePt t="13064" x="6492875" y="4741863"/>
          <p14:tracePt t="13072" x="6500813" y="4741863"/>
          <p14:tracePt t="13079" x="6510338" y="4741863"/>
          <p14:tracePt t="13131" x="6526213" y="4749800"/>
          <p14:tracePt t="13139" x="6535738" y="4759325"/>
          <p14:tracePt t="13153" x="6543675" y="4767263"/>
          <p14:tracePt t="13161" x="6551613" y="4784725"/>
          <p14:tracePt t="13175" x="6551613" y="4802188"/>
          <p14:tracePt t="13184" x="6561138" y="4802188"/>
          <p14:tracePt t="13192" x="6561138" y="4810125"/>
          <p14:tracePt t="13203" x="6561138" y="4827588"/>
          <p14:tracePt t="13213" x="6561138" y="4843463"/>
          <p14:tracePt t="13220" x="6561138" y="4852988"/>
          <p14:tracePt t="13235" x="6561138" y="4860925"/>
          <p14:tracePt t="13243" x="6569075" y="4868863"/>
          <p14:tracePt t="13250" x="6569075" y="4878388"/>
          <p14:tracePt t="13266" x="6569075" y="4886325"/>
          <p14:tracePt t="13273" x="6577013" y="4894263"/>
          <p14:tracePt t="13280" x="6577013" y="4903788"/>
          <p14:tracePt t="13287" x="6577013" y="4911725"/>
          <p14:tracePt t="13295" x="6577013" y="4919663"/>
          <p14:tracePt t="13310" x="6577013" y="4929188"/>
          <p14:tracePt t="13317" x="6577013" y="4937125"/>
          <p14:tracePt t="13325" x="6577013" y="4946650"/>
          <p14:tracePt t="13333" x="6577013" y="4954588"/>
          <p14:tracePt t="13340" x="6577013" y="4962525"/>
          <p14:tracePt t="13347" x="6577013" y="4972050"/>
          <p14:tracePt t="13354" x="6577013" y="4979988"/>
          <p14:tracePt t="13362" x="6577013" y="4987925"/>
          <p14:tracePt t="14250" x="6586538" y="4979988"/>
          <p14:tracePt t="14255" x="6586538" y="4972050"/>
          <p14:tracePt t="14262" x="6594475" y="4962525"/>
          <p14:tracePt t="14272" x="6602413" y="4946650"/>
          <p14:tracePt t="14282" x="6611938" y="4919663"/>
          <p14:tracePt t="14287" x="6619875" y="4911725"/>
          <p14:tracePt t="14293" x="6627813" y="4894263"/>
          <p14:tracePt t="14300" x="6627813" y="4886325"/>
          <p14:tracePt t="14307" x="6627813" y="4878388"/>
          <p14:tracePt t="14315" x="6645275" y="4878388"/>
          <p14:tracePt t="14323" x="6645275" y="4868863"/>
          <p14:tracePt t="14330" x="6654800" y="4852988"/>
          <p14:tracePt t="14338" x="6680200" y="4810125"/>
          <p14:tracePt t="14346" x="6696075" y="4775200"/>
          <p14:tracePt t="14352" x="6713538" y="4741863"/>
          <p14:tracePt t="14360" x="6731000" y="4724400"/>
          <p14:tracePt t="14367" x="6738938" y="4716463"/>
          <p14:tracePt t="14375" x="6738938" y="4699000"/>
          <p14:tracePt t="14382" x="6746875" y="4673600"/>
          <p14:tracePt t="14397" x="6746875" y="4665663"/>
          <p14:tracePt t="14428" x="6746875" y="4657725"/>
          <p14:tracePt t="14435" x="6746875" y="4648200"/>
          <p14:tracePt t="14442" x="6756400" y="4648200"/>
          <p14:tracePt t="14449" x="6772275" y="4630738"/>
          <p14:tracePt t="14457" x="6772275" y="4614863"/>
          <p14:tracePt t="14464" x="6781800" y="4605338"/>
          <p14:tracePt t="14471" x="6799263" y="4597400"/>
          <p14:tracePt t="14479" x="6807200" y="4589463"/>
          <p14:tracePt t="14487" x="6807200" y="4579938"/>
          <p14:tracePt t="14516" x="6807200" y="4572000"/>
          <p14:tracePt t="15076" x="6815138" y="4546600"/>
          <p14:tracePt t="15082" x="6832600" y="4513263"/>
          <p14:tracePt t="15089" x="6840538" y="4513263"/>
          <p14:tracePt t="15097" x="6850063" y="4486275"/>
          <p14:tracePt t="15104" x="6858000" y="4478338"/>
          <p14:tracePt t="15113" x="6858000" y="4470400"/>
          <p14:tracePt t="15119" x="6858000" y="4460875"/>
          <p14:tracePt t="15202" x="6875463" y="4452938"/>
          <p14:tracePt t="15209" x="6891338" y="4376738"/>
          <p14:tracePt t="15215" x="6891338" y="4359275"/>
          <p14:tracePt t="15224" x="6891338" y="4316413"/>
          <p14:tracePt t="15230" x="6891338" y="4291013"/>
          <p14:tracePt t="15238" x="6891338" y="4265613"/>
          <p14:tracePt t="15246" x="6883400" y="4232275"/>
          <p14:tracePt t="15253" x="6875463" y="4224338"/>
          <p14:tracePt t="15260" x="6875463" y="4214813"/>
          <p14:tracePt t="15268" x="6865938" y="4206875"/>
          <p14:tracePt t="15275" x="6865938" y="4197350"/>
          <p14:tracePt t="15305" x="6858000" y="4171950"/>
          <p14:tracePt t="15312" x="6832600" y="4138613"/>
          <p14:tracePt t="15320" x="6815138" y="4121150"/>
          <p14:tracePt t="15327" x="6789738" y="4087813"/>
          <p14:tracePt t="15335" x="6746875" y="4037013"/>
          <p14:tracePt t="15342" x="6721475" y="3986213"/>
          <p14:tracePt t="15350" x="6705600" y="3976688"/>
          <p14:tracePt t="15357" x="6696075" y="3968750"/>
          <p14:tracePt t="15364" x="6696075" y="3960813"/>
          <p14:tracePt t="15372" x="6688138" y="3951288"/>
          <p14:tracePt t="15380" x="6680200" y="3951288"/>
          <p14:tracePt t="15387" x="6680200" y="3943350"/>
          <p14:tracePt t="15394" x="6670675" y="3943350"/>
          <p14:tracePt t="15409" x="6670675" y="3935413"/>
          <p14:tracePt t="15417" x="6662738" y="3925888"/>
          <p14:tracePt t="15424" x="6654800" y="3892550"/>
          <p14:tracePt t="15432" x="6637338" y="3849688"/>
          <p14:tracePt t="15439" x="6627813" y="3832225"/>
          <p14:tracePt t="15447" x="6627813" y="3824288"/>
          <p14:tracePt t="15454" x="6619875" y="3824288"/>
          <p14:tracePt t="15463" x="6619875" y="3816350"/>
          <p14:tracePt t="15469" x="6611938" y="3806825"/>
          <p14:tracePt t="15477" x="6602413" y="3806825"/>
          <p14:tracePt t="15484" x="6602413" y="3798888"/>
          <p14:tracePt t="15491" x="6594475" y="3781425"/>
          <p14:tracePt t="15498" x="6586538" y="3781425"/>
          <p14:tracePt t="15507" x="6577013" y="3781425"/>
          <p14:tracePt t="15514" x="6569075" y="3781425"/>
          <p14:tracePt t="15529" x="6561138" y="3773488"/>
          <p14:tracePt t="15536" x="6551613" y="3763963"/>
          <p14:tracePt t="15544" x="6543675" y="3756025"/>
          <p14:tracePt t="15551" x="6535738" y="3756025"/>
          <p14:tracePt t="15558" x="6526213" y="3756025"/>
          <p14:tracePt t="15573" x="6510338" y="3756025"/>
          <p14:tracePt t="15625" x="6500813" y="3756025"/>
          <p14:tracePt t="15640" x="6492875" y="3748088"/>
          <p14:tracePt t="15647" x="6483350" y="3738563"/>
          <p14:tracePt t="15662" x="6475413" y="3738563"/>
          <p14:tracePt t="15700" x="6483350" y="3756025"/>
          <p14:tracePt t="15708" x="6510338" y="3773488"/>
          <p14:tracePt t="15715" x="6535738" y="3816350"/>
          <p14:tracePt t="15722" x="6569075" y="3849688"/>
          <p14:tracePt t="15730" x="6586538" y="3875088"/>
          <p14:tracePt t="15737" x="6594475" y="3900488"/>
          <p14:tracePt t="15745" x="6619875" y="3925888"/>
          <p14:tracePt t="15751" x="6637338" y="3935413"/>
          <p14:tracePt t="15759" x="6645275" y="3951288"/>
          <p14:tracePt t="15767" x="6662738" y="3976688"/>
          <p14:tracePt t="15774" x="6670675" y="3994150"/>
          <p14:tracePt t="15783" x="6688138" y="4002088"/>
          <p14:tracePt t="15789" x="6705600" y="4019550"/>
          <p14:tracePt t="15796" x="6721475" y="4044950"/>
          <p14:tracePt t="15804" x="6738938" y="4062413"/>
          <p14:tracePt t="15812" x="6756400" y="4079875"/>
          <p14:tracePt t="15819" x="6789738" y="4095750"/>
          <p14:tracePt t="15827" x="6799263" y="4105275"/>
          <p14:tracePt t="15834" x="6815138" y="4130675"/>
          <p14:tracePt t="15841" x="6832600" y="4146550"/>
          <p14:tracePt t="15848" x="6850063" y="4164013"/>
          <p14:tracePt t="15856" x="6865938" y="4181475"/>
          <p14:tracePt t="15864" x="6883400" y="4197350"/>
          <p14:tracePt t="15871" x="6883400" y="4206875"/>
          <p14:tracePt t="15879" x="6891338" y="4214813"/>
          <p14:tracePt t="15886" x="6900863" y="4214813"/>
          <p14:tracePt t="15894" x="6908800" y="4224338"/>
          <p14:tracePt t="15901" x="6908800" y="4232275"/>
          <p14:tracePt t="15915" x="6916738" y="4240213"/>
          <p14:tracePt t="15931" x="6926263" y="4240213"/>
          <p14:tracePt t="15938" x="6926263" y="4249738"/>
          <p14:tracePt t="15968" x="6926263" y="4265613"/>
          <p14:tracePt t="15975" x="6934200" y="4265613"/>
          <p14:tracePt t="15982" x="6943725" y="4275138"/>
          <p14:tracePt t="16005" x="6943725" y="4283075"/>
          <p14:tracePt t="16035" x="6951663" y="4291013"/>
          <p14:tracePt t="16042" x="6951663" y="4300538"/>
          <p14:tracePt t="16050" x="6959600" y="4308475"/>
          <p14:tracePt t="16065" x="6977063" y="4325938"/>
          <p14:tracePt t="16072" x="6977063" y="4333875"/>
          <p14:tracePt t="16087" x="6977063" y="4341813"/>
          <p14:tracePt t="16094" x="6977063" y="4351338"/>
          <p14:tracePt t="16109" x="6977063" y="4359275"/>
          <p14:tracePt t="16116" x="6977063" y="4376738"/>
          <p14:tracePt t="16124" x="6977063" y="4394200"/>
          <p14:tracePt t="16131" x="6977063" y="4410075"/>
          <p14:tracePt t="16139" x="6977063" y="4427538"/>
          <p14:tracePt t="16154" x="6977063" y="4445000"/>
          <p14:tracePt t="16162" x="6977063" y="4460875"/>
          <p14:tracePt t="16169" x="6977063" y="4486275"/>
          <p14:tracePt t="16177" x="6977063" y="4513263"/>
          <p14:tracePt t="16183" x="6959600" y="4546600"/>
          <p14:tracePt t="16191" x="6943725" y="4589463"/>
          <p14:tracePt t="16198" x="6926263" y="4657725"/>
          <p14:tracePt t="16206" x="6900863" y="4699000"/>
          <p14:tracePt t="16214" x="6858000" y="4767263"/>
          <p14:tracePt t="16221" x="6840538" y="4827588"/>
          <p14:tracePt t="16229" x="6824663" y="4860925"/>
          <p14:tracePt t="16236" x="6807200" y="4886325"/>
          <p14:tracePt t="16244" x="6789738" y="4919663"/>
          <p14:tracePt t="16250" x="6781800" y="4937125"/>
          <p14:tracePt t="16258" x="6772275" y="4946650"/>
          <p14:tracePt t="16265" x="6764338" y="4962525"/>
          <p14:tracePt t="16273" x="6756400" y="4979988"/>
          <p14:tracePt t="16282" x="6738938" y="5005388"/>
          <p14:tracePt t="16288" x="6721475" y="5013325"/>
          <p14:tracePt t="16296" x="6696075" y="5030788"/>
          <p14:tracePt t="16303" x="6680200" y="5048250"/>
          <p14:tracePt t="16311" x="6662738" y="5081588"/>
          <p14:tracePt t="16318" x="6654800" y="5099050"/>
          <p14:tracePt t="16325" x="6627813" y="5124450"/>
          <p14:tracePt t="16333" x="6619875" y="5132388"/>
          <p14:tracePt t="16340" x="6611938" y="5157788"/>
          <p14:tracePt t="16348" x="6602413" y="5167313"/>
          <p14:tracePt t="16355" x="6602413" y="5175250"/>
          <p14:tracePt t="16363" x="6594475" y="5175250"/>
          <p14:tracePt t="16370" x="6594475" y="5183188"/>
          <p14:tracePt t="16378" x="6594475" y="5192713"/>
          <p14:tracePt t="16789" x="6594475" y="5175250"/>
          <p14:tracePt t="16800" x="6594475" y="5167313"/>
          <p14:tracePt t="16804" x="6594475" y="5157788"/>
          <p14:tracePt t="16811" x="6594475" y="5149850"/>
          <p14:tracePt t="16824" x="6594475" y="5132388"/>
          <p14:tracePt t="16832" x="6594475" y="5124450"/>
          <p14:tracePt t="16892" x="6594475" y="5116513"/>
          <p14:tracePt t="16901" x="6594475" y="5099050"/>
          <p14:tracePt t="16914" x="6594475" y="5091113"/>
          <p14:tracePt t="16921" x="6594475" y="5081588"/>
          <p14:tracePt t="16929" x="6594475" y="5073650"/>
          <p14:tracePt t="16951" x="6594475" y="5064125"/>
          <p14:tracePt t="16958" x="6594475" y="5056188"/>
          <p14:tracePt t="16973" x="6594475" y="5048250"/>
          <p14:tracePt t="17048" x="6594475" y="5038725"/>
          <p14:tracePt t="17062" x="6594475" y="5030788"/>
          <p14:tracePt t="17077" x="6594475" y="5022850"/>
          <p14:tracePt t="17085" x="6594475" y="5013325"/>
          <p14:tracePt t="17092" x="6594475" y="5005388"/>
          <p14:tracePt t="17100" x="6594475" y="4997450"/>
          <p14:tracePt t="17107" x="6594475" y="4987925"/>
          <p14:tracePt t="17114" x="6594475" y="4979988"/>
          <p14:tracePt t="17122" x="6594475" y="4962525"/>
          <p14:tracePt t="17130" x="6594475" y="4919663"/>
          <p14:tracePt t="17137" x="6602413" y="4894263"/>
          <p14:tracePt t="17145" x="6619875" y="4860925"/>
          <p14:tracePt t="17152" x="6627813" y="4843463"/>
          <p14:tracePt t="17159" x="6637338" y="4818063"/>
          <p14:tracePt t="17168" x="6645275" y="4802188"/>
          <p14:tracePt t="17174" x="6654800" y="4792663"/>
          <p14:tracePt t="17182" x="6662738" y="4767263"/>
          <p14:tracePt t="17189" x="6662738" y="4759325"/>
          <p14:tracePt t="17197" x="6670675" y="4749800"/>
          <p14:tracePt t="17204" x="6680200" y="4749800"/>
          <p14:tracePt t="17211" x="6688138" y="4733925"/>
          <p14:tracePt t="17219" x="6688138" y="4716463"/>
          <p14:tracePt t="17226" x="6696075" y="4699000"/>
          <p14:tracePt t="17234" x="6713538" y="4683125"/>
          <p14:tracePt t="17241" x="6738938" y="4648200"/>
          <p14:tracePt t="17249" x="6756400" y="4597400"/>
          <p14:tracePt t="17256" x="6789738" y="4546600"/>
          <p14:tracePt t="17263" x="6807200" y="4486275"/>
          <p14:tracePt t="17271" x="6840538" y="4452938"/>
          <p14:tracePt t="17279" x="6850063" y="4402138"/>
          <p14:tracePt t="17286" x="6858000" y="4376738"/>
          <p14:tracePt t="17295" x="6858000" y="4368800"/>
          <p14:tracePt t="17304" x="6858000" y="4359275"/>
          <p14:tracePt t="17311" x="6858000" y="4351338"/>
          <p14:tracePt t="17331" x="6858000" y="4341813"/>
          <p14:tracePt t="17353" x="6865938" y="4316413"/>
          <p14:tracePt t="17361" x="6883400" y="4291013"/>
          <p14:tracePt t="17368" x="6891338" y="4291013"/>
          <p14:tracePt t="17375" x="6891338" y="4283075"/>
          <p14:tracePt t="17384" x="6891338" y="4265613"/>
          <p14:tracePt t="17442" x="6891338" y="4257675"/>
          <p14:tracePt t="17450" x="6891338" y="4249738"/>
          <p14:tracePt t="17465" x="6891338" y="4240213"/>
          <p14:tracePt t="17472" x="6891338" y="4232275"/>
          <p14:tracePt t="17479" x="6891338" y="4224338"/>
          <p14:tracePt t="17486" x="6883400" y="4206875"/>
          <p14:tracePt t="17494" x="6883400" y="4197350"/>
          <p14:tracePt t="17502" x="6875463" y="4197350"/>
          <p14:tracePt t="17509" x="6865938" y="4189413"/>
          <p14:tracePt t="17517" x="6865938" y="4181475"/>
          <p14:tracePt t="17524" x="6858000" y="4171950"/>
          <p14:tracePt t="17531" x="6832600" y="4171950"/>
          <p14:tracePt t="17539" x="6824663" y="4164013"/>
          <p14:tracePt t="17546" x="6807200" y="4138613"/>
          <p14:tracePt t="17553" x="6789738" y="4121150"/>
          <p14:tracePt t="17561" x="6764338" y="4105275"/>
          <p14:tracePt t="17569" x="6731000" y="4079875"/>
          <p14:tracePt t="17576" x="6705600" y="4052888"/>
          <p14:tracePt t="17585" x="6654800" y="4011613"/>
          <p14:tracePt t="17591" x="6645275" y="4002088"/>
          <p14:tracePt t="17599" x="6627813" y="3986213"/>
          <p14:tracePt t="17606" x="6602413" y="3960813"/>
          <p14:tracePt t="17614" x="6586538" y="3943350"/>
          <p14:tracePt t="17621" x="6569075" y="3935413"/>
          <p14:tracePt t="17628" x="6561138" y="3917950"/>
          <p14:tracePt t="17636" x="6535738" y="3908425"/>
          <p14:tracePt t="17643" x="6518275" y="3883025"/>
          <p14:tracePt t="17650" x="6500813" y="3867150"/>
          <p14:tracePt t="17658" x="6483350" y="3857625"/>
          <p14:tracePt t="17665" x="6475413" y="3841750"/>
          <p14:tracePt t="17673" x="6457950" y="3816350"/>
          <p14:tracePt t="17680" x="6450013" y="3806825"/>
          <p14:tracePt t="17688" x="6442075" y="3798888"/>
          <p14:tracePt t="17717" x="6432550" y="3790950"/>
          <p14:tracePt t="17748" x="6432550" y="3781425"/>
          <p14:tracePt t="17755" x="6424613" y="3773488"/>
          <p14:tracePt t="17845" x="6432550" y="3781425"/>
          <p14:tracePt t="17852" x="6450013" y="3798888"/>
          <p14:tracePt t="17860" x="6475413" y="3816350"/>
          <p14:tracePt t="17867" x="6492875" y="3832225"/>
          <p14:tracePt t="17874" x="6518275" y="3857625"/>
          <p14:tracePt t="17882" x="6551613" y="3892550"/>
          <p14:tracePt t="17889" x="6577013" y="3908425"/>
          <p14:tracePt t="17897" x="6602413" y="3925888"/>
          <p14:tracePt t="17905" x="6619875" y="3943350"/>
          <p14:tracePt t="17911" x="6627813" y="3960813"/>
          <p14:tracePt t="17919" x="6645275" y="3976688"/>
          <p14:tracePt t="17926" x="6662738" y="3994150"/>
          <p14:tracePt t="17934" x="6680200" y="4011613"/>
          <p14:tracePt t="17940" x="6705600" y="4027488"/>
          <p14:tracePt t="17950" x="6713538" y="4044950"/>
          <p14:tracePt t="17955" x="6731000" y="4070350"/>
          <p14:tracePt t="17963" x="6746875" y="4079875"/>
          <p14:tracePt t="17970" x="6772275" y="4095750"/>
          <p14:tracePt t="17978" x="6789738" y="4113213"/>
          <p14:tracePt t="17986" x="6815138" y="4146550"/>
          <p14:tracePt t="17993" x="6824663" y="4164013"/>
          <p14:tracePt t="18001" x="6850063" y="4171950"/>
          <p14:tracePt t="18008" x="6865938" y="4189413"/>
          <p14:tracePt t="18016" x="6883400" y="4206875"/>
          <p14:tracePt t="18023" x="6900863" y="4224338"/>
          <p14:tracePt t="18031" x="6908800" y="4249738"/>
          <p14:tracePt t="18038" x="6934200" y="4265613"/>
          <p14:tracePt t="18045" x="6959600" y="4291013"/>
          <p14:tracePt t="18052" x="6977063" y="4325938"/>
          <p14:tracePt t="18060" x="6994525" y="4341813"/>
          <p14:tracePt t="18067" x="7002463" y="4351338"/>
          <p14:tracePt t="18075" x="7019925" y="4359275"/>
          <p14:tracePt t="18082" x="7019925" y="4368800"/>
          <p14:tracePt t="18090" x="7019925" y="4384675"/>
          <p14:tracePt t="18105" x="7019925" y="4394200"/>
          <p14:tracePt t="18119" x="7027863" y="4402138"/>
          <p14:tracePt t="18135" x="7035800" y="4402138"/>
          <p14:tracePt t="18142" x="7035800" y="4410075"/>
          <p14:tracePt t="18150" x="7035800" y="4419600"/>
          <p14:tracePt t="18157" x="7035800" y="4427538"/>
          <p14:tracePt t="18172" x="7035800" y="4445000"/>
          <p14:tracePt t="18186" x="7035800" y="4452938"/>
          <p14:tracePt t="18194" x="7035800" y="4460875"/>
          <p14:tracePt t="18202" x="7045325" y="4470400"/>
          <p14:tracePt t="18478" x="7035800" y="4486275"/>
          <p14:tracePt t="18485" x="7010400" y="4513263"/>
          <p14:tracePt t="18492" x="6977063" y="4529138"/>
          <p14:tracePt t="18500" x="6959600" y="4538663"/>
          <p14:tracePt t="18507" x="6943725" y="4554538"/>
          <p14:tracePt t="18514" x="6926263" y="4554538"/>
          <p14:tracePt t="18522" x="6926263" y="4572000"/>
          <p14:tracePt t="18529" x="6916738" y="4589463"/>
          <p14:tracePt t="18536" x="6891338" y="4605338"/>
          <p14:tracePt t="18544" x="6875463" y="4614863"/>
          <p14:tracePt t="18551" x="6850063" y="4640263"/>
          <p14:tracePt t="18559" x="6807200" y="4691063"/>
          <p14:tracePt t="18567" x="6781800" y="4733925"/>
          <p14:tracePt t="18574" x="6756400" y="4775200"/>
          <p14:tracePt t="18581" x="6713538" y="4810125"/>
          <p14:tracePt t="18589" x="6688138" y="4835525"/>
          <p14:tracePt t="18596" x="6662738" y="4868863"/>
          <p14:tracePt t="18603" x="6637338" y="4894263"/>
          <p14:tracePt t="18611" x="6619875" y="4919663"/>
          <p14:tracePt t="18618" x="6602413" y="4937125"/>
          <p14:tracePt t="18626" x="6586538" y="4954588"/>
          <p14:tracePt t="18635" x="6561138" y="4972050"/>
          <p14:tracePt t="18641" x="6543675" y="4987925"/>
          <p14:tracePt t="18648" x="6543675" y="4997450"/>
          <p14:tracePt t="18655" x="6535738" y="4997450"/>
          <p14:tracePt t="18662" x="6526213" y="5005388"/>
          <p14:tracePt t="18670" x="6518275" y="5022850"/>
          <p14:tracePt t="18686" x="6500813" y="5030788"/>
          <p14:tracePt t="18693" x="6492875" y="5030788"/>
          <p14:tracePt t="18976" x="6500813" y="5013325"/>
          <p14:tracePt t="18984" x="6518275" y="4962525"/>
          <p14:tracePt t="18991" x="6535738" y="4929188"/>
          <p14:tracePt t="18998" x="6551613" y="4911725"/>
          <p14:tracePt t="19006" x="6561138" y="4878388"/>
          <p14:tracePt t="19013" x="6569075" y="4868863"/>
          <p14:tracePt t="19020" x="6586538" y="4843463"/>
          <p14:tracePt t="19028" x="6594475" y="4827588"/>
          <p14:tracePt t="19035" x="6602413" y="4810125"/>
          <p14:tracePt t="19042" x="6602413" y="4792663"/>
          <p14:tracePt t="19051" x="6611938" y="4775200"/>
          <p14:tracePt t="19057" x="6627813" y="4759325"/>
          <p14:tracePt t="19065" x="6637338" y="4741863"/>
          <p14:tracePt t="19074" x="6645275" y="4741863"/>
          <p14:tracePt t="19080" x="6645275" y="4724400"/>
          <p14:tracePt t="19087" x="6654800" y="4716463"/>
          <p14:tracePt t="19102" x="6654800" y="4708525"/>
          <p14:tracePt t="19109" x="6654800" y="4699000"/>
          <p14:tracePt t="19118" x="6662738" y="4699000"/>
          <p14:tracePt t="19125" x="6670675" y="4683125"/>
          <p14:tracePt t="19132" x="6688138" y="4657725"/>
          <p14:tracePt t="19140" x="6705600" y="4630738"/>
          <p14:tracePt t="19147" x="6721475" y="4614863"/>
          <p14:tracePt t="19155" x="6738938" y="4579938"/>
          <p14:tracePt t="19162" x="6756400" y="4554538"/>
          <p14:tracePt t="19169" x="6764338" y="4538663"/>
          <p14:tracePt t="19176" x="6781800" y="4521200"/>
          <p14:tracePt t="19184" x="6789738" y="4503738"/>
          <p14:tracePt t="19192" x="6799263" y="4486275"/>
          <p14:tracePt t="19201" x="6799263" y="4470400"/>
          <p14:tracePt t="19212" x="6799263" y="4460875"/>
          <p14:tracePt t="19215" x="6799263" y="4445000"/>
          <p14:tracePt t="19222" x="6799263" y="4419600"/>
          <p14:tracePt t="19229" x="6799263" y="4410075"/>
          <p14:tracePt t="19237" x="6799263" y="4394200"/>
          <p14:tracePt t="19244" x="6799263" y="4376738"/>
          <p14:tracePt t="19259" x="6799263" y="4351338"/>
          <p14:tracePt t="19274" x="6799263" y="4341813"/>
          <p14:tracePt t="19281" x="6799263" y="4333875"/>
          <p14:tracePt t="19296" x="6799263" y="4325938"/>
          <p14:tracePt t="19304" x="6799263" y="4316413"/>
          <p14:tracePt t="19311" x="6807200" y="4300538"/>
          <p14:tracePt t="19318" x="6807200" y="4291013"/>
          <p14:tracePt t="19326" x="6807200" y="4283075"/>
          <p14:tracePt t="19341" x="6807200" y="4275138"/>
          <p14:tracePt t="19350" x="6807200" y="4265613"/>
          <p14:tracePt t="19380" x="6807200" y="4257675"/>
          <p14:tracePt t="19409" x="6807200" y="4249738"/>
          <p14:tracePt t="19416" x="6807200" y="4232275"/>
          <p14:tracePt t="19423" x="6815138" y="4181475"/>
          <p14:tracePt t="19430" x="6824663" y="4105275"/>
          <p14:tracePt t="19438" x="6824663" y="4079875"/>
          <p14:tracePt t="19445" x="6824663" y="4052888"/>
          <p14:tracePt t="19452" x="6824663" y="4037013"/>
          <p14:tracePt t="19467" x="6824663" y="4027488"/>
          <p14:tracePt t="19475" x="6824663" y="4019550"/>
          <p14:tracePt t="19512" x="6824663" y="4011613"/>
          <p14:tracePt t="19520" x="6815138" y="4002088"/>
          <p14:tracePt t="19527" x="6815138" y="3994150"/>
          <p14:tracePt t="19535" x="6799263" y="3986213"/>
          <p14:tracePt t="19542" x="6772275" y="3976688"/>
          <p14:tracePt t="19549" x="6756400" y="3968750"/>
          <p14:tracePt t="19558" x="6746875" y="3960813"/>
          <p14:tracePt t="19564" x="6731000" y="3951288"/>
          <p14:tracePt t="19572" x="6705600" y="3951288"/>
          <p14:tracePt t="19579" x="6696075" y="3943350"/>
          <p14:tracePt t="19587" x="6680200" y="3943350"/>
          <p14:tracePt t="19594" x="6662738" y="3943350"/>
          <p14:tracePt t="19608" x="6654800" y="3943350"/>
          <p14:tracePt t="19617" x="6637338" y="3935413"/>
          <p14:tracePt t="19624" x="6627813" y="3917950"/>
          <p14:tracePt t="19639" x="6619875" y="3917950"/>
          <p14:tracePt t="19646" x="6611938" y="3917950"/>
          <p14:tracePt t="19669" x="6611938" y="3908425"/>
          <p14:tracePt t="19728" x="6602413" y="3908425"/>
          <p14:tracePt t="19743" x="6594475" y="3908425"/>
          <p14:tracePt t="19788" x="6586538" y="3908425"/>
          <p14:tracePt t="19818" x="6577013" y="3908425"/>
          <p14:tracePt t="19871" x="6569075" y="3908425"/>
          <p14:tracePt t="19884" x="6561138" y="3908425"/>
          <p14:tracePt t="19892" x="6551613" y="3908425"/>
          <p14:tracePt t="19936" x="6561138" y="3908425"/>
          <p14:tracePt t="19944" x="6586538" y="3925888"/>
          <p14:tracePt t="19956" x="6602413" y="3935413"/>
          <p14:tracePt t="19958" x="6627813" y="3951288"/>
          <p14:tracePt t="19966" x="6645275" y="3960813"/>
          <p14:tracePt t="19974" x="6662738" y="3976688"/>
          <p14:tracePt t="19981" x="6688138" y="4002088"/>
          <p14:tracePt t="19988" x="6705600" y="4019550"/>
          <p14:tracePt t="19996" x="6721475" y="4037013"/>
          <p14:tracePt t="20003" x="6746875" y="4052888"/>
          <p14:tracePt t="20011" x="6772275" y="4087813"/>
          <p14:tracePt t="20018" x="6781800" y="4105275"/>
          <p14:tracePt t="20026" x="6807200" y="4121150"/>
          <p14:tracePt t="20035" x="6832600" y="4138613"/>
          <p14:tracePt t="20043" x="6850063" y="4164013"/>
          <p14:tracePt t="20049" x="6865938" y="4181475"/>
          <p14:tracePt t="20056" x="6875463" y="4197350"/>
          <p14:tracePt t="20063" x="6875463" y="4206875"/>
          <p14:tracePt t="20070" x="6883400" y="4224338"/>
          <p14:tracePt t="20078" x="6891338" y="4240213"/>
          <p14:tracePt t="20085" x="6908800" y="4249738"/>
          <p14:tracePt t="20092" x="6916738" y="4249738"/>
          <p14:tracePt t="20100" x="6916738" y="4257675"/>
          <p14:tracePt t="20107" x="6926263" y="4265613"/>
          <p14:tracePt t="20115" x="6934200" y="4265613"/>
          <p14:tracePt t="20122" x="6934200" y="4275138"/>
          <p14:tracePt t="20130" x="6934200" y="4283075"/>
          <p14:tracePt t="20138" x="6934200" y="4291013"/>
          <p14:tracePt t="20145" x="6934200" y="4300538"/>
          <p14:tracePt t="20152" x="6943725" y="4308475"/>
          <p14:tracePt t="20159" x="6951663" y="4316413"/>
          <p14:tracePt t="20167" x="6959600" y="4316413"/>
          <p14:tracePt t="20175" x="6969125" y="4325938"/>
          <p14:tracePt t="20182" x="6969125" y="4333875"/>
          <p14:tracePt t="20197" x="6977063" y="4341813"/>
          <p14:tracePt t="20204" x="6985000" y="4351338"/>
          <p14:tracePt t="20212" x="6985000" y="4359275"/>
          <p14:tracePt t="20220" x="6985000" y="4368800"/>
          <p14:tracePt t="20226" x="6985000" y="4376738"/>
          <p14:tracePt t="20242" x="6985000" y="4394200"/>
          <p14:tracePt t="20249" x="6985000" y="4419600"/>
          <p14:tracePt t="20257" x="6985000" y="4470400"/>
          <p14:tracePt t="20264" x="6977063" y="4529138"/>
          <p14:tracePt t="20273" x="6943725" y="4597400"/>
          <p14:tracePt t="20281" x="6908800" y="4673600"/>
          <p14:tracePt t="20287" x="6891338" y="4708525"/>
          <p14:tracePt t="20294" x="6875463" y="4749800"/>
          <p14:tracePt t="20301" x="6850063" y="4775200"/>
          <p14:tracePt t="20309" x="6832600" y="4792663"/>
          <p14:tracePt t="20317" x="6815138" y="4827588"/>
          <p14:tracePt t="20325" x="6807200" y="4843463"/>
          <p14:tracePt t="20331" x="6789738" y="4860925"/>
          <p14:tracePt t="20339" x="6781800" y="4868863"/>
          <p14:tracePt t="20346" x="6764338" y="4878388"/>
          <p14:tracePt t="20354" x="6746875" y="4903788"/>
          <p14:tracePt t="20361" x="6746875" y="4919663"/>
          <p14:tracePt t="20368" x="6731000" y="4919663"/>
          <p14:tracePt t="20377" x="6713538" y="4937125"/>
          <p14:tracePt t="20385" x="6705600" y="4946650"/>
          <p14:tracePt t="20393" x="6696075" y="4954588"/>
          <p14:tracePt t="20400" x="6688138" y="4954588"/>
          <p14:tracePt t="20409" x="6680200" y="4972050"/>
          <p14:tracePt t="20414" x="6670675" y="4987925"/>
          <p14:tracePt t="20421" x="6662738" y="4987925"/>
          <p14:tracePt t="20428" x="6654800" y="4997450"/>
          <p14:tracePt t="20435" x="6645275" y="5005388"/>
          <p14:tracePt t="20443" x="6645275" y="5013325"/>
          <p14:tracePt t="20450" x="6627813" y="5013325"/>
          <p14:tracePt t="20458" x="6619875" y="5022850"/>
          <p14:tracePt t="20467" x="6619875" y="5038725"/>
          <p14:tracePt t="20476" x="6611938" y="5038725"/>
          <p14:tracePt t="20936" x="6627813" y="5005388"/>
          <p14:tracePt t="20942" x="6654800" y="4954588"/>
          <p14:tracePt t="20949" x="6670675" y="4929188"/>
          <p14:tracePt t="20968" x="6713538" y="4860925"/>
          <p14:tracePt t="20972" x="6731000" y="4827588"/>
          <p14:tracePt t="20979" x="6756400" y="4759325"/>
          <p14:tracePt t="20986" x="6781800" y="4724400"/>
          <p14:tracePt t="20994" x="6799263" y="4673600"/>
          <p14:tracePt t="21002" x="6815138" y="4640263"/>
          <p14:tracePt t="21009" x="6832600" y="4605338"/>
          <p14:tracePt t="21016" x="6875463" y="4554538"/>
          <p14:tracePt t="21023" x="6891338" y="4521200"/>
          <p14:tracePt t="21031" x="6926263" y="4460875"/>
          <p14:tracePt t="21038" x="6959600" y="4384675"/>
          <p14:tracePt t="21046" x="6985000" y="4333875"/>
          <p14:tracePt t="21054" x="7010400" y="4257675"/>
          <p14:tracePt t="21061" x="7019925" y="4232275"/>
          <p14:tracePt t="21069" x="7027863" y="4189413"/>
          <p14:tracePt t="21076" x="7027863" y="4181475"/>
          <p14:tracePt t="21083" x="7027863" y="4164013"/>
          <p14:tracePt t="21090" x="7027863" y="4146550"/>
          <p14:tracePt t="21098" x="7027863" y="4138613"/>
          <p14:tracePt t="21105" x="7027863" y="4113213"/>
          <p14:tracePt t="21120" x="7027863" y="4105275"/>
          <p14:tracePt t="21128" x="7027863" y="4087813"/>
          <p14:tracePt t="21143" x="7027863" y="4079875"/>
          <p14:tracePt t="21151" x="7027863" y="4070350"/>
          <p14:tracePt t="21180" x="7027863" y="4062413"/>
          <p14:tracePt t="21187" x="7019925" y="4052888"/>
          <p14:tracePt t="21195" x="7010400" y="4044950"/>
          <p14:tracePt t="21203" x="7010400" y="4037013"/>
          <p14:tracePt t="21210" x="7002463" y="4037013"/>
          <p14:tracePt t="21218" x="6985000" y="4019550"/>
          <p14:tracePt t="21224" x="6969125" y="4002088"/>
          <p14:tracePt t="21232" x="6951663" y="3960813"/>
          <p14:tracePt t="21239" x="6934200" y="3925888"/>
          <p14:tracePt t="21247" x="6900863" y="3892550"/>
          <p14:tracePt t="21254" x="6900863" y="3875088"/>
          <p14:tracePt t="21262" x="6891338" y="3857625"/>
          <p14:tracePt t="21269" x="6883400" y="3849688"/>
          <p14:tracePt t="21284" x="6883400" y="3841750"/>
          <p14:tracePt t="21366" x="6875463" y="3841750"/>
          <p14:tracePt t="21396" x="6865938" y="3841750"/>
          <p14:tracePt t="21418" x="6858000" y="3841750"/>
          <p14:tracePt t="21993" x="6865938" y="3849688"/>
          <p14:tracePt t="22083" x="6875463" y="3849688"/>
          <p14:tracePt t="22090" x="6883400" y="3849688"/>
          <p14:tracePt t="22097" x="6891338" y="3857625"/>
          <p14:tracePt t="22104" x="6891338" y="3867150"/>
          <p14:tracePt t="22111" x="6900863" y="3867150"/>
          <p14:tracePt t="22118" x="6908800" y="3875088"/>
          <p14:tracePt t="22126" x="6908800" y="3883025"/>
          <p14:tracePt t="22134" x="6916738" y="3883025"/>
          <p14:tracePt t="22140" x="6934200" y="3892550"/>
          <p14:tracePt t="22155" x="6934200" y="3900488"/>
          <p14:tracePt t="22163" x="6943725" y="3908425"/>
          <p14:tracePt t="22170" x="6951663" y="3917950"/>
          <p14:tracePt t="22178" x="6959600" y="3917950"/>
          <p14:tracePt t="22185" x="6959600" y="3925888"/>
          <p14:tracePt t="22192" x="6969125" y="3935413"/>
          <p14:tracePt t="22200" x="6977063" y="3935413"/>
          <p14:tracePt t="22207" x="6977063" y="3943350"/>
          <p14:tracePt t="22214" x="6977063" y="3960813"/>
          <p14:tracePt t="22222" x="6994525" y="3960813"/>
          <p14:tracePt t="22229" x="6994525" y="3968750"/>
          <p14:tracePt t="22237" x="7002463" y="3976688"/>
          <p14:tracePt t="22245" x="7002463" y="3986213"/>
          <p14:tracePt t="22251" x="7010400" y="3986213"/>
          <p14:tracePt t="22260" x="7010400" y="3994150"/>
          <p14:tracePt t="22266" x="7010400" y="4002088"/>
          <p14:tracePt t="22282" x="7010400" y="4011613"/>
          <p14:tracePt t="22289" x="7010400" y="4027488"/>
          <p14:tracePt t="22304" x="7010400" y="4037013"/>
          <p14:tracePt t="22312" x="7010400" y="4044950"/>
          <p14:tracePt t="22319" x="7019925" y="4044950"/>
          <p14:tracePt t="22326" x="7019925" y="4052888"/>
          <p14:tracePt t="22334" x="7019925" y="4062413"/>
          <p14:tracePt t="22343" x="7019925" y="4070350"/>
          <p14:tracePt t="22353" x="7027863" y="4070350"/>
          <p14:tracePt t="22358" x="7027863" y="4087813"/>
          <p14:tracePt t="22364" x="7027863" y="4095750"/>
          <p14:tracePt t="22379" x="7027863" y="4105275"/>
          <p14:tracePt t="22386" x="7027863" y="4113213"/>
          <p14:tracePt t="22401" x="7027863" y="4130675"/>
          <p14:tracePt t="22409" x="7027863" y="4156075"/>
          <p14:tracePt t="22417" x="7035800" y="4156075"/>
          <p14:tracePt t="22424" x="7035800" y="4164013"/>
          <p14:tracePt t="22431" x="7035800" y="4171950"/>
          <p14:tracePt t="22446" x="7035800" y="4189413"/>
          <p14:tracePt t="22453" x="7035800" y="4197350"/>
          <p14:tracePt t="22461" x="7045325" y="4197350"/>
          <p14:tracePt t="22468" x="7045325" y="4214813"/>
          <p14:tracePt t="22476" x="7045325" y="4224338"/>
          <p14:tracePt t="22491" x="7053263" y="4232275"/>
          <p14:tracePt t="22497" x="7053263" y="4240213"/>
          <p14:tracePt t="22505" x="7061200" y="4240213"/>
          <p14:tracePt t="22513" x="7061200" y="4249738"/>
          <p14:tracePt t="22520" x="7061200" y="4257675"/>
          <p14:tracePt t="22528" x="7070725" y="4265613"/>
          <p14:tracePt t="22535" x="7070725" y="4275138"/>
          <p14:tracePt t="22544" x="7078663" y="4291013"/>
          <p14:tracePt t="22553" x="7078663" y="4308475"/>
          <p14:tracePt t="22557" x="7088188" y="4316413"/>
          <p14:tracePt t="22565" x="7088188" y="4333875"/>
          <p14:tracePt t="22572" x="7096125" y="4359275"/>
          <p14:tracePt t="22579" x="7096125" y="4368800"/>
          <p14:tracePt t="22587" x="7104063" y="4394200"/>
          <p14:tracePt t="22595" x="7104063" y="4410075"/>
          <p14:tracePt t="22602" x="7113588" y="4427538"/>
          <p14:tracePt t="22610" x="7113588" y="4445000"/>
          <p14:tracePt t="22617" x="7129463" y="4470400"/>
          <p14:tracePt t="22624" x="7129463" y="4478338"/>
          <p14:tracePt t="22632" x="7129463" y="4503738"/>
          <p14:tracePt t="22639" x="7129463" y="4529138"/>
          <p14:tracePt t="22647" x="7129463" y="4538663"/>
          <p14:tracePt t="22654" x="7129463" y="4554538"/>
          <p14:tracePt t="22662" x="7129463" y="4579938"/>
          <p14:tracePt t="22669" x="7129463" y="4589463"/>
          <p14:tracePt t="22677" x="7129463" y="4597400"/>
          <p14:tracePt t="22684" x="7129463" y="4605338"/>
          <p14:tracePt t="22691" x="7129463" y="4614863"/>
          <p14:tracePt t="22699" x="7129463" y="4630738"/>
          <p14:tracePt t="22706" x="7129463" y="4640263"/>
          <p14:tracePt t="22713" x="7129463" y="4648200"/>
          <p14:tracePt t="22721" x="7129463" y="4657725"/>
          <p14:tracePt t="22735" x="7121525" y="4665663"/>
          <p14:tracePt t="22744" x="7121525" y="4673600"/>
          <p14:tracePt t="22759" x="7121525" y="4683125"/>
          <p14:tracePt t="22767" x="7113588" y="4691063"/>
          <p14:tracePt t="22773" x="7104063" y="4699000"/>
          <p14:tracePt t="22781" x="7096125" y="4708525"/>
          <p14:tracePt t="22788" x="7096125" y="4724400"/>
          <p14:tracePt t="22795" x="7088188" y="4741863"/>
          <p14:tracePt t="22803" x="7078663" y="4759325"/>
          <p14:tracePt t="22810" x="7070725" y="4784725"/>
          <p14:tracePt t="22818" x="7053263" y="4810125"/>
          <p14:tracePt t="22825" x="7035800" y="4843463"/>
          <p14:tracePt t="22833" x="7019925" y="4860925"/>
          <p14:tracePt t="22840" x="7010400" y="4868863"/>
          <p14:tracePt t="22847" x="7010400" y="4886325"/>
          <p14:tracePt t="22855" x="7002463" y="4903788"/>
          <p14:tracePt t="22862" x="6994525" y="4919663"/>
          <p14:tracePt t="22870" x="6977063" y="4919663"/>
          <p14:tracePt t="22876" x="6959600" y="4937125"/>
          <p14:tracePt t="22885" x="6943725" y="4962525"/>
          <p14:tracePt t="22892" x="6908800" y="4997450"/>
          <p14:tracePt t="22900" x="6850063" y="5030788"/>
          <p14:tracePt t="22907" x="6815138" y="5048250"/>
          <p14:tracePt t="22915" x="6764338" y="5064125"/>
          <p14:tracePt t="22922" x="6738938" y="5081588"/>
          <p14:tracePt t="22930" x="6705600" y="5099050"/>
          <p14:tracePt t="22937" x="6696075" y="5106988"/>
          <p14:tracePt t="22945" x="6680200" y="5116513"/>
          <p14:tracePt t="22952" x="6662738" y="5124450"/>
          <p14:tracePt t="22967" x="6627813" y="5141913"/>
          <p14:tracePt t="22974" x="6611938" y="5141913"/>
          <p14:tracePt t="22982" x="6602413" y="5149850"/>
          <p14:tracePt t="22997" x="6594475" y="5149850"/>
          <p14:tracePt t="23004" x="6586538" y="5149850"/>
          <p14:tracePt t="23012" x="6577013" y="5157788"/>
          <p14:tracePt t="23027" x="6569075" y="5157788"/>
          <p14:tracePt t="23034" x="6561138" y="5167313"/>
          <p14:tracePt t="23050" x="6551613" y="5167313"/>
          <p14:tracePt t="23056" x="6543675" y="5167313"/>
          <p14:tracePt t="23064" x="6535738" y="5167313"/>
          <p14:tracePt t="23267" x="6586538" y="5124450"/>
          <p14:tracePt t="23274" x="6637338" y="5073650"/>
          <p14:tracePt t="23280" x="6670675" y="5048250"/>
          <p14:tracePt t="23287" x="6688138" y="5022850"/>
          <p14:tracePt t="23294" x="6705600" y="5013325"/>
          <p14:tracePt t="23302" x="6713538" y="5013325"/>
          <p14:tracePt t="23309" x="6721475" y="4997450"/>
          <p14:tracePt t="23317" x="6731000" y="4987925"/>
          <p14:tracePt t="23324" x="6746875" y="4979988"/>
          <p14:tracePt t="23332" x="6772275" y="4937125"/>
          <p14:tracePt t="23340" x="6789738" y="4929188"/>
          <p14:tracePt t="23347" x="6832600" y="4878388"/>
          <p14:tracePt t="23354" x="6850063" y="4843463"/>
          <p14:tracePt t="23362" x="6883400" y="4759325"/>
          <p14:tracePt t="23369" x="6900863" y="4708525"/>
          <p14:tracePt t="23376" x="6908800" y="4657725"/>
          <p14:tracePt t="23384" x="6926263" y="4622800"/>
          <p14:tracePt t="23392" x="6934200" y="4579938"/>
          <p14:tracePt t="23399" x="6943725" y="4564063"/>
          <p14:tracePt t="23407" x="6951663" y="4554538"/>
          <p14:tracePt t="23414" x="6951663" y="4546600"/>
          <p14:tracePt t="23422" x="6951663" y="4538663"/>
          <p14:tracePt t="23429" x="6951663" y="4529138"/>
          <p14:tracePt t="23444" x="6951663" y="4521200"/>
          <p14:tracePt t="23451" x="6951663" y="4513263"/>
          <p14:tracePt t="23458" x="6959600" y="4503738"/>
          <p14:tracePt t="23466" x="6977063" y="4470400"/>
          <p14:tracePt t="23474" x="6985000" y="4445000"/>
          <p14:tracePt t="23481" x="6994525" y="4410075"/>
          <p14:tracePt t="23489" x="7010400" y="4351338"/>
          <p14:tracePt t="23496" x="7010400" y="4308475"/>
          <p14:tracePt t="23503" x="7010400" y="4265613"/>
          <p14:tracePt t="23510" x="7010400" y="4249738"/>
          <p14:tracePt t="23519" x="7010400" y="4232275"/>
          <p14:tracePt t="23525" x="7010400" y="4224338"/>
          <p14:tracePt t="23532" x="7010400" y="4214813"/>
          <p14:tracePt t="23541" x="7010400" y="4206875"/>
          <p14:tracePt t="23548" x="7010400" y="4197350"/>
          <p14:tracePt t="23556" x="7010400" y="4181475"/>
          <p14:tracePt t="23563" x="7010400" y="4171950"/>
          <p14:tracePt t="23570" x="7010400" y="4146550"/>
          <p14:tracePt t="23577" x="7010400" y="4121150"/>
          <p14:tracePt t="23585" x="7010400" y="4113213"/>
          <p14:tracePt t="23592" x="7010400" y="4095750"/>
          <p14:tracePt t="23599" x="7010400" y="4087813"/>
          <p14:tracePt t="23607" x="7010400" y="4079875"/>
          <p14:tracePt t="23615" x="7010400" y="4062413"/>
          <p14:tracePt t="23623" x="7002463" y="4037013"/>
          <p14:tracePt t="23630" x="7002463" y="4027488"/>
          <p14:tracePt t="23637" x="6994525" y="4011613"/>
          <p14:tracePt t="23644" x="6985000" y="3994150"/>
          <p14:tracePt t="23652" x="6977063" y="3976688"/>
          <p14:tracePt t="23659" x="6977063" y="3960813"/>
          <p14:tracePt t="23667" x="6969125" y="3943350"/>
          <p14:tracePt t="23674" x="6959600" y="3935413"/>
          <p14:tracePt t="23682" x="6951663" y="3917950"/>
          <p14:tracePt t="23690" x="6943725" y="3892550"/>
          <p14:tracePt t="23696" x="6926263" y="3875088"/>
          <p14:tracePt t="23703" x="6916738" y="3867150"/>
          <p14:tracePt t="23711" x="6908800" y="3849688"/>
          <p14:tracePt t="23719" x="6891338" y="3824288"/>
          <p14:tracePt t="23726" x="6883400" y="3816350"/>
          <p14:tracePt t="23733" x="6875463" y="3816350"/>
          <p14:tracePt t="23741" x="6875463" y="3806825"/>
          <p14:tracePt t="23749" x="6875463" y="3798888"/>
          <p14:tracePt t="23786" x="6858000" y="3790950"/>
          <p14:tracePt t="23838" x="6850063" y="3790950"/>
          <p14:tracePt t="24465" x="6348413" y="3492500"/>
          <p14:tracePt t="24471" x="6049963" y="3365500"/>
          <p14:tracePt t="24478" x="5099050" y="2965450"/>
          <p14:tracePt t="24486" x="4919663" y="2906713"/>
          <p14:tracePt t="24493" x="4240213" y="2592388"/>
          <p14:tracePt t="24501" x="3892550" y="2463800"/>
          <p14:tracePt t="24508" x="3535363" y="2311400"/>
          <p14:tracePt t="24516" x="3041650" y="2149475"/>
          <p14:tracePt t="24523" x="2897188" y="2124075"/>
          <p14:tracePt t="24530" x="2795588" y="2116138"/>
          <p14:tracePt t="24537" x="2686050" y="2082800"/>
          <p14:tracePt t="24545" x="2582863" y="2055813"/>
          <p14:tracePt t="24553" x="2489200" y="2022475"/>
          <p14:tracePt t="24560" x="2455863" y="2005013"/>
          <p14:tracePt t="24568" x="2438400" y="1997075"/>
          <p14:tracePt t="24837" x="2227263" y="1819275"/>
          <p14:tracePt t="24844" x="2090738" y="1700213"/>
          <p14:tracePt t="24851" x="1852613" y="1512888"/>
          <p14:tracePt t="24859" x="1776413" y="1436688"/>
          <p14:tracePt t="24866" x="1665288" y="1376363"/>
          <p14:tracePt t="24874" x="1589088" y="1308100"/>
          <p14:tracePt t="24880" x="1538288" y="1282700"/>
          <p14:tracePt t="24888" x="1477963" y="1241425"/>
          <p14:tracePt t="24896" x="1427163" y="1198563"/>
          <p14:tracePt t="24903" x="1343025" y="1104900"/>
          <p14:tracePt t="24910" x="1266825" y="1011238"/>
          <p14:tracePt t="24918" x="1206500" y="909638"/>
          <p14:tracePt t="24926" x="1147763" y="823913"/>
          <p14:tracePt t="24934" x="1112838" y="790575"/>
          <p14:tracePt t="24944" x="1044575" y="722313"/>
          <p14:tracePt t="24950" x="993775" y="679450"/>
          <p14:tracePt t="24958" x="925513" y="636588"/>
          <p14:tracePt t="24962" x="892175" y="611188"/>
          <p14:tracePt t="24970" x="841375" y="585788"/>
          <p14:tracePt t="24977" x="798513" y="534988"/>
          <p14:tracePt t="24984" x="739775" y="466725"/>
          <p14:tracePt t="24992" x="696913" y="400050"/>
          <p14:tracePt t="25000" x="646113" y="357188"/>
          <p14:tracePt t="25006" x="577850" y="280988"/>
          <p14:tracePt t="25015" x="509588" y="238125"/>
          <p14:tracePt t="25022" x="458788" y="187325"/>
          <p14:tracePt t="25029" x="382588" y="144463"/>
          <p14:tracePt t="25036" x="347663" y="119063"/>
          <p14:tracePt t="25044" x="314325" y="111125"/>
          <p14:tracePt t="25051" x="288925" y="101600"/>
          <p14:tracePt t="25059" x="271463" y="93663"/>
          <p14:tracePt t="25066" x="255588" y="85725"/>
          <p14:tracePt t="25074" x="238125" y="76200"/>
          <p14:tracePt t="25081" x="220663" y="68263"/>
          <p14:tracePt t="25089" x="195263" y="58738"/>
          <p14:tracePt t="25096" x="144463" y="50800"/>
          <p14:tracePt t="25104" x="93663" y="33338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0521C330-9543-4887-BD87-470F6A2B7D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543800" cy="1036638"/>
          </a:xfrm>
        </p:spPr>
        <p:txBody>
          <a:bodyPr/>
          <a:lstStyle/>
          <a:p>
            <a:pPr eaLnBrk="1" hangingPunct="1"/>
            <a:r>
              <a:rPr lang="cs-CZ" altLang="cs-CZ" sz="3200"/>
              <a:t>Diagnostic</a:t>
            </a:r>
            <a:r>
              <a:rPr lang="en-US" altLang="cs-CZ" sz="3200"/>
              <a:t> e</a:t>
            </a:r>
            <a:r>
              <a:rPr lang="cs-CZ" altLang="cs-CZ" sz="3200"/>
              <a:t>xamination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10FCCB91-A421-45DC-A15B-784E2B8B397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9750" y="1484313"/>
            <a:ext cx="8070850" cy="4611687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cs-CZ">
                <a:solidFill>
                  <a:srgbClr val="FFFF00"/>
                </a:solidFill>
              </a:rPr>
              <a:t>4. RADIOGRAPHS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cs-CZ" u="sng">
                <a:solidFill>
                  <a:schemeClr val="accent1"/>
                </a:solidFill>
              </a:rPr>
              <a:t>c] Other radiographs</a:t>
            </a:r>
          </a:p>
          <a:p>
            <a:pPr eaLnBrk="1" hangingPunct="1">
              <a:buFontTx/>
              <a:buChar char="-"/>
            </a:pPr>
            <a:r>
              <a:rPr lang="en-US" altLang="cs-CZ"/>
              <a:t>Bitewing – caries detection</a:t>
            </a:r>
          </a:p>
          <a:p>
            <a:pPr eaLnBrk="1" hangingPunct="1">
              <a:buFontTx/>
              <a:buChar char="-"/>
            </a:pPr>
            <a:r>
              <a:rPr lang="en-US" altLang="cs-CZ"/>
              <a:t>Hand wrist – detection of skeletal age</a:t>
            </a:r>
          </a:p>
          <a:p>
            <a:pPr eaLnBrk="1" hangingPunct="1">
              <a:buFontTx/>
              <a:buChar char="-"/>
            </a:pPr>
            <a:r>
              <a:rPr lang="en-US" altLang="cs-CZ"/>
              <a:t>Computer tomography –CT scan [impacted tooth, ankylosed tooth, difficult skeletal anomalies</a:t>
            </a:r>
          </a:p>
          <a:p>
            <a:pPr eaLnBrk="1" hangingPunct="1">
              <a:buFontTx/>
              <a:buChar char="-"/>
            </a:pPr>
            <a:r>
              <a:rPr lang="en-US" altLang="cs-CZ"/>
              <a:t>Digital imaging – computer generated model reconstructed from the initial imaging data</a:t>
            </a:r>
            <a:endParaRPr lang="cs-CZ" altLang="cs-CZ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A1C12358-578B-41E2-B56B-DB389A48ED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09"/>
    </mc:Choice>
    <mc:Fallback>
      <p:transition spd="slow" advTm="17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AFA9EB22-684F-44DE-8297-CBDBEFCDD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81075"/>
            <a:ext cx="2808288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>
            <a:extLst>
              <a:ext uri="{FF2B5EF4-FFF2-40B4-BE49-F238E27FC236}">
                <a16:creationId xmlns:a16="http://schemas.microsoft.com/office/drawing/2014/main" id="{7C147865-F350-4493-8183-4A240FCC5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981075"/>
            <a:ext cx="273685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>
            <a:extLst>
              <a:ext uri="{FF2B5EF4-FFF2-40B4-BE49-F238E27FC236}">
                <a16:creationId xmlns:a16="http://schemas.microsoft.com/office/drawing/2014/main" id="{EC74A99D-67EA-40B7-A600-DC9257D29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981075"/>
            <a:ext cx="2879725" cy="225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>
            <a:extLst>
              <a:ext uri="{FF2B5EF4-FFF2-40B4-BE49-F238E27FC236}">
                <a16:creationId xmlns:a16="http://schemas.microsoft.com/office/drawing/2014/main" id="{AA2E17E2-8223-4BC5-941E-3896BCDAA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221163"/>
            <a:ext cx="27368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6">
            <a:extLst>
              <a:ext uri="{FF2B5EF4-FFF2-40B4-BE49-F238E27FC236}">
                <a16:creationId xmlns:a16="http://schemas.microsoft.com/office/drawing/2014/main" id="{8B12FE08-E8F6-4D02-8D19-C326C90BB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3860800"/>
            <a:ext cx="2808287" cy="196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7">
            <a:extLst>
              <a:ext uri="{FF2B5EF4-FFF2-40B4-BE49-F238E27FC236}">
                <a16:creationId xmlns:a16="http://schemas.microsoft.com/office/drawing/2014/main" id="{88384EED-77B6-49CE-8FEB-7E98F8207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292600"/>
            <a:ext cx="2879725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26102DC6-0940-407B-8205-6771259FB5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21"/>
    </mc:Choice>
    <mc:Fallback>
      <p:transition spd="slow" advTm="18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590" x="7554913" y="6194425"/>
          <p14:tracePt t="3595" x="7562850" y="6178550"/>
          <p14:tracePt t="3603" x="7580313" y="6161088"/>
          <p14:tracePt t="3610" x="7597775" y="6118225"/>
          <p14:tracePt t="3618" x="7605713" y="6102350"/>
          <p14:tracePt t="3626" x="7631113" y="6067425"/>
          <p14:tracePt t="3633" x="7639050" y="6042025"/>
          <p14:tracePt t="3641" x="7656513" y="6008688"/>
          <p14:tracePt t="3648" x="7666038" y="5991225"/>
          <p14:tracePt t="3656" x="7673975" y="5948363"/>
          <p14:tracePt t="3663" x="7681913" y="5932488"/>
          <p14:tracePt t="3671" x="7691438" y="5897563"/>
          <p14:tracePt t="3677" x="7707313" y="5864225"/>
          <p14:tracePt t="3685" x="7716838" y="5846763"/>
          <p14:tracePt t="3692" x="7724775" y="5813425"/>
          <p14:tracePt t="3700" x="7724775" y="5795963"/>
          <p14:tracePt t="3708" x="7724775" y="5778500"/>
          <p14:tracePt t="3715" x="7724775" y="5770563"/>
          <p14:tracePt t="3723" x="7724775" y="5761038"/>
          <p14:tracePt t="3730" x="7724775" y="5753100"/>
          <p14:tracePt t="3738" x="7732713" y="5735638"/>
          <p14:tracePt t="3746" x="7742238" y="5719763"/>
          <p14:tracePt t="3754" x="7742238" y="5710238"/>
          <p14:tracePt t="3762" x="7750175" y="5702300"/>
          <p14:tracePt t="3768" x="7750175" y="5676900"/>
          <p14:tracePt t="3776" x="7758113" y="5641975"/>
          <p14:tracePt t="3782" x="7767638" y="5608638"/>
          <p14:tracePt t="3790" x="7767638" y="5591175"/>
          <p14:tracePt t="3797" x="7783513" y="5540375"/>
          <p14:tracePt t="3805" x="7783513" y="5524500"/>
          <p14:tracePt t="3811" x="7793038" y="5489575"/>
          <p14:tracePt t="3819" x="7793038" y="5472113"/>
          <p14:tracePt t="3827" x="7793038" y="5464175"/>
          <p14:tracePt t="3842" x="7793038" y="5456238"/>
          <p14:tracePt t="3849" x="7793038" y="5446713"/>
          <p14:tracePt t="3902" x="7793038" y="5438775"/>
          <p14:tracePt t="3909" x="7793038" y="5421313"/>
          <p14:tracePt t="3917" x="7800975" y="5405438"/>
          <p14:tracePt t="3924" x="7810500" y="5380038"/>
          <p14:tracePt t="3931" x="7818438" y="5362575"/>
          <p14:tracePt t="3939" x="7818438" y="5353050"/>
          <p14:tracePt t="3947" x="7818438" y="5337175"/>
          <p14:tracePt t="3955" x="7818438" y="5327650"/>
          <p14:tracePt t="3969" x="7818438" y="5319713"/>
          <p14:tracePt t="3977" x="7818438" y="5311775"/>
          <p14:tracePt t="4051" x="7818438" y="5294313"/>
          <p14:tracePt t="4058" x="7818438" y="5260975"/>
          <p14:tracePt t="4066" x="7818438" y="5251450"/>
          <p14:tracePt t="4073" x="7818438" y="5243513"/>
          <p14:tracePt t="4080" x="7818438" y="5235575"/>
          <p14:tracePt t="4095" x="7826375" y="5192713"/>
          <p14:tracePt t="4103" x="7826375" y="5157788"/>
          <p14:tracePt t="4110" x="7826375" y="5149850"/>
          <p14:tracePt t="4118" x="7826375" y="5124450"/>
          <p14:tracePt t="4126" x="7826375" y="5116513"/>
          <p14:tracePt t="4140" x="7826375" y="5106988"/>
          <p14:tracePt t="4147" x="7826375" y="5099050"/>
          <p14:tracePt t="4163" x="7826375" y="5091113"/>
          <p14:tracePt t="4170" x="7826375" y="5048250"/>
          <p14:tracePt t="4177" x="7818438" y="5030788"/>
          <p14:tracePt t="4185" x="7818438" y="5013325"/>
          <p14:tracePt t="4194" x="7818438" y="4997450"/>
          <p14:tracePt t="4200" x="7810500" y="4979988"/>
          <p14:tracePt t="4207" x="7800975" y="4972050"/>
          <p14:tracePt t="4214" x="7793038" y="4962525"/>
          <p14:tracePt t="4222" x="7783513" y="4962525"/>
          <p14:tracePt t="4230" x="7775575" y="4954588"/>
          <p14:tracePt t="4237" x="7767638" y="4946650"/>
          <p14:tracePt t="4244" x="7767638" y="4937125"/>
          <p14:tracePt t="4252" x="7758113" y="4937125"/>
          <p14:tracePt t="4258" x="7750175" y="4911725"/>
          <p14:tracePt t="4266" x="7742238" y="4911725"/>
          <p14:tracePt t="4274" x="7742238" y="4903788"/>
          <p14:tracePt t="4281" x="7716838" y="4894263"/>
          <p14:tracePt t="4289" x="7707313" y="4886325"/>
          <p14:tracePt t="4296" x="7699375" y="4886325"/>
          <p14:tracePt t="4303" x="7681913" y="4878388"/>
          <p14:tracePt t="4310" x="7666038" y="4868863"/>
          <p14:tracePt t="4318" x="7648575" y="4852988"/>
          <p14:tracePt t="4326" x="7623175" y="4843463"/>
          <p14:tracePt t="4333" x="7605713" y="4843463"/>
          <p14:tracePt t="4341" x="7588250" y="4843463"/>
          <p14:tracePt t="4348" x="7572375" y="4843463"/>
          <p14:tracePt t="4356" x="7554913" y="4843463"/>
          <p14:tracePt t="4363" x="7546975" y="4843463"/>
          <p14:tracePt t="4371" x="7529513" y="4843463"/>
          <p14:tracePt t="4378" x="7521575" y="4843463"/>
          <p14:tracePt t="4386" x="7512050" y="4843463"/>
          <p14:tracePt t="4392" x="7504113" y="4843463"/>
          <p14:tracePt t="4400" x="7494588" y="4843463"/>
          <p14:tracePt t="4415" x="7486650" y="4843463"/>
          <p14:tracePt t="4423" x="7478713" y="4843463"/>
          <p14:tracePt t="4438" x="7469188" y="4843463"/>
          <p14:tracePt t="4444" x="7453313" y="4843463"/>
          <p14:tracePt t="4453" x="7443788" y="4860925"/>
          <p14:tracePt t="4461" x="7435850" y="4868863"/>
          <p14:tracePt t="4467" x="7410450" y="4903788"/>
          <p14:tracePt t="4476" x="7367588" y="4972050"/>
          <p14:tracePt t="4482" x="7334250" y="5022850"/>
          <p14:tracePt t="4490" x="7316788" y="5064125"/>
          <p14:tracePt t="4497" x="7299325" y="5091113"/>
          <p14:tracePt t="4505" x="7273925" y="5116513"/>
          <p14:tracePt t="4511" x="7265988" y="5141913"/>
          <p14:tracePt t="4519" x="7258050" y="5157788"/>
          <p14:tracePt t="4536" x="7258050" y="5167313"/>
          <p14:tracePt t="4545" x="7258050" y="5175250"/>
          <p14:tracePt t="4557" x="7258050" y="5183188"/>
          <p14:tracePt t="4571" x="7258050" y="5200650"/>
          <p14:tracePt t="4587" x="7258050" y="5208588"/>
          <p14:tracePt t="4594" x="7258050" y="5218113"/>
          <p14:tracePt t="4601" x="7258050" y="5226050"/>
          <p14:tracePt t="4616" x="7258050" y="5243513"/>
          <p14:tracePt t="4624" x="7258050" y="5260975"/>
          <p14:tracePt t="4631" x="7258050" y="5276850"/>
          <p14:tracePt t="4639" x="7258050" y="5294313"/>
          <p14:tracePt t="4646" x="7258050" y="5302250"/>
          <p14:tracePt t="4653" x="7258050" y="5311775"/>
          <p14:tracePt t="4660" x="7258050" y="5327650"/>
          <p14:tracePt t="4669" x="7258050" y="5345113"/>
          <p14:tracePt t="4676" x="7258050" y="5353050"/>
          <p14:tracePt t="4682" x="7265988" y="5362575"/>
          <p14:tracePt t="4690" x="7283450" y="5380038"/>
          <p14:tracePt t="4698" x="7283450" y="5405438"/>
          <p14:tracePt t="4705" x="7291388" y="5413375"/>
          <p14:tracePt t="4713" x="7299325" y="5430838"/>
          <p14:tracePt t="4721" x="7308850" y="5446713"/>
          <p14:tracePt t="4727" x="7324725" y="5464175"/>
          <p14:tracePt t="4735" x="7342188" y="5497513"/>
          <p14:tracePt t="4742" x="7377113" y="5524500"/>
          <p14:tracePt t="4750" x="7410450" y="5549900"/>
          <p14:tracePt t="4759" x="7461250" y="5591175"/>
          <p14:tracePt t="4765" x="7486650" y="5608638"/>
          <p14:tracePt t="4773" x="7512050" y="5626100"/>
          <p14:tracePt t="4780" x="7546975" y="5641975"/>
          <p14:tracePt t="4787" x="7562850" y="5651500"/>
          <p14:tracePt t="4795" x="7580313" y="5659438"/>
          <p14:tracePt t="4802" x="7588250" y="5668963"/>
          <p14:tracePt t="4811" x="7605713" y="5676900"/>
          <p14:tracePt t="4817" x="7631113" y="5676900"/>
          <p14:tracePt t="4825" x="7639050" y="5676900"/>
          <p14:tracePt t="4832" x="7656513" y="5676900"/>
          <p14:tracePt t="4840" x="7681913" y="5676900"/>
          <p14:tracePt t="4847" x="7691438" y="5676900"/>
          <p14:tracePt t="4855" x="7707313" y="5676900"/>
          <p14:tracePt t="4861" x="7716838" y="5676900"/>
          <p14:tracePt t="4870" x="7724775" y="5676900"/>
          <p14:tracePt t="4877" x="7750175" y="5668963"/>
          <p14:tracePt t="4885" x="7758113" y="5659438"/>
          <p14:tracePt t="4892" x="7767638" y="5651500"/>
          <p14:tracePt t="4899" x="7775575" y="5641975"/>
          <p14:tracePt t="4914" x="7783513" y="5634038"/>
          <p14:tracePt t="4921" x="7793038" y="5634038"/>
          <p14:tracePt t="4936" x="7800975" y="5626100"/>
          <p14:tracePt t="4951" x="7810500" y="5616575"/>
          <p14:tracePt t="4959" x="7826375" y="5591175"/>
          <p14:tracePt t="4966" x="7851775" y="5540375"/>
          <p14:tracePt t="4974" x="7877175" y="5489575"/>
          <p14:tracePt t="4981" x="7902575" y="5456238"/>
          <p14:tracePt t="4988" x="7912100" y="5438775"/>
          <p14:tracePt t="4996" x="7920038" y="5413375"/>
          <p14:tracePt t="5003" x="7927975" y="5395913"/>
          <p14:tracePt t="5010" x="7927975" y="5380038"/>
          <p14:tracePt t="5019" x="7927975" y="5370513"/>
          <p14:tracePt t="5033" x="7927975" y="5362575"/>
          <p14:tracePt t="5048" x="7927975" y="5353050"/>
          <p14:tracePt t="5063" x="7927975" y="5345113"/>
          <p14:tracePt t="5071" x="7937500" y="5311775"/>
          <p14:tracePt t="5077" x="7937500" y="5243513"/>
          <p14:tracePt t="5085" x="7937500" y="5208588"/>
          <p14:tracePt t="5093" x="7937500" y="5149850"/>
          <p14:tracePt t="5100" x="7927975" y="5081588"/>
          <p14:tracePt t="5109" x="7920038" y="5030788"/>
          <p14:tracePt t="5115" x="7912100" y="5013325"/>
          <p14:tracePt t="5123" x="7902575" y="4997450"/>
          <p14:tracePt t="5130" x="7894638" y="4972050"/>
          <p14:tracePt t="5138" x="7894638" y="4962525"/>
          <p14:tracePt t="5145" x="7886700" y="4962525"/>
          <p14:tracePt t="5152" x="7877175" y="4954588"/>
          <p14:tracePt t="5161" x="7869238" y="4937125"/>
          <p14:tracePt t="5176" x="7861300" y="4929188"/>
          <p14:tracePt t="5182" x="7843838" y="4903788"/>
          <p14:tracePt t="5190" x="7835900" y="4903788"/>
          <p14:tracePt t="5197" x="7818438" y="4886325"/>
          <p14:tracePt t="5205" x="7800975" y="4878388"/>
          <p14:tracePt t="5212" x="7793038" y="4868863"/>
          <p14:tracePt t="5219" x="7775575" y="4868863"/>
          <p14:tracePt t="5228" x="7758113" y="4860925"/>
          <p14:tracePt t="5234" x="7732713" y="4852988"/>
          <p14:tracePt t="5242" x="7724775" y="4835525"/>
          <p14:tracePt t="5249" x="7707313" y="4827588"/>
          <p14:tracePt t="5257" x="7691438" y="4818063"/>
          <p14:tracePt t="5264" x="7666038" y="4810125"/>
          <p14:tracePt t="5272" x="7656513" y="4810125"/>
          <p14:tracePt t="5279" x="7639050" y="4802188"/>
          <p14:tracePt t="5287" x="7623175" y="4802188"/>
          <p14:tracePt t="5294" x="7613650" y="4792663"/>
          <p14:tracePt t="5301" x="7597775" y="4792663"/>
          <p14:tracePt t="5309" x="7588250" y="4792663"/>
          <p14:tracePt t="5324" x="7572375" y="4792663"/>
          <p14:tracePt t="5339" x="7546975" y="4792663"/>
          <p14:tracePt t="5346" x="7537450" y="4792663"/>
          <p14:tracePt t="5361" x="7529513" y="4792663"/>
          <p14:tracePt t="5369" x="7521575" y="4792663"/>
          <p14:tracePt t="5383" x="7512050" y="4792663"/>
          <p14:tracePt t="5391" x="7504113" y="4792663"/>
          <p14:tracePt t="5398" x="7486650" y="4792663"/>
          <p14:tracePt t="5406" x="7478713" y="4792663"/>
          <p14:tracePt t="5413" x="7469188" y="4792663"/>
          <p14:tracePt t="5428" x="7461250" y="4792663"/>
          <p14:tracePt t="5436" x="7443788" y="4792663"/>
          <p14:tracePt t="5443" x="7435850" y="4792663"/>
          <p14:tracePt t="5450" x="7410450" y="4802188"/>
          <p14:tracePt t="5459" x="7392988" y="4810125"/>
          <p14:tracePt t="5465" x="7377113" y="4818063"/>
          <p14:tracePt t="5473" x="7367588" y="4843463"/>
          <p14:tracePt t="5480" x="7342188" y="4860925"/>
          <p14:tracePt t="5488" x="7324725" y="4878388"/>
          <p14:tracePt t="5495" x="7308850" y="4894263"/>
          <p14:tracePt t="5503" x="7291388" y="4929188"/>
          <p14:tracePt t="5511" x="7273925" y="4962525"/>
          <p14:tracePt t="5518" x="7258050" y="5013325"/>
          <p14:tracePt t="5526" x="7240588" y="5064125"/>
          <p14:tracePt t="5532" x="7232650" y="5081588"/>
          <p14:tracePt t="5540" x="7232650" y="5124450"/>
          <p14:tracePt t="5547" x="7232650" y="5149850"/>
          <p14:tracePt t="5555" x="7232650" y="5167313"/>
          <p14:tracePt t="5562" x="7232650" y="5183188"/>
          <p14:tracePt t="5570" x="7232650" y="5200650"/>
          <p14:tracePt t="5577" x="7232650" y="5218113"/>
          <p14:tracePt t="5585" x="7232650" y="5226050"/>
          <p14:tracePt t="5592" x="7232650" y="5251450"/>
          <p14:tracePt t="5599" x="7232650" y="5260975"/>
          <p14:tracePt t="5607" x="7232650" y="5268913"/>
          <p14:tracePt t="5614" x="7232650" y="5286375"/>
          <p14:tracePt t="5629" x="7232650" y="5302250"/>
          <p14:tracePt t="5637" x="7232650" y="5319713"/>
          <p14:tracePt t="5644" x="7232650" y="5327650"/>
          <p14:tracePt t="5651" x="7240588" y="5337175"/>
          <p14:tracePt t="5659" x="7258050" y="5353050"/>
          <p14:tracePt t="5666" x="7265988" y="5362575"/>
          <p14:tracePt t="5674" x="7265988" y="5387975"/>
          <p14:tracePt t="5681" x="7273925" y="5405438"/>
          <p14:tracePt t="5689" x="7291388" y="5421313"/>
          <p14:tracePt t="5696" x="7308850" y="5430838"/>
          <p14:tracePt t="5703" x="7316788" y="5446713"/>
          <p14:tracePt t="5710" x="7342188" y="5472113"/>
          <p14:tracePt t="5718" x="7350125" y="5489575"/>
          <p14:tracePt t="5725" x="7367588" y="5507038"/>
          <p14:tracePt t="5733" x="7385050" y="5514975"/>
          <p14:tracePt t="5741" x="7427913" y="5532438"/>
          <p14:tracePt t="5748" x="7453313" y="5557838"/>
          <p14:tracePt t="5756" x="7478713" y="5565775"/>
          <p14:tracePt t="5763" x="7521575" y="5575300"/>
          <p14:tracePt t="5771" x="7537450" y="5583238"/>
          <p14:tracePt t="5777" x="7554913" y="5583238"/>
          <p14:tracePt t="5786" x="7588250" y="5583238"/>
          <p14:tracePt t="5793" x="7613650" y="5583238"/>
          <p14:tracePt t="5802" x="7639050" y="5583238"/>
          <p14:tracePt t="5812" x="7666038" y="5583238"/>
          <p14:tracePt t="5816" x="7691438" y="5583238"/>
          <p14:tracePt t="5823" x="7716838" y="5575300"/>
          <p14:tracePt t="5830" x="7724775" y="5565775"/>
          <p14:tracePt t="5838" x="7742238" y="5565775"/>
          <p14:tracePt t="5844" x="7767638" y="5540375"/>
          <p14:tracePt t="5853" x="7793038" y="5524500"/>
          <p14:tracePt t="5860" x="7810500" y="5507038"/>
          <p14:tracePt t="5867" x="7810500" y="5497513"/>
          <p14:tracePt t="5876" x="7818438" y="5497513"/>
          <p14:tracePt t="5882" x="7826375" y="5489575"/>
          <p14:tracePt t="5890" x="7826375" y="5472113"/>
          <p14:tracePt t="5897" x="7835900" y="5472113"/>
          <p14:tracePt t="5904" x="7835900" y="5464175"/>
          <p14:tracePt t="5920" x="7843838" y="5456238"/>
          <p14:tracePt t="5927" x="7843838" y="5446713"/>
          <p14:tracePt t="5934" x="7851775" y="5446713"/>
          <p14:tracePt t="5942" x="7861300" y="5421313"/>
          <p14:tracePt t="5949" x="7869238" y="5395913"/>
          <p14:tracePt t="5957" x="7877175" y="5370513"/>
          <p14:tracePt t="5964" x="7886700" y="5362575"/>
          <p14:tracePt t="5971" x="7894638" y="5319713"/>
          <p14:tracePt t="5979" x="7894638" y="5286375"/>
          <p14:tracePt t="5986" x="7894638" y="5251450"/>
          <p14:tracePt t="5993" x="7894638" y="5200650"/>
          <p14:tracePt t="6003" x="7894638" y="5167313"/>
          <p14:tracePt t="6012" x="7886700" y="5124450"/>
          <p14:tracePt t="6017" x="7886700" y="5091113"/>
          <p14:tracePt t="6025" x="7877175" y="5048250"/>
          <p14:tracePt t="6032" x="7869238" y="5022850"/>
          <p14:tracePt t="6039" x="7861300" y="4997450"/>
          <p14:tracePt t="6046" x="7843838" y="4972050"/>
          <p14:tracePt t="6054" x="7835900" y="4962525"/>
          <p14:tracePt t="6061" x="7835900" y="4946650"/>
          <p14:tracePt t="6069" x="7826375" y="4929188"/>
          <p14:tracePt t="6076" x="7818438" y="4919663"/>
          <p14:tracePt t="6084" x="7810500" y="4911725"/>
          <p14:tracePt t="6091" x="7800975" y="4894263"/>
          <p14:tracePt t="6099" x="7793038" y="4878388"/>
          <p14:tracePt t="6106" x="7767638" y="4868863"/>
          <p14:tracePt t="6113" x="7750175" y="4860925"/>
          <p14:tracePt t="6121" x="7732713" y="4852988"/>
          <p14:tracePt t="6130" x="7724775" y="4835525"/>
          <p14:tracePt t="6137" x="7699375" y="4827588"/>
          <p14:tracePt t="6145" x="7673975" y="4818063"/>
          <p14:tracePt t="6151" x="7656513" y="4818063"/>
          <p14:tracePt t="6159" x="7648575" y="4818063"/>
          <p14:tracePt t="6165" x="7631113" y="4818063"/>
          <p14:tracePt t="6173" x="7623175" y="4818063"/>
          <p14:tracePt t="6180" x="7605713" y="4818063"/>
          <p14:tracePt t="6188" x="7588250" y="4818063"/>
          <p14:tracePt t="6195" x="7572375" y="4818063"/>
          <p14:tracePt t="6203" x="7554913" y="4818063"/>
          <p14:tracePt t="6218" x="7546975" y="4818063"/>
          <p14:tracePt t="6226" x="7529513" y="4818063"/>
          <p14:tracePt t="6232" x="7521575" y="4827588"/>
          <p14:tracePt t="6240" x="7494588" y="4843463"/>
          <p14:tracePt t="6247" x="7478713" y="4852988"/>
          <p14:tracePt t="6255" x="7461250" y="4852988"/>
          <p14:tracePt t="6261" x="7461250" y="4860925"/>
          <p14:tracePt t="6269" x="7443788" y="4868863"/>
          <p14:tracePt t="6277" x="7418388" y="4878388"/>
          <p14:tracePt t="6285" x="7410450" y="4886325"/>
          <p14:tracePt t="6292" x="7392988" y="4894263"/>
          <p14:tracePt t="6299" x="7377113" y="4894263"/>
          <p14:tracePt t="6307" x="7367588" y="4911725"/>
          <p14:tracePt t="6314" x="7350125" y="4919663"/>
          <p14:tracePt t="6321" x="7334250" y="4929188"/>
          <p14:tracePt t="6329" x="7308850" y="4954588"/>
          <p14:tracePt t="6337" x="7265988" y="5005388"/>
          <p14:tracePt t="6344" x="7240588" y="5038725"/>
          <p14:tracePt t="6351" x="7205663" y="5106988"/>
          <p14:tracePt t="6359" x="7197725" y="5116513"/>
          <p14:tracePt t="6367" x="7197725" y="5132388"/>
          <p14:tracePt t="6373" x="7180263" y="5141913"/>
          <p14:tracePt t="6381" x="7172325" y="5141913"/>
          <p14:tracePt t="6389" x="7164388" y="5149850"/>
          <p14:tracePt t="6396" x="7164388" y="5157788"/>
          <p14:tracePt t="6403" x="7164388" y="5167313"/>
          <p14:tracePt t="7021" x="7061200" y="5157788"/>
          <p14:tracePt t="7029" x="6985000" y="5149850"/>
          <p14:tracePt t="7036" x="6875463" y="5132388"/>
          <p14:tracePt t="7043" x="6772275" y="5124450"/>
          <p14:tracePt t="7051" x="6654800" y="5099050"/>
          <p14:tracePt t="7060" x="6543675" y="5091113"/>
          <p14:tracePt t="7066" x="6442075" y="5056188"/>
          <p14:tracePt t="7075" x="6348413" y="5022850"/>
          <p14:tracePt t="7081" x="6262688" y="4987925"/>
          <p14:tracePt t="7089" x="6143625" y="4929188"/>
          <p14:tracePt t="7096" x="6024563" y="4894263"/>
          <p14:tracePt t="7103" x="5915025" y="4860925"/>
          <p14:tracePt t="7110" x="5821363" y="4827588"/>
          <p14:tracePt t="7119" x="5735638" y="4810125"/>
          <p14:tracePt t="7126" x="5659438" y="4792663"/>
          <p14:tracePt t="7133" x="5616575" y="4775200"/>
          <p14:tracePt t="7141" x="5540375" y="4767263"/>
          <p14:tracePt t="7148" x="5481638" y="4759325"/>
          <p14:tracePt t="7156" x="5430838" y="4733925"/>
          <p14:tracePt t="7163" x="5387975" y="4724400"/>
          <p14:tracePt t="7171" x="5353050" y="4724400"/>
          <p14:tracePt t="7178" x="5319713" y="4724400"/>
          <p14:tracePt t="7186" x="5276850" y="4724400"/>
          <p14:tracePt t="7192" x="5251450" y="4724400"/>
          <p14:tracePt t="7200" x="5218113" y="4724400"/>
          <p14:tracePt t="7208" x="5192713" y="4724400"/>
          <p14:tracePt t="7215" x="5167313" y="4724400"/>
          <p14:tracePt t="7223" x="5124450" y="4724400"/>
          <p14:tracePt t="7230" x="5099050" y="4724400"/>
          <p14:tracePt t="7237" x="5064125" y="4724400"/>
          <p14:tracePt t="7245" x="5038725" y="4724400"/>
          <p14:tracePt t="7253" x="5022850" y="4724400"/>
          <p14:tracePt t="7259" x="5005388" y="4724400"/>
          <p14:tracePt t="7267" x="4972050" y="4724400"/>
          <p14:tracePt t="7275" x="4962525" y="4724400"/>
          <p14:tracePt t="7282" x="4937125" y="4724400"/>
          <p14:tracePt t="7290" x="4919663" y="4724400"/>
          <p14:tracePt t="7297" x="4903788" y="4724400"/>
          <p14:tracePt t="7307" x="4886325" y="4741863"/>
          <p14:tracePt t="7313" x="4868863" y="4741863"/>
          <p14:tracePt t="7321" x="4860925" y="4749800"/>
          <p14:tracePt t="7328" x="4835525" y="4759325"/>
          <p14:tracePt t="7335" x="4827588" y="4759325"/>
          <p14:tracePt t="7350" x="4818063" y="4759325"/>
          <p14:tracePt t="7359" x="4810125" y="4759325"/>
          <p14:tracePt t="7364" x="4802188" y="4759325"/>
          <p14:tracePt t="7417" x="4792663" y="4759325"/>
          <p14:tracePt t="7432" x="4784725" y="4759325"/>
          <p14:tracePt t="9010" x="4784725" y="4741863"/>
          <p14:tracePt t="9025" x="4784725" y="4733925"/>
          <p14:tracePt t="9032" x="4784725" y="4724400"/>
          <p14:tracePt t="9047" x="4792663" y="4708525"/>
          <p14:tracePt t="9055" x="4802188" y="4691063"/>
          <p14:tracePt t="9063" x="4810125" y="4673600"/>
          <p14:tracePt t="9070" x="4818063" y="4622800"/>
          <p14:tracePt t="9078" x="4818063" y="4605338"/>
          <p14:tracePt t="9085" x="4818063" y="4579938"/>
          <p14:tracePt t="9092" x="4818063" y="4546600"/>
          <p14:tracePt t="9099" x="4818063" y="4538663"/>
          <p14:tracePt t="9107" x="4818063" y="4529138"/>
          <p14:tracePt t="9114" x="4818063" y="4521200"/>
          <p14:tracePt t="9152" x="4818063" y="4503738"/>
          <p14:tracePt t="9159" x="4818063" y="4427538"/>
          <p14:tracePt t="9167" x="4818063" y="4410075"/>
          <p14:tracePt t="9174" x="4818063" y="4394200"/>
          <p14:tracePt t="9181" x="4818063" y="4376738"/>
          <p14:tracePt t="9189" x="4818063" y="4368800"/>
          <p14:tracePt t="9196" x="4818063" y="4359275"/>
          <p14:tracePt t="9204" x="4818063" y="4351338"/>
          <p14:tracePt t="9211" x="4810125" y="4341813"/>
          <p14:tracePt t="9227" x="4810125" y="4325938"/>
          <p14:tracePt t="9309" x="4802188" y="4325938"/>
          <p14:tracePt t="9316" x="4802188" y="4316413"/>
          <p14:tracePt t="9323" x="4802188" y="4308475"/>
          <p14:tracePt t="9330" x="4802188" y="4300538"/>
          <p14:tracePt t="9353" x="4792663" y="4300538"/>
          <p14:tracePt t="9383" x="4784725" y="4300538"/>
          <p14:tracePt t="9428" x="4784725" y="4291013"/>
          <p14:tracePt t="9442" x="4775200" y="4291013"/>
          <p14:tracePt t="9450" x="4767263" y="4283075"/>
          <p14:tracePt t="9457" x="4759325" y="4283075"/>
          <p14:tracePt t="9465" x="4749800" y="4283075"/>
          <p14:tracePt t="9472" x="4741863" y="4283075"/>
          <p14:tracePt t="9487" x="4724400" y="4283075"/>
          <p14:tracePt t="9496" x="4716463" y="4283075"/>
          <p14:tracePt t="9509" x="4708525" y="4283075"/>
          <p14:tracePt t="9517" x="4699000" y="4283075"/>
          <p14:tracePt t="9524" x="4691063" y="4283075"/>
          <p14:tracePt t="9539" x="4683125" y="4283075"/>
          <p14:tracePt t="9546" x="4673600" y="4283075"/>
          <p14:tracePt t="9554" x="4665663" y="4283075"/>
          <p14:tracePt t="9562" x="4648200" y="4283075"/>
          <p14:tracePt t="9577" x="4640263" y="4283075"/>
          <p14:tracePt t="9584" x="4630738" y="4283075"/>
          <p14:tracePt t="9591" x="4622800" y="4283075"/>
          <p14:tracePt t="9598" x="4614863" y="4291013"/>
          <p14:tracePt t="9606" x="4597400" y="4291013"/>
          <p14:tracePt t="9621" x="4589463" y="4291013"/>
          <p14:tracePt t="9629" x="4579938" y="4291013"/>
          <p14:tracePt t="9644" x="4572000" y="4291013"/>
          <p14:tracePt t="9651" x="4564063" y="4291013"/>
          <p14:tracePt t="9658" x="4554538" y="4291013"/>
          <p14:tracePt t="9672" x="4538663" y="4300538"/>
          <p14:tracePt t="9679" x="4529138" y="4300538"/>
          <p14:tracePt t="9695" x="4521200" y="4300538"/>
          <p14:tracePt t="9703" x="4513263" y="4308475"/>
          <p14:tracePt t="9718" x="4503738" y="4308475"/>
          <p14:tracePt t="9740" x="4495800" y="4316413"/>
          <p14:tracePt t="9762" x="4486275" y="4316413"/>
          <p14:tracePt t="9770" x="4486275" y="4333875"/>
          <p14:tracePt t="9778" x="4470400" y="4341813"/>
          <p14:tracePt t="9785" x="4460875" y="4341813"/>
          <p14:tracePt t="9792" x="4460875" y="4351338"/>
          <p14:tracePt t="9799" x="4452938" y="4351338"/>
          <p14:tracePt t="9807" x="4445000" y="4359275"/>
          <p14:tracePt t="9814" x="4435475" y="4368800"/>
          <p14:tracePt t="9852" x="4427538" y="4376738"/>
          <p14:tracePt t="9860" x="4419600" y="4384675"/>
          <p14:tracePt t="9867" x="4410075" y="4394200"/>
          <p14:tracePt t="9874" x="4402138" y="4402138"/>
          <p14:tracePt t="9881" x="4402138" y="4410075"/>
          <p14:tracePt t="9889" x="4394200" y="4410075"/>
          <p14:tracePt t="9911" x="4394200" y="4419600"/>
          <p14:tracePt t="9919" x="4394200" y="4427538"/>
          <p14:tracePt t="9949" x="4384675" y="4427538"/>
          <p14:tracePt t="9955" x="4384675" y="4435475"/>
          <p14:tracePt t="9970" x="4376738" y="4435475"/>
          <p14:tracePt t="10433" x="4376738" y="4427538"/>
          <p14:tracePt t="10447" x="4376738" y="4419600"/>
          <p14:tracePt t="10523" x="4384675" y="4410075"/>
          <p14:tracePt t="10531" x="4384675" y="4402138"/>
          <p14:tracePt t="10590" x="4394200" y="4394200"/>
          <p14:tracePt t="10597" x="4402138" y="4384675"/>
          <p14:tracePt t="10604" x="4410075" y="4384675"/>
          <p14:tracePt t="10611" x="4419600" y="4368800"/>
          <p14:tracePt t="10619" x="4427538" y="4368800"/>
          <p14:tracePt t="10627" x="4435475" y="4359275"/>
          <p14:tracePt t="10635" x="4445000" y="4351338"/>
          <p14:tracePt t="10643" x="4452938" y="4341813"/>
          <p14:tracePt t="10658" x="4460875" y="4341813"/>
          <p14:tracePt t="10663" x="4478338" y="4341813"/>
          <p14:tracePt t="10678" x="4486275" y="4341813"/>
          <p14:tracePt t="10686" x="4495800" y="4341813"/>
          <p14:tracePt t="10701" x="4503738" y="4341813"/>
          <p14:tracePt t="10708" x="4513263" y="4341813"/>
          <p14:tracePt t="10716" x="4521200" y="4333875"/>
          <p14:tracePt t="10725" x="4529138" y="4333875"/>
          <p14:tracePt t="10731" x="4546600" y="4333875"/>
          <p14:tracePt t="10738" x="4554538" y="4333875"/>
          <p14:tracePt t="10745" x="4564063" y="4333875"/>
          <p14:tracePt t="10753" x="4572000" y="4333875"/>
          <p14:tracePt t="10768" x="4579938" y="4333875"/>
          <p14:tracePt t="10775" x="4589463" y="4333875"/>
          <p14:tracePt t="10783" x="4597400" y="4333875"/>
          <p14:tracePt t="10790" x="4605338" y="4333875"/>
          <p14:tracePt t="10812" x="4614863" y="4333875"/>
          <p14:tracePt t="10941" x="4622800" y="4333875"/>
          <p14:tracePt t="10948" x="4630738" y="4333875"/>
          <p14:tracePt t="10955" x="4640263" y="4333875"/>
          <p14:tracePt t="11013" x="4648200" y="4333875"/>
          <p14:tracePt t="11043" x="4657725" y="4333875"/>
          <p14:tracePt t="11119" x="4657725" y="4341813"/>
          <p14:tracePt t="11147" x="4665663" y="4341813"/>
          <p14:tracePt t="11170" x="4673600" y="4351338"/>
          <p14:tracePt t="11177" x="4683125" y="4359275"/>
          <p14:tracePt t="11216" x="4683125" y="4376738"/>
          <p14:tracePt t="11223" x="4691063" y="4384675"/>
          <p14:tracePt t="11237" x="4699000" y="4394200"/>
          <p14:tracePt t="11245" x="4699000" y="4402138"/>
          <p14:tracePt t="11252" x="4708525" y="4402138"/>
          <p14:tracePt t="11259" x="4708525" y="4410075"/>
          <p14:tracePt t="11267" x="4708525" y="4419600"/>
          <p14:tracePt t="11274" x="4708525" y="4427538"/>
          <p14:tracePt t="11289" x="4708525" y="4435475"/>
          <p14:tracePt t="11303" x="4708525" y="4445000"/>
          <p14:tracePt t="11326" x="4708525" y="4452938"/>
          <p14:tracePt t="11349" x="4708525" y="4460875"/>
          <p14:tracePt t="11356" x="4708525" y="4470400"/>
          <p14:tracePt t="11371" x="4699000" y="4478338"/>
          <p14:tracePt t="11378" x="4691063" y="4486275"/>
          <p14:tracePt t="11386" x="4683125" y="4495800"/>
          <p14:tracePt t="11393" x="4657725" y="4503738"/>
          <p14:tracePt t="11401" x="4648200" y="4513263"/>
          <p14:tracePt t="11408" x="4640263" y="4521200"/>
          <p14:tracePt t="11416" x="4630738" y="4529138"/>
          <p14:tracePt t="11424" x="4622800" y="4529138"/>
          <p14:tracePt t="11438" x="4614863" y="4529138"/>
          <p14:tracePt t="11445" x="4605338" y="4529138"/>
          <p14:tracePt t="11453" x="4597400" y="4529138"/>
          <p14:tracePt t="11460" x="4589463" y="4538663"/>
          <p14:tracePt t="11468" x="4579938" y="4538663"/>
          <p14:tracePt t="11475" x="4579938" y="4546600"/>
          <p14:tracePt t="11482" x="4564063" y="4554538"/>
          <p14:tracePt t="11490" x="4554538" y="4554538"/>
          <p14:tracePt t="11498" x="4546600" y="4564063"/>
          <p14:tracePt t="11512" x="4529138" y="4564063"/>
          <p14:tracePt t="11527" x="4521200" y="4564063"/>
          <p14:tracePt t="11535" x="4513263" y="4572000"/>
          <p14:tracePt t="11542" x="4503738" y="4572000"/>
          <p14:tracePt t="11550" x="4503738" y="4579938"/>
          <p14:tracePt t="11557" x="4495800" y="4579938"/>
          <p14:tracePt t="11564" x="4486275" y="4579938"/>
          <p14:tracePt t="11579" x="4478338" y="4579938"/>
          <p14:tracePt t="11587" x="4460875" y="4579938"/>
          <p14:tracePt t="11601" x="4452938" y="4579938"/>
          <p14:tracePt t="11609" x="4445000" y="4579938"/>
          <p14:tracePt t="11646" x="4435475" y="4579938"/>
          <p14:tracePt t="12763" x="4410075" y="4579938"/>
          <p14:tracePt t="12771" x="4376738" y="4579938"/>
          <p14:tracePt t="12778" x="4316413" y="4579938"/>
          <p14:tracePt t="12785" x="4249738" y="4579938"/>
          <p14:tracePt t="12793" x="4171950" y="4589463"/>
          <p14:tracePt t="12800" x="4087813" y="4589463"/>
          <p14:tracePt t="12807" x="3994150" y="4589463"/>
          <p14:tracePt t="12815" x="3917950" y="4589463"/>
          <p14:tracePt t="12824" x="3875088" y="4605338"/>
          <p14:tracePt t="12834" x="3816350" y="4605338"/>
          <p14:tracePt t="12837" x="3781425" y="4605338"/>
          <p14:tracePt t="12845" x="3730625" y="4605338"/>
          <p14:tracePt t="12852" x="3687763" y="4605338"/>
          <p14:tracePt t="12860" x="3603625" y="4614863"/>
          <p14:tracePt t="12867" x="3509963" y="4622800"/>
          <p14:tracePt t="12875" x="3424238" y="4630738"/>
          <p14:tracePt t="12883" x="3322638" y="4648200"/>
          <p14:tracePt t="12890" x="3254375" y="4657725"/>
          <p14:tracePt t="12896" x="3195638" y="4665663"/>
          <p14:tracePt t="12904" x="3144838" y="4683125"/>
          <p14:tracePt t="12911" x="3067050" y="4708525"/>
          <p14:tracePt t="12919" x="3008313" y="4724400"/>
          <p14:tracePt t="12927" x="2949575" y="4749800"/>
          <p14:tracePt t="12934" x="2871788" y="4759325"/>
          <p14:tracePt t="12947" x="2830513" y="4784725"/>
          <p14:tracePt t="12949" x="2752725" y="4810125"/>
          <p14:tracePt t="12957" x="2693988" y="4818063"/>
          <p14:tracePt t="12964" x="2660650" y="4827588"/>
          <p14:tracePt t="12972" x="2617788" y="4835525"/>
          <p14:tracePt t="12980" x="2592388" y="4843463"/>
          <p14:tracePt t="12986" x="2566988" y="4852988"/>
          <p14:tracePt t="12993" x="2532063" y="4860925"/>
          <p14:tracePt t="13001" x="2506663" y="4878388"/>
          <p14:tracePt t="13009" x="2481263" y="4886325"/>
          <p14:tracePt t="13016" x="2430463" y="4894263"/>
          <p14:tracePt t="13023" x="2387600" y="4903788"/>
          <p14:tracePt t="13031" x="2319338" y="4919663"/>
          <p14:tracePt t="13039" x="2278063" y="4929188"/>
          <p14:tracePt t="13047" x="2217738" y="4946650"/>
          <p14:tracePt t="13053" x="2192338" y="4946650"/>
          <p14:tracePt t="13061" x="2159000" y="4962525"/>
          <p14:tracePt t="13068" x="2149475" y="4972050"/>
          <p14:tracePt t="13075" x="2133600" y="4972050"/>
          <p14:tracePt t="13082" x="2124075" y="4972050"/>
          <p14:tracePt t="13098" x="2116138" y="4972050"/>
          <p14:tracePt t="13105" x="2098675" y="4972050"/>
          <p14:tracePt t="13121" x="2090738" y="4979988"/>
          <p14:tracePt t="13128" x="2082800" y="4979988"/>
          <p14:tracePt t="13135" x="2082800" y="4987925"/>
          <p14:tracePt t="13143" x="2065338" y="4997450"/>
          <p14:tracePt t="13150" x="2047875" y="4997450"/>
          <p14:tracePt t="13158" x="2039938" y="5005388"/>
          <p14:tracePt t="13167" x="2030413" y="5013325"/>
          <p14:tracePt t="13172" x="2022475" y="5013325"/>
          <p14:tracePt t="13181" x="2014538" y="5013325"/>
          <p14:tracePt t="13188" x="2014538" y="5022850"/>
          <p14:tracePt t="13195" x="2005013" y="5022850"/>
          <p14:tracePt t="13225" x="1997075" y="5022850"/>
          <p14:tracePt t="13239" x="1997075" y="5030788"/>
          <p14:tracePt t="13285" x="1989138" y="5030788"/>
          <p14:tracePt t="13361" x="1971675" y="5038725"/>
          <p14:tracePt t="13405" x="1971675" y="5048250"/>
          <p14:tracePt t="13419" x="1963738" y="5048250"/>
          <p14:tracePt t="13433" x="1954213" y="5048250"/>
          <p14:tracePt t="13441" x="1946275" y="5056188"/>
          <p14:tracePt t="13448" x="1938338" y="5064125"/>
          <p14:tracePt t="13456" x="1920875" y="5073650"/>
          <p14:tracePt t="13464" x="1903413" y="5081588"/>
          <p14:tracePt t="13478" x="1895475" y="5099050"/>
          <p14:tracePt t="13486" x="1885950" y="5106988"/>
          <p14:tracePt t="13501" x="1878013" y="5106988"/>
          <p14:tracePt t="13567" x="1870075" y="5106988"/>
          <p14:tracePt t="14381" x="1860550" y="5106988"/>
          <p14:tracePt t="14388" x="1860550" y="5099050"/>
          <p14:tracePt t="14395" x="1852613" y="5081588"/>
          <p14:tracePt t="14409" x="1852613" y="5073650"/>
          <p14:tracePt t="14416" x="1852613" y="5064125"/>
          <p14:tracePt t="14431" x="1852613" y="5056188"/>
          <p14:tracePt t="14468" x="1852613" y="5048250"/>
          <p14:tracePt t="14692" x="1835150" y="5030788"/>
          <p14:tracePt t="14698" x="1827213" y="5030788"/>
          <p14:tracePt t="14737" x="1819275" y="5030788"/>
          <p14:tracePt t="14744" x="1809750" y="5030788"/>
          <p14:tracePt t="14774" x="1801813" y="5030788"/>
          <p14:tracePt t="14789" x="1793875" y="5030788"/>
          <p14:tracePt t="14804" x="1784350" y="5030788"/>
          <p14:tracePt t="14811" x="1776413" y="5030788"/>
          <p14:tracePt t="14834" x="1766888" y="5030788"/>
          <p14:tracePt t="14848" x="1758950" y="5030788"/>
          <p14:tracePt t="14856" x="1751013" y="5030788"/>
          <p14:tracePt t="14863" x="1751013" y="5038725"/>
          <p14:tracePt t="14871" x="1741488" y="5048250"/>
          <p14:tracePt t="14886" x="1741488" y="5056188"/>
          <p14:tracePt t="14893" x="1733550" y="5064125"/>
          <p14:tracePt t="14900" x="1725613" y="5064125"/>
          <p14:tracePt t="14908" x="1725613" y="5073650"/>
          <p14:tracePt t="14917" x="1725613" y="5081588"/>
          <p14:tracePt t="14923" x="1716088" y="5091113"/>
          <p14:tracePt t="14931" x="1708150" y="5099050"/>
          <p14:tracePt t="14938" x="1708150" y="5106988"/>
          <p14:tracePt t="14950" x="1708150" y="5116513"/>
          <p14:tracePt t="14953" x="1700213" y="5116513"/>
          <p14:tracePt t="14960" x="1690688" y="5132388"/>
          <p14:tracePt t="14967" x="1690688" y="5141913"/>
          <p14:tracePt t="14983" x="1690688" y="5149850"/>
          <p14:tracePt t="14989" x="1690688" y="5157788"/>
          <p14:tracePt t="14997" x="1690688" y="5167313"/>
          <p14:tracePt t="15019" x="1690688" y="5175250"/>
          <p14:tracePt t="15026" x="1690688" y="5183188"/>
          <p14:tracePt t="15034" x="1682750" y="5192713"/>
          <p14:tracePt t="15041" x="1682750" y="5200650"/>
          <p14:tracePt t="15049" x="1674813" y="5218113"/>
          <p14:tracePt t="15059" x="1674813" y="5226050"/>
          <p14:tracePt t="15066" x="1674813" y="5235575"/>
          <p14:tracePt t="15072" x="1674813" y="5243513"/>
          <p14:tracePt t="15086" x="1674813" y="5251450"/>
          <p14:tracePt t="15094" x="1674813" y="5260975"/>
          <p14:tracePt t="15342" x="1674813" y="5251450"/>
          <p14:tracePt t="15356" x="1674813" y="5243513"/>
          <p14:tracePt t="15377" x="1674813" y="5235575"/>
          <p14:tracePt t="15384" x="1674813" y="5226050"/>
          <p14:tracePt t="15392" x="1674813" y="5218113"/>
          <p14:tracePt t="15399" x="1674813" y="5208588"/>
          <p14:tracePt t="15416" x="1674813" y="5200650"/>
          <p14:tracePt t="15459" x="1674813" y="5192713"/>
          <p14:tracePt t="15474" x="1674813" y="5183188"/>
          <p14:tracePt t="15489" x="1674813" y="5175250"/>
          <p14:tracePt t="15496" x="1674813" y="5149850"/>
          <p14:tracePt t="15504" x="1690688" y="5106988"/>
          <p14:tracePt t="15511" x="1700213" y="5064125"/>
          <p14:tracePt t="15518" x="1733550" y="5013325"/>
          <p14:tracePt t="15526" x="1751013" y="4911725"/>
          <p14:tracePt t="15533" x="1776413" y="4852988"/>
          <p14:tracePt t="15541" x="1784350" y="4810125"/>
          <p14:tracePt t="15548" x="1793875" y="4775200"/>
          <p14:tracePt t="15556" x="1793875" y="4767263"/>
          <p14:tracePt t="15564" x="1793875" y="4759325"/>
          <p14:tracePt t="15654" x="1784350" y="4759325"/>
          <p14:tracePt t="15662" x="1784350" y="4767263"/>
          <p14:tracePt t="15669" x="1776413" y="4775200"/>
          <p14:tracePt t="15675" x="1766888" y="4792663"/>
          <p14:tracePt t="15683" x="1758950" y="4810125"/>
          <p14:tracePt t="15690" x="1741488" y="4818063"/>
          <p14:tracePt t="15697" x="1733550" y="4827588"/>
          <p14:tracePt t="15705" x="1733550" y="4835525"/>
          <p14:tracePt t="15712" x="1725613" y="4852988"/>
          <p14:tracePt t="15727" x="1725613" y="4860925"/>
          <p14:tracePt t="15734" x="1716088" y="4868863"/>
          <p14:tracePt t="15749" x="1716088" y="4878388"/>
          <p14:tracePt t="15757" x="1716088" y="4886325"/>
          <p14:tracePt t="15765" x="1716088" y="4894263"/>
          <p14:tracePt t="15779" x="1716088" y="4911725"/>
          <p14:tracePt t="15801" x="1708150" y="4911725"/>
          <p14:tracePt t="15809" x="1708150" y="4919663"/>
          <p14:tracePt t="15816" x="1700213" y="4929188"/>
          <p14:tracePt t="15832" x="1700213" y="4937125"/>
          <p14:tracePt t="15839" x="1690688" y="4937125"/>
          <p14:tracePt t="15853" x="1682750" y="4946650"/>
          <p14:tracePt t="15861" x="1674813" y="4954588"/>
          <p14:tracePt t="15868" x="1665288" y="4962525"/>
          <p14:tracePt t="15876" x="1665288" y="4972050"/>
          <p14:tracePt t="15883" x="1657350" y="4979988"/>
          <p14:tracePt t="15898" x="1649413" y="4987925"/>
          <p14:tracePt t="15906" x="1649413" y="4997450"/>
          <p14:tracePt t="15913" x="1649413" y="5005388"/>
          <p14:tracePt t="15928" x="1649413" y="5013325"/>
          <p14:tracePt t="15935" x="1649413" y="5022850"/>
          <p14:tracePt t="15943" x="1649413" y="5030788"/>
          <p14:tracePt t="15950" x="1649413" y="5038725"/>
          <p14:tracePt t="15958" x="1649413" y="5048250"/>
          <p14:tracePt t="15980" x="1649413" y="5056188"/>
          <p14:tracePt t="16002" x="1639888" y="5064125"/>
          <p14:tracePt t="16010" x="1639888" y="5073650"/>
          <p14:tracePt t="16040" x="1639888" y="5081588"/>
          <p14:tracePt t="16062" x="1631950" y="5099050"/>
          <p14:tracePt t="16100" x="1631950" y="5106988"/>
          <p14:tracePt t="16107" x="1631950" y="5116513"/>
          <p14:tracePt t="16114" x="1614488" y="5116513"/>
          <p14:tracePt t="16122" x="1614488" y="5124450"/>
          <p14:tracePt t="16129" x="1614488" y="5132388"/>
          <p14:tracePt t="16137" x="1614488" y="5141913"/>
          <p14:tracePt t="16151" x="1614488" y="5167313"/>
          <p14:tracePt t="16159" x="1614488" y="5175250"/>
          <p14:tracePt t="16166" x="1614488" y="5192713"/>
          <p14:tracePt t="16174" x="1614488" y="5208588"/>
          <p14:tracePt t="16183" x="1614488" y="5218113"/>
          <p14:tracePt t="16189" x="1614488" y="5235575"/>
          <p14:tracePt t="16197" x="1614488" y="5243513"/>
          <p14:tracePt t="16204" x="1614488" y="5260975"/>
          <p14:tracePt t="16211" x="1614488" y="5286375"/>
          <p14:tracePt t="16226" x="1614488" y="5294313"/>
          <p14:tracePt t="16233" x="1614488" y="5302250"/>
          <p14:tracePt t="16241" x="1614488" y="5311775"/>
          <p14:tracePt t="16256" x="1614488" y="5319713"/>
          <p14:tracePt t="16264" x="1614488" y="5327650"/>
          <p14:tracePt t="16271" x="1614488" y="5345113"/>
          <p14:tracePt t="16278" x="1631950" y="5362575"/>
          <p14:tracePt t="16285" x="1649413" y="5380038"/>
          <p14:tracePt t="16293" x="1674813" y="5395913"/>
          <p14:tracePt t="16300" x="1708150" y="5405438"/>
          <p14:tracePt t="16308" x="1716088" y="5405438"/>
          <p14:tracePt t="16316" x="1733550" y="5413375"/>
          <p14:tracePt t="16323" x="1751013" y="5430838"/>
          <p14:tracePt t="16332" x="1758950" y="5430838"/>
          <p14:tracePt t="16338" x="1776413" y="5430838"/>
          <p14:tracePt t="16345" x="1793875" y="5430838"/>
          <p14:tracePt t="16360" x="1801813" y="5430838"/>
          <p14:tracePt t="16367" x="1809750" y="5430838"/>
          <p14:tracePt t="16398" x="1819275" y="5430838"/>
          <p14:tracePt t="16459" x="1827213" y="5430838"/>
          <p14:tracePt t="16465" x="1844675" y="5421313"/>
          <p14:tracePt t="16472" x="1844675" y="5413375"/>
          <p14:tracePt t="16479" x="1844675" y="5380038"/>
          <p14:tracePt t="16486" x="1819275" y="5311775"/>
          <p14:tracePt t="16494" x="1801813" y="5276850"/>
          <p14:tracePt t="16501" x="1784350" y="5226050"/>
          <p14:tracePt t="16509" x="1758950" y="5192713"/>
          <p14:tracePt t="16517" x="1716088" y="5167313"/>
          <p14:tracePt t="16523" x="1690688" y="5141913"/>
          <p14:tracePt t="16532" x="1665288" y="5124450"/>
          <p14:tracePt t="16538" x="1649413" y="5106988"/>
          <p14:tracePt t="16546" x="1622425" y="5099050"/>
          <p14:tracePt t="16553" x="1606550" y="5081588"/>
          <p14:tracePt t="16561" x="1597025" y="5081588"/>
          <p14:tracePt t="16568" x="1581150" y="5081588"/>
          <p14:tracePt t="16576" x="1571625" y="5081588"/>
          <p14:tracePt t="16591" x="1563688" y="5081588"/>
          <p14:tracePt t="16598" x="1555750" y="5081588"/>
          <p14:tracePt t="16606" x="1546225" y="5081588"/>
          <p14:tracePt t="16993" x="1470025" y="4962525"/>
          <p14:tracePt t="17000" x="1360488" y="4810125"/>
          <p14:tracePt t="17008" x="1241425" y="4640263"/>
          <p14:tracePt t="17015" x="1173163" y="4521200"/>
          <p14:tracePt t="17022" x="1062038" y="4341813"/>
          <p14:tracePt t="17030" x="942975" y="4164013"/>
          <p14:tracePt t="17037" x="798513" y="3935413"/>
          <p14:tracePt t="17044" x="663575" y="3756025"/>
          <p14:tracePt t="17052" x="501650" y="3543300"/>
          <p14:tracePt t="17060" x="263525" y="3178175"/>
          <p14:tracePt t="17067" x="136525" y="2922588"/>
          <p14:tracePt t="17075" x="76200" y="2820988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>
            <a:extLst>
              <a:ext uri="{FF2B5EF4-FFF2-40B4-BE49-F238E27FC236}">
                <a16:creationId xmlns:a16="http://schemas.microsoft.com/office/drawing/2014/main" id="{137B64D0-9E30-490A-BB07-CB09694CA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92150"/>
            <a:ext cx="3313112" cy="274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6">
            <a:extLst>
              <a:ext uri="{FF2B5EF4-FFF2-40B4-BE49-F238E27FC236}">
                <a16:creationId xmlns:a16="http://schemas.microsoft.com/office/drawing/2014/main" id="{3ED8F9A4-9D14-46B5-A5F7-B380EF10F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503549"/>
            <a:ext cx="3240087" cy="3170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7">
            <a:extLst>
              <a:ext uri="{FF2B5EF4-FFF2-40B4-BE49-F238E27FC236}">
                <a16:creationId xmlns:a16="http://schemas.microsoft.com/office/drawing/2014/main" id="{337580E9-9BE2-4A9F-9303-A54A9EBF4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273" y="1421147"/>
            <a:ext cx="4060465" cy="4015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D18ECBCC-975E-4380-B2D6-5A76112476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32"/>
    </mc:Choice>
    <mc:Fallback>
      <p:transition spd="slow" advTm="7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80CAD0A1-CE90-445A-A868-D2ED0060A7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36867" name="Picture 3">
            <a:extLst>
              <a:ext uri="{FF2B5EF4-FFF2-40B4-BE49-F238E27FC236}">
                <a16:creationId xmlns:a16="http://schemas.microsoft.com/office/drawing/2014/main" id="{589AB312-E802-4D0C-BC58-799D90DF226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6600" y="1916113"/>
            <a:ext cx="2808288" cy="28082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8" name="Picture 4">
            <a:extLst>
              <a:ext uri="{FF2B5EF4-FFF2-40B4-BE49-F238E27FC236}">
                <a16:creationId xmlns:a16="http://schemas.microsoft.com/office/drawing/2014/main" id="{381564AE-0C42-4886-9A96-396BD0B70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92150"/>
            <a:ext cx="2376488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>
            <a:extLst>
              <a:ext uri="{FF2B5EF4-FFF2-40B4-BE49-F238E27FC236}">
                <a16:creationId xmlns:a16="http://schemas.microsoft.com/office/drawing/2014/main" id="{B61D8EF3-6C23-45D5-A78C-B2B058D0F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8100"/>
            <a:ext cx="273685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>
            <a:extLst>
              <a:ext uri="{FF2B5EF4-FFF2-40B4-BE49-F238E27FC236}">
                <a16:creationId xmlns:a16="http://schemas.microsoft.com/office/drawing/2014/main" id="{754265DC-A174-4AED-A285-1261ECCE8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620713"/>
            <a:ext cx="2411412" cy="241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7">
            <a:extLst>
              <a:ext uri="{FF2B5EF4-FFF2-40B4-BE49-F238E27FC236}">
                <a16:creationId xmlns:a16="http://schemas.microsoft.com/office/drawing/2014/main" id="{7530EAE9-BE91-425C-94D3-9EF19A65A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3933825"/>
            <a:ext cx="2735262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31D4E9CC-A0CC-4DC3-A9A4-018CD7E791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64"/>
    </mc:Choice>
    <mc:Fallback>
      <p:transition spd="slow" advTm="5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Zástupný obsah 3">
            <a:extLst>
              <a:ext uri="{FF2B5EF4-FFF2-40B4-BE49-F238E27FC236}">
                <a16:creationId xmlns:a16="http://schemas.microsoft.com/office/drawing/2014/main" id="{39364293-0608-4342-8427-416007A7C4C8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32983" b="8855"/>
          <a:stretch>
            <a:fillRect/>
          </a:stretch>
        </p:blipFill>
        <p:spPr>
          <a:xfrm>
            <a:off x="1042988" y="620713"/>
            <a:ext cx="6869112" cy="2684462"/>
          </a:xfrm>
        </p:spPr>
      </p:pic>
      <p:pic>
        <p:nvPicPr>
          <p:cNvPr id="37891" name="Obrázek 4">
            <a:extLst>
              <a:ext uri="{FF2B5EF4-FFF2-40B4-BE49-F238E27FC236}">
                <a16:creationId xmlns:a16="http://schemas.microsoft.com/office/drawing/2014/main" id="{5BD6A840-2F7F-44C7-9213-4EEBE1969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7" t="9033" b="9541"/>
          <a:stretch>
            <a:fillRect/>
          </a:stretch>
        </p:blipFill>
        <p:spPr bwMode="auto">
          <a:xfrm>
            <a:off x="1042988" y="3552825"/>
            <a:ext cx="6869112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E87302E6-0953-4215-A2FF-A0A7619FC4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91"/>
    </mc:Choice>
    <mc:Fallback>
      <p:transition spd="slow" advTm="18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765" x="3824288" y="6492875"/>
          <p14:tracePt t="6776" x="3832225" y="6475413"/>
          <p14:tracePt t="6784" x="3841750" y="6457950"/>
          <p14:tracePt t="6792" x="3849688" y="6457950"/>
          <p14:tracePt t="6799" x="3849688" y="6450013"/>
          <p14:tracePt t="6807" x="3857625" y="6416675"/>
          <p14:tracePt t="6815" x="3867150" y="6416675"/>
          <p14:tracePt t="6821" x="3875088" y="6391275"/>
          <p14:tracePt t="6829" x="3892550" y="6373813"/>
          <p14:tracePt t="6836" x="3900488" y="6348413"/>
          <p14:tracePt t="6844" x="3908425" y="6323013"/>
          <p14:tracePt t="6851" x="3908425" y="6305550"/>
          <p14:tracePt t="6859" x="3917950" y="6272213"/>
          <p14:tracePt t="6866" x="3925888" y="6262688"/>
          <p14:tracePt t="6873" x="3935413" y="6229350"/>
          <p14:tracePt t="6881" x="3943350" y="6203950"/>
          <p14:tracePt t="6888" x="3951288" y="6169025"/>
          <p14:tracePt t="6896" x="3968750" y="6143625"/>
          <p14:tracePt t="6903" x="3976688" y="6118225"/>
          <p14:tracePt t="6911" x="3986213" y="6084888"/>
          <p14:tracePt t="6918" x="3986213" y="6067425"/>
          <p14:tracePt t="6925" x="3994150" y="6034088"/>
          <p14:tracePt t="6932" x="4002088" y="5999163"/>
          <p14:tracePt t="6948" x="4011613" y="5948363"/>
          <p14:tracePt t="6956" x="4011613" y="5932488"/>
          <p14:tracePt t="6963" x="4011613" y="5905500"/>
          <p14:tracePt t="6971" x="4011613" y="5897563"/>
          <p14:tracePt t="6978" x="4019550" y="5864225"/>
          <p14:tracePt t="6985" x="4019550" y="5838825"/>
          <p14:tracePt t="6993" x="4019550" y="5821363"/>
          <p14:tracePt t="7000" x="4027488" y="5788025"/>
          <p14:tracePt t="7008" x="4037013" y="5753100"/>
          <p14:tracePt t="7015" x="4037013" y="5719763"/>
          <p14:tracePt t="7025" x="4037013" y="5710238"/>
          <p14:tracePt t="7034" x="4037013" y="5676900"/>
          <p14:tracePt t="7039" x="4037013" y="5651500"/>
          <p14:tracePt t="7046" x="4037013" y="5608638"/>
          <p14:tracePt t="7052" x="4037013" y="5575300"/>
          <p14:tracePt t="7060" x="4037013" y="5557838"/>
          <p14:tracePt t="7067" x="4027488" y="5524500"/>
          <p14:tracePt t="7075" x="4027488" y="5497513"/>
          <p14:tracePt t="7083" x="4019550" y="5456238"/>
          <p14:tracePt t="7090" x="4011613" y="5421313"/>
          <p14:tracePt t="7098" x="4002088" y="5380038"/>
          <p14:tracePt t="7105" x="3994150" y="5345113"/>
          <p14:tracePt t="7112" x="3986213" y="5302250"/>
          <p14:tracePt t="7119" x="3976688" y="5268913"/>
          <p14:tracePt t="7127" x="3943350" y="5200650"/>
          <p14:tracePt t="7134" x="3935413" y="5157788"/>
          <p14:tracePt t="7141" x="3925888" y="5106988"/>
          <p14:tracePt t="7149" x="3917950" y="5064125"/>
          <p14:tracePt t="7157" x="3908425" y="5022850"/>
          <p14:tracePt t="7164" x="3900488" y="4987925"/>
          <p14:tracePt t="7171" x="3892550" y="4954588"/>
          <p14:tracePt t="7179" x="3883025" y="4919663"/>
          <p14:tracePt t="7187" x="3867150" y="4886325"/>
          <p14:tracePt t="7193" x="3857625" y="4852988"/>
          <p14:tracePt t="7202" x="3849688" y="4818063"/>
          <p14:tracePt t="7208" x="3841750" y="4784725"/>
          <p14:tracePt t="7216" x="3832225" y="4749800"/>
          <p14:tracePt t="7224" x="3824288" y="4724400"/>
          <p14:tracePt t="7231" x="3816350" y="4673600"/>
          <p14:tracePt t="7239" x="3806825" y="4640263"/>
          <p14:tracePt t="7246" x="3798888" y="4597400"/>
          <p14:tracePt t="7253" x="3790950" y="4546600"/>
          <p14:tracePt t="7261" x="3773488" y="4503738"/>
          <p14:tracePt t="7268" x="3773488" y="4470400"/>
          <p14:tracePt t="7276" x="3763963" y="4435475"/>
          <p14:tracePt t="7283" x="3763963" y="4410075"/>
          <p14:tracePt t="7291" x="3756025" y="4376738"/>
          <p14:tracePt t="7298" x="3756025" y="4359275"/>
          <p14:tracePt t="7306" x="3748088" y="4333875"/>
          <p14:tracePt t="7314" x="3738563" y="4308475"/>
          <p14:tracePt t="7321" x="3738563" y="4291013"/>
          <p14:tracePt t="7328" x="3730625" y="4249738"/>
          <p14:tracePt t="7335" x="3713163" y="4214813"/>
          <p14:tracePt t="7343" x="3705225" y="4197350"/>
          <p14:tracePt t="7350" x="3697288" y="4138613"/>
          <p14:tracePt t="7358" x="3687763" y="4121150"/>
          <p14:tracePt t="7365" x="3679825" y="4087813"/>
          <p14:tracePt t="7375" x="3671888" y="4062413"/>
          <p14:tracePt t="7385" x="3662363" y="4027488"/>
          <p14:tracePt t="7389" x="3654425" y="4019550"/>
          <p14:tracePt t="7396" x="3646488" y="3994150"/>
          <p14:tracePt t="7402" x="3646488" y="3968750"/>
          <p14:tracePt t="7410" x="3629025" y="3951288"/>
          <p14:tracePt t="7425" x="3629025" y="3925888"/>
          <p14:tracePt t="7433" x="3619500" y="3917950"/>
          <p14:tracePt t="7440" x="3619500" y="3908425"/>
          <p14:tracePt t="7449" x="3611563" y="3892550"/>
          <p14:tracePt t="7462" x="3603625" y="3883025"/>
          <p14:tracePt t="7470" x="3603625" y="3875088"/>
          <p14:tracePt t="7478" x="3603625" y="3867150"/>
          <p14:tracePt t="7484" x="3594100" y="3857625"/>
          <p14:tracePt t="7492" x="3586163" y="3857625"/>
          <p14:tracePt t="7499" x="3578225" y="3849688"/>
          <p14:tracePt t="7530" x="3568700" y="3849688"/>
          <p14:tracePt t="7537" x="3560763" y="3849688"/>
          <p14:tracePt t="7544" x="3552825" y="3841750"/>
          <p14:tracePt t="7566" x="3543300" y="3841750"/>
          <p14:tracePt t="7574" x="3535363" y="3832225"/>
          <p14:tracePt t="7589" x="3527425" y="3832225"/>
          <p14:tracePt t="7633" x="3517900" y="3832225"/>
          <p14:tracePt t="7648" x="3509963" y="3832225"/>
          <p14:tracePt t="7656" x="3502025" y="3832225"/>
          <p14:tracePt t="7663" x="3492500" y="3824288"/>
          <p14:tracePt t="7678" x="3475038" y="3824288"/>
          <p14:tracePt t="7686" x="3459163" y="3824288"/>
          <p14:tracePt t="7693" x="3459163" y="3816350"/>
          <p14:tracePt t="7700" x="3433763" y="3816350"/>
          <p14:tracePt t="7708" x="3416300" y="3798888"/>
          <p14:tracePt t="7715" x="3408363" y="3790950"/>
          <p14:tracePt t="7723" x="3390900" y="3781425"/>
          <p14:tracePt t="7731" x="3355975" y="3773488"/>
          <p14:tracePt t="7738" x="3330575" y="3763963"/>
          <p14:tracePt t="7745" x="3314700" y="3763963"/>
          <p14:tracePt t="7753" x="3279775" y="3763963"/>
          <p14:tracePt t="7760" x="3254375" y="3763963"/>
          <p14:tracePt t="7767" x="3246438" y="3763963"/>
          <p14:tracePt t="7775" x="3228975" y="3763963"/>
          <p14:tracePt t="7783" x="3203575" y="3763963"/>
          <p14:tracePt t="7799" x="3195638" y="3763963"/>
          <p14:tracePt t="7805" x="3178175" y="3763963"/>
          <p14:tracePt t="7820" x="3170238" y="3763963"/>
          <p14:tracePt t="7827" x="3160713" y="3763963"/>
          <p14:tracePt t="7842" x="3144838" y="3763963"/>
          <p14:tracePt t="7857" x="3135313" y="3763963"/>
          <p14:tracePt t="7879" x="3127375" y="3763963"/>
          <p14:tracePt t="7887" x="3119438" y="3763963"/>
          <p14:tracePt t="8284" x="3101975" y="3763963"/>
          <p14:tracePt t="8290" x="3084513" y="3763963"/>
          <p14:tracePt t="8297" x="3051175" y="3781425"/>
          <p14:tracePt t="8305" x="3041650" y="3790950"/>
          <p14:tracePt t="8313" x="3025775" y="3790950"/>
          <p14:tracePt t="8319" x="3008313" y="3798888"/>
          <p14:tracePt t="8334" x="2982913" y="3806825"/>
          <p14:tracePt t="8341" x="2974975" y="3806825"/>
          <p14:tracePt t="8357" x="2965450" y="3806825"/>
          <p14:tracePt t="8364" x="2957513" y="3806825"/>
          <p14:tracePt t="8386" x="2949575" y="3806825"/>
          <p14:tracePt t="8446" x="2940050" y="3806825"/>
          <p14:tracePt t="8797" x="2949575" y="3806825"/>
          <p14:tracePt t="8847" x="2965450" y="3806825"/>
          <p14:tracePt t="8855" x="2982913" y="3806825"/>
          <p14:tracePt t="8862" x="2982913" y="3798888"/>
          <p14:tracePt t="8869" x="3000375" y="3790950"/>
          <p14:tracePt t="8877" x="3016250" y="3781425"/>
          <p14:tracePt t="8892" x="3033713" y="3781425"/>
          <p14:tracePt t="9319" x="3025775" y="3790950"/>
          <p14:tracePt t="9325" x="3016250" y="3798888"/>
          <p14:tracePt t="9331" x="3008313" y="3806825"/>
          <p14:tracePt t="9339" x="3000375" y="3816350"/>
          <p14:tracePt t="9346" x="3000375" y="3824288"/>
          <p14:tracePt t="9354" x="2990850" y="3824288"/>
          <p14:tracePt t="9362" x="2982913" y="3832225"/>
          <p14:tracePt t="9369" x="2974975" y="3841750"/>
          <p14:tracePt t="9421" x="2957513" y="3841750"/>
          <p14:tracePt t="9438" x="2949575" y="3849688"/>
          <p14:tracePt t="9458" x="2949575" y="3867150"/>
          <p14:tracePt t="9465" x="2940050" y="3867150"/>
          <p14:tracePt t="9473" x="2932113" y="3875088"/>
          <p14:tracePt t="9480" x="2932113" y="3883025"/>
          <p14:tracePt t="9488" x="2932113" y="3892550"/>
          <p14:tracePt t="9542" x="2932113" y="3900488"/>
          <p14:tracePt t="9548" x="2922588" y="3900488"/>
          <p14:tracePt t="9555" x="2914650" y="3908425"/>
          <p14:tracePt t="9562" x="2906713" y="3925888"/>
          <p14:tracePt t="9570" x="2881313" y="3951288"/>
          <p14:tracePt t="9577" x="2863850" y="3986213"/>
          <p14:tracePt t="9585" x="2846388" y="4019550"/>
          <p14:tracePt t="9592" x="2830513" y="4044950"/>
          <p14:tracePt t="9599" x="2830513" y="4070350"/>
          <p14:tracePt t="9608" x="2820988" y="4079875"/>
          <p14:tracePt t="9615" x="2805113" y="4105275"/>
          <p14:tracePt t="9622" x="2795588" y="4113213"/>
          <p14:tracePt t="9629" x="2787650" y="4121150"/>
          <p14:tracePt t="9644" x="2778125" y="4130675"/>
          <p14:tracePt t="9651" x="2778125" y="4138613"/>
          <p14:tracePt t="9660" x="2778125" y="4146550"/>
          <p14:tracePt t="9696" x="2770188" y="4146550"/>
          <p14:tracePt t="9704" x="2762250" y="4164013"/>
          <p14:tracePt t="9710" x="2762250" y="4171950"/>
          <p14:tracePt t="9719" x="2752725" y="4171950"/>
          <p14:tracePt t="9727" x="2736850" y="4181475"/>
          <p14:tracePt t="9733" x="2736850" y="4197350"/>
          <p14:tracePt t="9742" x="2727325" y="4197350"/>
          <p14:tracePt t="9748" x="2719388" y="4206875"/>
          <p14:tracePt t="9756" x="2719388" y="4214813"/>
          <p14:tracePt t="9763" x="2719388" y="4224338"/>
          <p14:tracePt t="9771" x="2719388" y="4232275"/>
          <p14:tracePt t="9778" x="2719388" y="4240213"/>
          <p14:tracePt t="10046" x="2727325" y="4224338"/>
          <p14:tracePt t="10054" x="2736850" y="4206875"/>
          <p14:tracePt t="10060" x="2736850" y="4197350"/>
          <p14:tracePt t="10069" x="2736850" y="4189413"/>
          <p14:tracePt t="10076" x="2736850" y="4181475"/>
          <p14:tracePt t="10084" x="2752725" y="4181475"/>
          <p14:tracePt t="10092" x="2752725" y="4171950"/>
          <p14:tracePt t="10106" x="2762250" y="4164013"/>
          <p14:tracePt t="10121" x="2762250" y="4156075"/>
          <p14:tracePt t="10128" x="2770188" y="4138613"/>
          <p14:tracePt t="10136" x="2787650" y="4121150"/>
          <p14:tracePt t="10143" x="2813050" y="4105275"/>
          <p14:tracePt t="10151" x="2838450" y="4087813"/>
          <p14:tracePt t="10159" x="2855913" y="4062413"/>
          <p14:tracePt t="10165" x="2855913" y="4052888"/>
          <p14:tracePt t="10172" x="2863850" y="4052888"/>
          <p14:tracePt t="10188" x="2871788" y="4052888"/>
          <p14:tracePt t="10217" x="2871788" y="4044950"/>
          <p14:tracePt t="10255" x="2881313" y="4037013"/>
          <p14:tracePt t="10263" x="2897188" y="4027488"/>
          <p14:tracePt t="10270" x="2906713" y="4019550"/>
          <p14:tracePt t="10277" x="2914650" y="4019550"/>
          <p14:tracePt t="10284" x="2922588" y="4011613"/>
          <p14:tracePt t="10292" x="2932113" y="4011613"/>
          <p14:tracePt t="10315" x="2940050" y="4011613"/>
          <p14:tracePt t="10957" x="2957513" y="3968750"/>
          <p14:tracePt t="10965" x="2974975" y="3908425"/>
          <p14:tracePt t="10970" x="2982913" y="3883025"/>
          <p14:tracePt t="10977" x="2990850" y="3883025"/>
          <p14:tracePt t="10985" x="3000375" y="3875088"/>
          <p14:tracePt t="10992" x="3000375" y="3867150"/>
          <p14:tracePt t="11029" x="3000375" y="3849688"/>
          <p14:tracePt t="11066" x="3000375" y="3841750"/>
          <p14:tracePt t="11096" x="3016250" y="3832225"/>
          <p14:tracePt t="11112" x="3025775" y="3824288"/>
          <p14:tracePt t="11149" x="3033713" y="3816350"/>
          <p14:tracePt t="11156" x="3041650" y="3816350"/>
          <p14:tracePt t="11164" x="3041650" y="3806825"/>
          <p14:tracePt t="11171" x="3059113" y="3790950"/>
          <p14:tracePt t="11178" x="3067050" y="3781425"/>
          <p14:tracePt t="11187" x="3076575" y="3781425"/>
          <p14:tracePt t="11194" x="3084513" y="3781425"/>
          <p14:tracePt t="11321" x="3067050" y="3798888"/>
          <p14:tracePt t="11327" x="3051175" y="3824288"/>
          <p14:tracePt t="11335" x="3025775" y="3857625"/>
          <p14:tracePt t="11342" x="2982913" y="3925888"/>
          <p14:tracePt t="11351" x="2949575" y="3986213"/>
          <p14:tracePt t="11357" x="2922588" y="4019550"/>
          <p14:tracePt t="11365" x="2906713" y="4044950"/>
          <p14:tracePt t="11372" x="2889250" y="4070350"/>
          <p14:tracePt t="11380" x="2871788" y="4087813"/>
          <p14:tracePt t="11386" x="2863850" y="4095750"/>
          <p14:tracePt t="11394" x="2855913" y="4113213"/>
          <p14:tracePt t="11403" x="2855913" y="4130675"/>
          <p14:tracePt t="11409" x="2846388" y="4138613"/>
          <p14:tracePt t="11417" x="2830513" y="4138613"/>
          <p14:tracePt t="11424" x="2820988" y="4156075"/>
          <p14:tracePt t="11431" x="2820988" y="4164013"/>
          <p14:tracePt t="11439" x="2813050" y="4171950"/>
          <p14:tracePt t="11447" x="2805113" y="4171950"/>
          <p14:tracePt t="11453" x="2805113" y="4181475"/>
          <p14:tracePt t="11687" x="2805113" y="4164013"/>
          <p14:tracePt t="11693" x="2830513" y="4146550"/>
          <p14:tracePt t="11700" x="2855913" y="4130675"/>
          <p14:tracePt t="11708" x="2871788" y="4105275"/>
          <p14:tracePt t="11715" x="2871788" y="4095750"/>
          <p14:tracePt t="11722" x="2881313" y="4087813"/>
          <p14:tracePt t="12195" x="2897188" y="3994150"/>
          <p14:tracePt t="12200" x="2914650" y="3908425"/>
          <p14:tracePt t="12207" x="2932113" y="3832225"/>
          <p14:tracePt t="12213" x="2940050" y="3806825"/>
          <p14:tracePt t="12221" x="2949575" y="3756025"/>
          <p14:tracePt t="12229" x="2957513" y="3738563"/>
          <p14:tracePt t="12236" x="2974975" y="3697288"/>
          <p14:tracePt t="12243" x="2982913" y="3671888"/>
          <p14:tracePt t="12251" x="2990850" y="3646488"/>
          <p14:tracePt t="12259" x="3008313" y="3578225"/>
          <p14:tracePt t="12266" x="3033713" y="3517900"/>
          <p14:tracePt t="12273" x="3041650" y="3475038"/>
          <p14:tracePt t="12280" x="3076575" y="3398838"/>
          <p14:tracePt t="12288" x="3084513" y="3365500"/>
          <p14:tracePt t="12296" x="3094038" y="3330575"/>
          <p14:tracePt t="12303" x="3101975" y="3289300"/>
          <p14:tracePt t="12310" x="3101975" y="3263900"/>
          <p14:tracePt t="12319" x="3109913" y="3228975"/>
          <p14:tracePt t="12329" x="3109913" y="3211513"/>
          <p14:tracePt t="12334" x="3119438" y="3203575"/>
          <p14:tracePt t="12340" x="3127375" y="3186113"/>
          <p14:tracePt t="12348" x="3135313" y="3170238"/>
          <p14:tracePt t="12355" x="3152775" y="3152775"/>
          <p14:tracePt t="12363" x="3152775" y="3135313"/>
          <p14:tracePt t="12370" x="3160713" y="3101975"/>
          <p14:tracePt t="12377" x="3170238" y="3076575"/>
          <p14:tracePt t="12385" x="3170238" y="3067050"/>
          <p14:tracePt t="12394" x="3170238" y="3051175"/>
          <p14:tracePt t="12400" x="3178175" y="3025775"/>
          <p14:tracePt t="12407" x="3178175" y="3008313"/>
          <p14:tracePt t="12415" x="3186113" y="2974975"/>
          <p14:tracePt t="12422" x="3186113" y="2949575"/>
          <p14:tracePt t="12429" x="3186113" y="2906713"/>
          <p14:tracePt t="12438" x="3186113" y="2897188"/>
          <p14:tracePt t="12444" x="3186113" y="2881313"/>
          <p14:tracePt t="12452" x="3186113" y="2863850"/>
          <p14:tracePt t="12460" x="3186113" y="2846388"/>
          <p14:tracePt t="12467" x="3186113" y="2820988"/>
          <p14:tracePt t="12474" x="3186113" y="2813050"/>
          <p14:tracePt t="12482" x="3186113" y="2805113"/>
          <p14:tracePt t="12489" x="3186113" y="2795588"/>
          <p14:tracePt t="12511" x="3186113" y="2787650"/>
          <p14:tracePt t="12534" x="3186113" y="2770188"/>
          <p14:tracePt t="12542" x="3186113" y="2752725"/>
          <p14:tracePt t="12556" x="3186113" y="2744788"/>
          <p14:tracePt t="12571" x="3186113" y="2736850"/>
          <p14:tracePt t="12578" x="3186113" y="2719388"/>
          <p14:tracePt t="12586" x="3186113" y="2711450"/>
          <p14:tracePt t="12594" x="3186113" y="2701925"/>
          <p14:tracePt t="13092" x="3178175" y="2660650"/>
          <p14:tracePt t="13100" x="3170238" y="2643188"/>
          <p14:tracePt t="13107" x="3160713" y="2625725"/>
          <p14:tracePt t="13137" x="3144838" y="2592388"/>
          <p14:tracePt t="13144" x="3135313" y="2566988"/>
          <p14:tracePt t="13152" x="3135313" y="2557463"/>
          <p14:tracePt t="13159" x="3135313" y="2549525"/>
          <p14:tracePt t="13167" x="3135313" y="2541588"/>
          <p14:tracePt t="13196" x="3119438" y="2516188"/>
          <p14:tracePt t="13203" x="3109913" y="2506663"/>
          <p14:tracePt t="13212" x="3101975" y="2506663"/>
          <p14:tracePt t="13219" x="3101975" y="2489200"/>
          <p14:tracePt t="13226" x="3101975" y="2481263"/>
          <p14:tracePt t="13234" x="3101975" y="2473325"/>
          <p14:tracePt t="13242" x="3094038" y="2463800"/>
          <p14:tracePt t="13249" x="3084513" y="2455863"/>
          <p14:tracePt t="13270" x="3084513" y="2447925"/>
          <p14:tracePt t="13278" x="3076575" y="2438400"/>
          <p14:tracePt t="13286" x="3067050" y="2438400"/>
          <p14:tracePt t="13316" x="3059113" y="2430463"/>
          <p14:tracePt t="13323" x="3041650" y="2405063"/>
          <p14:tracePt t="13330" x="3033713" y="2387600"/>
          <p14:tracePt t="13337" x="3025775" y="2379663"/>
          <p14:tracePt t="13360" x="3016250" y="2371725"/>
          <p14:tracePt t="13369" x="3016250" y="2354263"/>
          <p14:tracePt t="13375" x="3008313" y="2344738"/>
          <p14:tracePt t="13383" x="3000375" y="2336800"/>
          <p14:tracePt t="13390" x="2990850" y="2336800"/>
          <p14:tracePt t="13404" x="2982913" y="2328863"/>
          <p14:tracePt t="13412" x="2974975" y="2328863"/>
          <p14:tracePt t="13420" x="2957513" y="2286000"/>
          <p14:tracePt t="13426" x="2957513" y="2268538"/>
          <p14:tracePt t="13439" x="2949575" y="2268538"/>
          <p14:tracePt t="13444" x="2940050" y="2243138"/>
          <p14:tracePt t="13450" x="2932113" y="2192338"/>
          <p14:tracePt t="13457" x="2914650" y="2174875"/>
          <p14:tracePt t="13465" x="2906713" y="2159000"/>
          <p14:tracePt t="13471" x="2897188" y="2149475"/>
          <p14:tracePt t="13479" x="2897188" y="2124075"/>
          <p14:tracePt t="13487" x="2897188" y="2108200"/>
          <p14:tracePt t="13505" x="2889250" y="2098675"/>
          <p14:tracePt t="13511" x="2889250" y="2090738"/>
          <p14:tracePt t="13519" x="2889250" y="2082800"/>
          <p14:tracePt t="13525" x="2881313" y="2082800"/>
          <p14:tracePt t="13533" x="2881313" y="2073275"/>
          <p14:tracePt t="13539" x="2871788" y="2055813"/>
          <p14:tracePt t="13554" x="2871788" y="2039938"/>
          <p14:tracePt t="13562" x="2863850" y="2022475"/>
          <p14:tracePt t="13569" x="2846388" y="2022475"/>
          <p14:tracePt t="13576" x="2846388" y="2014538"/>
          <p14:tracePt t="13584" x="2838450" y="1989138"/>
          <p14:tracePt t="13599" x="2830513" y="1979613"/>
          <p14:tracePt t="13606" x="2830513" y="1971675"/>
          <p14:tracePt t="13643" x="2830513" y="1963738"/>
          <p14:tracePt t="13651" x="2820988" y="1946275"/>
          <p14:tracePt t="13666" x="2820988" y="1938338"/>
          <p14:tracePt t="13735" x="2813050" y="1920875"/>
          <p14:tracePt t="13742" x="2805113" y="1920875"/>
          <p14:tracePt t="13748" x="2805113" y="1911350"/>
          <p14:tracePt t="13755" x="2805113" y="1903413"/>
          <p14:tracePt t="13883" x="2805113" y="1911350"/>
          <p14:tracePt t="13897" x="2805113" y="1928813"/>
          <p14:tracePt t="13903" x="2805113" y="1938338"/>
          <p14:tracePt t="13919" x="2805113" y="1946275"/>
          <p14:tracePt t="13926" x="2805113" y="1954213"/>
          <p14:tracePt t="13951" x="2805113" y="1989138"/>
          <p14:tracePt t="13955" x="2813050" y="2014538"/>
          <p14:tracePt t="13963" x="2820988" y="2030413"/>
          <p14:tracePt t="13970" x="2830513" y="2047875"/>
          <p14:tracePt t="13978" x="2830513" y="2055813"/>
          <p14:tracePt t="13986" x="2830513" y="2082800"/>
          <p14:tracePt t="13996" x="2830513" y="2098675"/>
          <p14:tracePt t="14004" x="2838450" y="2108200"/>
          <p14:tracePt t="14009" x="2838450" y="2124075"/>
          <p14:tracePt t="14016" x="2846388" y="2149475"/>
          <p14:tracePt t="14023" x="2855913" y="2166938"/>
          <p14:tracePt t="14030" x="2863850" y="2174875"/>
          <p14:tracePt t="14037" x="2863850" y="2192338"/>
          <p14:tracePt t="14045" x="2871788" y="2209800"/>
          <p14:tracePt t="14053" x="2881313" y="2227263"/>
          <p14:tracePt t="14060" x="2881313" y="2243138"/>
          <p14:tracePt t="14069" x="2889250" y="2260600"/>
          <p14:tracePt t="14082" x="2897188" y="2268538"/>
          <p14:tracePt t="14090" x="2897188" y="2286000"/>
          <p14:tracePt t="14098" x="2906713" y="2293938"/>
          <p14:tracePt t="14105" x="2914650" y="2303463"/>
          <p14:tracePt t="14112" x="2932113" y="2319338"/>
          <p14:tracePt t="14127" x="2940050" y="2336800"/>
          <p14:tracePt t="14136" x="2949575" y="2344738"/>
          <p14:tracePt t="14150" x="2957513" y="2362200"/>
          <p14:tracePt t="14157" x="2965450" y="2379663"/>
          <p14:tracePt t="14165" x="2974975" y="2387600"/>
          <p14:tracePt t="14172" x="2982913" y="2397125"/>
          <p14:tracePt t="14179" x="2990850" y="2413000"/>
          <p14:tracePt t="14187" x="3000375" y="2430463"/>
          <p14:tracePt t="14194" x="3008313" y="2447925"/>
          <p14:tracePt t="14202" x="3025775" y="2473325"/>
          <p14:tracePt t="14209" x="3033713" y="2489200"/>
          <p14:tracePt t="14217" x="3051175" y="2524125"/>
          <p14:tracePt t="14224" x="3059113" y="2532063"/>
          <p14:tracePt t="14232" x="3067050" y="2549525"/>
          <p14:tracePt t="14239" x="3076575" y="2566988"/>
          <p14:tracePt t="14246" x="3084513" y="2592388"/>
          <p14:tracePt t="14254" x="3084513" y="2600325"/>
          <p14:tracePt t="14263" x="3084513" y="2608263"/>
          <p14:tracePt t="14272" x="3094038" y="2617788"/>
          <p14:tracePt t="14276" x="3101975" y="2617788"/>
          <p14:tracePt t="14284" x="3101975" y="2625725"/>
          <p14:tracePt t="14291" x="3101975" y="2633663"/>
          <p14:tracePt t="14306" x="3101975" y="2651125"/>
          <p14:tracePt t="14313" x="3101975" y="2660650"/>
          <p14:tracePt t="14576" x="3101975" y="2651125"/>
          <p14:tracePt t="14583" x="3094038" y="2633663"/>
          <p14:tracePt t="14589" x="3076575" y="2592388"/>
          <p14:tracePt t="14597" x="3067050" y="2557463"/>
          <p14:tracePt t="14604" x="3059113" y="2524125"/>
          <p14:tracePt t="14611" x="3051175" y="2489200"/>
          <p14:tracePt t="14619" x="3041650" y="2473325"/>
          <p14:tracePt t="14626" x="3025775" y="2422525"/>
          <p14:tracePt t="14634" x="3016250" y="2405063"/>
          <p14:tracePt t="14642" x="3008313" y="2387600"/>
          <p14:tracePt t="14649" x="3000375" y="2344738"/>
          <p14:tracePt t="14656" x="2990850" y="2311400"/>
          <p14:tracePt t="14663" x="2982913" y="2293938"/>
          <p14:tracePt t="14671" x="2965450" y="2252663"/>
          <p14:tracePt t="14678" x="2957513" y="2235200"/>
          <p14:tracePt t="14686" x="2949575" y="2227263"/>
          <p14:tracePt t="14693" x="2940050" y="2217738"/>
          <p14:tracePt t="14701" x="2932113" y="2192338"/>
          <p14:tracePt t="14708" x="2922588" y="2192338"/>
          <p14:tracePt t="14716" x="2922588" y="2184400"/>
          <p14:tracePt t="14723" x="2914650" y="2174875"/>
          <p14:tracePt t="14730" x="2906713" y="2174875"/>
          <p14:tracePt t="14738" x="2897188" y="2166938"/>
          <p14:tracePt t="14746" x="2897188" y="2159000"/>
          <p14:tracePt t="14752" x="2881313" y="2149475"/>
          <p14:tracePt t="14760" x="2871788" y="2141538"/>
          <p14:tracePt t="14767" x="2871788" y="2124075"/>
          <p14:tracePt t="14775" x="2863850" y="2116138"/>
          <p14:tracePt t="14782" x="2855913" y="2108200"/>
          <p14:tracePt t="14790" x="2846388" y="2090738"/>
          <p14:tracePt t="14798" x="2838450" y="2073275"/>
          <p14:tracePt t="14805" x="2830513" y="2047875"/>
          <p14:tracePt t="14820" x="2813050" y="2039938"/>
          <p14:tracePt t="14827" x="2805113" y="2030413"/>
          <p14:tracePt t="14850" x="2805113" y="2022475"/>
          <p14:tracePt t="14857" x="2805113" y="2014538"/>
          <p14:tracePt t="14925" x="2805113" y="2005013"/>
          <p14:tracePt t="14932" x="2795588" y="1989138"/>
          <p14:tracePt t="14940" x="2787650" y="1979613"/>
          <p14:tracePt t="14947" x="2778125" y="1971675"/>
          <p14:tracePt t="14954" x="2778125" y="1954213"/>
          <p14:tracePt t="14963" x="2778125" y="1946275"/>
          <p14:tracePt t="14977" x="2778125" y="1928813"/>
          <p14:tracePt t="14984" x="2778125" y="1920875"/>
          <p14:tracePt t="15000" x="2770188" y="1911350"/>
          <p14:tracePt t="15051" x="2770188" y="1946275"/>
          <p14:tracePt t="15059" x="2770188" y="1963738"/>
          <p14:tracePt t="15066" x="2770188" y="1997075"/>
          <p14:tracePt t="15073" x="2770188" y="2030413"/>
          <p14:tracePt t="15089" x="2770188" y="2039938"/>
          <p14:tracePt t="15091" x="2770188" y="2055813"/>
          <p14:tracePt t="15096" x="2778125" y="2073275"/>
          <p14:tracePt t="15103" x="2778125" y="2108200"/>
          <p14:tracePt t="15111" x="2778125" y="2116138"/>
          <p14:tracePt t="15117" x="2778125" y="2133600"/>
          <p14:tracePt t="15126" x="2778125" y="2141538"/>
          <p14:tracePt t="15133" x="2787650" y="2166938"/>
          <p14:tracePt t="15140" x="2795588" y="2184400"/>
          <p14:tracePt t="15148" x="2805113" y="2200275"/>
          <p14:tracePt t="15155" x="2813050" y="2209800"/>
          <p14:tracePt t="15163" x="2838450" y="2243138"/>
          <p14:tracePt t="15170" x="2863850" y="2286000"/>
          <p14:tracePt t="15178" x="2881313" y="2319338"/>
          <p14:tracePt t="15185" x="2906713" y="2371725"/>
          <p14:tracePt t="15193" x="2932113" y="2387600"/>
          <p14:tracePt t="15200" x="2940050" y="2413000"/>
          <p14:tracePt t="15207" x="2949575" y="2438400"/>
          <p14:tracePt t="15216" x="2957513" y="2455863"/>
          <p14:tracePt t="15222" x="2965450" y="2455863"/>
          <p14:tracePt t="15230" x="2965450" y="2463800"/>
          <p14:tracePt t="15237" x="2965450" y="2473325"/>
          <p14:tracePt t="15244" x="2965450" y="2481263"/>
          <p14:tracePt t="15267" x="2965450" y="2498725"/>
          <p14:tracePt t="15274" x="2974975" y="2498725"/>
          <p14:tracePt t="15282" x="2974975" y="2506663"/>
          <p14:tracePt t="15288" x="2974975" y="2516188"/>
          <p14:tracePt t="15296" x="2990850" y="2524125"/>
          <p14:tracePt t="15304" x="3000375" y="2524125"/>
          <p14:tracePt t="15312" x="3000375" y="2532063"/>
          <p14:tracePt t="15318" x="3000375" y="2541588"/>
          <p14:tracePt t="15551" x="3000375" y="2516188"/>
          <p14:tracePt t="15566" x="2990850" y="2498725"/>
          <p14:tracePt t="15574" x="2982913" y="2489200"/>
          <p14:tracePt t="15587" x="2965450" y="2463800"/>
          <p14:tracePt t="15595" x="2957513" y="2463800"/>
          <p14:tracePt t="15603" x="2949575" y="2455863"/>
          <p14:tracePt t="15610" x="2949575" y="2438400"/>
          <p14:tracePt t="15617" x="2940050" y="2438400"/>
          <p14:tracePt t="15625" x="2940050" y="2430463"/>
          <p14:tracePt t="15632" x="2940050" y="2422525"/>
          <p14:tracePt t="15640" x="2940050" y="2413000"/>
          <p14:tracePt t="15693" x="2932113" y="2413000"/>
          <p14:tracePt t="15699" x="2922588" y="2397125"/>
          <p14:tracePt t="15707" x="2922588" y="2379663"/>
          <p14:tracePt t="15723" x="2922588" y="2371725"/>
          <p14:tracePt t="15766" x="2922588" y="2379663"/>
          <p14:tracePt t="15773" x="2922588" y="2387600"/>
          <p14:tracePt t="15781" x="2922588" y="2405063"/>
          <p14:tracePt t="15788" x="2922588" y="2422525"/>
          <p14:tracePt t="15796" x="2922588" y="2438400"/>
          <p14:tracePt t="15803" x="2932113" y="2455863"/>
          <p14:tracePt t="15810" x="2940050" y="2489200"/>
          <p14:tracePt t="15817" x="2957513" y="2524125"/>
          <p14:tracePt t="15826" x="2990850" y="2574925"/>
          <p14:tracePt t="15833" x="3000375" y="2600325"/>
          <p14:tracePt t="15841" x="3016250" y="2633663"/>
          <p14:tracePt t="15849" x="3025775" y="2668588"/>
          <p14:tracePt t="15855" x="3033713" y="2693988"/>
          <p14:tracePt t="15863" x="3033713" y="2701925"/>
          <p14:tracePt t="15870" x="3041650" y="2719388"/>
          <p14:tracePt t="15878" x="3051175" y="2744788"/>
          <p14:tracePt t="15893" x="3067050" y="2752725"/>
          <p14:tracePt t="15900" x="3067050" y="2762250"/>
          <p14:tracePt t="15907" x="3067050" y="2770188"/>
          <p14:tracePt t="15916" x="3076575" y="2770188"/>
          <p14:tracePt t="15922" x="3084513" y="2787650"/>
          <p14:tracePt t="15929" x="3094038" y="2795588"/>
          <p14:tracePt t="15937" x="3094038" y="2805113"/>
          <p14:tracePt t="15945" x="3101975" y="2813050"/>
          <p14:tracePt t="15951" x="3109913" y="2820988"/>
          <p14:tracePt t="15959" x="3119438" y="2820988"/>
          <p14:tracePt t="15968" x="3119438" y="2830513"/>
          <p14:tracePt t="15974" x="3127375" y="2838450"/>
          <p14:tracePt t="15982" x="3135313" y="2846388"/>
          <p14:tracePt t="15989" x="3144838" y="2846388"/>
          <p14:tracePt t="15997" x="3144838" y="2871788"/>
          <p14:tracePt t="16004" x="3160713" y="2881313"/>
          <p14:tracePt t="16012" x="3178175" y="2897188"/>
          <p14:tracePt t="16019" x="3186113" y="2914650"/>
          <p14:tracePt t="16027" x="3203575" y="2922588"/>
          <p14:tracePt t="16034" x="3203575" y="2932113"/>
          <p14:tracePt t="16044" x="3203575" y="2940050"/>
          <p14:tracePt t="16245" x="3195638" y="2914650"/>
          <p14:tracePt t="16251" x="3170238" y="2863850"/>
          <p14:tracePt t="16258" x="3160713" y="2855913"/>
          <p14:tracePt t="16267" x="3152775" y="2838450"/>
          <p14:tracePt t="16272" x="3144838" y="2805113"/>
          <p14:tracePt t="16280" x="3127375" y="2787650"/>
          <p14:tracePt t="16287" x="3119438" y="2770188"/>
          <p14:tracePt t="16295" x="3101975" y="2752725"/>
          <p14:tracePt t="16302" x="3094038" y="2727325"/>
          <p14:tracePt t="16310" x="3084513" y="2711450"/>
          <p14:tracePt t="16317" x="3076575" y="2701925"/>
          <p14:tracePt t="16324" x="3067050" y="2701925"/>
          <p14:tracePt t="16332" x="3067050" y="2693988"/>
          <p14:tracePt t="16339" x="3059113" y="2686050"/>
          <p14:tracePt t="16348" x="3051175" y="2676525"/>
          <p14:tracePt t="16354" x="3041650" y="2668588"/>
          <p14:tracePt t="16362" x="3033713" y="2651125"/>
          <p14:tracePt t="16369" x="3025775" y="2625725"/>
          <p14:tracePt t="16377" x="3016250" y="2608263"/>
          <p14:tracePt t="16384" x="3008313" y="2592388"/>
          <p14:tracePt t="16394" x="3000375" y="2574925"/>
          <p14:tracePt t="16402" x="3000375" y="2566988"/>
          <p14:tracePt t="16406" x="2990850" y="2557463"/>
          <p14:tracePt t="16413" x="2982913" y="2557463"/>
          <p14:tracePt t="16443" x="2982913" y="2549525"/>
          <p14:tracePt t="16451" x="2974975" y="2541588"/>
          <p14:tracePt t="16459" x="2974975" y="2532063"/>
          <p14:tracePt t="16466" x="2974975" y="2506663"/>
          <p14:tracePt t="16473" x="2974975" y="2498725"/>
          <p14:tracePt t="16481" x="2974975" y="2473325"/>
          <p14:tracePt t="16488" x="2974975" y="2430463"/>
          <p14:tracePt t="16496" x="2974975" y="2422525"/>
          <p14:tracePt t="16809" x="2957513" y="2397125"/>
          <p14:tracePt t="16816" x="2940050" y="2362200"/>
          <p14:tracePt t="16823" x="2914650" y="2311400"/>
          <p14:tracePt t="16831" x="2914650" y="2293938"/>
          <p14:tracePt t="16838" x="2881313" y="2252663"/>
          <p14:tracePt t="16846" x="2863850" y="2217738"/>
          <p14:tracePt t="16853" x="2855913" y="2159000"/>
          <p14:tracePt t="16861" x="2838450" y="2124075"/>
          <p14:tracePt t="16869" x="2830513" y="2030413"/>
          <p14:tracePt t="16876" x="2820988" y="1989138"/>
          <p14:tracePt t="16883" x="2795588" y="1938338"/>
          <p14:tracePt t="16891" x="2787650" y="1911350"/>
          <p14:tracePt t="16898" x="2778125" y="1878013"/>
          <p14:tracePt t="16905" x="2778125" y="1860550"/>
          <p14:tracePt t="16913" x="2770188" y="1844675"/>
          <p14:tracePt t="16920" x="2762250" y="1835150"/>
          <p14:tracePt t="16928" x="2762250" y="1819275"/>
          <p14:tracePt t="16935" x="2752725" y="1801813"/>
          <p14:tracePt t="16950" x="2744788" y="1793875"/>
          <p14:tracePt t="16958" x="2744788" y="1784350"/>
          <p14:tracePt t="16966" x="2744788" y="1776413"/>
          <p14:tracePt t="17645" x="2651125" y="1708150"/>
          <p14:tracePt t="17651" x="2557463" y="1606550"/>
          <p14:tracePt t="17657" x="2438400" y="1462088"/>
          <p14:tracePt t="17666" x="2344738" y="1368425"/>
          <p14:tracePt t="17672" x="2217738" y="1241425"/>
          <p14:tracePt t="17680" x="1997075" y="1036638"/>
          <p14:tracePt t="17687" x="1589088" y="560388"/>
          <p14:tracePt t="17695" x="1487488" y="415925"/>
          <p14:tracePt t="17701" x="1266825" y="119063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ACE706E5-DB98-482E-BC65-79E5A74872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/>
              <a:t>Diagnostic</a:t>
            </a:r>
            <a:r>
              <a:rPr lang="en-US" altLang="cs-CZ" sz="3200"/>
              <a:t> e</a:t>
            </a:r>
            <a:r>
              <a:rPr lang="cs-CZ" altLang="cs-CZ" sz="3200"/>
              <a:t>xamination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D5429243-A271-467A-9D88-0EA23957437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cs-CZ">
                <a:solidFill>
                  <a:srgbClr val="FFFF00"/>
                </a:solidFill>
              </a:rPr>
              <a:t>5. PHOTOGRAPHS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cs-CZ"/>
              <a:t> - extraoral photographs - frontal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cs-CZ"/>
              <a:t>                              - profile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cs-CZ"/>
              <a:t>                              - smile</a:t>
            </a:r>
          </a:p>
          <a:p>
            <a:pPr eaLnBrk="1" hangingPunct="1">
              <a:buFontTx/>
              <a:buChar char="-"/>
            </a:pPr>
            <a:r>
              <a:rPr lang="en-US" altLang="cs-CZ"/>
              <a:t>Intaoral photographs - frontal teeth</a:t>
            </a:r>
          </a:p>
          <a:p>
            <a:pPr eaLnBrk="1" hangingPunct="1">
              <a:buFontTx/>
              <a:buNone/>
            </a:pPr>
            <a:r>
              <a:rPr lang="cs-CZ" altLang="cs-CZ"/>
              <a:t>                            - right and left side</a:t>
            </a:r>
          </a:p>
          <a:p>
            <a:pPr eaLnBrk="1" hangingPunct="1">
              <a:buFontTx/>
              <a:buNone/>
            </a:pPr>
            <a:r>
              <a:rPr lang="cs-CZ" altLang="cs-CZ"/>
              <a:t>                            - upper and lower arch 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D64F9E04-85ED-4689-8BEC-7412876C53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36"/>
    </mc:Choice>
    <mc:Fallback>
      <p:transition spd="slow" advTm="16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0010CFD9-BFC7-4E2E-A4A0-F9090E5E2E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84D96984-43F7-465E-949A-EE00DEBEA35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39940" name="Picture 5">
            <a:extLst>
              <a:ext uri="{FF2B5EF4-FFF2-40B4-BE49-F238E27FC236}">
                <a16:creationId xmlns:a16="http://schemas.microsoft.com/office/drawing/2014/main" id="{73135FCD-8381-4ACB-9AFE-21199D42E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88913"/>
            <a:ext cx="3816350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6">
            <a:extLst>
              <a:ext uri="{FF2B5EF4-FFF2-40B4-BE49-F238E27FC236}">
                <a16:creationId xmlns:a16="http://schemas.microsoft.com/office/drawing/2014/main" id="{BD623EA5-AAF7-49FA-943E-689A4DDB2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276475"/>
            <a:ext cx="3744912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7">
            <a:extLst>
              <a:ext uri="{FF2B5EF4-FFF2-40B4-BE49-F238E27FC236}">
                <a16:creationId xmlns:a16="http://schemas.microsoft.com/office/drawing/2014/main" id="{6B1613D2-BC83-42BA-9481-1D53EC44F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276475"/>
            <a:ext cx="3671888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8">
            <a:extLst>
              <a:ext uri="{FF2B5EF4-FFF2-40B4-BE49-F238E27FC236}">
                <a16:creationId xmlns:a16="http://schemas.microsoft.com/office/drawing/2014/main" id="{54897185-A84C-4E41-959B-BD75191F1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4292600"/>
            <a:ext cx="3024188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9">
            <a:extLst>
              <a:ext uri="{FF2B5EF4-FFF2-40B4-BE49-F238E27FC236}">
                <a16:creationId xmlns:a16="http://schemas.microsoft.com/office/drawing/2014/main" id="{FAD27E67-A71D-4A09-A81C-8B225892B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292600"/>
            <a:ext cx="302418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1D2640B0-E42A-44F9-ABE6-6451CC2A9A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97"/>
    </mc:Choice>
    <mc:Fallback>
      <p:transition spd="slow" advTm="9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24" x="3384550" y="6350000"/>
          <p14:tracePt t="3465" x="3135313" y="6500813"/>
          <p14:tracePt t="3473" x="3160713" y="6381750"/>
          <p14:tracePt t="3481" x="3170238" y="6288088"/>
          <p14:tracePt t="3488" x="3195638" y="6153150"/>
          <p14:tracePt t="3495" x="3246438" y="5932488"/>
          <p14:tracePt t="3503" x="3289300" y="5727700"/>
          <p14:tracePt t="3510" x="3305175" y="5616575"/>
          <p14:tracePt t="3519" x="3314700" y="5540375"/>
          <p14:tracePt t="3525" x="3365500" y="5395913"/>
          <p14:tracePt t="3532" x="3408363" y="5141913"/>
          <p14:tracePt t="3540" x="3449638" y="4946650"/>
          <p14:tracePt t="3547" x="3484563" y="4818063"/>
          <p14:tracePt t="3554" x="3502025" y="4733925"/>
          <p14:tracePt t="3562" x="3517900" y="4589463"/>
          <p14:tracePt t="3570" x="3543300" y="4410075"/>
          <p14:tracePt t="3577" x="3560763" y="4283075"/>
          <p14:tracePt t="3585" x="3568700" y="4181475"/>
          <p14:tracePt t="3592" x="3578225" y="4121150"/>
          <p14:tracePt t="3600" x="3603625" y="4037013"/>
          <p14:tracePt t="3606" x="3629025" y="3935413"/>
          <p14:tracePt t="3614" x="3646488" y="3806825"/>
          <p14:tracePt t="3621" x="3662363" y="3687763"/>
          <p14:tracePt t="3629" x="3671888" y="3603625"/>
          <p14:tracePt t="3637" x="3679825" y="3543300"/>
          <p14:tracePt t="3644" x="3687763" y="3467100"/>
          <p14:tracePt t="3652" x="3713163" y="3408363"/>
          <p14:tracePt t="3659" x="3722688" y="3373438"/>
          <p14:tracePt t="3666" x="3730625" y="3305175"/>
          <p14:tracePt t="3673" x="3738563" y="3246438"/>
          <p14:tracePt t="3682" x="3748088" y="3186113"/>
          <p14:tracePt t="3688" x="3773488" y="3067050"/>
          <p14:tracePt t="3696" x="3781425" y="2965450"/>
          <p14:tracePt t="3704" x="3816350" y="2863850"/>
          <p14:tracePt t="3711" x="3824288" y="2830513"/>
          <p14:tracePt t="3718" x="3857625" y="2770188"/>
          <p14:tracePt t="3726" x="3867150" y="2752725"/>
          <p14:tracePt t="4002" x="3917950" y="2524125"/>
          <p14:tracePt t="4010" x="3943350" y="2405063"/>
          <p14:tracePt t="4016" x="3951288" y="2344738"/>
          <p14:tracePt t="4024" x="3986213" y="2243138"/>
          <p14:tracePt t="4031" x="4079875" y="1971675"/>
          <p14:tracePt t="4038" x="4189413" y="1622425"/>
          <p14:tracePt t="4048" x="4224338" y="1504950"/>
          <p14:tracePt t="4055" x="4232275" y="1444625"/>
          <p14:tracePt t="4062" x="4249738" y="1385888"/>
          <p14:tracePt t="4069" x="4283075" y="1317625"/>
          <p14:tracePt t="4076" x="4300538" y="1274763"/>
          <p14:tracePt t="4084" x="4316413" y="1241425"/>
          <p14:tracePt t="4091" x="4341813" y="1189038"/>
          <p14:tracePt t="4099" x="4341813" y="1163638"/>
          <p14:tracePt t="4106" x="4351338" y="1147763"/>
          <p14:tracePt t="4120" x="4351338" y="1138238"/>
          <p14:tracePt t="4555" x="4265613" y="1206500"/>
          <p14:tracePt t="4561" x="4206875" y="1257300"/>
          <p14:tracePt t="4568" x="4130675" y="1300163"/>
          <p14:tracePt t="4575" x="4079875" y="1350963"/>
          <p14:tracePt t="4583" x="4027488" y="1385888"/>
          <p14:tracePt t="4593" x="3986213" y="1411288"/>
          <p14:tracePt t="4598" x="3935413" y="1452563"/>
          <p14:tracePt t="4605" x="3883025" y="1495425"/>
          <p14:tracePt t="4612" x="3824288" y="1563688"/>
          <p14:tracePt t="4620" x="3763963" y="1614488"/>
          <p14:tracePt t="4627" x="3705225" y="1682750"/>
          <p14:tracePt t="4634" x="3636963" y="1733550"/>
          <p14:tracePt t="4642" x="3594100" y="1793875"/>
          <p14:tracePt t="4650" x="3527425" y="1835150"/>
          <p14:tracePt t="4658" x="3502025" y="1878013"/>
          <p14:tracePt t="4668" x="3475038" y="1903413"/>
          <p14:tracePt t="4674" x="3441700" y="1928813"/>
          <p14:tracePt t="4680" x="3416300" y="1946275"/>
          <p14:tracePt t="4688" x="3390900" y="1971675"/>
          <p14:tracePt t="4696" x="3355975" y="1989138"/>
          <p14:tracePt t="4702" x="3340100" y="2014538"/>
          <p14:tracePt t="4709" x="3330575" y="2022475"/>
          <p14:tracePt t="4716" x="3297238" y="2055813"/>
          <p14:tracePt t="4724" x="3279775" y="2073275"/>
          <p14:tracePt t="4732" x="3254375" y="2098675"/>
          <p14:tracePt t="4739" x="3238500" y="2124075"/>
          <p14:tracePt t="4746" x="3211513" y="2149475"/>
          <p14:tracePt t="4754" x="3178175" y="2174875"/>
          <p14:tracePt t="4762" x="3144838" y="2227263"/>
          <p14:tracePt t="4769" x="3119438" y="2260600"/>
          <p14:tracePt t="4777" x="3076575" y="2311400"/>
          <p14:tracePt t="4783" x="3051175" y="2336800"/>
          <p14:tracePt t="4791" x="3025775" y="2362200"/>
          <p14:tracePt t="4799" x="2990850" y="2405063"/>
          <p14:tracePt t="4806" x="2965450" y="2413000"/>
          <p14:tracePt t="4814" x="2949575" y="2430463"/>
          <p14:tracePt t="4821" x="2932113" y="2447925"/>
          <p14:tracePt t="4829" x="2914650" y="2463800"/>
          <p14:tracePt t="4836" x="2889250" y="2489200"/>
          <p14:tracePt t="4843" x="2863850" y="2516188"/>
          <p14:tracePt t="4851" x="2830513" y="2541588"/>
          <p14:tracePt t="4858" x="2805113" y="2566988"/>
          <p14:tracePt t="4866" x="2762250" y="2600325"/>
          <p14:tracePt t="4873" x="2711450" y="2643188"/>
          <p14:tracePt t="4881" x="2668588" y="2693988"/>
          <p14:tracePt t="4888" x="2617788" y="2744788"/>
          <p14:tracePt t="4895" x="2574925" y="2795588"/>
          <p14:tracePt t="4902" x="2524125" y="2838450"/>
          <p14:tracePt t="4910" x="2506663" y="2871788"/>
          <p14:tracePt t="4917" x="2481263" y="2897188"/>
          <p14:tracePt t="4925" x="2447925" y="2914650"/>
          <p14:tracePt t="4933" x="2430463" y="2932113"/>
          <p14:tracePt t="4943" x="2422525" y="2957513"/>
          <p14:tracePt t="4952" x="2405063" y="2974975"/>
          <p14:tracePt t="4957" x="2387600" y="2982913"/>
          <p14:tracePt t="4962" x="2379663" y="2990850"/>
          <p14:tracePt t="4969" x="2362200" y="3008313"/>
          <p14:tracePt t="4976" x="2344738" y="3033713"/>
          <p14:tracePt t="4984" x="2328863" y="3041650"/>
          <p14:tracePt t="4992" x="2311400" y="3059113"/>
          <p14:tracePt t="4999" x="2293938" y="3084513"/>
          <p14:tracePt t="5007" x="2268538" y="3119438"/>
          <p14:tracePt t="5015" x="2260600" y="3144838"/>
          <p14:tracePt t="5022" x="2252663" y="3170238"/>
          <p14:tracePt t="5032" x="2235200" y="3203575"/>
          <p14:tracePt t="5037" x="2227263" y="3221038"/>
          <p14:tracePt t="5044" x="2200275" y="3238500"/>
          <p14:tracePt t="5051" x="2192338" y="3254375"/>
          <p14:tracePt t="5060" x="2184400" y="3279775"/>
          <p14:tracePt t="5074" x="2174875" y="3289300"/>
          <p14:tracePt t="5082" x="2166938" y="3297238"/>
          <p14:tracePt t="5089" x="2159000" y="3305175"/>
          <p14:tracePt t="5096" x="2149475" y="3322638"/>
          <p14:tracePt t="5104" x="2141538" y="3348038"/>
          <p14:tracePt t="5111" x="2133600" y="3355975"/>
          <p14:tracePt t="5118" x="2124075" y="3355975"/>
          <p14:tracePt t="5126" x="2124075" y="3365500"/>
          <p14:tracePt t="5133" x="2124075" y="3373438"/>
          <p14:tracePt t="5793" x="2397125" y="3348038"/>
          <p14:tracePt t="5798" x="2524125" y="3340100"/>
          <p14:tracePt t="5804" x="2889250" y="3305175"/>
          <p14:tracePt t="5812" x="3119438" y="3305175"/>
          <p14:tracePt t="5818" x="3263900" y="3305175"/>
          <p14:tracePt t="5826" x="3603625" y="3314700"/>
          <p14:tracePt t="5834" x="3960813" y="3348038"/>
          <p14:tracePt t="5841" x="4138613" y="3348038"/>
          <p14:tracePt t="5848" x="4291013" y="3348038"/>
          <p14:tracePt t="5856" x="4529138" y="3365500"/>
          <p14:tracePt t="5863" x="4683125" y="3365500"/>
          <p14:tracePt t="5871" x="4802188" y="3365500"/>
          <p14:tracePt t="5879" x="4894263" y="3365500"/>
          <p14:tracePt t="5885" x="4972050" y="3365500"/>
          <p14:tracePt t="5893" x="5056188" y="3365500"/>
          <p14:tracePt t="5900" x="5149850" y="3365500"/>
          <p14:tracePt t="5908" x="5235575" y="3365500"/>
          <p14:tracePt t="5915" x="5276850" y="3365500"/>
          <p14:tracePt t="5923" x="5353050" y="3365500"/>
          <p14:tracePt t="5930" x="5413375" y="3365500"/>
          <p14:tracePt t="5937" x="5446713" y="3373438"/>
          <p14:tracePt t="5944" x="5497513" y="3373438"/>
          <p14:tracePt t="5953" x="5532438" y="3373438"/>
          <p14:tracePt t="5961" x="5557838" y="3373438"/>
          <p14:tracePt t="5968" x="5600700" y="3382963"/>
          <p14:tracePt t="5975" x="5634038" y="3382963"/>
          <p14:tracePt t="5982" x="5676900" y="3382963"/>
          <p14:tracePt t="5990" x="5719763" y="3382963"/>
          <p14:tracePt t="5997" x="5778500" y="3382963"/>
          <p14:tracePt t="6006" x="5803900" y="3382963"/>
          <p14:tracePt t="6015" x="5846763" y="3382963"/>
          <p14:tracePt t="6023" x="5880100" y="3382963"/>
          <p14:tracePt t="6032" x="5922963" y="3382963"/>
          <p14:tracePt t="6036" x="5957888" y="3382963"/>
          <p14:tracePt t="6042" x="5991225" y="3382963"/>
          <p14:tracePt t="6062" x="6042025" y="3382963"/>
          <p14:tracePt t="6064" x="6067425" y="3382963"/>
          <p14:tracePt t="6072" x="6092825" y="3382963"/>
          <p14:tracePt t="6079" x="6127750" y="3382963"/>
          <p14:tracePt t="6086" x="6161088" y="3382963"/>
          <p14:tracePt t="6095" x="6169025" y="3382963"/>
          <p14:tracePt t="6101" x="6194425" y="3382963"/>
          <p14:tracePt t="6109" x="6221413" y="3382963"/>
          <p14:tracePt t="6116" x="6237288" y="3382963"/>
          <p14:tracePt t="6124" x="6254750" y="3373438"/>
          <p14:tracePt t="6131" x="6272213" y="3373438"/>
          <p14:tracePt t="6139" x="6313488" y="3365500"/>
          <p14:tracePt t="6147" x="6330950" y="3355975"/>
          <p14:tracePt t="6154" x="6356350" y="3348038"/>
          <p14:tracePt t="6162" x="6416675" y="3340100"/>
          <p14:tracePt t="6169" x="6432550" y="3340100"/>
          <p14:tracePt t="6176" x="6467475" y="3330575"/>
          <p14:tracePt t="6184" x="6492875" y="3330575"/>
          <p14:tracePt t="6198" x="6500813" y="3330575"/>
          <p14:tracePt t="6206" x="6510338" y="3330575"/>
          <p14:tracePt t="6221" x="6518275" y="3330575"/>
          <p14:tracePt t="6228" x="6526213" y="3330575"/>
          <p14:tracePt t="6236" x="6535738" y="3330575"/>
          <p14:tracePt t="6250" x="6551613" y="3330575"/>
          <p14:tracePt t="6803" x="6416675" y="3355975"/>
          <p14:tracePt t="6809" x="6272213" y="3390900"/>
          <p14:tracePt t="6816" x="6110288" y="3441700"/>
          <p14:tracePt t="6825" x="5991225" y="3475038"/>
          <p14:tracePt t="6831" x="5889625" y="3502025"/>
          <p14:tracePt t="6839" x="5770563" y="3517900"/>
          <p14:tracePt t="6846" x="5565775" y="3578225"/>
          <p14:tracePt t="6853" x="5464175" y="3603625"/>
          <p14:tracePt t="6861" x="5387975" y="3619500"/>
          <p14:tracePt t="6869" x="5302250" y="3646488"/>
          <p14:tracePt t="6877" x="5208588" y="3687763"/>
          <p14:tracePt t="6884" x="5106988" y="3722688"/>
          <p14:tracePt t="6892" x="4997450" y="3756025"/>
          <p14:tracePt t="6899" x="4878388" y="3806825"/>
          <p14:tracePt t="6906" x="4775200" y="3841750"/>
          <p14:tracePt t="6914" x="4708525" y="3867150"/>
          <p14:tracePt t="6921" x="4630738" y="3917950"/>
          <p14:tracePt t="6928" x="4572000" y="3935413"/>
          <p14:tracePt t="6936" x="4513263" y="3968750"/>
          <p14:tracePt t="6944" x="4445000" y="4011613"/>
          <p14:tracePt t="6952" x="4384675" y="4037013"/>
          <p14:tracePt t="6962" x="4291013" y="4070350"/>
          <p14:tracePt t="6968" x="4206875" y="4121150"/>
          <p14:tracePt t="6974" x="4130675" y="4138613"/>
          <p14:tracePt t="6982" x="4079875" y="4156075"/>
          <p14:tracePt t="6988" x="4019550" y="4181475"/>
          <p14:tracePt t="6996" x="3986213" y="4197350"/>
          <p14:tracePt t="7003" x="3935413" y="4224338"/>
          <p14:tracePt t="7010" x="3908425" y="4240213"/>
          <p14:tracePt t="7018" x="3883025" y="4257675"/>
          <p14:tracePt t="7026" x="3849688" y="4275138"/>
          <p14:tracePt t="7033" x="3816350" y="4300538"/>
          <p14:tracePt t="7041" x="3781425" y="4316413"/>
          <p14:tracePt t="7047" x="3748088" y="4333875"/>
          <p14:tracePt t="7055" x="3713163" y="4351338"/>
          <p14:tracePt t="7062" x="3679825" y="4376738"/>
          <p14:tracePt t="7070" x="3654425" y="4394200"/>
          <p14:tracePt t="7078" x="3629025" y="4410075"/>
          <p14:tracePt t="7085" x="3594100" y="4427538"/>
          <p14:tracePt t="7092" x="3560763" y="4460875"/>
          <p14:tracePt t="7100" x="3517900" y="4513263"/>
          <p14:tracePt t="7108" x="3475038" y="4538663"/>
          <p14:tracePt t="7115" x="3459163" y="4564063"/>
          <p14:tracePt t="7122" x="3441700" y="4579938"/>
          <p14:tracePt t="7129" x="3416300" y="4597400"/>
          <p14:tracePt t="7137" x="3390900" y="4614863"/>
          <p14:tracePt t="7144" x="3355975" y="4665663"/>
          <p14:tracePt t="7151" x="3314700" y="4691063"/>
          <p14:tracePt t="7160" x="3271838" y="4716463"/>
          <p14:tracePt t="7166" x="3211513" y="4759325"/>
          <p14:tracePt t="7175" x="3178175" y="4792663"/>
          <p14:tracePt t="7181" x="3152775" y="4802188"/>
          <p14:tracePt t="7189" x="3119438" y="4818063"/>
          <p14:tracePt t="7196" x="3101975" y="4835525"/>
          <p14:tracePt t="7204" x="3084513" y="4860925"/>
          <p14:tracePt t="7211" x="3076575" y="4868863"/>
          <p14:tracePt t="7219" x="3059113" y="4878388"/>
          <p14:tracePt t="7234" x="3051175" y="4886325"/>
          <p14:tracePt t="7242" x="3041650" y="4894263"/>
          <p14:tracePt t="7256" x="3033713" y="4894263"/>
          <p14:tracePt t="7623" x="3084513" y="4894263"/>
          <p14:tracePt t="7630" x="3467100" y="4894263"/>
          <p14:tracePt t="7636" x="3730625" y="4894263"/>
          <p14:tracePt t="7644" x="3857625" y="4894263"/>
          <p14:tracePt t="7651" x="4027488" y="4894263"/>
          <p14:tracePt t="7659" x="4316413" y="4894263"/>
          <p14:tracePt t="7666" x="4452938" y="4894263"/>
          <p14:tracePt t="7674" x="4572000" y="4894263"/>
          <p14:tracePt t="7681" x="4622800" y="4894263"/>
          <p14:tracePt t="7688" x="4741863" y="4894263"/>
          <p14:tracePt t="7696" x="4852988" y="4878388"/>
          <p14:tracePt t="7703" x="5005388" y="4878388"/>
          <p14:tracePt t="7710" x="5124450" y="4878388"/>
          <p14:tracePt t="7718" x="5192713" y="4878388"/>
          <p14:tracePt t="7726" x="5268913" y="4878388"/>
          <p14:tracePt t="7733" x="5337175" y="4894263"/>
          <p14:tracePt t="7740" x="5413375" y="4903788"/>
          <p14:tracePt t="7748" x="5497513" y="4911725"/>
          <p14:tracePt t="7755" x="5583238" y="4937125"/>
          <p14:tracePt t="7763" x="5616575" y="4954588"/>
          <p14:tracePt t="7770" x="5710238" y="4972050"/>
          <p14:tracePt t="7778" x="5761038" y="5005388"/>
          <p14:tracePt t="7785" x="5795963" y="5022850"/>
          <p14:tracePt t="7792" x="5838825" y="5038725"/>
          <p14:tracePt t="7800" x="5854700" y="5056188"/>
          <p14:tracePt t="7807" x="5880100" y="5081588"/>
          <p14:tracePt t="7815" x="5905500" y="5091113"/>
          <p14:tracePt t="7822" x="5932488" y="5106988"/>
          <p14:tracePt t="7831" x="5965825" y="5124450"/>
          <p14:tracePt t="7837" x="6008688" y="5141913"/>
          <p14:tracePt t="7845" x="6042025" y="5149850"/>
          <p14:tracePt t="7852" x="6076950" y="5167313"/>
          <p14:tracePt t="7860" x="6135688" y="5175250"/>
          <p14:tracePt t="7868" x="6229350" y="5183188"/>
          <p14:tracePt t="7876" x="6272213" y="5192713"/>
          <p14:tracePt t="7883" x="6348413" y="5208588"/>
          <p14:tracePt t="7889" x="6416675" y="5226050"/>
          <p14:tracePt t="7898" x="6475413" y="5235575"/>
          <p14:tracePt t="7904" x="6551613" y="5268913"/>
          <p14:tracePt t="7911" x="6627813" y="5276850"/>
          <p14:tracePt t="7918" x="6662738" y="5286375"/>
          <p14:tracePt t="7926" x="6680200" y="5294313"/>
          <p14:tracePt t="7933" x="6696075" y="5294313"/>
          <p14:tracePt t="7941" x="6705600" y="5294313"/>
          <p14:tracePt t="8464" x="6457950" y="5175250"/>
          <p14:tracePt t="8472" x="5540375" y="4546600"/>
          <p14:tracePt t="8477" x="5438775" y="4470400"/>
          <p14:tracePt t="8485" x="4903788" y="4181475"/>
          <p14:tracePt t="8492" x="4792663" y="4070350"/>
          <p14:tracePt t="8500" x="4402138" y="3568700"/>
          <p14:tracePt t="8507" x="4275138" y="3467100"/>
          <p14:tracePt t="8515" x="4011613" y="3297238"/>
          <p14:tracePt t="8522" x="3883025" y="3178175"/>
          <p14:tracePt t="8530" x="3705225" y="2914650"/>
          <p14:tracePt t="8537" x="3654425" y="2830513"/>
          <p14:tracePt t="8544" x="3611563" y="2762250"/>
          <p14:tracePt t="8552" x="3586163" y="2727325"/>
          <p14:tracePt t="8560" x="3578225" y="2719388"/>
          <p14:tracePt t="8837" x="3119438" y="2516188"/>
          <p14:tracePt t="8843" x="2906713" y="2379663"/>
          <p14:tracePt t="8850" x="1971675" y="1827213"/>
          <p14:tracePt t="8857" x="1758950" y="1733550"/>
          <p14:tracePt t="8865" x="1452563" y="1606550"/>
          <p14:tracePt t="8873" x="773113" y="1198563"/>
          <p14:tracePt t="8880" x="654050" y="1112838"/>
          <p14:tracePt t="8887" x="255588" y="841375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>
            <a:extLst>
              <a:ext uri="{FF2B5EF4-FFF2-40B4-BE49-F238E27FC236}">
                <a16:creationId xmlns:a16="http://schemas.microsoft.com/office/drawing/2014/main" id="{6F84C8BD-29AE-46A7-900C-A78CA2D2B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3627438"/>
            <a:ext cx="2795587" cy="323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10">
            <a:extLst>
              <a:ext uri="{FF2B5EF4-FFF2-40B4-BE49-F238E27FC236}">
                <a16:creationId xmlns:a16="http://schemas.microsoft.com/office/drawing/2014/main" id="{E6EB73FD-4CA2-4676-8AD5-918586A47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2800350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11">
            <a:extLst>
              <a:ext uri="{FF2B5EF4-FFF2-40B4-BE49-F238E27FC236}">
                <a16:creationId xmlns:a16="http://schemas.microsoft.com/office/drawing/2014/main" id="{DD3B4ADE-986F-4982-8482-D8F6C13AF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57175"/>
            <a:ext cx="2946400" cy="338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4155D72D-4746-42CB-A744-CA770557E228}"/>
              </a:ext>
            </a:extLst>
          </p:cNvPr>
          <p:cNvSpPr/>
          <p:nvPr/>
        </p:nvSpPr>
        <p:spPr>
          <a:xfrm>
            <a:off x="1187450" y="1412875"/>
            <a:ext cx="1296988" cy="2873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6E96CD28-31B3-436D-876B-0A78F993AF59}"/>
              </a:ext>
            </a:extLst>
          </p:cNvPr>
          <p:cNvSpPr/>
          <p:nvPr/>
        </p:nvSpPr>
        <p:spPr>
          <a:xfrm>
            <a:off x="5854700" y="1412875"/>
            <a:ext cx="1525588" cy="360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2C2DDFC9-4983-48E0-A689-366B5C0DF075}"/>
              </a:ext>
            </a:extLst>
          </p:cNvPr>
          <p:cNvSpPr/>
          <p:nvPr/>
        </p:nvSpPr>
        <p:spPr>
          <a:xfrm>
            <a:off x="3419475" y="4652963"/>
            <a:ext cx="504825" cy="2889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5E18F36A-26F5-4D5B-80E0-1D62CFEC38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86"/>
    </mc:Choice>
    <mc:Fallback>
      <p:transition spd="slow" advTm="7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62" x="3479800" y="6203950"/>
          <p14:tracePt t="2868" x="2805113" y="6356350"/>
          <p14:tracePt t="2878" x="2762250" y="6280150"/>
          <p14:tracePt t="2885" x="2608263" y="6034088"/>
          <p14:tracePt t="2892" x="2379663" y="5345113"/>
          <p14:tracePt t="2898" x="2354263" y="5268913"/>
          <p14:tracePt t="2906" x="2303463" y="5175250"/>
          <p14:tracePt t="2912" x="2243138" y="4784725"/>
          <p14:tracePt t="2921" x="2184400" y="4445000"/>
          <p14:tracePt t="2928" x="2166938" y="4341813"/>
          <p14:tracePt t="2935" x="2149475" y="4257675"/>
          <p14:tracePt t="2943" x="2124075" y="3994150"/>
          <p14:tracePt t="2950" x="2124075" y="3646488"/>
          <p14:tracePt t="2958" x="2124075" y="3552825"/>
          <p14:tracePt t="2965" x="2124075" y="3467100"/>
          <p14:tracePt t="2973" x="2124075" y="3271838"/>
          <p14:tracePt t="2979" x="2149475" y="2914650"/>
          <p14:tracePt t="2988" x="2166938" y="2787650"/>
          <p14:tracePt t="2995" x="2166938" y="2719388"/>
          <p14:tracePt t="3002" x="2184400" y="2686050"/>
          <p14:tracePt t="3010" x="2192338" y="2625725"/>
          <p14:tracePt t="3017" x="2200275" y="2549525"/>
          <p14:tracePt t="3025" x="2209800" y="2498725"/>
          <p14:tracePt t="3032" x="2227263" y="2455863"/>
          <p14:tracePt t="3040" x="2235200" y="2438400"/>
          <p14:tracePt t="3047" x="2235200" y="2430463"/>
          <p14:tracePt t="3055" x="2235200" y="2422525"/>
          <p14:tracePt t="3062" x="2235200" y="2413000"/>
          <p14:tracePt t="3069" x="2235200" y="2405063"/>
          <p14:tracePt t="3362" x="2336800" y="2397125"/>
          <p14:tracePt t="3368" x="2463800" y="2397125"/>
          <p14:tracePt t="3376" x="2566988" y="2413000"/>
          <p14:tracePt t="3382" x="2693988" y="2447925"/>
          <p14:tracePt t="3389" x="2889250" y="2532063"/>
          <p14:tracePt t="3397" x="3238500" y="2660650"/>
          <p14:tracePt t="3404" x="3449638" y="2752725"/>
          <p14:tracePt t="3411" x="3560763" y="2795588"/>
          <p14:tracePt t="3419" x="3748088" y="2881313"/>
          <p14:tracePt t="3427" x="3925888" y="2940050"/>
          <p14:tracePt t="3434" x="4044950" y="2957513"/>
          <p14:tracePt t="3442" x="4156075" y="2990850"/>
          <p14:tracePt t="3449" x="4249738" y="3016250"/>
          <p14:tracePt t="3456" x="4359275" y="3025775"/>
          <p14:tracePt t="3464" x="4513263" y="3041650"/>
          <p14:tracePt t="3472" x="4630738" y="3051175"/>
          <p14:tracePt t="3478" x="4775200" y="3067050"/>
          <p14:tracePt t="3486" x="4860925" y="3067050"/>
          <p14:tracePt t="3494" x="4946650" y="3067050"/>
          <p14:tracePt t="3501" x="5038725" y="3067050"/>
          <p14:tracePt t="3509" x="5157788" y="3076575"/>
          <p14:tracePt t="3516" x="5200650" y="3076575"/>
          <p14:tracePt t="3524" x="5260975" y="3094038"/>
          <p14:tracePt t="3531" x="5302250" y="3094038"/>
          <p14:tracePt t="3538" x="5380038" y="3109913"/>
          <p14:tracePt t="3546" x="5395913" y="3109913"/>
          <p14:tracePt t="3554" x="5438775" y="3109913"/>
          <p14:tracePt t="3561" x="5472113" y="3109913"/>
          <p14:tracePt t="3568" x="5514975" y="3109913"/>
          <p14:tracePt t="3576" x="5549900" y="3109913"/>
          <p14:tracePt t="3583" x="5591175" y="3109913"/>
          <p14:tracePt t="3590" x="5626100" y="3109913"/>
          <p14:tracePt t="3598" x="5659438" y="3084513"/>
          <p14:tracePt t="3606" x="5702300" y="3084513"/>
          <p14:tracePt t="3613" x="5719763" y="3084513"/>
          <p14:tracePt t="3620" x="5735638" y="3084513"/>
          <p14:tracePt t="3628" x="5770563" y="3084513"/>
          <p14:tracePt t="3635" x="5795963" y="3084513"/>
          <p14:tracePt t="3643" x="5838825" y="3067050"/>
          <p14:tracePt t="3650" x="5872163" y="3051175"/>
          <p14:tracePt t="3658" x="5897563" y="3051175"/>
          <p14:tracePt t="3665" x="5983288" y="3025775"/>
          <p14:tracePt t="3672" x="6034088" y="3016250"/>
          <p14:tracePt t="3679" x="6042025" y="3016250"/>
          <p14:tracePt t="3695" x="6059488" y="3000375"/>
          <p14:tracePt t="3702" x="6067425" y="3000375"/>
          <p14:tracePt t="3717" x="6076950" y="3000375"/>
          <p14:tracePt t="4060" x="6084888" y="3000375"/>
          <p14:tracePt t="4067" x="6102350" y="3000375"/>
          <p14:tracePt t="4074" x="6110288" y="3000375"/>
          <p14:tracePt t="4082" x="6118225" y="3000375"/>
          <p14:tracePt t="4089" x="6127750" y="3000375"/>
          <p14:tracePt t="4097" x="6143625" y="3000375"/>
          <p14:tracePt t="4104" x="6153150" y="3000375"/>
          <p14:tracePt t="4112" x="6161088" y="3000375"/>
          <p14:tracePt t="4120" x="6169025" y="3000375"/>
          <p14:tracePt t="4546" x="6092825" y="3041650"/>
          <p14:tracePt t="4551" x="5999163" y="3127375"/>
          <p14:tracePt t="4559" x="5872163" y="3238500"/>
          <p14:tracePt t="4566" x="5745163" y="3355975"/>
          <p14:tracePt t="4574" x="5626100" y="3441700"/>
          <p14:tracePt t="4582" x="5524500" y="3509963"/>
          <p14:tracePt t="4588" x="5446713" y="3552825"/>
          <p14:tracePt t="4596" x="5395913" y="3594100"/>
          <p14:tracePt t="4603" x="5327650" y="3629025"/>
          <p14:tracePt t="4611" x="5276850" y="3679825"/>
          <p14:tracePt t="4618" x="5208588" y="3722688"/>
          <p14:tracePt t="4626" x="5157788" y="3763963"/>
          <p14:tracePt t="4633" x="5099050" y="3824288"/>
          <p14:tracePt t="4640" x="5030788" y="3883025"/>
          <p14:tracePt t="4648" x="4987925" y="3943350"/>
          <p14:tracePt t="4656" x="4946650" y="3986213"/>
          <p14:tracePt t="4663" x="4894263" y="4037013"/>
          <p14:tracePt t="4671" x="4868863" y="4062413"/>
          <p14:tracePt t="4678" x="4852988" y="4095750"/>
          <p14:tracePt t="4685" x="4818063" y="4121150"/>
          <p14:tracePt t="4692" x="4802188" y="4138613"/>
          <p14:tracePt t="4702" x="4784725" y="4156075"/>
          <p14:tracePt t="4709" x="4749800" y="4189413"/>
          <p14:tracePt t="4717" x="4724400" y="4224338"/>
          <p14:tracePt t="4724" x="4691063" y="4291013"/>
          <p14:tracePt t="4733" x="4657725" y="4341813"/>
          <p14:tracePt t="4738" x="4640263" y="4359275"/>
          <p14:tracePt t="4745" x="4605338" y="4419600"/>
          <p14:tracePt t="4753" x="4589463" y="4452938"/>
          <p14:tracePt t="4760" x="4579938" y="4486275"/>
          <p14:tracePt t="4767" x="4564063" y="4513263"/>
          <p14:tracePt t="4775" x="4564063" y="4538663"/>
          <p14:tracePt t="4784" x="4554538" y="4564063"/>
          <p14:tracePt t="4790" x="4546600" y="4579938"/>
          <p14:tracePt t="4798" x="4538663" y="4605338"/>
          <p14:tracePt t="4805" x="4529138" y="4630738"/>
          <p14:tracePt t="4812" x="4521200" y="4640263"/>
          <p14:tracePt t="4820" x="4513263" y="4657725"/>
          <p14:tracePt t="4827" x="4503738" y="4673600"/>
          <p14:tracePt t="4834" x="4495800" y="4691063"/>
          <p14:tracePt t="4842" x="4486275" y="4716463"/>
          <p14:tracePt t="4850" x="4478338" y="4733925"/>
          <p14:tracePt t="4857" x="4460875" y="4759325"/>
          <p14:tracePt t="4865" x="4452938" y="4792663"/>
          <p14:tracePt t="4872" x="4445000" y="4810125"/>
          <p14:tracePt t="4879" x="4435475" y="4827588"/>
          <p14:tracePt t="4887" x="4427538" y="4860925"/>
          <p14:tracePt t="4894" x="4402138" y="4886325"/>
          <p14:tracePt t="4902" x="4394200" y="4903788"/>
          <p14:tracePt t="4909" x="4384675" y="4919663"/>
          <p14:tracePt t="4917" x="4384675" y="4954588"/>
          <p14:tracePt t="4924" x="4376738" y="4972050"/>
          <p14:tracePt t="4932" x="4368800" y="4997450"/>
          <p14:tracePt t="4939" x="4359275" y="5022850"/>
          <p14:tracePt t="4946" x="4351338" y="5056188"/>
          <p14:tracePt t="4954" x="4333875" y="5073650"/>
          <p14:tracePt t="4961" x="4325938" y="5099050"/>
          <p14:tracePt t="4969" x="4316413" y="5124450"/>
          <p14:tracePt t="4976" x="4308475" y="5132388"/>
          <p14:tracePt t="4984" x="4308475" y="5149850"/>
          <p14:tracePt t="4991" x="4300538" y="5175250"/>
          <p14:tracePt t="4999" x="4300538" y="5183188"/>
          <p14:tracePt t="5014" x="4300538" y="5192713"/>
          <p14:tracePt t="5021" x="4300538" y="5200650"/>
          <p14:tracePt t="5044" x="4300538" y="5208588"/>
          <p14:tracePt t="5050" x="4291013" y="5218113"/>
          <p14:tracePt t="5066" x="4291013" y="5235575"/>
          <p14:tracePt t="5081" x="4291013" y="5243513"/>
          <p14:tracePt t="5901" x="4275138" y="5243513"/>
          <p14:tracePt t="5908" x="4257675" y="5251450"/>
          <p14:tracePt t="5916" x="4232275" y="5251450"/>
          <p14:tracePt t="5923" x="4181475" y="5251450"/>
          <p14:tracePt t="5931" x="4105275" y="5251450"/>
          <p14:tracePt t="5937" x="4052888" y="5235575"/>
          <p14:tracePt t="5945" x="3951288" y="5175250"/>
          <p14:tracePt t="5953" x="3763963" y="5013325"/>
          <p14:tracePt t="5959" x="3654425" y="4911725"/>
          <p14:tracePt t="5967" x="3527425" y="4784725"/>
          <p14:tracePt t="5974" x="3398838" y="4665663"/>
          <p14:tracePt t="5982" x="3186113" y="4503738"/>
          <p14:tracePt t="5989" x="2906713" y="4197350"/>
          <p14:tracePt t="5996" x="2574925" y="3908425"/>
          <p14:tracePt t="6004" x="2278063" y="3662363"/>
          <p14:tracePt t="6011" x="2005013" y="3433763"/>
          <p14:tracePt t="6018" x="1360488" y="2778125"/>
          <p14:tracePt t="6026" x="1138238" y="2582863"/>
          <p14:tracePt t="6033" x="942975" y="2473325"/>
          <p14:tracePt t="6041" x="501650" y="2098675"/>
          <p14:tracePt t="6049" x="161925" y="1733550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ovéPole 2">
            <a:extLst>
              <a:ext uri="{FF2B5EF4-FFF2-40B4-BE49-F238E27FC236}">
                <a16:creationId xmlns:a16="http://schemas.microsoft.com/office/drawing/2014/main" id="{3CCDB26F-6236-43A9-9D3C-E317B321E4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773238"/>
            <a:ext cx="8281988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4000"/>
              <a:t>try to diagnose orthodontic anomalies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4000"/>
              <a:t>                            </a:t>
            </a:r>
            <a:r>
              <a:rPr lang="cs-CZ" altLang="cs-CZ" sz="600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809FB4B-9C3B-4F66-AA1A-41031A6ED6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40"/>
    </mc:Choice>
    <mc:Fallback>
      <p:transition spd="slow" advTm="7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947C0151-169C-4672-85A3-0B99E9CD63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/>
              <a:t>Diagnostic</a:t>
            </a:r>
            <a:r>
              <a:rPr lang="en-US" altLang="cs-CZ"/>
              <a:t> </a:t>
            </a:r>
            <a:r>
              <a:rPr lang="en-US" altLang="cs-CZ" sz="3200"/>
              <a:t>e</a:t>
            </a:r>
            <a:r>
              <a:rPr lang="cs-CZ" altLang="cs-CZ" sz="3200"/>
              <a:t>xamination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E6F05553-FC71-466A-BD3A-F00CC0DB2FF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cs-CZ">
                <a:solidFill>
                  <a:srgbClr val="FFFF00"/>
                </a:solidFill>
              </a:rPr>
              <a:t>1. ANAMNESIS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cs-CZ" u="sng"/>
              <a:t>b] health anamnesis of the patient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cs-CZ"/>
              <a:t>     - medicaments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cs-CZ"/>
              <a:t>     - allergy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cs-CZ"/>
              <a:t>     - facial and dental injury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cs-CZ"/>
              <a:t>     - contagious disease</a:t>
            </a:r>
            <a:endParaRPr lang="cs-CZ" altLang="cs-CZ"/>
          </a:p>
        </p:txBody>
      </p:sp>
      <p:pic>
        <p:nvPicPr>
          <p:cNvPr id="5124" name="Zvuk 2">
            <a:hlinkClick r:id="" action="ppaction://media"/>
            <a:extLst>
              <a:ext uri="{FF2B5EF4-FFF2-40B4-BE49-F238E27FC236}">
                <a16:creationId xmlns:a16="http://schemas.microsoft.com/office/drawing/2014/main" id="{ABF57E3F-450D-405D-B22C-1C957BA27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3629BB2-7CAB-4555-AD89-9E87B5834F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39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>
            <a:extLst>
              <a:ext uri="{FF2B5EF4-FFF2-40B4-BE49-F238E27FC236}">
                <a16:creationId xmlns:a16="http://schemas.microsoft.com/office/drawing/2014/main" id="{ECFD4005-7501-46F7-A6AB-B45DF49059F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108075"/>
            <a:ext cx="7886700" cy="512445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/>
              <a:t>Case 1- ?</a:t>
            </a:r>
          </a:p>
        </p:txBody>
      </p:sp>
      <p:pic>
        <p:nvPicPr>
          <p:cNvPr id="43011" name="Picture 5">
            <a:extLst>
              <a:ext uri="{FF2B5EF4-FFF2-40B4-BE49-F238E27FC236}">
                <a16:creationId xmlns:a16="http://schemas.microsoft.com/office/drawing/2014/main" id="{C3B95D0A-2D36-44EA-9D56-B838496B8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850" y="2420938"/>
            <a:ext cx="6718300" cy="330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D41E7194-F1D3-4785-9407-A6FE805FC5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51"/>
    </mc:Choice>
    <mc:Fallback>
      <p:transition spd="slow" advTm="7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>
            <a:extLst>
              <a:ext uri="{FF2B5EF4-FFF2-40B4-BE49-F238E27FC236}">
                <a16:creationId xmlns:a16="http://schemas.microsoft.com/office/drawing/2014/main" id="{655BBADA-D86C-4D32-A601-AFE1584F4C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0" y="1052513"/>
            <a:ext cx="7886700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buFont typeface="Wingdings" panose="05000000000000000000" pitchFamily="2" charset="2"/>
              <a:buNone/>
            </a:pPr>
            <a:r>
              <a:rPr lang="cs-CZ" altLang="cs-CZ"/>
              <a:t>Case 1 </a:t>
            </a:r>
          </a:p>
          <a:p>
            <a:pPr defTabSz="914400" eaLnBrk="1" hangingPunct="1">
              <a:buFont typeface="Wingdings" panose="05000000000000000000" pitchFamily="2" charset="2"/>
              <a:buNone/>
            </a:pPr>
            <a:endParaRPr lang="cs-CZ" altLang="cs-CZ"/>
          </a:p>
          <a:p>
            <a:pPr defTabSz="914400" eaLnBrk="1" hangingPunct="1">
              <a:buFont typeface="Wingdings" panose="05000000000000000000" pitchFamily="2" charset="2"/>
              <a:buNone/>
            </a:pPr>
            <a:endParaRPr lang="cs-CZ" altLang="cs-CZ"/>
          </a:p>
          <a:p>
            <a:pPr defTabSz="914400" eaLnBrk="1" hangingPunct="1">
              <a:buFont typeface="Wingdings" panose="05000000000000000000" pitchFamily="2" charset="2"/>
              <a:buNone/>
            </a:pPr>
            <a:endParaRPr lang="cs-CZ" altLang="cs-CZ"/>
          </a:p>
          <a:p>
            <a:pPr defTabSz="914400" eaLnBrk="1" hangingPunct="1">
              <a:buFont typeface="Wingdings" panose="05000000000000000000" pitchFamily="2" charset="2"/>
              <a:buNone/>
            </a:pPr>
            <a:endParaRPr lang="cs-CZ" altLang="cs-CZ"/>
          </a:p>
          <a:p>
            <a:pPr defTabSz="914400" eaLnBrk="1" hangingPunct="1">
              <a:buFont typeface="Wingdings" panose="05000000000000000000" pitchFamily="2" charset="2"/>
              <a:buNone/>
            </a:pPr>
            <a:r>
              <a:rPr lang="cs-CZ" altLang="cs-CZ"/>
              <a:t>Inverted bite</a:t>
            </a:r>
          </a:p>
          <a:p>
            <a:pPr defTabSz="914400" eaLnBrk="1" hangingPunct="1">
              <a:buFont typeface="Wingdings" panose="05000000000000000000" pitchFamily="2" charset="2"/>
              <a:buNone/>
            </a:pPr>
            <a:r>
              <a:rPr lang="cs-CZ" altLang="cs-CZ"/>
              <a:t>Shifted midline</a:t>
            </a:r>
          </a:p>
          <a:p>
            <a:pPr defTabSz="914400" eaLnBrk="1" hangingPunct="1">
              <a:buFont typeface="Wingdings" panose="05000000000000000000" pitchFamily="2" charset="2"/>
              <a:buNone/>
            </a:pPr>
            <a:r>
              <a:rPr lang="cs-CZ" altLang="cs-CZ"/>
              <a:t>Missing 13,23</a:t>
            </a:r>
          </a:p>
          <a:p>
            <a:pPr defTabSz="914400" eaLnBrk="1" hangingPunct="1">
              <a:buFont typeface="Wingdings" panose="05000000000000000000" pitchFamily="2" charset="2"/>
              <a:buNone/>
            </a:pPr>
            <a:endParaRPr lang="cs-CZ" altLang="cs-CZ"/>
          </a:p>
        </p:txBody>
      </p:sp>
      <p:pic>
        <p:nvPicPr>
          <p:cNvPr id="44035" name="Picture 5">
            <a:extLst>
              <a:ext uri="{FF2B5EF4-FFF2-40B4-BE49-F238E27FC236}">
                <a16:creationId xmlns:a16="http://schemas.microsoft.com/office/drawing/2014/main" id="{E8C3049B-20F6-4503-A271-B24DB4057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042988"/>
            <a:ext cx="3744912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5A796B75-4F4B-4E7B-9D81-98F5489204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39"/>
    </mc:Choice>
    <mc:Fallback>
      <p:transition spd="slow" advTm="9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>
            <a:extLst>
              <a:ext uri="{FF2B5EF4-FFF2-40B4-BE49-F238E27FC236}">
                <a16:creationId xmlns:a16="http://schemas.microsoft.com/office/drawing/2014/main" id="{4028B52C-991A-4A2B-993B-336851FC7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3" y="2349500"/>
            <a:ext cx="7292975" cy="355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ovéPole 2">
            <a:extLst>
              <a:ext uri="{FF2B5EF4-FFF2-40B4-BE49-F238E27FC236}">
                <a16:creationId xmlns:a16="http://schemas.microsoft.com/office/drawing/2014/main" id="{927A485D-EB7C-4FD3-BC15-5C3B7992F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950913"/>
            <a:ext cx="42497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/>
              <a:t>Case 2 -?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22EE4CFC-1C83-4349-8476-A5E26A818C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99"/>
    </mc:Choice>
    <mc:Fallback>
      <p:transition spd="slow" advTm="7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>
            <a:extLst>
              <a:ext uri="{FF2B5EF4-FFF2-40B4-BE49-F238E27FC236}">
                <a16:creationId xmlns:a16="http://schemas.microsoft.com/office/drawing/2014/main" id="{5E739FBD-EB5E-4D92-A4B1-4BE904309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836613"/>
            <a:ext cx="3286125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ovéPole 2">
            <a:extLst>
              <a:ext uri="{FF2B5EF4-FFF2-40B4-BE49-F238E27FC236}">
                <a16:creationId xmlns:a16="http://schemas.microsoft.com/office/drawing/2014/main" id="{81426E86-A0B4-4E73-9C1C-CA8A5B440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950913"/>
            <a:ext cx="4752975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/>
              <a:t>Case 2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/>
              <a:t>Anterior cross bite 11, 22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/>
              <a:t>Protrusion of 21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/>
              <a:t>Mixed dentition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417A8DE5-C449-480C-B767-CB85E9A2C7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01"/>
    </mc:Choice>
    <mc:Fallback>
      <p:transition spd="slow" advTm="16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>
            <a:extLst>
              <a:ext uri="{FF2B5EF4-FFF2-40B4-BE49-F238E27FC236}">
                <a16:creationId xmlns:a16="http://schemas.microsoft.com/office/drawing/2014/main" id="{A54383D4-6F00-41DB-AEB0-9B0726310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700213"/>
            <a:ext cx="6865938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ovéPole 1">
            <a:extLst>
              <a:ext uri="{FF2B5EF4-FFF2-40B4-BE49-F238E27FC236}">
                <a16:creationId xmlns:a16="http://schemas.microsoft.com/office/drawing/2014/main" id="{4F06F804-3D26-4706-8412-3FA0F708E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765175"/>
            <a:ext cx="32400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/>
              <a:t>Case 3 - ?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739FFBC-1C49-4DB9-8356-3D127D71B1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07"/>
    </mc:Choice>
    <mc:Fallback>
      <p:transition spd="slow" advTm="7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Nadpis 1">
            <a:extLst>
              <a:ext uri="{FF2B5EF4-FFF2-40B4-BE49-F238E27FC236}">
                <a16:creationId xmlns:a16="http://schemas.microsoft.com/office/drawing/2014/main" id="{9EB16709-BF9A-40C2-8F09-6A4EFA36C9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-1395413"/>
            <a:ext cx="8174037" cy="9072563"/>
          </a:xfrm>
        </p:spPr>
        <p:txBody>
          <a:bodyPr/>
          <a:lstStyle/>
          <a:p>
            <a:pPr eaLnBrk="1" hangingPunct="1"/>
            <a:r>
              <a:rPr lang="cs-CZ" altLang="cs-CZ" sz="3200"/>
              <a:t>Case 3</a:t>
            </a:r>
            <a:br>
              <a:rPr lang="cs-CZ" altLang="cs-CZ" sz="3200"/>
            </a:br>
            <a:br>
              <a:rPr lang="cs-CZ" altLang="cs-CZ" sz="3200"/>
            </a:br>
            <a:br>
              <a:rPr lang="cs-CZ" altLang="cs-CZ" sz="3200"/>
            </a:br>
            <a:br>
              <a:rPr lang="cs-CZ" altLang="cs-CZ" sz="3200"/>
            </a:br>
            <a:br>
              <a:rPr lang="cs-CZ" altLang="cs-CZ" sz="3200"/>
            </a:br>
            <a:r>
              <a:rPr lang="cs-CZ" altLang="cs-CZ" sz="3200"/>
              <a:t>Crowding</a:t>
            </a:r>
            <a:br>
              <a:rPr lang="cs-CZ" altLang="cs-CZ" sz="3200"/>
            </a:br>
            <a:r>
              <a:rPr lang="cs-CZ" altLang="cs-CZ" sz="3200"/>
              <a:t>Shifted midline</a:t>
            </a:r>
            <a:br>
              <a:rPr lang="cs-CZ" altLang="cs-CZ" sz="3200"/>
            </a:br>
            <a:r>
              <a:rPr lang="cs-CZ" altLang="cs-CZ" sz="3200"/>
              <a:t>Vestibular eruption 23</a:t>
            </a:r>
            <a:br>
              <a:rPr lang="cs-CZ" altLang="cs-CZ" sz="3200"/>
            </a:br>
            <a:r>
              <a:rPr lang="cs-CZ" altLang="cs-CZ" sz="3200"/>
              <a:t>Anterior cross bite 12</a:t>
            </a:r>
            <a:br>
              <a:rPr lang="cs-CZ" altLang="cs-CZ" sz="3200"/>
            </a:br>
            <a:br>
              <a:rPr lang="cs-CZ" altLang="cs-CZ" sz="3200"/>
            </a:br>
            <a:br>
              <a:rPr lang="cs-CZ" altLang="cs-CZ" sz="3200"/>
            </a:br>
            <a:endParaRPr lang="cs-CZ" altLang="cs-CZ" sz="3200"/>
          </a:p>
        </p:txBody>
      </p:sp>
      <p:pic>
        <p:nvPicPr>
          <p:cNvPr id="48131" name="Picture 4">
            <a:extLst>
              <a:ext uri="{FF2B5EF4-FFF2-40B4-BE49-F238E27FC236}">
                <a16:creationId xmlns:a16="http://schemas.microsoft.com/office/drawing/2014/main" id="{82FD8371-FB0F-4029-AF4E-F0AA9D39CF5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6238" y="630238"/>
            <a:ext cx="4035425" cy="1947862"/>
          </a:xfrm>
          <a:noFill/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1DCB86A-D4E0-43EB-B859-8F2DA8ECB2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73"/>
    </mc:Choice>
    <mc:Fallback>
      <p:transition spd="slow" advTm="13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>
            <a:extLst>
              <a:ext uri="{FF2B5EF4-FFF2-40B4-BE49-F238E27FC236}">
                <a16:creationId xmlns:a16="http://schemas.microsoft.com/office/drawing/2014/main" id="{B6C294B6-BBF4-462C-8FAD-865BACB75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773238"/>
            <a:ext cx="5310187" cy="357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ovéPole 1">
            <a:extLst>
              <a:ext uri="{FF2B5EF4-FFF2-40B4-BE49-F238E27FC236}">
                <a16:creationId xmlns:a16="http://schemas.microsoft.com/office/drawing/2014/main" id="{CAF47027-EA8C-4322-B5EA-6018CE1C60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692150"/>
            <a:ext cx="5041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dirty="0"/>
              <a:t>Case 4 -?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56680D8-E0A7-460E-AB13-D7616AC027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31"/>
    </mc:Choice>
    <mc:Fallback>
      <p:transition spd="slow" advTm="8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Nadpis 1">
            <a:extLst>
              <a:ext uri="{FF2B5EF4-FFF2-40B4-BE49-F238E27FC236}">
                <a16:creationId xmlns:a16="http://schemas.microsoft.com/office/drawing/2014/main" id="{0089737E-E310-4DAD-A3DC-EDE0F601B8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3716338"/>
            <a:ext cx="7886700" cy="3744912"/>
          </a:xfrm>
        </p:spPr>
        <p:txBody>
          <a:bodyPr/>
          <a:lstStyle/>
          <a:p>
            <a:pPr eaLnBrk="1" hangingPunct="1"/>
            <a:r>
              <a:rPr lang="cs-CZ" altLang="cs-CZ" dirty="0"/>
              <a:t>Case 4</a:t>
            </a:r>
            <a:br>
              <a:rPr lang="cs-CZ" altLang="cs-CZ" dirty="0"/>
            </a:br>
            <a:br>
              <a:rPr lang="cs-CZ" altLang="cs-CZ" dirty="0"/>
            </a:br>
            <a:br>
              <a:rPr lang="cs-CZ" altLang="cs-CZ" dirty="0"/>
            </a:br>
            <a:br>
              <a:rPr lang="cs-CZ" altLang="cs-CZ" dirty="0"/>
            </a:br>
            <a:br>
              <a:rPr lang="cs-CZ" altLang="cs-CZ" dirty="0"/>
            </a:br>
            <a:r>
              <a:rPr lang="cs-CZ" altLang="cs-CZ" sz="3200" dirty="0" err="1"/>
              <a:t>Deep</a:t>
            </a:r>
            <a:r>
              <a:rPr lang="cs-CZ" altLang="cs-CZ" sz="3200" dirty="0"/>
              <a:t> bite</a:t>
            </a:r>
            <a:br>
              <a:rPr lang="cs-CZ" altLang="cs-CZ" sz="3200" dirty="0"/>
            </a:br>
            <a:r>
              <a:rPr lang="cs-CZ" altLang="cs-CZ" sz="3200" dirty="0" err="1"/>
              <a:t>Angle</a:t>
            </a:r>
            <a:r>
              <a:rPr lang="cs-CZ" altLang="cs-CZ" sz="3200" dirty="0"/>
              <a:t> </a:t>
            </a:r>
            <a:r>
              <a:rPr lang="cs-CZ" altLang="cs-CZ" sz="3200" dirty="0" err="1"/>
              <a:t>class</a:t>
            </a:r>
            <a:r>
              <a:rPr lang="cs-CZ" altLang="cs-CZ" sz="3200" dirty="0"/>
              <a:t> I</a:t>
            </a:r>
            <a:br>
              <a:rPr lang="cs-CZ" altLang="cs-CZ" sz="3200" dirty="0"/>
            </a:br>
            <a:r>
              <a:rPr lang="cs-CZ" altLang="cs-CZ" sz="3200" dirty="0" err="1"/>
              <a:t>Crowding</a:t>
            </a:r>
            <a:br>
              <a:rPr lang="cs-CZ" altLang="cs-CZ" sz="3200" dirty="0"/>
            </a:br>
            <a:r>
              <a:rPr lang="cs-CZ" altLang="cs-CZ" sz="3200" dirty="0" err="1"/>
              <a:t>Mesial</a:t>
            </a:r>
            <a:r>
              <a:rPr lang="cs-CZ" altLang="cs-CZ" sz="3200" dirty="0"/>
              <a:t> </a:t>
            </a:r>
            <a:r>
              <a:rPr lang="cs-CZ" altLang="cs-CZ" sz="3200" dirty="0" err="1"/>
              <a:t>inclination</a:t>
            </a:r>
            <a:r>
              <a:rPr lang="cs-CZ" altLang="cs-CZ" sz="3200" dirty="0"/>
              <a:t> 12, 21</a:t>
            </a:r>
            <a:br>
              <a:rPr lang="cs-CZ" altLang="cs-CZ" dirty="0"/>
            </a:br>
            <a:br>
              <a:rPr lang="cs-CZ" altLang="cs-CZ" dirty="0"/>
            </a:br>
            <a:br>
              <a:rPr lang="cs-CZ" altLang="cs-CZ" dirty="0"/>
            </a:br>
            <a:br>
              <a:rPr lang="cs-CZ" altLang="cs-CZ" dirty="0"/>
            </a:br>
            <a:br>
              <a:rPr lang="cs-CZ" altLang="cs-CZ" dirty="0"/>
            </a:br>
            <a:br>
              <a:rPr lang="cs-CZ" altLang="cs-CZ" dirty="0"/>
            </a:br>
            <a:br>
              <a:rPr lang="cs-CZ" altLang="cs-CZ" dirty="0"/>
            </a:br>
            <a:br>
              <a:rPr lang="cs-CZ" altLang="cs-CZ" dirty="0"/>
            </a:br>
            <a:endParaRPr lang="cs-CZ" altLang="cs-CZ" dirty="0"/>
          </a:p>
        </p:txBody>
      </p:sp>
      <p:pic>
        <p:nvPicPr>
          <p:cNvPr id="50179" name="Picture 4">
            <a:extLst>
              <a:ext uri="{FF2B5EF4-FFF2-40B4-BE49-F238E27FC236}">
                <a16:creationId xmlns:a16="http://schemas.microsoft.com/office/drawing/2014/main" id="{47ABF919-149F-43A9-988C-C0155F14AB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95738" y="600075"/>
            <a:ext cx="3240087" cy="2181225"/>
          </a:xfrm>
          <a:noFill/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883A2BD5-1417-4DC8-A2B2-AC301E78EE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90"/>
    </mc:Choice>
    <mc:Fallback>
      <p:transition spd="slow" advTm="9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45A2CE05-1B73-4DCC-AEEC-77F8662FC5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Case 5 - ?</a:t>
            </a: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BC84CC77-C2C7-4B14-89C3-E8FE4B41B95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cs-CZ" altLang="cs-CZ"/>
          </a:p>
        </p:txBody>
      </p:sp>
      <p:pic>
        <p:nvPicPr>
          <p:cNvPr id="51204" name="Picture 4">
            <a:extLst>
              <a:ext uri="{FF2B5EF4-FFF2-40B4-BE49-F238E27FC236}">
                <a16:creationId xmlns:a16="http://schemas.microsoft.com/office/drawing/2014/main" id="{7F699EDA-D355-40D4-B196-640429767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844675"/>
            <a:ext cx="6908800" cy="391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66A7D97-E40E-400E-AFCC-5A0A2BA742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66"/>
    </mc:Choice>
    <mc:Fallback>
      <p:transition spd="slow" advTm="8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Nadpis 1">
            <a:extLst>
              <a:ext uri="{FF2B5EF4-FFF2-40B4-BE49-F238E27FC236}">
                <a16:creationId xmlns:a16="http://schemas.microsoft.com/office/drawing/2014/main" id="{91F175A1-F6C2-4CAD-B4ED-CF813CA7B3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346075"/>
            <a:ext cx="7886700" cy="6303963"/>
          </a:xfrm>
        </p:spPr>
        <p:txBody>
          <a:bodyPr/>
          <a:lstStyle/>
          <a:p>
            <a:pPr eaLnBrk="1" hangingPunct="1"/>
            <a:r>
              <a:rPr lang="cs-CZ" altLang="cs-CZ" dirty="0"/>
              <a:t>Case 5</a:t>
            </a:r>
            <a:br>
              <a:rPr lang="cs-CZ" altLang="cs-CZ" dirty="0"/>
            </a:br>
            <a:br>
              <a:rPr lang="cs-CZ" altLang="cs-CZ" dirty="0"/>
            </a:br>
            <a:br>
              <a:rPr lang="cs-CZ" altLang="cs-CZ" dirty="0"/>
            </a:br>
            <a:r>
              <a:rPr lang="cs-CZ" altLang="cs-CZ" sz="3600" dirty="0" err="1"/>
              <a:t>Lateral</a:t>
            </a:r>
            <a:r>
              <a:rPr lang="cs-CZ" altLang="cs-CZ" sz="3600" dirty="0"/>
              <a:t> </a:t>
            </a:r>
            <a:r>
              <a:rPr lang="cs-CZ" altLang="cs-CZ" sz="3600" dirty="0" err="1"/>
              <a:t>Cross</a:t>
            </a:r>
            <a:r>
              <a:rPr lang="cs-CZ" altLang="cs-CZ" sz="3600" dirty="0"/>
              <a:t> bite</a:t>
            </a:r>
            <a:br>
              <a:rPr lang="cs-CZ" altLang="cs-CZ" sz="3600" dirty="0"/>
            </a:br>
            <a:r>
              <a:rPr lang="cs-CZ" altLang="cs-CZ" sz="3600" dirty="0" err="1"/>
              <a:t>Crowding</a:t>
            </a:r>
            <a:br>
              <a:rPr lang="cs-CZ" altLang="cs-CZ" sz="3600" dirty="0"/>
            </a:br>
            <a:r>
              <a:rPr lang="cs-CZ" altLang="cs-CZ" sz="3600" dirty="0" err="1"/>
              <a:t>Angle</a:t>
            </a:r>
            <a:r>
              <a:rPr lang="cs-CZ" altLang="cs-CZ" sz="3600" dirty="0"/>
              <a:t> </a:t>
            </a:r>
            <a:r>
              <a:rPr lang="cs-CZ" altLang="cs-CZ" sz="3600" dirty="0" err="1"/>
              <a:t>class</a:t>
            </a:r>
            <a:r>
              <a:rPr lang="cs-CZ" altLang="cs-CZ" sz="3600" dirty="0"/>
              <a:t> I</a:t>
            </a:r>
            <a:br>
              <a:rPr lang="cs-CZ" altLang="cs-CZ" sz="3600" dirty="0"/>
            </a:br>
            <a:br>
              <a:rPr lang="cs-CZ" altLang="cs-CZ" dirty="0"/>
            </a:br>
            <a:endParaRPr lang="cs-CZ" altLang="cs-CZ" dirty="0"/>
          </a:p>
        </p:txBody>
      </p:sp>
      <p:pic>
        <p:nvPicPr>
          <p:cNvPr id="52227" name="Picture 4">
            <a:extLst>
              <a:ext uri="{FF2B5EF4-FFF2-40B4-BE49-F238E27FC236}">
                <a16:creationId xmlns:a16="http://schemas.microsoft.com/office/drawing/2014/main" id="{5B0CDEBB-7595-4A34-B093-150F31494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635000"/>
            <a:ext cx="2952750" cy="167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9CFE27DC-3773-461C-A4BA-49C929B000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36"/>
    </mc:Choice>
    <mc:Fallback>
      <p:transition spd="slow" advTm="9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CB7A8A62-14D2-43A6-B926-A6858C139C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/>
              <a:t>Diagnostic</a:t>
            </a:r>
            <a:r>
              <a:rPr lang="en-US" altLang="cs-CZ" sz="3200"/>
              <a:t> e</a:t>
            </a:r>
            <a:r>
              <a:rPr lang="cs-CZ" altLang="cs-CZ" sz="3200"/>
              <a:t>xamination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22F9E745-9582-4AC4-B80C-8220A72D22A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cs-CZ">
                <a:solidFill>
                  <a:srgbClr val="FFFF00"/>
                </a:solidFill>
              </a:rPr>
              <a:t>1. ANAMNESIS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cs-CZ" u="sng"/>
              <a:t>c] special anamnesis of the patient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cs-CZ"/>
              <a:t>    - frenulectomy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cs-CZ"/>
              <a:t>    - adenotomy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cs-CZ"/>
              <a:t>    - habits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cs-CZ"/>
              <a:t>    - mouth breathing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cs-CZ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/>
          </a:p>
        </p:txBody>
      </p:sp>
      <p:pic>
        <p:nvPicPr>
          <p:cNvPr id="6148" name="Zvuk 5">
            <a:hlinkClick r:id="" action="ppaction://media"/>
            <a:extLst>
              <a:ext uri="{FF2B5EF4-FFF2-40B4-BE49-F238E27FC236}">
                <a16:creationId xmlns:a16="http://schemas.microsoft.com/office/drawing/2014/main" id="{8C90BF4E-09F4-4AA5-9B6C-316EFF69A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E9D6A70C-3294-43DC-BDF5-69112D8A53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02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>
            <a:extLst>
              <a:ext uri="{FF2B5EF4-FFF2-40B4-BE49-F238E27FC236}">
                <a16:creationId xmlns:a16="http://schemas.microsoft.com/office/drawing/2014/main" id="{F3932907-A369-4098-8CE4-F81A7B316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228850"/>
            <a:ext cx="5443538" cy="313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ovéPole 1">
            <a:extLst>
              <a:ext uri="{FF2B5EF4-FFF2-40B4-BE49-F238E27FC236}">
                <a16:creationId xmlns:a16="http://schemas.microsoft.com/office/drawing/2014/main" id="{DFEB515E-C197-4622-A281-2313CD0509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836613"/>
            <a:ext cx="45370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3600" dirty="0"/>
              <a:t>Case 6 - ?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EF5485D-9B05-4B17-8075-9F6D98073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03"/>
    </mc:Choice>
    <mc:Fallback>
      <p:transition spd="slow" advTm="7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Nadpis 1">
            <a:extLst>
              <a:ext uri="{FF2B5EF4-FFF2-40B4-BE49-F238E27FC236}">
                <a16:creationId xmlns:a16="http://schemas.microsoft.com/office/drawing/2014/main" id="{34052705-A705-4355-84F1-75872045CD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346075"/>
            <a:ext cx="7886700" cy="5943600"/>
          </a:xfrm>
        </p:spPr>
        <p:txBody>
          <a:bodyPr/>
          <a:lstStyle/>
          <a:p>
            <a:pPr eaLnBrk="1" hangingPunct="1"/>
            <a:r>
              <a:rPr lang="cs-CZ" altLang="cs-CZ" dirty="0"/>
              <a:t>Case 6</a:t>
            </a:r>
            <a:br>
              <a:rPr lang="cs-CZ" altLang="cs-CZ" dirty="0"/>
            </a:br>
            <a:br>
              <a:rPr lang="cs-CZ" altLang="cs-CZ" dirty="0"/>
            </a:br>
            <a:br>
              <a:rPr lang="cs-CZ" altLang="cs-CZ" dirty="0"/>
            </a:br>
            <a:r>
              <a:rPr lang="cs-CZ" altLang="cs-CZ" dirty="0" err="1"/>
              <a:t>Deep</a:t>
            </a:r>
            <a:r>
              <a:rPr lang="cs-CZ" altLang="cs-CZ" dirty="0"/>
              <a:t> bite</a:t>
            </a:r>
            <a:br>
              <a:rPr lang="cs-CZ" altLang="cs-CZ" dirty="0"/>
            </a:br>
            <a:r>
              <a:rPr lang="cs-CZ" altLang="cs-CZ" dirty="0" err="1"/>
              <a:t>Angle</a:t>
            </a:r>
            <a:r>
              <a:rPr lang="cs-CZ" altLang="cs-CZ" dirty="0"/>
              <a:t> </a:t>
            </a:r>
            <a:r>
              <a:rPr lang="cs-CZ" altLang="cs-CZ" dirty="0" err="1"/>
              <a:t>class</a:t>
            </a:r>
            <a:r>
              <a:rPr lang="cs-CZ" altLang="cs-CZ" dirty="0"/>
              <a:t> I</a:t>
            </a:r>
            <a:br>
              <a:rPr lang="cs-CZ" altLang="cs-CZ" dirty="0"/>
            </a:br>
            <a:r>
              <a:rPr lang="cs-CZ" altLang="cs-CZ" dirty="0" err="1"/>
              <a:t>Retrusion</a:t>
            </a:r>
            <a:r>
              <a:rPr lang="cs-CZ" altLang="cs-CZ" dirty="0"/>
              <a:t> 11, 21</a:t>
            </a:r>
            <a:br>
              <a:rPr lang="cs-CZ" altLang="cs-CZ" dirty="0"/>
            </a:br>
            <a:endParaRPr lang="cs-CZ" altLang="cs-CZ" dirty="0"/>
          </a:p>
        </p:txBody>
      </p:sp>
      <p:pic>
        <p:nvPicPr>
          <p:cNvPr id="54275" name="Picture 4">
            <a:extLst>
              <a:ext uri="{FF2B5EF4-FFF2-40B4-BE49-F238E27FC236}">
                <a16:creationId xmlns:a16="http://schemas.microsoft.com/office/drawing/2014/main" id="{A261A0EF-CA12-41E1-A6D1-68BE31CD4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549275"/>
            <a:ext cx="32226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6941D5A-B8BD-4A5F-A9BB-5CDB885C54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79"/>
    </mc:Choice>
    <mc:Fallback>
      <p:transition spd="slow" advTm="10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095CDE01-D4F6-44D3-AD2F-09D731E9F0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Case 7 - ?</a:t>
            </a: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CB94C956-8373-4F23-B402-0F567B2E23F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55300" name="Picture 4">
            <a:extLst>
              <a:ext uri="{FF2B5EF4-FFF2-40B4-BE49-F238E27FC236}">
                <a16:creationId xmlns:a16="http://schemas.microsoft.com/office/drawing/2014/main" id="{E2DA6E65-397A-49AD-99C0-F4849DFBA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916113"/>
            <a:ext cx="6408738" cy="346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C65C003-48DA-40C6-8E22-8DE6F21644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01"/>
    </mc:Choice>
    <mc:Fallback>
      <p:transition spd="slow" advTm="7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Nadpis 1">
            <a:extLst>
              <a:ext uri="{FF2B5EF4-FFF2-40B4-BE49-F238E27FC236}">
                <a16:creationId xmlns:a16="http://schemas.microsoft.com/office/drawing/2014/main" id="{9F3346E7-DA4A-47E7-B615-B6ED4B7F4F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981075"/>
            <a:ext cx="7886700" cy="5184775"/>
          </a:xfrm>
        </p:spPr>
        <p:txBody>
          <a:bodyPr/>
          <a:lstStyle/>
          <a:p>
            <a:pPr eaLnBrk="1" hangingPunct="1"/>
            <a:r>
              <a:rPr lang="cs-CZ" altLang="cs-CZ" dirty="0"/>
              <a:t>Case 7</a:t>
            </a:r>
            <a:br>
              <a:rPr lang="cs-CZ" altLang="cs-CZ" dirty="0"/>
            </a:br>
            <a:br>
              <a:rPr lang="cs-CZ" altLang="cs-CZ" dirty="0"/>
            </a:br>
            <a:br>
              <a:rPr lang="cs-CZ" altLang="cs-CZ" dirty="0"/>
            </a:br>
            <a:br>
              <a:rPr lang="cs-CZ" altLang="cs-CZ" dirty="0"/>
            </a:br>
            <a:br>
              <a:rPr lang="cs-CZ" altLang="cs-CZ" dirty="0"/>
            </a:br>
            <a:r>
              <a:rPr lang="cs-CZ" altLang="cs-CZ" sz="3600" dirty="0"/>
              <a:t>Open bite</a:t>
            </a:r>
            <a:br>
              <a:rPr lang="cs-CZ" altLang="cs-CZ" sz="3600" dirty="0"/>
            </a:br>
            <a:r>
              <a:rPr lang="cs-CZ" altLang="cs-CZ" sz="3600" dirty="0" err="1"/>
              <a:t>Angle</a:t>
            </a:r>
            <a:r>
              <a:rPr lang="cs-CZ" altLang="cs-CZ" sz="3600" dirty="0"/>
              <a:t> </a:t>
            </a:r>
            <a:r>
              <a:rPr lang="cs-CZ" altLang="cs-CZ" sz="3600" dirty="0" err="1"/>
              <a:t>Class</a:t>
            </a:r>
            <a:r>
              <a:rPr lang="cs-CZ" altLang="cs-CZ" sz="3600" dirty="0"/>
              <a:t> II</a:t>
            </a:r>
            <a:br>
              <a:rPr lang="cs-CZ" altLang="cs-CZ" sz="3600" dirty="0"/>
            </a:br>
            <a:r>
              <a:rPr lang="cs-CZ" altLang="cs-CZ" sz="3600" dirty="0" err="1"/>
              <a:t>Protrusion</a:t>
            </a:r>
            <a:r>
              <a:rPr lang="cs-CZ" altLang="cs-CZ" sz="3600" dirty="0"/>
              <a:t> </a:t>
            </a:r>
            <a:r>
              <a:rPr lang="cs-CZ" altLang="cs-CZ" sz="3600" dirty="0" err="1"/>
              <a:t>upper</a:t>
            </a:r>
            <a:r>
              <a:rPr lang="cs-CZ" altLang="cs-CZ" sz="3600" dirty="0"/>
              <a:t> </a:t>
            </a:r>
            <a:r>
              <a:rPr lang="cs-CZ" altLang="cs-CZ" sz="3600" dirty="0" err="1"/>
              <a:t>incisors</a:t>
            </a:r>
            <a:br>
              <a:rPr lang="cs-CZ" altLang="cs-CZ" dirty="0"/>
            </a:br>
            <a:br>
              <a:rPr lang="cs-CZ" altLang="cs-CZ" dirty="0"/>
            </a:br>
            <a:br>
              <a:rPr lang="cs-CZ" altLang="cs-CZ" dirty="0"/>
            </a:br>
            <a:endParaRPr lang="cs-CZ" altLang="cs-CZ" dirty="0"/>
          </a:p>
        </p:txBody>
      </p:sp>
      <p:pic>
        <p:nvPicPr>
          <p:cNvPr id="56323" name="Picture 4">
            <a:extLst>
              <a:ext uri="{FF2B5EF4-FFF2-40B4-BE49-F238E27FC236}">
                <a16:creationId xmlns:a16="http://schemas.microsoft.com/office/drawing/2014/main" id="{672CC597-28E2-4865-81DB-3F7B077F9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692150"/>
            <a:ext cx="2520950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34A1A57-5577-4D4C-9CB0-1D04BB753F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25"/>
    </mc:Choice>
    <mc:Fallback>
      <p:transition spd="slow" advTm="8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80392042-3525-48F3-B764-2A949F7B99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346075"/>
            <a:ext cx="7886700" cy="1325563"/>
          </a:xfrm>
        </p:spPr>
        <p:txBody>
          <a:bodyPr/>
          <a:lstStyle/>
          <a:p>
            <a:pPr eaLnBrk="1" hangingPunct="1"/>
            <a:r>
              <a:rPr lang="cs-CZ" altLang="cs-CZ" dirty="0"/>
              <a:t>Case 8 - ?</a:t>
            </a:r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1558057C-3A0E-481C-A5EF-6E5FF00F9EC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57348" name="Picture 4">
            <a:extLst>
              <a:ext uri="{FF2B5EF4-FFF2-40B4-BE49-F238E27FC236}">
                <a16:creationId xmlns:a16="http://schemas.microsoft.com/office/drawing/2014/main" id="{7C4A31D5-C19A-4F6A-B439-CB25B3A94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903413"/>
            <a:ext cx="7632700" cy="419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3738C31-41AF-4BBB-9AF6-E05B0FDB51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86"/>
    </mc:Choice>
    <mc:Fallback>
      <p:transition spd="slow" advTm="8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Nadpis 1">
            <a:extLst>
              <a:ext uri="{FF2B5EF4-FFF2-40B4-BE49-F238E27FC236}">
                <a16:creationId xmlns:a16="http://schemas.microsoft.com/office/drawing/2014/main" id="{CE054639-D7B4-4359-BF65-146E793F9B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365125"/>
            <a:ext cx="7886700" cy="5224463"/>
          </a:xfrm>
        </p:spPr>
        <p:txBody>
          <a:bodyPr/>
          <a:lstStyle/>
          <a:p>
            <a:pPr eaLnBrk="1" hangingPunct="1"/>
            <a:r>
              <a:rPr lang="cs-CZ" altLang="cs-CZ" dirty="0"/>
              <a:t>Case 8</a:t>
            </a:r>
            <a:br>
              <a:rPr lang="cs-CZ" altLang="cs-CZ" dirty="0"/>
            </a:br>
            <a:br>
              <a:rPr lang="cs-CZ" altLang="cs-CZ" dirty="0"/>
            </a:br>
            <a:br>
              <a:rPr lang="cs-CZ" altLang="cs-CZ" dirty="0"/>
            </a:br>
            <a:br>
              <a:rPr lang="cs-CZ" altLang="cs-CZ" dirty="0"/>
            </a:br>
            <a:br>
              <a:rPr lang="cs-CZ" altLang="cs-CZ" dirty="0"/>
            </a:br>
            <a:r>
              <a:rPr lang="cs-CZ" altLang="cs-CZ" dirty="0" err="1"/>
              <a:t>Retention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13</a:t>
            </a:r>
            <a:br>
              <a:rPr lang="cs-CZ" altLang="cs-CZ" dirty="0"/>
            </a:br>
            <a:endParaRPr lang="cs-CZ" altLang="cs-CZ" dirty="0"/>
          </a:p>
        </p:txBody>
      </p:sp>
      <p:pic>
        <p:nvPicPr>
          <p:cNvPr id="58371" name="Picture 4">
            <a:extLst>
              <a:ext uri="{FF2B5EF4-FFF2-40B4-BE49-F238E27FC236}">
                <a16:creationId xmlns:a16="http://schemas.microsoft.com/office/drawing/2014/main" id="{776F1509-617E-41F2-8D4C-813B7453A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620713"/>
            <a:ext cx="3495675" cy="192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4C96F66-BEBF-4FA8-A0CA-27FD3DD94F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75"/>
    </mc:Choice>
    <mc:Fallback>
      <p:transition spd="slow" advTm="6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>
            <a:extLst>
              <a:ext uri="{FF2B5EF4-FFF2-40B4-BE49-F238E27FC236}">
                <a16:creationId xmlns:a16="http://schemas.microsoft.com/office/drawing/2014/main" id="{225D9B40-5044-4995-93EF-A2F47B3DD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060575"/>
            <a:ext cx="5543550" cy="358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ovéPole 1">
            <a:extLst>
              <a:ext uri="{FF2B5EF4-FFF2-40B4-BE49-F238E27FC236}">
                <a16:creationId xmlns:a16="http://schemas.microsoft.com/office/drawing/2014/main" id="{658624E4-C0B2-408E-A1AB-493AA98C11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836613"/>
            <a:ext cx="83534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/>
              <a:t>Mezialization 47 on the 46 position with minisrew – space closure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02263EA7-A850-4616-BF5F-8AD5F3062E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672"/>
    </mc:Choice>
    <mc:Fallback>
      <p:transition spd="slow" advTm="29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16" x="2813050" y="4886325"/>
          <p14:tracePt t="1122" x="2805113" y="4886325"/>
          <p14:tracePt t="1136" x="2795588" y="4886325"/>
          <p14:tracePt t="1143" x="2787650" y="4886325"/>
          <p14:tracePt t="1150" x="2778125" y="4878388"/>
          <p14:tracePt t="1165" x="2762250" y="4878388"/>
          <p14:tracePt t="1180" x="2744788" y="4868863"/>
          <p14:tracePt t="1188" x="2727325" y="4868863"/>
          <p14:tracePt t="1195" x="2719388" y="4860925"/>
          <p14:tracePt t="1203" x="2711450" y="4860925"/>
          <p14:tracePt t="1210" x="2693988" y="4852988"/>
          <p14:tracePt t="1217" x="2686050" y="4852988"/>
          <p14:tracePt t="1225" x="2676525" y="4852988"/>
          <p14:tracePt t="1232" x="2668588" y="4852988"/>
          <p14:tracePt t="1249" x="2660650" y="4852988"/>
          <p14:tracePt t="1258" x="2651125" y="4852988"/>
          <p14:tracePt t="1315" x="2633663" y="4852988"/>
          <p14:tracePt t="1322" x="2625725" y="4843463"/>
          <p14:tracePt t="1329" x="2617788" y="4835525"/>
          <p14:tracePt t="1337" x="2608263" y="4818063"/>
          <p14:tracePt t="1345" x="2600325" y="4818063"/>
          <p14:tracePt t="1352" x="2592388" y="4818063"/>
          <p14:tracePt t="1456" x="2592388" y="4810125"/>
          <p14:tracePt t="1464" x="2582863" y="4792663"/>
          <p14:tracePt t="1471" x="2566988" y="4792663"/>
          <p14:tracePt t="1479" x="2566988" y="4784725"/>
          <p14:tracePt t="1486" x="2566988" y="4775200"/>
          <p14:tracePt t="1501" x="2557463" y="4775200"/>
          <p14:tracePt t="1523" x="2557463" y="4767263"/>
          <p14:tracePt t="1531" x="2549525" y="4759325"/>
          <p14:tracePt t="1539" x="2541588" y="4749800"/>
          <p14:tracePt t="1545" x="2541588" y="4733925"/>
          <p14:tracePt t="1552" x="2541588" y="4716463"/>
          <p14:tracePt t="1561" x="2541588" y="4708525"/>
          <p14:tracePt t="1575" x="2541588" y="4691063"/>
          <p14:tracePt t="1583" x="2541588" y="4683125"/>
          <p14:tracePt t="1590" x="2541588" y="4657725"/>
          <p14:tracePt t="1598" x="2541588" y="4648200"/>
          <p14:tracePt t="1612" x="2541588" y="4640263"/>
          <p14:tracePt t="1620" x="2541588" y="4622800"/>
          <p14:tracePt t="1635" x="2541588" y="4614863"/>
          <p14:tracePt t="1642" x="2541588" y="4605338"/>
          <p14:tracePt t="1672" x="2541588" y="4597400"/>
          <p14:tracePt t="1680" x="2541588" y="4589463"/>
          <p14:tracePt t="1688" x="2541588" y="4579938"/>
          <p14:tracePt t="1702" x="2541588" y="4572000"/>
          <p14:tracePt t="1709" x="2541588" y="4554538"/>
          <p14:tracePt t="1808" x="2532063" y="4554538"/>
          <p14:tracePt t="1814" x="2532063" y="4546600"/>
          <p14:tracePt t="1822" x="2532063" y="4538663"/>
          <p14:tracePt t="1829" x="2524125" y="4529138"/>
          <p14:tracePt t="1888" x="2516188" y="4529138"/>
          <p14:tracePt t="1911" x="2516188" y="4521200"/>
          <p14:tracePt t="1934" x="2516188" y="4513263"/>
          <p14:tracePt t="1948" x="2516188" y="4486275"/>
          <p14:tracePt t="1957" x="2516188" y="4478338"/>
          <p14:tracePt t="1963" x="2516188" y="4460875"/>
          <p14:tracePt t="1971" x="2516188" y="4445000"/>
          <p14:tracePt t="1978" x="2516188" y="4427538"/>
          <p14:tracePt t="1986" x="2516188" y="4410075"/>
          <p14:tracePt t="1993" x="2524125" y="4394200"/>
          <p14:tracePt t="2007" x="2524125" y="4384675"/>
          <p14:tracePt t="2016" x="2524125" y="4376738"/>
          <p14:tracePt t="2023" x="2524125" y="4368800"/>
          <p14:tracePt t="2039" x="2524125" y="4359275"/>
          <p14:tracePt t="2053" x="2532063" y="4351338"/>
          <p14:tracePt t="2059" x="2541588" y="4341813"/>
          <p14:tracePt t="2068" x="2541588" y="4325938"/>
          <p14:tracePt t="2076" x="2549525" y="4308475"/>
          <p14:tracePt t="2082" x="2557463" y="4291013"/>
          <p14:tracePt t="2089" x="2566988" y="4275138"/>
          <p14:tracePt t="2097" x="2582863" y="4257675"/>
          <p14:tracePt t="2105" x="2592388" y="4240213"/>
          <p14:tracePt t="2112" x="2608263" y="4206875"/>
          <p14:tracePt t="2119" x="2617788" y="4197350"/>
          <p14:tracePt t="2127" x="2617788" y="4181475"/>
          <p14:tracePt t="2134" x="2625725" y="4171950"/>
          <p14:tracePt t="2141" x="2633663" y="4164013"/>
          <p14:tracePt t="2149" x="2643188" y="4156075"/>
          <p14:tracePt t="2156" x="2651125" y="4138613"/>
          <p14:tracePt t="2164" x="2660650" y="4138613"/>
          <p14:tracePt t="2173" x="2676525" y="4130675"/>
          <p14:tracePt t="2179" x="2686050" y="4121150"/>
          <p14:tracePt t="2187" x="2693988" y="4113213"/>
          <p14:tracePt t="2194" x="2701925" y="4113213"/>
          <p14:tracePt t="2208" x="2727325" y="4105275"/>
          <p14:tracePt t="2223" x="2736850" y="4105275"/>
          <p14:tracePt t="2231" x="2744788" y="4105275"/>
          <p14:tracePt t="2253" x="2752725" y="4105275"/>
          <p14:tracePt t="2268" x="2762250" y="4105275"/>
          <p14:tracePt t="2275" x="2770188" y="4105275"/>
          <p14:tracePt t="2283" x="2778125" y="4105275"/>
          <p14:tracePt t="2291" x="2787650" y="4105275"/>
          <p14:tracePt t="2298" x="2795588" y="4105275"/>
          <p14:tracePt t="2305" x="2805113" y="4113213"/>
          <p14:tracePt t="2313" x="2813050" y="4130675"/>
          <p14:tracePt t="2321" x="2820988" y="4146550"/>
          <p14:tracePt t="2328" x="2830513" y="4164013"/>
          <p14:tracePt t="2335" x="2838450" y="4181475"/>
          <p14:tracePt t="2343" x="2846388" y="4197350"/>
          <p14:tracePt t="2351" x="2846388" y="4206875"/>
          <p14:tracePt t="2359" x="2846388" y="4232275"/>
          <p14:tracePt t="2365" x="2855913" y="4249738"/>
          <p14:tracePt t="2372" x="2855913" y="4257675"/>
          <p14:tracePt t="2380" x="2855913" y="4265613"/>
          <p14:tracePt t="2388" x="2855913" y="4275138"/>
          <p14:tracePt t="2395" x="2855913" y="4291013"/>
          <p14:tracePt t="2403" x="2855913" y="4300538"/>
          <p14:tracePt t="2410" x="2863850" y="4300538"/>
          <p14:tracePt t="2417" x="2863850" y="4308475"/>
          <p14:tracePt t="2424" x="2863850" y="4325938"/>
          <p14:tracePt t="2432" x="2863850" y="4333875"/>
          <p14:tracePt t="2439" x="2863850" y="4341813"/>
          <p14:tracePt t="2447" x="2863850" y="4359275"/>
          <p14:tracePt t="2455" x="2863850" y="4368800"/>
          <p14:tracePt t="2462" x="2863850" y="4384675"/>
          <p14:tracePt t="2477" x="2863850" y="4394200"/>
          <p14:tracePt t="2485" x="2863850" y="4410075"/>
          <p14:tracePt t="2491" x="2863850" y="4419600"/>
          <p14:tracePt t="2499" x="2863850" y="4427538"/>
          <p14:tracePt t="2506" x="2863850" y="4435475"/>
          <p14:tracePt t="2522" x="2863850" y="4445000"/>
          <p14:tracePt t="2536" x="2863850" y="4452938"/>
          <p14:tracePt t="2566" x="2863850" y="4460875"/>
          <p14:tracePt t="2573" x="2863850" y="4470400"/>
          <p14:tracePt t="2581" x="2863850" y="4478338"/>
          <p14:tracePt t="2588" x="2863850" y="4486275"/>
          <p14:tracePt t="2596" x="2863850" y="4495800"/>
          <p14:tracePt t="2603" x="2863850" y="4503738"/>
          <p14:tracePt t="2611" x="2863850" y="4521200"/>
          <p14:tracePt t="2618" x="2863850" y="4529138"/>
          <p14:tracePt t="2625" x="2863850" y="4554538"/>
          <p14:tracePt t="2633" x="2863850" y="4572000"/>
          <p14:tracePt t="2648" x="2863850" y="4579938"/>
          <p14:tracePt t="2655" x="2863850" y="4589463"/>
          <p14:tracePt t="2663" x="2863850" y="4597400"/>
          <p14:tracePt t="2671" x="2863850" y="4605338"/>
          <p14:tracePt t="2678" x="2863850" y="4622800"/>
          <p14:tracePt t="2685" x="2863850" y="4630738"/>
          <p14:tracePt t="2692" x="2863850" y="4640263"/>
          <p14:tracePt t="2700" x="2855913" y="4648200"/>
          <p14:tracePt t="2715" x="2855913" y="4657725"/>
          <p14:tracePt t="2723" x="2846388" y="4673600"/>
          <p14:tracePt t="2730" x="2838450" y="4683125"/>
          <p14:tracePt t="2738" x="2830513" y="4691063"/>
          <p14:tracePt t="2745" x="2820988" y="4699000"/>
          <p14:tracePt t="2752" x="2787650" y="4716463"/>
          <p14:tracePt t="2759" x="2752725" y="4733925"/>
          <p14:tracePt t="2767" x="2727325" y="4741863"/>
          <p14:tracePt t="2774" x="2686050" y="4749800"/>
          <p14:tracePt t="2782" x="2660650" y="4749800"/>
          <p14:tracePt t="2790" x="2633663" y="4749800"/>
          <p14:tracePt t="2797" x="2625725" y="4749800"/>
          <p14:tracePt t="2805" x="2600325" y="4749800"/>
          <p14:tracePt t="2812" x="2592388" y="4749800"/>
          <p14:tracePt t="2819" x="2574925" y="4749800"/>
          <p14:tracePt t="2827" x="2557463" y="4749800"/>
          <p14:tracePt t="2834" x="2541588" y="4749800"/>
          <p14:tracePt t="2842" x="2524125" y="4749800"/>
          <p14:tracePt t="2849" x="2516188" y="4749800"/>
          <p14:tracePt t="2856" x="2506663" y="4749800"/>
          <p14:tracePt t="2864" x="2498725" y="4749800"/>
          <p14:tracePt t="2872" x="2489200" y="4749800"/>
          <p14:tracePt t="2887" x="2473325" y="4749800"/>
          <p14:tracePt t="2901" x="2463800" y="4749800"/>
          <p14:tracePt t="2916" x="2455863" y="4749800"/>
          <p14:tracePt t="2923" x="2447925" y="4733925"/>
          <p14:tracePt t="2931" x="2430463" y="4673600"/>
          <p14:tracePt t="2938" x="2422525" y="4665663"/>
          <p14:tracePt t="2945" x="2413000" y="4648200"/>
          <p14:tracePt t="2953" x="2405063" y="4630738"/>
          <p14:tracePt t="2961" x="2405063" y="4589463"/>
          <p14:tracePt t="2968" x="2405063" y="4579938"/>
          <p14:tracePt t="2975" x="2405063" y="4572000"/>
          <p14:tracePt t="2983" x="2405063" y="4564063"/>
          <p14:tracePt t="2990" x="2405063" y="4554538"/>
          <p14:tracePt t="3035" x="2405063" y="4546600"/>
          <p14:tracePt t="3050" x="2405063" y="4538663"/>
          <p14:tracePt t="3057" x="2405063" y="4529138"/>
          <p14:tracePt t="3066" x="2405063" y="4513263"/>
          <p14:tracePt t="3073" x="2405063" y="4503738"/>
          <p14:tracePt t="3080" x="2413000" y="4495800"/>
          <p14:tracePt t="3088" x="2422525" y="4486275"/>
          <p14:tracePt t="3095" x="2430463" y="4478338"/>
          <p14:tracePt t="3110" x="2438400" y="4460875"/>
          <p14:tracePt t="3117" x="2455863" y="4445000"/>
          <p14:tracePt t="3125" x="2481263" y="4435475"/>
          <p14:tracePt t="3134" x="2489200" y="4435475"/>
          <p14:tracePt t="3142" x="2498725" y="4427538"/>
          <p14:tracePt t="3148" x="2506663" y="4419600"/>
          <p14:tracePt t="3155" x="2516188" y="4419600"/>
          <p14:tracePt t="3192" x="2524125" y="4410075"/>
          <p14:tracePt t="3199" x="2532063" y="4410075"/>
          <p14:tracePt t="3206" x="2549525" y="4394200"/>
          <p14:tracePt t="3214" x="2557463" y="4394200"/>
          <p14:tracePt t="3221" x="2566988" y="4394200"/>
          <p14:tracePt t="3237" x="2574925" y="4394200"/>
          <p14:tracePt t="3303" x="2582863" y="4394200"/>
          <p14:tracePt t="3318" x="2608263" y="4384675"/>
          <p14:tracePt t="3325" x="2625725" y="4376738"/>
          <p14:tracePt t="3340" x="2643188" y="4376738"/>
          <p14:tracePt t="3355" x="2651125" y="4376738"/>
          <p14:tracePt t="3363" x="2676525" y="4376738"/>
          <p14:tracePt t="3378" x="2693988" y="4376738"/>
          <p14:tracePt t="3385" x="2701925" y="4376738"/>
          <p14:tracePt t="3393" x="2711450" y="4376738"/>
          <p14:tracePt t="3400" x="2727325" y="4376738"/>
          <p14:tracePt t="3407" x="2736850" y="4376738"/>
          <p14:tracePt t="3415" x="2744788" y="4376738"/>
          <p14:tracePt t="3423" x="2752725" y="4376738"/>
          <p14:tracePt t="3438" x="2762250" y="4376738"/>
          <p14:tracePt t="3445" x="2770188" y="4376738"/>
          <p14:tracePt t="3452" x="2778125" y="4376738"/>
          <p14:tracePt t="3467" x="2787650" y="4376738"/>
          <p14:tracePt t="3474" x="2795588" y="4376738"/>
          <p14:tracePt t="3513" x="2805113" y="4376738"/>
          <p14:tracePt t="3520" x="2813050" y="4384675"/>
          <p14:tracePt t="3534" x="2813050" y="4394200"/>
          <p14:tracePt t="3542" x="2820988" y="4402138"/>
          <p14:tracePt t="3549" x="2820988" y="4410075"/>
          <p14:tracePt t="3566" x="2820988" y="4419600"/>
          <p14:tracePt t="3576" x="2820988" y="4427538"/>
          <p14:tracePt t="3590" x="2820988" y="4435475"/>
          <p14:tracePt t="3594" x="2830513" y="4460875"/>
          <p14:tracePt t="3602" x="2830513" y="4470400"/>
          <p14:tracePt t="3609" x="2830513" y="4478338"/>
          <p14:tracePt t="3617" x="2830513" y="4486275"/>
          <p14:tracePt t="3624" x="2830513" y="4503738"/>
          <p14:tracePt t="3631" x="2830513" y="4529138"/>
          <p14:tracePt t="3646" x="2830513" y="4546600"/>
          <p14:tracePt t="3654" x="2830513" y="4564063"/>
          <p14:tracePt t="3661" x="2830513" y="4572000"/>
          <p14:tracePt t="3669" x="2830513" y="4579938"/>
          <p14:tracePt t="3676" x="2830513" y="4589463"/>
          <p14:tracePt t="3684" x="2830513" y="4605338"/>
          <p14:tracePt t="3690" x="2830513" y="4614863"/>
          <p14:tracePt t="3705" x="2830513" y="4622800"/>
          <p14:tracePt t="3713" x="2830513" y="4630738"/>
          <p14:tracePt t="3720" x="2830513" y="4640263"/>
          <p14:tracePt t="3728" x="2820988" y="4640263"/>
          <p14:tracePt t="3735" x="2820988" y="4648200"/>
          <p14:tracePt t="3742" x="2813050" y="4665663"/>
          <p14:tracePt t="3757" x="2805113" y="4673600"/>
          <p14:tracePt t="3765" x="2805113" y="4683125"/>
          <p14:tracePt t="3780" x="2805113" y="4691063"/>
          <p14:tracePt t="3839" x="2795588" y="4699000"/>
          <p14:tracePt t="3878" x="2787650" y="4708525"/>
          <p14:tracePt t="3885" x="2778125" y="4708525"/>
          <p14:tracePt t="3893" x="2778125" y="4724400"/>
          <p14:tracePt t="3900" x="2770188" y="4724400"/>
          <p14:tracePt t="3906" x="2762250" y="4724400"/>
          <p14:tracePt t="3915" x="2762250" y="4733925"/>
          <p14:tracePt t="3922" x="2752725" y="4741863"/>
          <p14:tracePt t="3929" x="2744788" y="4741863"/>
          <p14:tracePt t="3936" x="2736850" y="4741863"/>
          <p14:tracePt t="3943" x="2727325" y="4741863"/>
          <p14:tracePt t="3997" x="2719388" y="4741863"/>
          <p14:tracePt t="4005" x="2711450" y="4749800"/>
          <p14:tracePt t="4011" x="2701925" y="4749800"/>
          <p14:tracePt t="4019" x="2676525" y="4749800"/>
          <p14:tracePt t="4026" x="2660650" y="4749800"/>
          <p14:tracePt t="4034" x="2651125" y="4749800"/>
          <p14:tracePt t="4040" x="2643188" y="4749800"/>
          <p14:tracePt t="4048" x="2633663" y="4749800"/>
          <p14:tracePt t="4056" x="2617788" y="4749800"/>
          <p14:tracePt t="4063" x="2608263" y="4749800"/>
          <p14:tracePt t="4071" x="2600325" y="4749800"/>
          <p14:tracePt t="4078" x="2592388" y="4749800"/>
          <p14:tracePt t="4085" x="2582863" y="4749800"/>
          <p14:tracePt t="4115" x="2574925" y="4749800"/>
          <p14:tracePt t="4123" x="2566988" y="4749800"/>
          <p14:tracePt t="4137" x="2557463" y="4749800"/>
          <p14:tracePt t="4145" x="2549525" y="4749800"/>
          <p14:tracePt t="4152" x="2541588" y="4749800"/>
          <p14:tracePt t="4175" x="2532063" y="4749800"/>
          <p14:tracePt t="4213" x="2524125" y="4749800"/>
          <p14:tracePt t="4220" x="2516188" y="4733925"/>
          <p14:tracePt t="4227" x="2506663" y="4708525"/>
          <p14:tracePt t="4235" x="2506663" y="4699000"/>
          <p14:tracePt t="4242" x="2506663" y="4691063"/>
          <p14:tracePt t="4250" x="2506663" y="4683125"/>
          <p14:tracePt t="4257" x="2498725" y="4640263"/>
          <p14:tracePt t="4265" x="2498725" y="4614863"/>
          <p14:tracePt t="4272" x="2498725" y="4605338"/>
          <p14:tracePt t="4287" x="2498725" y="4597400"/>
          <p14:tracePt t="4294" x="2498725" y="4589463"/>
          <p14:tracePt t="4362" x="2498725" y="4572000"/>
          <p14:tracePt t="4369" x="2498725" y="4564063"/>
          <p14:tracePt t="4384" x="2498725" y="4538663"/>
          <p14:tracePt t="4390" x="2498725" y="4529138"/>
          <p14:tracePt t="4399" x="2498725" y="4513263"/>
          <p14:tracePt t="4406" x="2498725" y="4495800"/>
          <p14:tracePt t="4473" x="2498725" y="4486275"/>
          <p14:tracePt t="4496" x="2498725" y="4478338"/>
          <p14:tracePt t="4503" x="2498725" y="4470400"/>
          <p14:tracePt t="4511" x="2498725" y="4452938"/>
          <p14:tracePt t="4518" x="2506663" y="4427538"/>
          <p14:tracePt t="4526" x="2506663" y="4419600"/>
          <p14:tracePt t="4532" x="2516188" y="4402138"/>
          <p14:tracePt t="4540" x="2524125" y="4384675"/>
          <p14:tracePt t="4547" x="2532063" y="4376738"/>
          <p14:tracePt t="4562" x="2532063" y="4359275"/>
          <p14:tracePt t="4569" x="2541588" y="4351338"/>
          <p14:tracePt t="4622" x="2549525" y="4351338"/>
          <p14:tracePt t="4630" x="2557463" y="4351338"/>
          <p14:tracePt t="4637" x="2566988" y="4341813"/>
          <p14:tracePt t="4644" x="2574925" y="4333875"/>
          <p14:tracePt t="4652" x="2582863" y="4333875"/>
          <p14:tracePt t="4659" x="2592388" y="4325938"/>
          <p14:tracePt t="4667" x="2625725" y="4325938"/>
          <p14:tracePt t="4673" x="2643188" y="4325938"/>
          <p14:tracePt t="4681" x="2651125" y="4325938"/>
          <p14:tracePt t="4688" x="2668588" y="4325938"/>
          <p14:tracePt t="4696" x="2686050" y="4325938"/>
          <p14:tracePt t="4711" x="2693988" y="4325938"/>
          <p14:tracePt t="4719" x="2701925" y="4325938"/>
          <p14:tracePt t="4734" x="2711450" y="4325938"/>
          <p14:tracePt t="4779" x="2719388" y="4325938"/>
          <p14:tracePt t="4786" x="2727325" y="4325938"/>
          <p14:tracePt t="4801" x="2744788" y="4325938"/>
          <p14:tracePt t="4808" x="2752725" y="4325938"/>
          <p14:tracePt t="4816" x="2762250" y="4325938"/>
          <p14:tracePt t="4823" x="2770188" y="4325938"/>
          <p14:tracePt t="4839" x="2778125" y="4325938"/>
          <p14:tracePt t="4846" x="2787650" y="4325938"/>
          <p14:tracePt t="4951" x="2795588" y="4325938"/>
          <p14:tracePt t="4980" x="2805113" y="4333875"/>
          <p14:tracePt t="4988" x="2805113" y="4341813"/>
          <p14:tracePt t="4994" x="2813050" y="4341813"/>
          <p14:tracePt t="5002" x="2813050" y="4368800"/>
          <p14:tracePt t="5009" x="2813050" y="4376738"/>
          <p14:tracePt t="5017" x="2813050" y="4384675"/>
          <p14:tracePt t="5024" x="2813050" y="4394200"/>
          <p14:tracePt t="5039" x="2813050" y="4402138"/>
          <p14:tracePt t="5048" x="2813050" y="4410075"/>
          <p14:tracePt t="5061" x="2813050" y="4427538"/>
          <p14:tracePt t="5069" x="2813050" y="4435475"/>
          <p14:tracePt t="5084" x="2813050" y="4445000"/>
          <p14:tracePt t="5091" x="2813050" y="4452938"/>
          <p14:tracePt t="5099" x="2813050" y="4460875"/>
          <p14:tracePt t="5106" x="2813050" y="4478338"/>
          <p14:tracePt t="5113" x="2813050" y="4503738"/>
          <p14:tracePt t="5122" x="2813050" y="4513263"/>
          <p14:tracePt t="5128" x="2813050" y="4529138"/>
          <p14:tracePt t="5136" x="2813050" y="4538663"/>
          <p14:tracePt t="5143" x="2813050" y="4546600"/>
          <p14:tracePt t="5151" x="2813050" y="4554538"/>
          <p14:tracePt t="5157" x="2813050" y="4564063"/>
          <p14:tracePt t="5165" x="2813050" y="4572000"/>
          <p14:tracePt t="5173" x="2813050" y="4579938"/>
          <p14:tracePt t="5189" x="2813050" y="4589463"/>
          <p14:tracePt t="5195" x="2813050" y="4597400"/>
          <p14:tracePt t="5255" x="2813050" y="4605338"/>
          <p14:tracePt t="5271" x="2813050" y="4614863"/>
          <p14:tracePt t="5278" x="2813050" y="4630738"/>
          <p14:tracePt t="5292" x="2813050" y="4640263"/>
          <p14:tracePt t="5300" x="2813050" y="4648200"/>
          <p14:tracePt t="5315" x="2813050" y="4657725"/>
          <p14:tracePt t="5323" x="2813050" y="4665663"/>
          <p14:tracePt t="5330" x="2813050" y="4673600"/>
          <p14:tracePt t="5360" x="2813050" y="4691063"/>
          <p14:tracePt t="5404" x="2805113" y="4699000"/>
          <p14:tracePt t="5426" x="2805113" y="4708525"/>
          <p14:tracePt t="5434" x="2795588" y="4716463"/>
          <p14:tracePt t="5441" x="2787650" y="4716463"/>
          <p14:tracePt t="5449" x="2778125" y="4724400"/>
          <p14:tracePt t="5456" x="2762250" y="4733925"/>
          <p14:tracePt t="5464" x="2727325" y="4741863"/>
          <p14:tracePt t="5473" x="2711450" y="4759325"/>
          <p14:tracePt t="5486" x="2701925" y="4759325"/>
          <p14:tracePt t="5494" x="2693988" y="4759325"/>
          <p14:tracePt t="5530" x="2686050" y="4759325"/>
          <p14:tracePt t="5538" x="2676525" y="4759325"/>
          <p14:tracePt t="5545" x="2668588" y="4759325"/>
          <p14:tracePt t="5553" x="2651125" y="4759325"/>
          <p14:tracePt t="5560" x="2643188" y="4759325"/>
          <p14:tracePt t="5575" x="2633663" y="4759325"/>
          <p14:tracePt t="5583" x="2625725" y="4759325"/>
          <p14:tracePt t="5589" x="2617788" y="4759325"/>
          <p14:tracePt t="5642" x="2600325" y="4759325"/>
          <p14:tracePt t="5657" x="2592388" y="4759325"/>
          <p14:tracePt t="5665" x="2582863" y="4759325"/>
          <p14:tracePt t="5672" x="2574925" y="4759325"/>
          <p14:tracePt t="5687" x="2566988" y="4759325"/>
          <p14:tracePt t="5695" x="2557463" y="4759325"/>
          <p14:tracePt t="5709" x="2541588" y="4759325"/>
          <p14:tracePt t="5717" x="2532063" y="4759325"/>
          <p14:tracePt t="5732" x="2524125" y="4759325"/>
          <p14:tracePt t="5739" x="2516188" y="4759325"/>
          <p14:tracePt t="5800" x="2506663" y="4759325"/>
          <p14:tracePt t="5806" x="2506663" y="4749800"/>
          <p14:tracePt t="5814" x="2506663" y="4741863"/>
          <p14:tracePt t="5822" x="2498725" y="4741863"/>
          <p14:tracePt t="5828" x="2498725" y="4733925"/>
          <p14:tracePt t="5836" x="2489200" y="4724400"/>
          <p14:tracePt t="5851" x="2489200" y="4716463"/>
          <p14:tracePt t="5858" x="2489200" y="4708525"/>
          <p14:tracePt t="5882" x="2489200" y="4699000"/>
          <p14:tracePt t="5897" x="2489200" y="4691063"/>
          <p14:tracePt t="5926" x="2489200" y="4683125"/>
          <p14:tracePt t="5940" x="2489200" y="4673600"/>
          <p14:tracePt t="5948" x="2489200" y="4665663"/>
          <p14:tracePt t="5956" x="2489200" y="4614863"/>
          <p14:tracePt t="5963" x="2489200" y="4597400"/>
          <p14:tracePt t="5971" x="2489200" y="4579938"/>
          <p14:tracePt t="5985" x="2489200" y="4572000"/>
          <p14:tracePt t="5992" x="2489200" y="4564063"/>
          <p14:tracePt t="6068" x="2489200" y="4546600"/>
          <p14:tracePt t="6075" x="2489200" y="4538663"/>
          <p14:tracePt t="6082" x="2489200" y="4529138"/>
          <p14:tracePt t="6090" x="2489200" y="4503738"/>
          <p14:tracePt t="6097" x="2489200" y="4478338"/>
          <p14:tracePt t="6106" x="2489200" y="4460875"/>
          <p14:tracePt t="6112" x="2489200" y="4452938"/>
          <p14:tracePt t="6120" x="2498725" y="4435475"/>
          <p14:tracePt t="6135" x="2506663" y="4427538"/>
          <p14:tracePt t="6141" x="2506663" y="4419600"/>
          <p14:tracePt t="6150" x="2516188" y="4419600"/>
          <p14:tracePt t="6157" x="2516188" y="4402138"/>
          <p14:tracePt t="6164" x="2516188" y="4394200"/>
          <p14:tracePt t="6194" x="2524125" y="4384675"/>
          <p14:tracePt t="6201" x="2532063" y="4376738"/>
          <p14:tracePt t="6216" x="2549525" y="4368800"/>
          <p14:tracePt t="6223" x="2557463" y="4368800"/>
          <p14:tracePt t="6240" x="2566988" y="4368800"/>
          <p14:tracePt t="6246" x="2574925" y="4368800"/>
          <p14:tracePt t="6261" x="2582863" y="4368800"/>
          <p14:tracePt t="6269" x="2592388" y="4368800"/>
          <p14:tracePt t="6276" x="2600325" y="4368800"/>
          <p14:tracePt t="6284" x="2608263" y="4368800"/>
          <p14:tracePt t="6292" x="2617788" y="4368800"/>
          <p14:tracePt t="6305" x="2625725" y="4368800"/>
          <p14:tracePt t="6313" x="2633663" y="4368800"/>
          <p14:tracePt t="6321" x="2643188" y="4368800"/>
          <p14:tracePt t="6342" x="2651125" y="4368800"/>
          <p14:tracePt t="6350" x="2660650" y="4368800"/>
          <p14:tracePt t="6357" x="2668588" y="4368800"/>
          <p14:tracePt t="6365" x="2676525" y="4368800"/>
          <p14:tracePt t="6380" x="2686050" y="4368800"/>
          <p14:tracePt t="6395" x="2693988" y="4368800"/>
          <p14:tracePt t="6410" x="2701925" y="4368800"/>
          <p14:tracePt t="6424" x="2711450" y="4368800"/>
          <p14:tracePt t="6432" x="2711450" y="4376738"/>
          <p14:tracePt t="6439" x="2719388" y="4384675"/>
          <p14:tracePt t="6447" x="2736850" y="4384675"/>
          <p14:tracePt t="6456" x="2736850" y="4410075"/>
          <p14:tracePt t="6462" x="2744788" y="4427538"/>
          <p14:tracePt t="6469" x="2752725" y="4452938"/>
          <p14:tracePt t="6477" x="2762250" y="4470400"/>
          <p14:tracePt t="6484" x="2762250" y="4495800"/>
          <p14:tracePt t="6492" x="2762250" y="4513263"/>
          <p14:tracePt t="6499" x="2762250" y="4521200"/>
          <p14:tracePt t="6506" x="2762250" y="4538663"/>
          <p14:tracePt t="6514" x="2762250" y="4546600"/>
          <p14:tracePt t="6523" x="2762250" y="4572000"/>
          <p14:tracePt t="6528" x="2762250" y="4579938"/>
          <p14:tracePt t="6536" x="2762250" y="4589463"/>
          <p14:tracePt t="6551" x="2762250" y="4597400"/>
          <p14:tracePt t="6558" x="2762250" y="4605338"/>
          <p14:tracePt t="6573" x="2762250" y="4614863"/>
          <p14:tracePt t="6581" x="2762250" y="4630738"/>
          <p14:tracePt t="6595" x="2762250" y="4640263"/>
          <p14:tracePt t="6607" x="2762250" y="4648200"/>
          <p14:tracePt t="6618" x="2762250" y="4657725"/>
          <p14:tracePt t="6625" x="2762250" y="4665663"/>
          <p14:tracePt t="6635" x="2752725" y="4673600"/>
          <p14:tracePt t="6642" x="2744788" y="4673600"/>
          <p14:tracePt t="6648" x="2736850" y="4691063"/>
          <p14:tracePt t="9441" x="2711450" y="4691063"/>
          <p14:tracePt t="9448" x="2693988" y="4691063"/>
          <p14:tracePt t="9456" x="2686050" y="4691063"/>
          <p14:tracePt t="9464" x="2660650" y="4691063"/>
          <p14:tracePt t="9470" x="2643188" y="4691063"/>
          <p14:tracePt t="9478" x="2633663" y="4691063"/>
          <p14:tracePt t="9486" x="2617788" y="4691063"/>
          <p14:tracePt t="9493" x="2608263" y="4683125"/>
          <p14:tracePt t="9501" x="2582863" y="4683125"/>
          <p14:tracePt t="9508" x="2566988" y="4673600"/>
          <p14:tracePt t="9515" x="2549525" y="4665663"/>
          <p14:tracePt t="9523" x="2541588" y="4657725"/>
          <p14:tracePt t="9530" x="2516188" y="4648200"/>
          <p14:tracePt t="9537" x="2489200" y="4622800"/>
          <p14:tracePt t="9545" x="2473325" y="4605338"/>
          <p14:tracePt t="9552" x="2455863" y="4589463"/>
          <p14:tracePt t="9560" x="2438400" y="4579938"/>
          <p14:tracePt t="9567" x="2422525" y="4579938"/>
          <p14:tracePt t="9575" x="2413000" y="4572000"/>
          <p14:tracePt t="9590" x="2405063" y="4572000"/>
          <p14:tracePt t="9597" x="2397125" y="4572000"/>
          <p14:tracePt t="9627" x="2387600" y="4564063"/>
          <p14:tracePt t="9635" x="2387600" y="4554538"/>
          <p14:tracePt t="9642" x="2362200" y="4538663"/>
          <p14:tracePt t="9649" x="2344738" y="4529138"/>
          <p14:tracePt t="9657" x="2336800" y="4521200"/>
          <p14:tracePt t="9665" x="2336800" y="4513263"/>
          <p14:tracePt t="9672" x="2328863" y="4513263"/>
          <p14:tracePt t="9680" x="2319338" y="4513263"/>
          <p14:tracePt t="9694" x="2319338" y="4503738"/>
          <p14:tracePt t="9702" x="2303463" y="4503738"/>
          <p14:tracePt t="9709" x="2293938" y="4495800"/>
          <p14:tracePt t="9724" x="2286000" y="4486275"/>
          <p14:tracePt t="9732" x="2278063" y="4486275"/>
          <p14:tracePt t="9739" x="2268538" y="4478338"/>
          <p14:tracePt t="9747" x="2268538" y="4470400"/>
          <p14:tracePt t="9754" x="2260600" y="4470400"/>
          <p14:tracePt t="9814" x="2252663" y="4470400"/>
          <p14:tracePt t="9821" x="2252663" y="4460875"/>
          <p14:tracePt t="9829" x="2235200" y="4460875"/>
          <p14:tracePt t="9836" x="2227263" y="4452938"/>
          <p14:tracePt t="9852" x="2217738" y="4445000"/>
          <p14:tracePt t="9859" x="2209800" y="4445000"/>
          <p14:tracePt t="9873" x="2200275" y="4445000"/>
          <p14:tracePt t="9881" x="2192338" y="4445000"/>
          <p14:tracePt t="9888" x="2184400" y="4435475"/>
          <p14:tracePt t="9896" x="2174875" y="4435475"/>
          <p14:tracePt t="9903" x="2166938" y="4435475"/>
          <p14:tracePt t="9918" x="2159000" y="4435475"/>
          <p14:tracePt t="9925" x="2149475" y="4435475"/>
          <p14:tracePt t="9933" x="2141538" y="4419600"/>
          <p14:tracePt t="9947" x="2133600" y="4419600"/>
          <p14:tracePt t="9955" x="2108200" y="4419600"/>
          <p14:tracePt t="9963" x="2098675" y="4410075"/>
          <p14:tracePt t="9971" x="2082800" y="4410075"/>
          <p14:tracePt t="9977" x="2073275" y="4402138"/>
          <p14:tracePt t="9993" x="2055813" y="4402138"/>
          <p14:tracePt t="10000" x="2047875" y="4402138"/>
          <p14:tracePt t="10007" x="2039938" y="4402138"/>
          <p14:tracePt t="10015" x="2022475" y="4402138"/>
          <p14:tracePt t="10030" x="2014538" y="4402138"/>
          <p14:tracePt t="10037" x="2005013" y="4402138"/>
          <p14:tracePt t="10052" x="1997075" y="4402138"/>
          <p14:tracePt t="10112" x="1979613" y="4394200"/>
          <p14:tracePt t="10134" x="1971675" y="4394200"/>
          <p14:tracePt t="10156" x="1963738" y="4394200"/>
          <p14:tracePt t="10179" x="1954213" y="4394200"/>
          <p14:tracePt t="10261" x="1963738" y="4394200"/>
          <p14:tracePt t="10269" x="1971675" y="4394200"/>
          <p14:tracePt t="10276" x="1989138" y="4394200"/>
          <p14:tracePt t="10284" x="1997075" y="4394200"/>
          <p14:tracePt t="10298" x="2005013" y="4394200"/>
          <p14:tracePt t="10305" x="2014538" y="4394200"/>
          <p14:tracePt t="10313" x="2022475" y="4394200"/>
          <p14:tracePt t="10321" x="2030413" y="4394200"/>
          <p14:tracePt t="10328" x="2039938" y="4394200"/>
          <p14:tracePt t="10335" x="2047875" y="4394200"/>
          <p14:tracePt t="10343" x="2055813" y="4394200"/>
          <p14:tracePt t="10351" x="2065338" y="4394200"/>
          <p14:tracePt t="10372" x="2073275" y="4394200"/>
          <p14:tracePt t="10380" x="2082800" y="4394200"/>
          <p14:tracePt t="10387" x="2090738" y="4394200"/>
          <p14:tracePt t="10402" x="2098675" y="4402138"/>
          <p14:tracePt t="10410" x="2108200" y="4402138"/>
          <p14:tracePt t="10419" x="2124075" y="4410075"/>
          <p14:tracePt t="10424" x="2133600" y="4410075"/>
          <p14:tracePt t="10432" x="2141538" y="4427538"/>
          <p14:tracePt t="10439" x="2159000" y="4435475"/>
          <p14:tracePt t="10447" x="2184400" y="4435475"/>
          <p14:tracePt t="10455" x="2200275" y="4445000"/>
          <p14:tracePt t="10463" x="2209800" y="4445000"/>
          <p14:tracePt t="10471" x="2227263" y="4445000"/>
          <p14:tracePt t="10477" x="2235200" y="4445000"/>
          <p14:tracePt t="10492" x="2252663" y="4445000"/>
          <p14:tracePt t="10536" x="2260600" y="4452938"/>
          <p14:tracePt t="10544" x="2278063" y="4460875"/>
          <p14:tracePt t="10558" x="2293938" y="4460875"/>
          <p14:tracePt t="10566" x="2311400" y="4470400"/>
          <p14:tracePt t="10573" x="2328863" y="4470400"/>
          <p14:tracePt t="10580" x="2336800" y="4478338"/>
          <p14:tracePt t="10588" x="2344738" y="4478338"/>
          <p14:tracePt t="10595" x="2354263" y="4478338"/>
          <p14:tracePt t="10611" x="2362200" y="4495800"/>
          <p14:tracePt t="10617" x="2371725" y="4495800"/>
          <p14:tracePt t="10625" x="2387600" y="4503738"/>
          <p14:tracePt t="10633" x="2397125" y="4503738"/>
          <p14:tracePt t="10640" x="2405063" y="4513263"/>
          <p14:tracePt t="10648" x="2413000" y="4513263"/>
          <p14:tracePt t="10655" x="2422525" y="4521200"/>
          <p14:tracePt t="10662" x="2430463" y="4529138"/>
          <p14:tracePt t="10670" x="2438400" y="4529138"/>
          <p14:tracePt t="10677" x="2455863" y="4529138"/>
          <p14:tracePt t="10685" x="2455863" y="4538663"/>
          <p14:tracePt t="10694" x="2463800" y="4546600"/>
          <p14:tracePt t="10705" x="2473325" y="4546600"/>
          <p14:tracePt t="10708" x="2481263" y="4554538"/>
          <p14:tracePt t="10722" x="2489200" y="4564063"/>
          <p14:tracePt t="10730" x="2498725" y="4572000"/>
          <p14:tracePt t="10745" x="2524125" y="4579938"/>
          <p14:tracePt t="10752" x="2541588" y="4579938"/>
          <p14:tracePt t="10760" x="2549525" y="4589463"/>
          <p14:tracePt t="10768" x="2566988" y="4589463"/>
          <p14:tracePt t="10775" x="2592388" y="4597400"/>
          <p14:tracePt t="10782" x="2608263" y="4597400"/>
          <p14:tracePt t="10789" x="2625725" y="4597400"/>
          <p14:tracePt t="10797" x="2643188" y="4605338"/>
          <p14:tracePt t="10805" x="2660650" y="4605338"/>
          <p14:tracePt t="10812" x="2676525" y="4605338"/>
          <p14:tracePt t="10819" x="2693988" y="4605338"/>
          <p14:tracePt t="10827" x="2701925" y="4605338"/>
          <p14:tracePt t="10835" x="2711450" y="4605338"/>
          <p14:tracePt t="10841" x="2719388" y="4605338"/>
          <p14:tracePt t="10856" x="2727325" y="4605338"/>
          <p14:tracePt t="11276" x="2719388" y="4605338"/>
          <p14:tracePt t="11283" x="2668588" y="4589463"/>
          <p14:tracePt t="11289" x="2633663" y="4579938"/>
          <p14:tracePt t="11296" x="2600325" y="4564063"/>
          <p14:tracePt t="11304" x="2566988" y="4546600"/>
          <p14:tracePt t="11310" x="2532063" y="4521200"/>
          <p14:tracePt t="11318" x="2506663" y="4513263"/>
          <p14:tracePt t="11325" x="2481263" y="4503738"/>
          <p14:tracePt t="11333" x="2473325" y="4495800"/>
          <p14:tracePt t="11341" x="2455863" y="4486275"/>
          <p14:tracePt t="11348" x="2438400" y="4486275"/>
          <p14:tracePt t="11355" x="2430463" y="4486275"/>
          <p14:tracePt t="11363" x="2422525" y="4486275"/>
          <p14:tracePt t="11369" x="2405063" y="4478338"/>
          <p14:tracePt t="11377" x="2397125" y="4478338"/>
          <p14:tracePt t="11385" x="2387600" y="4478338"/>
          <p14:tracePt t="11393" x="2379663" y="4478338"/>
          <p14:tracePt t="11407" x="2371725" y="4470400"/>
          <p14:tracePt t="11415" x="2362200" y="4470400"/>
          <p14:tracePt t="11422" x="2362200" y="4452938"/>
          <p14:tracePt t="11430" x="2344738" y="4452938"/>
          <p14:tracePt t="11436" x="2328863" y="4452938"/>
          <p14:tracePt t="11445" x="2319338" y="4452938"/>
          <p14:tracePt t="11452" x="2319338" y="4445000"/>
          <p14:tracePt t="11460" x="2311400" y="4435475"/>
          <p14:tracePt t="11468" x="2303463" y="4435475"/>
          <p14:tracePt t="11474" x="2293938" y="4427538"/>
          <p14:tracePt t="11482" x="2278063" y="4427538"/>
          <p14:tracePt t="11489" x="2268538" y="4427538"/>
          <p14:tracePt t="11497" x="2260600" y="4427538"/>
          <p14:tracePt t="11504" x="2252663" y="4419600"/>
          <p14:tracePt t="11512" x="2243138" y="4410075"/>
          <p14:tracePt t="11519" x="2235200" y="4402138"/>
          <p14:tracePt t="11526" x="2209800" y="4384675"/>
          <p14:tracePt t="11535" x="2200275" y="4384675"/>
          <p14:tracePt t="11548" x="2192338" y="4384675"/>
          <p14:tracePt t="11556" x="2184400" y="4384675"/>
          <p14:tracePt t="11563" x="2184400" y="4376738"/>
          <p14:tracePt t="11571" x="2174875" y="4376738"/>
          <p14:tracePt t="11579" x="2166938" y="4376738"/>
          <p14:tracePt t="11586" x="2159000" y="4368800"/>
          <p14:tracePt t="11595" x="2149475" y="4368800"/>
          <p14:tracePt t="11604" x="2141538" y="4368800"/>
          <p14:tracePt t="11608" x="2133600" y="4368800"/>
          <p14:tracePt t="11624" x="2124075" y="4359275"/>
          <p14:tracePt t="11631" x="2116138" y="4359275"/>
          <p14:tracePt t="11751" x="2108200" y="4359275"/>
          <p14:tracePt t="11767" x="2098675" y="4359275"/>
          <p14:tracePt t="11773" x="2090738" y="4351338"/>
          <p14:tracePt t="16496" x="2090738" y="4359275"/>
          <p14:tracePt t="16504" x="2098675" y="4359275"/>
          <p14:tracePt t="16510" x="2108200" y="4368800"/>
          <p14:tracePt t="16517" x="2108200" y="4384675"/>
          <p14:tracePt t="16525" x="2116138" y="4394200"/>
          <p14:tracePt t="16532" x="2124075" y="4419600"/>
          <p14:tracePt t="16539" x="2133600" y="4445000"/>
          <p14:tracePt t="16547" x="2149475" y="4460875"/>
          <p14:tracePt t="16555" x="2159000" y="4470400"/>
          <p14:tracePt t="16561" x="2159000" y="4495800"/>
          <p14:tracePt t="16569" x="2159000" y="4503738"/>
          <p14:tracePt t="16584" x="2159000" y="4513263"/>
          <p14:tracePt t="16592" x="2159000" y="4521200"/>
          <p14:tracePt t="16606" x="2159000" y="4529138"/>
          <p14:tracePt t="16614" x="2159000" y="4538663"/>
          <p14:tracePt t="16675" x="2159000" y="4546600"/>
          <p14:tracePt t="16682" x="2166938" y="4554538"/>
          <p14:tracePt t="16690" x="2174875" y="4564063"/>
          <p14:tracePt t="16696" x="2192338" y="4564063"/>
          <p14:tracePt t="16703" x="2217738" y="4564063"/>
          <p14:tracePt t="16711" x="2235200" y="4564063"/>
          <p14:tracePt t="16718" x="2243138" y="4564063"/>
          <p14:tracePt t="16726" x="2252663" y="4564063"/>
          <p14:tracePt t="16733" x="2260600" y="4564063"/>
          <p14:tracePt t="16741" x="2268538" y="4564063"/>
          <p14:tracePt t="16830" x="2286000" y="4572000"/>
          <p14:tracePt t="16845" x="2286000" y="4579938"/>
          <p14:tracePt t="16852" x="2286000" y="4589463"/>
          <p14:tracePt t="16860" x="2286000" y="4597400"/>
          <p14:tracePt t="16875" x="2286000" y="4605338"/>
          <p14:tracePt t="16882" x="2286000" y="4622800"/>
          <p14:tracePt t="16897" x="2286000" y="4630738"/>
          <p14:tracePt t="16904" x="2286000" y="4640263"/>
          <p14:tracePt t="16920" x="2286000" y="4648200"/>
          <p14:tracePt t="16926" x="2286000" y="4657725"/>
          <p14:tracePt t="16942" x="2286000" y="4665663"/>
          <p14:tracePt t="16949" x="2286000" y="4683125"/>
          <p14:tracePt t="16964" x="2286000" y="4691063"/>
          <p14:tracePt t="16971" x="2286000" y="4699000"/>
          <p14:tracePt t="16979" x="2286000" y="4708525"/>
          <p14:tracePt t="16994" x="2286000" y="4716463"/>
          <p14:tracePt t="17001" x="2286000" y="4724400"/>
          <p14:tracePt t="17009" x="2293938" y="4724400"/>
          <p14:tracePt t="17019" x="2293938" y="4741863"/>
          <p14:tracePt t="17023" x="2293938" y="4749800"/>
          <p14:tracePt t="17038" x="2293938" y="4759325"/>
          <p14:tracePt t="17046" x="2293938" y="4767263"/>
          <p14:tracePt t="17054" x="2303463" y="4767263"/>
          <p14:tracePt t="17061" x="2303463" y="4775200"/>
          <p14:tracePt t="17069" x="2311400" y="4784725"/>
          <p14:tracePt t="17075" x="2311400" y="4792663"/>
          <p14:tracePt t="17083" x="2319338" y="4802188"/>
          <p14:tracePt t="17091" x="2328863" y="4810125"/>
          <p14:tracePt t="17098" x="2336800" y="4818063"/>
          <p14:tracePt t="17105" x="2344738" y="4818063"/>
          <p14:tracePt t="17113" x="2354263" y="4827588"/>
          <p14:tracePt t="17121" x="2362200" y="4835525"/>
          <p14:tracePt t="17128" x="2362200" y="4843463"/>
          <p14:tracePt t="17136" x="2379663" y="4852988"/>
          <p14:tracePt t="17143" x="2387600" y="4860925"/>
          <p14:tracePt t="17150" x="2397125" y="4868863"/>
          <p14:tracePt t="17157" x="2422525" y="4878388"/>
          <p14:tracePt t="17165" x="2438400" y="4886325"/>
          <p14:tracePt t="17172" x="2447925" y="4894263"/>
          <p14:tracePt t="17180" x="2455863" y="4903788"/>
          <p14:tracePt t="17188" x="2473325" y="4911725"/>
          <p14:tracePt t="17195" x="2489200" y="4911725"/>
          <p14:tracePt t="17203" x="2498725" y="4919663"/>
          <p14:tracePt t="17210" x="2516188" y="4929188"/>
          <p14:tracePt t="17217" x="2524125" y="4946650"/>
          <p14:tracePt t="17224" x="2532063" y="4946650"/>
          <p14:tracePt t="17232" x="2541588" y="4946650"/>
          <p14:tracePt t="17239" x="2549525" y="4946650"/>
          <p14:tracePt t="17247" x="2557463" y="4946650"/>
          <p14:tracePt t="17254" x="2566988" y="4946650"/>
          <p14:tracePt t="17269" x="2574925" y="4946650"/>
          <p14:tracePt t="17284" x="2582863" y="4946650"/>
          <p14:tracePt t="17292" x="2592388" y="4946650"/>
          <p14:tracePt t="17306" x="2617788" y="4954588"/>
          <p14:tracePt t="17314" x="2625725" y="4954588"/>
          <p14:tracePt t="17321" x="2633663" y="4954588"/>
          <p14:tracePt t="17329" x="2643188" y="4954588"/>
          <p14:tracePt t="17337" x="2651125" y="4954588"/>
          <p14:tracePt t="17344" x="2651125" y="4962525"/>
          <p14:tracePt t="17352" x="2660650" y="4962525"/>
          <p14:tracePt t="17359" x="2668588" y="4962525"/>
          <p14:tracePt t="17366" x="2676525" y="4962525"/>
          <p14:tracePt t="17373" x="2686050" y="4962525"/>
          <p14:tracePt t="17381" x="2693988" y="4972050"/>
          <p14:tracePt t="17396" x="2701925" y="4972050"/>
          <p14:tracePt t="17403" x="2719388" y="4972050"/>
          <p14:tracePt t="17418" x="2727325" y="4972050"/>
          <p14:tracePt t="17425" x="2744788" y="4972050"/>
          <p14:tracePt t="17470" x="2762250" y="4979988"/>
          <p14:tracePt t="17478" x="2770188" y="4979988"/>
          <p14:tracePt t="17485" x="2778125" y="4979988"/>
          <p14:tracePt t="17493" x="2787650" y="4979988"/>
          <p14:tracePt t="17500" x="2805113" y="4979988"/>
          <p14:tracePt t="17507" x="2820988" y="4987925"/>
          <p14:tracePt t="17515" x="2838450" y="4987925"/>
          <p14:tracePt t="17530" x="2846388" y="4987925"/>
          <p14:tracePt t="17537" x="2855913" y="4987925"/>
          <p14:tracePt t="17553" x="2871788" y="4987925"/>
          <p14:tracePt t="17560" x="2881313" y="4987925"/>
          <p14:tracePt t="17567" x="2889250" y="4997450"/>
          <p14:tracePt t="17575" x="2906713" y="4997450"/>
          <p14:tracePt t="17581" x="2922588" y="5013325"/>
          <p14:tracePt t="17588" x="2932113" y="5013325"/>
          <p14:tracePt t="17596" x="2965450" y="5022850"/>
          <p14:tracePt t="17605" x="2982913" y="5022850"/>
          <p14:tracePt t="17611" x="2990850" y="5022850"/>
          <p14:tracePt t="17620" x="3025775" y="5030788"/>
          <p14:tracePt t="17626" x="3041650" y="5030788"/>
          <p14:tracePt t="17634" x="3051175" y="5030788"/>
          <p14:tracePt t="17642" x="3059113" y="5030788"/>
          <p14:tracePt t="17649" x="3067050" y="5030788"/>
          <p14:tracePt t="17664" x="3076575" y="5030788"/>
          <p14:tracePt t="17671" x="3094038" y="5030788"/>
          <p14:tracePt t="17679" x="3101975" y="5030788"/>
          <p14:tracePt t="17686" x="3119438" y="5038725"/>
          <p14:tracePt t="17694" x="3127375" y="5038725"/>
          <p14:tracePt t="17702" x="3135313" y="5048250"/>
          <p14:tracePt t="17709" x="3144838" y="5048250"/>
          <p14:tracePt t="17716" x="3152775" y="5048250"/>
          <p14:tracePt t="17723" x="3160713" y="5056188"/>
          <p14:tracePt t="17731" x="3170238" y="5056188"/>
          <p14:tracePt t="17738" x="3178175" y="5056188"/>
          <p14:tracePt t="17798" x="3186113" y="5056188"/>
          <p14:tracePt t="17806" x="3195638" y="5064125"/>
          <p14:tracePt t="17820" x="3221038" y="5081588"/>
          <p14:tracePt t="17828" x="3228975" y="5081588"/>
          <p14:tracePt t="17843" x="3238500" y="5081588"/>
          <p14:tracePt t="17880" x="3246438" y="5081588"/>
          <p14:tracePt t="17888" x="3254375" y="5091113"/>
          <p14:tracePt t="17895" x="3254375" y="5099050"/>
          <p14:tracePt t="17904" x="3263900" y="5099050"/>
          <p14:tracePt t="17910" x="3279775" y="5106988"/>
          <p14:tracePt t="17918" x="3297238" y="5106988"/>
          <p14:tracePt t="17925" x="3314700" y="5106988"/>
          <p14:tracePt t="18373" x="3322638" y="5073650"/>
          <p14:tracePt t="18381" x="3322638" y="5056188"/>
          <p14:tracePt t="18387" x="3322638" y="5038725"/>
          <p14:tracePt t="18394" x="3322638" y="5022850"/>
          <p14:tracePt t="18401" x="3322638" y="5005388"/>
          <p14:tracePt t="18409" x="3305175" y="4987925"/>
          <p14:tracePt t="18416" x="3289300" y="4972050"/>
          <p14:tracePt t="18424" x="3279775" y="4962525"/>
          <p14:tracePt t="18432" x="3279775" y="4954588"/>
          <p14:tracePt t="18439" x="3254375" y="4946650"/>
          <p14:tracePt t="18447" x="3246438" y="4946650"/>
          <p14:tracePt t="18453" x="3238500" y="4946650"/>
          <p14:tracePt t="18461" x="3221038" y="4946650"/>
          <p14:tracePt t="18476" x="3203575" y="4946650"/>
          <p14:tracePt t="18483" x="3178175" y="4946650"/>
          <p14:tracePt t="18497" x="3170238" y="4946650"/>
          <p14:tracePt t="18506" x="3160713" y="4946650"/>
          <p14:tracePt t="18513" x="3152775" y="4946650"/>
          <p14:tracePt t="18520" x="3144838" y="4946650"/>
          <p14:tracePt t="18528" x="3135313" y="4946650"/>
          <p14:tracePt t="18535" x="3127375" y="4946650"/>
          <p14:tracePt t="18543" x="3119438" y="4946650"/>
          <p14:tracePt t="18558" x="3109913" y="4946650"/>
          <p14:tracePt t="18572" x="3101975" y="4946650"/>
          <p14:tracePt t="18580" x="3094038" y="4946650"/>
          <p14:tracePt t="18612" x="3084513" y="4946650"/>
          <p14:tracePt t="18648" x="3076575" y="4946650"/>
          <p14:tracePt t="18655" x="3067050" y="4946650"/>
          <p14:tracePt t="18671" x="3059113" y="4946650"/>
          <p14:tracePt t="18693" x="3059113" y="4962525"/>
          <p14:tracePt t="18700" x="3059113" y="4979988"/>
          <p14:tracePt t="18707" x="3059113" y="4997450"/>
          <p14:tracePt t="18715" x="3059113" y="5022850"/>
          <p14:tracePt t="18722" x="3059113" y="5030788"/>
          <p14:tracePt t="18731" x="3076575" y="5056188"/>
          <p14:tracePt t="18737" x="3076575" y="5064125"/>
          <p14:tracePt t="18751" x="3076575" y="5073650"/>
          <p14:tracePt t="18759" x="3084513" y="5081588"/>
          <p14:tracePt t="18766" x="3094038" y="5091113"/>
          <p14:tracePt t="18774" x="3101975" y="5091113"/>
          <p14:tracePt t="18781" x="3109913" y="5099050"/>
          <p14:tracePt t="18789" x="3119438" y="5106988"/>
          <p14:tracePt t="18797" x="3127375" y="5106988"/>
          <p14:tracePt t="18804" x="3135313" y="5116513"/>
          <p14:tracePt t="18811" x="3144838" y="5124450"/>
          <p14:tracePt t="18819" x="3152775" y="5124450"/>
          <p14:tracePt t="18826" x="3160713" y="5124450"/>
          <p14:tracePt t="18833" x="3170238" y="5124450"/>
          <p14:tracePt t="18841" x="3178175" y="5124450"/>
          <p14:tracePt t="18848" x="3186113" y="5124450"/>
          <p14:tracePt t="18856" x="3195638" y="5124450"/>
          <p14:tracePt t="18863" x="3203575" y="5124450"/>
          <p14:tracePt t="18871" x="3211513" y="5124450"/>
          <p14:tracePt t="18886" x="3221038" y="5124450"/>
          <p14:tracePt t="18923" x="3228975" y="5124450"/>
          <p14:tracePt t="18930" x="3238500" y="5124450"/>
          <p14:tracePt t="18997" x="3246438" y="5124450"/>
          <p14:tracePt t="19020" x="3263900" y="5124450"/>
          <p14:tracePt t="19027" x="3289300" y="5064125"/>
          <p14:tracePt t="19034" x="3289300" y="5038725"/>
          <p14:tracePt t="19042" x="3289300" y="5030788"/>
          <p14:tracePt t="19049" x="3289300" y="5005388"/>
          <p14:tracePt t="19057" x="3289300" y="4997450"/>
          <p14:tracePt t="19064" x="3289300" y="4987925"/>
          <p14:tracePt t="19071" x="3289300" y="4979988"/>
          <p14:tracePt t="19080" x="3289300" y="4972050"/>
          <p14:tracePt t="19131" x="3289300" y="4962525"/>
          <p14:tracePt t="19139" x="3279775" y="4962525"/>
          <p14:tracePt t="19146" x="3263900" y="4962525"/>
          <p14:tracePt t="19161" x="3254375" y="4962525"/>
          <p14:tracePt t="19169" x="3246438" y="4962525"/>
          <p14:tracePt t="19183" x="3238500" y="4962525"/>
          <p14:tracePt t="19191" x="3228975" y="4962525"/>
          <p14:tracePt t="19198" x="3221038" y="4962525"/>
          <p14:tracePt t="19213" x="3203575" y="4962525"/>
          <p14:tracePt t="19243" x="3195638" y="4962525"/>
          <p14:tracePt t="19250" x="3186113" y="4962525"/>
          <p14:tracePt t="19258" x="3178175" y="4979988"/>
          <p14:tracePt t="19265" x="3178175" y="4997450"/>
          <p14:tracePt t="19272" x="3178175" y="5005388"/>
          <p14:tracePt t="19281" x="3178175" y="5030788"/>
          <p14:tracePt t="19288" x="3178175" y="5038725"/>
          <p14:tracePt t="19295" x="3178175" y="5056188"/>
          <p14:tracePt t="19302" x="3178175" y="5064125"/>
          <p14:tracePt t="19317" x="3178175" y="5073650"/>
          <p14:tracePt t="19325" x="3178175" y="5081588"/>
          <p14:tracePt t="19332" x="3178175" y="5091113"/>
          <p14:tracePt t="19363" x="3178175" y="5099050"/>
          <p14:tracePt t="19369" x="3195638" y="5106988"/>
          <p14:tracePt t="19384" x="3221038" y="5116513"/>
          <p14:tracePt t="19399" x="3228975" y="5116513"/>
          <p14:tracePt t="19407" x="3238500" y="5116513"/>
          <p14:tracePt t="21442" x="3221038" y="5106988"/>
          <p14:tracePt t="21449" x="3186113" y="5091113"/>
          <p14:tracePt t="21455" x="3127375" y="5056188"/>
          <p14:tracePt t="21463" x="3051175" y="5013325"/>
          <p14:tracePt t="21470" x="2974975" y="4979988"/>
          <p14:tracePt t="21477" x="2914650" y="4962525"/>
          <p14:tracePt t="21485" x="2838450" y="4954588"/>
          <p14:tracePt t="21492" x="2795588" y="4946650"/>
          <p14:tracePt t="21500" x="2744788" y="4919663"/>
          <p14:tracePt t="21507" x="2719388" y="4911725"/>
          <p14:tracePt t="21515" x="2701925" y="4911725"/>
          <p14:tracePt t="21522" x="2668588" y="4903788"/>
          <p14:tracePt t="21530" x="2643188" y="4903788"/>
          <p14:tracePt t="21537" x="2625725" y="4894263"/>
          <p14:tracePt t="21544" x="2608263" y="4894263"/>
          <p14:tracePt t="21551" x="2566988" y="4886325"/>
          <p14:tracePt t="21559" x="2532063" y="4886325"/>
          <p14:tracePt t="21567" x="2473325" y="4868863"/>
          <p14:tracePt t="21574" x="2438400" y="4868863"/>
          <p14:tracePt t="21581" x="2387600" y="4860925"/>
          <p14:tracePt t="21589" x="2362200" y="4860925"/>
          <p14:tracePt t="21596" x="2319338" y="4860925"/>
          <p14:tracePt t="21604" x="2303463" y="4860925"/>
          <p14:tracePt t="21611" x="2286000" y="4860925"/>
          <p14:tracePt t="21619" x="2268538" y="4860925"/>
          <p14:tracePt t="21626" x="2252663" y="4860925"/>
          <p14:tracePt t="21633" x="2235200" y="4860925"/>
          <p14:tracePt t="21641" x="2217738" y="4860925"/>
          <p14:tracePt t="21656" x="2209800" y="4860925"/>
          <p14:tracePt t="21664" x="2184400" y="4860925"/>
          <p14:tracePt t="21678" x="2174875" y="4860925"/>
          <p14:tracePt t="21685" x="2166938" y="4860925"/>
          <p14:tracePt t="21700" x="2159000" y="4860925"/>
          <p14:tracePt t="21708" x="2141538" y="4860925"/>
          <p14:tracePt t="21723" x="2124075" y="4860925"/>
          <p14:tracePt t="21731" x="2116138" y="4860925"/>
          <p14:tracePt t="21745" x="2108200" y="4860925"/>
          <p14:tracePt t="21753" x="2098675" y="4860925"/>
          <p14:tracePt t="22037" x="2098675" y="4852988"/>
          <p14:tracePt t="22060" x="2090738" y="4843463"/>
          <p14:tracePt t="22111" x="2090738" y="4835525"/>
          <p14:tracePt t="22133" x="2082800" y="4835525"/>
          <p14:tracePt t="22141" x="2082800" y="4827588"/>
          <p14:tracePt t="22156" x="2082800" y="4818063"/>
          <p14:tracePt t="22193" x="2082800" y="4802188"/>
          <p14:tracePt t="22200" x="2090738" y="4792663"/>
          <p14:tracePt t="22215" x="2108200" y="4784725"/>
          <p14:tracePt t="22223" x="2124075" y="4775200"/>
          <p14:tracePt t="22231" x="2159000" y="4767263"/>
          <p14:tracePt t="22236" x="2184400" y="4767263"/>
          <p14:tracePt t="22246" x="2209800" y="4767263"/>
          <p14:tracePt t="22252" x="2235200" y="4767263"/>
          <p14:tracePt t="22260" x="2252663" y="4767263"/>
          <p14:tracePt t="22267" x="2286000" y="4767263"/>
          <p14:tracePt t="22274" x="2319338" y="4775200"/>
          <p14:tracePt t="22281" x="2336800" y="4784725"/>
          <p14:tracePt t="22289" x="2354263" y="4792663"/>
          <p14:tracePt t="22296" x="2405063" y="4818063"/>
          <p14:tracePt t="22304" x="2430463" y="4827588"/>
          <p14:tracePt t="22312" x="2447925" y="4835525"/>
          <p14:tracePt t="22319" x="2481263" y="4843463"/>
          <p14:tracePt t="22327" x="2506663" y="4852988"/>
          <p14:tracePt t="22333" x="2524125" y="4852988"/>
          <p14:tracePt t="22341" x="2566988" y="4878388"/>
          <p14:tracePt t="22348" x="2582863" y="4878388"/>
          <p14:tracePt t="22356" x="2617788" y="4911725"/>
          <p14:tracePt t="22363" x="2633663" y="4911725"/>
          <p14:tracePt t="22371" x="2651125" y="4919663"/>
          <p14:tracePt t="22378" x="2668588" y="4929188"/>
          <p14:tracePt t="22385" x="2686050" y="4937125"/>
          <p14:tracePt t="22393" x="2701925" y="4946650"/>
          <p14:tracePt t="22401" x="2719388" y="4954588"/>
          <p14:tracePt t="22408" x="2736850" y="4954588"/>
          <p14:tracePt t="22415" x="2744788" y="4962525"/>
          <p14:tracePt t="22423" x="2762250" y="4962525"/>
          <p14:tracePt t="22431" x="2795588" y="4962525"/>
          <p14:tracePt t="22438" x="2820988" y="4979988"/>
          <p14:tracePt t="22445" x="2863850" y="4987925"/>
          <p14:tracePt t="22453" x="2881313" y="4997450"/>
          <p14:tracePt t="22460" x="2914650" y="5005388"/>
          <p14:tracePt t="22468" x="2957513" y="5005388"/>
          <p14:tracePt t="22476" x="2982913" y="5013325"/>
          <p14:tracePt t="22482" x="3008313" y="5022850"/>
          <p14:tracePt t="22490" x="3033713" y="5022850"/>
          <p14:tracePt t="22497" x="3041650" y="5030788"/>
          <p14:tracePt t="22505" x="3051175" y="5038725"/>
          <p14:tracePt t="22512" x="3059113" y="5038725"/>
          <p14:tracePt t="22528" x="3067050" y="5038725"/>
          <p14:tracePt t="22534" x="3076575" y="5038725"/>
          <p14:tracePt t="22546" x="3084513" y="5038725"/>
          <p14:tracePt t="22596" x="3094038" y="5056188"/>
          <p14:tracePt t="22692" x="3076575" y="5048250"/>
          <p14:tracePt t="22699" x="3016250" y="5022850"/>
          <p14:tracePt t="22707" x="2957513" y="5005388"/>
          <p14:tracePt t="22714" x="2889250" y="4987925"/>
          <p14:tracePt t="22722" x="2830513" y="4979988"/>
          <p14:tracePt t="22729" x="2770188" y="4972050"/>
          <p14:tracePt t="22736" x="2719388" y="4954588"/>
          <p14:tracePt t="22744" x="2660650" y="4946650"/>
          <p14:tracePt t="22751" x="2608263" y="4937125"/>
          <p14:tracePt t="22759" x="2524125" y="4919663"/>
          <p14:tracePt t="22766" x="2438400" y="4911725"/>
          <p14:tracePt t="22774" x="2354263" y="4903788"/>
          <p14:tracePt t="22781" x="2293938" y="4894263"/>
          <p14:tracePt t="22789" x="2243138" y="4886325"/>
          <p14:tracePt t="22796" x="2209800" y="4860925"/>
          <p14:tracePt t="22804" x="2159000" y="4835525"/>
          <p14:tracePt t="22812" x="2141538" y="4827588"/>
          <p14:tracePt t="22818" x="2116138" y="4818063"/>
          <p14:tracePt t="22826" x="2082800" y="4802188"/>
          <p14:tracePt t="22833" x="2047875" y="4784725"/>
          <p14:tracePt t="22841" x="2014538" y="4759325"/>
          <p14:tracePt t="22848" x="1989138" y="4741863"/>
          <p14:tracePt t="22855" x="1963738" y="4724400"/>
          <p14:tracePt t="22863" x="1946275" y="4716463"/>
          <p14:tracePt t="22872" x="1920875" y="4708525"/>
          <p14:tracePt t="22886" x="1911350" y="4708525"/>
          <p14:tracePt t="22894" x="1903413" y="4708525"/>
          <p14:tracePt t="22907" x="1895475" y="4708525"/>
          <p14:tracePt t="22929" x="1885950" y="4699000"/>
          <p14:tracePt t="22937" x="1878013" y="4683125"/>
          <p14:tracePt t="22967" x="1885950" y="4673600"/>
          <p14:tracePt t="22975" x="1920875" y="4673600"/>
          <p14:tracePt t="22982" x="1989138" y="4699000"/>
          <p14:tracePt t="22990" x="2090738" y="4733925"/>
          <p14:tracePt t="22997" x="2217738" y="4767263"/>
          <p14:tracePt t="23004" x="2319338" y="4792663"/>
          <p14:tracePt t="23012" x="2422525" y="4827588"/>
          <p14:tracePt t="23019" x="2498725" y="4843463"/>
          <p14:tracePt t="23028" x="2557463" y="4868863"/>
          <p14:tracePt t="23034" x="2592388" y="4878388"/>
          <p14:tracePt t="23044" x="2633663" y="4886325"/>
          <p14:tracePt t="23049" x="2686050" y="4894263"/>
          <p14:tracePt t="23057" x="2736850" y="4911725"/>
          <p14:tracePt t="23064" x="2778125" y="4911725"/>
          <p14:tracePt t="23072" x="2838450" y="4919663"/>
          <p14:tracePt t="23078" x="2906713" y="4929188"/>
          <p14:tracePt t="23086" x="2949575" y="4929188"/>
          <p14:tracePt t="23094" x="3025775" y="4946650"/>
          <p14:tracePt t="23101" x="3059113" y="4954588"/>
          <p14:tracePt t="23109" x="3101975" y="4962525"/>
          <p14:tracePt t="23116" x="3135313" y="4972050"/>
          <p14:tracePt t="23124" x="3152775" y="4979988"/>
          <p14:tracePt t="23131" x="3178175" y="4979988"/>
          <p14:tracePt t="23146" x="3186113" y="4979988"/>
          <p14:tracePt t="23153" x="3195638" y="4979988"/>
          <p14:tracePt t="23483" x="3160713" y="4962525"/>
          <p14:tracePt t="23488" x="3109913" y="4919663"/>
          <p14:tracePt t="23496" x="3076575" y="4878388"/>
          <p14:tracePt t="23504" x="3033713" y="4852988"/>
          <p14:tracePt t="23511" x="3000375" y="4827588"/>
          <p14:tracePt t="23518" x="2974975" y="4802188"/>
          <p14:tracePt t="23525" x="2922588" y="4759325"/>
          <p14:tracePt t="23533" x="2897188" y="4741863"/>
          <p14:tracePt t="23540" x="2863850" y="4699000"/>
          <p14:tracePt t="23548" x="2813050" y="4657725"/>
          <p14:tracePt t="23555" x="2770188" y="4605338"/>
          <p14:tracePt t="23563" x="2736850" y="4579938"/>
          <p14:tracePt t="23571" x="2701925" y="4538663"/>
          <p14:tracePt t="23578" x="2686050" y="4521200"/>
          <p14:tracePt t="23585" x="2676525" y="4503738"/>
          <p14:tracePt t="23592" x="2651125" y="4495800"/>
          <p14:tracePt t="23600" x="2633663" y="4478338"/>
          <p14:tracePt t="23607" x="2625725" y="4470400"/>
          <p14:tracePt t="23615" x="2625725" y="4460875"/>
          <p14:tracePt t="23623" x="2608263" y="4435475"/>
          <p14:tracePt t="23630" x="2592388" y="4419600"/>
          <p14:tracePt t="23637" x="2566988" y="4410075"/>
          <p14:tracePt t="23645" x="2549525" y="4402138"/>
          <p14:tracePt t="23652" x="2532063" y="4384675"/>
          <p14:tracePt t="23660" x="2498725" y="4376738"/>
          <p14:tracePt t="23667" x="2481263" y="4359275"/>
          <p14:tracePt t="23674" x="2455863" y="4351338"/>
          <p14:tracePt t="23682" x="2447925" y="4341813"/>
          <p14:tracePt t="23690" x="2422525" y="4333875"/>
          <p14:tracePt t="23697" x="2405063" y="4325938"/>
          <p14:tracePt t="23705" x="2397125" y="4325938"/>
          <p14:tracePt t="23712" x="2379663" y="4325938"/>
          <p14:tracePt t="23719" x="2362200" y="4325938"/>
          <p14:tracePt t="23727" x="2344738" y="4325938"/>
          <p14:tracePt t="23734" x="2328863" y="4316413"/>
          <p14:tracePt t="23741" x="2311400" y="4316413"/>
          <p14:tracePt t="23749" x="2303463" y="4316413"/>
          <p14:tracePt t="23756" x="2286000" y="4316413"/>
          <p14:tracePt t="23766" x="2260600" y="4316413"/>
          <p14:tracePt t="23776" x="2252663" y="4316413"/>
          <p14:tracePt t="23780" x="2235200" y="4308475"/>
          <p14:tracePt t="23788" x="2217738" y="4308475"/>
          <p14:tracePt t="23794" x="2200275" y="4308475"/>
          <p14:tracePt t="23801" x="2184400" y="4308475"/>
          <p14:tracePt t="23809" x="2174875" y="4308475"/>
          <p14:tracePt t="23816" x="2166938" y="4308475"/>
          <p14:tracePt t="23823" x="2159000" y="4308475"/>
          <p14:tracePt t="23831" x="2149475" y="4308475"/>
          <p14:tracePt t="23838" x="2133600" y="4308475"/>
          <p14:tracePt t="23846" x="2124075" y="4308475"/>
          <p14:tracePt t="23861" x="2116138" y="4308475"/>
          <p14:tracePt t="23868" x="2108200" y="4308475"/>
          <p14:tracePt t="23965" x="2108200" y="4300538"/>
          <p14:tracePt t="23972" x="2098675" y="4300538"/>
          <p14:tracePt t="24429" x="2098675" y="4308475"/>
          <p14:tracePt t="24434" x="2098675" y="4316413"/>
          <p14:tracePt t="24443" x="2108200" y="4333875"/>
          <p14:tracePt t="24450" x="2116138" y="4351338"/>
          <p14:tracePt t="24458" x="2124075" y="4359275"/>
          <p14:tracePt t="24464" x="2133600" y="4376738"/>
          <p14:tracePt t="24473" x="2149475" y="4394200"/>
          <p14:tracePt t="24479" x="2166938" y="4402138"/>
          <p14:tracePt t="24486" x="2184400" y="4419600"/>
          <p14:tracePt t="24494" x="2200275" y="4427538"/>
          <p14:tracePt t="24501" x="2217738" y="4435475"/>
          <p14:tracePt t="24509" x="2217738" y="4445000"/>
          <p14:tracePt t="24516" x="2235200" y="4452938"/>
          <p14:tracePt t="24524" x="2243138" y="4460875"/>
          <p14:tracePt t="24562" x="2252663" y="4460875"/>
          <p14:tracePt t="24569" x="2268538" y="4460875"/>
          <p14:tracePt t="24576" x="2278063" y="4460875"/>
          <p14:tracePt t="24584" x="2303463" y="4460875"/>
          <p14:tracePt t="24591" x="2311400" y="4460875"/>
          <p14:tracePt t="24598" x="2319338" y="4460875"/>
          <p14:tracePt t="24605" x="2336800" y="4460875"/>
          <p14:tracePt t="24620" x="2354263" y="4460875"/>
          <p14:tracePt t="24628" x="2371725" y="4460875"/>
          <p14:tracePt t="24643" x="2379663" y="4460875"/>
          <p14:tracePt t="24650" x="2387600" y="4460875"/>
          <p14:tracePt t="24665" x="2397125" y="4460875"/>
          <p14:tracePt t="24673" x="2405063" y="4460875"/>
          <p14:tracePt t="24717" x="2413000" y="4460875"/>
          <p14:tracePt t="24748" x="2430463" y="4460875"/>
          <p14:tracePt t="24979" x="2438400" y="4435475"/>
          <p14:tracePt t="24987" x="2447925" y="4419600"/>
          <p14:tracePt t="24993" x="2447925" y="4402138"/>
          <p14:tracePt t="25008" x="2447925" y="4394200"/>
          <p14:tracePt t="25270" x="2447925" y="4384675"/>
          <p14:tracePt t="25277" x="2438400" y="4376738"/>
          <p14:tracePt t="25284" x="2430463" y="4368800"/>
          <p14:tracePt t="25291" x="2422525" y="4359275"/>
          <p14:tracePt t="25298" x="2413000" y="4351338"/>
          <p14:tracePt t="25306" x="2397125" y="4351338"/>
          <p14:tracePt t="25313" x="2379663" y="4341813"/>
          <p14:tracePt t="25320" x="2362200" y="4333875"/>
          <p14:tracePt t="25329" x="2354263" y="4333875"/>
          <p14:tracePt t="25335" x="2336800" y="4325938"/>
          <p14:tracePt t="25351" x="2328863" y="4325938"/>
          <p14:tracePt t="25358" x="2319338" y="4325938"/>
          <p14:tracePt t="25365" x="2319338" y="4316413"/>
          <p14:tracePt t="25373" x="2303463" y="4308475"/>
          <p14:tracePt t="25380" x="2293938" y="4300538"/>
          <p14:tracePt t="25388" x="2293938" y="4291013"/>
          <p14:tracePt t="25395" x="2278063" y="4291013"/>
          <p14:tracePt t="25403" x="2260600" y="4283075"/>
          <p14:tracePt t="25409" x="2260600" y="4275138"/>
          <p14:tracePt t="25417" x="2252663" y="4265613"/>
          <p14:tracePt t="25425" x="2227263" y="4257675"/>
          <p14:tracePt t="25433" x="2217738" y="4257675"/>
          <p14:tracePt t="25440" x="2209800" y="4232275"/>
          <p14:tracePt t="25447" x="2200275" y="4214813"/>
          <p14:tracePt t="25455" x="2192338" y="4206875"/>
          <p14:tracePt t="25462" x="2184400" y="4189413"/>
          <p14:tracePt t="25470" x="2159000" y="4164013"/>
          <p14:tracePt t="25477" x="2149475" y="4146550"/>
          <p14:tracePt t="25484" x="2141538" y="4138613"/>
          <p14:tracePt t="25492" x="2133600" y="4121150"/>
          <p14:tracePt t="25500" x="2124075" y="4113213"/>
          <p14:tracePt t="25514" x="2124075" y="4095750"/>
          <p14:tracePt t="25522" x="2116138" y="4087813"/>
          <p14:tracePt t="25529" x="2108200" y="4087813"/>
          <p14:tracePt t="25537" x="2098675" y="4079875"/>
          <p14:tracePt t="25544" x="2090738" y="4079875"/>
          <p14:tracePt t="25552" x="2082800" y="4079875"/>
          <p14:tracePt t="25559" x="2082800" y="4070350"/>
          <p14:tracePt t="25566" x="2073275" y="4070350"/>
          <p14:tracePt t="25574" x="2065338" y="4070350"/>
          <p14:tracePt t="25581" x="2055813" y="4070350"/>
          <p14:tracePt t="25596" x="2047875" y="4070350"/>
          <p14:tracePt t="25603" x="2039938" y="4070350"/>
          <p14:tracePt t="25611" x="2030413" y="4070350"/>
          <p14:tracePt t="25618" x="2022475" y="4070350"/>
          <p14:tracePt t="25626" x="2014538" y="4079875"/>
          <p14:tracePt t="25634" x="2005013" y="4079875"/>
          <p14:tracePt t="25641" x="1954213" y="4121150"/>
          <p14:tracePt t="25648" x="1928813" y="4146550"/>
          <p14:tracePt t="25656" x="1911350" y="4171950"/>
          <p14:tracePt t="25663" x="1870075" y="4206875"/>
          <p14:tracePt t="25671" x="1827213" y="4257675"/>
          <p14:tracePt t="25679" x="1809750" y="4291013"/>
          <p14:tracePt t="25687" x="1784350" y="4316413"/>
          <p14:tracePt t="25697" x="1766888" y="4341813"/>
          <p14:tracePt t="25703" x="1758950" y="4376738"/>
          <p14:tracePt t="25709" x="1758950" y="4394200"/>
          <p14:tracePt t="25715" x="1758950" y="4419600"/>
          <p14:tracePt t="25723" x="1758950" y="4435475"/>
          <p14:tracePt t="25730" x="1758950" y="4452938"/>
          <p14:tracePt t="25738" x="1758950" y="4470400"/>
          <p14:tracePt t="25745" x="1766888" y="4486275"/>
          <p14:tracePt t="25753" x="1801813" y="4503738"/>
          <p14:tracePt t="25760" x="1827213" y="4513263"/>
          <p14:tracePt t="25767" x="1852613" y="4529138"/>
          <p14:tracePt t="25775" x="1878013" y="4529138"/>
          <p14:tracePt t="25783" x="1895475" y="4529138"/>
          <p14:tracePt t="25790" x="1920875" y="4529138"/>
          <p14:tracePt t="25797" x="1928813" y="4529138"/>
          <p14:tracePt t="25805" x="1954213" y="4529138"/>
          <p14:tracePt t="25812" x="1971675" y="4521200"/>
          <p14:tracePt t="25827" x="1979613" y="4521200"/>
          <p14:tracePt t="25835" x="1989138" y="4521200"/>
          <p14:tracePt t="25842" x="1997075" y="4521200"/>
          <p14:tracePt t="25864" x="2005013" y="4521200"/>
          <p14:tracePt t="25872" x="2014538" y="4521200"/>
          <p14:tracePt t="26148" x="2047875" y="4521200"/>
          <p14:tracePt t="26156" x="2065338" y="4521200"/>
          <p14:tracePt t="26162" x="2116138" y="4521200"/>
          <p14:tracePt t="26170" x="2133600" y="4521200"/>
          <p14:tracePt t="26178" x="2174875" y="4521200"/>
          <p14:tracePt t="26185" x="2200275" y="4529138"/>
          <p14:tracePt t="26192" x="2217738" y="4529138"/>
          <p14:tracePt t="26200" x="2235200" y="4529138"/>
          <p14:tracePt t="26207" x="2260600" y="4529138"/>
          <p14:tracePt t="26214" x="2278063" y="4538663"/>
          <p14:tracePt t="26222" x="2286000" y="4538663"/>
          <p14:tracePt t="26230" x="2303463" y="4538663"/>
          <p14:tracePt t="26244" x="2328863" y="4538663"/>
          <p14:tracePt t="26252" x="2336800" y="4538663"/>
          <p14:tracePt t="26259" x="2354263" y="4538663"/>
          <p14:tracePt t="26267" x="2371725" y="4538663"/>
          <p14:tracePt t="26274" x="2387600" y="4546600"/>
          <p14:tracePt t="26281" x="2422525" y="4546600"/>
          <p14:tracePt t="26290" x="2481263" y="4554538"/>
          <p14:tracePt t="26296" x="2506663" y="4554538"/>
          <p14:tracePt t="26304" x="2541588" y="4554538"/>
          <p14:tracePt t="26312" x="2582863" y="4564063"/>
          <p14:tracePt t="26319" x="2608263" y="4564063"/>
          <p14:tracePt t="26327" x="2633663" y="4564063"/>
          <p14:tracePt t="26334" x="2651125" y="4564063"/>
          <p14:tracePt t="26341" x="2660650" y="4564063"/>
          <p14:tracePt t="26348" x="2668588" y="4564063"/>
          <p14:tracePt t="26469" x="2676525" y="4564063"/>
          <p14:tracePt t="26497" x="2686050" y="4564063"/>
          <p14:tracePt t="26505" x="2693988" y="4564063"/>
          <p14:tracePt t="28510" x="2557463" y="4419600"/>
          <p14:tracePt t="28517" x="2336800" y="4197350"/>
          <p14:tracePt t="28524" x="1946275" y="3824288"/>
          <p14:tracePt t="28530" x="1571625" y="3408363"/>
          <p14:tracePt t="28539" x="1444625" y="3254375"/>
          <p14:tracePt t="28545" x="1325563" y="3127375"/>
          <p14:tracePt t="28554" x="1019175" y="2744788"/>
          <p14:tracePt t="28560" x="722313" y="2387600"/>
          <p14:tracePt t="28568" x="671513" y="2311400"/>
          <p14:tracePt t="28575" x="628650" y="2243138"/>
          <p14:tracePt t="28583" x="560388" y="2192338"/>
          <p14:tracePt t="28590" x="492125" y="2098675"/>
          <p14:tracePt t="28597" x="433388" y="2005013"/>
          <p14:tracePt t="28605" x="382588" y="1920875"/>
          <p14:tracePt t="28613" x="365125" y="1885950"/>
          <p14:tracePt t="28620" x="357188" y="1878013"/>
          <p14:tracePt t="28868" x="296863" y="1819275"/>
          <p14:tracePt t="28875" x="187325" y="1708150"/>
          <p14:tracePt t="28881" x="25400" y="1477963"/>
        </p14:tracePtLst>
      </p14:laserTraceLst>
    </p:ext>
  </p:extLs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Zástupný obsah 3">
            <a:extLst>
              <a:ext uri="{FF2B5EF4-FFF2-40B4-BE49-F238E27FC236}">
                <a16:creationId xmlns:a16="http://schemas.microsoft.com/office/drawing/2014/main" id="{7FBDF983-7D27-4E44-947E-FF78E25F3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0" t="4745" r="16847" b="3346"/>
          <a:stretch>
            <a:fillRect/>
          </a:stretch>
        </p:blipFill>
        <p:spPr bwMode="auto">
          <a:xfrm>
            <a:off x="468313" y="1323975"/>
            <a:ext cx="3382962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Obrázek 3" descr="Obsah obrázku jídlo, zavřít, zelenina&#10;&#10;Popis byl vytvořen automaticky">
            <a:extLst>
              <a:ext uri="{FF2B5EF4-FFF2-40B4-BE49-F238E27FC236}">
                <a16:creationId xmlns:a16="http://schemas.microsoft.com/office/drawing/2014/main" id="{0FDD9704-9C43-4050-A6EC-536B644C2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4" b="9344"/>
          <a:stretch>
            <a:fillRect/>
          </a:stretch>
        </p:blipFill>
        <p:spPr bwMode="auto">
          <a:xfrm>
            <a:off x="255588" y="4133850"/>
            <a:ext cx="403225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Obrázek 5" descr="Obsah obrázku jídlo, dezert, zavřít, zelenina&#10;&#10;Popis byl vytvořen automaticky">
            <a:extLst>
              <a:ext uri="{FF2B5EF4-FFF2-40B4-BE49-F238E27FC236}">
                <a16:creationId xmlns:a16="http://schemas.microsoft.com/office/drawing/2014/main" id="{02C5E966-6077-43C4-9267-6F94E8AF4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" r="15350" b="16927"/>
          <a:stretch>
            <a:fillRect/>
          </a:stretch>
        </p:blipFill>
        <p:spPr bwMode="auto">
          <a:xfrm>
            <a:off x="4859338" y="3795713"/>
            <a:ext cx="4033837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Obrázek 7" descr="Obsah obrázku interiér, zavřít, kosmetické, oči&#10;&#10;Popis byl vytvořen automaticky">
            <a:extLst>
              <a:ext uri="{FF2B5EF4-FFF2-40B4-BE49-F238E27FC236}">
                <a16:creationId xmlns:a16="http://schemas.microsoft.com/office/drawing/2014/main" id="{B121D5BD-7818-44C4-AEEC-2B1446E83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29919" r="21651" b="22832"/>
          <a:stretch>
            <a:fillRect/>
          </a:stretch>
        </p:blipFill>
        <p:spPr bwMode="auto">
          <a:xfrm>
            <a:off x="4356100" y="1554163"/>
            <a:ext cx="403225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2" name="TextovéPole 8">
            <a:extLst>
              <a:ext uri="{FF2B5EF4-FFF2-40B4-BE49-F238E27FC236}">
                <a16:creationId xmlns:a16="http://schemas.microsoft.com/office/drawing/2014/main" id="{DA782642-89A4-44C0-8E3B-C849A9AFC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600" y="404813"/>
            <a:ext cx="71024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/>
              <a:t>Cleft lip and palate patients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BB05B19D-3A0C-4440-BE4D-64ECD164EA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122"/>
    </mc:Choice>
    <mc:Fallback>
      <p:transition spd="slow" advTm="30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393" x="4868863" y="6194425"/>
          <p14:tracePt t="17399" x="4886325" y="6135688"/>
          <p14:tracePt t="17406" x="4903788" y="6084888"/>
          <p14:tracePt t="17416" x="4937125" y="6034088"/>
          <p14:tracePt t="17421" x="4954588" y="5983288"/>
          <p14:tracePt t="17429" x="4979988" y="5922963"/>
          <p14:tracePt t="17436" x="4997450" y="5821363"/>
          <p14:tracePt t="17444" x="5013325" y="5778500"/>
          <p14:tracePt t="17452" x="5048250" y="5684838"/>
          <p14:tracePt t="17458" x="5064125" y="5626100"/>
          <p14:tracePt t="17466" x="5073650" y="5591175"/>
          <p14:tracePt t="17473" x="5091113" y="5532438"/>
          <p14:tracePt t="17481" x="5099050" y="5497513"/>
          <p14:tracePt t="17488" x="5116513" y="5456238"/>
          <p14:tracePt t="17496" x="5141913" y="5413375"/>
          <p14:tracePt t="17503" x="5167313" y="5353050"/>
          <p14:tracePt t="17511" x="5208588" y="5260975"/>
          <p14:tracePt t="17518" x="5268913" y="5149850"/>
          <p14:tracePt t="17525" x="5319713" y="5030788"/>
          <p14:tracePt t="17533" x="5370513" y="4937125"/>
          <p14:tracePt t="17540" x="5405438" y="4878388"/>
          <p14:tracePt t="17548" x="5430838" y="4827588"/>
          <p14:tracePt t="17555" x="5489575" y="4749800"/>
          <p14:tracePt t="17562" x="5557838" y="4630738"/>
          <p14:tracePt t="17570" x="5651500" y="4486275"/>
          <p14:tracePt t="17578" x="5719763" y="4368800"/>
          <p14:tracePt t="17585" x="5778500" y="4257675"/>
          <p14:tracePt t="17592" x="5838825" y="4171950"/>
          <p14:tracePt t="17599" x="5872163" y="4121150"/>
          <p14:tracePt t="17607" x="5965825" y="4044950"/>
          <p14:tracePt t="17615" x="6042025" y="3951288"/>
          <p14:tracePt t="17622" x="6135688" y="3841750"/>
          <p14:tracePt t="17630" x="6211888" y="3763963"/>
          <p14:tracePt t="17637" x="6280150" y="3662363"/>
          <p14:tracePt t="17645" x="6330950" y="3603625"/>
          <p14:tracePt t="17652" x="6338888" y="3603625"/>
          <p14:tracePt t="18032" x="6365875" y="3568700"/>
          <p14:tracePt t="18039" x="6391275" y="3517900"/>
          <p14:tracePt t="18047" x="6432550" y="3467100"/>
          <p14:tracePt t="18054" x="6475413" y="3416300"/>
          <p14:tracePt t="18061" x="6518275" y="3365500"/>
          <p14:tracePt t="18069" x="6569075" y="3314700"/>
          <p14:tracePt t="18077" x="6611938" y="3263900"/>
          <p14:tracePt t="18084" x="6688138" y="3186113"/>
          <p14:tracePt t="18091" x="6764338" y="3127375"/>
          <p14:tracePt t="18099" x="6807200" y="3094038"/>
          <p14:tracePt t="18106" x="6875463" y="3025775"/>
          <p14:tracePt t="18114" x="6908800" y="3000375"/>
          <p14:tracePt t="18121" x="6943725" y="2957513"/>
          <p14:tracePt t="18128" x="6969125" y="2940050"/>
          <p14:tracePt t="18136" x="6994525" y="2922588"/>
          <p14:tracePt t="18143" x="7019925" y="2914650"/>
          <p14:tracePt t="18151" x="7045325" y="2906713"/>
          <p14:tracePt t="18158" x="7070725" y="2881313"/>
          <p14:tracePt t="18166" x="7088188" y="2871788"/>
          <p14:tracePt t="18174" x="7138988" y="2855913"/>
          <p14:tracePt t="18180" x="7146925" y="2846388"/>
          <p14:tracePt t="18188" x="7164388" y="2838450"/>
          <p14:tracePt t="18196" x="7180263" y="2830513"/>
          <p14:tracePt t="18203" x="7180263" y="2820988"/>
          <p14:tracePt t="18210" x="7197725" y="2820988"/>
          <p14:tracePt t="18217" x="7205663" y="2820988"/>
          <p14:tracePt t="18270" x="7205663" y="2813050"/>
          <p14:tracePt t="18278" x="7205663" y="2805113"/>
          <p14:tracePt t="18285" x="7205663" y="2795588"/>
          <p14:tracePt t="18292" x="7205663" y="2778125"/>
          <p14:tracePt t="18300" x="7189788" y="2762250"/>
          <p14:tracePt t="18309" x="7172325" y="2736850"/>
          <p14:tracePt t="18315" x="7154863" y="2727325"/>
          <p14:tracePt t="18322" x="7138988" y="2711450"/>
          <p14:tracePt t="18330" x="7104063" y="2701925"/>
          <p14:tracePt t="18337" x="7053263" y="2686050"/>
          <p14:tracePt t="18345" x="7010400" y="2676525"/>
          <p14:tracePt t="18352" x="6977063" y="2651125"/>
          <p14:tracePt t="18360" x="6916738" y="2643188"/>
          <p14:tracePt t="18367" x="6865938" y="2633663"/>
          <p14:tracePt t="18375" x="6832600" y="2633663"/>
          <p14:tracePt t="18382" x="6789738" y="2625725"/>
          <p14:tracePt t="18389" x="6756400" y="2625725"/>
          <p14:tracePt t="18397" x="6705600" y="2617788"/>
          <p14:tracePt t="18404" x="6680200" y="2617788"/>
          <p14:tracePt t="18411" x="6654800" y="2617788"/>
          <p14:tracePt t="18419" x="6627813" y="2617788"/>
          <p14:tracePt t="18426" x="6602413" y="2617788"/>
          <p14:tracePt t="18434" x="6569075" y="2617788"/>
          <p14:tracePt t="18441" x="6551613" y="2625725"/>
          <p14:tracePt t="18448" x="6526213" y="2633663"/>
          <p14:tracePt t="18456" x="6492875" y="2643188"/>
          <p14:tracePt t="18464" x="6467475" y="2660650"/>
          <p14:tracePt t="18471" x="6450013" y="2668588"/>
          <p14:tracePt t="18479" x="6432550" y="2668588"/>
          <p14:tracePt t="18486" x="6407150" y="2676525"/>
          <p14:tracePt t="18493" x="6391275" y="2686050"/>
          <p14:tracePt t="18501" x="6381750" y="2693988"/>
          <p14:tracePt t="18508" x="6348413" y="2711450"/>
          <p14:tracePt t="18515" x="6323013" y="2719388"/>
          <p14:tracePt t="18524" x="6305550" y="2744788"/>
          <p14:tracePt t="18531" x="6272213" y="2762250"/>
          <p14:tracePt t="18538" x="6254750" y="2770188"/>
          <p14:tracePt t="18546" x="6246813" y="2778125"/>
          <p14:tracePt t="18553" x="6237288" y="2778125"/>
          <p14:tracePt t="18560" x="6229350" y="2787650"/>
          <p14:tracePt t="18576" x="6211888" y="2787650"/>
          <p14:tracePt t="18583" x="6203950" y="2787650"/>
          <p14:tracePt t="18628" x="6203950" y="2795588"/>
          <p14:tracePt t="18635" x="6194425" y="2805113"/>
          <p14:tracePt t="18643" x="6186488" y="2813050"/>
          <p14:tracePt t="18650" x="6178550" y="2820988"/>
          <p14:tracePt t="18665" x="6169025" y="2820988"/>
          <p14:tracePt t="18672" x="6161088" y="2820988"/>
          <p14:tracePt t="18702" x="6153150" y="2820988"/>
          <p14:tracePt t="18709" x="6143625" y="2820988"/>
          <p14:tracePt t="18717" x="6135688" y="2820988"/>
          <p14:tracePt t="18732" x="6127750" y="2820988"/>
          <p14:tracePt t="18740" x="6127750" y="2830513"/>
          <p14:tracePt t="18747" x="6118225" y="2830513"/>
          <p14:tracePt t="18755" x="6110288" y="2838450"/>
          <p14:tracePt t="18762" x="6084888" y="2846388"/>
          <p14:tracePt t="18769" x="6076950" y="2846388"/>
          <p14:tracePt t="18777" x="6067425" y="2846388"/>
          <p14:tracePt t="18784" x="6042025" y="2855913"/>
          <p14:tracePt t="18792" x="6024563" y="2855913"/>
          <p14:tracePt t="18799" x="6016625" y="2855913"/>
          <p14:tracePt t="18807" x="6008688" y="2855913"/>
          <p14:tracePt t="18814" x="5999163" y="2855913"/>
          <p14:tracePt t="18829" x="5991225" y="2855913"/>
          <p14:tracePt t="18836" x="5973763" y="2863850"/>
          <p14:tracePt t="18843" x="5965825" y="2863850"/>
          <p14:tracePt t="18851" x="5940425" y="2863850"/>
          <p14:tracePt t="18859" x="5922963" y="2863850"/>
          <p14:tracePt t="18866" x="5915025" y="2863850"/>
          <p14:tracePt t="18874" x="5897563" y="2863850"/>
          <p14:tracePt t="18881" x="5880100" y="2863850"/>
          <p14:tracePt t="18888" x="5864225" y="2863850"/>
          <p14:tracePt t="18896" x="5846763" y="2863850"/>
          <p14:tracePt t="18910" x="5829300" y="2863850"/>
          <p14:tracePt t="18919" x="5821363" y="2863850"/>
          <p14:tracePt t="18926" x="5813425" y="2863850"/>
          <p14:tracePt t="18933" x="5803900" y="2863850"/>
          <p14:tracePt t="18942" x="5795963" y="2863850"/>
          <p14:tracePt t="18963" x="5788025" y="2863850"/>
          <p14:tracePt t="18970" x="5778500" y="2863850"/>
          <p14:tracePt t="18986" x="5770563" y="2863850"/>
          <p14:tracePt t="18992" x="5761038" y="2863850"/>
          <p14:tracePt t="19000" x="5753100" y="2863850"/>
          <p14:tracePt t="19009" x="5745163" y="2863850"/>
          <p14:tracePt t="19015" x="5735638" y="2863850"/>
          <p14:tracePt t="19372" x="5761038" y="2863850"/>
          <p14:tracePt t="19380" x="5803900" y="2855913"/>
          <p14:tracePt t="19388" x="5829300" y="2855913"/>
          <p14:tracePt t="19394" x="5872163" y="2855913"/>
          <p14:tracePt t="19402" x="5905500" y="2855913"/>
          <p14:tracePt t="19410" x="5965825" y="2855913"/>
          <p14:tracePt t="19417" x="6049963" y="2838450"/>
          <p14:tracePt t="19425" x="6135688" y="2838450"/>
          <p14:tracePt t="19432" x="6211888" y="2830513"/>
          <p14:tracePt t="19440" x="6297613" y="2820988"/>
          <p14:tracePt t="19447" x="6381750" y="2820988"/>
          <p14:tracePt t="19455" x="6416675" y="2805113"/>
          <p14:tracePt t="19461" x="6450013" y="2795588"/>
          <p14:tracePt t="19469" x="6500813" y="2787650"/>
          <p14:tracePt t="19476" x="6561138" y="2770188"/>
          <p14:tracePt t="19484" x="6602413" y="2770188"/>
          <p14:tracePt t="19492" x="6645275" y="2762250"/>
          <p14:tracePt t="19499" x="6680200" y="2752725"/>
          <p14:tracePt t="19506" x="6721475" y="2752725"/>
          <p14:tracePt t="19514" x="6738938" y="2752725"/>
          <p14:tracePt t="19528" x="6746875" y="2752725"/>
          <p14:tracePt t="19536" x="6756400" y="2752725"/>
          <p14:tracePt t="19640" x="6738938" y="2762250"/>
          <p14:tracePt t="19648" x="6680200" y="2770188"/>
          <p14:tracePt t="19656" x="6637338" y="2770188"/>
          <p14:tracePt t="19663" x="6535738" y="2770188"/>
          <p14:tracePt t="19670" x="6442075" y="2770188"/>
          <p14:tracePt t="19678" x="6365875" y="2770188"/>
          <p14:tracePt t="19686" x="6297613" y="2770188"/>
          <p14:tracePt t="19693" x="6254750" y="2770188"/>
          <p14:tracePt t="19700" x="6194425" y="2770188"/>
          <p14:tracePt t="19708" x="6161088" y="2770188"/>
          <p14:tracePt t="19715" x="6118225" y="2770188"/>
          <p14:tracePt t="19723" x="6102350" y="2770188"/>
          <p14:tracePt t="19730" x="6076950" y="2770188"/>
          <p14:tracePt t="19737" x="6042025" y="2762250"/>
          <p14:tracePt t="19745" x="6016625" y="2752725"/>
          <p14:tracePt t="19752" x="6008688" y="2752725"/>
          <p14:tracePt t="19760" x="5991225" y="2752725"/>
          <p14:tracePt t="19767" x="5965825" y="2744788"/>
          <p14:tracePt t="19775" x="5957888" y="2744788"/>
          <p14:tracePt t="19782" x="5948363" y="2744788"/>
          <p14:tracePt t="19789" x="5940425" y="2744788"/>
          <p14:tracePt t="19805" x="5932488" y="2744788"/>
          <p14:tracePt t="19849" x="5922963" y="2736850"/>
          <p14:tracePt t="19857" x="5915025" y="2736850"/>
          <p14:tracePt t="19872" x="5915025" y="2727325"/>
          <p14:tracePt t="19879" x="5922963" y="2719388"/>
          <p14:tracePt t="19887" x="5957888" y="2711450"/>
          <p14:tracePt t="19895" x="6016625" y="2701925"/>
          <p14:tracePt t="19901" x="6084888" y="2701925"/>
          <p14:tracePt t="19910" x="6169025" y="2701925"/>
          <p14:tracePt t="19916" x="6246813" y="2701925"/>
          <p14:tracePt t="19927" x="6288088" y="2693988"/>
          <p14:tracePt t="19931" x="6348413" y="2693988"/>
          <p14:tracePt t="19939" x="6381750" y="2693988"/>
          <p14:tracePt t="19946" x="6407150" y="2693988"/>
          <p14:tracePt t="19954" x="6424613" y="2693988"/>
          <p14:tracePt t="19962" x="6442075" y="2686050"/>
          <p14:tracePt t="19969" x="6450013" y="2686050"/>
          <p14:tracePt t="19977" x="6467475" y="2686050"/>
          <p14:tracePt t="19983" x="6483350" y="2686050"/>
          <p14:tracePt t="19998" x="6492875" y="2686050"/>
          <p14:tracePt t="20006" x="6500813" y="2686050"/>
          <p14:tracePt t="20028" x="6518275" y="2686050"/>
          <p14:tracePt t="20036" x="6535738" y="2676525"/>
          <p14:tracePt t="20043" x="6543675" y="2668588"/>
          <p14:tracePt t="20050" x="6561138" y="2660650"/>
          <p14:tracePt t="20058" x="6569075" y="2660650"/>
          <p14:tracePt t="20065" x="6586538" y="2651125"/>
          <p14:tracePt t="20073" x="6602413" y="2643188"/>
          <p14:tracePt t="20080" x="6619875" y="2643188"/>
          <p14:tracePt t="20095" x="6627813" y="2643188"/>
          <p14:tracePt t="20102" x="6637338" y="2643188"/>
          <p14:tracePt t="21207" x="6577013" y="2668588"/>
          <p14:tracePt t="21213" x="6457950" y="2711450"/>
          <p14:tracePt t="21221" x="6356350" y="2770188"/>
          <p14:tracePt t="21227" x="6237288" y="2830513"/>
          <p14:tracePt t="21234" x="6118225" y="2897188"/>
          <p14:tracePt t="21241" x="6008688" y="2974975"/>
          <p14:tracePt t="21249" x="5889625" y="3033713"/>
          <p14:tracePt t="21257" x="5735638" y="3135313"/>
          <p14:tracePt t="21264" x="5532438" y="3263900"/>
          <p14:tracePt t="21273" x="5413375" y="3340100"/>
          <p14:tracePt t="21279" x="5294313" y="3441700"/>
          <p14:tracePt t="21287" x="5208588" y="3517900"/>
          <p14:tracePt t="21294" x="5116513" y="3594100"/>
          <p14:tracePt t="21303" x="5013325" y="3687763"/>
          <p14:tracePt t="21310" x="4929188" y="3756025"/>
          <p14:tracePt t="21316" x="4852988" y="3824288"/>
          <p14:tracePt t="21325" x="4784725" y="3883025"/>
          <p14:tracePt t="21333" x="4724400" y="3943350"/>
          <p14:tracePt t="21344" x="4640263" y="4019550"/>
          <p14:tracePt t="21347" x="4589463" y="4070350"/>
          <p14:tracePt t="21355" x="4538663" y="4113213"/>
          <p14:tracePt t="21361" x="4470400" y="4181475"/>
          <p14:tracePt t="21369" x="4410075" y="4232275"/>
          <p14:tracePt t="21376" x="4341813" y="4265613"/>
          <p14:tracePt t="21384" x="4308475" y="4300538"/>
          <p14:tracePt t="21391" x="4275138" y="4325938"/>
          <p14:tracePt t="21398" x="4224338" y="4351338"/>
          <p14:tracePt t="21407" x="4156075" y="4394200"/>
          <p14:tracePt t="21413" x="4138613" y="4410075"/>
          <p14:tracePt t="21421" x="4079875" y="4435475"/>
          <p14:tracePt t="21428" x="4052888" y="4452938"/>
          <p14:tracePt t="21436" x="4027488" y="4478338"/>
          <p14:tracePt t="21442" x="3994150" y="4495800"/>
          <p14:tracePt t="21450" x="3968750" y="4513263"/>
          <p14:tracePt t="21458" x="3951288" y="4529138"/>
          <p14:tracePt t="21465" x="3925888" y="4564063"/>
          <p14:tracePt t="21472" x="3917950" y="4589463"/>
          <p14:tracePt t="21480" x="3900488" y="4597400"/>
          <p14:tracePt t="21488" x="3883025" y="4614863"/>
          <p14:tracePt t="21495" x="3867150" y="4648200"/>
          <p14:tracePt t="21502" x="3832225" y="4673600"/>
          <p14:tracePt t="21510" x="3806825" y="4699000"/>
          <p14:tracePt t="21518" x="3773488" y="4741863"/>
          <p14:tracePt t="21524" x="3730625" y="4767263"/>
          <p14:tracePt t="21532" x="3705225" y="4792663"/>
          <p14:tracePt t="21539" x="3662363" y="4818063"/>
          <p14:tracePt t="21547" x="3646488" y="4835525"/>
          <p14:tracePt t="21555" x="3619500" y="4852988"/>
          <p14:tracePt t="21562" x="3603625" y="4860925"/>
          <p14:tracePt t="21570" x="3578225" y="4868863"/>
          <p14:tracePt t="21577" x="3568700" y="4878388"/>
          <p14:tracePt t="21585" x="3552825" y="4886325"/>
          <p14:tracePt t="21591" x="3543300" y="4894263"/>
          <p14:tracePt t="21598" x="3535363" y="4903788"/>
          <p14:tracePt t="21608" x="3517900" y="4911725"/>
          <p14:tracePt t="21614" x="3502025" y="4919663"/>
          <p14:tracePt t="21623" x="3484563" y="4929188"/>
          <p14:tracePt t="21629" x="3475038" y="4929188"/>
          <p14:tracePt t="21637" x="3459163" y="4937125"/>
          <p14:tracePt t="21643" x="3433763" y="4946650"/>
          <p14:tracePt t="21652" x="3416300" y="4972050"/>
          <p14:tracePt t="21658" x="3408363" y="4987925"/>
          <p14:tracePt t="21667" x="3390900" y="5005388"/>
          <p14:tracePt t="21675" x="3365500" y="5013325"/>
          <p14:tracePt t="21681" x="3348038" y="5038725"/>
          <p14:tracePt t="21690" x="3322638" y="5056188"/>
          <p14:tracePt t="21697" x="3305175" y="5081588"/>
          <p14:tracePt t="21704" x="3279775" y="5106988"/>
          <p14:tracePt t="21711" x="3246438" y="5141913"/>
          <p14:tracePt t="21719" x="3238500" y="5157788"/>
          <p14:tracePt t="21726" x="3221038" y="5175250"/>
          <p14:tracePt t="21733" x="3195638" y="5192713"/>
          <p14:tracePt t="21741" x="3186113" y="5200650"/>
          <p14:tracePt t="21750" x="3178175" y="5208588"/>
          <p14:tracePt t="21760" x="3178175" y="5218113"/>
          <p14:tracePt t="21766" x="3170238" y="5218113"/>
          <p14:tracePt t="21772" x="3160713" y="5226050"/>
          <p14:tracePt t="21884" x="3160713" y="5235575"/>
          <p14:tracePt t="21891" x="3160713" y="5243513"/>
          <p14:tracePt t="21906" x="3170238" y="5251450"/>
          <p14:tracePt t="21912" x="3178175" y="5260975"/>
          <p14:tracePt t="21920" x="3195638" y="5276850"/>
          <p14:tracePt t="21927" x="3221038" y="5276850"/>
          <p14:tracePt t="21939" x="3228975" y="5276850"/>
          <p14:tracePt t="21941" x="3238500" y="5286375"/>
          <p14:tracePt t="21949" x="3254375" y="5286375"/>
          <p14:tracePt t="21964" x="3279775" y="5286375"/>
          <p14:tracePt t="21973" x="3289300" y="5286375"/>
          <p14:tracePt t="21979" x="3305175" y="5286375"/>
          <p14:tracePt t="21987" x="3340100" y="5286375"/>
          <p14:tracePt t="21994" x="3365500" y="5286375"/>
          <p14:tracePt t="22002" x="3398838" y="5286375"/>
          <p14:tracePt t="22009" x="3441700" y="5286375"/>
          <p14:tracePt t="22016" x="3475038" y="5286375"/>
          <p14:tracePt t="22024" x="3517900" y="5286375"/>
          <p14:tracePt t="22031" x="3552825" y="5286375"/>
          <p14:tracePt t="22039" x="3568700" y="5286375"/>
          <p14:tracePt t="22046" x="3603625" y="5286375"/>
          <p14:tracePt t="22054" x="3619500" y="5286375"/>
          <p14:tracePt t="22061" x="3629025" y="5286375"/>
          <p14:tracePt t="22069" x="3646488" y="5286375"/>
          <p14:tracePt t="22075" x="3679825" y="5276850"/>
          <p14:tracePt t="22084" x="3687763" y="5276850"/>
          <p14:tracePt t="22090" x="3713163" y="5260975"/>
          <p14:tracePt t="22098" x="3756025" y="5251450"/>
          <p14:tracePt t="22105" x="3806825" y="5235575"/>
          <p14:tracePt t="22113" x="3857625" y="5218113"/>
          <p14:tracePt t="22121" x="3917950" y="5200650"/>
          <p14:tracePt t="22128" x="3976688" y="5175250"/>
          <p14:tracePt t="22136" x="4002088" y="5157788"/>
          <p14:tracePt t="22143" x="4037013" y="5141913"/>
          <p14:tracePt t="22152" x="4052888" y="5132388"/>
          <p14:tracePt t="22166" x="4062413" y="5132388"/>
          <p14:tracePt t="22176" x="4070350" y="5132388"/>
          <p14:tracePt t="22232" x="4087813" y="5132388"/>
          <p14:tracePt t="22239" x="4105275" y="5124450"/>
          <p14:tracePt t="22465" x="4079875" y="5124450"/>
          <p14:tracePt t="22472" x="4044950" y="5124450"/>
          <p14:tracePt t="22478" x="4002088" y="5124450"/>
          <p14:tracePt t="22486" x="3986213" y="5124450"/>
          <p14:tracePt t="22493" x="3951288" y="5124450"/>
          <p14:tracePt t="22500" x="3917950" y="5124450"/>
          <p14:tracePt t="22508" x="3908425" y="5124450"/>
          <p14:tracePt t="22515" x="3892550" y="5124450"/>
          <p14:tracePt t="22522" x="3883025" y="5124450"/>
          <p14:tracePt t="22539" x="3867150" y="5124450"/>
          <p14:tracePt t="22545" x="3857625" y="5124450"/>
          <p14:tracePt t="22605" x="3849688" y="5124450"/>
          <p14:tracePt t="22620" x="3841750" y="5124450"/>
          <p14:tracePt t="22627" x="3832225" y="5124450"/>
          <p14:tracePt t="22635" x="3824288" y="5124450"/>
          <p14:tracePt t="22642" x="3816350" y="5124450"/>
          <p14:tracePt t="22649" x="3798888" y="5124450"/>
          <p14:tracePt t="22657" x="3781425" y="5132388"/>
          <p14:tracePt t="22665" x="3763963" y="5141913"/>
          <p14:tracePt t="22680" x="3756025" y="5141913"/>
          <p14:tracePt t="22687" x="3748088" y="5141913"/>
          <p14:tracePt t="22694" x="3738563" y="5157788"/>
          <p14:tracePt t="22702" x="3730625" y="5157788"/>
          <p14:tracePt t="22709" x="3713163" y="5157788"/>
          <p14:tracePt t="22717" x="3697288" y="5157788"/>
          <p14:tracePt t="22724" x="3662363" y="5157788"/>
          <p14:tracePt t="22732" x="3646488" y="5157788"/>
          <p14:tracePt t="22739" x="3636963" y="5157788"/>
          <p14:tracePt t="22746" x="3611563" y="5157788"/>
          <p14:tracePt t="22755" x="3578225" y="5157788"/>
          <p14:tracePt t="22762" x="3568700" y="5157788"/>
          <p14:tracePt t="22769" x="3552825" y="5157788"/>
          <p14:tracePt t="22776" x="3543300" y="5157788"/>
          <p14:tracePt t="22784" x="3517900" y="5157788"/>
          <p14:tracePt t="22791" x="3509963" y="5157788"/>
          <p14:tracePt t="22799" x="3502025" y="5157788"/>
          <p14:tracePt t="22806" x="3492500" y="5157788"/>
          <p14:tracePt t="22814" x="3475038" y="5157788"/>
          <p14:tracePt t="22829" x="3467100" y="5157788"/>
          <p14:tracePt t="22836" x="3449638" y="5157788"/>
          <p14:tracePt t="22843" x="3441700" y="5157788"/>
          <p14:tracePt t="22851" x="3433763" y="5157788"/>
          <p14:tracePt t="22858" x="3424238" y="5157788"/>
          <p14:tracePt t="22873" x="3416300" y="5157788"/>
          <p14:tracePt t="22880" x="3408363" y="5157788"/>
          <p14:tracePt t="22889" x="3390900" y="5157788"/>
          <p14:tracePt t="22896" x="3382963" y="5157788"/>
          <p14:tracePt t="22902" x="3373438" y="5157788"/>
          <p14:tracePt t="22910" x="3373438" y="5167313"/>
          <p14:tracePt t="22921" x="3365500" y="5167313"/>
          <p14:tracePt t="22924" x="3355975" y="5167313"/>
          <p14:tracePt t="22932" x="3348038" y="5175250"/>
          <p14:tracePt t="22939" x="3340100" y="5175250"/>
          <p14:tracePt t="22949" x="3330575" y="5175250"/>
          <p14:tracePt t="22959" x="3322638" y="5175250"/>
          <p14:tracePt t="22963" x="3314700" y="5175250"/>
          <p14:tracePt t="22971" x="3305175" y="5175250"/>
          <p14:tracePt t="24439" x="3254375" y="5183188"/>
          <p14:tracePt t="24446" x="3178175" y="5192713"/>
          <p14:tracePt t="24452" x="3135313" y="5200650"/>
          <p14:tracePt t="24459" x="3059113" y="5208588"/>
          <p14:tracePt t="24467" x="3008313" y="5208588"/>
          <p14:tracePt t="24474" x="2957513" y="5218113"/>
          <p14:tracePt t="24482" x="2914650" y="5218113"/>
          <p14:tracePt t="24490" x="2881313" y="5218113"/>
          <p14:tracePt t="24496" x="2830513" y="5218113"/>
          <p14:tracePt t="24505" x="2787650" y="5218113"/>
          <p14:tracePt t="24511" x="2727325" y="5218113"/>
          <p14:tracePt t="24519" x="2693988" y="5218113"/>
          <p14:tracePt t="24526" x="2651125" y="5226050"/>
          <p14:tracePt t="24533" x="2633663" y="5226050"/>
          <p14:tracePt t="24541" x="2608263" y="5226050"/>
          <p14:tracePt t="24549" x="2592388" y="5226050"/>
          <p14:tracePt t="24555" x="2574925" y="5226050"/>
          <p14:tracePt t="24563" x="2557463" y="5226050"/>
          <p14:tracePt t="24571" x="2541588" y="5235575"/>
          <p14:tracePt t="24578" x="2532063" y="5235575"/>
          <p14:tracePt t="24585" x="2506663" y="5235575"/>
          <p14:tracePt t="24593" x="2489200" y="5243513"/>
          <p14:tracePt t="24601" x="2481263" y="5243513"/>
          <p14:tracePt t="24608" x="2463800" y="5251450"/>
          <p14:tracePt t="24616" x="2447925" y="5251450"/>
          <p14:tracePt t="24622" x="2430463" y="5268913"/>
          <p14:tracePt t="24631" x="2422525" y="5268913"/>
          <p14:tracePt t="24638" x="2405063" y="5276850"/>
          <p14:tracePt t="24645" x="2397125" y="5276850"/>
          <p14:tracePt t="24653" x="2387600" y="5276850"/>
          <p14:tracePt t="24660" x="2371725" y="5276850"/>
          <p14:tracePt t="24668" x="2354263" y="5286375"/>
          <p14:tracePt t="24674" x="2336800" y="5286375"/>
          <p14:tracePt t="24683" x="2319338" y="5294313"/>
          <p14:tracePt t="24689" x="2311400" y="5302250"/>
          <p14:tracePt t="24698" x="2286000" y="5302250"/>
          <p14:tracePt t="24704" x="2268538" y="5302250"/>
          <p14:tracePt t="24721" x="2260600" y="5302250"/>
          <p14:tracePt t="24727" x="2252663" y="5311775"/>
          <p14:tracePt t="24742" x="2243138" y="5311775"/>
          <p14:tracePt t="25391" x="2268538" y="5311775"/>
          <p14:tracePt t="25399" x="2293938" y="5311775"/>
          <p14:tracePt t="25405" x="2319338" y="5311775"/>
          <p14:tracePt t="25412" x="2336800" y="5311775"/>
          <p14:tracePt t="25420" x="2344738" y="5311775"/>
          <p14:tracePt t="25427" x="2362200" y="5311775"/>
          <p14:tracePt t="25442" x="2379663" y="5311775"/>
          <p14:tracePt t="25457" x="2397125" y="5311775"/>
          <p14:tracePt t="25466" x="2413000" y="5311775"/>
          <p14:tracePt t="25480" x="2422525" y="5311775"/>
          <p14:tracePt t="25487" x="2430463" y="5311775"/>
          <p14:tracePt t="25509" x="2438400" y="5311775"/>
          <p14:tracePt t="25519" x="2447925" y="5311775"/>
          <p14:tracePt t="25524" x="2455863" y="5311775"/>
          <p14:tracePt t="25539" x="2463800" y="5311775"/>
          <p14:tracePt t="25547" x="2473325" y="5311775"/>
          <p14:tracePt t="25554" x="2481263" y="5311775"/>
          <p14:tracePt t="25569" x="2489200" y="5311775"/>
          <p14:tracePt t="25577" x="2498725" y="5311775"/>
          <p14:tracePt t="25591" x="2506663" y="5311775"/>
          <p14:tracePt t="25599" x="2524125" y="5311775"/>
          <p14:tracePt t="25608" x="2532063" y="5302250"/>
          <p14:tracePt t="25618" x="2541588" y="5302250"/>
          <p14:tracePt t="25623" x="2549525" y="5302250"/>
          <p14:tracePt t="26032" x="2557463" y="5302250"/>
          <p14:tracePt t="26038" x="2574925" y="5294313"/>
          <p14:tracePt t="26045" x="2600325" y="5286375"/>
          <p14:tracePt t="26053" x="2633663" y="5276850"/>
          <p14:tracePt t="26060" x="2651125" y="5268913"/>
          <p14:tracePt t="26068" x="2668588" y="5268913"/>
          <p14:tracePt t="26076" x="2711450" y="5260975"/>
          <p14:tracePt t="26083" x="2727325" y="5251450"/>
          <p14:tracePt t="26090" x="2744788" y="5243513"/>
          <p14:tracePt t="26097" x="2752725" y="5243513"/>
          <p14:tracePt t="26105" x="2778125" y="5226050"/>
          <p14:tracePt t="26112" x="2795588" y="5218113"/>
          <p14:tracePt t="26120" x="2805113" y="5208588"/>
          <p14:tracePt t="26128" x="2820988" y="5200650"/>
          <p14:tracePt t="26135" x="2855913" y="5192713"/>
          <p14:tracePt t="26143" x="2871788" y="5192713"/>
          <p14:tracePt t="26150" x="2889250" y="5183188"/>
          <p14:tracePt t="26157" x="2906713" y="5175250"/>
          <p14:tracePt t="26164" x="2932113" y="5167313"/>
          <p14:tracePt t="26172" x="2949575" y="5149850"/>
          <p14:tracePt t="26179" x="2957513" y="5141913"/>
          <p14:tracePt t="26187" x="2974975" y="5141913"/>
          <p14:tracePt t="26195" x="2982913" y="5141913"/>
          <p14:tracePt t="26202" x="3000375" y="5132388"/>
          <p14:tracePt t="26210" x="3016250" y="5132388"/>
          <p14:tracePt t="26216" x="3025775" y="5132388"/>
          <p14:tracePt t="26224" x="3051175" y="5132388"/>
          <p14:tracePt t="26232" x="3076575" y="5132388"/>
          <p14:tracePt t="26239" x="3109913" y="5124450"/>
          <p14:tracePt t="26247" x="3127375" y="5124450"/>
          <p14:tracePt t="26254" x="3152775" y="5124450"/>
          <p14:tracePt t="26261" x="3178175" y="5124450"/>
          <p14:tracePt t="26269" x="3186113" y="5124450"/>
          <p14:tracePt t="26277" x="3195638" y="5124450"/>
          <p14:tracePt t="26284" x="3203575" y="5124450"/>
          <p14:tracePt t="26292" x="3228975" y="5124450"/>
          <p14:tracePt t="26299" x="3238500" y="5124450"/>
          <p14:tracePt t="26306" x="3246438" y="5116513"/>
          <p14:tracePt t="26314" x="3263900" y="5116513"/>
          <p14:tracePt t="26321" x="3271838" y="5116513"/>
          <p14:tracePt t="26328" x="3279775" y="5116513"/>
          <p14:tracePt t="26336" x="3305175" y="5116513"/>
          <p14:tracePt t="26352" x="3314700" y="5116513"/>
          <p14:tracePt t="26361" x="3322638" y="5116513"/>
          <p14:tracePt t="26374" x="3330575" y="5116513"/>
          <p14:tracePt t="26381" x="3340100" y="5116513"/>
          <p14:tracePt t="26389" x="3355975" y="5116513"/>
          <p14:tracePt t="26395" x="3373438" y="5116513"/>
          <p14:tracePt t="26403" x="3382963" y="5116513"/>
          <p14:tracePt t="26411" x="3408363" y="5116513"/>
          <p14:tracePt t="26418" x="3433763" y="5116513"/>
          <p14:tracePt t="26427" x="3449638" y="5116513"/>
          <p14:tracePt t="26433" x="3467100" y="5116513"/>
          <p14:tracePt t="26440" x="3484563" y="5106988"/>
          <p14:tracePt t="26448" x="3502025" y="5106988"/>
          <p14:tracePt t="26455" x="3517900" y="5106988"/>
          <p14:tracePt t="26462" x="3535363" y="5099050"/>
          <p14:tracePt t="26472" x="3543300" y="5099050"/>
          <p14:tracePt t="26480" x="3560763" y="5099050"/>
          <p14:tracePt t="26485" x="3594100" y="5091113"/>
          <p14:tracePt t="26493" x="3619500" y="5073650"/>
          <p14:tracePt t="26500" x="3662363" y="5064125"/>
          <p14:tracePt t="26508" x="3671888" y="5064125"/>
          <p14:tracePt t="26514" x="3697288" y="5056188"/>
          <p14:tracePt t="26522" x="3713163" y="5056188"/>
          <p14:tracePt t="26529" x="3722688" y="5056188"/>
          <p14:tracePt t="26537" x="3738563" y="5056188"/>
          <p14:tracePt t="26544" x="3748088" y="5056188"/>
          <p14:tracePt t="28513" x="3517900" y="4852988"/>
          <p14:tracePt t="28518" x="3289300" y="4605338"/>
          <p14:tracePt t="28526" x="3094038" y="4384675"/>
          <p14:tracePt t="28532" x="2762250" y="4095750"/>
          <p14:tracePt t="28540" x="2387600" y="3705225"/>
          <p14:tracePt t="28549" x="2030413" y="3238500"/>
          <p14:tracePt t="28555" x="1946275" y="3135313"/>
          <p14:tracePt t="28563" x="1622425" y="2617788"/>
          <p14:tracePt t="28570" x="1411288" y="2065338"/>
          <p14:tracePt t="28578" x="1368425" y="2014538"/>
          <p14:tracePt t="28585" x="1130300" y="1317625"/>
          <p14:tracePt t="28593" x="1079500" y="1163638"/>
          <p14:tracePt t="28600" x="1069975" y="1087438"/>
          <p14:tracePt t="28607" x="1036638" y="620713"/>
          <p14:tracePt t="28616" x="1036638" y="441325"/>
          <p14:tracePt t="28623" x="1036638" y="374650"/>
          <p14:tracePt t="28631" x="1036638" y="339725"/>
          <p14:tracePt t="28637" x="1036638" y="306388"/>
          <p14:tracePt t="28645" x="1036638" y="263525"/>
          <p14:tracePt t="28652" x="1044575" y="203200"/>
          <p14:tracePt t="28660" x="1044575" y="187325"/>
          <p14:tracePt t="28927" x="849313" y="101600"/>
        </p14:tracePtLst>
      </p14:laserTraceLst>
    </p:ext>
  </p:extLs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>
            <a:extLst>
              <a:ext uri="{FF2B5EF4-FFF2-40B4-BE49-F238E27FC236}">
                <a16:creationId xmlns:a16="http://schemas.microsoft.com/office/drawing/2014/main" id="{F082FD9C-3424-438C-BD3A-B56C80584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060575"/>
            <a:ext cx="4640263" cy="428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E0214276-AFF6-4178-AC55-5CA359622A31}"/>
              </a:ext>
            </a:extLst>
          </p:cNvPr>
          <p:cNvSpPr/>
          <p:nvPr/>
        </p:nvSpPr>
        <p:spPr>
          <a:xfrm>
            <a:off x="2967038" y="3789363"/>
            <a:ext cx="1512887" cy="2873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1444" name="TextovéPole 2">
            <a:extLst>
              <a:ext uri="{FF2B5EF4-FFF2-40B4-BE49-F238E27FC236}">
                <a16:creationId xmlns:a16="http://schemas.microsoft.com/office/drawing/2014/main" id="{46CB8B07-FD07-4AC1-BDCA-5849E244C7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908050"/>
            <a:ext cx="568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/>
              <a:t>Gummy smile, inclined occlusal plane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2823002A-8C61-48E5-B713-54D6678FB2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48"/>
    </mc:Choice>
    <mc:Fallback>
      <p:transition spd="slow" advTm="13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>
            <a:extLst>
              <a:ext uri="{FF2B5EF4-FFF2-40B4-BE49-F238E27FC236}">
                <a16:creationId xmlns:a16="http://schemas.microsoft.com/office/drawing/2014/main" id="{2F2461D1-90AB-4A70-9166-E7B5118CE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335088"/>
            <a:ext cx="4105275" cy="476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6F2C5A0-FBD2-4CB3-ADE3-74EDF04A19CF}"/>
              </a:ext>
            </a:extLst>
          </p:cNvPr>
          <p:cNvSpPr/>
          <p:nvPr/>
        </p:nvSpPr>
        <p:spPr>
          <a:xfrm>
            <a:off x="1619250" y="3284538"/>
            <a:ext cx="1512888" cy="2889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62468" name="Picture 4">
            <a:extLst>
              <a:ext uri="{FF2B5EF4-FFF2-40B4-BE49-F238E27FC236}">
                <a16:creationId xmlns:a16="http://schemas.microsoft.com/office/drawing/2014/main" id="{1E2CE650-2E3F-44A7-A87E-64EA776ED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352550"/>
            <a:ext cx="4105275" cy="47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53B8083B-0E3C-43C0-BF28-68A10640D63B}"/>
              </a:ext>
            </a:extLst>
          </p:cNvPr>
          <p:cNvSpPr/>
          <p:nvPr/>
        </p:nvSpPr>
        <p:spPr>
          <a:xfrm>
            <a:off x="5003800" y="3573463"/>
            <a:ext cx="647700" cy="2873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2470" name="TextovéPole 3">
            <a:extLst>
              <a:ext uri="{FF2B5EF4-FFF2-40B4-BE49-F238E27FC236}">
                <a16:creationId xmlns:a16="http://schemas.microsoft.com/office/drawing/2014/main" id="{D67269D1-A968-415E-A553-305504B52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476250"/>
            <a:ext cx="7416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/>
              <a:t>Skeletal class II, protrusion upper incisors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83B69B33-19EC-40A7-B247-1085B32170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36"/>
    </mc:Choice>
    <mc:Fallback>
      <p:transition spd="slow" advTm="12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B6866F0F-1F75-4734-B234-CF69E25737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/>
              <a:t>Diagnostic</a:t>
            </a:r>
            <a:r>
              <a:rPr lang="en-US" altLang="cs-CZ" sz="3200"/>
              <a:t> e</a:t>
            </a:r>
            <a:r>
              <a:rPr lang="cs-CZ" altLang="cs-CZ" sz="3200"/>
              <a:t>xamination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82A597DE-4337-4424-B8A1-3F02F7914ED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cs-CZ">
                <a:solidFill>
                  <a:srgbClr val="FFFF00"/>
                </a:solidFill>
              </a:rPr>
              <a:t>2. CLINICAL EXAMINATION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cs-CZ" u="sng"/>
              <a:t>a] extraoral examination</a:t>
            </a:r>
          </a:p>
          <a:p>
            <a:pPr eaLnBrk="1" hangingPunct="1">
              <a:buFontTx/>
              <a:buChar char="-"/>
            </a:pPr>
            <a:r>
              <a:rPr lang="en-US" altLang="cs-CZ"/>
              <a:t>profile [convex, concave, straight]</a:t>
            </a:r>
          </a:p>
          <a:p>
            <a:pPr eaLnBrk="1" hangingPunct="1">
              <a:buFontTx/>
              <a:buChar char="-"/>
            </a:pPr>
            <a:r>
              <a:rPr lang="en-US" altLang="cs-CZ"/>
              <a:t>face symmetry</a:t>
            </a:r>
          </a:p>
          <a:p>
            <a:pPr eaLnBrk="1" hangingPunct="1">
              <a:buFontTx/>
              <a:buChar char="-"/>
            </a:pPr>
            <a:r>
              <a:rPr lang="en-US" altLang="cs-CZ"/>
              <a:t>temporomandibular joints</a:t>
            </a:r>
            <a:endParaRPr lang="cs-CZ" altLang="cs-CZ"/>
          </a:p>
        </p:txBody>
      </p:sp>
      <p:pic>
        <p:nvPicPr>
          <p:cNvPr id="7172" name="Zvuk 2">
            <a:hlinkClick r:id="" action="ppaction://media"/>
            <a:extLst>
              <a:ext uri="{FF2B5EF4-FFF2-40B4-BE49-F238E27FC236}">
                <a16:creationId xmlns:a16="http://schemas.microsoft.com/office/drawing/2014/main" id="{C818128A-56D7-42B0-8DFC-6A5F2098C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D875653-A6D4-409A-B55C-B812CFCD74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218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A8B8438B-5005-467C-B850-522479FFE8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Skeletal class II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147F30A8-911B-418E-A00E-09274573111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cs-CZ" altLang="cs-CZ"/>
          </a:p>
        </p:txBody>
      </p:sp>
      <p:pic>
        <p:nvPicPr>
          <p:cNvPr id="63492" name="Picture 4">
            <a:extLst>
              <a:ext uri="{FF2B5EF4-FFF2-40B4-BE49-F238E27FC236}">
                <a16:creationId xmlns:a16="http://schemas.microsoft.com/office/drawing/2014/main" id="{6A4A7312-D62C-4BC0-8279-1C74E8042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152650"/>
            <a:ext cx="4464050" cy="451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D39FB5B9-E037-450B-9A1E-DA44353BAC7E}"/>
              </a:ext>
            </a:extLst>
          </p:cNvPr>
          <p:cNvSpPr/>
          <p:nvPr/>
        </p:nvSpPr>
        <p:spPr>
          <a:xfrm>
            <a:off x="3059113" y="3860800"/>
            <a:ext cx="504825" cy="2889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15CCEFF7-CE83-4296-B9BE-83566D2D45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101"/>
    </mc:Choice>
    <mc:Fallback>
      <p:transition spd="slow" advTm="23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370" x="3492500" y="6184900"/>
          <p14:tracePt t="8701" x="3178175" y="6627813"/>
          <p14:tracePt t="8709" x="3186113" y="6518275"/>
          <p14:tracePt t="8716" x="3195638" y="6442075"/>
          <p14:tracePt t="8724" x="3203575" y="6399213"/>
          <p14:tracePt t="8731" x="3221038" y="6365875"/>
          <p14:tracePt t="8738" x="3221038" y="6330950"/>
          <p14:tracePt t="8745" x="3228975" y="6297613"/>
          <p14:tracePt t="8753" x="3238500" y="6262688"/>
          <p14:tracePt t="8761" x="3263900" y="6178550"/>
          <p14:tracePt t="8768" x="3271838" y="6092825"/>
          <p14:tracePt t="8775" x="3279775" y="6024563"/>
          <p14:tracePt t="8783" x="3289300" y="5983288"/>
          <p14:tracePt t="8789" x="3297238" y="5922963"/>
          <p14:tracePt t="8798" x="3297238" y="5897563"/>
          <p14:tracePt t="8806" x="3297238" y="5889625"/>
          <p14:tracePt t="8812" x="3297238" y="5872163"/>
          <p14:tracePt t="8821" x="3297238" y="5854700"/>
          <p14:tracePt t="8828" x="3297238" y="5846763"/>
          <p14:tracePt t="8835" x="3297238" y="5838825"/>
          <p14:tracePt t="8842" x="3297238" y="5829300"/>
          <p14:tracePt t="8902" x="3314700" y="5813425"/>
          <p14:tracePt t="8910" x="3322638" y="5770563"/>
          <p14:tracePt t="8917" x="3330575" y="5735638"/>
          <p14:tracePt t="8924" x="3340100" y="5710238"/>
          <p14:tracePt t="8932" x="3348038" y="5668963"/>
          <p14:tracePt t="8939" x="3373438" y="5591175"/>
          <p14:tracePt t="8946" x="3373438" y="5565775"/>
          <p14:tracePt t="8955" x="3382963" y="5532438"/>
          <p14:tracePt t="8962" x="3398838" y="5481638"/>
          <p14:tracePt t="8969" x="3398838" y="5472113"/>
          <p14:tracePt t="8976" x="3398838" y="5464175"/>
          <p14:tracePt t="8984" x="3398838" y="5456238"/>
          <p14:tracePt t="8999" x="3398838" y="5446713"/>
          <p14:tracePt t="9006" x="3398838" y="5430838"/>
          <p14:tracePt t="9075" x="3398838" y="5421313"/>
          <p14:tracePt t="9083" x="3398838" y="5413375"/>
          <p14:tracePt t="9089" x="3398838" y="5405438"/>
          <p14:tracePt t="9096" x="3408363" y="5395913"/>
          <p14:tracePt t="9103" x="3416300" y="5380038"/>
          <p14:tracePt t="9111" x="3424238" y="5362575"/>
          <p14:tracePt t="9118" x="3433763" y="5362575"/>
          <p14:tracePt t="9125" x="3433763" y="5353050"/>
          <p14:tracePt t="9133" x="3433763" y="5345113"/>
          <p14:tracePt t="9155" x="3441700" y="5327650"/>
          <p14:tracePt t="9163" x="3449638" y="5319713"/>
          <p14:tracePt t="9178" x="3449638" y="5302250"/>
          <p14:tracePt t="9192" x="3449638" y="5294313"/>
          <p14:tracePt t="9833" x="3484563" y="5276850"/>
          <p14:tracePt t="9840" x="3502025" y="5268913"/>
          <p14:tracePt t="9848" x="3543300" y="5251450"/>
          <p14:tracePt t="9855" x="3568700" y="5235575"/>
          <p14:tracePt t="9863" x="3594100" y="5208588"/>
          <p14:tracePt t="9870" x="3636963" y="5192713"/>
          <p14:tracePt t="9878" x="3679825" y="5175250"/>
          <p14:tracePt t="9885" x="3722688" y="5149850"/>
          <p14:tracePt t="9893" x="3773488" y="5141913"/>
          <p14:tracePt t="9900" x="3816350" y="5124450"/>
          <p14:tracePt t="9908" x="3849688" y="5116513"/>
          <p14:tracePt t="9915" x="3900488" y="5106988"/>
          <p14:tracePt t="9922" x="3917950" y="5099050"/>
          <p14:tracePt t="9929" x="3951288" y="5091113"/>
          <p14:tracePt t="9945" x="4011613" y="5073650"/>
          <p14:tracePt t="9953" x="4019550" y="5073650"/>
          <p14:tracePt t="9959" x="4037013" y="5064125"/>
          <p14:tracePt t="9967" x="4062413" y="5064125"/>
          <p14:tracePt t="9974" x="4070350" y="5064125"/>
          <p14:tracePt t="9982" x="4087813" y="5064125"/>
          <p14:tracePt t="9989" x="4095750" y="5064125"/>
          <p14:tracePt t="10004" x="4105275" y="5064125"/>
          <p14:tracePt t="10011" x="4130675" y="5056188"/>
          <p14:tracePt t="10027" x="4146550" y="5056188"/>
          <p14:tracePt t="10041" x="4156075" y="5056188"/>
          <p14:tracePt t="10183" x="4138613" y="5064125"/>
          <p14:tracePt t="10190" x="4130675" y="5073650"/>
          <p14:tracePt t="10198" x="4105275" y="5081588"/>
          <p14:tracePt t="10205" x="4087813" y="5091113"/>
          <p14:tracePt t="10213" x="4062413" y="5099050"/>
          <p14:tracePt t="10222" x="4027488" y="5106988"/>
          <p14:tracePt t="10232" x="4011613" y="5124450"/>
          <p14:tracePt t="10237" x="3960813" y="5141913"/>
          <p14:tracePt t="10242" x="3917950" y="5149850"/>
          <p14:tracePt t="10250" x="3867150" y="5167313"/>
          <p14:tracePt t="10258" x="3841750" y="5175250"/>
          <p14:tracePt t="10264" x="3806825" y="5175250"/>
          <p14:tracePt t="10272" x="3773488" y="5175250"/>
          <p14:tracePt t="10279" x="3748088" y="5183188"/>
          <p14:tracePt t="10289" x="3730625" y="5192713"/>
          <p14:tracePt t="10297" x="3697288" y="5192713"/>
          <p14:tracePt t="10303" x="3679825" y="5208588"/>
          <p14:tracePt t="10309" x="3662363" y="5208588"/>
          <p14:tracePt t="10317" x="3654425" y="5218113"/>
          <p14:tracePt t="10324" x="3636963" y="5218113"/>
          <p14:tracePt t="10332" x="3611563" y="5226050"/>
          <p14:tracePt t="10339" x="3603625" y="5226050"/>
          <p14:tracePt t="10346" x="3586163" y="5235575"/>
          <p14:tracePt t="10354" x="3568700" y="5243513"/>
          <p14:tracePt t="10361" x="3552825" y="5243513"/>
          <p14:tracePt t="10370" x="3535363" y="5243513"/>
          <p14:tracePt t="10378" x="3517900" y="5251450"/>
          <p14:tracePt t="10385" x="3509963" y="5260975"/>
          <p14:tracePt t="10392" x="3492500" y="5260975"/>
          <p14:tracePt t="10399" x="3475038" y="5260975"/>
          <p14:tracePt t="10415" x="3467100" y="5268913"/>
          <p14:tracePt t="10421" x="3459163" y="5268913"/>
          <p14:tracePt t="10437" x="3449638" y="5268913"/>
          <p14:tracePt t="10451" x="3441700" y="5268913"/>
          <p14:tracePt t="10511" x="3433763" y="5268913"/>
          <p14:tracePt t="10556" x="3441700" y="5268913"/>
          <p14:tracePt t="10563" x="3467100" y="5268913"/>
          <p14:tracePt t="10570" x="3502025" y="5268913"/>
          <p14:tracePt t="10578" x="3527425" y="5268913"/>
          <p14:tracePt t="10585" x="3586163" y="5268913"/>
          <p14:tracePt t="10592" x="3619500" y="5268913"/>
          <p14:tracePt t="10600" x="3679825" y="5268913"/>
          <p14:tracePt t="10608" x="3730625" y="5260975"/>
          <p14:tracePt t="10615" x="3790950" y="5251450"/>
          <p14:tracePt t="10622" x="3824288" y="5243513"/>
          <p14:tracePt t="10630" x="3867150" y="5243513"/>
          <p14:tracePt t="10637" x="3883025" y="5243513"/>
          <p14:tracePt t="10645" x="3900488" y="5235575"/>
          <p14:tracePt t="10653" x="3917950" y="5235575"/>
          <p14:tracePt t="10660" x="3935413" y="5226050"/>
          <p14:tracePt t="10667" x="3951288" y="5226050"/>
          <p14:tracePt t="10674" x="3960813" y="5226050"/>
          <p14:tracePt t="10690" x="3976688" y="5218113"/>
          <p14:tracePt t="10696" x="3986213" y="5218113"/>
          <p14:tracePt t="10704" x="3994150" y="5218113"/>
          <p14:tracePt t="10712" x="4011613" y="5208588"/>
          <p14:tracePt t="10719" x="4019550" y="5208588"/>
          <p14:tracePt t="10727" x="4027488" y="5200650"/>
          <p14:tracePt t="10734" x="4044950" y="5192713"/>
          <p14:tracePt t="10741" x="4070350" y="5183188"/>
          <p14:tracePt t="10749" x="4079875" y="5175250"/>
          <p14:tracePt t="10756" x="4095750" y="5167313"/>
          <p14:tracePt t="10763" x="4105275" y="5167313"/>
          <p14:tracePt t="10771" x="4113213" y="5167313"/>
          <p14:tracePt t="10786" x="4121150" y="5167313"/>
          <p14:tracePt t="10907" x="4095750" y="5175250"/>
          <p14:tracePt t="10916" x="4044950" y="5183188"/>
          <p14:tracePt t="10921" x="3925888" y="5192713"/>
          <p14:tracePt t="10930" x="3867150" y="5218113"/>
          <p14:tracePt t="10935" x="3798888" y="5218113"/>
          <p14:tracePt t="10945" x="3763963" y="5218113"/>
          <p14:tracePt t="10950" x="3722688" y="5218113"/>
          <p14:tracePt t="10958" x="3697288" y="5218113"/>
          <p14:tracePt t="10965" x="3662363" y="5218113"/>
          <p14:tracePt t="10973" x="3654425" y="5218113"/>
          <p14:tracePt t="10980" x="3636963" y="5218113"/>
          <p14:tracePt t="10987" x="3629025" y="5218113"/>
          <p14:tracePt t="10994" x="3594100" y="5218113"/>
          <p14:tracePt t="11002" x="3568700" y="5218113"/>
          <p14:tracePt t="11010" x="3543300" y="5218113"/>
          <p14:tracePt t="11017" x="3517900" y="5226050"/>
          <p14:tracePt t="11024" x="3502025" y="5226050"/>
          <p14:tracePt t="11032" x="3475038" y="5235575"/>
          <p14:tracePt t="11039" x="3467100" y="5235575"/>
          <p14:tracePt t="11046" x="3449638" y="5235575"/>
          <p14:tracePt t="11054" x="3433763" y="5243513"/>
          <p14:tracePt t="11061" x="3424238" y="5243513"/>
          <p14:tracePt t="11069" x="3416300" y="5243513"/>
          <p14:tracePt t="11076" x="3408363" y="5243513"/>
          <p14:tracePt t="11091" x="3390900" y="5243513"/>
          <p14:tracePt t="11167" x="3382963" y="5243513"/>
          <p14:tracePt t="11190" x="3373438" y="5243513"/>
          <p14:tracePt t="11263" x="3382963" y="5243513"/>
          <p14:tracePt t="11271" x="3416300" y="5235575"/>
          <p14:tracePt t="11278" x="3441700" y="5235575"/>
          <p14:tracePt t="11286" x="3475038" y="5226050"/>
          <p14:tracePt t="11293" x="3517900" y="5226050"/>
          <p14:tracePt t="11300" x="3603625" y="5226050"/>
          <p14:tracePt t="11308" x="3671888" y="5226050"/>
          <p14:tracePt t="11315" x="3748088" y="5226050"/>
          <p14:tracePt t="11323" x="3798888" y="5226050"/>
          <p14:tracePt t="11330" x="3857625" y="5226050"/>
          <p14:tracePt t="11338" x="3892550" y="5226050"/>
          <p14:tracePt t="11345" x="3925888" y="5226050"/>
          <p14:tracePt t="11353" x="3951288" y="5226050"/>
          <p14:tracePt t="11360" x="3968750" y="5226050"/>
          <p14:tracePt t="11368" x="3994150" y="5226050"/>
          <p14:tracePt t="11375" x="4011613" y="5226050"/>
          <p14:tracePt t="11383" x="4027488" y="5226050"/>
          <p14:tracePt t="11390" x="4044950" y="5226050"/>
          <p14:tracePt t="11405" x="4052888" y="5226050"/>
          <p14:tracePt t="11427" x="4062413" y="5226050"/>
          <p14:tracePt t="11464" x="4079875" y="5226050"/>
          <p14:tracePt t="11472" x="4087813" y="5226050"/>
          <p14:tracePt t="11487" x="4095750" y="5226050"/>
          <p14:tracePt t="11494" x="4105275" y="5226050"/>
          <p14:tracePt t="11501" x="4113213" y="5226050"/>
          <p14:tracePt t="12822" x="4105275" y="5226050"/>
          <p14:tracePt t="12828" x="4079875" y="5226050"/>
          <p14:tracePt t="12834" x="4070350" y="5226050"/>
          <p14:tracePt t="12842" x="4062413" y="5226050"/>
          <p14:tracePt t="12849" x="4052888" y="5226050"/>
          <p14:tracePt t="12858" x="4044950" y="5226050"/>
          <p14:tracePt t="12864" x="4037013" y="5226050"/>
          <p14:tracePt t="12872" x="4027488" y="5226050"/>
          <p14:tracePt t="12879" x="4019550" y="5235575"/>
          <p14:tracePt t="12887" x="4011613" y="5235575"/>
          <p14:tracePt t="12893" x="4002088" y="5235575"/>
          <p14:tracePt t="12909" x="3986213" y="5235575"/>
          <p14:tracePt t="12924" x="3976688" y="5235575"/>
          <p14:tracePt t="12931" x="3960813" y="5235575"/>
          <p14:tracePt t="12946" x="3951288" y="5235575"/>
          <p14:tracePt t="12954" x="3943350" y="5235575"/>
          <p14:tracePt t="12960" x="3925888" y="5243513"/>
          <p14:tracePt t="12969" x="3917950" y="5243513"/>
          <p14:tracePt t="12975" x="3908425" y="5243513"/>
          <p14:tracePt t="12990" x="3900488" y="5243513"/>
          <p14:tracePt t="12998" x="3892550" y="5243513"/>
          <p14:tracePt t="13006" x="3883025" y="5243513"/>
          <p14:tracePt t="13021" x="3857625" y="5251450"/>
          <p14:tracePt t="13027" x="3849688" y="5251450"/>
          <p14:tracePt t="13037" x="3832225" y="5251450"/>
          <p14:tracePt t="13045" x="3824288" y="5251450"/>
          <p14:tracePt t="13052" x="3773488" y="5260975"/>
          <p14:tracePt t="13061" x="3756025" y="5260975"/>
          <p14:tracePt t="13066" x="3738563" y="5260975"/>
          <p14:tracePt t="13074" x="3730625" y="5260975"/>
          <p14:tracePt t="13080" x="3722688" y="5260975"/>
          <p14:tracePt t="13088" x="3687763" y="5260975"/>
          <p14:tracePt t="13095" x="3679825" y="5260975"/>
          <p14:tracePt t="13103" x="3671888" y="5260975"/>
          <p14:tracePt t="13110" x="3662363" y="5260975"/>
          <p14:tracePt t="13118" x="3654425" y="5260975"/>
          <p14:tracePt t="13126" x="3636963" y="5260975"/>
          <p14:tracePt t="13132" x="3629025" y="5260975"/>
          <p14:tracePt t="13147" x="3619500" y="5260975"/>
          <p14:tracePt t="13154" x="3611563" y="5260975"/>
          <p14:tracePt t="13162" x="3603625" y="5268913"/>
          <p14:tracePt t="13170" x="3594100" y="5268913"/>
          <p14:tracePt t="13177" x="3568700" y="5268913"/>
          <p14:tracePt t="13184" x="3560763" y="5268913"/>
          <p14:tracePt t="13192" x="3535363" y="5276850"/>
          <p14:tracePt t="15740" x="3560763" y="5268913"/>
          <p14:tracePt t="15747" x="3578225" y="5260975"/>
          <p14:tracePt t="15754" x="3619500" y="5251450"/>
          <p14:tracePt t="15763" x="3636963" y="5243513"/>
          <p14:tracePt t="15769" x="3646488" y="5243513"/>
          <p14:tracePt t="15777" x="3671888" y="5235575"/>
          <p14:tracePt t="15784" x="3697288" y="5235575"/>
          <p14:tracePt t="15791" x="3705225" y="5235575"/>
          <p14:tracePt t="15799" x="3722688" y="5235575"/>
          <p14:tracePt t="15806" x="3738563" y="5235575"/>
          <p14:tracePt t="15813" x="3756025" y="5226050"/>
          <p14:tracePt t="15821" x="3773488" y="5226050"/>
          <p14:tracePt t="15828" x="3790950" y="5226050"/>
          <p14:tracePt t="15837" x="3798888" y="5208588"/>
          <p14:tracePt t="15846" x="3806825" y="5208588"/>
          <p14:tracePt t="15853" x="3816350" y="5208588"/>
          <p14:tracePt t="15859" x="3824288" y="5208588"/>
          <p14:tracePt t="15866" x="3832225" y="5208588"/>
          <p14:tracePt t="15873" x="3841750" y="5208588"/>
          <p14:tracePt t="15918" x="3849688" y="5208588"/>
          <p14:tracePt t="15926" x="3857625" y="5208588"/>
          <p14:tracePt t="15955" x="3867150" y="5208588"/>
          <p14:tracePt t="15992" x="3875088" y="5200650"/>
          <p14:tracePt t="16000" x="3883025" y="5200650"/>
          <p14:tracePt t="17847" x="3883025" y="5192713"/>
          <p14:tracePt t="17855" x="3867150" y="5192713"/>
          <p14:tracePt t="17862" x="3857625" y="5183188"/>
          <p14:tracePt t="17870" x="3849688" y="5183188"/>
          <p14:tracePt t="17877" x="3841750" y="5183188"/>
          <p14:tracePt t="17884" x="3832225" y="5183188"/>
          <p14:tracePt t="17891" x="3816350" y="5183188"/>
          <p14:tracePt t="17906" x="3806825" y="5183188"/>
          <p14:tracePt t="17914" x="3798888" y="5183188"/>
          <p14:tracePt t="17922" x="3790950" y="5183188"/>
          <p14:tracePt t="17938" x="3781425" y="5183188"/>
          <p14:tracePt t="17973" x="3763963" y="5183188"/>
          <p14:tracePt t="17981" x="3756025" y="5183188"/>
          <p14:tracePt t="17989" x="3730625" y="5183188"/>
          <p14:tracePt t="17995" x="3713163" y="5183188"/>
          <p14:tracePt t="18004" x="3679825" y="5183188"/>
          <p14:tracePt t="18011" x="3654425" y="5183188"/>
          <p14:tracePt t="18018" x="3629025" y="5192713"/>
          <p14:tracePt t="18025" x="3611563" y="5192713"/>
          <p14:tracePt t="18033" x="3594100" y="5192713"/>
          <p14:tracePt t="18040" x="3578225" y="5200650"/>
          <p14:tracePt t="18048" x="3568700" y="5200650"/>
          <p14:tracePt t="18055" x="3560763" y="5200650"/>
          <p14:tracePt t="18066" x="3543300" y="5200650"/>
          <p14:tracePt t="18080" x="3535363" y="5200650"/>
          <p14:tracePt t="18107" x="3527425" y="5208588"/>
          <p14:tracePt t="18115" x="3527425" y="5218113"/>
          <p14:tracePt t="18122" x="3517900" y="5218113"/>
          <p14:tracePt t="18130" x="3502025" y="5226050"/>
          <p14:tracePt t="18145" x="3475038" y="5235575"/>
          <p14:tracePt t="18152" x="3459163" y="5243513"/>
          <p14:tracePt t="18167" x="3449638" y="5251450"/>
          <p14:tracePt t="18174" x="3441700" y="5251450"/>
          <p14:tracePt t="18189" x="3433763" y="5251450"/>
          <p14:tracePt t="18196" x="3416300" y="5251450"/>
          <p14:tracePt t="18482" x="3424238" y="5251450"/>
          <p14:tracePt t="18489" x="3441700" y="5251450"/>
          <p14:tracePt t="18495" x="3459163" y="5251450"/>
          <p14:tracePt t="18503" x="3475038" y="5243513"/>
          <p14:tracePt t="18509" x="3492500" y="5235575"/>
          <p14:tracePt t="18524" x="3502025" y="5235575"/>
          <p14:tracePt t="18533" x="3517900" y="5226050"/>
          <p14:tracePt t="18539" x="3527425" y="5226050"/>
          <p14:tracePt t="18547" x="3535363" y="5226050"/>
          <p14:tracePt t="18555" x="3543300" y="5226050"/>
          <p14:tracePt t="18562" x="3552825" y="5218113"/>
          <p14:tracePt t="18569" x="3560763" y="5218113"/>
          <p14:tracePt t="18577" x="3568700" y="5218113"/>
          <p14:tracePt t="18614" x="3568700" y="5208588"/>
          <p14:tracePt t="18621" x="3594100" y="5192713"/>
          <p14:tracePt t="18629" x="3603625" y="5192713"/>
          <p14:tracePt t="18636" x="3611563" y="5183188"/>
          <p14:tracePt t="18643" x="3629025" y="5167313"/>
          <p14:tracePt t="18651" x="3646488" y="5157788"/>
          <p14:tracePt t="18658" x="3654425" y="5149850"/>
          <p14:tracePt t="18666" x="3671888" y="5141913"/>
          <p14:tracePt t="18673" x="3687763" y="5132388"/>
          <p14:tracePt t="18681" x="3705225" y="5124450"/>
          <p14:tracePt t="18688" x="3722688" y="5116513"/>
          <p14:tracePt t="18696" x="3738563" y="5106988"/>
          <p14:tracePt t="18703" x="3756025" y="5091113"/>
          <p14:tracePt t="18711" x="3763963" y="5091113"/>
          <p14:tracePt t="18986" x="3773488" y="5091113"/>
          <p14:tracePt t="18997" x="3763963" y="5091113"/>
          <p14:tracePt t="19307" x="3773488" y="5099050"/>
          <p14:tracePt t="19314" x="3773488" y="5106988"/>
          <p14:tracePt t="19321" x="3790950" y="5106988"/>
          <p14:tracePt t="19329" x="3806825" y="5106988"/>
          <p14:tracePt t="19336" x="3832225" y="5106988"/>
          <p14:tracePt t="19345" x="3857625" y="5106988"/>
          <p14:tracePt t="19351" x="3883025" y="5106988"/>
          <p14:tracePt t="19359" x="3908425" y="5106988"/>
          <p14:tracePt t="19366" x="3935413" y="5106988"/>
          <p14:tracePt t="19373" x="3951288" y="5106988"/>
          <p14:tracePt t="19388" x="3960813" y="5106988"/>
          <p14:tracePt t="19396" x="3968750" y="5106988"/>
          <p14:tracePt t="19502" x="3976688" y="5106988"/>
          <p14:tracePt t="19775" x="3968750" y="5106988"/>
          <p14:tracePt t="19798" x="3960813" y="5106988"/>
          <p14:tracePt t="19806" x="3951288" y="5106988"/>
          <p14:tracePt t="19813" x="3943350" y="5106988"/>
          <p14:tracePt t="19828" x="3935413" y="5106988"/>
          <p14:tracePt t="19850" x="3925888" y="5106988"/>
          <p14:tracePt t="19865" x="3917950" y="5106988"/>
          <p14:tracePt t="19873" x="3908425" y="5106988"/>
          <p14:tracePt t="19880" x="3900488" y="5106988"/>
          <p14:tracePt t="19894" x="3875088" y="5106988"/>
          <p14:tracePt t="19902" x="3867150" y="5106988"/>
          <p14:tracePt t="19910" x="3849688" y="5106988"/>
          <p14:tracePt t="19918" x="3841750" y="5106988"/>
          <p14:tracePt t="19936" x="3832225" y="5106988"/>
          <p14:tracePt t="19942" x="3824288" y="5106988"/>
          <p14:tracePt t="19954" x="3816350" y="5106988"/>
          <p14:tracePt t="19969" x="3806825" y="5106988"/>
          <p14:tracePt t="20014" x="3798888" y="5106988"/>
          <p14:tracePt t="20029" x="3790950" y="5106988"/>
          <p14:tracePt t="20036" x="3781425" y="5106988"/>
          <p14:tracePt t="20051" x="3763963" y="5106988"/>
          <p14:tracePt t="20059" x="3756025" y="5106988"/>
          <p14:tracePt t="20089" x="3748088" y="5116513"/>
          <p14:tracePt t="20096" x="3738563" y="5116513"/>
          <p14:tracePt t="20103" x="3730625" y="5116513"/>
          <p14:tracePt t="20118" x="3722688" y="5116513"/>
          <p14:tracePt t="20126" x="3713163" y="5116513"/>
          <p14:tracePt t="20133" x="3705225" y="5116513"/>
          <p14:tracePt t="20141" x="3697288" y="5116513"/>
          <p14:tracePt t="20149" x="3687763" y="5116513"/>
          <p14:tracePt t="20163" x="3679825" y="5116513"/>
          <p14:tracePt t="20178" x="3671888" y="5132388"/>
          <p14:tracePt t="20185" x="3662363" y="5132388"/>
          <p14:tracePt t="20216" x="3654425" y="5132388"/>
          <p14:tracePt t="20230" x="3636963" y="5141913"/>
          <p14:tracePt t="20252" x="3629025" y="5149850"/>
          <p14:tracePt t="20260" x="3619500" y="5149850"/>
          <p14:tracePt t="20274" x="3611563" y="5149850"/>
          <p14:tracePt t="20281" x="3603625" y="5149850"/>
          <p14:tracePt t="20289" x="3594100" y="5149850"/>
          <p14:tracePt t="20312" x="3578225" y="5149850"/>
          <p14:tracePt t="20327" x="3578225" y="5157788"/>
          <p14:tracePt t="20334" x="3568700" y="5157788"/>
          <p14:tracePt t="20342" x="3560763" y="5167313"/>
          <p14:tracePt t="20350" x="3552825" y="5167313"/>
          <p14:tracePt t="20364" x="3543300" y="5167313"/>
          <p14:tracePt t="20371" x="3535363" y="5175250"/>
          <p14:tracePt t="20386" x="3517900" y="5175250"/>
          <p14:tracePt t="20394" x="3509963" y="5183188"/>
          <p14:tracePt t="20409" x="3502025" y="5192713"/>
          <p14:tracePt t="20416" x="3492500" y="5192713"/>
          <p14:tracePt t="20424" x="3484563" y="5200650"/>
          <p14:tracePt t="20431" x="3475038" y="5200650"/>
          <p14:tracePt t="20439" x="3467100" y="5200650"/>
          <p14:tracePt t="20446" x="3459163" y="5208588"/>
          <p14:tracePt t="20453" x="3449638" y="5208588"/>
          <p14:tracePt t="20461" x="3441700" y="5208588"/>
          <p14:tracePt t="20468" x="3441700" y="5218113"/>
          <p14:tracePt t="20476" x="3424238" y="5218113"/>
          <p14:tracePt t="20483" x="3416300" y="5218113"/>
          <p14:tracePt t="20498" x="3408363" y="5218113"/>
          <p14:tracePt t="20506" x="3390900" y="5218113"/>
          <p14:tracePt t="20520" x="3382963" y="5218113"/>
          <p14:tracePt t="20528" x="3373438" y="5218113"/>
          <p14:tracePt t="20543" x="3365500" y="5226050"/>
          <p14:tracePt t="20550" x="3355975" y="5226050"/>
          <p14:tracePt t="20558" x="3348038" y="5226050"/>
          <p14:tracePt t="20572" x="3340100" y="5226050"/>
          <p14:tracePt t="20580" x="3322638" y="5226050"/>
          <p14:tracePt t="20595" x="3314700" y="5226050"/>
          <p14:tracePt t="20602" x="3305175" y="5226050"/>
          <p14:tracePt t="20618" x="3297238" y="5226050"/>
          <p14:tracePt t="20624" x="3289300" y="5226050"/>
          <p14:tracePt t="20633" x="3279775" y="5226050"/>
          <p14:tracePt t="20647" x="3263900" y="5226050"/>
          <p14:tracePt t="20662" x="3254375" y="5226050"/>
          <p14:tracePt t="20669" x="3246438" y="5226050"/>
          <p14:tracePt t="20677" x="3238500" y="5226050"/>
          <p14:tracePt t="20692" x="3228975" y="5226050"/>
          <p14:tracePt t="20699" x="3221038" y="5226050"/>
          <p14:tracePt t="20714" x="3203575" y="5226050"/>
          <p14:tracePt t="20722" x="3195638" y="5226050"/>
          <p14:tracePt t="20736" x="3186113" y="5226050"/>
          <p14:tracePt t="20743" x="3178175" y="5226050"/>
          <p14:tracePt t="20751" x="3170238" y="5226050"/>
          <p14:tracePt t="20766" x="3160713" y="5226050"/>
          <p14:tracePt t="20781" x="3152775" y="5226050"/>
          <p14:tracePt t="20788" x="3144838" y="5226050"/>
          <p14:tracePt t="20811" x="3135313" y="5226050"/>
          <p14:tracePt t="20826" x="3127375" y="5226050"/>
          <p14:tracePt t="20878" x="3119438" y="5226050"/>
          <p14:tracePt t="20886" x="3109913" y="5226050"/>
          <p14:tracePt t="20908" x="3101975" y="5226050"/>
          <p14:tracePt t="21845" x="3033713" y="5167313"/>
          <p14:tracePt t="21853" x="2914650" y="5038725"/>
          <p14:tracePt t="21860" x="2736850" y="4827588"/>
          <p14:tracePt t="21868" x="2592388" y="4665663"/>
          <p14:tracePt t="21875" x="2293938" y="4402138"/>
          <p14:tracePt t="21882" x="1928813" y="3935413"/>
          <p14:tracePt t="21890" x="1674813" y="3560763"/>
          <p14:tracePt t="21897" x="1401763" y="3305175"/>
          <p14:tracePt t="21905" x="884238" y="2744788"/>
          <p14:tracePt t="21912" x="595313" y="2286000"/>
          <p14:tracePt t="21920" x="484188" y="2184400"/>
          <p14:tracePt t="21927" x="50800" y="1674813"/>
        </p14:tracePtLst>
      </p14:laserTraceLst>
    </p:ext>
  </p:extLs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046AE9D7-B618-4B30-9366-501D8724C3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Skeletal class III</a:t>
            </a:r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AE35D215-1494-4C32-920C-916171162EC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64516" name="Picture 4">
            <a:extLst>
              <a:ext uri="{FF2B5EF4-FFF2-40B4-BE49-F238E27FC236}">
                <a16:creationId xmlns:a16="http://schemas.microsoft.com/office/drawing/2014/main" id="{C45E5765-316E-428B-860D-12C2C78B3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719263"/>
            <a:ext cx="4059238" cy="495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B7C337A9-3C81-484E-AD9E-653129E8354C}"/>
              </a:ext>
            </a:extLst>
          </p:cNvPr>
          <p:cNvSpPr/>
          <p:nvPr/>
        </p:nvSpPr>
        <p:spPr>
          <a:xfrm>
            <a:off x="2843213" y="3716338"/>
            <a:ext cx="504825" cy="3603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8202D245-6312-449C-BE16-E002198D66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20"/>
    </mc:Choice>
    <mc:Fallback>
      <p:transition spd="slow" advTm="14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>
            <a:extLst>
              <a:ext uri="{FF2B5EF4-FFF2-40B4-BE49-F238E27FC236}">
                <a16:creationId xmlns:a16="http://schemas.microsoft.com/office/drawing/2014/main" id="{0C102FDA-74F4-4072-8666-F26588FC0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" r="5742"/>
          <a:stretch>
            <a:fillRect/>
          </a:stretch>
        </p:blipFill>
        <p:spPr bwMode="auto">
          <a:xfrm>
            <a:off x="1223963" y="1423988"/>
            <a:ext cx="2808287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5">
            <a:extLst>
              <a:ext uri="{FF2B5EF4-FFF2-40B4-BE49-F238E27FC236}">
                <a16:creationId xmlns:a16="http://schemas.microsoft.com/office/drawing/2014/main" id="{A21464FB-D57C-4FE5-9590-85A0C6DCC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1" b="1718"/>
          <a:stretch>
            <a:fillRect/>
          </a:stretch>
        </p:blipFill>
        <p:spPr bwMode="auto">
          <a:xfrm>
            <a:off x="4859338" y="1412875"/>
            <a:ext cx="2413000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5540" name="Picture 4">
            <a:extLst>
              <a:ext uri="{FF2B5EF4-FFF2-40B4-BE49-F238E27FC236}">
                <a16:creationId xmlns:a16="http://schemas.microsoft.com/office/drawing/2014/main" id="{0A5FA0D5-BA2C-47E6-8549-DB05E8552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725" y="4581525"/>
            <a:ext cx="3567113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TextovéPole 2">
            <a:extLst>
              <a:ext uri="{FF2B5EF4-FFF2-40B4-BE49-F238E27FC236}">
                <a16:creationId xmlns:a16="http://schemas.microsoft.com/office/drawing/2014/main" id="{175AFB31-3DA8-43C4-BB22-27D9F60ED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33375"/>
            <a:ext cx="79200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/>
              <a:t>Skeletal class III, open bite, inverted bite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E7FCD54A-3D15-46B5-8FF4-7D892CB867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54"/>
    </mc:Choice>
    <mc:Fallback>
      <p:transition spd="slow" advTm="19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88473CE8-5727-442B-8699-DE29414DF9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1412875"/>
            <a:ext cx="7886700" cy="863600"/>
          </a:xfrm>
        </p:spPr>
        <p:txBody>
          <a:bodyPr/>
          <a:lstStyle/>
          <a:p>
            <a:pPr eaLnBrk="1" hangingPunct="1"/>
            <a:r>
              <a:rPr lang="cs-CZ" altLang="cs-CZ"/>
              <a:t>Thank </a:t>
            </a:r>
            <a:r>
              <a:rPr lang="en-US" altLang="cs-CZ"/>
              <a:t>You four Your attention</a:t>
            </a:r>
            <a:endParaRPr lang="cs-CZ" altLang="cs-CZ"/>
          </a:p>
        </p:txBody>
      </p:sp>
      <p:sp>
        <p:nvSpPr>
          <p:cNvPr id="66563" name="TextovéPole 4">
            <a:extLst>
              <a:ext uri="{FF2B5EF4-FFF2-40B4-BE49-F238E27FC236}">
                <a16:creationId xmlns:a16="http://schemas.microsoft.com/office/drawing/2014/main" id="{D51F889F-29E8-4C5C-B981-178CE7E0A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600" y="2470150"/>
            <a:ext cx="7416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latin typeface="Tahoma" panose="020B0604030504040204" pitchFamily="34" charset="0"/>
                <a:cs typeface="Arial" panose="020B0604020202020204" pitchFamily="34" charset="0"/>
              </a:rPr>
              <a:t>Questions – email – alena.brysova@fnusa.cz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>
              <a:latin typeface="Tahoma" panose="020B060403050404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latin typeface="Tahoma" panose="020B0604030504040204" pitchFamily="34" charset="0"/>
                <a:cs typeface="Arial" panose="020B0604020202020204" pitchFamily="34" charset="0"/>
              </a:rPr>
              <a:t>Consultation – Orthodontic department -</a:t>
            </a:r>
            <a:r>
              <a:rPr lang="en-US" altLang="cs-CZ" sz="1800">
                <a:latin typeface="Tahoma" panose="020B0604030504040204" pitchFamily="34" charset="0"/>
                <a:cs typeface="Arial" panose="020B0604020202020204" pitchFamily="34" charset="0"/>
              </a:rPr>
              <a:t> St. Anne's Hospital, building</a:t>
            </a:r>
            <a:r>
              <a:rPr lang="cs-CZ" altLang="cs-CZ" sz="1800">
                <a:latin typeface="Tahoma" panose="020B0604030504040204" pitchFamily="34" charset="0"/>
                <a:cs typeface="Arial" panose="020B0604020202020204" pitchFamily="34" charset="0"/>
              </a:rPr>
              <a:t> D2b –</a:t>
            </a:r>
            <a:r>
              <a:rPr lang="en-US" altLang="cs-CZ" sz="1800">
                <a:latin typeface="Tahoma" panose="020B0604030504040204" pitchFamily="34" charset="0"/>
                <a:cs typeface="Arial" panose="020B0604020202020204" pitchFamily="34" charset="0"/>
              </a:rPr>
              <a:t> Thursday</a:t>
            </a:r>
            <a:r>
              <a:rPr lang="cs-CZ" altLang="cs-CZ" sz="1800">
                <a:latin typeface="Tahoma" panose="020B0604030504040204" pitchFamily="34" charset="0"/>
                <a:cs typeface="Arial" panose="020B0604020202020204" pitchFamily="34" charset="0"/>
              </a:rPr>
              <a:t> 1-2 p.m. </a:t>
            </a:r>
          </a:p>
        </p:txBody>
      </p:sp>
      <p:pic>
        <p:nvPicPr>
          <p:cNvPr id="66564" name="Picture 7">
            <a:extLst>
              <a:ext uri="{FF2B5EF4-FFF2-40B4-BE49-F238E27FC236}">
                <a16:creationId xmlns:a16="http://schemas.microsoft.com/office/drawing/2014/main" id="{EFBFDBC3-665C-4C22-8F3F-911FB790967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4308475"/>
            <a:ext cx="3000375" cy="1800225"/>
          </a:xfrm>
        </p:spPr>
      </p:pic>
      <p:pic>
        <p:nvPicPr>
          <p:cNvPr id="66565" name="Picture 8">
            <a:extLst>
              <a:ext uri="{FF2B5EF4-FFF2-40B4-BE49-F238E27FC236}">
                <a16:creationId xmlns:a16="http://schemas.microsoft.com/office/drawing/2014/main" id="{06A28822-FF3B-4A6A-902D-8BE935359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4332288"/>
            <a:ext cx="3240087" cy="176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585CC98-5464-4A06-BF04-EA8CE1EF0A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74"/>
    </mc:Choice>
    <mc:Fallback>
      <p:transition spd="slow" advTm="11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6AEFD1DB-8FA9-4582-8671-6D0BC956F0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/>
              <a:t>Diagnostic</a:t>
            </a:r>
            <a:r>
              <a:rPr lang="en-US" altLang="cs-CZ" sz="3200"/>
              <a:t> e</a:t>
            </a:r>
            <a:r>
              <a:rPr lang="cs-CZ" altLang="cs-CZ" sz="3200"/>
              <a:t>xamination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D501BFE6-CD26-4CEF-8802-F0AA7F80918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66800" y="1628775"/>
            <a:ext cx="7543800" cy="5040313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cs-CZ">
                <a:solidFill>
                  <a:srgbClr val="FFFF00"/>
                </a:solidFill>
              </a:rPr>
              <a:t>2. CLINICAL EXAMINATION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cs-CZ" u="sng"/>
              <a:t>b] intraoral examination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cs-CZ" u="sng">
              <a:solidFill>
                <a:srgbClr val="FFFF00"/>
              </a:solidFill>
            </a:endParaRPr>
          </a:p>
          <a:p>
            <a:pPr eaLnBrk="1" hangingPunct="1">
              <a:buFontTx/>
              <a:buChar char="-"/>
            </a:pPr>
            <a:r>
              <a:rPr lang="en-US" altLang="cs-CZ"/>
              <a:t>Status of dentition, caries, fillings</a:t>
            </a:r>
          </a:p>
          <a:p>
            <a:pPr eaLnBrk="1" hangingPunct="1">
              <a:buFontTx/>
              <a:buChar char="-"/>
            </a:pPr>
            <a:r>
              <a:rPr lang="en-US" altLang="cs-CZ"/>
              <a:t>Anomalies of the relationship of dental arches – Angles classification</a:t>
            </a:r>
          </a:p>
          <a:p>
            <a:pPr eaLnBrk="1" hangingPunct="1">
              <a:buFontTx/>
              <a:buChar char="-"/>
            </a:pPr>
            <a:r>
              <a:rPr lang="en-US" altLang="cs-CZ"/>
              <a:t>Overjet, overbite</a:t>
            </a:r>
          </a:p>
          <a:p>
            <a:pPr eaLnBrk="1" hangingPunct="1">
              <a:buFontTx/>
              <a:buChar char="-"/>
            </a:pPr>
            <a:r>
              <a:rPr lang="en-US" altLang="cs-CZ"/>
              <a:t>Status of oral soft tissues, frenulum</a:t>
            </a:r>
          </a:p>
          <a:p>
            <a:pPr eaLnBrk="1" hangingPunct="1">
              <a:buFontTx/>
              <a:buChar char="-"/>
            </a:pPr>
            <a:r>
              <a:rPr lang="en-US" altLang="cs-CZ"/>
              <a:t>Functional examination, centric occlusion</a:t>
            </a:r>
          </a:p>
          <a:p>
            <a:pPr eaLnBrk="1" hangingPunct="1">
              <a:buFontTx/>
              <a:buChar char="-"/>
            </a:pPr>
            <a:r>
              <a:rPr lang="en-US" altLang="cs-CZ"/>
              <a:t>hygiene</a:t>
            </a:r>
            <a:endParaRPr lang="cs-CZ" altLang="cs-CZ"/>
          </a:p>
        </p:txBody>
      </p:sp>
      <p:pic>
        <p:nvPicPr>
          <p:cNvPr id="8196" name="Zvuk 2">
            <a:hlinkClick r:id="" action="ppaction://media"/>
            <a:extLst>
              <a:ext uri="{FF2B5EF4-FFF2-40B4-BE49-F238E27FC236}">
                <a16:creationId xmlns:a16="http://schemas.microsoft.com/office/drawing/2014/main" id="{A549DAF4-3424-418B-B0B9-75E1947EC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33682A0F-7953-41CF-8F91-450D6B10C7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292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636BA19A-2880-4851-8C8B-0CA0FBB283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/>
              <a:t>Diagnostic</a:t>
            </a:r>
            <a:r>
              <a:rPr lang="en-US" altLang="cs-CZ" sz="3200"/>
              <a:t> e</a:t>
            </a:r>
            <a:r>
              <a:rPr lang="cs-CZ" altLang="cs-CZ" sz="3200"/>
              <a:t>xamination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7880C3D4-9B79-4FF9-B299-D2550CEC7CA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cs-CZ">
                <a:solidFill>
                  <a:srgbClr val="FFFF00"/>
                </a:solidFill>
              </a:rPr>
              <a:t>3. MODEL EXAMINATION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cs-CZ"/>
              <a:t> - space analysis, discrepancy</a:t>
            </a:r>
          </a:p>
          <a:p>
            <a:pPr eaLnBrk="1" hangingPunct="1">
              <a:buFontTx/>
              <a:buChar char="-"/>
            </a:pPr>
            <a:r>
              <a:rPr lang="en-US" altLang="cs-CZ"/>
              <a:t>arch form</a:t>
            </a:r>
          </a:p>
          <a:p>
            <a:pPr eaLnBrk="1" hangingPunct="1">
              <a:buFontTx/>
              <a:buChar char="-"/>
            </a:pPr>
            <a:r>
              <a:rPr lang="en-US" altLang="cs-CZ"/>
              <a:t>dental anatomy</a:t>
            </a:r>
          </a:p>
          <a:p>
            <a:pPr eaLnBrk="1" hangingPunct="1">
              <a:buFontTx/>
              <a:buChar char="-"/>
            </a:pPr>
            <a:r>
              <a:rPr lang="en-US" altLang="cs-CZ"/>
              <a:t>intercuspidation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/>
          </a:p>
        </p:txBody>
      </p:sp>
      <p:pic>
        <p:nvPicPr>
          <p:cNvPr id="9220" name="Zvuk 5">
            <a:hlinkClick r:id="" action="ppaction://media"/>
            <a:extLst>
              <a:ext uri="{FF2B5EF4-FFF2-40B4-BE49-F238E27FC236}">
                <a16:creationId xmlns:a16="http://schemas.microsoft.com/office/drawing/2014/main" id="{847780C3-69F5-4742-B84F-4D7775CF6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F2867E7-0AC9-4E27-A6A1-5D08918F7B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81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AF01B341-A701-45C8-9D87-F03468C5C9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543800" cy="963613"/>
          </a:xfrm>
        </p:spPr>
        <p:txBody>
          <a:bodyPr/>
          <a:lstStyle/>
          <a:p>
            <a:pPr eaLnBrk="1" hangingPunct="1"/>
            <a:r>
              <a:rPr lang="cs-CZ" altLang="cs-CZ" sz="3200"/>
              <a:t>Diagnostic</a:t>
            </a:r>
            <a:r>
              <a:rPr lang="en-US" altLang="cs-CZ" sz="3200"/>
              <a:t> e</a:t>
            </a:r>
            <a:r>
              <a:rPr lang="cs-CZ" altLang="cs-CZ" sz="3200"/>
              <a:t>xamination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70BD3F1C-5DF3-41F9-AB6C-34D17BC03B3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11188" y="1341438"/>
            <a:ext cx="7999412" cy="50403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cs-CZ">
                <a:solidFill>
                  <a:srgbClr val="FFFF00"/>
                </a:solidFill>
              </a:rPr>
              <a:t>4. RADIOGRAPHS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cs-CZ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cs-CZ" u="sng">
                <a:solidFill>
                  <a:schemeClr val="accent1"/>
                </a:solidFill>
              </a:rPr>
              <a:t>a] Panoramic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en-US" altLang="cs-CZ"/>
              <a:t>detection of congenital absences of teeth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en-US" altLang="cs-CZ"/>
              <a:t>detection of supernumerary teeth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en-US" altLang="cs-CZ"/>
              <a:t>evaluation of the dental health of the permanent teeth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en-US" altLang="cs-CZ"/>
              <a:t>assessment of trauma to the teeth after injury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en-US" altLang="cs-CZ"/>
              <a:t>determination of dental age of the patient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en-US" altLang="cs-CZ"/>
              <a:t>calculation of root resorption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en-US" altLang="cs-CZ"/>
              <a:t>condyles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cs-CZ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/>
          </a:p>
        </p:txBody>
      </p:sp>
      <p:pic>
        <p:nvPicPr>
          <p:cNvPr id="10244" name="Zvuk 2">
            <a:hlinkClick r:id="" action="ppaction://media"/>
            <a:extLst>
              <a:ext uri="{FF2B5EF4-FFF2-40B4-BE49-F238E27FC236}">
                <a16:creationId xmlns:a16="http://schemas.microsoft.com/office/drawing/2014/main" id="{8A093128-AAE2-4822-AE0B-775953E23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43830C04-3A04-4B7A-B202-217E8F1770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323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2">
            <a:extLst>
              <a:ext uri="{FF2B5EF4-FFF2-40B4-BE49-F238E27FC236}">
                <a16:creationId xmlns:a16="http://schemas.microsoft.com/office/drawing/2014/main" id="{63046EEC-8A2A-4905-B610-48D25CD7A30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5650" y="1484313"/>
          <a:ext cx="7488238" cy="3605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ie" r:id="rId4" imgW="22095238" imgH="10638095" progId="MSPhotoEd.3">
                  <p:embed/>
                </p:oleObj>
              </mc:Choice>
              <mc:Fallback>
                <p:oleObj name="Fotografie" r:id="rId4" imgW="22095238" imgH="10638095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1484313"/>
                        <a:ext cx="7488238" cy="3605212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CC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67" name="Zvuk 3">
            <a:hlinkClick r:id="" action="ppaction://media"/>
            <a:extLst>
              <a:ext uri="{FF2B5EF4-FFF2-40B4-BE49-F238E27FC236}">
                <a16:creationId xmlns:a16="http://schemas.microsoft.com/office/drawing/2014/main" id="{A2D8095F-E541-4F08-9825-EB2314B51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8D6A364-F444-4E5D-837A-176D551E95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286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502" x="3330575" y="6781800"/>
          <p14:tracePt t="12505" x="3398838" y="6731000"/>
          <p14:tracePt t="12512" x="3467100" y="6662738"/>
          <p14:tracePt t="12520" x="3502025" y="6627813"/>
          <p14:tracePt t="12527" x="3568700" y="6561138"/>
          <p14:tracePt t="12536" x="3611563" y="6510338"/>
          <p14:tracePt t="12542" x="3636963" y="6457950"/>
          <p14:tracePt t="12550" x="3679825" y="6416675"/>
          <p14:tracePt t="12557" x="3705225" y="6373813"/>
          <p14:tracePt t="12564" x="3722688" y="6356350"/>
          <p14:tracePt t="12572" x="3738563" y="6330950"/>
          <p14:tracePt t="12579" x="3763963" y="6313488"/>
          <p14:tracePt t="12587" x="3773488" y="6288088"/>
          <p14:tracePt t="12594" x="3806825" y="6254750"/>
          <p14:tracePt t="12602" x="3816350" y="6237288"/>
          <p14:tracePt t="12609" x="3857625" y="6194425"/>
          <p14:tracePt t="12616" x="3883025" y="6143625"/>
          <p14:tracePt t="12624" x="3917950" y="6092825"/>
          <p14:tracePt t="12632" x="3951288" y="6059488"/>
          <p14:tracePt t="12639" x="3994150" y="5983288"/>
          <p14:tracePt t="12647" x="4027488" y="5940425"/>
          <p14:tracePt t="12654" x="4070350" y="5880100"/>
          <p14:tracePt t="12661" x="4095750" y="5846763"/>
          <p14:tracePt t="12669" x="4121150" y="5795963"/>
          <p14:tracePt t="12676" x="4164013" y="5761038"/>
          <p14:tracePt t="12684" x="4189413" y="5745163"/>
          <p14:tracePt t="12691" x="4240213" y="5684838"/>
          <p14:tracePt t="12698" x="4275138" y="5651500"/>
          <p14:tracePt t="12706" x="4316413" y="5583238"/>
          <p14:tracePt t="12714" x="4359275" y="5549900"/>
          <p14:tracePt t="12720" x="4402138" y="5472113"/>
          <p14:tracePt t="12728" x="4445000" y="5421313"/>
          <p14:tracePt t="12736" x="4486275" y="5345113"/>
          <p14:tracePt t="12743" x="4521200" y="5276850"/>
          <p14:tracePt t="12751" x="4538663" y="5243513"/>
          <p14:tracePt t="12758" x="4579938" y="5192713"/>
          <p14:tracePt t="12765" x="4589463" y="5167313"/>
          <p14:tracePt t="12773" x="4622800" y="5132388"/>
          <p14:tracePt t="12781" x="4657725" y="5081588"/>
          <p14:tracePt t="12788" x="4691063" y="5048250"/>
          <p14:tracePt t="12795" x="4716463" y="4972050"/>
          <p14:tracePt t="12803" x="4767263" y="4868863"/>
          <p14:tracePt t="12810" x="4792663" y="4741863"/>
          <p14:tracePt t="12818" x="4792663" y="4640263"/>
          <p14:tracePt t="12825" x="4792663" y="4579938"/>
          <p14:tracePt t="12832" x="4792663" y="4538663"/>
          <p14:tracePt t="12840" x="4792663" y="4503738"/>
          <p14:tracePt t="12847" x="4792663" y="4445000"/>
          <p14:tracePt t="12854" x="4792663" y="4368800"/>
          <p14:tracePt t="12862" x="4802188" y="4257675"/>
          <p14:tracePt t="12870" x="4802188" y="4214813"/>
          <p14:tracePt t="12877" x="4810125" y="4156075"/>
          <p14:tracePt t="12885" x="4818063" y="4121150"/>
          <p14:tracePt t="12892" x="4827588" y="4087813"/>
          <p14:tracePt t="12899" x="4827588" y="4062413"/>
          <p14:tracePt t="12907" x="4827588" y="4052888"/>
          <p14:tracePt t="12914" x="4827588" y="4037013"/>
          <p14:tracePt t="13227" x="4827588" y="3960813"/>
          <p14:tracePt t="13236" x="4827588" y="3900488"/>
          <p14:tracePt t="13243" x="4827588" y="3832225"/>
          <p14:tracePt t="13250" x="4827588" y="3798888"/>
          <p14:tracePt t="13259" x="4827588" y="3756025"/>
          <p14:tracePt t="13265" x="4827588" y="3748088"/>
          <p14:tracePt t="13273" x="4827588" y="3730625"/>
          <p14:tracePt t="13280" x="4827588" y="3713163"/>
          <p14:tracePt t="13288" x="4827588" y="3705225"/>
          <p14:tracePt t="13295" x="4827588" y="3687763"/>
          <p14:tracePt t="13302" x="4827588" y="3679825"/>
          <p14:tracePt t="13310" x="4827588" y="3671888"/>
          <p14:tracePt t="13318" x="4827588" y="3662363"/>
          <p14:tracePt t="13326" x="4827588" y="3654425"/>
          <p14:tracePt t="13332" x="4827588" y="3619500"/>
          <p14:tracePt t="13340" x="4827588" y="3594100"/>
          <p14:tracePt t="13347" x="4835525" y="3560763"/>
          <p14:tracePt t="13354" x="4843463" y="3535363"/>
          <p14:tracePt t="13361" x="4852988" y="3502025"/>
          <p14:tracePt t="13369" x="4852988" y="3475038"/>
          <p14:tracePt t="13376" x="4860925" y="3433763"/>
          <p14:tracePt t="13384" x="4868863" y="3398838"/>
          <p14:tracePt t="13392" x="4878388" y="3365500"/>
          <p14:tracePt t="13399" x="4878388" y="3355975"/>
          <p14:tracePt t="13407" x="4886325" y="3340100"/>
          <p14:tracePt t="13414" x="4886325" y="3322638"/>
          <p14:tracePt t="13422" x="4894263" y="3305175"/>
          <p14:tracePt t="13429" x="4894263" y="3289300"/>
          <p14:tracePt t="13436" x="4911725" y="3263900"/>
          <p14:tracePt t="13444" x="4911725" y="3254375"/>
          <p14:tracePt t="13451" x="4911725" y="3238500"/>
          <p14:tracePt t="13458" x="4911725" y="3211513"/>
          <p14:tracePt t="13467" x="4919663" y="3195638"/>
          <p14:tracePt t="13476" x="4929188" y="3186113"/>
          <p14:tracePt t="13482" x="4929188" y="3160713"/>
          <p14:tracePt t="13488" x="4937125" y="3127375"/>
          <p14:tracePt t="13495" x="4946650" y="3101975"/>
          <p14:tracePt t="13502" x="4954588" y="3084513"/>
          <p14:tracePt t="13510" x="4962525" y="3051175"/>
          <p14:tracePt t="13518" x="4972050" y="3025775"/>
          <p14:tracePt t="13525" x="4972050" y="3000375"/>
          <p14:tracePt t="13541" x="4979988" y="2974975"/>
          <p14:tracePt t="13555" x="4979988" y="2965450"/>
          <p14:tracePt t="13563" x="4987925" y="2949575"/>
          <p14:tracePt t="13570" x="4997450" y="2906713"/>
          <p14:tracePt t="13577" x="4997450" y="2871788"/>
          <p14:tracePt t="13585" x="4997450" y="2863850"/>
          <p14:tracePt t="13592" x="4997450" y="2846388"/>
          <p14:tracePt t="13600" x="4997450" y="2830513"/>
          <p14:tracePt t="13608" x="4997450" y="2813050"/>
          <p14:tracePt t="13615" x="4997450" y="2795588"/>
          <p14:tracePt t="13630" x="4997450" y="2787650"/>
          <p14:tracePt t="13637" x="4997450" y="2778125"/>
          <p14:tracePt t="13644" x="4997450" y="2770188"/>
          <p14:tracePt t="13652" x="4979988" y="2762250"/>
          <p14:tracePt t="13659" x="4972050" y="2752725"/>
          <p14:tracePt t="13667" x="4962525" y="2744788"/>
          <p14:tracePt t="13675" x="4946650" y="2736850"/>
          <p14:tracePt t="13682" x="4929188" y="2736850"/>
          <p14:tracePt t="13689" x="4894263" y="2719388"/>
          <p14:tracePt t="13697" x="4878388" y="2711450"/>
          <p14:tracePt t="13704" x="4852988" y="2693988"/>
          <p14:tracePt t="13711" x="4835525" y="2686050"/>
          <p14:tracePt t="13719" x="4810125" y="2676525"/>
          <p14:tracePt t="13726" x="4802188" y="2676525"/>
          <p14:tracePt t="13734" x="4767263" y="2676525"/>
          <p14:tracePt t="13742" x="4749800" y="2676525"/>
          <p14:tracePt t="13749" x="4733925" y="2676525"/>
          <p14:tracePt t="13756" x="4716463" y="2676525"/>
          <p14:tracePt t="13764" x="4683125" y="2676525"/>
          <p14:tracePt t="13771" x="4673600" y="2676525"/>
          <p14:tracePt t="13778" x="4657725" y="2676525"/>
          <p14:tracePt t="13786" x="4640263" y="2676525"/>
          <p14:tracePt t="13793" x="4622800" y="2676525"/>
          <p14:tracePt t="13800" x="4605338" y="2686050"/>
          <p14:tracePt t="13808" x="4589463" y="2701925"/>
          <p14:tracePt t="13816" x="4579938" y="2701925"/>
          <p14:tracePt t="13823" x="4564063" y="2701925"/>
          <p14:tracePt t="13831" x="4546600" y="2711450"/>
          <p14:tracePt t="13838" x="4546600" y="2719388"/>
          <p14:tracePt t="13845" x="4529138" y="2727325"/>
          <p14:tracePt t="13853" x="4503738" y="2744788"/>
          <p14:tracePt t="13860" x="4486275" y="2778125"/>
          <p14:tracePt t="13868" x="4452938" y="2805113"/>
          <p14:tracePt t="13875" x="4419600" y="2855913"/>
          <p14:tracePt t="13883" x="4402138" y="2897188"/>
          <p14:tracePt t="13891" x="4376738" y="2922588"/>
          <p14:tracePt t="13898" x="4368800" y="2974975"/>
          <p14:tracePt t="13905" x="4359275" y="2990850"/>
          <p14:tracePt t="13913" x="4351338" y="3008313"/>
          <p14:tracePt t="13920" x="4351338" y="3025775"/>
          <p14:tracePt t="13927" x="4351338" y="3041650"/>
          <p14:tracePt t="13935" x="4351338" y="3059113"/>
          <p14:tracePt t="13942" x="4351338" y="3076575"/>
          <p14:tracePt t="13958" x="4351338" y="3084513"/>
          <p14:tracePt t="13965" x="4351338" y="3094038"/>
          <p14:tracePt t="13972" x="4351338" y="3109913"/>
          <p14:tracePt t="13980" x="4351338" y="3119438"/>
          <p14:tracePt t="13987" x="4351338" y="3127375"/>
          <p14:tracePt t="13994" x="4359275" y="3144838"/>
          <p14:tracePt t="14002" x="4368800" y="3170238"/>
          <p14:tracePt t="14009" x="4384675" y="3195638"/>
          <p14:tracePt t="14017" x="4394200" y="3211513"/>
          <p14:tracePt t="14025" x="4402138" y="3238500"/>
          <p14:tracePt t="14032" x="4402138" y="3263900"/>
          <p14:tracePt t="14040" x="4410075" y="3279775"/>
          <p14:tracePt t="14047" x="4419600" y="3297238"/>
          <p14:tracePt t="14054" x="4427538" y="3314700"/>
          <p14:tracePt t="14061" x="4435475" y="3330575"/>
          <p14:tracePt t="14069" x="4445000" y="3348038"/>
          <p14:tracePt t="14076" x="4445000" y="3365500"/>
          <p14:tracePt t="14084" x="4460875" y="3382963"/>
          <p14:tracePt t="14091" x="4470400" y="3398838"/>
          <p14:tracePt t="14099" x="4470400" y="3416300"/>
          <p14:tracePt t="14106" x="4495800" y="3441700"/>
          <p14:tracePt t="14114" x="4513263" y="3459163"/>
          <p14:tracePt t="14124" x="4554538" y="3484563"/>
          <p14:tracePt t="14128" x="4597400" y="3509963"/>
          <p14:tracePt t="14136" x="4630738" y="3517900"/>
          <p14:tracePt t="14143" x="4665663" y="3527425"/>
          <p14:tracePt t="14151" x="4683125" y="3535363"/>
          <p14:tracePt t="14159" x="4716463" y="3543300"/>
          <p14:tracePt t="14166" x="4749800" y="3543300"/>
          <p14:tracePt t="14174" x="4792663" y="3543300"/>
          <p14:tracePt t="14181" x="4818063" y="3543300"/>
          <p14:tracePt t="14188" x="4827588" y="3543300"/>
          <p14:tracePt t="14196" x="4852988" y="3543300"/>
          <p14:tracePt t="14203" x="4868863" y="3535363"/>
          <p14:tracePt t="14210" x="4878388" y="3535363"/>
          <p14:tracePt t="14218" x="4894263" y="3527425"/>
          <p14:tracePt t="14225" x="4929188" y="3517900"/>
          <p14:tracePt t="14233" x="4946650" y="3502025"/>
          <p14:tracePt t="14241" x="4954588" y="3492500"/>
          <p14:tracePt t="14248" x="4972050" y="3484563"/>
          <p14:tracePt t="14255" x="4987925" y="3475038"/>
          <p14:tracePt t="14263" x="5022850" y="3459163"/>
          <p14:tracePt t="14271" x="5038725" y="3449638"/>
          <p14:tracePt t="14278" x="5056188" y="3424238"/>
          <p14:tracePt t="14285" x="5081588" y="3408363"/>
          <p14:tracePt t="14292" x="5099050" y="3390900"/>
          <p14:tracePt t="14300" x="5106988" y="3382963"/>
          <p14:tracePt t="14315" x="5116513" y="3373438"/>
          <p14:tracePt t="14323" x="5124450" y="3365500"/>
          <p14:tracePt t="14337" x="5124450" y="3355975"/>
          <p14:tracePt t="14345" x="5132388" y="3355975"/>
          <p14:tracePt t="14352" x="5132388" y="3348038"/>
          <p14:tracePt t="14360" x="5149850" y="3305175"/>
          <p14:tracePt t="14367" x="5157788" y="3289300"/>
          <p14:tracePt t="14375" x="5157788" y="3254375"/>
          <p14:tracePt t="14382" x="5157788" y="3228975"/>
          <p14:tracePt t="14390" x="5157788" y="3178175"/>
          <p14:tracePt t="14397" x="5132388" y="3101975"/>
          <p14:tracePt t="14404" x="5124450" y="3000375"/>
          <p14:tracePt t="14412" x="5116513" y="2940050"/>
          <p14:tracePt t="14420" x="5106988" y="2881313"/>
          <p14:tracePt t="14427" x="5099050" y="2838450"/>
          <p14:tracePt t="14434" x="5091113" y="2820988"/>
          <p14:tracePt t="14443" x="5081588" y="2805113"/>
          <p14:tracePt t="14449" x="5073650" y="2787650"/>
          <p14:tracePt t="14457" x="5064125" y="2770188"/>
          <p14:tracePt t="14464" x="5048250" y="2752725"/>
          <p14:tracePt t="14472" x="5048250" y="2736850"/>
          <p14:tracePt t="14479" x="5038725" y="2736850"/>
          <p14:tracePt t="14487" x="5030788" y="2711450"/>
          <p14:tracePt t="14494" x="5022850" y="2711450"/>
          <p14:tracePt t="14502" x="5022850" y="2701925"/>
          <p14:tracePt t="14509" x="5013325" y="2686050"/>
          <p14:tracePt t="14516" x="5005388" y="2686050"/>
          <p14:tracePt t="14525" x="4987925" y="2676525"/>
          <p14:tracePt t="14531" x="4972050" y="2668588"/>
          <p14:tracePt t="14538" x="4954588" y="2660650"/>
          <p14:tracePt t="14545" x="4937125" y="2643188"/>
          <p14:tracePt t="14553" x="4911725" y="2633663"/>
          <p14:tracePt t="14560" x="4860925" y="2625725"/>
          <p14:tracePt t="14568" x="4827588" y="2625725"/>
          <p14:tracePt t="14575" x="4810125" y="2625725"/>
          <p14:tracePt t="14583" x="4749800" y="2625725"/>
          <p14:tracePt t="14591" x="4724400" y="2625725"/>
          <p14:tracePt t="14598" x="4708525" y="2625725"/>
          <p14:tracePt t="14605" x="4699000" y="2625725"/>
          <p14:tracePt t="14613" x="4673600" y="2625725"/>
          <p14:tracePt t="14620" x="4657725" y="2625725"/>
          <p14:tracePt t="14635" x="4640263" y="2625725"/>
          <p14:tracePt t="14642" x="4622800" y="2633663"/>
          <p14:tracePt t="14650" x="4605338" y="2651125"/>
          <p14:tracePt t="14665" x="4597400" y="2651125"/>
          <p14:tracePt t="14673" x="4589463" y="2651125"/>
          <p14:tracePt t="14680" x="4579938" y="2660650"/>
          <p14:tracePt t="14687" x="4572000" y="2668588"/>
          <p14:tracePt t="14695" x="4554538" y="2686050"/>
          <p14:tracePt t="14703" x="4538663" y="2686050"/>
          <p14:tracePt t="14709" x="4521200" y="2719388"/>
          <p14:tracePt t="14717" x="4503738" y="2744788"/>
          <p14:tracePt t="14726" x="4478338" y="2778125"/>
          <p14:tracePt t="14732" x="4452938" y="2820988"/>
          <p14:tracePt t="14739" x="4427538" y="2855913"/>
          <p14:tracePt t="14747" x="4427538" y="2881313"/>
          <p14:tracePt t="14755" x="4419600" y="2906713"/>
          <p14:tracePt t="14762" x="4410075" y="2932113"/>
          <p14:tracePt t="14769" x="4410075" y="2949575"/>
          <p14:tracePt t="14776" x="4410075" y="2974975"/>
          <p14:tracePt t="14784" x="4410075" y="2990850"/>
          <p14:tracePt t="14792" x="4410075" y="3008313"/>
          <p14:tracePt t="14807" x="4410075" y="3025775"/>
          <p14:tracePt t="14814" x="4410075" y="3033713"/>
          <p14:tracePt t="14822" x="4410075" y="3041650"/>
          <p14:tracePt t="14829" x="4410075" y="3059113"/>
          <p14:tracePt t="14836" x="4410075" y="3067050"/>
          <p14:tracePt t="14844" x="4410075" y="3084513"/>
          <p14:tracePt t="14852" x="4410075" y="3101975"/>
          <p14:tracePt t="14859" x="4410075" y="3119438"/>
          <p14:tracePt t="14867" x="4427538" y="3144838"/>
          <p14:tracePt t="14875" x="4445000" y="3170238"/>
          <p14:tracePt t="14881" x="4470400" y="3195638"/>
          <p14:tracePt t="14894" x="4486275" y="3221038"/>
          <p14:tracePt t="14896" x="4495800" y="3228975"/>
          <p14:tracePt t="14903" x="4503738" y="3238500"/>
          <p14:tracePt t="14911" x="4503738" y="3246438"/>
          <p14:tracePt t="14918" x="4513263" y="3246438"/>
          <p14:tracePt t="14926" x="4521200" y="3271838"/>
          <p14:tracePt t="14933" x="4529138" y="3279775"/>
          <p14:tracePt t="14940" x="4538663" y="3289300"/>
          <p14:tracePt t="14948" x="4554538" y="3305175"/>
          <p14:tracePt t="14955" x="4572000" y="3322638"/>
          <p14:tracePt t="14963" x="4597400" y="3348038"/>
          <p14:tracePt t="14970" x="4640263" y="3365500"/>
          <p14:tracePt t="14977" x="4673600" y="3373438"/>
          <p14:tracePt t="14985" x="4708525" y="3373438"/>
          <p14:tracePt t="14992" x="4741863" y="3373438"/>
          <p14:tracePt t="15000" x="4749800" y="3373438"/>
          <p14:tracePt t="15008" x="4784725" y="3373438"/>
          <p14:tracePt t="15015" x="4802188" y="3373438"/>
          <p14:tracePt t="15023" x="4810125" y="3373438"/>
          <p14:tracePt t="15030" x="4835525" y="3373438"/>
          <p14:tracePt t="15037" x="4852988" y="3365500"/>
          <p14:tracePt t="15045" x="4886325" y="3340100"/>
          <p14:tracePt t="15052" x="4903788" y="3330575"/>
          <p14:tracePt t="15059" x="4919663" y="3322638"/>
          <p14:tracePt t="15067" x="4946650" y="3305175"/>
          <p14:tracePt t="15075" x="4954588" y="3297238"/>
          <p14:tracePt t="15082" x="4962525" y="3289300"/>
          <p14:tracePt t="15090" x="4972050" y="3279775"/>
          <p14:tracePt t="15097" x="4987925" y="3271838"/>
          <p14:tracePt t="15119" x="5005388" y="3254375"/>
          <p14:tracePt t="15126" x="5022850" y="3246438"/>
          <p14:tracePt t="15135" x="5038725" y="3238500"/>
          <p14:tracePt t="15143" x="5056188" y="3221038"/>
          <p14:tracePt t="15150" x="5073650" y="3211513"/>
          <p14:tracePt t="15158" x="5081588" y="3203575"/>
          <p14:tracePt t="15164" x="5091113" y="3195638"/>
          <p14:tracePt t="15179" x="5099050" y="3195638"/>
          <p14:tracePt t="15187" x="5106988" y="3186113"/>
          <p14:tracePt t="15248" x="5106988" y="3178175"/>
          <p14:tracePt t="15255" x="5132388" y="3170238"/>
          <p14:tracePt t="15261" x="5141913" y="3152775"/>
          <p14:tracePt t="15268" x="5149850" y="3135313"/>
          <p14:tracePt t="15275" x="5149850" y="3109913"/>
          <p14:tracePt t="15283" x="5157788" y="3101975"/>
          <p14:tracePt t="15291" x="5167313" y="3076575"/>
          <p14:tracePt t="15298" x="5175250" y="3059113"/>
          <p14:tracePt t="15306" x="5175250" y="3051175"/>
          <p14:tracePt t="15313" x="5175250" y="3041650"/>
          <p14:tracePt t="15351" x="5175250" y="3033713"/>
          <p14:tracePt t="15373" x="5175250" y="2982913"/>
          <p14:tracePt t="15380" x="5175250" y="2957513"/>
          <p14:tracePt t="15388" x="5175250" y="2949575"/>
          <p14:tracePt t="15396" x="5175250" y="2932113"/>
          <p14:tracePt t="15403" x="5167313" y="2914650"/>
          <p14:tracePt t="15410" x="5167313" y="2897188"/>
          <p14:tracePt t="15418" x="5167313" y="2889250"/>
          <p14:tracePt t="15427" x="5167313" y="2881313"/>
          <p14:tracePt t="15462" x="5167313" y="2871788"/>
          <p14:tracePt t="15470" x="5157788" y="2855913"/>
          <p14:tracePt t="15477" x="5149850" y="2813050"/>
          <p14:tracePt t="15485" x="5141913" y="2795588"/>
          <p14:tracePt t="15494" x="5132388" y="2778125"/>
          <p14:tracePt t="15500" x="5116513" y="2762250"/>
          <p14:tracePt t="15508" x="5099050" y="2727325"/>
          <p14:tracePt t="15515" x="5091113" y="2711450"/>
          <p14:tracePt t="15522" x="5081588" y="2693988"/>
          <p14:tracePt t="15530" x="5073650" y="2686050"/>
          <p14:tracePt t="15537" x="5064125" y="2668588"/>
          <p14:tracePt t="15544" x="5056188" y="2660650"/>
          <p14:tracePt t="15560" x="5048250" y="2651125"/>
          <p14:tracePt t="15567" x="5038725" y="2643188"/>
          <p14:tracePt t="15576" x="5030788" y="2633663"/>
          <p14:tracePt t="15582" x="5022850" y="2633663"/>
          <p14:tracePt t="15589" x="5005388" y="2625725"/>
          <p14:tracePt t="15596" x="4972050" y="2617788"/>
          <p14:tracePt t="15604" x="4954588" y="2600325"/>
          <p14:tracePt t="15611" x="4937125" y="2592388"/>
          <p14:tracePt t="15619" x="4919663" y="2592388"/>
          <p14:tracePt t="15627" x="4894263" y="2592388"/>
          <p14:tracePt t="15634" x="4886325" y="2592388"/>
          <p14:tracePt t="15642" x="4868863" y="2592388"/>
          <p14:tracePt t="15649" x="4860925" y="2592388"/>
          <p14:tracePt t="15656" x="4835525" y="2592388"/>
          <p14:tracePt t="15664" x="4818063" y="2592388"/>
          <p14:tracePt t="15671" x="4802188" y="2592388"/>
          <p14:tracePt t="15678" x="4784725" y="2608263"/>
          <p14:tracePt t="15686" x="4749800" y="2608263"/>
          <p14:tracePt t="15693" x="4733925" y="2617788"/>
          <p14:tracePt t="15701" x="4724400" y="2617788"/>
          <p14:tracePt t="15708" x="4708525" y="2617788"/>
          <p14:tracePt t="15716" x="4691063" y="2625725"/>
          <p14:tracePt t="15724" x="4683125" y="2633663"/>
          <p14:tracePt t="15731" x="4665663" y="2633663"/>
          <p14:tracePt t="15738" x="4648200" y="2643188"/>
          <p14:tracePt t="15745" x="4648200" y="2651125"/>
          <p14:tracePt t="15753" x="4622800" y="2660650"/>
          <p14:tracePt t="15760" x="4614863" y="2660650"/>
          <p14:tracePt t="15768" x="4605338" y="2676525"/>
          <p14:tracePt t="15776" x="4589463" y="2686050"/>
          <p14:tracePt t="15783" x="4572000" y="2693988"/>
          <p14:tracePt t="15790" x="4572000" y="2711450"/>
          <p14:tracePt t="15797" x="4554538" y="2727325"/>
          <p14:tracePt t="15807" x="4546600" y="2752725"/>
          <p14:tracePt t="15812" x="4538663" y="2752725"/>
          <p14:tracePt t="15820" x="4529138" y="2762250"/>
          <p14:tracePt t="15827" x="4529138" y="2770188"/>
          <p14:tracePt t="15835" x="4529138" y="2778125"/>
          <p14:tracePt t="15850" x="4529138" y="2787650"/>
          <p14:tracePt t="15859" x="4521200" y="2795588"/>
          <p14:tracePt t="15872" x="4513263" y="2813050"/>
          <p14:tracePt t="15880" x="4503738" y="2830513"/>
          <p14:tracePt t="15887" x="4495800" y="2838450"/>
          <p14:tracePt t="15894" x="4486275" y="2855913"/>
          <p14:tracePt t="15902" x="4478338" y="2871788"/>
          <p14:tracePt t="15909" x="4470400" y="2906713"/>
          <p14:tracePt t="15917" x="4460875" y="2922588"/>
          <p14:tracePt t="15924" x="4460875" y="2940050"/>
          <p14:tracePt t="15931" x="4452938" y="2965450"/>
          <p14:tracePt t="15938" x="4452938" y="2974975"/>
          <p14:tracePt t="15946" x="4452938" y="2982913"/>
          <p14:tracePt t="15954" x="4452938" y="2990850"/>
          <p14:tracePt t="15974" x="4445000" y="3000375"/>
          <p14:tracePt t="15976" x="4445000" y="3008313"/>
          <p14:tracePt t="15983" x="4445000" y="3016250"/>
          <p14:tracePt t="15998" x="4445000" y="3033713"/>
          <p14:tracePt t="16005" x="4445000" y="3041650"/>
          <p14:tracePt t="16013" x="4445000" y="3051175"/>
          <p14:tracePt t="16021" x="4445000" y="3067050"/>
          <p14:tracePt t="16028" x="4445000" y="3076575"/>
          <p14:tracePt t="16035" x="4452938" y="3109913"/>
          <p14:tracePt t="16042" x="4460875" y="3135313"/>
          <p14:tracePt t="16049" x="4470400" y="3152775"/>
          <p14:tracePt t="16057" x="4478338" y="3160713"/>
          <p14:tracePt t="16065" x="4495800" y="3186113"/>
          <p14:tracePt t="16073" x="4503738" y="3203575"/>
          <p14:tracePt t="16080" x="4503738" y="3211513"/>
          <p14:tracePt t="16087" x="4513263" y="3221038"/>
          <p14:tracePt t="16095" x="4521200" y="3228975"/>
          <p14:tracePt t="16103" x="4529138" y="3238500"/>
          <p14:tracePt t="16110" x="4546600" y="3263900"/>
          <p14:tracePt t="16117" x="4589463" y="3279775"/>
          <p14:tracePt t="16125" x="4605338" y="3289300"/>
          <p14:tracePt t="16134" x="4648200" y="3297238"/>
          <p14:tracePt t="16143" x="4673600" y="3305175"/>
          <p14:tracePt t="16149" x="4708525" y="3305175"/>
          <p14:tracePt t="16157" x="4741863" y="3305175"/>
          <p14:tracePt t="16162" x="4767263" y="3305175"/>
          <p14:tracePt t="16170" x="4792663" y="3305175"/>
          <p14:tracePt t="16177" x="4835525" y="3305175"/>
          <p14:tracePt t="16185" x="4852988" y="3305175"/>
          <p14:tracePt t="16192" x="4868863" y="3305175"/>
          <p14:tracePt t="16200" x="4894263" y="3305175"/>
          <p14:tracePt t="16208" x="4903788" y="3305175"/>
          <p14:tracePt t="16215" x="4919663" y="3305175"/>
          <p14:tracePt t="16222" x="4946650" y="3305175"/>
          <p14:tracePt t="16229" x="4954588" y="3305175"/>
          <p14:tracePt t="16237" x="4972050" y="3305175"/>
          <p14:tracePt t="16244" x="4979988" y="3305175"/>
          <p14:tracePt t="16259" x="4997450" y="3305175"/>
          <p14:tracePt t="16267" x="5013325" y="3305175"/>
          <p14:tracePt t="16282" x="5022850" y="3305175"/>
          <p14:tracePt t="16289" x="5030788" y="3305175"/>
          <p14:tracePt t="16297" x="5030788" y="3297238"/>
          <p14:tracePt t="16304" x="5030788" y="3289300"/>
          <p14:tracePt t="16311" x="5038725" y="3279775"/>
          <p14:tracePt t="16319" x="5056188" y="3263900"/>
          <p14:tracePt t="16326" x="5081588" y="3246438"/>
          <p14:tracePt t="16334" x="5099050" y="3221038"/>
          <p14:tracePt t="16342" x="5106988" y="3195638"/>
          <p14:tracePt t="16349" x="5116513" y="3178175"/>
          <p14:tracePt t="16356" x="5124450" y="3152775"/>
          <p14:tracePt t="16363" x="5132388" y="3127375"/>
          <p14:tracePt t="16371" x="5141913" y="3094038"/>
          <p14:tracePt t="16378" x="5157788" y="3076575"/>
          <p14:tracePt t="16386" x="5157788" y="3051175"/>
          <p14:tracePt t="16393" x="5157788" y="3008313"/>
          <p14:tracePt t="16401" x="5157788" y="2974975"/>
          <p14:tracePt t="16408" x="5157788" y="2949575"/>
          <p14:tracePt t="16415" x="5149850" y="2906713"/>
          <p14:tracePt t="16423" x="5132388" y="2871788"/>
          <p14:tracePt t="16431" x="5124450" y="2838450"/>
          <p14:tracePt t="16438" x="5106988" y="2805113"/>
          <p14:tracePt t="16445" x="5099050" y="2787650"/>
          <p14:tracePt t="16453" x="5091113" y="2762250"/>
          <p14:tracePt t="16459" x="5081588" y="2744788"/>
          <p14:tracePt t="16468" x="5064125" y="2727325"/>
          <p14:tracePt t="16476" x="5056188" y="2711450"/>
          <p14:tracePt t="16483" x="5038725" y="2701925"/>
          <p14:tracePt t="16491" x="5022850" y="2686050"/>
          <p14:tracePt t="16497" x="5005388" y="2676525"/>
          <p14:tracePt t="16505" x="4979988" y="2668588"/>
          <p14:tracePt t="16512" x="4972050" y="2660650"/>
          <p14:tracePt t="16520" x="4954588" y="2651125"/>
          <p14:tracePt t="16527" x="4929188" y="2633663"/>
          <p14:tracePt t="16535" x="4894263" y="2625725"/>
          <p14:tracePt t="16542" x="4868863" y="2617788"/>
          <p14:tracePt t="16550" x="4843463" y="2608263"/>
          <p14:tracePt t="16557" x="4818063" y="2608263"/>
          <p14:tracePt t="16564" x="4792663" y="2608263"/>
          <p14:tracePt t="16572" x="4767263" y="2608263"/>
          <p14:tracePt t="16580" x="4741863" y="2608263"/>
          <p14:tracePt t="16587" x="4691063" y="2608263"/>
          <p14:tracePt t="16594" x="4673600" y="2608263"/>
          <p14:tracePt t="16602" x="4648200" y="2608263"/>
          <p14:tracePt t="16609" x="4640263" y="2608263"/>
          <p14:tracePt t="16617" x="4605338" y="2608263"/>
          <p14:tracePt t="16625" x="4589463" y="2608263"/>
          <p14:tracePt t="16632" x="4579938" y="2608263"/>
          <p14:tracePt t="16639" x="4564063" y="2617788"/>
          <p14:tracePt t="16646" x="4554538" y="2617788"/>
          <p14:tracePt t="16654" x="4538663" y="2625725"/>
          <p14:tracePt t="16661" x="4529138" y="2633663"/>
          <p14:tracePt t="16669" x="4521200" y="2633663"/>
          <p14:tracePt t="16676" x="4513263" y="2643188"/>
          <p14:tracePt t="16684" x="4495800" y="2651125"/>
          <p14:tracePt t="16691" x="4478338" y="2660650"/>
          <p14:tracePt t="16699" x="4460875" y="2686050"/>
          <p14:tracePt t="16706" x="4445000" y="2693988"/>
          <p14:tracePt t="16714" x="4427538" y="2711450"/>
          <p14:tracePt t="16721" x="4419600" y="2719388"/>
          <p14:tracePt t="16728" x="4419600" y="2727325"/>
          <p14:tracePt t="16736" x="4402138" y="2727325"/>
          <p14:tracePt t="16743" x="4394200" y="2752725"/>
          <p14:tracePt t="16751" x="4384675" y="2770188"/>
          <p14:tracePt t="16759" x="4384675" y="2787650"/>
          <p14:tracePt t="16765" x="4376738" y="2795588"/>
          <p14:tracePt t="16773" x="4368800" y="2805113"/>
          <p14:tracePt t="16781" x="4359275" y="2813050"/>
          <p14:tracePt t="16788" x="4351338" y="2830513"/>
          <p14:tracePt t="16795" x="4351338" y="2846388"/>
          <p14:tracePt t="16803" x="4351338" y="2855913"/>
          <p14:tracePt t="16810" x="4351338" y="2871788"/>
          <p14:tracePt t="16818" x="4351338" y="2897188"/>
          <p14:tracePt t="16833" x="4351338" y="2914650"/>
          <p14:tracePt t="16841" x="4351338" y="2922588"/>
          <p14:tracePt t="16855" x="4351338" y="2932113"/>
          <p14:tracePt t="16862" x="4351338" y="2940050"/>
          <p14:tracePt t="16870" x="4351338" y="2949575"/>
          <p14:tracePt t="16877" x="4351338" y="2974975"/>
          <p14:tracePt t="16885" x="4351338" y="2982913"/>
          <p14:tracePt t="16892" x="4351338" y="2990850"/>
          <p14:tracePt t="16900" x="4351338" y="3008313"/>
          <p14:tracePt t="16907" x="4351338" y="3025775"/>
          <p14:tracePt t="16915" x="4351338" y="3051175"/>
          <p14:tracePt t="16922" x="4359275" y="3076575"/>
          <p14:tracePt t="16929" x="4368800" y="3101975"/>
          <p14:tracePt t="16937" x="4376738" y="3127375"/>
          <p14:tracePt t="16944" x="4384675" y="3135313"/>
          <p14:tracePt t="16952" x="4394200" y="3152775"/>
          <p14:tracePt t="16959" x="4402138" y="3170238"/>
          <p14:tracePt t="16967" x="4402138" y="3178175"/>
          <p14:tracePt t="16974" x="4419600" y="3203575"/>
          <p14:tracePt t="16982" x="4419600" y="3211513"/>
          <p14:tracePt t="16989" x="4419600" y="3221038"/>
          <p14:tracePt t="16996" x="4427538" y="3228975"/>
          <p14:tracePt t="17004" x="4435475" y="3238500"/>
          <p14:tracePt t="17010" x="4445000" y="3246438"/>
          <p14:tracePt t="17018" x="4445000" y="3263900"/>
          <p14:tracePt t="17026" x="4452938" y="3271838"/>
          <p14:tracePt t="17034" x="4460875" y="3271838"/>
          <p14:tracePt t="17041" x="4460875" y="3279775"/>
          <p14:tracePt t="17049" x="4470400" y="3289300"/>
          <p14:tracePt t="17056" x="4478338" y="3297238"/>
          <p14:tracePt t="17063" x="4486275" y="3305175"/>
          <p14:tracePt t="17071" x="4495800" y="3314700"/>
          <p14:tracePt t="17078" x="4503738" y="3330575"/>
          <p14:tracePt t="17086" x="4521200" y="3348038"/>
          <p14:tracePt t="17093" x="4538663" y="3348038"/>
          <p14:tracePt t="17101" x="4572000" y="3355975"/>
          <p14:tracePt t="17109" x="4589463" y="3365500"/>
          <p14:tracePt t="17115" x="4630738" y="3365500"/>
          <p14:tracePt t="17123" x="4648200" y="3365500"/>
          <p14:tracePt t="17131" x="4673600" y="3365500"/>
          <p14:tracePt t="17138" x="4683125" y="3365500"/>
          <p14:tracePt t="17145" x="4708525" y="3365500"/>
          <p14:tracePt t="17153" x="4733925" y="3365500"/>
          <p14:tracePt t="17160" x="4741863" y="3365500"/>
          <p14:tracePt t="17168" x="4749800" y="3365500"/>
          <p14:tracePt t="17175" x="4759325" y="3365500"/>
          <p14:tracePt t="17183" x="4784725" y="3365500"/>
          <p14:tracePt t="17191" x="4802188" y="3365500"/>
          <p14:tracePt t="17205" x="4818063" y="3365500"/>
          <p14:tracePt t="17213" x="4827588" y="3365500"/>
          <p14:tracePt t="17220" x="4835525" y="3365500"/>
          <p14:tracePt t="17227" x="4843463" y="3365500"/>
          <p14:tracePt t="17235" x="4852988" y="3365500"/>
          <p14:tracePt t="17242" x="4860925" y="3365500"/>
          <p14:tracePt t="17250" x="4868863" y="3365500"/>
          <p14:tracePt t="17265" x="4894263" y="3365500"/>
          <p14:tracePt t="17272" x="4903788" y="3365500"/>
          <p14:tracePt t="17280" x="4903788" y="3355975"/>
          <p14:tracePt t="17287" x="4911725" y="3355975"/>
          <p14:tracePt t="17294" x="4919663" y="3348038"/>
          <p14:tracePt t="17309" x="4929188" y="3348038"/>
          <p14:tracePt t="17317" x="4937125" y="3348038"/>
          <p14:tracePt t="17325" x="4954588" y="3322638"/>
          <p14:tracePt t="17332" x="4972050" y="3305175"/>
          <p14:tracePt t="17339" x="4997450" y="3279775"/>
          <p14:tracePt t="17347" x="5013325" y="3246438"/>
          <p14:tracePt t="17354" x="5038725" y="3211513"/>
          <p14:tracePt t="17361" x="5056188" y="3186113"/>
          <p14:tracePt t="17369" x="5073650" y="3144838"/>
          <p14:tracePt t="17376" x="5081588" y="3119438"/>
          <p14:tracePt t="17384" x="5091113" y="3101975"/>
          <p14:tracePt t="17392" x="5099050" y="3094038"/>
          <p14:tracePt t="17398" x="5106988" y="3067050"/>
          <p14:tracePt t="17406" x="5106988" y="3059113"/>
          <p14:tracePt t="17421" x="5106988" y="3051175"/>
          <p14:tracePt t="17428" x="5106988" y="3041650"/>
          <p14:tracePt t="17443" x="5106988" y="3033713"/>
          <p14:tracePt t="17451" x="5106988" y="3025775"/>
          <p14:tracePt t="17458" x="5106988" y="3000375"/>
          <p14:tracePt t="17466" x="5106988" y="2982913"/>
          <p14:tracePt t="17474" x="5106988" y="2957513"/>
          <p14:tracePt t="17480" x="5106988" y="2914650"/>
          <p14:tracePt t="17488" x="5106988" y="2881313"/>
          <p14:tracePt t="17495" x="5099050" y="2838450"/>
          <p14:tracePt t="17503" x="5091113" y="2813050"/>
          <p14:tracePt t="17510" x="5081588" y="2787650"/>
          <p14:tracePt t="17518" x="5073650" y="2770188"/>
          <p14:tracePt t="17526" x="5064125" y="2752725"/>
          <p14:tracePt t="17533" x="5064125" y="2744788"/>
          <p14:tracePt t="17541" x="5056188" y="2727325"/>
          <p14:tracePt t="17555" x="5038725" y="2711450"/>
          <p14:tracePt t="17563" x="5030788" y="2701925"/>
          <p14:tracePt t="17570" x="5030788" y="2686050"/>
          <p14:tracePt t="17577" x="5013325" y="2676525"/>
          <p14:tracePt t="17585" x="4997450" y="2660650"/>
          <p14:tracePt t="17592" x="4979988" y="2651125"/>
          <p14:tracePt t="17600" x="4972050" y="2651125"/>
          <p14:tracePt t="17608" x="4954588" y="2643188"/>
          <p14:tracePt t="17615" x="4946650" y="2633663"/>
          <p14:tracePt t="17630" x="4937125" y="2633663"/>
          <p14:tracePt t="17637" x="4929188" y="2633663"/>
          <p14:tracePt t="17644" x="4919663" y="2633663"/>
          <p14:tracePt t="17659" x="4894263" y="2633663"/>
          <p14:tracePt t="17666" x="4878388" y="2617788"/>
          <p14:tracePt t="17675" x="4852988" y="2608263"/>
          <p14:tracePt t="17682" x="4827588" y="2608263"/>
          <p14:tracePt t="17689" x="4802188" y="2608263"/>
          <p14:tracePt t="17697" x="4784725" y="2608263"/>
          <p14:tracePt t="17704" x="4749800" y="2608263"/>
          <p14:tracePt t="17711" x="4724400" y="2608263"/>
          <p14:tracePt t="17718" x="4708525" y="2608263"/>
          <p14:tracePt t="17726" x="4683125" y="2625725"/>
          <p14:tracePt t="17733" x="4657725" y="2643188"/>
          <p14:tracePt t="17741" x="4630738" y="2660650"/>
          <p14:tracePt t="17749" x="4597400" y="2676525"/>
          <p14:tracePt t="17756" x="4579938" y="2693988"/>
          <p14:tracePt t="17763" x="4572000" y="2711450"/>
          <p14:tracePt t="17771" x="4564063" y="2719388"/>
          <p14:tracePt t="17778" x="4554538" y="2727325"/>
          <p14:tracePt t="17786" x="4546600" y="2727325"/>
          <p14:tracePt t="17793" x="4538663" y="2736850"/>
          <p14:tracePt t="17801" x="4529138" y="2744788"/>
          <p14:tracePt t="17809" x="4521200" y="2744788"/>
          <p14:tracePt t="17816" x="4521200" y="2752725"/>
          <p14:tracePt t="17831" x="4513263" y="2752725"/>
          <p14:tracePt t="17838" x="4503738" y="2770188"/>
          <p14:tracePt t="17846" x="4503738" y="2778125"/>
          <p14:tracePt t="17853" x="4495800" y="2778125"/>
          <p14:tracePt t="17860" x="4486275" y="2787650"/>
          <p14:tracePt t="17868" x="4478338" y="2795588"/>
          <p14:tracePt t="17876" x="4470400" y="2805113"/>
          <p14:tracePt t="17883" x="4460875" y="2805113"/>
          <p14:tracePt t="17891" x="4460875" y="2813050"/>
          <p14:tracePt t="17897" x="4452938" y="2820988"/>
          <p14:tracePt t="17905" x="4452938" y="2830513"/>
          <p14:tracePt t="17913" x="4445000" y="2838450"/>
          <p14:tracePt t="17920" x="4435475" y="2846388"/>
          <p14:tracePt t="17935" x="4427538" y="2855913"/>
          <p14:tracePt t="17942" x="4427538" y="2863850"/>
          <p14:tracePt t="17950" x="4410075" y="2871788"/>
          <p14:tracePt t="17965" x="4402138" y="2889250"/>
          <p14:tracePt t="17972" x="4402138" y="2897188"/>
          <p14:tracePt t="17979" x="4394200" y="2914650"/>
          <p14:tracePt t="17987" x="4394200" y="2932113"/>
          <p14:tracePt t="17994" x="4384675" y="2940050"/>
          <p14:tracePt t="18002" x="4384675" y="2957513"/>
          <p14:tracePt t="18009" x="4384675" y="2990850"/>
          <p14:tracePt t="18017" x="4384675" y="3016250"/>
          <p14:tracePt t="18024" x="4384675" y="3033713"/>
          <p14:tracePt t="18032" x="4384675" y="3067050"/>
          <p14:tracePt t="18040" x="4384675" y="3109913"/>
          <p14:tracePt t="18047" x="4384675" y="3144838"/>
          <p14:tracePt t="18054" x="4384675" y="3160713"/>
          <p14:tracePt t="18061" x="4394200" y="3186113"/>
          <p14:tracePt t="18069" x="4394200" y="3203575"/>
          <p14:tracePt t="18076" x="4402138" y="3221038"/>
          <p14:tracePt t="18084" x="4410075" y="3238500"/>
          <p14:tracePt t="18092" x="4410075" y="3254375"/>
          <p14:tracePt t="18099" x="4419600" y="3263900"/>
          <p14:tracePt t="18114" x="4427538" y="3271838"/>
          <p14:tracePt t="18121" x="4435475" y="3289300"/>
          <p14:tracePt t="18129" x="4452938" y="3297238"/>
          <p14:tracePt t="18136" x="4460875" y="3314700"/>
          <p14:tracePt t="18143" x="4495800" y="3330575"/>
          <p14:tracePt t="18151" x="4538663" y="3348038"/>
          <p14:tracePt t="18159" x="4554538" y="3365500"/>
          <p14:tracePt t="18165" x="4589463" y="3373438"/>
          <p14:tracePt t="18174" x="4622800" y="3382963"/>
          <p14:tracePt t="18181" x="4640263" y="3390900"/>
          <p14:tracePt t="18188" x="4683125" y="3390900"/>
          <p14:tracePt t="18196" x="4691063" y="3398838"/>
          <p14:tracePt t="18203" x="4716463" y="3398838"/>
          <p14:tracePt t="18210" x="4741863" y="3398838"/>
          <p14:tracePt t="18218" x="4749800" y="3408363"/>
          <p14:tracePt t="18225" x="4767263" y="3408363"/>
          <p14:tracePt t="18233" x="4784725" y="3408363"/>
          <p14:tracePt t="18241" x="4792663" y="3408363"/>
          <p14:tracePt t="18248" x="4818063" y="3416300"/>
          <p14:tracePt t="18255" x="4827588" y="3416300"/>
          <p14:tracePt t="18270" x="4835525" y="3416300"/>
          <p14:tracePt t="18277" x="4843463" y="3416300"/>
          <p14:tracePt t="18285" x="4852988" y="3416300"/>
          <p14:tracePt t="18300" x="4860925" y="3416300"/>
          <p14:tracePt t="18994" x="4852988" y="3416300"/>
          <p14:tracePt t="19001" x="4843463" y="3408363"/>
          <p14:tracePt t="19009" x="4827588" y="3408363"/>
          <p14:tracePt t="19024" x="4792663" y="3398838"/>
          <p14:tracePt t="19031" x="4775200" y="3390900"/>
          <p14:tracePt t="19039" x="4759325" y="3382963"/>
          <p14:tracePt t="19053" x="4749800" y="3382963"/>
          <p14:tracePt t="19060" x="4724400" y="3373438"/>
          <p14:tracePt t="19068" x="4724400" y="3365500"/>
          <p14:tracePt t="19075" x="4708525" y="3355975"/>
          <p14:tracePt t="19083" x="4691063" y="3348038"/>
          <p14:tracePt t="19091" x="4683125" y="3340100"/>
          <p14:tracePt t="19098" x="4657725" y="3330575"/>
          <p14:tracePt t="19106" x="4640263" y="3322638"/>
          <p14:tracePt t="19112" x="4622800" y="3305175"/>
          <p14:tracePt t="19120" x="4622800" y="3297238"/>
          <p14:tracePt t="19127" x="4614863" y="3297238"/>
          <p14:tracePt t="19135" x="4605338" y="3289300"/>
          <p14:tracePt t="19150" x="4589463" y="3289300"/>
          <p14:tracePt t="19157" x="4579938" y="3289300"/>
          <p14:tracePt t="19180" x="4572000" y="3289300"/>
          <p14:tracePt t="19209" x="4564063" y="3289300"/>
          <p14:tracePt t="19307" x="4564063" y="3271838"/>
          <p14:tracePt t="19405" x="4554538" y="3271838"/>
          <p14:tracePt t="19434" x="4546600" y="3271838"/>
          <p14:tracePt t="20350" x="4554538" y="3271838"/>
          <p14:tracePt t="20357" x="4579938" y="3254375"/>
          <p14:tracePt t="20365" x="4589463" y="3238500"/>
          <p14:tracePt t="20371" x="4614863" y="3228975"/>
          <p14:tracePt t="20379" x="4630738" y="3221038"/>
          <p14:tracePt t="20394" x="4640263" y="3203575"/>
          <p14:tracePt t="20401" x="4648200" y="3195638"/>
          <p14:tracePt t="20408" x="4657725" y="3195638"/>
          <p14:tracePt t="20423" x="4665663" y="3186113"/>
          <p14:tracePt t="20431" x="4683125" y="3178175"/>
          <p14:tracePt t="20438" x="4683125" y="3170238"/>
          <p14:tracePt t="20445" x="4699000" y="3160713"/>
          <p14:tracePt t="20453" x="4716463" y="3135313"/>
          <p14:tracePt t="20461" x="4733925" y="3127375"/>
          <p14:tracePt t="20468" x="4749800" y="3109913"/>
          <p14:tracePt t="20475" x="4767263" y="3094038"/>
          <p14:tracePt t="20483" x="4784725" y="3094038"/>
          <p14:tracePt t="20490" x="4792663" y="3084513"/>
          <p14:tracePt t="20498" x="4792663" y="3076575"/>
          <p14:tracePt t="20505" x="4802188" y="3067050"/>
          <p14:tracePt t="20512" x="4827588" y="3059113"/>
          <p14:tracePt t="20520" x="4835525" y="3051175"/>
          <p14:tracePt t="20528" x="4843463" y="3041650"/>
          <p14:tracePt t="20535" x="4860925" y="3033713"/>
          <p14:tracePt t="20550" x="4868863" y="3025775"/>
          <p14:tracePt t="20557" x="4878388" y="3025775"/>
          <p14:tracePt t="20565" x="4886325" y="3025775"/>
          <p14:tracePt t="20572" x="4894263" y="3025775"/>
          <p14:tracePt t="20692" x="4903788" y="3025775"/>
          <p14:tracePt t="20699" x="4911725" y="3016250"/>
          <p14:tracePt t="20707" x="4919663" y="3008313"/>
          <p14:tracePt t="20715" x="4929188" y="3008313"/>
          <p14:tracePt t="20826" x="4919663" y="3008313"/>
          <p14:tracePt t="20834" x="4911725" y="3008313"/>
          <p14:tracePt t="20842" x="4894263" y="3016250"/>
          <p14:tracePt t="20849" x="4868863" y="3025775"/>
          <p14:tracePt t="20856" x="4860925" y="3033713"/>
          <p14:tracePt t="20864" x="4843463" y="3041650"/>
          <p14:tracePt t="20870" x="4827588" y="3051175"/>
          <p14:tracePt t="20878" x="4802188" y="3051175"/>
          <p14:tracePt t="20885" x="4792663" y="3059113"/>
          <p14:tracePt t="20893" x="4775200" y="3076575"/>
          <p14:tracePt t="20900" x="4749800" y="3084513"/>
          <p14:tracePt t="20907" x="4716463" y="3101975"/>
          <p14:tracePt t="20914" x="4691063" y="3119438"/>
          <p14:tracePt t="20922" x="4673600" y="3135313"/>
          <p14:tracePt t="20929" x="4622800" y="3160713"/>
          <p14:tracePt t="20937" x="4614863" y="3170238"/>
          <p14:tracePt t="20944" x="4597400" y="3178175"/>
          <p14:tracePt t="20960" x="4554538" y="3186113"/>
          <p14:tracePt t="20967" x="4554538" y="3195638"/>
          <p14:tracePt t="20974" x="4546600" y="3203575"/>
          <p14:tracePt t="20981" x="4538663" y="3211513"/>
          <p14:tracePt t="20996" x="4529138" y="3211513"/>
          <p14:tracePt t="21004" x="4521200" y="3211513"/>
          <p14:tracePt t="21332" x="4529138" y="3211513"/>
          <p14:tracePt t="21339" x="4538663" y="3195638"/>
          <p14:tracePt t="21347" x="4546600" y="3186113"/>
          <p14:tracePt t="21354" x="4554538" y="3178175"/>
          <p14:tracePt t="21361" x="4564063" y="3178175"/>
          <p14:tracePt t="21594" x="4572000" y="3178175"/>
          <p14:tracePt t="21601" x="4579938" y="3170238"/>
          <p14:tracePt t="21607" x="4597400" y="3160713"/>
          <p14:tracePt t="21614" x="4597400" y="3152775"/>
          <p14:tracePt t="21637" x="4605338" y="3152775"/>
          <p14:tracePt t="21743" x="4579938" y="3170238"/>
          <p14:tracePt t="21751" x="4538663" y="3195638"/>
          <p14:tracePt t="21758" x="4521200" y="3221038"/>
          <p14:tracePt t="21765" x="4478338" y="3238500"/>
          <p14:tracePt t="21771" x="4460875" y="3263900"/>
          <p14:tracePt t="21779" x="4410075" y="3297238"/>
          <p14:tracePt t="21786" x="4384675" y="3314700"/>
          <p14:tracePt t="21794" x="4359275" y="3330575"/>
          <p14:tracePt t="21803" x="4325938" y="3348038"/>
          <p14:tracePt t="21809" x="4300538" y="3355975"/>
          <p14:tracePt t="21816" x="4283075" y="3365500"/>
          <p14:tracePt t="21824" x="4265613" y="3373438"/>
          <p14:tracePt t="21831" x="4240213" y="3390900"/>
          <p14:tracePt t="21839" x="4224338" y="3398838"/>
          <p14:tracePt t="21846" x="4214813" y="3408363"/>
          <p14:tracePt t="21853" x="4206875" y="3408363"/>
          <p14:tracePt t="21861" x="4189413" y="3408363"/>
          <p14:tracePt t="21868" x="4181475" y="3408363"/>
          <p14:tracePt t="21876" x="4171950" y="3408363"/>
          <p14:tracePt t="21884" x="4164013" y="3408363"/>
          <p14:tracePt t="21898" x="4156075" y="3416300"/>
          <p14:tracePt t="21905" x="4146550" y="3416300"/>
          <p14:tracePt t="21920" x="4138613" y="3416300"/>
          <p14:tracePt t="21928" x="4130675" y="3416300"/>
          <p14:tracePt t="21935" x="4121150" y="3416300"/>
          <p14:tracePt t="22072" x="4138613" y="3398838"/>
          <p14:tracePt t="22078" x="4171950" y="3365500"/>
          <p14:tracePt t="22086" x="4206875" y="3330575"/>
          <p14:tracePt t="22093" x="4249738" y="3305175"/>
          <p14:tracePt t="22101" x="4275138" y="3271838"/>
          <p14:tracePt t="22107" x="4325938" y="3238500"/>
          <p14:tracePt t="22115" x="4359275" y="3211513"/>
          <p14:tracePt t="22122" x="4402138" y="3160713"/>
          <p14:tracePt t="22129" x="4435475" y="3135313"/>
          <p14:tracePt t="22136" x="4452938" y="3119438"/>
          <p14:tracePt t="22144" x="4486275" y="3094038"/>
          <p14:tracePt t="22153" x="4503738" y="3076575"/>
          <p14:tracePt t="22159" x="4513263" y="3067050"/>
          <p14:tracePt t="22173" x="4521200" y="3059113"/>
          <p14:tracePt t="22181" x="4529138" y="3059113"/>
          <p14:tracePt t="22211" x="4529138" y="3051175"/>
          <p14:tracePt t="22218" x="4538663" y="3051175"/>
          <p14:tracePt t="22225" x="4554538" y="3041650"/>
          <p14:tracePt t="22233" x="4564063" y="3025775"/>
          <p14:tracePt t="22240" x="4579938" y="3016250"/>
          <p14:tracePt t="22248" x="4589463" y="3016250"/>
          <p14:tracePt t="22255" x="4597400" y="3008313"/>
          <p14:tracePt t="22263" x="4622800" y="3000375"/>
          <p14:tracePt t="22270" x="4630738" y="2990850"/>
          <p14:tracePt t="22278" x="4640263" y="2990850"/>
          <p14:tracePt t="22300" x="4648200" y="2982913"/>
          <p14:tracePt t="22308" x="4657725" y="2982913"/>
          <p14:tracePt t="22315" x="4665663" y="2974975"/>
          <p14:tracePt t="22322" x="4691063" y="2965450"/>
          <p14:tracePt t="22330" x="4708525" y="2949575"/>
          <p14:tracePt t="22337" x="4724400" y="2940050"/>
          <p14:tracePt t="22352" x="4733925" y="2932113"/>
          <p14:tracePt t="22360" x="4741863" y="2932113"/>
          <p14:tracePt t="22570" x="4724400" y="2949575"/>
          <p14:tracePt t="22577" x="4708525" y="2957513"/>
          <p14:tracePt t="22584" x="4691063" y="2982913"/>
          <p14:tracePt t="22591" x="4683125" y="2990850"/>
          <p14:tracePt t="22599" x="4683125" y="3000375"/>
          <p14:tracePt t="22606" x="4673600" y="3000375"/>
          <p14:tracePt t="22613" x="4657725" y="3008313"/>
          <p14:tracePt t="22621" x="4657725" y="3016250"/>
          <p14:tracePt t="22703" x="4648200" y="3016250"/>
          <p14:tracePt t="22711" x="4648200" y="3008313"/>
          <p14:tracePt t="22718" x="4648200" y="3000375"/>
          <p14:tracePt t="22726" x="4648200" y="2974975"/>
          <p14:tracePt t="22733" x="4683125" y="2940050"/>
          <p14:tracePt t="22741" x="4724400" y="2897188"/>
          <p14:tracePt t="22748" x="4818063" y="2830513"/>
          <p14:tracePt t="22755" x="4919663" y="2787650"/>
          <p14:tracePt t="22763" x="4979988" y="2752725"/>
          <p14:tracePt t="22770" x="5038725" y="2736850"/>
          <p14:tracePt t="22778" x="5073650" y="2727325"/>
          <p14:tracePt t="22785" x="5106988" y="2719388"/>
          <p14:tracePt t="22793" x="5124450" y="2711450"/>
          <p14:tracePt t="22800" x="5132388" y="2701925"/>
          <p14:tracePt t="22806" x="5141913" y="2701925"/>
          <p14:tracePt t="22814" x="5149850" y="2701925"/>
          <p14:tracePt t="22822" x="5157788" y="2701925"/>
          <p14:tracePt t="23061" x="5157788" y="2711450"/>
          <p14:tracePt t="23069" x="5149850" y="2719388"/>
          <p14:tracePt t="23076" x="5141913" y="2727325"/>
          <p14:tracePt t="23084" x="5132388" y="2736850"/>
          <p14:tracePt t="23091" x="5124450" y="2736850"/>
          <p14:tracePt t="23097" x="5116513" y="2744788"/>
          <p14:tracePt t="23105" x="5099050" y="2752725"/>
          <p14:tracePt t="23112" x="5081588" y="2762250"/>
          <p14:tracePt t="23120" x="5056188" y="2770188"/>
          <p14:tracePt t="23128" x="5048250" y="2787650"/>
          <p14:tracePt t="23135" x="5022850" y="2795588"/>
          <p14:tracePt t="23144" x="5005388" y="2813050"/>
          <p14:tracePt t="23874" x="4987925" y="2813050"/>
          <p14:tracePt t="23880" x="4979988" y="2813050"/>
          <p14:tracePt t="23888" x="4962525" y="2813050"/>
          <p14:tracePt t="23895" x="4954588" y="2813050"/>
          <p14:tracePt t="23903" x="4929188" y="2813050"/>
          <p14:tracePt t="23910" x="4903788" y="2813050"/>
          <p14:tracePt t="23917" x="4886325" y="2813050"/>
          <p14:tracePt t="23924" x="4827588" y="2813050"/>
          <p14:tracePt t="23932" x="4802188" y="2805113"/>
          <p14:tracePt t="23939" x="4759325" y="2795588"/>
          <p14:tracePt t="23950" x="4741863" y="2787650"/>
          <p14:tracePt t="23953" x="4716463" y="2778125"/>
          <p14:tracePt t="23961" x="4699000" y="2778125"/>
          <p14:tracePt t="23968" x="4665663" y="2770188"/>
          <p14:tracePt t="23976" x="4657725" y="2770188"/>
          <p14:tracePt t="23984" x="4630738" y="2762250"/>
          <p14:tracePt t="23991" x="4605338" y="2762250"/>
          <p14:tracePt t="23999" x="4597400" y="2762250"/>
          <p14:tracePt t="24006" x="4589463" y="2762250"/>
          <p14:tracePt t="24014" x="4579938" y="2762250"/>
          <p14:tracePt t="24028" x="4564063" y="2762250"/>
          <p14:tracePt t="24035" x="4538663" y="2762250"/>
          <p14:tracePt t="24051" x="4521200" y="2762250"/>
          <p14:tracePt t="24058" x="4513263" y="2762250"/>
          <p14:tracePt t="24066" x="4495800" y="2762250"/>
          <p14:tracePt t="24073" x="4486275" y="2762250"/>
          <p14:tracePt t="24081" x="4470400" y="2762250"/>
          <p14:tracePt t="24088" x="4460875" y="2762250"/>
          <p14:tracePt t="24096" x="4452938" y="2762250"/>
          <p14:tracePt t="24111" x="4445000" y="2762250"/>
          <p14:tracePt t="24118" x="4435475" y="2762250"/>
          <p14:tracePt t="24133" x="4427538" y="2762250"/>
          <p14:tracePt t="24140" x="4419600" y="2762250"/>
          <p14:tracePt t="24148" x="4410075" y="2762250"/>
          <p14:tracePt t="24170" x="4402138" y="2762250"/>
          <p14:tracePt t="24223" x="4394200" y="2762250"/>
          <p14:tracePt t="24230" x="4384675" y="2762250"/>
          <p14:tracePt t="24253" x="4376738" y="2762250"/>
          <p14:tracePt t="24260" x="4368800" y="2762250"/>
          <p14:tracePt t="24268" x="4368800" y="2770188"/>
          <p14:tracePt t="24282" x="4368800" y="2787650"/>
          <p14:tracePt t="24290" x="4368800" y="2805113"/>
          <p14:tracePt t="24297" x="4368800" y="2813050"/>
          <p14:tracePt t="24305" x="4368800" y="2820988"/>
          <p14:tracePt t="24312" x="4368800" y="2830513"/>
          <p14:tracePt t="24327" x="4368800" y="2838450"/>
          <p14:tracePt t="24335" x="4368800" y="2846388"/>
          <p14:tracePt t="24350" x="4368800" y="2863850"/>
          <p14:tracePt t="24746" x="4368800" y="2889250"/>
          <p14:tracePt t="24753" x="4384675" y="2922588"/>
          <p14:tracePt t="24760" x="4394200" y="2957513"/>
          <p14:tracePt t="24766" x="4402138" y="2965450"/>
          <p14:tracePt t="24776" x="4410075" y="2982913"/>
          <p14:tracePt t="24781" x="4419600" y="3000375"/>
          <p14:tracePt t="24790" x="4419600" y="3016250"/>
          <p14:tracePt t="24796" x="4427538" y="3033713"/>
          <p14:tracePt t="24804" x="4435475" y="3051175"/>
          <p14:tracePt t="24811" x="4445000" y="3059113"/>
          <p14:tracePt t="24819" x="4452938" y="3094038"/>
          <p14:tracePt t="24826" x="4460875" y="3109913"/>
          <p14:tracePt t="24832" x="4470400" y="3127375"/>
          <p14:tracePt t="24840" x="4478338" y="3135313"/>
          <p14:tracePt t="24848" x="4495800" y="3170238"/>
          <p14:tracePt t="24856" x="4503738" y="3195638"/>
          <p14:tracePt t="24863" x="4521200" y="3221038"/>
          <p14:tracePt t="24870" x="4521200" y="3238500"/>
          <p14:tracePt t="24878" x="4529138" y="3254375"/>
          <p14:tracePt t="24885" x="4538663" y="3271838"/>
          <p14:tracePt t="24892" x="4538663" y="3279775"/>
          <p14:tracePt t="24900" x="4538663" y="3289300"/>
          <p14:tracePt t="24914" x="4538663" y="3297238"/>
          <p14:tracePt t="24922" x="4538663" y="3305175"/>
          <p14:tracePt t="25051" x="4546600" y="3305175"/>
          <p14:tracePt t="25058" x="4564063" y="3289300"/>
          <p14:tracePt t="25065" x="4622800" y="3211513"/>
          <p14:tracePt t="25073" x="4657725" y="3152775"/>
          <p14:tracePt t="25079" x="4691063" y="3059113"/>
          <p14:tracePt t="25087" x="4733925" y="2932113"/>
          <p14:tracePt t="25094" x="4767263" y="2813050"/>
          <p14:tracePt t="25102" x="4802188" y="2693988"/>
          <p14:tracePt t="25109" x="4835525" y="2608263"/>
          <p14:tracePt t="25394" x="4835525" y="2617788"/>
          <p14:tracePt t="25401" x="4827588" y="2625725"/>
          <p14:tracePt t="25408" x="4818063" y="2625725"/>
          <p14:tracePt t="25415" x="4818063" y="2633663"/>
          <p14:tracePt t="25422" x="4810125" y="2651125"/>
          <p14:tracePt t="25429" x="4802188" y="2676525"/>
          <p14:tracePt t="25437" x="4792663" y="2686050"/>
          <p14:tracePt t="25444" x="4775200" y="2701925"/>
          <p14:tracePt t="25454" x="4775200" y="2719388"/>
          <p14:tracePt t="25460" x="4767263" y="2736850"/>
          <p14:tracePt t="25468" x="4759325" y="2762250"/>
          <p14:tracePt t="25474" x="4749800" y="2787650"/>
          <p14:tracePt t="25482" x="4741863" y="2820988"/>
          <p14:tracePt t="25489" x="4733925" y="2846388"/>
          <p14:tracePt t="25497" x="4724400" y="2871788"/>
          <p14:tracePt t="25504" x="4716463" y="2922588"/>
          <p14:tracePt t="25511" x="4699000" y="2957513"/>
          <p14:tracePt t="25520" x="4691063" y="2990850"/>
          <p14:tracePt t="25526" x="4691063" y="3008313"/>
          <p14:tracePt t="25535" x="4683125" y="3033713"/>
          <p14:tracePt t="25542" x="4673600" y="3059113"/>
          <p14:tracePt t="25549" x="4665663" y="3094038"/>
          <p14:tracePt t="25556" x="4657725" y="3109913"/>
          <p14:tracePt t="25564" x="4648200" y="3160713"/>
          <p14:tracePt t="25571" x="4640263" y="3195638"/>
          <p14:tracePt t="25579" x="4630738" y="3221038"/>
          <p14:tracePt t="25587" x="4614863" y="3271838"/>
          <p14:tracePt t="25593" x="4605338" y="3297238"/>
          <p14:tracePt t="25601" x="4597400" y="3330575"/>
          <p14:tracePt t="25608" x="4589463" y="3348038"/>
          <p14:tracePt t="25615" x="4589463" y="3365500"/>
          <p14:tracePt t="25623" x="4589463" y="3382963"/>
          <p14:tracePt t="25630" x="4589463" y="3390900"/>
          <p14:tracePt t="25638" x="4589463" y="3408363"/>
          <p14:tracePt t="25652" x="4589463" y="3416300"/>
          <p14:tracePt t="25660" x="4589463" y="3424238"/>
          <p14:tracePt t="27479" x="4503738" y="3398838"/>
          <p14:tracePt t="27487" x="4427538" y="3355975"/>
          <p14:tracePt t="27494" x="4308475" y="3297238"/>
          <p14:tracePt t="27501" x="4232275" y="3263900"/>
          <p14:tracePt t="27507" x="4138613" y="3211513"/>
          <p14:tracePt t="27515" x="4087813" y="3186113"/>
          <p14:tracePt t="27523" x="3986213" y="3144838"/>
          <p14:tracePt t="27530" x="3806825" y="3041650"/>
          <p14:tracePt t="27538" x="3509963" y="2897188"/>
          <p14:tracePt t="27545" x="3246438" y="2820988"/>
          <p14:tracePt t="27552" x="3051175" y="2719388"/>
          <p14:tracePt t="27560" x="2651125" y="2473325"/>
          <p14:tracePt t="27567" x="2286000" y="2260600"/>
          <p14:tracePt t="27574" x="2108200" y="2149475"/>
          <p14:tracePt t="27582" x="1827213" y="1989138"/>
          <p14:tracePt t="27590" x="1419225" y="1835150"/>
          <p14:tracePt t="27597" x="1231900" y="1758950"/>
          <p14:tracePt t="27605" x="1019175" y="1665288"/>
          <p14:tracePt t="27612" x="425450" y="1343025"/>
          <p14:tracePt t="27620" x="50800" y="1122363"/>
        </p14:tracePtLst>
      </p14:laserTraceLst>
    </p:ext>
  </p:extLst>
</p:sld>
</file>

<file path=ppt/theme/theme1.xml><?xml version="1.0" encoding="utf-8"?>
<a:theme xmlns:a="http://schemas.openxmlformats.org/drawingml/2006/main" name="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1548</TotalTime>
  <Words>804</Words>
  <Application>Microsoft Office PowerPoint</Application>
  <PresentationFormat>Předvádění na obrazovce (4:3)</PresentationFormat>
  <Paragraphs>178</Paragraphs>
  <Slides>53</Slides>
  <Notes>8</Notes>
  <HiddenSlides>0</HiddenSlides>
  <MMClips>53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53</vt:i4>
      </vt:variant>
    </vt:vector>
  </HeadingPairs>
  <TitlesOfParts>
    <vt:vector size="61" baseType="lpstr">
      <vt:lpstr>Arial</vt:lpstr>
      <vt:lpstr>Book Antiqua</vt:lpstr>
      <vt:lpstr>Calibri</vt:lpstr>
      <vt:lpstr>Calibri Light</vt:lpstr>
      <vt:lpstr>Tahoma</vt:lpstr>
      <vt:lpstr>Wingdings</vt:lpstr>
      <vt:lpstr>Office Theme</vt:lpstr>
      <vt:lpstr>Fotografie</vt:lpstr>
      <vt:lpstr>ORTHODONTICS</vt:lpstr>
      <vt:lpstr>Diagnostic examination</vt:lpstr>
      <vt:lpstr>Diagnostic examination</vt:lpstr>
      <vt:lpstr>Diagnostic examination</vt:lpstr>
      <vt:lpstr>Diagnostic examination</vt:lpstr>
      <vt:lpstr>Diagnostic examination</vt:lpstr>
      <vt:lpstr>Diagnostic examination</vt:lpstr>
      <vt:lpstr>Diagnostic examination</vt:lpstr>
      <vt:lpstr>Prezentace aplikace PowerPoint</vt:lpstr>
      <vt:lpstr>Prezentace aplikace PowerPoint</vt:lpstr>
      <vt:lpstr>Diagnostic examination</vt:lpstr>
      <vt:lpstr>Prezentace aplikace PowerPoint</vt:lpstr>
      <vt:lpstr>ANALÝZA KEFALOMETRICKÉHO SNÍMKU</vt:lpstr>
      <vt:lpstr>Prezentace aplikace PowerPoint</vt:lpstr>
      <vt:lpstr>                                          skeletal                                                        analysis</vt:lpstr>
      <vt:lpstr>Prezentace aplikace PowerPoint</vt:lpstr>
      <vt:lpstr>  Skeletal class I</vt:lpstr>
      <vt:lpstr>Skeleal class II</vt:lpstr>
      <vt:lpstr>Skeletal class III</vt:lpstr>
      <vt:lpstr>Bimaxilary protrusion </vt:lpstr>
      <vt:lpstr>Diagnostic examination</vt:lpstr>
      <vt:lpstr>Prezentace aplikace PowerPoint</vt:lpstr>
      <vt:lpstr>Prezentace aplikace PowerPoint</vt:lpstr>
      <vt:lpstr>Prezentace aplikace PowerPoint</vt:lpstr>
      <vt:lpstr>Prezentace aplikace PowerPoint</vt:lpstr>
      <vt:lpstr>Diagnostic examination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Case 3     Crowding Shifted midline Vestibular eruption 23 Anterior cross bite 12   </vt:lpstr>
      <vt:lpstr>Prezentace aplikace PowerPoint</vt:lpstr>
      <vt:lpstr>Case 4     Deep bite Angle class I Crowding Mesial inclination 12, 21        </vt:lpstr>
      <vt:lpstr>Case 5 - ?</vt:lpstr>
      <vt:lpstr>Case 5   Lateral Cross bite Crowding Angle class I  </vt:lpstr>
      <vt:lpstr>Prezentace aplikace PowerPoint</vt:lpstr>
      <vt:lpstr>Case 6   Deep bite Angle class I Retrusion 11, 21 </vt:lpstr>
      <vt:lpstr>Case 7 - ?</vt:lpstr>
      <vt:lpstr>Case 7     Open bite Angle Class II Protrusion upper incisors   </vt:lpstr>
      <vt:lpstr>Case 8 - ?</vt:lpstr>
      <vt:lpstr>Case 8     Retention of 13 </vt:lpstr>
      <vt:lpstr>Prezentace aplikace PowerPoint</vt:lpstr>
      <vt:lpstr>Prezentace aplikace PowerPoint</vt:lpstr>
      <vt:lpstr>Prezentace aplikace PowerPoint</vt:lpstr>
      <vt:lpstr>Prezentace aplikace PowerPoint</vt:lpstr>
      <vt:lpstr>Skeletal class II</vt:lpstr>
      <vt:lpstr>Skeletal class III</vt:lpstr>
      <vt:lpstr>Prezentace aplikace PowerPoint</vt:lpstr>
      <vt:lpstr>Thank You four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A</dc:creator>
  <cp:lastModifiedBy>Alena Brysova</cp:lastModifiedBy>
  <cp:revision>29</cp:revision>
  <dcterms:created xsi:type="dcterms:W3CDTF">2011-03-07T15:40:19Z</dcterms:created>
  <dcterms:modified xsi:type="dcterms:W3CDTF">2021-03-08T19:51:30Z</dcterms:modified>
</cp:coreProperties>
</file>