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sldIdLst>
    <p:sldId id="282" r:id="rId2"/>
    <p:sldId id="256" r:id="rId3"/>
    <p:sldId id="258" r:id="rId4"/>
    <p:sldId id="259" r:id="rId5"/>
    <p:sldId id="263" r:id="rId6"/>
    <p:sldId id="264" r:id="rId7"/>
    <p:sldId id="265" r:id="rId8"/>
    <p:sldId id="266" r:id="rId9"/>
    <p:sldId id="267" r:id="rId10"/>
    <p:sldId id="280" r:id="rId11"/>
    <p:sldId id="268" r:id="rId12"/>
    <p:sldId id="281" r:id="rId13"/>
    <p:sldId id="269" r:id="rId14"/>
    <p:sldId id="260" r:id="rId15"/>
    <p:sldId id="270" r:id="rId16"/>
    <p:sldId id="271" r:id="rId17"/>
    <p:sldId id="261" r:id="rId18"/>
    <p:sldId id="277" r:id="rId19"/>
    <p:sldId id="272" r:id="rId20"/>
    <p:sldId id="262" r:id="rId21"/>
    <p:sldId id="273" r:id="rId22"/>
    <p:sldId id="279" r:id="rId23"/>
    <p:sldId id="274" r:id="rId24"/>
    <p:sldId id="276" r:id="rId25"/>
    <p:sldId id="336" r:id="rId2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1A933-A191-4EFF-9CBA-CCEEF0C102FB}" type="datetimeFigureOut">
              <a:rPr lang="cs-CZ" smtClean="0"/>
              <a:t>21.03.2021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AAA90-48EC-4CDD-A5B4-055871E600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649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id="{5A3110D1-AD5C-4C10-9B7F-F893A7FC51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id="{B9856454-679E-42C7-B032-25F5F67EC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id="{5071A454-B9F2-4C70-852F-10742AD1D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C043B-CF52-4385-AD29-F4A093BBBCFC}" type="slidenum">
              <a:rPr lang="cs-CZ" altLang="cs-CZ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051FA07-5CC9-4D15-92A1-D61DB96F4B2D}"/>
              </a:ext>
            </a:extLst>
          </p:cNvPr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780DF348-A903-460C-80FA-356A17D76A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65DBD494-0477-4D6B-B7C8-299313A8405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>
                  <a:gd name="T0" fmla="*/ 0 w 5184"/>
                  <a:gd name="T1" fmla="*/ 3159 h 3159"/>
                  <a:gd name="T2" fmla="*/ 5216 w 5184"/>
                  <a:gd name="T3" fmla="*/ 3159 h 3159"/>
                  <a:gd name="T4" fmla="*/ 5216 w 5184"/>
                  <a:gd name="T5" fmla="*/ 0 h 3159"/>
                  <a:gd name="T6" fmla="*/ 0 w 5184"/>
                  <a:gd name="T7" fmla="*/ 0 h 3159"/>
                  <a:gd name="T8" fmla="*/ 0 w 5184"/>
                  <a:gd name="T9" fmla="*/ 3159 h 3159"/>
                  <a:gd name="T10" fmla="*/ 0 w 5184"/>
                  <a:gd name="T11" fmla="*/ 3159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B41F2256-3FD5-488A-86DD-A890B08F7BF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>
                  <a:gd name="T0" fmla="*/ 0 w 556"/>
                  <a:gd name="T1" fmla="*/ 0 h 3159"/>
                  <a:gd name="T2" fmla="*/ 0 w 556"/>
                  <a:gd name="T3" fmla="*/ 3159 h 3159"/>
                  <a:gd name="T4" fmla="*/ 560 w 556"/>
                  <a:gd name="T5" fmla="*/ 3159 h 3159"/>
                  <a:gd name="T6" fmla="*/ 560 w 556"/>
                  <a:gd name="T7" fmla="*/ 0 h 3159"/>
                  <a:gd name="T8" fmla="*/ 0 w 556"/>
                  <a:gd name="T9" fmla="*/ 0 h 3159"/>
                  <a:gd name="T10" fmla="*/ 0 w 556"/>
                  <a:gd name="T11" fmla="*/ 0 h 315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977BBE8-A4D6-4612-83C9-9685C719BB7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>
                <a:gd name="T0" fmla="*/ 0 w 12"/>
                <a:gd name="T1" fmla="*/ 0 h 420"/>
                <a:gd name="T2" fmla="*/ 0 w 12"/>
                <a:gd name="T3" fmla="*/ 420 h 420"/>
                <a:gd name="T4" fmla="*/ 12 w 12"/>
                <a:gd name="T5" fmla="*/ 420 h 420"/>
                <a:gd name="T6" fmla="*/ 12 w 12"/>
                <a:gd name="T7" fmla="*/ 0 h 420"/>
                <a:gd name="T8" fmla="*/ 0 w 12"/>
                <a:gd name="T9" fmla="*/ 0 h 420"/>
                <a:gd name="T10" fmla="*/ 0 w 12"/>
                <a:gd name="T11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cs-CZ">
                <a:latin typeface="Tahoma" charset="0"/>
                <a:cs typeface="Arial" charset="0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6F6F0DC-9356-4030-B882-A15097D4A99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>
                <a:gd name="T0" fmla="*/ 253 w 251"/>
                <a:gd name="T1" fmla="*/ 0 h 12"/>
                <a:gd name="T2" fmla="*/ 0 w 251"/>
                <a:gd name="T3" fmla="*/ 0 h 12"/>
                <a:gd name="T4" fmla="*/ 0 w 251"/>
                <a:gd name="T5" fmla="*/ 12 h 12"/>
                <a:gd name="T6" fmla="*/ 253 w 251"/>
                <a:gd name="T7" fmla="*/ 12 h 12"/>
                <a:gd name="T8" fmla="*/ 253 w 251"/>
                <a:gd name="T9" fmla="*/ 0 h 12"/>
                <a:gd name="T10" fmla="*/ 253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B36C09D-B44C-403E-BEEE-CF4E09E45ADA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>
                <a:gd name="T0" fmla="*/ 0 w 251"/>
                <a:gd name="T1" fmla="*/ 0 h 12"/>
                <a:gd name="T2" fmla="*/ 0 w 251"/>
                <a:gd name="T3" fmla="*/ 12 h 12"/>
                <a:gd name="T4" fmla="*/ 491 w 251"/>
                <a:gd name="T5" fmla="*/ 12 h 12"/>
                <a:gd name="T6" fmla="*/ 491 w 251"/>
                <a:gd name="T7" fmla="*/ 0 h 12"/>
                <a:gd name="T8" fmla="*/ 0 w 251"/>
                <a:gd name="T9" fmla="*/ 0 h 12"/>
                <a:gd name="T10" fmla="*/ 0 w 25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21ADCF26-FD00-44DC-805B-F3C12183F1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9FFCC3B6-14EA-4850-86DA-4965E82011F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4C10659F-FD7F-4C96-9833-B44EEA40AE7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AC521C73-4C3E-454D-A63C-A7BD2DD7710D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5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54 w 4724"/>
                  <a:gd name="T7" fmla="*/ 12 h 12"/>
                  <a:gd name="T8" fmla="*/ 4754 w 4724"/>
                  <a:gd name="T9" fmla="*/ 0 h 12"/>
                  <a:gd name="T10" fmla="*/ 475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2E0DFDFE-E498-4F41-AEC2-22E3F9BBA72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BC069CE1-F6D6-4D21-9CF8-82F11598952E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A94EACC7-3BB3-4DE4-B506-671CBD8CAA5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Tahoma" charset="0"/>
                  <a:cs typeface="Arial" charset="0"/>
                </a:endParaRPr>
              </a:p>
            </p:txBody>
          </p:sp>
        </p:grpSp>
      </p:grpSp>
      <p:sp>
        <p:nvSpPr>
          <p:cNvPr id="5136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cs-CZ" noProof="0"/>
              <a:t>Klepnutím lze upravit styl předlohy nadpisů.</a:t>
            </a:r>
          </a:p>
        </p:txBody>
      </p:sp>
      <p:sp>
        <p:nvSpPr>
          <p:cNvPr id="5137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noProof="0"/>
              <a:t>Klepnutím lze upravit styl předlohy podnadpisů.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2A713F1D-9810-4473-AB6B-71077E89798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C1D9C15E-2D3F-477E-8F6C-D6638937AE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id="{D01E1E0C-94D4-4BD1-8434-A476C281ED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FF4A23-E47B-44C2-AD1B-38DDCC89DB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146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672B0512-2771-4E0B-9954-038497610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DF8CE1A-5AE4-4703-9825-E888FCA521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D1CAF53D-5F3D-4CD2-98B7-3157FC6599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2B6D9-E064-4FDF-BE8C-4687E869EA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6975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C4D7E5B0-69F5-489F-8C01-5B174C690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2092229-4010-4C1E-B6BD-66498CCBBB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83F09420-4D4F-47B7-A2E0-3B89F6DF6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21EB1-6B04-4E0A-92B8-4CE58E8811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988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2FEA7B34-E2FF-4260-989B-AB9F67A796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698BEC56-DD19-4E65-83AB-4F98A64496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F0A7E279-11A4-44F3-AF1C-9069EFF99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E536D-85EF-4D54-93A2-0A67C610AF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8931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0229DF77-26EB-4A62-824E-20DBC72568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611B3EE0-FD66-46C7-83ED-7418D5D6F9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2A6F175E-2E32-4EA5-B4D6-DA60210230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7A6A7-AD07-4745-84B9-5F97D5F59AD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975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DBA4A562-BE34-44DE-8BFE-3C2C71227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1BD8CD9E-FD48-4AB9-A6BF-C4EB24DEC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24EC4B90-F09F-413D-A19F-E0647C0D0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902F-7429-447C-A3EB-9264648503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325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E7DDD3D3-64AB-4F66-832D-E20F7DFDE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DDB0FC88-037F-4CD8-BB41-E0D0640E3A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046ECD08-FC03-4769-93F5-59A468BB7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6E061-24B5-4247-98CD-4A03DF1DCDC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4544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2B0C94F4-2525-460D-B87F-E9157E601D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6FECCFFD-ABD4-47AC-8C92-0F8FE2FA3E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78355237-45F3-469A-986A-5A2BE00FCD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3D08E-268F-400C-9B47-1FF01DB12E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880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B014358C-5015-4D09-9A91-D085ABAA70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86BE6967-CE2C-421D-94EF-116022590F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478510EF-36DD-481A-BB8F-C686773D29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4AB3B-BE77-4062-B599-457615533E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19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2997C046-5980-4CBB-B561-C297DDA9F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12DA3505-5BD9-4148-BA7F-5A1F61D6A2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94C1625-5474-4D21-B684-FD416A944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10D7D-0486-413C-90F0-11AB5C26B1C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982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69536A5F-4131-4B38-8204-EBF119EAE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A40E9E5B-C5D5-4DCD-92A2-C637CB3B34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E1B8950A-01AB-41F3-9BA7-409DA78546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C97C1-7C84-4824-8CB2-994B9529DD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172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F1D8AE5C-E194-4360-A77C-62AB2962435D}"/>
              </a:ext>
            </a:extLst>
          </p:cNvPr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8E61D876-D0A2-4114-B5AB-B1E120E4532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16 w 5184"/>
                <a:gd name="T3" fmla="*/ 3159 h 3159"/>
                <a:gd name="T4" fmla="*/ 5216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D1C44DA0-E357-40F6-BDDE-D8596C4C2F3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0 w 556"/>
                <a:gd name="T5" fmla="*/ 3159 h 3159"/>
                <a:gd name="T6" fmla="*/ 560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034" name="Group 5">
              <a:extLst>
                <a:ext uri="{FF2B5EF4-FFF2-40B4-BE49-F238E27FC236}">
                  <a16:creationId xmlns:a16="http://schemas.microsoft.com/office/drawing/2014/main" id="{1B415BD2-D5C6-4299-A880-1C36E3184BC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1035" name="Freeform 6">
                <a:extLst>
                  <a:ext uri="{FF2B5EF4-FFF2-40B4-BE49-F238E27FC236}">
                    <a16:creationId xmlns:a16="http://schemas.microsoft.com/office/drawing/2014/main" id="{D47C7538-6DDB-4D9F-B425-231C1EF21F1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6" name="Freeform 7">
                <a:extLst>
                  <a:ext uri="{FF2B5EF4-FFF2-40B4-BE49-F238E27FC236}">
                    <a16:creationId xmlns:a16="http://schemas.microsoft.com/office/drawing/2014/main" id="{2E52F12A-52FC-418E-ADA1-D3F96D65D20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7" name="Freeform 8">
                <a:extLst>
                  <a:ext uri="{FF2B5EF4-FFF2-40B4-BE49-F238E27FC236}">
                    <a16:creationId xmlns:a16="http://schemas.microsoft.com/office/drawing/2014/main" id="{666D8B9F-2A1E-4CE3-88FB-2A7D59E1338B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5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54 w 4724"/>
                  <a:gd name="T7" fmla="*/ 12 h 12"/>
                  <a:gd name="T8" fmla="*/ 4754 w 4724"/>
                  <a:gd name="T9" fmla="*/ 0 h 12"/>
                  <a:gd name="T10" fmla="*/ 475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8" name="Freeform 9">
                <a:extLst>
                  <a:ext uri="{FF2B5EF4-FFF2-40B4-BE49-F238E27FC236}">
                    <a16:creationId xmlns:a16="http://schemas.microsoft.com/office/drawing/2014/main" id="{525D6B54-A16A-4AB4-A839-D62557E95D17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39" name="Freeform 10">
                <a:extLst>
                  <a:ext uri="{FF2B5EF4-FFF2-40B4-BE49-F238E27FC236}">
                    <a16:creationId xmlns:a16="http://schemas.microsoft.com/office/drawing/2014/main" id="{5A0E8A11-2E96-4802-A647-DB3BCAF42BE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07" name="Freeform 11">
                <a:extLst>
                  <a:ext uri="{FF2B5EF4-FFF2-40B4-BE49-F238E27FC236}">
                    <a16:creationId xmlns:a16="http://schemas.microsoft.com/office/drawing/2014/main" id="{3DC81E7F-6CB6-4903-B8CF-13CFC5E47647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>
                  <a:gd name="T0" fmla="*/ 0 w 12"/>
                  <a:gd name="T1" fmla="*/ 0 h 420"/>
                  <a:gd name="T2" fmla="*/ 0 w 12"/>
                  <a:gd name="T3" fmla="*/ 420 h 420"/>
                  <a:gd name="T4" fmla="*/ 12 w 12"/>
                  <a:gd name="T5" fmla="*/ 420 h 420"/>
                  <a:gd name="T6" fmla="*/ 12 w 12"/>
                  <a:gd name="T7" fmla="*/ 0 h 420"/>
                  <a:gd name="T8" fmla="*/ 0 w 12"/>
                  <a:gd name="T9" fmla="*/ 0 h 420"/>
                  <a:gd name="T10" fmla="*/ 0 w 12"/>
                  <a:gd name="T11" fmla="*/ 0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Tahoma" charset="0"/>
                  <a:cs typeface="Arial" charset="0"/>
                </a:endParaRPr>
              </a:p>
            </p:txBody>
          </p:sp>
          <p:sp>
            <p:nvSpPr>
              <p:cNvPr id="1041" name="Freeform 12">
                <a:extLst>
                  <a:ext uri="{FF2B5EF4-FFF2-40B4-BE49-F238E27FC236}">
                    <a16:creationId xmlns:a16="http://schemas.microsoft.com/office/drawing/2014/main" id="{3B00CCDB-93A2-4A43-A352-480502C7970C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491 w 251"/>
                  <a:gd name="T5" fmla="*/ 12 h 12"/>
                  <a:gd name="T6" fmla="*/ 49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042" name="Freeform 13">
                <a:extLst>
                  <a:ext uri="{FF2B5EF4-FFF2-40B4-BE49-F238E27FC236}">
                    <a16:creationId xmlns:a16="http://schemas.microsoft.com/office/drawing/2014/main" id="{0301700B-648A-4373-8B74-1B03CBA1C80E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3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3 w 251"/>
                  <a:gd name="T7" fmla="*/ 12 h 12"/>
                  <a:gd name="T8" fmla="*/ 253 w 251"/>
                  <a:gd name="T9" fmla="*/ 0 h 12"/>
                  <a:gd name="T10" fmla="*/ 253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110" name="Freeform 14">
                <a:extLst>
                  <a:ext uri="{FF2B5EF4-FFF2-40B4-BE49-F238E27FC236}">
                    <a16:creationId xmlns:a16="http://schemas.microsoft.com/office/drawing/2014/main" id="{2AB6EC2E-2739-439C-B7F5-B6C267571776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>
                  <a:gd name="T0" fmla="*/ 0 w 418"/>
                  <a:gd name="T1" fmla="*/ 0 h 12"/>
                  <a:gd name="T2" fmla="*/ 0 w 418"/>
                  <a:gd name="T3" fmla="*/ 12 h 12"/>
                  <a:gd name="T4" fmla="*/ 418 w 418"/>
                  <a:gd name="T5" fmla="*/ 12 h 12"/>
                  <a:gd name="T6" fmla="*/ 418 w 418"/>
                  <a:gd name="T7" fmla="*/ 0 h 12"/>
                  <a:gd name="T8" fmla="*/ 0 w 418"/>
                  <a:gd name="T9" fmla="*/ 0 h 12"/>
                  <a:gd name="T10" fmla="*/ 0 w 4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cs-CZ">
                  <a:latin typeface="Tahoma" charset="0"/>
                  <a:cs typeface="Arial" charset="0"/>
                </a:endParaRPr>
              </a:p>
            </p:txBody>
          </p:sp>
        </p:grpSp>
      </p:grpSp>
      <p:sp>
        <p:nvSpPr>
          <p:cNvPr id="4111" name="Rectangle 15">
            <a:extLst>
              <a:ext uri="{FF2B5EF4-FFF2-40B4-BE49-F238E27FC236}">
                <a16:creationId xmlns:a16="http://schemas.microsoft.com/office/drawing/2014/main" id="{8350B70F-C5E3-4AFD-B276-DFCF8424F7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112" name="Rectangle 16">
            <a:extLst>
              <a:ext uri="{FF2B5EF4-FFF2-40B4-BE49-F238E27FC236}">
                <a16:creationId xmlns:a16="http://schemas.microsoft.com/office/drawing/2014/main" id="{8B2B1F00-91C2-4AC1-843D-E69B11486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113" name="Rectangle 17">
            <a:extLst>
              <a:ext uri="{FF2B5EF4-FFF2-40B4-BE49-F238E27FC236}">
                <a16:creationId xmlns:a16="http://schemas.microsoft.com/office/drawing/2014/main" id="{EE43A889-3976-4DDA-992E-53B9B0246D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14" name="Rectangle 18">
            <a:extLst>
              <a:ext uri="{FF2B5EF4-FFF2-40B4-BE49-F238E27FC236}">
                <a16:creationId xmlns:a16="http://schemas.microsoft.com/office/drawing/2014/main" id="{04368E24-3AF7-4234-B2C7-488C7D2B4D5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15" name="Rectangle 19">
            <a:extLst>
              <a:ext uri="{FF2B5EF4-FFF2-40B4-BE49-F238E27FC236}">
                <a16:creationId xmlns:a16="http://schemas.microsoft.com/office/drawing/2014/main" id="{B9E939FE-245E-47DF-BB6E-A11630A4A2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4EC2C43-D29C-4DB1-8692-540EB217D8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4A794-542A-4D5A-A124-69FE9B35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44824"/>
            <a:ext cx="7543800" cy="1512168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Orthodontic treatment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11685B-4589-4C3F-AFAD-630A79452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400" dirty="0"/>
              <a:t>          MUDr. Alena </a:t>
            </a:r>
            <a:r>
              <a:rPr lang="cs-CZ" sz="2400" dirty="0" err="1"/>
              <a:t>Bryšová</a:t>
            </a:r>
            <a:r>
              <a:rPr lang="cs-CZ" sz="2400" dirty="0"/>
              <a:t>, Ph.D.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F1174D5-9797-4DE6-8F40-E83B05E5C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2"/>
    </mc:Choice>
    <mc:Fallback>
      <p:transition spd="slow" advTm="8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B6017A-B9C0-48BD-837F-2EFE1C3D1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Face </a:t>
            </a:r>
            <a:r>
              <a:rPr lang="cs-CZ"/>
              <a:t>mask</a:t>
            </a:r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FA36BD9B-533A-464C-A007-E7E94DBDBA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187575"/>
            <a:ext cx="2736850" cy="369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3">
            <a:extLst>
              <a:ext uri="{FF2B5EF4-FFF2-40B4-BE49-F238E27FC236}">
                <a16:creationId xmlns:a16="http://schemas.microsoft.com/office/drawing/2014/main" id="{ECF0B890-2236-4DFE-845A-C71DC9A7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136775"/>
            <a:ext cx="2952750" cy="369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E2BCA8F-002F-4CFC-8C22-F4D3D2F62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2"/>
    </mc:Choice>
    <mc:Fallback>
      <p:transition spd="slow" advTm="13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C77BC12-CDAE-4C64-8123-571BFADC0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543800" cy="62071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rgbClr val="FFFF00"/>
                </a:solidFill>
              </a:rPr>
              <a:t>Orthodontic treatment</a:t>
            </a:r>
            <a:endParaRPr lang="cs-CZ" sz="3200">
              <a:solidFill>
                <a:srgbClr val="FFFF0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5164D8B-DCCF-4A76-9F35-478EB1C3F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692150"/>
            <a:ext cx="8359775" cy="5832475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800"/>
              <a:t> </a:t>
            </a:r>
            <a:r>
              <a:rPr lang="en-US" sz="2800">
                <a:solidFill>
                  <a:srgbClr val="FFFF00"/>
                </a:solidFill>
              </a:rPr>
              <a:t>4</a:t>
            </a:r>
            <a:r>
              <a:rPr lang="cs-CZ" sz="2800">
                <a:solidFill>
                  <a:srgbClr val="FFFF00"/>
                </a:solidFill>
              </a:rPr>
              <a:t>.</a:t>
            </a:r>
            <a:r>
              <a:rPr lang="en-US" sz="2800"/>
              <a:t>  </a:t>
            </a:r>
            <a:r>
              <a:rPr lang="en-US" sz="2800">
                <a:solidFill>
                  <a:srgbClr val="FF0000"/>
                </a:solidFill>
              </a:rPr>
              <a:t>9-12 year [second phase of mixed dentition</a:t>
            </a:r>
            <a:r>
              <a:rPr lang="en-US" sz="1800"/>
              <a:t>]</a:t>
            </a:r>
            <a:endParaRPr lang="cs-CZ" sz="180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1800"/>
          </a:p>
          <a:p>
            <a:pPr marL="609600" indent="-609600"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Large</a:t>
            </a:r>
            <a:r>
              <a:rPr lang="cs-CZ" sz="2000"/>
              <a:t> forming abilit</a:t>
            </a:r>
            <a:r>
              <a:rPr lang="en-US" sz="2000"/>
              <a:t>y of the tissues</a:t>
            </a:r>
            <a:endParaRPr lang="cs-CZ" sz="2000"/>
          </a:p>
          <a:p>
            <a:pPr marL="609600" indent="-609600"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We can use and influence the growth</a:t>
            </a:r>
            <a:endParaRPr lang="cs-CZ" sz="2000"/>
          </a:p>
          <a:p>
            <a:pPr marL="609600" indent="-609600"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Growth mandible from the joints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>
                <a:solidFill>
                  <a:schemeClr val="accent1"/>
                </a:solidFill>
              </a:rPr>
              <a:t>We treat:</a:t>
            </a:r>
            <a:r>
              <a:rPr lang="en-US" sz="2000"/>
              <a:t>  - previous untreated anomalies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/>
              <a:t>               - crowding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/>
              <a:t>               - Angle class II – div. 1 and 2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/>
              <a:t>               - overjet more than 5 mm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/>
              <a:t>               - deep bite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/>
              <a:t>               - </a:t>
            </a:r>
            <a:r>
              <a:rPr lang="cs-CZ" sz="2000"/>
              <a:t>movements teeth after the early loss of teeth </a:t>
            </a:r>
            <a:r>
              <a:rPr lang="en-US" sz="2000"/>
              <a:t>and anodontia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/>
              <a:t>               - Controlled tooth eruption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/>
              <a:t>               - Suspected retention of canines, premolars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00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/>
              <a:t>The </a:t>
            </a:r>
            <a:r>
              <a:rPr lang="en-US" sz="2000">
                <a:solidFill>
                  <a:srgbClr val="FF3300"/>
                </a:solidFill>
              </a:rPr>
              <a:t>best time for functional appliances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/>
              <a:t>                    - removable appliances </a:t>
            </a:r>
          </a:p>
          <a:p>
            <a:pPr marL="609600" indent="-609600"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            - Small fixed appliances</a:t>
            </a:r>
          </a:p>
          <a:p>
            <a:pPr marL="609600" indent="-609600"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            - H</a:t>
            </a:r>
            <a:r>
              <a:rPr lang="cs-CZ" sz="2000"/>
              <a:t>ea</a:t>
            </a:r>
            <a:r>
              <a:rPr lang="en-US" sz="2000"/>
              <a:t>dgear appliance</a:t>
            </a:r>
          </a:p>
          <a:p>
            <a:pPr marL="609600" indent="-609600" eaLnBrk="1" hangingPunct="1">
              <a:lnSpc>
                <a:spcPct val="80000"/>
              </a:lnSpc>
              <a:buFontTx/>
              <a:buChar char="-"/>
              <a:defRPr/>
            </a:pPr>
            <a:endParaRPr lang="en-US" sz="200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00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sz="200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000"/>
              <a:t>  </a:t>
            </a:r>
            <a:endParaRPr lang="cs-CZ" sz="2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3200BE4-E92C-409E-9D23-74331BB39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05"/>
    </mc:Choice>
    <mc:Fallback>
      <p:transition spd="slow" advTm="74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DE0280C-C122-4EED-8ACF-BFB40107180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cs-CZ">
                <a:effectLst/>
              </a:rPr>
              <a:t>headgear</a:t>
            </a:r>
            <a:endParaRPr lang="cs-CZ" altLang="cs-CZ">
              <a:effectLst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2290682-E9E0-480D-BE35-24A32C2689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effectLst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E23A0E11-EB1F-41A9-B936-A2929876B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916113"/>
            <a:ext cx="39751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4BB34D7-C257-4B45-9764-FD0FE148F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2"/>
    </mc:Choice>
    <mc:Fallback>
      <p:transition spd="slow" advTm="14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5F9991D-7CF6-4104-BCC1-98E0A9026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3873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rgbClr val="FFFF00"/>
                </a:solidFill>
              </a:rPr>
              <a:t>Orthodontic treatment</a:t>
            </a:r>
            <a:endParaRPr lang="cs-CZ" sz="3200">
              <a:solidFill>
                <a:srgbClr val="FFFF00"/>
              </a:solidFill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653365EE-9FFF-40C2-8D65-FF8A9698E0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908050"/>
            <a:ext cx="8070850" cy="55451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>
                <a:solidFill>
                  <a:srgbClr val="FF0000"/>
                </a:solidFill>
              </a:rPr>
              <a:t>5.</a:t>
            </a:r>
            <a:r>
              <a:rPr lang="en-US" sz="2000">
                <a:solidFill>
                  <a:srgbClr val="FF0000"/>
                </a:solidFill>
              </a:rPr>
              <a:t>  </a:t>
            </a:r>
            <a:r>
              <a:rPr lang="en-US" sz="2800">
                <a:solidFill>
                  <a:srgbClr val="FF0000"/>
                </a:solidFill>
              </a:rPr>
              <a:t>Permanent teeth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00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>
                <a:solidFill>
                  <a:schemeClr val="accent1"/>
                </a:solidFill>
              </a:rPr>
              <a:t>We treat: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All anomalies, previous untreated anomalies,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Angle class III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Crowding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Open bite, deep bite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Impacted tooth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en-US" sz="2000"/>
              <a:t>Skeletal anomalies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en-US" sz="2000" u="sng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 u="sng"/>
              <a:t>Adult therapy</a:t>
            </a:r>
            <a:r>
              <a:rPr lang="en-US" sz="2000"/>
              <a:t> – periodontics problems, preprosthetic therapy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/>
              <a:t>                   - problems with TMJ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/>
              <a:t>                   - bruxism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>
                <a:solidFill>
                  <a:schemeClr val="accent1"/>
                </a:solidFill>
              </a:rPr>
              <a:t>We use</a:t>
            </a:r>
            <a:r>
              <a:rPr lang="en-US" sz="2000"/>
              <a:t> : fixed appliances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/>
              <a:t>             extraction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000"/>
              <a:t>             surgical treatment by big skeletal anomalies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en-US" sz="20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2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A796DE-B838-4775-8900-6C4B1F392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36"/>
    </mc:Choice>
    <mc:Fallback>
      <p:transition spd="slow" advTm="48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FD1D06A-019F-47A1-8DDB-4BF7C116C0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8262938" cy="107950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>
                <a:solidFill>
                  <a:srgbClr val="FFFF00"/>
                </a:solidFill>
              </a:rPr>
              <a:t>Therapy of ortodontical anomalies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72FECF4-B820-40DA-9239-1E31357F6EA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412875"/>
            <a:ext cx="8893175" cy="54451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dirty="0" err="1">
                <a:solidFill>
                  <a:srgbClr val="FF0000"/>
                </a:solidFill>
              </a:rPr>
              <a:t>Conservativ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dirty="0" err="1"/>
              <a:t>orthodontical</a:t>
            </a:r>
            <a:r>
              <a:rPr lang="cs-CZ" dirty="0"/>
              <a:t> </a:t>
            </a:r>
            <a:r>
              <a:rPr lang="cs-CZ" dirty="0" err="1"/>
              <a:t>appliances</a:t>
            </a:r>
            <a:r>
              <a:rPr lang="cs-CZ" dirty="0"/>
              <a:t> :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                 </a:t>
            </a:r>
            <a:r>
              <a:rPr lang="en-US" dirty="0"/>
              <a:t> </a:t>
            </a:r>
            <a:r>
              <a:rPr lang="cs-CZ" dirty="0"/>
              <a:t> </a:t>
            </a:r>
            <a:r>
              <a:rPr lang="cs-CZ" dirty="0" err="1"/>
              <a:t>removable</a:t>
            </a:r>
            <a:r>
              <a:rPr lang="cs-CZ" dirty="0"/>
              <a:t> </a:t>
            </a:r>
            <a:endParaRPr lang="en-US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                   </a:t>
            </a:r>
            <a:r>
              <a:rPr lang="cs-CZ" dirty="0" err="1"/>
              <a:t>fixed</a:t>
            </a:r>
            <a:endParaRPr lang="cs-CZ" dirty="0"/>
          </a:p>
          <a:p>
            <a:pPr eaLnBrk="1" hangingPunct="1">
              <a:defRPr/>
            </a:pPr>
            <a:r>
              <a:rPr lang="cs-CZ" sz="3600" dirty="0" err="1">
                <a:solidFill>
                  <a:srgbClr val="FF0000"/>
                </a:solidFill>
              </a:rPr>
              <a:t>Surgical</a:t>
            </a:r>
            <a:r>
              <a:rPr lang="cs-CZ" sz="36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dirty="0" err="1"/>
              <a:t>extraction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teeth</a:t>
            </a:r>
            <a:r>
              <a:rPr lang="cs-CZ" dirty="0"/>
              <a:t> </a:t>
            </a:r>
          </a:p>
          <a:p>
            <a:pPr eaLnBrk="1" hangingPunct="1">
              <a:defRPr/>
            </a:pPr>
            <a:r>
              <a:rPr lang="cs-CZ" dirty="0" err="1"/>
              <a:t>surgical</a:t>
            </a:r>
            <a:r>
              <a:rPr lang="cs-CZ" dirty="0"/>
              <a:t> </a:t>
            </a:r>
            <a:r>
              <a:rPr lang="cs-CZ" dirty="0" err="1"/>
              <a:t>expositions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crowns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retined</a:t>
            </a:r>
            <a:r>
              <a:rPr lang="cs-CZ" dirty="0"/>
              <a:t> </a:t>
            </a:r>
            <a:r>
              <a:rPr lang="cs-CZ" dirty="0" err="1"/>
              <a:t>tooth</a:t>
            </a:r>
            <a:r>
              <a:rPr lang="cs-CZ" dirty="0"/>
              <a:t> </a:t>
            </a:r>
          </a:p>
          <a:p>
            <a:pPr eaLnBrk="1" hangingPunct="1">
              <a:defRPr/>
            </a:pPr>
            <a:r>
              <a:rPr lang="cs-CZ" dirty="0" err="1"/>
              <a:t>surgical</a:t>
            </a:r>
            <a:r>
              <a:rPr lang="cs-CZ" dirty="0"/>
              <a:t> </a:t>
            </a:r>
            <a:r>
              <a:rPr lang="cs-CZ" dirty="0" err="1"/>
              <a:t>movements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maxila, </a:t>
            </a:r>
            <a:r>
              <a:rPr lang="cs-CZ" dirty="0" err="1"/>
              <a:t>mandible</a:t>
            </a:r>
            <a:r>
              <a:rPr lang="cs-CZ" dirty="0"/>
              <a:t>                                                       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364658D-C0BC-42EA-9CE4-0263A3749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26"/>
    </mc:Choice>
    <mc:Fallback>
      <p:transition spd="slow" advTm="3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C943380-71F7-44C9-B685-8464174A1F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rgbClr val="FFFF00"/>
                </a:solidFill>
              </a:rPr>
              <a:t>Othodontic treatment</a:t>
            </a:r>
            <a:endParaRPr lang="cs-CZ" sz="3600">
              <a:solidFill>
                <a:srgbClr val="FFFF00"/>
              </a:solidFill>
            </a:endParaRP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924A5808-8B59-4B94-B6AF-358FFF52A2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 eaLnBrk="1" hangingPunct="1">
              <a:defRPr/>
            </a:pPr>
            <a:r>
              <a:rPr lang="en-US">
                <a:solidFill>
                  <a:srgbClr val="FF0000"/>
                </a:solidFill>
              </a:rPr>
              <a:t>Removable appliances</a:t>
            </a:r>
            <a:r>
              <a:rPr lang="en-US"/>
              <a:t>: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/>
              <a:t>Active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/>
              <a:t>Passive</a:t>
            </a:r>
          </a:p>
          <a:p>
            <a:pPr marL="609600" indent="-6096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/>
              <a:t>Functional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725C566-A799-447D-876C-2B9478BC0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8"/>
    </mc:Choice>
    <mc:Fallback>
      <p:transition spd="slow" advTm="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91B3240-21CC-46E9-AF38-3A2FA0CA96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9756868-E32E-4AC1-973F-8C7926673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908050"/>
            <a:ext cx="7543800" cy="518795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0000"/>
                </a:solidFill>
              </a:rPr>
              <a:t>Active removable appliances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/>
              <a:t>-Treatment of anomalous position of teeth [</a:t>
            </a:r>
            <a:r>
              <a:rPr lang="en-US" u="sng"/>
              <a:t>inclination, rotation</a:t>
            </a:r>
            <a:r>
              <a:rPr lang="en-US"/>
              <a:t> of incisors]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/>
              <a:t>-Treatment the dental </a:t>
            </a:r>
            <a:r>
              <a:rPr lang="en-US" u="sng"/>
              <a:t>arch shape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eaLnBrk="1" hangingPunct="1">
              <a:buFontTx/>
              <a:buChar char="-"/>
              <a:defRPr/>
            </a:pPr>
            <a:r>
              <a:rPr lang="en-US"/>
              <a:t>Individual resin plates</a:t>
            </a:r>
          </a:p>
          <a:p>
            <a:pPr eaLnBrk="1" hangingPunct="1">
              <a:buFontTx/>
              <a:buChar char="-"/>
              <a:defRPr/>
            </a:pPr>
            <a:r>
              <a:rPr lang="en-US"/>
              <a:t>Active elements : springs, screws, wire bows</a:t>
            </a:r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870EE1-39EE-4CFB-8EFC-8E999062A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28"/>
    </mc:Choice>
    <mc:Fallback>
      <p:transition spd="slow" advTm="51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3E5E96A-6FD8-498F-B4F2-B4B03E9555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543800" cy="9350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rgbClr val="FFFF00"/>
                </a:solidFill>
              </a:rPr>
              <a:t>Removable active appliances</a:t>
            </a:r>
            <a:endParaRPr lang="cs-CZ" sz="3600">
              <a:solidFill>
                <a:srgbClr val="FFFF00"/>
              </a:solidFill>
            </a:endParaRPr>
          </a:p>
        </p:txBody>
      </p:sp>
      <p:pic>
        <p:nvPicPr>
          <p:cNvPr id="18435" name="Picture 3" descr="P1250006">
            <a:extLst>
              <a:ext uri="{FF2B5EF4-FFF2-40B4-BE49-F238E27FC236}">
                <a16:creationId xmlns:a16="http://schemas.microsoft.com/office/drawing/2014/main" id="{3D4A2D40-173D-4F86-AB9A-0185C2EC5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16338"/>
            <a:ext cx="30765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P1250008">
            <a:extLst>
              <a:ext uri="{FF2B5EF4-FFF2-40B4-BE49-F238E27FC236}">
                <a16:creationId xmlns:a16="http://schemas.microsoft.com/office/drawing/2014/main" id="{21843C55-EC42-4321-A019-7455E287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3381375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P1250009">
            <a:extLst>
              <a:ext uri="{FF2B5EF4-FFF2-40B4-BE49-F238E27FC236}">
                <a16:creationId xmlns:a16="http://schemas.microsoft.com/office/drawing/2014/main" id="{A22EC789-F89D-419C-B1A3-3199ACEF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312420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P1250007">
            <a:extLst>
              <a:ext uri="{FF2B5EF4-FFF2-40B4-BE49-F238E27FC236}">
                <a16:creationId xmlns:a16="http://schemas.microsoft.com/office/drawing/2014/main" id="{B4358082-5376-431A-935B-F6F9084E6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6338"/>
            <a:ext cx="3429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7B99E8-84DA-4F34-81F0-DC505664F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65"/>
    </mc:Choice>
    <mc:Fallback>
      <p:transition spd="slow" advTm="28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9" x="1317625" y="6457950"/>
          <p14:tracePt t="4276" x="1292225" y="6297613"/>
          <p14:tracePt t="4283" x="1292225" y="6161088"/>
          <p14:tracePt t="4290" x="1292225" y="6084888"/>
          <p14:tracePt t="4298" x="1292225" y="5973763"/>
          <p14:tracePt t="4304" x="1292225" y="5838825"/>
          <p14:tracePt t="4312" x="1292225" y="5753100"/>
          <p14:tracePt t="4319" x="1292225" y="5676900"/>
          <p14:tracePt t="4326" x="1292225" y="5616575"/>
          <p14:tracePt t="4334" x="1292225" y="5575300"/>
          <p14:tracePt t="4342" x="1292225" y="5532438"/>
          <p14:tracePt t="4351" x="1292225" y="5489575"/>
          <p14:tracePt t="4357" x="1292225" y="5405438"/>
          <p14:tracePt t="4365" x="1292225" y="5319713"/>
          <p14:tracePt t="4372" x="1300163" y="5218113"/>
          <p14:tracePt t="4380" x="1325563" y="5091113"/>
          <p14:tracePt t="4388" x="1333500" y="5005388"/>
          <p14:tracePt t="4395" x="1350963" y="4954588"/>
          <p14:tracePt t="4403" x="1360488" y="4894263"/>
          <p14:tracePt t="4409" x="1368425" y="4860925"/>
          <p14:tracePt t="4417" x="1376363" y="4818063"/>
          <p14:tracePt t="4424" x="1385888" y="4716463"/>
          <p14:tracePt t="4433" x="1393825" y="4614863"/>
          <p14:tracePt t="4439" x="1419225" y="4529138"/>
          <p14:tracePt t="4446" x="1444625" y="4384675"/>
          <p14:tracePt t="4456" x="1452563" y="4325938"/>
          <p14:tracePt t="4461" x="1462088" y="4265613"/>
          <p14:tracePt t="4471" x="1470025" y="4224338"/>
          <p14:tracePt t="4476" x="1495425" y="4146550"/>
          <p14:tracePt t="4484" x="1530350" y="4070350"/>
          <p14:tracePt t="4490" x="1546225" y="4011613"/>
          <p14:tracePt t="4501" x="1563688" y="3935413"/>
          <p14:tracePt t="4505" x="1581150" y="3892550"/>
          <p14:tracePt t="4514" x="1589088" y="3832225"/>
          <p14:tracePt t="4523" x="1597025" y="3798888"/>
          <p14:tracePt t="4528" x="1606550" y="3748088"/>
          <p14:tracePt t="4538" x="1622425" y="3713163"/>
          <p14:tracePt t="4544" x="1639888" y="3662363"/>
          <p14:tracePt t="4550" x="1649413" y="3646488"/>
          <p14:tracePt t="4558" x="1674813" y="3586163"/>
          <p14:tracePt t="4567" x="1733550" y="3517900"/>
          <p14:tracePt t="4573" x="1776413" y="3433763"/>
          <p14:tracePt t="4582" x="1835150" y="3340100"/>
          <p14:tracePt t="4588" x="1870075" y="3254375"/>
          <p14:tracePt t="4597" x="1903413" y="3178175"/>
          <p14:tracePt t="4605" x="1920875" y="3109913"/>
          <p14:tracePt t="4610" x="1946275" y="3076575"/>
          <p14:tracePt t="4618" x="1979613" y="3016250"/>
          <p14:tracePt t="4625" x="1997075" y="2982913"/>
          <p14:tracePt t="4634" x="2014538" y="2932113"/>
          <p14:tracePt t="4641" x="2047875" y="2871788"/>
          <p14:tracePt t="4649" x="2082800" y="2795588"/>
          <p14:tracePt t="4655" x="2116138" y="2693988"/>
          <p14:tracePt t="4663" x="2149475" y="2600325"/>
          <p14:tracePt t="4672" x="2159000" y="2566988"/>
          <p14:tracePt t="4678" x="2174875" y="2489200"/>
          <p14:tracePt t="4688" x="2209800" y="2387600"/>
          <p14:tracePt t="4692" x="2209800" y="2379663"/>
          <p14:tracePt t="4701" x="2209800" y="2362200"/>
          <p14:tracePt t="4707" x="2209800" y="2354263"/>
          <p14:tracePt t="4722" x="2209800" y="2336800"/>
          <p14:tracePt t="4730" x="2209800" y="2328863"/>
          <p14:tracePt t="5319" x="2217738" y="2286000"/>
          <p14:tracePt t="5326" x="2217738" y="2243138"/>
          <p14:tracePt t="5333" x="2217738" y="2227263"/>
          <p14:tracePt t="5341" x="2217738" y="2217738"/>
          <p14:tracePt t="5357" x="2217738" y="2209800"/>
          <p14:tracePt t="5470" x="2217738" y="2200275"/>
          <p14:tracePt t="5565" x="2227263" y="2200275"/>
          <p14:tracePt t="5572" x="2235200" y="2209800"/>
          <p14:tracePt t="5581" x="2235200" y="2217738"/>
          <p14:tracePt t="5588" x="2252663" y="2243138"/>
          <p14:tracePt t="5595" x="2260600" y="2278063"/>
          <p14:tracePt t="5603" x="2286000" y="2311400"/>
          <p14:tracePt t="5611" x="2311400" y="2362200"/>
          <p14:tracePt t="5617" x="2328863" y="2405063"/>
          <p14:tracePt t="5626" x="2336800" y="2481263"/>
          <p14:tracePt t="5633" x="2344738" y="2541588"/>
          <p14:tracePt t="5640" x="2354263" y="2592388"/>
          <p14:tracePt t="5649" x="2362200" y="2608263"/>
          <p14:tracePt t="5655" x="2362200" y="2633663"/>
          <p14:tracePt t="5664" x="2362200" y="2651125"/>
          <p14:tracePt t="5669" x="2362200" y="2660650"/>
          <p14:tracePt t="5678" x="2362200" y="2676525"/>
          <p14:tracePt t="5685" x="2362200" y="2693988"/>
          <p14:tracePt t="5694" x="2379663" y="2711450"/>
          <p14:tracePt t="5700" x="2379663" y="2719388"/>
          <p14:tracePt t="5708" x="2387600" y="2727325"/>
          <p14:tracePt t="5722" x="2397125" y="2744788"/>
          <p14:tracePt t="5731" x="2397125" y="2752725"/>
          <p14:tracePt t="5737" x="2405063" y="2762250"/>
          <p14:tracePt t="5745" x="2405063" y="2770188"/>
          <p14:tracePt t="5752" x="2413000" y="2778125"/>
          <p14:tracePt t="5762" x="2422525" y="2778125"/>
          <p14:tracePt t="5768" x="2422525" y="2787650"/>
          <p14:tracePt t="5774" x="2422525" y="2795588"/>
          <p14:tracePt t="5789" x="2422525" y="2805113"/>
          <p14:tracePt t="5796" x="2422525" y="2813050"/>
          <p14:tracePt t="5819" x="2430463" y="2820988"/>
          <p14:tracePt t="5849" x="2430463" y="2830513"/>
          <p14:tracePt t="5856" x="2447925" y="2838450"/>
          <p14:tracePt t="5864" x="2447925" y="2855913"/>
          <p14:tracePt t="5872" x="2447925" y="2863850"/>
          <p14:tracePt t="5880" x="2447925" y="2871788"/>
          <p14:tracePt t="5886" x="2447925" y="2881313"/>
          <p14:tracePt t="5901" x="2447925" y="2897188"/>
          <p14:tracePt t="6095" x="2447925" y="2846388"/>
          <p14:tracePt t="6102" x="2438400" y="2820988"/>
          <p14:tracePt t="6110" x="2430463" y="2770188"/>
          <p14:tracePt t="6117" x="2430463" y="2752725"/>
          <p14:tracePt t="6126" x="2430463" y="2744788"/>
          <p14:tracePt t="6133" x="2422525" y="2727325"/>
          <p14:tracePt t="6139" x="2422525" y="2719388"/>
          <p14:tracePt t="6146" x="2422525" y="2701925"/>
          <p14:tracePt t="6154" x="2422525" y="2693988"/>
          <p14:tracePt t="6163" x="2405063" y="2686050"/>
          <p14:tracePt t="6170" x="2397125" y="2668588"/>
          <p14:tracePt t="6178" x="2387600" y="2643188"/>
          <p14:tracePt t="6184" x="2379663" y="2608263"/>
          <p14:tracePt t="6192" x="2371725" y="2549525"/>
          <p14:tracePt t="6202" x="2362200" y="2516188"/>
          <p14:tracePt t="6206" x="2354263" y="2447925"/>
          <p14:tracePt t="6217" x="2344738" y="2397125"/>
          <p14:tracePt t="6221" x="2344738" y="2354263"/>
          <p14:tracePt t="6230" x="2336800" y="2319338"/>
          <p14:tracePt t="6236" x="2336800" y="2303463"/>
          <p14:tracePt t="6244" x="2319338" y="2286000"/>
          <p14:tracePt t="6250" x="2319338" y="2278063"/>
          <p14:tracePt t="6260" x="2319338" y="2268538"/>
          <p14:tracePt t="6565" x="2328863" y="2303463"/>
          <p14:tracePt t="6573" x="2344738" y="2354263"/>
          <p14:tracePt t="6580" x="2379663" y="2405063"/>
          <p14:tracePt t="6587" x="2387600" y="2422525"/>
          <p14:tracePt t="6594" x="2397125" y="2447925"/>
          <p14:tracePt t="6602" x="2397125" y="2473325"/>
          <p14:tracePt t="6611" x="2397125" y="2481263"/>
          <p14:tracePt t="6617" x="2405063" y="2498725"/>
          <p14:tracePt t="6624" x="2413000" y="2516188"/>
          <p14:tracePt t="6632" x="2422525" y="2532063"/>
          <p14:tracePt t="6642" x="2430463" y="2549525"/>
          <p14:tracePt t="6647" x="2430463" y="2557463"/>
          <p14:tracePt t="6654" x="2430463" y="2566988"/>
          <p14:tracePt t="6670" x="2438400" y="2574925"/>
          <p14:tracePt t="6678" x="2438400" y="2582863"/>
          <p14:tracePt t="6684" x="2438400" y="2592388"/>
          <p14:tracePt t="6699" x="2438400" y="2600325"/>
          <p14:tracePt t="6759" x="2447925" y="2617788"/>
          <p14:tracePt t="6766" x="2455863" y="2617788"/>
          <p14:tracePt t="6773" x="2463800" y="2625725"/>
          <p14:tracePt t="6781" x="2463800" y="2633663"/>
          <p14:tracePt t="6796" x="2473325" y="2643188"/>
          <p14:tracePt t="6804" x="2473325" y="2651125"/>
          <p14:tracePt t="6811" x="2473325" y="2660650"/>
          <p14:tracePt t="6819" x="2481263" y="2660650"/>
          <p14:tracePt t="6826" x="2481263" y="2676525"/>
          <p14:tracePt t="6834" x="2481263" y="2686050"/>
          <p14:tracePt t="6841" x="2489200" y="2686050"/>
          <p14:tracePt t="6848" x="2498725" y="2693988"/>
          <p14:tracePt t="6858" x="2498725" y="2701925"/>
          <p14:tracePt t="6872" x="2498725" y="2711450"/>
          <p14:tracePt t="6878" x="2498725" y="2719388"/>
          <p14:tracePt t="6886" x="2498725" y="2727325"/>
          <p14:tracePt t="7102" x="2498725" y="2719388"/>
          <p14:tracePt t="7109" x="2489200" y="2701925"/>
          <p14:tracePt t="7117" x="2481263" y="2693988"/>
          <p14:tracePt t="7126" x="2481263" y="2676525"/>
          <p14:tracePt t="7132" x="2473325" y="2651125"/>
          <p14:tracePt t="7142" x="2463800" y="2625725"/>
          <p14:tracePt t="7147" x="2438400" y="2592388"/>
          <p14:tracePt t="7154" x="2413000" y="2532063"/>
          <p14:tracePt t="7162" x="2405063" y="2455863"/>
          <p14:tracePt t="7169" x="2397125" y="2413000"/>
          <p14:tracePt t="7179" x="2387600" y="2371725"/>
          <p14:tracePt t="7183" x="2379663" y="2336800"/>
          <p14:tracePt t="7192" x="2379663" y="2311400"/>
          <p14:tracePt t="7199" x="2379663" y="2293938"/>
          <p14:tracePt t="7214" x="2379663" y="2286000"/>
          <p14:tracePt t="7222" x="2379663" y="2278063"/>
          <p14:tracePt t="7303" x="2379663" y="2268538"/>
          <p14:tracePt t="7319" x="2379663" y="2260600"/>
          <p14:tracePt t="7333" x="2379663" y="2252663"/>
          <p14:tracePt t="7348" x="2379663" y="2243138"/>
          <p14:tracePt t="7356" x="2379663" y="2235200"/>
          <p14:tracePt t="7372" x="2379663" y="2227263"/>
          <p14:tracePt t="7378" x="2379663" y="2217738"/>
          <p14:tracePt t="7385" x="2379663" y="2209800"/>
          <p14:tracePt t="7512" x="2371725" y="2209800"/>
          <p14:tracePt t="7527" x="2362200" y="2209800"/>
          <p14:tracePt t="7534" x="2354263" y="2243138"/>
          <p14:tracePt t="7540" x="2354263" y="2354263"/>
          <p14:tracePt t="7550" x="2362200" y="2447925"/>
          <p14:tracePt t="7557" x="2371725" y="2506663"/>
          <p14:tracePt t="7564" x="2379663" y="2541588"/>
          <p14:tracePt t="7574" x="2405063" y="2582863"/>
          <p14:tracePt t="7578" x="2422525" y="2633663"/>
          <p14:tracePt t="7587" x="2438400" y="2676525"/>
          <p14:tracePt t="7596" x="2473325" y="2727325"/>
          <p14:tracePt t="7601" x="2481263" y="2778125"/>
          <p14:tracePt t="7608" x="2489200" y="2805113"/>
          <p14:tracePt t="7617" x="2498725" y="2820988"/>
          <p14:tracePt t="7624" x="2498725" y="2846388"/>
          <p14:tracePt t="7632" x="2498725" y="2863850"/>
          <p14:tracePt t="7646" x="2498725" y="2871788"/>
          <p14:tracePt t="7660" x="2498725" y="2889250"/>
          <p14:tracePt t="7668" x="2498725" y="2897188"/>
          <p14:tracePt t="7675" x="2498725" y="2906713"/>
          <p14:tracePt t="7683" x="2498725" y="2914650"/>
          <p14:tracePt t="7691" x="2498725" y="2922588"/>
          <p14:tracePt t="7698" x="2498725" y="2932113"/>
          <p14:tracePt t="7713" x="2498725" y="2940050"/>
          <p14:tracePt t="7720" x="2506663" y="2949575"/>
          <p14:tracePt t="8183" x="2516188" y="2949575"/>
          <p14:tracePt t="8190" x="2524125" y="2932113"/>
          <p14:tracePt t="8198" x="2541588" y="2906713"/>
          <p14:tracePt t="8206" x="2557463" y="2863850"/>
          <p14:tracePt t="8213" x="2566988" y="2830513"/>
          <p14:tracePt t="8220" x="2592388" y="2778125"/>
          <p14:tracePt t="8230" x="2617788" y="2711450"/>
          <p14:tracePt t="8235" x="2625725" y="2660650"/>
          <p14:tracePt t="8243" x="2633663" y="2592388"/>
          <p14:tracePt t="8252" x="2643188" y="2557463"/>
          <p14:tracePt t="8257" x="2643188" y="2524125"/>
          <p14:tracePt t="8267" x="2643188" y="2481263"/>
          <p14:tracePt t="8273" x="2643188" y="2463800"/>
          <p14:tracePt t="8280" x="2643188" y="2455863"/>
          <p14:tracePt t="8288" x="2643188" y="2447925"/>
          <p14:tracePt t="8298" x="2643188" y="2438400"/>
          <p14:tracePt t="8302" x="2643188" y="2430463"/>
          <p14:tracePt t="8311" x="2643188" y="2422525"/>
          <p14:tracePt t="8340" x="2643188" y="2413000"/>
          <p14:tracePt t="8377" x="2643188" y="2405063"/>
          <p14:tracePt t="8415" x="2643188" y="2397125"/>
          <p14:tracePt t="8430" x="2643188" y="2387600"/>
          <p14:tracePt t="8445" x="2643188" y="2379663"/>
          <p14:tracePt t="8459" x="2633663" y="2371725"/>
          <p14:tracePt t="8467" x="2633663" y="2362200"/>
          <p14:tracePt t="8474" x="2625725" y="2362200"/>
          <p14:tracePt t="8482" x="2617788" y="2362200"/>
          <p14:tracePt t="8489" x="2608263" y="2362200"/>
          <p14:tracePt t="8520" x="2600325" y="2362200"/>
          <p14:tracePt t="8534" x="2592388" y="2362200"/>
          <p14:tracePt t="8564" x="2582863" y="2362200"/>
          <p14:tracePt t="8570" x="2574925" y="2362200"/>
          <p14:tracePt t="8669" x="2566988" y="2362200"/>
          <p14:tracePt t="8675" x="2557463" y="2362200"/>
          <p14:tracePt t="8683" x="2549525" y="2362200"/>
          <p14:tracePt t="9026" x="2549525" y="2354263"/>
          <p14:tracePt t="9041" x="2557463" y="2354263"/>
          <p14:tracePt t="9055" x="2566988" y="2344738"/>
          <p14:tracePt t="9070" x="2574925" y="2344738"/>
          <p14:tracePt t="9077" x="2582863" y="2344738"/>
          <p14:tracePt t="9101" x="2592388" y="2328863"/>
          <p14:tracePt t="9115" x="2600325" y="2319338"/>
          <p14:tracePt t="9123" x="2608263" y="2319338"/>
          <p14:tracePt t="9131" x="2625725" y="2311400"/>
          <p14:tracePt t="9139" x="2651125" y="2303463"/>
          <p14:tracePt t="9145" x="2660650" y="2293938"/>
          <p14:tracePt t="9160" x="2668588" y="2293938"/>
          <p14:tracePt t="9168" x="2676525" y="2293938"/>
          <p14:tracePt t="9198" x="2686050" y="2293938"/>
          <p14:tracePt t="9236" x="2693988" y="2286000"/>
          <p14:tracePt t="9243" x="2711450" y="2278063"/>
          <p14:tracePt t="9250" x="2727325" y="2268538"/>
          <p14:tracePt t="9257" x="2736850" y="2252663"/>
          <p14:tracePt t="9265" x="2744788" y="2252663"/>
          <p14:tracePt t="9302" x="2752725" y="2252663"/>
          <p14:tracePt t="9309" x="2778125" y="2252663"/>
          <p14:tracePt t="9316" x="2787650" y="2252663"/>
          <p14:tracePt t="9324" x="2813050" y="2252663"/>
          <p14:tracePt t="9330" x="2820988" y="2252663"/>
          <p14:tracePt t="9338" x="2846388" y="2252663"/>
          <p14:tracePt t="9346" x="2855913" y="2252663"/>
          <p14:tracePt t="9362" x="2863850" y="2252663"/>
          <p14:tracePt t="9422" x="2889250" y="2252663"/>
          <p14:tracePt t="9428" x="2897188" y="2252663"/>
          <p14:tracePt t="9437" x="2922588" y="2260600"/>
          <p14:tracePt t="9444" x="2940050" y="2268538"/>
          <p14:tracePt t="9452" x="2957513" y="2278063"/>
          <p14:tracePt t="9460" x="2965450" y="2286000"/>
          <p14:tracePt t="9466" x="2974975" y="2286000"/>
          <p14:tracePt t="9475" x="2982913" y="2286000"/>
          <p14:tracePt t="9556" x="2990850" y="2293938"/>
          <p14:tracePt t="9593" x="2990850" y="2303463"/>
          <p14:tracePt t="9607" x="2990850" y="2311400"/>
          <p14:tracePt t="9691" x="2990850" y="2319338"/>
          <p14:tracePt t="9704" x="2990850" y="2336800"/>
          <p14:tracePt t="9727" x="2990850" y="2344738"/>
          <p14:tracePt t="9750" x="2990850" y="2354263"/>
          <p14:tracePt t="9756" x="2990850" y="2362200"/>
          <p14:tracePt t="9787" x="2990850" y="2371725"/>
          <p14:tracePt t="9794" x="2990850" y="2379663"/>
          <p14:tracePt t="9809" x="2990850" y="2397125"/>
          <p14:tracePt t="9817" x="2990850" y="2405063"/>
          <p14:tracePt t="9837" x="2990850" y="2413000"/>
          <p14:tracePt t="9854" x="2982913" y="2422525"/>
          <p14:tracePt t="9861" x="2974975" y="2422525"/>
          <p14:tracePt t="9871" x="2974975" y="2430463"/>
          <p14:tracePt t="9876" x="2974975" y="2438400"/>
          <p14:tracePt t="9883" x="2965450" y="2447925"/>
          <p14:tracePt t="9891" x="2965450" y="2455863"/>
          <p14:tracePt t="9899" x="2965450" y="2463800"/>
          <p14:tracePt t="9905" x="2965450" y="2473325"/>
          <p14:tracePt t="9913" x="2957513" y="2473325"/>
          <p14:tracePt t="9922" x="2949575" y="2481263"/>
          <p14:tracePt t="9929" x="2949575" y="2489200"/>
          <p14:tracePt t="9943" x="2949575" y="2498725"/>
          <p14:tracePt t="9950" x="2940050" y="2506663"/>
          <p14:tracePt t="9959" x="2932113" y="2516188"/>
          <p14:tracePt t="9965" x="2932113" y="2524125"/>
          <p14:tracePt t="9973" x="2914650" y="2532063"/>
          <p14:tracePt t="9988" x="2906713" y="2541588"/>
          <p14:tracePt t="9996" x="2906713" y="2549525"/>
          <p14:tracePt t="10005" x="2897188" y="2557463"/>
          <p14:tracePt t="10019" x="2897188" y="2566988"/>
          <p14:tracePt t="10026" x="2889250" y="2574925"/>
          <p14:tracePt t="10034" x="2881313" y="2582863"/>
          <p14:tracePt t="10039" x="2871788" y="2592388"/>
          <p14:tracePt t="10047" x="2871788" y="2600325"/>
          <p14:tracePt t="10055" x="2855913" y="2608263"/>
          <p14:tracePt t="10063" x="2846388" y="2608263"/>
          <p14:tracePt t="10072" x="2846388" y="2617788"/>
          <p14:tracePt t="10077" x="2838450" y="2625725"/>
          <p14:tracePt t="10085" x="2830513" y="2633663"/>
          <p14:tracePt t="10100" x="2820988" y="2633663"/>
          <p14:tracePt t="10108" x="2813050" y="2633663"/>
          <p14:tracePt t="10115" x="2805113" y="2633663"/>
          <p14:tracePt t="10121" x="2795588" y="2633663"/>
          <p14:tracePt t="10130" x="2787650" y="2633663"/>
          <p14:tracePt t="10152" x="2778125" y="2633663"/>
          <p14:tracePt t="10166" x="2770188" y="2633663"/>
          <p14:tracePt t="10174" x="2762250" y="2633663"/>
          <p14:tracePt t="10189" x="2752725" y="2633663"/>
          <p14:tracePt t="10196" x="2744788" y="2633663"/>
          <p14:tracePt t="10205" x="2736850" y="2633663"/>
          <p14:tracePt t="10211" x="2727325" y="2633663"/>
          <p14:tracePt t="10222" x="2719388" y="2625725"/>
          <p14:tracePt t="10226" x="2711450" y="2608263"/>
          <p14:tracePt t="10234" x="2701925" y="2592388"/>
          <p14:tracePt t="10243" x="2693988" y="2574925"/>
          <p14:tracePt t="10249" x="2686050" y="2557463"/>
          <p14:tracePt t="10256" x="2676525" y="2557463"/>
          <p14:tracePt t="10264" x="2668588" y="2549525"/>
          <p14:tracePt t="10272" x="2660650" y="2532063"/>
          <p14:tracePt t="10279" x="2651125" y="2524125"/>
          <p14:tracePt t="10289" x="2643188" y="2516188"/>
          <p14:tracePt t="10294" x="2643188" y="2489200"/>
          <p14:tracePt t="10302" x="2633663" y="2489200"/>
          <p14:tracePt t="10310" x="2625725" y="2473325"/>
          <p14:tracePt t="10315" x="2617788" y="2463800"/>
          <p14:tracePt t="10331" x="2600325" y="2455863"/>
          <p14:tracePt t="10338" x="2592388" y="2447925"/>
          <p14:tracePt t="10345" x="2592388" y="2438400"/>
          <p14:tracePt t="10355" x="2582863" y="2430463"/>
          <p14:tracePt t="10360" x="2574925" y="2422525"/>
          <p14:tracePt t="10384" x="2574925" y="2413000"/>
          <p14:tracePt t="10420" x="2574925" y="2405063"/>
          <p14:tracePt t="10428" x="2574925" y="2397125"/>
          <p14:tracePt t="10443" x="2574925" y="2387600"/>
          <p14:tracePt t="10450" x="2574925" y="2371725"/>
          <p14:tracePt t="10457" x="2582863" y="2371725"/>
          <p14:tracePt t="10466" x="2582863" y="2362200"/>
          <p14:tracePt t="10472" x="2592388" y="2354263"/>
          <p14:tracePt t="10481" x="2608263" y="2344738"/>
          <p14:tracePt t="10496" x="2625725" y="2336800"/>
          <p14:tracePt t="10504" x="2633663" y="2328863"/>
          <p14:tracePt t="10518" x="2651125" y="2311400"/>
          <p14:tracePt t="10526" x="2676525" y="2293938"/>
          <p14:tracePt t="10532" x="2676525" y="2286000"/>
          <p14:tracePt t="10541" x="2686050" y="2286000"/>
          <p14:tracePt t="10548" x="2701925" y="2278063"/>
          <p14:tracePt t="10555" x="2701925" y="2268538"/>
          <p14:tracePt t="10562" x="2711450" y="2260600"/>
          <p14:tracePt t="10572" x="2719388" y="2260600"/>
          <p14:tracePt t="10577" x="2727325" y="2260600"/>
          <p14:tracePt t="10585" x="2736850" y="2260600"/>
          <p14:tracePt t="10592" x="2744788" y="2252663"/>
          <p14:tracePt t="10600" x="2752725" y="2235200"/>
          <p14:tracePt t="10614" x="2762250" y="2235200"/>
          <p14:tracePt t="10622" x="2770188" y="2235200"/>
          <p14:tracePt t="10644" x="2778125" y="2235200"/>
          <p14:tracePt t="10652" x="2787650" y="2235200"/>
          <p14:tracePt t="10673" x="2795588" y="2235200"/>
          <p14:tracePt t="10689" x="2795588" y="2227263"/>
          <p14:tracePt t="10697" x="2805113" y="2227263"/>
          <p14:tracePt t="10705" x="2813050" y="2227263"/>
          <p14:tracePt t="10726" x="2820988" y="2227263"/>
          <p14:tracePt t="10741" x="2830513" y="2217738"/>
          <p14:tracePt t="10749" x="2838450" y="2217738"/>
          <p14:tracePt t="10808" x="2846388" y="2217738"/>
          <p14:tracePt t="10838" x="2863850" y="2217738"/>
          <p14:tracePt t="10875" x="2871788" y="2217738"/>
          <p14:tracePt t="10890" x="2881313" y="2217738"/>
          <p14:tracePt t="10905" x="2881313" y="2227263"/>
          <p14:tracePt t="10920" x="2889250" y="2243138"/>
          <p14:tracePt t="10928" x="2889250" y="2252663"/>
          <p14:tracePt t="10943" x="2889250" y="2260600"/>
          <p14:tracePt t="10965" x="2889250" y="2268538"/>
          <p14:tracePt t="10980" x="2889250" y="2278063"/>
          <p14:tracePt t="11002" x="2889250" y="2286000"/>
          <p14:tracePt t="11009" x="2897188" y="2293938"/>
          <p14:tracePt t="11017" x="2906713" y="2293938"/>
          <p14:tracePt t="11025" x="2906713" y="2311400"/>
          <p14:tracePt t="11032" x="2922588" y="2319338"/>
          <p14:tracePt t="11039" x="2932113" y="2328863"/>
          <p14:tracePt t="11047" x="2940050" y="2328863"/>
          <p14:tracePt t="11055" x="2940050" y="2336800"/>
          <p14:tracePt t="11062" x="2949575" y="2344738"/>
          <p14:tracePt t="11071" x="2957513" y="2344738"/>
          <p14:tracePt t="11077" x="2957513" y="2354263"/>
          <p14:tracePt t="11083" x="2965450" y="2362200"/>
          <p14:tracePt t="11092" x="2965450" y="2371725"/>
          <p14:tracePt t="11099" x="2965450" y="2379663"/>
          <p14:tracePt t="11106" x="2974975" y="2387600"/>
          <p14:tracePt t="11121" x="2974975" y="2397125"/>
          <p14:tracePt t="11129" x="2974975" y="2405063"/>
          <p14:tracePt t="11138" x="2982913" y="2413000"/>
          <p14:tracePt t="11152" x="2982913" y="2422525"/>
          <p14:tracePt t="11159" x="2982913" y="2438400"/>
          <p14:tracePt t="11173" x="2982913" y="2455863"/>
          <p14:tracePt t="11182" x="2982913" y="2463800"/>
          <p14:tracePt t="11190" x="2982913" y="2473325"/>
          <p14:tracePt t="11196" x="2982913" y="2481263"/>
          <p14:tracePt t="11210" x="2982913" y="2498725"/>
          <p14:tracePt t="11221" x="2982913" y="2506663"/>
          <p14:tracePt t="11233" x="2982913" y="2516188"/>
          <p14:tracePt t="11241" x="2982913" y="2524125"/>
          <p14:tracePt t="11249" x="2974975" y="2532063"/>
          <p14:tracePt t="11264" x="2965450" y="2541588"/>
          <p14:tracePt t="11272" x="2965450" y="2549525"/>
          <p14:tracePt t="11278" x="2957513" y="2549525"/>
          <p14:tracePt t="11288" x="2949575" y="2566988"/>
          <p14:tracePt t="11293" x="2940050" y="2574925"/>
          <p14:tracePt t="11307" x="2940050" y="2592388"/>
          <p14:tracePt t="11316" x="2932113" y="2600325"/>
          <p14:tracePt t="11324" x="2914650" y="2600325"/>
          <p14:tracePt t="11330" x="2914650" y="2608263"/>
          <p14:tracePt t="11338" x="2906713" y="2617788"/>
          <p14:tracePt t="11345" x="2897188" y="2625725"/>
          <p14:tracePt t="11355" x="2889250" y="2633663"/>
          <p14:tracePt t="11360" x="2889250" y="2643188"/>
          <p14:tracePt t="11369" x="2881313" y="2651125"/>
          <p14:tracePt t="11375" x="2871788" y="2651125"/>
          <p14:tracePt t="11383" x="2871788" y="2660650"/>
          <p14:tracePt t="11391" x="2855913" y="2668588"/>
          <p14:tracePt t="11398" x="2846388" y="2676525"/>
          <p14:tracePt t="11412" x="2838450" y="2676525"/>
          <p14:tracePt t="11422" x="2830513" y="2676525"/>
          <p14:tracePt t="11436" x="2820988" y="2676525"/>
          <p14:tracePt t="11442" x="2813050" y="2676525"/>
          <p14:tracePt t="11451" x="2805113" y="2676525"/>
          <p14:tracePt t="11457" x="2795588" y="2676525"/>
          <p14:tracePt t="11465" x="2787650" y="2676525"/>
          <p14:tracePt t="11472" x="2778125" y="2676525"/>
          <p14:tracePt t="11490" x="2770188" y="2676525"/>
          <p14:tracePt t="11493" x="2762250" y="2676525"/>
          <p14:tracePt t="11509" x="2752725" y="2676525"/>
          <p14:tracePt t="11517" x="2727325" y="2660650"/>
          <p14:tracePt t="11525" x="2719388" y="2643188"/>
          <p14:tracePt t="11532" x="2701925" y="2633663"/>
          <p14:tracePt t="11540" x="2693988" y="2617788"/>
          <p14:tracePt t="11547" x="2676525" y="2600325"/>
          <p14:tracePt t="11556" x="2676525" y="2592388"/>
          <p14:tracePt t="11561" x="2660650" y="2592388"/>
          <p14:tracePt t="11571" x="2651125" y="2582863"/>
          <p14:tracePt t="11576" x="2651125" y="2574925"/>
          <p14:tracePt t="11584" x="2643188" y="2566988"/>
          <p14:tracePt t="11592" x="2633663" y="2566988"/>
          <p14:tracePt t="11599" x="2625725" y="2549525"/>
          <p14:tracePt t="11614" x="2625725" y="2541588"/>
          <p14:tracePt t="11621" x="2625725" y="2532063"/>
          <p14:tracePt t="11628" x="2625725" y="2524125"/>
          <p14:tracePt t="11643" x="2617788" y="2516188"/>
          <p14:tracePt t="11651" x="2617788" y="2506663"/>
          <p14:tracePt t="11682" x="2617788" y="2498725"/>
          <p14:tracePt t="11688" x="2617788" y="2481263"/>
          <p14:tracePt t="11696" x="2608263" y="2481263"/>
          <p14:tracePt t="11705" x="2608263" y="2473325"/>
          <p14:tracePt t="11718" x="2608263" y="2463800"/>
          <p14:tracePt t="11733" x="2608263" y="2455863"/>
          <p14:tracePt t="11740" x="2600325" y="2455863"/>
          <p14:tracePt t="11749" x="2600325" y="2447925"/>
          <p14:tracePt t="11756" x="2600325" y="2438400"/>
          <p14:tracePt t="11772" x="2600325" y="2422525"/>
          <p14:tracePt t="11777" x="2600325" y="2413000"/>
          <p14:tracePt t="11793" x="2600325" y="2405063"/>
          <p14:tracePt t="11815" x="2600325" y="2397125"/>
          <p14:tracePt t="11823" x="2600325" y="2387600"/>
          <p14:tracePt t="11845" x="2608263" y="2379663"/>
          <p14:tracePt t="11852" x="2617788" y="2379663"/>
          <p14:tracePt t="11860" x="2617788" y="2371725"/>
          <p14:tracePt t="11868" x="2625725" y="2362200"/>
          <p14:tracePt t="11876" x="2633663" y="2362200"/>
          <p14:tracePt t="11881" x="2643188" y="2354263"/>
          <p14:tracePt t="11891" x="2643188" y="2344738"/>
          <p14:tracePt t="11897" x="2651125" y="2344738"/>
          <p14:tracePt t="11912" x="2668588" y="2336800"/>
          <p14:tracePt t="11927" x="2676525" y="2328863"/>
          <p14:tracePt t="11935" x="2686050" y="2319338"/>
          <p14:tracePt t="11949" x="2693988" y="2311400"/>
          <p14:tracePt t="11959" x="2701925" y="2293938"/>
          <p14:tracePt t="11964" x="2711450" y="2293938"/>
          <p14:tracePt t="11973" x="2711450" y="2286000"/>
          <p14:tracePt t="11988" x="2727325" y="2286000"/>
          <p14:tracePt t="12003" x="2727325" y="2278063"/>
          <p14:tracePt t="12009" x="2736850" y="2278063"/>
          <p14:tracePt t="12024" x="2744788" y="2278063"/>
          <p14:tracePt t="12032" x="2752725" y="2278063"/>
          <p14:tracePt t="12061" x="2762250" y="2278063"/>
          <p14:tracePt t="12069" x="2770188" y="2278063"/>
          <p14:tracePt t="12091" x="2787650" y="2278063"/>
          <p14:tracePt t="12114" x="2795588" y="2278063"/>
          <p14:tracePt t="12136" x="2805113" y="2278063"/>
          <p14:tracePt t="12143" x="2813050" y="2278063"/>
          <p14:tracePt t="12158" x="2820988" y="2278063"/>
          <p14:tracePt t="12203" x="2830513" y="2278063"/>
          <p14:tracePt t="12210" x="2838450" y="2278063"/>
          <p14:tracePt t="12233" x="2846388" y="2278063"/>
          <p14:tracePt t="12248" x="2855913" y="2278063"/>
          <p14:tracePt t="12263" x="2863850" y="2278063"/>
          <p14:tracePt t="12286" x="2871788" y="2286000"/>
          <p14:tracePt t="12301" x="2881313" y="2286000"/>
          <p14:tracePt t="12309" x="2881313" y="2303463"/>
          <p14:tracePt t="12315" x="2881313" y="2311400"/>
          <p14:tracePt t="12337" x="2889250" y="2319338"/>
          <p14:tracePt t="12344" x="2889250" y="2328863"/>
          <p14:tracePt t="12352" x="2897188" y="2328863"/>
          <p14:tracePt t="12359" x="2897188" y="2336800"/>
          <p14:tracePt t="12368" x="2906713" y="2344738"/>
          <p14:tracePt t="12375" x="2906713" y="2354263"/>
          <p14:tracePt t="12383" x="2906713" y="2362200"/>
          <p14:tracePt t="12389" x="2906713" y="2379663"/>
          <p14:tracePt t="12397" x="2914650" y="2387600"/>
          <p14:tracePt t="12404" x="2914650" y="2397125"/>
          <p14:tracePt t="12412" x="2914650" y="2413000"/>
          <p14:tracePt t="12427" x="2914650" y="2438400"/>
          <p14:tracePt t="12435" x="2914650" y="2447925"/>
          <p14:tracePt t="12449" x="2914650" y="2455863"/>
          <p14:tracePt t="12457" x="2914650" y="2463800"/>
          <p14:tracePt t="12472" x="2914650" y="2473325"/>
          <p14:tracePt t="12480" x="2914650" y="2481263"/>
          <p14:tracePt t="12489" x="2914650" y="2489200"/>
          <p14:tracePt t="12494" x="2914650" y="2498725"/>
          <p14:tracePt t="12501" x="2914650" y="2506663"/>
          <p14:tracePt t="12517" x="2914650" y="2516188"/>
          <p14:tracePt t="12577" x="2914650" y="2524125"/>
          <p14:tracePt t="12590" x="2914650" y="2532063"/>
          <p14:tracePt t="12598" x="2906713" y="2532063"/>
          <p14:tracePt t="12605" x="2897188" y="2532063"/>
          <p14:tracePt t="12621" x="2889250" y="2532063"/>
          <p14:tracePt t="12628" x="2881313" y="2532063"/>
          <p14:tracePt t="18416" x="2855913" y="2516188"/>
          <p14:tracePt t="18422" x="2830513" y="2489200"/>
          <p14:tracePt t="18430" x="2778125" y="2463800"/>
          <p14:tracePt t="18437" x="2744788" y="2413000"/>
          <p14:tracePt t="18446" x="2686050" y="2362200"/>
          <p14:tracePt t="18453" x="2643188" y="2286000"/>
          <p14:tracePt t="18461" x="2617788" y="2243138"/>
          <p14:tracePt t="18467" x="2549525" y="2166938"/>
          <p14:tracePt t="18475" x="2516188" y="2116138"/>
          <p14:tracePt t="18484" x="2481263" y="2090738"/>
          <p14:tracePt t="18490" x="2455863" y="2065338"/>
          <p14:tracePt t="18500" x="2438400" y="2047875"/>
          <p14:tracePt t="18505" x="2413000" y="2014538"/>
          <p14:tracePt t="18512" x="2397125" y="1997075"/>
          <p14:tracePt t="18519" x="2379663" y="1979613"/>
          <p14:tracePt t="18529" x="2362200" y="1971675"/>
          <p14:tracePt t="18534" x="2344738" y="1946275"/>
          <p14:tracePt t="18544" x="2328863" y="1928813"/>
          <p14:tracePt t="18549" x="2293938" y="1895475"/>
          <p14:tracePt t="18557" x="2268538" y="1860550"/>
          <p14:tracePt t="18566" x="2243138" y="1819275"/>
          <p14:tracePt t="18571" x="2209800" y="1784350"/>
          <p14:tracePt t="18578" x="2192338" y="1733550"/>
          <p14:tracePt t="18586" x="2174875" y="1700213"/>
          <p14:tracePt t="18594" x="2166938" y="1665288"/>
          <p14:tracePt t="18601" x="2159000" y="1639888"/>
          <p14:tracePt t="18609" x="2149475" y="1631950"/>
          <p14:tracePt t="18619" x="2141538" y="1614488"/>
          <p14:tracePt t="18624" x="2133600" y="1597025"/>
          <p14:tracePt t="18699" x="2124075" y="1589088"/>
          <p14:tracePt t="18705" x="2116138" y="1581150"/>
          <p14:tracePt t="18713" x="2116138" y="1571625"/>
          <p14:tracePt t="18721" x="2108200" y="1571625"/>
          <p14:tracePt t="18728" x="2098675" y="1571625"/>
          <p14:tracePt t="18735" x="2090738" y="1563688"/>
          <p14:tracePt t="18745" x="2055813" y="1555750"/>
          <p14:tracePt t="18750" x="2039938" y="1546225"/>
          <p14:tracePt t="18758" x="2014538" y="1530350"/>
          <p14:tracePt t="18766" x="1989138" y="1520825"/>
          <p14:tracePt t="18773" x="1971675" y="1512888"/>
          <p14:tracePt t="18782" x="1954213" y="1512888"/>
          <p14:tracePt t="18788" x="1946275" y="1512888"/>
          <p14:tracePt t="18803" x="1938338" y="1512888"/>
          <p14:tracePt t="18812" x="1928813" y="1512888"/>
          <p14:tracePt t="18818" x="1920875" y="1512888"/>
          <p14:tracePt t="18828" x="1911350" y="1512888"/>
          <p14:tracePt t="18833" x="1903413" y="1512888"/>
          <p14:tracePt t="18847" x="1895475" y="1512888"/>
          <p14:tracePt t="18855" x="1885950" y="1512888"/>
          <p14:tracePt t="18878" x="1878013" y="1512888"/>
          <p14:tracePt t="18901" x="1870075" y="1512888"/>
          <p14:tracePt t="18907" x="1860550" y="1512888"/>
          <p14:tracePt t="18915" x="1852613" y="1512888"/>
          <p14:tracePt t="18923" x="1844675" y="1512888"/>
          <p14:tracePt t="18929" x="1835150" y="1512888"/>
          <p14:tracePt t="18945" x="1827213" y="1512888"/>
          <p14:tracePt t="18952" x="1819275" y="1512888"/>
          <p14:tracePt t="18967" x="1809750" y="1512888"/>
          <p14:tracePt t="18976" x="1793875" y="1512888"/>
          <p14:tracePt t="18995" x="1784350" y="1512888"/>
          <p14:tracePt t="19020" x="1776413" y="1512888"/>
          <p14:tracePt t="19042" x="1766888" y="1512888"/>
          <p14:tracePt t="19049" x="1758950" y="1512888"/>
          <p14:tracePt t="19056" x="1751013" y="1512888"/>
          <p14:tracePt t="19072" x="1733550" y="1520825"/>
          <p14:tracePt t="19080" x="1725613" y="1538288"/>
          <p14:tracePt t="19094" x="1716088" y="1546225"/>
          <p14:tracePt t="19101" x="1708150" y="1555750"/>
          <p14:tracePt t="19111" x="1700213" y="1555750"/>
          <p14:tracePt t="19124" x="1690688" y="1555750"/>
          <p14:tracePt t="19139" x="1682750" y="1555750"/>
          <p14:tracePt t="19154" x="1674813" y="1563688"/>
          <p14:tracePt t="19162" x="1657350" y="1571625"/>
          <p14:tracePt t="19169" x="1639888" y="1589088"/>
          <p14:tracePt t="19178" x="1631950" y="1606550"/>
          <p14:tracePt t="19192" x="1622425" y="1614488"/>
          <p14:tracePt t="19200" x="1597025" y="1631950"/>
          <p14:tracePt t="19206" x="1589088" y="1639888"/>
          <p14:tracePt t="19215" x="1581150" y="1649413"/>
          <p14:tracePt t="19221" x="1571625" y="1657350"/>
          <p14:tracePt t="19228" x="1563688" y="1665288"/>
          <p14:tracePt t="19236" x="1563688" y="1674813"/>
          <p14:tracePt t="19245" x="1555750" y="1682750"/>
          <p14:tracePt t="19249" x="1546225" y="1682750"/>
          <p14:tracePt t="19259" x="1546225" y="1690688"/>
          <p14:tracePt t="19289" x="1538288" y="1690688"/>
          <p14:tracePt t="19296" x="1530350" y="1708150"/>
          <p14:tracePt t="19302" x="1520825" y="1725613"/>
          <p14:tracePt t="19313" x="1504950" y="1751013"/>
          <p14:tracePt t="19317" x="1495425" y="1758950"/>
          <p14:tracePt t="19324" x="1487488" y="1776413"/>
          <p14:tracePt t="19333" x="1462088" y="1793875"/>
          <p14:tracePt t="19340" x="1452563" y="1801813"/>
          <p14:tracePt t="19350" x="1444625" y="1819275"/>
          <p14:tracePt t="19355" x="1444625" y="1827213"/>
          <p14:tracePt t="19362" x="1436688" y="1827213"/>
          <p14:tracePt t="19369" x="1427163" y="1835150"/>
          <p14:tracePt t="19379" x="1419225" y="1844675"/>
          <p14:tracePt t="19385" x="1419225" y="1852613"/>
          <p14:tracePt t="19440" x="1411288" y="1860550"/>
          <p14:tracePt t="19444" x="1393825" y="1885950"/>
          <p14:tracePt t="19452" x="1385888" y="1895475"/>
          <p14:tracePt t="19462" x="1385888" y="1911350"/>
          <p14:tracePt t="19467" x="1376363" y="1938338"/>
          <p14:tracePt t="19474" x="1368425" y="1954213"/>
          <p14:tracePt t="19483" x="1360488" y="1979613"/>
          <p14:tracePt t="19490" x="1350963" y="1997075"/>
          <p14:tracePt t="19498" x="1350963" y="2005013"/>
          <p14:tracePt t="19504" x="1343025" y="2030413"/>
          <p14:tracePt t="19511" x="1343025" y="2047875"/>
          <p14:tracePt t="19519" x="1343025" y="2055813"/>
          <p14:tracePt t="19528" x="1343025" y="2065338"/>
          <p14:tracePt t="19534" x="1343025" y="2073275"/>
          <p14:tracePt t="19542" x="1343025" y="2082800"/>
          <p14:tracePt t="19572" x="1343025" y="2098675"/>
          <p14:tracePt t="19586" x="1343025" y="2116138"/>
          <p14:tracePt t="19596" x="1343025" y="2133600"/>
          <p14:tracePt t="19600" x="1343025" y="2141538"/>
          <p14:tracePt t="19609" x="1343025" y="2149475"/>
          <p14:tracePt t="19616" x="1343025" y="2166938"/>
          <p14:tracePt t="19623" x="1343025" y="2174875"/>
          <p14:tracePt t="19631" x="1350963" y="2192338"/>
          <p14:tracePt t="19646" x="1360488" y="2200275"/>
          <p14:tracePt t="19652" x="1360488" y="2209800"/>
          <p14:tracePt t="19669" x="1360488" y="2227263"/>
          <p14:tracePt t="19705" x="1368425" y="2235200"/>
          <p14:tracePt t="19712" x="1376363" y="2235200"/>
          <p14:tracePt t="19720" x="1376363" y="2243138"/>
          <p14:tracePt t="19729" x="1393825" y="2252663"/>
          <p14:tracePt t="19736" x="1401763" y="2260600"/>
          <p14:tracePt t="19751" x="1411288" y="2268538"/>
          <p14:tracePt t="19759" x="1419225" y="2278063"/>
          <p14:tracePt t="19773" x="1436688" y="2286000"/>
          <p14:tracePt t="19781" x="1462088" y="2293938"/>
          <p14:tracePt t="19795" x="1477963" y="2303463"/>
          <p14:tracePt t="19802" x="1487488" y="2303463"/>
          <p14:tracePt t="19813" x="1495425" y="2303463"/>
          <p14:tracePt t="19817" x="1504950" y="2311400"/>
          <p14:tracePt t="19826" x="1520825" y="2311400"/>
          <p14:tracePt t="19834" x="1530350" y="2311400"/>
          <p14:tracePt t="19839" x="1546225" y="2311400"/>
          <p14:tracePt t="19847" x="1555750" y="2311400"/>
          <p14:tracePt t="19855" x="1571625" y="2311400"/>
          <p14:tracePt t="19863" x="1589088" y="2311400"/>
          <p14:tracePt t="19869" x="1606550" y="2311400"/>
          <p14:tracePt t="19879" x="1614488" y="2311400"/>
          <p14:tracePt t="19893" x="1622425" y="2311400"/>
          <p14:tracePt t="19899" x="1631950" y="2311400"/>
          <p14:tracePt t="19914" x="1639888" y="2311400"/>
          <p14:tracePt t="20056" x="1639888" y="2319338"/>
          <p14:tracePt t="20063" x="1639888" y="2328863"/>
          <p14:tracePt t="20078" x="1639888" y="2344738"/>
          <p14:tracePt t="20085" x="1639888" y="2354263"/>
          <p14:tracePt t="20096" x="1639888" y="2362200"/>
          <p14:tracePt t="20101" x="1639888" y="2387600"/>
          <p14:tracePt t="20109" x="1639888" y="2397125"/>
          <p14:tracePt t="20115" x="1639888" y="2430463"/>
          <p14:tracePt t="20123" x="1639888" y="2447925"/>
          <p14:tracePt t="20131" x="1639888" y="2455863"/>
          <p14:tracePt t="20137" x="1639888" y="2473325"/>
          <p14:tracePt t="20145" x="1639888" y="2498725"/>
          <p14:tracePt t="20152" x="1639888" y="2506663"/>
          <p14:tracePt t="20163" x="1639888" y="2516188"/>
          <p14:tracePt t="20168" x="1639888" y="2524125"/>
          <p14:tracePt t="20176" x="1639888" y="2532063"/>
          <p14:tracePt t="20190" x="1639888" y="2541588"/>
          <p14:tracePt t="20198" x="1639888" y="2549525"/>
          <p14:tracePt t="20205" x="1639888" y="2557463"/>
          <p14:tracePt t="20212" x="1639888" y="2566988"/>
          <p14:tracePt t="20220" x="1639888" y="2574925"/>
          <p14:tracePt t="20235" x="1631950" y="2582863"/>
          <p14:tracePt t="20243" x="1631950" y="2592388"/>
          <p14:tracePt t="20259" x="1631950" y="2600325"/>
          <p14:tracePt t="20264" x="1631950" y="2617788"/>
          <p14:tracePt t="20280" x="1631950" y="2625725"/>
          <p14:tracePt t="20287" x="1631950" y="2633663"/>
          <p14:tracePt t="20296" x="1631950" y="2643188"/>
          <p14:tracePt t="20302" x="1631950" y="2651125"/>
          <p14:tracePt t="20312" x="1631950" y="2660650"/>
          <p14:tracePt t="20325" x="1631950" y="2676525"/>
          <p14:tracePt t="20332" x="1631950" y="2686050"/>
          <p14:tracePt t="20347" x="1631950" y="2693988"/>
          <p14:tracePt t="20355" x="1631950" y="2701925"/>
          <p14:tracePt t="20362" x="1631950" y="2711450"/>
          <p14:tracePt t="20379" x="1631950" y="2727325"/>
          <p14:tracePt t="20384" x="1631950" y="2736850"/>
          <p14:tracePt t="20392" x="1631950" y="2762250"/>
          <p14:tracePt t="20399" x="1631950" y="2778125"/>
          <p14:tracePt t="20408" x="1639888" y="2795588"/>
          <p14:tracePt t="20413" x="1639888" y="2820988"/>
          <p14:tracePt t="20422" x="1639888" y="2838450"/>
          <p14:tracePt t="20436" x="1639888" y="2846388"/>
          <p14:tracePt t="20446" x="1639888" y="2855913"/>
          <p14:tracePt t="20453" x="1639888" y="2863850"/>
          <p14:tracePt t="20474" x="1639888" y="2881313"/>
          <p14:tracePt t="20481" x="1649413" y="2881313"/>
          <p14:tracePt t="20489" x="1657350" y="2889250"/>
          <p14:tracePt t="20497" x="1665288" y="2897188"/>
          <p14:tracePt t="20504" x="1674813" y="2906713"/>
          <p14:tracePt t="20519" x="1690688" y="2914650"/>
          <p14:tracePt t="20526" x="1700213" y="2914650"/>
          <p14:tracePt t="20533" x="1708150" y="2922588"/>
          <p14:tracePt t="20542" x="1733550" y="2932113"/>
          <p14:tracePt t="20550" x="1741488" y="2932113"/>
          <p14:tracePt t="20565" x="1751013" y="2932113"/>
          <p14:tracePt t="20571" x="1758950" y="2932113"/>
          <p14:tracePt t="20600" x="1766888" y="2932113"/>
          <p14:tracePt t="20609" x="1776413" y="2932113"/>
          <p14:tracePt t="20616" x="1784350" y="2932113"/>
          <p14:tracePt t="20622" x="1793875" y="2932113"/>
          <p14:tracePt t="20630" x="1801813" y="2932113"/>
          <p14:tracePt t="20646" x="1809750" y="2932113"/>
          <p14:tracePt t="20668" x="1819275" y="2932113"/>
          <p14:tracePt t="20697" x="1827213" y="2932113"/>
          <p14:tracePt t="20736" x="1835150" y="2932113"/>
          <p14:tracePt t="20742" x="1852613" y="2932113"/>
          <p14:tracePt t="20758" x="1860550" y="2932113"/>
          <p14:tracePt t="20764" x="1878013" y="2922588"/>
          <p14:tracePt t="20772" x="1878013" y="2914650"/>
          <p14:tracePt t="20779" x="1885950" y="2906713"/>
          <p14:tracePt t="20787" x="1895475" y="2897188"/>
          <p14:tracePt t="20802" x="1911350" y="2897188"/>
          <p14:tracePt t="20811" x="1911350" y="2889250"/>
          <p14:tracePt t="20816" x="1920875" y="2889250"/>
          <p14:tracePt t="20824" x="1920875" y="2871788"/>
          <p14:tracePt t="20839" x="1928813" y="2871788"/>
          <p14:tracePt t="20847" x="1938338" y="2863850"/>
          <p14:tracePt t="20854" x="1938338" y="2855913"/>
          <p14:tracePt t="20892" x="1946275" y="2855913"/>
          <p14:tracePt t="20898" x="1946275" y="2846388"/>
          <p14:tracePt t="20914" x="1946275" y="2838450"/>
          <p14:tracePt t="20921" x="1954213" y="2838450"/>
          <p14:tracePt t="20929" x="1954213" y="2830513"/>
          <p14:tracePt t="20946" x="1963738" y="2830513"/>
          <p14:tracePt t="20951" x="1963738" y="2813050"/>
          <p14:tracePt t="20966" x="1963738" y="2805113"/>
          <p14:tracePt t="20975" x="1979613" y="2805113"/>
          <p14:tracePt t="20995" x="1989138" y="2795588"/>
          <p14:tracePt t="21002" x="1989138" y="2787650"/>
          <p14:tracePt t="21033" x="1997075" y="2787650"/>
          <p14:tracePt t="21048" x="2005013" y="2778125"/>
          <p14:tracePt t="21055" x="2005013" y="2770188"/>
          <p14:tracePt t="21063" x="2005013" y="2762250"/>
          <p14:tracePt t="21071" x="2005013" y="2752725"/>
          <p14:tracePt t="21084" x="2014538" y="2744788"/>
          <p14:tracePt t="21094" x="2022475" y="2744788"/>
          <p14:tracePt t="21100" x="2030413" y="2736850"/>
          <p14:tracePt t="21108" x="2039938" y="2727325"/>
          <p14:tracePt t="21116" x="2047875" y="2727325"/>
          <p14:tracePt t="21123" x="2047875" y="2719388"/>
          <p14:tracePt t="21145" x="2055813" y="2719388"/>
          <p14:tracePt t="21182" x="2065338" y="2711450"/>
          <p14:tracePt t="21220" x="2073275" y="2701925"/>
          <p14:tracePt t="21786" x="2082800" y="2701925"/>
          <p14:tracePt t="21794" x="2108200" y="2701925"/>
          <p14:tracePt t="21801" x="2149475" y="2693988"/>
          <p14:tracePt t="21809" x="2174875" y="2693988"/>
          <p14:tracePt t="21817" x="2184400" y="2686050"/>
          <p14:tracePt t="21823" x="2200275" y="2686050"/>
          <p14:tracePt t="21831" x="2209800" y="2686050"/>
          <p14:tracePt t="21839" x="2217738" y="2686050"/>
          <p14:tracePt t="21848" x="2227263" y="2686050"/>
          <p14:tracePt t="22130" x="2217738" y="2693988"/>
          <p14:tracePt t="22137" x="2217738" y="2701925"/>
          <p14:tracePt t="22144" x="2200275" y="2701925"/>
          <p14:tracePt t="22152" x="2192338" y="2711450"/>
          <p14:tracePt t="22159" x="2192338" y="2719388"/>
          <p14:tracePt t="22169" x="2184400" y="2727325"/>
          <p14:tracePt t="22174" x="2174875" y="2727325"/>
          <p14:tracePt t="22181" x="2174875" y="2736850"/>
          <p14:tracePt t="22189" x="2166938" y="2744788"/>
          <p14:tracePt t="22197" x="2159000" y="2752725"/>
          <p14:tracePt t="22205" x="2149475" y="2762250"/>
          <p14:tracePt t="22211" x="2149475" y="2770188"/>
          <p14:tracePt t="22221" x="2141538" y="2770188"/>
          <p14:tracePt t="22226" x="2133600" y="2778125"/>
          <p14:tracePt t="22235" x="2133600" y="2787650"/>
          <p14:tracePt t="22240" x="2124075" y="2787650"/>
          <p14:tracePt t="22249" x="2116138" y="2787650"/>
          <p14:tracePt t="22271" x="2108200" y="2787650"/>
          <p14:tracePt t="22285" x="2108200" y="2795588"/>
          <p14:tracePt t="22293" x="2090738" y="2805113"/>
          <p14:tracePt t="22302" x="2082800" y="2820988"/>
          <p14:tracePt t="22309" x="2073275" y="2830513"/>
          <p14:tracePt t="22318" x="2073275" y="2838450"/>
          <p14:tracePt t="22322" x="2065338" y="2855913"/>
          <p14:tracePt t="22331" x="2055813" y="2855913"/>
          <p14:tracePt t="22340" x="2055813" y="2863850"/>
          <p14:tracePt t="22346" x="2047875" y="2871788"/>
          <p14:tracePt t="22354" x="2039938" y="2881313"/>
          <p14:tracePt t="22361" x="2022475" y="2889250"/>
          <p14:tracePt t="22368" x="2022475" y="2897188"/>
          <p14:tracePt t="22473" x="2022475" y="2906713"/>
          <p14:tracePt t="22479" x="2014538" y="2906713"/>
          <p14:tracePt t="22487" x="2005013" y="2914650"/>
          <p14:tracePt t="22495" x="2005013" y="2922588"/>
          <p14:tracePt t="22510" x="1997075" y="2932113"/>
          <p14:tracePt t="22519" x="1997075" y="2949575"/>
          <p14:tracePt t="22540" x="1989138" y="2957513"/>
          <p14:tracePt t="22614" x="1989138" y="2965450"/>
          <p14:tracePt t="22621" x="1979613" y="2974975"/>
          <p14:tracePt t="22636" x="1979613" y="2982913"/>
          <p14:tracePt t="22644" x="1979613" y="2990850"/>
          <p14:tracePt t="22660" x="1963738" y="3016250"/>
          <p14:tracePt t="22668" x="1963738" y="3025775"/>
          <p14:tracePt t="22674" x="1963738" y="3033713"/>
          <p14:tracePt t="22682" x="1963738" y="3041650"/>
          <p14:tracePt t="22689" x="1963738" y="3051175"/>
          <p14:tracePt t="22696" x="1963738" y="3059113"/>
          <p14:tracePt t="22704" x="1963738" y="3067050"/>
          <p14:tracePt t="22711" x="1963738" y="3076575"/>
          <p14:tracePt t="22718" x="1963738" y="3084513"/>
          <p14:tracePt t="22726" x="1963738" y="3094038"/>
          <p14:tracePt t="22786" x="1963738" y="3101975"/>
          <p14:tracePt t="22793" x="1963738" y="3109913"/>
          <p14:tracePt t="22801" x="1963738" y="3119438"/>
          <p14:tracePt t="22823" x="1971675" y="3127375"/>
          <p14:tracePt t="22838" x="1971675" y="3144838"/>
          <p14:tracePt t="22845" x="1979613" y="3144838"/>
          <p14:tracePt t="22852" x="1989138" y="3152775"/>
          <p14:tracePt t="22860" x="1997075" y="3160713"/>
          <p14:tracePt t="22868" x="1997075" y="3170238"/>
          <p14:tracePt t="22874" x="2005013" y="3170238"/>
          <p14:tracePt t="22884" x="2014538" y="3178175"/>
          <p14:tracePt t="22889" x="2014538" y="3186113"/>
          <p14:tracePt t="22897" x="2039938" y="3195638"/>
          <p14:tracePt t="22903" x="2047875" y="3203575"/>
          <p14:tracePt t="22910" x="2065338" y="3221038"/>
          <p14:tracePt t="22917" x="2073275" y="3238500"/>
          <p14:tracePt t="22925" x="2090738" y="3254375"/>
          <p14:tracePt t="22933" x="2116138" y="3254375"/>
          <p14:tracePt t="22940" x="2124075" y="3263900"/>
          <p14:tracePt t="22948" x="2124075" y="3271838"/>
          <p14:tracePt t="22955" x="2133600" y="3279775"/>
          <p14:tracePt t="22963" x="2141538" y="3289300"/>
          <p14:tracePt t="22970" x="2149475" y="3297238"/>
          <p14:tracePt t="22978" x="2159000" y="3297238"/>
          <p14:tracePt t="22985" x="2174875" y="3305175"/>
          <p14:tracePt t="22992" x="2184400" y="3314700"/>
          <p14:tracePt t="23001" x="2209800" y="3322638"/>
          <p14:tracePt t="23007" x="2252663" y="3330575"/>
          <p14:tracePt t="23016" x="2268538" y="3330575"/>
          <p14:tracePt t="23023" x="2278063" y="3330575"/>
          <p14:tracePt t="23031" x="2293938" y="3340100"/>
          <p14:tracePt t="23038" x="2319338" y="3340100"/>
          <p14:tracePt t="23045" x="2328863" y="3340100"/>
          <p14:tracePt t="23052" x="2328863" y="3355975"/>
          <p14:tracePt t="23061" x="2344738" y="3355975"/>
          <p14:tracePt t="23069" x="2354263" y="3355975"/>
          <p14:tracePt t="23085" x="2362200" y="3355975"/>
          <p14:tracePt t="23091" x="2379663" y="3365500"/>
          <p14:tracePt t="23106" x="2387600" y="3365500"/>
          <p14:tracePt t="23114" x="2397125" y="3365500"/>
          <p14:tracePt t="23129" x="2405063" y="3365500"/>
          <p14:tracePt t="23135" x="2422525" y="3365500"/>
          <p14:tracePt t="23152" x="2447925" y="3373438"/>
          <p14:tracePt t="23159" x="2455863" y="3373438"/>
          <p14:tracePt t="23169" x="2473325" y="3382963"/>
          <p14:tracePt t="23173" x="2516188" y="3382963"/>
          <p14:tracePt t="23180" x="2541588" y="3382963"/>
          <p14:tracePt t="23188" x="2574925" y="3382963"/>
          <p14:tracePt t="23196" x="2600325" y="3390900"/>
          <p14:tracePt t="23205" x="2625725" y="3390900"/>
          <p14:tracePt t="23211" x="2660650" y="3390900"/>
          <p14:tracePt t="23219" x="2676525" y="3390900"/>
          <p14:tracePt t="23225" x="2711450" y="3390900"/>
          <p14:tracePt t="23236" x="2727325" y="3398838"/>
          <p14:tracePt t="23240" x="2762250" y="3398838"/>
          <p14:tracePt t="23249" x="2770188" y="3398838"/>
          <p14:tracePt t="23256" x="2787650" y="3398838"/>
          <p14:tracePt t="23263" x="2813050" y="3398838"/>
          <p14:tracePt t="23271" x="2830513" y="3398838"/>
          <p14:tracePt t="23277" x="2846388" y="3398838"/>
          <p14:tracePt t="23286" x="2855913" y="3398838"/>
          <p14:tracePt t="23293" x="2863850" y="3398838"/>
          <p14:tracePt t="23302" x="2881313" y="3398838"/>
          <p14:tracePt t="23318" x="2906713" y="3398838"/>
          <p14:tracePt t="23323" x="2914650" y="3398838"/>
          <p14:tracePt t="23331" x="2940050" y="3398838"/>
          <p14:tracePt t="23337" x="2974975" y="3398838"/>
          <p14:tracePt t="23345" x="3008313" y="3398838"/>
          <p14:tracePt t="23352" x="3016250" y="3398838"/>
          <p14:tracePt t="23360" x="3033713" y="3398838"/>
          <p14:tracePt t="23369" x="3051175" y="3398838"/>
          <p14:tracePt t="23375" x="3059113" y="3398838"/>
          <p14:tracePt t="23384" x="3067050" y="3398838"/>
          <p14:tracePt t="23390" x="3076575" y="3398838"/>
          <p14:tracePt t="23404" x="3084513" y="3398838"/>
          <p14:tracePt t="23418" x="3094038" y="3398838"/>
          <p14:tracePt t="23427" x="3101975" y="3390900"/>
          <p14:tracePt t="23436" x="3135313" y="3382963"/>
          <p14:tracePt t="23442" x="3152775" y="3373438"/>
          <p14:tracePt t="23451" x="3160713" y="3373438"/>
          <p14:tracePt t="23464" x="3178175" y="3365500"/>
          <p14:tracePt t="23472" x="3195638" y="3365500"/>
          <p14:tracePt t="23479" x="3203575" y="3365500"/>
          <p14:tracePt t="23487" x="3211513" y="3365500"/>
          <p14:tracePt t="23494" x="3221038" y="3365500"/>
          <p14:tracePt t="23510" x="3228975" y="3365500"/>
          <p14:tracePt t="23519" x="3238500" y="3365500"/>
          <p14:tracePt t="23532" x="3263900" y="3365500"/>
          <p14:tracePt t="23539" x="3279775" y="3348038"/>
          <p14:tracePt t="23547" x="3289300" y="3340100"/>
          <p14:tracePt t="23554" x="3305175" y="3330575"/>
          <p14:tracePt t="23562" x="3330575" y="3322638"/>
          <p14:tracePt t="23571" x="3348038" y="3314700"/>
          <p14:tracePt t="23576" x="3355975" y="3314700"/>
          <p14:tracePt t="23585" x="3365500" y="3314700"/>
          <p14:tracePt t="23590" x="3373438" y="3314700"/>
          <p14:tracePt t="23599" x="3373438" y="3305175"/>
          <p14:tracePt t="23607" x="3382963" y="3305175"/>
          <p14:tracePt t="23613" x="3398838" y="3305175"/>
          <p14:tracePt t="23659" x="3433763" y="3263900"/>
          <p14:tracePt t="23666" x="3502025" y="3211513"/>
          <p14:tracePt t="23673" x="3517900" y="3195638"/>
          <p14:tracePt t="23681" x="3527425" y="3170238"/>
          <p14:tracePt t="23688" x="3535363" y="3160713"/>
          <p14:tracePt t="23695" x="3543300" y="3160713"/>
          <p14:tracePt t="23704" x="3552825" y="3152775"/>
          <p14:tracePt t="23710" x="3560763" y="3144838"/>
          <p14:tracePt t="23719" x="3560763" y="3135313"/>
          <p14:tracePt t="23735" x="3568700" y="3127375"/>
          <p14:tracePt t="23740" x="3568700" y="3119438"/>
          <p14:tracePt t="23763" x="3568700" y="3109913"/>
          <p14:tracePt t="23777" x="3578225" y="3101975"/>
          <p14:tracePt t="23800" x="3578225" y="3094038"/>
          <p14:tracePt t="23815" x="3586163" y="3059113"/>
          <p14:tracePt t="23822" x="3619500" y="3000375"/>
          <p14:tracePt t="23830" x="3629025" y="2974975"/>
          <p14:tracePt t="23839" x="3654425" y="2932113"/>
          <p14:tracePt t="23845" x="3662363" y="2881313"/>
          <p14:tracePt t="23851" x="3671888" y="2838450"/>
          <p14:tracePt t="23860" x="3679825" y="2813050"/>
          <p14:tracePt t="23869" x="3679825" y="2795588"/>
          <p14:tracePt t="23883" x="3679825" y="2787650"/>
          <p14:tracePt t="23890" x="3679825" y="2778125"/>
          <p14:tracePt t="23898" x="3679825" y="2770188"/>
          <p14:tracePt t="23904" x="3679825" y="2762250"/>
          <p14:tracePt t="23912" x="3679825" y="2752725"/>
          <p14:tracePt t="23949" x="3679825" y="2744788"/>
          <p14:tracePt t="23986" x="3679825" y="2736850"/>
          <p14:tracePt t="24023" x="3679825" y="2727325"/>
          <p14:tracePt t="24032" x="3679825" y="2719388"/>
          <p14:tracePt t="24068" x="3679825" y="2711450"/>
          <p14:tracePt t="24098" x="3679825" y="2701925"/>
          <p14:tracePt t="24151" x="3687763" y="2693988"/>
          <p14:tracePt t="26902" x="3603625" y="2651125"/>
          <p14:tracePt t="26909" x="3408363" y="2541588"/>
          <p14:tracePt t="26918" x="3203575" y="2413000"/>
          <p14:tracePt t="26925" x="2957513" y="2278063"/>
          <p14:tracePt t="26932" x="2838450" y="2200275"/>
          <p14:tracePt t="26940" x="2633663" y="2082800"/>
          <p14:tracePt t="26947" x="2413000" y="1954213"/>
          <p14:tracePt t="26956" x="2227263" y="1870075"/>
          <p14:tracePt t="26961" x="2108200" y="1809750"/>
          <p14:tracePt t="26970" x="2005013" y="1758950"/>
          <p14:tracePt t="26985" x="1716088" y="1555750"/>
          <p14:tracePt t="26992" x="1477963" y="1368425"/>
          <p14:tracePt t="27000" x="1360488" y="1266825"/>
          <p14:tracePt t="27007" x="1249363" y="1206500"/>
          <p14:tracePt t="27014" x="1173163" y="1155700"/>
          <p14:tracePt t="27022" x="1079500" y="1096963"/>
          <p14:tracePt t="27028" x="1003300" y="1044575"/>
          <p14:tracePt t="27036" x="925513" y="993775"/>
          <p14:tracePt t="27044" x="849313" y="968375"/>
          <p14:tracePt t="27053" x="798513" y="925513"/>
          <p14:tracePt t="27058" x="739775" y="892175"/>
          <p14:tracePt t="27067" x="696913" y="866775"/>
          <p14:tracePt t="27076" x="636588" y="808038"/>
          <p14:tracePt t="27081" x="611188" y="798513"/>
          <p14:tracePt t="27090" x="552450" y="765175"/>
          <p14:tracePt t="27096" x="501650" y="722313"/>
          <p14:tracePt t="27105" x="415925" y="679450"/>
          <p14:tracePt t="27111" x="296863" y="620713"/>
          <p14:tracePt t="27120" x="203200" y="603250"/>
          <p14:tracePt t="27125" x="119063" y="577850"/>
          <p14:tracePt t="27134" x="76200" y="569913"/>
          <p14:tracePt t="27142" x="17463" y="56038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D0D3E-5D11-4DBD-9C79-DEE33F72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Removable</a:t>
            </a:r>
            <a:r>
              <a:rPr lang="cs-CZ" dirty="0"/>
              <a:t> </a:t>
            </a:r>
            <a:r>
              <a:rPr lang="cs-CZ" dirty="0" err="1"/>
              <a:t>appliances</a:t>
            </a:r>
            <a:r>
              <a:rPr lang="cs-CZ" dirty="0"/>
              <a:t> - </a:t>
            </a:r>
            <a:r>
              <a:rPr lang="cs-CZ" dirty="0" err="1"/>
              <a:t>active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C06837-F8D0-4DFF-A2E8-6488EF5D4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19460" name="Picture 2" descr="C:\Users\User\Desktop\DSC_6585.JPG">
            <a:extLst>
              <a:ext uri="{FF2B5EF4-FFF2-40B4-BE49-F238E27FC236}">
                <a16:creationId xmlns:a16="http://schemas.microsoft.com/office/drawing/2014/main" id="{A000DEF6-92DD-4BEC-AD21-4EA268ED9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99561"/>
            <a:ext cx="8142288" cy="443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33C9F0E-E42A-4F7D-B941-A72D19D59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34"/>
    </mc:Choice>
    <mc:Fallback>
      <p:transition spd="slow" advTm="12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7" x="2116138" y="4291013"/>
          <p14:tracePt t="294" x="2116138" y="4232275"/>
          <p14:tracePt t="318" x="2149475" y="3976688"/>
          <p14:tracePt t="324" x="2159000" y="3917950"/>
          <p14:tracePt t="332" x="2174875" y="3841750"/>
          <p14:tracePt t="339" x="2184400" y="3806825"/>
          <p14:tracePt t="345" x="2192338" y="3763963"/>
          <p14:tracePt t="353" x="2200275" y="3738563"/>
          <p14:tracePt t="360" x="2200275" y="3713163"/>
          <p14:tracePt t="370" x="2227263" y="3671888"/>
          <p14:tracePt t="375" x="2243138" y="3619500"/>
          <p14:tracePt t="384" x="2260600" y="3535363"/>
          <p14:tracePt t="392" x="2286000" y="3459163"/>
          <p14:tracePt t="398" x="2303463" y="3408363"/>
          <p14:tracePt t="405" x="2311400" y="3365500"/>
          <p14:tracePt t="413" x="2319338" y="3322638"/>
          <p14:tracePt t="419" x="2328863" y="3289300"/>
          <p14:tracePt t="428" x="2336800" y="3263900"/>
          <p14:tracePt t="437" x="2336800" y="3246438"/>
          <p14:tracePt t="442" x="2336800" y="3228975"/>
          <p14:tracePt t="450" x="2336800" y="3211513"/>
          <p14:tracePt t="457" x="2336800" y="3203575"/>
          <p14:tracePt t="465" x="2344738" y="3195638"/>
          <p14:tracePt t="473" x="2344738" y="3178175"/>
          <p14:tracePt t="480" x="2344738" y="3160713"/>
          <p14:tracePt t="486" x="2344738" y="3144838"/>
          <p14:tracePt t="495" x="2344738" y="3119438"/>
          <p14:tracePt t="503" x="2344738" y="3109913"/>
          <p14:tracePt t="512" x="2344738" y="3101975"/>
          <p14:tracePt t="516" x="2344738" y="3094038"/>
          <p14:tracePt t="524" x="2344738" y="3084513"/>
          <p14:tracePt t="532" x="2344738" y="3076575"/>
          <p14:tracePt t="4105" x="2354263" y="3076575"/>
          <p14:tracePt t="4112" x="2362200" y="3076575"/>
          <p14:tracePt t="4118" x="2379663" y="3084513"/>
          <p14:tracePt t="4126" x="2397125" y="3084513"/>
          <p14:tracePt t="4134" x="2413000" y="3084513"/>
          <p14:tracePt t="4142" x="2430463" y="3084513"/>
          <p14:tracePt t="4148" x="2438400" y="3084513"/>
          <p14:tracePt t="4157" x="2447925" y="3084513"/>
          <p14:tracePt t="4163" x="2463800" y="3084513"/>
          <p14:tracePt t="4171" x="2481263" y="3084513"/>
          <p14:tracePt t="4178" x="2506663" y="3094038"/>
          <p14:tracePt t="4186" x="2524125" y="3094038"/>
          <p14:tracePt t="4193" x="2566988" y="3094038"/>
          <p14:tracePt t="4200" x="2574925" y="3094038"/>
          <p14:tracePt t="4208" x="2600325" y="3101975"/>
          <p14:tracePt t="4216" x="2625725" y="3101975"/>
          <p14:tracePt t="4225" x="2651125" y="3101975"/>
          <p14:tracePt t="4231" x="2668588" y="3109913"/>
          <p14:tracePt t="4240" x="2693988" y="3109913"/>
          <p14:tracePt t="4246" x="2711450" y="3109913"/>
          <p14:tracePt t="4253" x="2727325" y="3109913"/>
          <p14:tracePt t="4260" x="2736850" y="3109913"/>
          <p14:tracePt t="4268" x="2736850" y="3119438"/>
          <p14:tracePt t="4275" x="2744788" y="3119438"/>
          <p14:tracePt t="4283" x="2752725" y="3119438"/>
          <p14:tracePt t="4292" x="2762250" y="3119438"/>
          <p14:tracePt t="4573" x="2830513" y="3127375"/>
          <p14:tracePt t="4580" x="2914650" y="3135313"/>
          <p14:tracePt t="4588" x="2974975" y="3135313"/>
          <p14:tracePt t="4596" x="3016250" y="3135313"/>
          <p14:tracePt t="4603" x="3067050" y="3135313"/>
          <p14:tracePt t="4611" x="3127375" y="3135313"/>
          <p14:tracePt t="4618" x="3228975" y="3135313"/>
          <p14:tracePt t="4626" x="3340100" y="3135313"/>
          <p14:tracePt t="4633" x="3467100" y="3135313"/>
          <p14:tracePt t="4640" x="3552825" y="3135313"/>
          <p14:tracePt t="4649" x="3636963" y="3144838"/>
          <p14:tracePt t="4656" x="3679825" y="3144838"/>
          <p14:tracePt t="4666" x="3763963" y="3144838"/>
          <p14:tracePt t="4670" x="3857625" y="3144838"/>
          <p14:tracePt t="4680" x="3943350" y="3144838"/>
          <p14:tracePt t="4686" x="4027488" y="3144838"/>
          <p14:tracePt t="4693" x="4121150" y="3144838"/>
          <p14:tracePt t="4701" x="4197350" y="3144838"/>
          <p14:tracePt t="4708" x="4249738" y="3144838"/>
          <p14:tracePt t="4716" x="4300538" y="3144838"/>
          <p14:tracePt t="4722" x="4351338" y="3144838"/>
          <p14:tracePt t="4733" x="4452938" y="3144838"/>
          <p14:tracePt t="4737" x="4529138" y="3144838"/>
          <p14:tracePt t="4747" x="4622800" y="3144838"/>
          <p14:tracePt t="4752" x="4724400" y="3135313"/>
          <p14:tracePt t="4760" x="4792663" y="3135313"/>
          <p14:tracePt t="4769" x="4843463" y="3135313"/>
          <p14:tracePt t="4775" x="4886325" y="3135313"/>
          <p14:tracePt t="4783" x="4929188" y="3135313"/>
          <p14:tracePt t="4789" x="4987925" y="3127375"/>
          <p14:tracePt t="4799" x="5038725" y="3101975"/>
          <p14:tracePt t="4805" x="5132388" y="3101975"/>
          <p14:tracePt t="4813" x="5251450" y="3084513"/>
          <p14:tracePt t="4820" x="5337175" y="3084513"/>
          <p14:tracePt t="4828" x="5421313" y="3084513"/>
          <p14:tracePt t="4834" x="5464175" y="3084513"/>
          <p14:tracePt t="4842" x="5524500" y="3084513"/>
          <p14:tracePt t="4849" x="5591175" y="3084513"/>
          <p14:tracePt t="4858" x="5634038" y="3084513"/>
          <p14:tracePt t="4867" x="5710238" y="3084513"/>
          <p14:tracePt t="4872" x="5753100" y="3084513"/>
          <p14:tracePt t="4882" x="5829300" y="3084513"/>
          <p14:tracePt t="4887" x="5889625" y="3094038"/>
          <p14:tracePt t="4896" x="5948363" y="3109913"/>
          <p14:tracePt t="4903" x="6008688" y="3135313"/>
          <p14:tracePt t="4910" x="6042025" y="3144838"/>
          <p14:tracePt t="4916" x="6102350" y="3152775"/>
          <p14:tracePt t="4925" x="6135688" y="3160713"/>
          <p14:tracePt t="4933" x="6178550" y="3170238"/>
          <p14:tracePt t="4939" x="6203950" y="3178175"/>
          <p14:tracePt t="4950" x="6229350" y="3186113"/>
          <p14:tracePt t="4956" x="6272213" y="3203575"/>
          <p14:tracePt t="4962" x="6297613" y="3211513"/>
          <p14:tracePt t="4969" x="6305550" y="3211513"/>
          <p14:tracePt t="4977" x="6330950" y="3211513"/>
          <p14:tracePt t="4986" x="6338888" y="3211513"/>
          <p14:tracePt t="4999" x="6348413" y="3211513"/>
          <p14:tracePt t="5029" x="6373813" y="3211513"/>
          <p14:tracePt t="5036" x="6424613" y="3228975"/>
          <p14:tracePt t="5045" x="6457950" y="3228975"/>
          <p14:tracePt t="5052" x="6500813" y="3228975"/>
          <p14:tracePt t="5059" x="6518275" y="3228975"/>
          <p14:tracePt t="5066" x="6535738" y="3228975"/>
          <p14:tracePt t="5073" x="6543675" y="3228975"/>
          <p14:tracePt t="5090" x="6561138" y="3228975"/>
          <p14:tracePt t="5156" x="6551613" y="3228975"/>
          <p14:tracePt t="5164" x="6500813" y="3211513"/>
          <p14:tracePt t="5171" x="6313488" y="3160713"/>
          <p14:tracePt t="5177" x="6211888" y="3152775"/>
          <p14:tracePt t="5185" x="6102350" y="3152775"/>
          <p14:tracePt t="5194" x="5983288" y="3135313"/>
          <p14:tracePt t="5201" x="5813425" y="3135313"/>
          <p14:tracePt t="5208" x="5702300" y="3135313"/>
          <p14:tracePt t="5217" x="5616575" y="3135313"/>
          <p14:tracePt t="5222" x="5575300" y="3135313"/>
          <p14:tracePt t="5233" x="5514975" y="3135313"/>
          <p14:tracePt t="5238" x="5456238" y="3144838"/>
          <p14:tracePt t="5246" x="5380038" y="3144838"/>
          <p14:tracePt t="5254" x="5226050" y="3152775"/>
          <p14:tracePt t="5260" x="5116513" y="3160713"/>
          <p14:tracePt t="5269" x="4997450" y="3186113"/>
          <p14:tracePt t="5275" x="4886325" y="3195638"/>
          <p14:tracePt t="5284" x="4802188" y="3211513"/>
          <p14:tracePt t="5289" x="4683125" y="3221038"/>
          <p14:tracePt t="5299" x="4521200" y="3246438"/>
          <p14:tracePt t="5305" x="4435475" y="3254375"/>
          <p14:tracePt t="5314" x="4351338" y="3263900"/>
          <p14:tracePt t="5318" x="4275138" y="3279775"/>
          <p14:tracePt t="5328" x="4232275" y="3297238"/>
          <p14:tracePt t="5333" x="4171950" y="3297238"/>
          <p14:tracePt t="5342" x="4113213" y="3297238"/>
          <p14:tracePt t="5350" x="4027488" y="3297238"/>
          <p14:tracePt t="5357" x="3925888" y="3297238"/>
          <p14:tracePt t="5367" x="3824288" y="3279775"/>
          <p14:tracePt t="5372" x="3756025" y="3279775"/>
          <p14:tracePt t="5379" x="3713163" y="3271838"/>
          <p14:tracePt t="5387" x="3662363" y="3271838"/>
          <p14:tracePt t="5395" x="3636963" y="3271838"/>
          <p14:tracePt t="5403" x="3611563" y="3271838"/>
          <p14:tracePt t="5409" x="3568700" y="3271838"/>
          <p14:tracePt t="5416" x="3543300" y="3271838"/>
          <p14:tracePt t="5424" x="3535363" y="3271838"/>
          <p14:tracePt t="5432" x="3509963" y="3271838"/>
          <p14:tracePt t="5439" x="3502025" y="3271838"/>
          <p14:tracePt t="5454" x="3492500" y="3271838"/>
          <p14:tracePt t="5461" x="3484563" y="3271838"/>
          <p14:tracePt t="5507" x="3467100" y="3271838"/>
          <p14:tracePt t="5515" x="3382963" y="3271838"/>
          <p14:tracePt t="5521" x="3305175" y="3271838"/>
          <p14:tracePt t="5529" x="3279775" y="3289300"/>
          <p14:tracePt t="5536" x="3246438" y="3297238"/>
          <p14:tracePt t="5544" x="3228975" y="3305175"/>
          <p14:tracePt t="5551" x="3211513" y="3305175"/>
          <p14:tracePt t="5558" x="3203575" y="3305175"/>
          <p14:tracePt t="5573" x="3195638" y="3305175"/>
          <p14:tracePt t="5582" x="3178175" y="3305175"/>
          <p14:tracePt t="5610" x="3186113" y="3305175"/>
          <p14:tracePt t="5617" x="3289300" y="3263900"/>
          <p14:tracePt t="5625" x="3365500" y="3246438"/>
          <p14:tracePt t="5632" x="3449638" y="3221038"/>
          <p14:tracePt t="5640" x="3535363" y="3211513"/>
          <p14:tracePt t="5650" x="3654425" y="3160713"/>
          <p14:tracePt t="5657" x="3798888" y="3135313"/>
          <p14:tracePt t="5663" x="3960813" y="3119438"/>
          <p14:tracePt t="5672" x="4087813" y="3094038"/>
          <p14:tracePt t="5677" x="4171950" y="3084513"/>
          <p14:tracePt t="5688" x="4291013" y="3067050"/>
          <p14:tracePt t="5693" x="4427538" y="3041650"/>
          <p14:tracePt t="5699" x="4605338" y="3033713"/>
          <p14:tracePt t="5707" x="4733925" y="3025775"/>
          <p14:tracePt t="5716" x="4802188" y="3025775"/>
          <p14:tracePt t="5723" x="4894263" y="3025775"/>
          <p14:tracePt t="5730" x="4987925" y="3025775"/>
          <p14:tracePt t="5738" x="5091113" y="3025775"/>
          <p14:tracePt t="5745" x="5183188" y="3025775"/>
          <p14:tracePt t="5752" x="5286375" y="3025775"/>
          <p14:tracePt t="5761" x="5370513" y="3025775"/>
          <p14:tracePt t="5767" x="5405438" y="3033713"/>
          <p14:tracePt t="5776" x="5464175" y="3051175"/>
          <p14:tracePt t="5783" x="5514975" y="3051175"/>
          <p14:tracePt t="5790" x="5583238" y="3051175"/>
          <p14:tracePt t="5798" x="5659438" y="3059113"/>
          <p14:tracePt t="5805" x="5727700" y="3076575"/>
          <p14:tracePt t="5813" x="5788025" y="3084513"/>
          <p14:tracePt t="5821" x="5864225" y="3084513"/>
          <p14:tracePt t="5827" x="5905500" y="3084513"/>
          <p14:tracePt t="5836" x="5965825" y="3094038"/>
          <p14:tracePt t="5842" x="5999163" y="3094038"/>
          <p14:tracePt t="5850" x="6034088" y="3094038"/>
          <p14:tracePt t="5857" x="6049963" y="3094038"/>
          <p14:tracePt t="5866" x="6059488" y="3094038"/>
          <p14:tracePt t="5871" x="6067425" y="3094038"/>
          <p14:tracePt t="5954" x="6110288" y="3101975"/>
          <p14:tracePt t="5961" x="6118225" y="3109913"/>
          <p14:tracePt t="5969" x="6153150" y="3127375"/>
          <p14:tracePt t="5975" x="6221413" y="3152775"/>
          <p14:tracePt t="5985" x="6254750" y="3170238"/>
          <p14:tracePt t="5990" x="6305550" y="3195638"/>
          <p14:tracePt t="6000" x="6323013" y="3203575"/>
          <p14:tracePt t="6006" x="6338888" y="3211513"/>
          <p14:tracePt t="6016" x="6348413" y="3211513"/>
          <p14:tracePt t="6023" x="6356350" y="3228975"/>
          <p14:tracePt t="6029" x="6365875" y="3228975"/>
          <p14:tracePt t="6111" x="6365875" y="3238500"/>
          <p14:tracePt t="6125" x="6348413" y="3238500"/>
          <p14:tracePt t="6132" x="6323013" y="3238500"/>
          <p14:tracePt t="6140" x="6297613" y="3238500"/>
          <p14:tracePt t="6150" x="6237288" y="3228975"/>
          <p14:tracePt t="6155" x="6178550" y="3211513"/>
          <p14:tracePt t="6163" x="6092825" y="3186113"/>
          <p14:tracePt t="6171" x="5991225" y="3170238"/>
          <p14:tracePt t="6178" x="5829300" y="3144838"/>
          <p14:tracePt t="6187" x="5735638" y="3119438"/>
          <p14:tracePt t="6192" x="5651500" y="3101975"/>
          <p14:tracePt t="6199" x="5565775" y="3084513"/>
          <p14:tracePt t="6208" x="5481638" y="3076575"/>
          <p14:tracePt t="6217" x="5362575" y="3067050"/>
          <p14:tracePt t="6223" x="5260975" y="3041650"/>
          <p14:tracePt t="6230" x="5200650" y="3033713"/>
          <p14:tracePt t="6239" x="5141913" y="3025775"/>
          <p14:tracePt t="6245" x="5099050" y="3025775"/>
          <p14:tracePt t="6254" x="5056188" y="3025775"/>
          <p14:tracePt t="6259" x="5013325" y="3016250"/>
          <p14:tracePt t="6266" x="4946650" y="2990850"/>
          <p14:tracePt t="6275" x="4860925" y="2990850"/>
          <p14:tracePt t="6283" x="4767263" y="2990850"/>
          <p14:tracePt t="6289" x="4648200" y="2982913"/>
          <p14:tracePt t="6300" x="4579938" y="2982913"/>
          <p14:tracePt t="6305" x="4503738" y="2982913"/>
          <p14:tracePt t="6312" x="4452938" y="2982913"/>
          <p14:tracePt t="6320" x="4410075" y="2982913"/>
          <p14:tracePt t="6327" x="4351338" y="2982913"/>
          <p14:tracePt t="6334" x="4291013" y="2982913"/>
          <p14:tracePt t="6342" x="4224338" y="2982913"/>
          <p14:tracePt t="6350" x="4146550" y="2982913"/>
          <p14:tracePt t="6356" x="4062413" y="2982913"/>
          <p14:tracePt t="6366" x="4019550" y="2982913"/>
          <p14:tracePt t="6371" x="3960813" y="3008313"/>
          <p14:tracePt t="6380" x="3908425" y="3016250"/>
          <p14:tracePt t="6388" x="3867150" y="3025775"/>
          <p14:tracePt t="6394" x="3816350" y="3033713"/>
          <p14:tracePt t="6403" x="3756025" y="3041650"/>
          <p14:tracePt t="6409" x="3697288" y="3067050"/>
          <p14:tracePt t="6417" x="3611563" y="3084513"/>
          <p14:tracePt t="6423" x="3517900" y="3119438"/>
          <p14:tracePt t="6432" x="3441700" y="3144838"/>
          <p14:tracePt t="6439" x="3398838" y="3160713"/>
          <p14:tracePt t="6448" x="3373438" y="3170238"/>
          <p14:tracePt t="6454" x="3340100" y="3178175"/>
          <p14:tracePt t="6460" x="3322638" y="3186113"/>
          <p14:tracePt t="6477" x="3314700" y="3195638"/>
          <p14:tracePt t="6483" x="3305175" y="3195638"/>
          <p14:tracePt t="6500" x="3289300" y="3195638"/>
          <p14:tracePt t="6506" x="3279775" y="3195638"/>
          <p14:tracePt t="6580" x="3271838" y="3203575"/>
          <p14:tracePt t="6617" x="3263900" y="3211513"/>
          <p14:tracePt t="6632" x="3254375" y="3221038"/>
          <p14:tracePt t="7021" x="3228975" y="3238500"/>
          <p14:tracePt t="7029" x="3203575" y="3263900"/>
          <p14:tracePt t="7035" x="3170238" y="3297238"/>
          <p14:tracePt t="7043" x="3144838" y="3340100"/>
          <p14:tracePt t="7051" x="3109913" y="3382963"/>
          <p14:tracePt t="7058" x="3059113" y="3459163"/>
          <p14:tracePt t="7067" x="3041650" y="3492500"/>
          <p14:tracePt t="7073" x="3016250" y="3568700"/>
          <p14:tracePt t="7080" x="2982913" y="3654425"/>
          <p14:tracePt t="7088" x="2965450" y="3687763"/>
          <p14:tracePt t="7095" x="2949575" y="3756025"/>
          <p14:tracePt t="7103" x="2940050" y="3790950"/>
          <p14:tracePt t="7109" x="2932113" y="3816350"/>
          <p14:tracePt t="7118" x="2922588" y="3841750"/>
          <p14:tracePt t="7125" x="2914650" y="3867150"/>
          <p14:tracePt t="7135" x="2897188" y="3917950"/>
          <p14:tracePt t="7139" x="2881313" y="3943350"/>
          <p14:tracePt t="7148" x="2871788" y="4002088"/>
          <p14:tracePt t="7156" x="2871788" y="4037013"/>
          <p14:tracePt t="7162" x="2871788" y="4070350"/>
          <p14:tracePt t="7171" x="2871788" y="4121150"/>
          <p14:tracePt t="7177" x="2871788" y="4138613"/>
          <p14:tracePt t="7185" x="2871788" y="4171950"/>
          <p14:tracePt t="7192" x="2871788" y="4214813"/>
          <p14:tracePt t="7202" x="2871788" y="4249738"/>
          <p14:tracePt t="7207" x="2871788" y="4265613"/>
          <p14:tracePt t="7215" x="2871788" y="4283075"/>
          <p14:tracePt t="7221" x="2871788" y="4300538"/>
          <p14:tracePt t="7229" x="2871788" y="4316413"/>
          <p14:tracePt t="7236" x="2871788" y="4333875"/>
          <p14:tracePt t="7245" x="2871788" y="4351338"/>
          <p14:tracePt t="7251" x="2871788" y="4359275"/>
          <p14:tracePt t="7259" x="2871788" y="4384675"/>
          <p14:tracePt t="7267" x="2871788" y="4394200"/>
          <p14:tracePt t="7275" x="2871788" y="4419600"/>
          <p14:tracePt t="7282" x="2871788" y="4445000"/>
          <p14:tracePt t="7288" x="2871788" y="4470400"/>
          <p14:tracePt t="7297" x="2871788" y="4503738"/>
          <p14:tracePt t="7303" x="2871788" y="4546600"/>
          <p14:tracePt t="7312" x="2871788" y="4579938"/>
          <p14:tracePt t="7318" x="2871788" y="4630738"/>
          <p14:tracePt t="7327" x="2871788" y="4673600"/>
          <p14:tracePt t="7334" x="2871788" y="4724400"/>
          <p14:tracePt t="7342" x="2871788" y="4749800"/>
          <p14:tracePt t="7351" x="2871788" y="4775200"/>
          <p14:tracePt t="7356" x="2871788" y="4810125"/>
          <p14:tracePt t="7365" x="2871788" y="4827588"/>
          <p14:tracePt t="7370" x="2871788" y="4852988"/>
          <p14:tracePt t="7378" x="2871788" y="4903788"/>
          <p14:tracePt t="7385" x="2871788" y="4954588"/>
          <p14:tracePt t="7394" x="2871788" y="5013325"/>
          <p14:tracePt t="7402" x="2897188" y="5081588"/>
          <p14:tracePt t="7407" x="2906713" y="5141913"/>
          <p14:tracePt t="7418" x="2906713" y="5200650"/>
          <p14:tracePt t="7422" x="2906713" y="5235575"/>
          <p14:tracePt t="7431" x="2914650" y="5268913"/>
          <p14:tracePt t="7439" x="2914650" y="5276850"/>
          <p14:tracePt t="7445" x="2914650" y="5294313"/>
          <p14:tracePt t="7453" x="2914650" y="5302250"/>
          <p14:tracePt t="7460" x="2914650" y="5319713"/>
          <p14:tracePt t="7468" x="2914650" y="5337175"/>
          <p14:tracePt t="7485" x="2914650" y="5345113"/>
          <p14:tracePt t="7490" x="2914650" y="5353050"/>
          <p14:tracePt t="7610" x="2914650" y="5362575"/>
          <p14:tracePt t="7870" x="3076575" y="5302250"/>
          <p14:tracePt t="7878" x="3289300" y="5235575"/>
          <p14:tracePt t="7885" x="3459163" y="5192713"/>
          <p14:tracePt t="7895" x="3560763" y="5183188"/>
          <p14:tracePt t="7901" x="3697288" y="5157788"/>
          <p14:tracePt t="7908" x="3841750" y="5149850"/>
          <p14:tracePt t="7918" x="4002088" y="5124450"/>
          <p14:tracePt t="7923" x="4130675" y="5132388"/>
          <p14:tracePt t="7929" x="4214813" y="5132388"/>
          <p14:tracePt t="7939" x="4325938" y="5149850"/>
          <p14:tracePt t="7946" x="4427538" y="5149850"/>
          <p14:tracePt t="7953" x="4554538" y="5157788"/>
          <p14:tracePt t="7961" x="4673600" y="5167313"/>
          <p14:tracePt t="7967" x="4767263" y="5183188"/>
          <p14:tracePt t="7976" x="4843463" y="5192713"/>
          <p14:tracePt t="7985" x="4903788" y="5200650"/>
          <p14:tracePt t="7989" x="4987925" y="5208588"/>
          <p14:tracePt t="7997" x="5073650" y="5226050"/>
          <p14:tracePt t="8005" x="5175250" y="5243513"/>
          <p14:tracePt t="8012" x="5226050" y="5251450"/>
          <p14:tracePt t="8019" x="5311775" y="5268913"/>
          <p14:tracePt t="8030" x="5353050" y="5268913"/>
          <p14:tracePt t="8034" x="5405438" y="5276850"/>
          <p14:tracePt t="8042" x="5446713" y="5276850"/>
          <p14:tracePt t="8051" x="5489575" y="5286375"/>
          <p14:tracePt t="8057" x="5565775" y="5294313"/>
          <p14:tracePt t="8066" x="5651500" y="5302250"/>
          <p14:tracePt t="8072" x="5727700" y="5319713"/>
          <p14:tracePt t="8081" x="5795963" y="5327650"/>
          <p14:tracePt t="8087" x="5872163" y="5337175"/>
          <p14:tracePt t="8096" x="5932488" y="5337175"/>
          <p14:tracePt t="8101" x="5983288" y="5337175"/>
          <p14:tracePt t="8109" x="6016625" y="5345113"/>
          <p14:tracePt t="8118" x="6067425" y="5353050"/>
          <p14:tracePt t="8124" x="6110288" y="5353050"/>
          <p14:tracePt t="8131" x="6178550" y="5362575"/>
          <p14:tracePt t="8139" x="6280150" y="5380038"/>
          <p14:tracePt t="8146" x="6365875" y="5380038"/>
          <p14:tracePt t="8154" x="6416675" y="5387975"/>
          <p14:tracePt t="8162" x="6467475" y="5387975"/>
          <p14:tracePt t="8169" x="6526213" y="5395913"/>
          <p14:tracePt t="8178" x="6561138" y="5395913"/>
          <p14:tracePt t="8184" x="6577013" y="5405438"/>
          <p14:tracePt t="8191" x="6586538" y="5405438"/>
          <p14:tracePt t="8200" x="6594475" y="5405438"/>
          <p14:tracePt t="8206" x="6602413" y="5405438"/>
          <p14:tracePt t="8214" x="6611938" y="5405438"/>
          <p14:tracePt t="8325" x="6611938" y="5413375"/>
          <p14:tracePt t="8333" x="6611938" y="5421313"/>
          <p14:tracePt t="8340" x="6594475" y="5430838"/>
          <p14:tracePt t="8349" x="6551613" y="5438775"/>
          <p14:tracePt t="8355" x="6450013" y="5438775"/>
          <p14:tracePt t="8362" x="6381750" y="5438775"/>
          <p14:tracePt t="8370" x="6297613" y="5446713"/>
          <p14:tracePt t="8380" x="6221413" y="5446713"/>
          <p14:tracePt t="8385" x="6127750" y="5446713"/>
          <p14:tracePt t="8395" x="6016625" y="5446713"/>
          <p14:tracePt t="8400" x="5897563" y="5446713"/>
          <p14:tracePt t="8409" x="5813425" y="5446713"/>
          <p14:tracePt t="8415" x="5727700" y="5446713"/>
          <p14:tracePt t="8423" x="5659438" y="5446713"/>
          <p14:tracePt t="8429" x="5583238" y="5446713"/>
          <p14:tracePt t="8438" x="5472113" y="5446713"/>
          <p14:tracePt t="8446" x="5319713" y="5430838"/>
          <p14:tracePt t="8452" x="5200650" y="5430838"/>
          <p14:tracePt t="8460" x="5116513" y="5430838"/>
          <p14:tracePt t="8467" x="5030788" y="5430838"/>
          <p14:tracePt t="8478" x="4962525" y="5430838"/>
          <p14:tracePt t="8482" x="4860925" y="5430838"/>
          <p14:tracePt t="8489" x="4691063" y="5421313"/>
          <p14:tracePt t="8497" x="4546600" y="5413375"/>
          <p14:tracePt t="8505" x="4427538" y="5387975"/>
          <p14:tracePt t="8513" x="4341813" y="5387975"/>
          <p14:tracePt t="8519" x="4232275" y="5380038"/>
          <p14:tracePt t="8530" x="4052888" y="5353050"/>
          <p14:tracePt t="8534" x="3857625" y="5319713"/>
          <p14:tracePt t="8543" x="3756025" y="5311775"/>
          <p14:tracePt t="8551" x="3671888" y="5302250"/>
          <p14:tracePt t="8556" x="3629025" y="5302250"/>
          <p14:tracePt t="8563" x="3527425" y="5302250"/>
          <p14:tracePt t="8571" x="3475038" y="5302250"/>
          <p14:tracePt t="8580" x="3355975" y="5302250"/>
          <p14:tracePt t="8586" x="3289300" y="5302250"/>
          <p14:tracePt t="8596" x="3228975" y="5302250"/>
          <p14:tracePt t="8602" x="3160713" y="5302250"/>
          <p14:tracePt t="8609" x="3127375" y="5302250"/>
          <p14:tracePt t="8616" x="3067050" y="5311775"/>
          <p14:tracePt t="8624" x="3041650" y="5319713"/>
          <p14:tracePt t="8632" x="3025775" y="5319713"/>
          <p14:tracePt t="8639" x="2990850" y="5327650"/>
          <p14:tracePt t="8646" x="2949575" y="5327650"/>
          <p14:tracePt t="8654" x="2897188" y="5337175"/>
          <p14:tracePt t="8663" x="2855913" y="5345113"/>
          <p14:tracePt t="8668" x="2813050" y="5345113"/>
          <p14:tracePt t="8678" x="2787650" y="5345113"/>
          <p14:tracePt t="8683" x="2752725" y="5353050"/>
          <p14:tracePt t="8691" x="2719388" y="5353050"/>
          <p14:tracePt t="8698" x="2711450" y="5353050"/>
          <p14:tracePt t="8706" x="2693988" y="5353050"/>
          <p14:tracePt t="8714" x="2686050" y="5353050"/>
          <p14:tracePt t="8721" x="2686050" y="5362575"/>
          <p14:tracePt t="8730" x="2651125" y="5370513"/>
          <p14:tracePt t="8735" x="2600325" y="5395913"/>
          <p14:tracePt t="8745" x="2566988" y="5405438"/>
          <p14:tracePt t="8750" x="2557463" y="5405438"/>
          <p14:tracePt t="8758" x="2524125" y="5413375"/>
          <p14:tracePt t="8767" x="2489200" y="5421313"/>
          <p14:tracePt t="8773" x="2473325" y="5430838"/>
          <p14:tracePt t="8781" x="2463800" y="5438775"/>
          <p14:tracePt t="8796" x="2455863" y="5438775"/>
          <p14:tracePt t="8803" x="2447925" y="5438775"/>
          <p14:tracePt t="8878" x="2506663" y="5438775"/>
          <p14:tracePt t="8885" x="2592388" y="5430838"/>
          <p14:tracePt t="8892" x="2686050" y="5430838"/>
          <p14:tracePt t="8901" x="2778125" y="5413375"/>
          <p14:tracePt t="8908" x="2846388" y="5413375"/>
          <p14:tracePt t="8916" x="2889250" y="5413375"/>
          <p14:tracePt t="8922" x="2974975" y="5405438"/>
          <p14:tracePt t="8929" x="3059113" y="5405438"/>
          <p14:tracePt t="8936" x="3186113" y="5395913"/>
          <p14:tracePt t="8947" x="3330575" y="5395913"/>
          <p14:tracePt t="8963" x="3527425" y="5395913"/>
          <p14:tracePt t="8967" x="3629025" y="5395913"/>
          <p14:tracePt t="8975" x="3738563" y="5395913"/>
          <p14:tracePt t="8982" x="3867150" y="5395913"/>
          <p14:tracePt t="8990" x="3976688" y="5395913"/>
          <p14:tracePt t="8997" x="4062413" y="5395913"/>
          <p14:tracePt t="9004" x="4138613" y="5395913"/>
          <p14:tracePt t="9012" x="4181475" y="5395913"/>
          <p14:tracePt t="9019" x="4240213" y="5395913"/>
          <p14:tracePt t="9028" x="4325938" y="5395913"/>
          <p14:tracePt t="9034" x="4427538" y="5395913"/>
          <p14:tracePt t="9042" x="4538663" y="5395913"/>
          <p14:tracePt t="9049" x="4648200" y="5395913"/>
          <p14:tracePt t="9057" x="4767263" y="5395913"/>
          <p14:tracePt t="9063" x="4860925" y="5395913"/>
          <p14:tracePt t="9071" x="4946650" y="5395913"/>
          <p14:tracePt t="9080" x="5073650" y="5395913"/>
          <p14:tracePt t="9087" x="5218113" y="5395913"/>
          <p14:tracePt t="9096" x="5302250" y="5395913"/>
          <p14:tracePt t="9101" x="5387975" y="5395913"/>
          <p14:tracePt t="9110" x="5446713" y="5395913"/>
          <p14:tracePt t="9115" x="5497513" y="5395913"/>
          <p14:tracePt t="9124" x="5575300" y="5395913"/>
          <p14:tracePt t="9131" x="5641975" y="5395913"/>
          <p14:tracePt t="9140" x="5727700" y="5395913"/>
          <p14:tracePt t="9146" x="5803900" y="5395913"/>
          <p14:tracePt t="9154" x="5889625" y="5395913"/>
          <p14:tracePt t="9163" x="5915025" y="5395913"/>
          <p14:tracePt t="9168" x="5948363" y="5395913"/>
          <p14:tracePt t="9176" x="5983288" y="5395913"/>
          <p14:tracePt t="9183" x="5999163" y="5395913"/>
          <p14:tracePt t="9191" x="6016625" y="5395913"/>
          <p14:tracePt t="9198" x="6042025" y="5395913"/>
          <p14:tracePt t="9205" x="6059488" y="5395913"/>
          <p14:tracePt t="9213" x="6067425" y="5395913"/>
          <p14:tracePt t="9220" x="6076950" y="5395913"/>
          <p14:tracePt t="9230" x="6084888" y="5395913"/>
          <p14:tracePt t="9258" x="6092825" y="5395913"/>
          <p14:tracePt t="9265" x="6127750" y="5395913"/>
          <p14:tracePt t="9273" x="6169025" y="5395913"/>
          <p14:tracePt t="9279" x="6262688" y="5395913"/>
          <p14:tracePt t="9288" x="6323013" y="5380038"/>
          <p14:tracePt t="9297" x="6356350" y="5380038"/>
          <p14:tracePt t="9302" x="6373813" y="5380038"/>
          <p14:tracePt t="9309" x="6399213" y="5380038"/>
          <p14:tracePt t="9318" x="6407150" y="5380038"/>
          <p14:tracePt t="9325" x="6416675" y="5380038"/>
          <p14:tracePt t="9332" x="6424613" y="5380038"/>
          <p14:tracePt t="9407" x="6407150" y="5380038"/>
          <p14:tracePt t="9414" x="6330950" y="5380038"/>
          <p14:tracePt t="9423" x="6211888" y="5380038"/>
          <p14:tracePt t="9431" x="6059488" y="5380038"/>
          <p14:tracePt t="9437" x="5821363" y="5380038"/>
          <p14:tracePt t="9446" x="5684838" y="5380038"/>
          <p14:tracePt t="9452" x="5575300" y="5380038"/>
          <p14:tracePt t="9462" x="5472113" y="5380038"/>
          <p14:tracePt t="9466" x="5370513" y="5380038"/>
          <p14:tracePt t="9475" x="5218113" y="5380038"/>
          <p14:tracePt t="9482" x="5064125" y="5380038"/>
          <p14:tracePt t="9489" x="4954588" y="5380038"/>
          <p14:tracePt t="9497" x="4878388" y="5380038"/>
          <p14:tracePt t="9504" x="4767263" y="5380038"/>
          <p14:tracePt t="9513" x="4486275" y="5380038"/>
          <p14:tracePt t="9519" x="4376738" y="5380038"/>
          <p14:tracePt t="9529" x="4232275" y="5380038"/>
          <p14:tracePt t="9533" x="4164013" y="5387975"/>
          <p14:tracePt t="9541" x="4079875" y="5387975"/>
          <p14:tracePt t="9548" x="3976688" y="5395913"/>
          <p14:tracePt t="9556" x="3832225" y="5413375"/>
          <p14:tracePt t="9562" x="3722688" y="5413375"/>
          <p14:tracePt t="9571" x="3636963" y="5413375"/>
          <p14:tracePt t="9579" x="3594100" y="5421313"/>
          <p14:tracePt t="9586" x="3535363" y="5421313"/>
          <p14:tracePt t="9595" x="3502025" y="5421313"/>
          <p14:tracePt t="9600" x="3449638" y="5430838"/>
          <p14:tracePt t="9608" x="3398838" y="5430838"/>
          <p14:tracePt t="9615" x="3314700" y="5430838"/>
          <p14:tracePt t="9623" x="3228975" y="5438775"/>
          <p14:tracePt t="9632" x="3144838" y="5438775"/>
          <p14:tracePt t="9638" x="3076575" y="5438775"/>
          <p14:tracePt t="9646" x="3016250" y="5438775"/>
          <p14:tracePt t="9652" x="2990850" y="5456238"/>
          <p14:tracePt t="9663" x="2957513" y="5456238"/>
          <p14:tracePt t="9668" x="2940050" y="5456238"/>
          <p14:tracePt t="9676" x="2914650" y="5456238"/>
          <p14:tracePt t="9683" x="2889250" y="5464175"/>
          <p14:tracePt t="9691" x="2881313" y="5464175"/>
          <p14:tracePt t="9698" x="2863850" y="5464175"/>
          <p14:tracePt t="9706" x="2855913" y="5464175"/>
          <p14:tracePt t="9719" x="2846388" y="5464175"/>
          <p14:tracePt t="9730" x="2838450" y="5464175"/>
          <p14:tracePt t="9840" x="2830513" y="5464175"/>
          <p14:tracePt t="11003" x="2762250" y="5405438"/>
          <p14:tracePt t="11011" x="2566988" y="5208588"/>
          <p14:tracePt t="11019" x="2397125" y="5022850"/>
          <p14:tracePt t="11027" x="2227263" y="4852988"/>
          <p14:tracePt t="11032" x="2039938" y="4665663"/>
          <p14:tracePt t="11041" x="1870075" y="4427538"/>
          <p14:tracePt t="11048" x="1682750" y="4189413"/>
          <p14:tracePt t="11055" x="1597025" y="4095750"/>
          <p14:tracePt t="11062" x="1487488" y="3968750"/>
          <p14:tracePt t="11068" x="1317625" y="3781425"/>
          <p14:tracePt t="11078" x="1079500" y="3408363"/>
          <p14:tracePt t="11085" x="952500" y="3186113"/>
          <p14:tracePt t="11093" x="900113" y="3084513"/>
          <p14:tracePt t="11102" x="790575" y="2906713"/>
          <p14:tracePt t="11108" x="603250" y="2541588"/>
          <p14:tracePt t="11117" x="484188" y="2268538"/>
          <p14:tracePt t="11122" x="433388" y="2174875"/>
          <p14:tracePt t="11130" x="365125" y="2055813"/>
          <p14:tracePt t="11137" x="220663" y="1776413"/>
          <p14:tracePt t="11146" x="136525" y="1462088"/>
          <p14:tracePt t="11152" x="101600" y="1360488"/>
          <p14:tracePt t="11161" x="58738" y="1274763"/>
          <p14:tracePt t="11167" x="7938" y="11303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2E236DBE-B4DD-4180-820C-93825067B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rgbClr val="FF0000"/>
                </a:solidFill>
              </a:rPr>
              <a:t>Functional appliances</a:t>
            </a:r>
            <a:endParaRPr lang="cs-CZ" sz="3600">
              <a:solidFill>
                <a:srgbClr val="FF0000"/>
              </a:solidFill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42CFDB6B-E3AF-4016-9168-697117A670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142287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err="1"/>
              <a:t>modifiyng</a:t>
            </a:r>
            <a:r>
              <a:rPr lang="en-US" sz="2800" dirty="0"/>
              <a:t> extent and direction of orofacial growth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exploit muscular activity and soft tissue stretch to stimulate dental and bone</a:t>
            </a:r>
            <a:r>
              <a:rPr lang="cs-CZ" sz="2800" dirty="0"/>
              <a:t> </a:t>
            </a:r>
            <a:r>
              <a:rPr lang="en-US" sz="2800" dirty="0"/>
              <a:t>changes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 err="1"/>
              <a:t>operates</a:t>
            </a:r>
            <a:r>
              <a:rPr lang="cs-CZ" sz="2800" dirty="0"/>
              <a:t> </a:t>
            </a:r>
            <a:r>
              <a:rPr lang="cs-CZ" sz="2800" dirty="0" err="1"/>
              <a:t>at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time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maximum </a:t>
            </a:r>
            <a:r>
              <a:rPr lang="cs-CZ" sz="2800" dirty="0" err="1"/>
              <a:t>growth</a:t>
            </a:r>
            <a:r>
              <a:rPr lang="cs-CZ" sz="2800" dirty="0"/>
              <a:t> </a:t>
            </a:r>
            <a:r>
              <a:rPr lang="en-US" sz="2800" dirty="0"/>
              <a:t>of orofacial region = </a:t>
            </a:r>
            <a:r>
              <a:rPr lang="en-US" sz="2800" dirty="0">
                <a:solidFill>
                  <a:srgbClr val="FFFF00"/>
                </a:solidFill>
              </a:rPr>
              <a:t>9-12</a:t>
            </a:r>
            <a:r>
              <a:rPr lang="en-US" sz="2800" dirty="0"/>
              <a:t> years old children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We need </a:t>
            </a:r>
            <a:r>
              <a:rPr lang="en-US" sz="2800" dirty="0">
                <a:solidFill>
                  <a:srgbClr val="FFFF00"/>
                </a:solidFill>
              </a:rPr>
              <a:t>construction bite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Type  of functional appliances 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 </a:t>
            </a:r>
            <a:r>
              <a:rPr lang="en-US" sz="2800" dirty="0" err="1"/>
              <a:t>Bionator</a:t>
            </a:r>
            <a:r>
              <a:rPr lang="en-US" sz="2800" dirty="0"/>
              <a:t>, </a:t>
            </a:r>
            <a:r>
              <a:rPr lang="en-US" sz="2800" dirty="0" err="1"/>
              <a:t>Klampt</a:t>
            </a:r>
            <a:r>
              <a:rPr lang="en-US" sz="2800" dirty="0"/>
              <a:t>, </a:t>
            </a:r>
            <a:r>
              <a:rPr lang="en-US" sz="2800" dirty="0" err="1"/>
              <a:t>Maxilator</a:t>
            </a:r>
            <a:r>
              <a:rPr lang="en-US" sz="2800" dirty="0"/>
              <a:t> – class II and                       open bite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/>
              <a:t>        </a:t>
            </a:r>
            <a:r>
              <a:rPr lang="en-US" sz="2800" dirty="0" err="1"/>
              <a:t>Fränkel</a:t>
            </a:r>
            <a:r>
              <a:rPr lang="en-US" sz="2800" dirty="0"/>
              <a:t> appliance – class III</a:t>
            </a:r>
            <a:endParaRPr 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D19B0F9-FC51-4CCB-B6D9-D47D53B8F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83"/>
    </mc:Choice>
    <mc:Fallback>
      <p:transition spd="slow" advTm="5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0E0B149-8350-46F3-8B2F-C9457A959B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6800" y="-19664"/>
            <a:ext cx="7086600" cy="170021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</a:rPr>
              <a:t>Orthodontic treatment</a:t>
            </a:r>
            <a:br>
              <a:rPr lang="en-US" dirty="0"/>
            </a:br>
            <a:endParaRPr lang="cs-CZ" dirty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330C68D-04C6-4570-A1E3-32EAE66D2DD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3850" y="1341438"/>
            <a:ext cx="7920038" cy="4967287"/>
          </a:xfrm>
        </p:spPr>
        <p:txBody>
          <a:bodyPr/>
          <a:lstStyle/>
          <a:p>
            <a:pPr eaLnBrk="1" hangingPunct="1">
              <a:defRPr/>
            </a:pPr>
            <a:endParaRPr lang="en-US" sz="360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US" sz="360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cs-CZ" sz="3600">
                <a:solidFill>
                  <a:srgbClr val="FFFF00"/>
                </a:solidFill>
              </a:rPr>
              <a:t>MALOCCLUSION</a:t>
            </a:r>
            <a:r>
              <a:rPr lang="cs-CZ" sz="3600"/>
              <a:t> is a manifestation of genetic and environmental interaction on the development of the orofacial region</a:t>
            </a:r>
          </a:p>
          <a:p>
            <a:pPr eaLnBrk="1" hangingPunct="1">
              <a:defRPr/>
            </a:pPr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B1344ED-6408-4947-89C7-5CFCC4AC9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2"/>
    </mc:Choice>
    <mc:Fallback>
      <p:transition spd="slow" advTm="1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B6D3CE5-4DD3-44FD-AA8E-3508B34AF2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FFFF00"/>
                </a:solidFill>
              </a:rPr>
              <a:t>Removable functional appliances</a:t>
            </a:r>
            <a:endParaRPr lang="cs-CZ" sz="4000">
              <a:solidFill>
                <a:srgbClr val="FFFF00"/>
              </a:solidFill>
            </a:endParaRPr>
          </a:p>
        </p:txBody>
      </p:sp>
      <p:pic>
        <p:nvPicPr>
          <p:cNvPr id="21507" name="Picture 3" descr="P1250001">
            <a:extLst>
              <a:ext uri="{FF2B5EF4-FFF2-40B4-BE49-F238E27FC236}">
                <a16:creationId xmlns:a16="http://schemas.microsoft.com/office/drawing/2014/main" id="{A2FD5F75-87EB-4D54-A339-3B47BD72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33115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P1250005">
            <a:extLst>
              <a:ext uri="{FF2B5EF4-FFF2-40B4-BE49-F238E27FC236}">
                <a16:creationId xmlns:a16="http://schemas.microsoft.com/office/drawing/2014/main" id="{9E7693BF-5B76-47A8-B2E4-EF5E75F7C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3167062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P1250004">
            <a:extLst>
              <a:ext uri="{FF2B5EF4-FFF2-40B4-BE49-F238E27FC236}">
                <a16:creationId xmlns:a16="http://schemas.microsoft.com/office/drawing/2014/main" id="{816F8F5A-8658-445C-8756-9B18EC9E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03675"/>
            <a:ext cx="316865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P1250003">
            <a:extLst>
              <a:ext uri="{FF2B5EF4-FFF2-40B4-BE49-F238E27FC236}">
                <a16:creationId xmlns:a16="http://schemas.microsoft.com/office/drawing/2014/main" id="{CA362584-1BFD-45EE-A5E5-1CCDFB608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17963"/>
            <a:ext cx="32416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C7899D5-4DB9-4E15-B32C-28A652A96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00"/>
    </mc:Choice>
    <mc:Fallback>
      <p:transition spd="slow" advTm="3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3" x="127000" y="2693988"/>
          <p14:tracePt t="2291" x="195263" y="2727325"/>
          <p14:tracePt t="2297" x="230188" y="2744788"/>
          <p14:tracePt t="2304" x="263525" y="2762250"/>
          <p14:tracePt t="2311" x="288925" y="2770188"/>
          <p14:tracePt t="2320" x="306388" y="2778125"/>
          <p14:tracePt t="2329" x="322263" y="2787650"/>
          <p14:tracePt t="2337" x="339725" y="2795588"/>
          <p14:tracePt t="2341" x="365125" y="2805113"/>
          <p14:tracePt t="2352" x="374650" y="2813050"/>
          <p14:tracePt t="2357" x="382588" y="2813050"/>
          <p14:tracePt t="2364" x="390525" y="2813050"/>
          <p14:tracePt t="2470" x="407988" y="2820988"/>
          <p14:tracePt t="2475" x="425450" y="2830513"/>
          <p14:tracePt t="2484" x="433388" y="2838450"/>
          <p14:tracePt t="2491" x="450850" y="2846388"/>
          <p14:tracePt t="2499" x="466725" y="2855913"/>
          <p14:tracePt t="2505" x="476250" y="2855913"/>
          <p14:tracePt t="2514" x="501650" y="2863850"/>
          <p14:tracePt t="2520" x="519113" y="2871788"/>
          <p14:tracePt t="2528" x="527050" y="2889250"/>
          <p14:tracePt t="2536" x="527050" y="2897188"/>
          <p14:tracePt t="2543" x="534988" y="2897188"/>
          <p14:tracePt t="2553" x="544513" y="2897188"/>
          <p14:tracePt t="2655" x="552450" y="2906713"/>
          <p14:tracePt t="2783" x="560388" y="2914650"/>
          <p14:tracePt t="3177" x="560388" y="2922588"/>
          <p14:tracePt t="3237" x="560388" y="2932113"/>
          <p14:tracePt t="16792" x="585788" y="2932113"/>
          <p14:tracePt t="16799" x="603250" y="2932113"/>
          <p14:tracePt t="16808" x="636588" y="2932113"/>
          <p14:tracePt t="16814" x="654050" y="2932113"/>
          <p14:tracePt t="16822" x="663575" y="2932113"/>
          <p14:tracePt t="16828" x="679450" y="2932113"/>
          <p14:tracePt t="16836" x="688975" y="2932113"/>
          <p14:tracePt t="16842" x="722313" y="2932113"/>
          <p14:tracePt t="16851" x="739775" y="2932113"/>
          <p14:tracePt t="16859" x="755650" y="2932113"/>
          <p14:tracePt t="16865" x="790575" y="2932113"/>
          <p14:tracePt t="16876" x="823913" y="2932113"/>
          <p14:tracePt t="16881" x="841375" y="2932113"/>
          <p14:tracePt t="16890" x="866775" y="2932113"/>
          <p14:tracePt t="16895" x="892175" y="2932113"/>
          <p14:tracePt t="16903" x="925513" y="2932113"/>
          <p14:tracePt t="16910" x="942975" y="2932113"/>
          <p14:tracePt t="16918" x="968375" y="2932113"/>
          <p14:tracePt t="16926" x="985838" y="2932113"/>
          <p14:tracePt t="16932" x="1003300" y="2932113"/>
          <p14:tracePt t="16943" x="1028700" y="2932113"/>
          <p14:tracePt t="16948" x="1044575" y="2932113"/>
          <p14:tracePt t="16964" x="1054100" y="2932113"/>
          <p14:tracePt t="16970" x="1062038" y="2932113"/>
          <p14:tracePt t="17022" x="1087438" y="2932113"/>
          <p14:tracePt t="17031" x="1096963" y="2932113"/>
          <p14:tracePt t="17037" x="1104900" y="2940050"/>
          <p14:tracePt t="17045" x="1122363" y="2940050"/>
          <p14:tracePt t="17052" x="1130300" y="2940050"/>
          <p14:tracePt t="17059" x="1163638" y="2949575"/>
          <p14:tracePt t="17068" x="1181100" y="2949575"/>
          <p14:tracePt t="17075" x="1198563" y="2957513"/>
          <p14:tracePt t="17092" x="1206500" y="2957513"/>
          <p14:tracePt t="17098" x="1216025" y="2965450"/>
          <p14:tracePt t="17105" x="1223963" y="2965450"/>
          <p14:tracePt t="17112" x="1231900" y="2965450"/>
          <p14:tracePt t="17120" x="1241425" y="2965450"/>
          <p14:tracePt t="17135" x="1249363" y="2974975"/>
          <p14:tracePt t="17142" x="1266825" y="2982913"/>
          <p14:tracePt t="17149" x="1308100" y="2990850"/>
          <p14:tracePt t="17159" x="1333500" y="3000375"/>
          <p14:tracePt t="17165" x="1360488" y="3008313"/>
          <p14:tracePt t="17173" x="1385888" y="3016250"/>
          <p14:tracePt t="17178" x="1401763" y="3025775"/>
          <p14:tracePt t="17186" x="1419225" y="3025775"/>
          <p14:tracePt t="17193" x="1444625" y="3033713"/>
          <p14:tracePt t="17202" x="1462088" y="3033713"/>
          <p14:tracePt t="17209" x="1477963" y="3041650"/>
          <p14:tracePt t="17216" x="1495425" y="3051175"/>
          <p14:tracePt t="17227" x="1520825" y="3051175"/>
          <p14:tracePt t="17230" x="1546225" y="3059113"/>
          <p14:tracePt t="17242" x="1581150" y="3067050"/>
          <p14:tracePt t="17246" x="1622425" y="3067050"/>
          <p14:tracePt t="17254" x="1649413" y="3067050"/>
          <p14:tracePt t="17260" x="1674813" y="3067050"/>
          <p14:tracePt t="17269" x="1716088" y="3067050"/>
          <p14:tracePt t="17276" x="1741488" y="3067050"/>
          <p14:tracePt t="17283" x="1784350" y="3067050"/>
          <p14:tracePt t="17292" x="1809750" y="3067050"/>
          <p14:tracePt t="17298" x="1819275" y="3067050"/>
          <p14:tracePt t="17309" x="1860550" y="3067050"/>
          <p14:tracePt t="17313" x="1878013" y="3067050"/>
          <p14:tracePt t="17321" x="1903413" y="3067050"/>
          <p14:tracePt t="17328" x="1911350" y="3067050"/>
          <p14:tracePt t="17336" x="1946275" y="3067050"/>
          <p14:tracePt t="17342" x="1963738" y="3067050"/>
          <p14:tracePt t="17350" x="1979613" y="3067050"/>
          <p14:tracePt t="17359" x="1997075" y="3067050"/>
          <p14:tracePt t="17365" x="2022475" y="3067050"/>
          <p14:tracePt t="17376" x="2039938" y="3067050"/>
          <p14:tracePt t="17380" x="2065338" y="3067050"/>
          <p14:tracePt t="17388" x="2090738" y="3067050"/>
          <p14:tracePt t="17395" x="2116138" y="3067050"/>
          <p14:tracePt t="17403" x="2133600" y="3067050"/>
          <p14:tracePt t="17410" x="2166938" y="3067050"/>
          <p14:tracePt t="17418" x="2184400" y="3067050"/>
          <p14:tracePt t="17426" x="2209800" y="3067050"/>
          <p14:tracePt t="17432" x="2252663" y="3067050"/>
          <p14:tracePt t="17443" x="2286000" y="3059113"/>
          <p14:tracePt t="17448" x="2354263" y="3059113"/>
          <p14:tracePt t="17455" x="2413000" y="3051175"/>
          <p14:tracePt t="17463" x="2463800" y="3041650"/>
          <p14:tracePt t="17470" x="2532063" y="3025775"/>
          <p14:tracePt t="17477" x="2549525" y="3025775"/>
          <p14:tracePt t="17484" x="2566988" y="3025775"/>
          <p14:tracePt t="17499" x="2574925" y="3025775"/>
          <p14:tracePt t="17509" x="2582863" y="3025775"/>
          <p14:tracePt t="17598" x="2582863" y="3008313"/>
          <p14:tracePt t="17604" x="2582863" y="2982913"/>
          <p14:tracePt t="17614" x="2582863" y="2965450"/>
          <p14:tracePt t="17619" x="2582863" y="2932113"/>
          <p14:tracePt t="17626" x="2582863" y="2897188"/>
          <p14:tracePt t="17635" x="2582863" y="2863850"/>
          <p14:tracePt t="17642" x="2582863" y="2820988"/>
          <p14:tracePt t="17649" x="2582863" y="2813050"/>
          <p14:tracePt t="17660" x="2582863" y="2795588"/>
          <p14:tracePt t="17664" x="2582863" y="2762250"/>
          <p14:tracePt t="17672" x="2582863" y="2744788"/>
          <p14:tracePt t="17679" x="2574925" y="2727325"/>
          <p14:tracePt t="17687" x="2557463" y="2711450"/>
          <p14:tracePt t="17693" x="2541588" y="2686050"/>
          <p14:tracePt t="17702" x="2516188" y="2676525"/>
          <p14:tracePt t="17709" x="2489200" y="2660650"/>
          <p14:tracePt t="17718" x="2481263" y="2660650"/>
          <p14:tracePt t="17726" x="2463800" y="2643188"/>
          <p14:tracePt t="17730" x="2438400" y="2633663"/>
          <p14:tracePt t="17740" x="2422525" y="2608263"/>
          <p14:tracePt t="17745" x="2397125" y="2582863"/>
          <p14:tracePt t="17754" x="2379663" y="2566988"/>
          <p14:tracePt t="17760" x="2336800" y="2524125"/>
          <p14:tracePt t="17768" x="2311400" y="2489200"/>
          <p14:tracePt t="17775" x="2293938" y="2463800"/>
          <p14:tracePt t="17783" x="2268538" y="2413000"/>
          <p14:tracePt t="17792" x="2252663" y="2397125"/>
          <p14:tracePt t="17800" x="2235200" y="2371725"/>
          <p14:tracePt t="17809" x="2217738" y="2344738"/>
          <p14:tracePt t="17813" x="2209800" y="2319338"/>
          <p14:tracePt t="17821" x="2192338" y="2303463"/>
          <p14:tracePt t="17828" x="2174875" y="2293938"/>
          <p14:tracePt t="17836" x="2159000" y="2260600"/>
          <p14:tracePt t="17842" x="2133600" y="2243138"/>
          <p14:tracePt t="17850" x="2090738" y="2227263"/>
          <p14:tracePt t="17859" x="2055813" y="2209800"/>
          <p14:tracePt t="17867" x="1963738" y="2159000"/>
          <p14:tracePt t="17876" x="1878013" y="2141538"/>
          <p14:tracePt t="17880" x="1844675" y="2141538"/>
          <p14:tracePt t="17889" x="1784350" y="2133600"/>
          <p14:tracePt t="17896" x="1741488" y="2133600"/>
          <p14:tracePt t="17903" x="1716088" y="2133600"/>
          <p14:tracePt t="17910" x="1690688" y="2133600"/>
          <p14:tracePt t="17918" x="1665288" y="2133600"/>
          <p14:tracePt t="17925" x="1631950" y="2133600"/>
          <p14:tracePt t="17931" x="1614488" y="2133600"/>
          <p14:tracePt t="17942" x="1555750" y="2133600"/>
          <p14:tracePt t="17947" x="1512888" y="2133600"/>
          <p14:tracePt t="17955" x="1462088" y="2133600"/>
          <p14:tracePt t="17962" x="1427163" y="2133600"/>
          <p14:tracePt t="17970" x="1368425" y="2133600"/>
          <p14:tracePt t="17977" x="1333500" y="2141538"/>
          <p14:tracePt t="17985" x="1317625" y="2149475"/>
          <p14:tracePt t="17992" x="1282700" y="2149475"/>
          <p14:tracePt t="18000" x="1266825" y="2166938"/>
          <p14:tracePt t="18009" x="1241425" y="2184400"/>
          <p14:tracePt t="18015" x="1231900" y="2200275"/>
          <p14:tracePt t="18029" x="1189038" y="2260600"/>
          <p14:tracePt t="18038" x="1173163" y="2286000"/>
          <p14:tracePt t="18045" x="1163638" y="2303463"/>
          <p14:tracePt t="18052" x="1147763" y="2354263"/>
          <p14:tracePt t="18061" x="1130300" y="2379663"/>
          <p14:tracePt t="18069" x="1130300" y="2387600"/>
          <p14:tracePt t="18075" x="1130300" y="2422525"/>
          <p14:tracePt t="18084" x="1130300" y="2430463"/>
          <p14:tracePt t="18092" x="1130300" y="2447925"/>
          <p14:tracePt t="18097" x="1130300" y="2463800"/>
          <p14:tracePt t="18111" x="1130300" y="2489200"/>
          <p14:tracePt t="18126" x="1130300" y="2498725"/>
          <p14:tracePt t="18134" x="1130300" y="2506663"/>
          <p14:tracePt t="18143" x="1138238" y="2516188"/>
          <p14:tracePt t="18160" x="1147763" y="2524125"/>
          <p14:tracePt t="18164" x="1155700" y="2532063"/>
          <p14:tracePt t="18171" x="1173163" y="2557463"/>
          <p14:tracePt t="18179" x="1223963" y="2582863"/>
          <p14:tracePt t="18186" x="1257300" y="2608263"/>
          <p14:tracePt t="18194" x="1292225" y="2625725"/>
          <p14:tracePt t="18200" x="1360488" y="2660650"/>
          <p14:tracePt t="18209" x="1444625" y="2676525"/>
          <p14:tracePt t="18218" x="1495425" y="2701925"/>
          <p14:tracePt t="18226" x="1581150" y="2711450"/>
          <p14:tracePt t="18231" x="1682750" y="2727325"/>
          <p14:tracePt t="18240" x="1793875" y="2752725"/>
          <p14:tracePt t="18246" x="1895475" y="2752725"/>
          <p14:tracePt t="18253" x="1971675" y="2752725"/>
          <p14:tracePt t="18261" x="2022475" y="2752725"/>
          <p14:tracePt t="18269" x="2065338" y="2752725"/>
          <p14:tracePt t="18276" x="2098675" y="2752725"/>
          <p14:tracePt t="18283" x="2124075" y="2752725"/>
          <p14:tracePt t="18291" x="2149475" y="2752725"/>
          <p14:tracePt t="18306" x="2159000" y="2752725"/>
          <p14:tracePt t="18313" x="2166938" y="2752725"/>
          <p14:tracePt t="18336" x="2174875" y="2752725"/>
          <p14:tracePt t="18344" x="2192338" y="2744788"/>
          <p14:tracePt t="18350" x="2217738" y="2736850"/>
          <p14:tracePt t="18359" x="2235200" y="2727325"/>
          <p14:tracePt t="18365" x="2252663" y="2719388"/>
          <p14:tracePt t="18377" x="2293938" y="2701925"/>
          <p14:tracePt t="18381" x="2311400" y="2693988"/>
          <p14:tracePt t="18388" x="2344738" y="2668588"/>
          <p14:tracePt t="18395" x="2379663" y="2651125"/>
          <p14:tracePt t="18404" x="2397125" y="2643188"/>
          <p14:tracePt t="18409" x="2405063" y="2633663"/>
          <p14:tracePt t="18417" x="2413000" y="2633663"/>
          <p14:tracePt t="18426" x="2430463" y="2625725"/>
          <p14:tracePt t="18434" x="2447925" y="2617788"/>
          <p14:tracePt t="18447" x="2463800" y="2592388"/>
          <p14:tracePt t="18456" x="2481263" y="2592388"/>
          <p14:tracePt t="18462" x="2498725" y="2574925"/>
          <p14:tracePt t="18472" x="2532063" y="2549525"/>
          <p14:tracePt t="18478" x="2549525" y="2532063"/>
          <p14:tracePt t="18486" x="2557463" y="2506663"/>
          <p14:tracePt t="18492" x="2574925" y="2489200"/>
          <p14:tracePt t="18501" x="2600325" y="2473325"/>
          <p14:tracePt t="18509" x="2608263" y="2473325"/>
          <p14:tracePt t="18514" x="2617788" y="2463800"/>
          <p14:tracePt t="18522" x="2633663" y="2447925"/>
          <p14:tracePt t="18528" x="2643188" y="2430463"/>
          <p14:tracePt t="18536" x="2651125" y="2422525"/>
          <p14:tracePt t="18544" x="2651125" y="2413000"/>
          <p14:tracePt t="18552" x="2651125" y="2405063"/>
          <p14:tracePt t="19418" x="2643188" y="2405063"/>
          <p14:tracePt t="19432" x="2625725" y="2405063"/>
          <p14:tracePt t="19440" x="2592388" y="2413000"/>
          <p14:tracePt t="19448" x="2582863" y="2422525"/>
          <p14:tracePt t="19455" x="2557463" y="2430463"/>
          <p14:tracePt t="19461" x="2532063" y="2438400"/>
          <p14:tracePt t="19470" x="2489200" y="2447925"/>
          <p14:tracePt t="19477" x="2463800" y="2455863"/>
          <p14:tracePt t="19484" x="2430463" y="2463800"/>
          <p14:tracePt t="19492" x="2405063" y="2481263"/>
          <p14:tracePt t="19500" x="2387600" y="2481263"/>
          <p14:tracePt t="19508" x="2354263" y="2489200"/>
          <p14:tracePt t="19516" x="2336800" y="2498725"/>
          <p14:tracePt t="19522" x="2328863" y="2498725"/>
          <p14:tracePt t="19532" x="2311400" y="2506663"/>
          <p14:tracePt t="19536" x="2293938" y="2516188"/>
          <p14:tracePt t="19545" x="2278063" y="2516188"/>
          <p14:tracePt t="19551" x="2252663" y="2524125"/>
          <p14:tracePt t="19559" x="2235200" y="2532063"/>
          <p14:tracePt t="19567" x="2217738" y="2532063"/>
          <p14:tracePt t="19573" x="2200275" y="2532063"/>
          <p14:tracePt t="19583" x="2192338" y="2532063"/>
          <p14:tracePt t="19590" x="2184400" y="2532063"/>
          <p14:tracePt t="19604" x="2166938" y="2549525"/>
          <p14:tracePt t="19611" x="2149475" y="2549525"/>
          <p14:tracePt t="19618" x="2141538" y="2557463"/>
          <p14:tracePt t="19626" x="2133600" y="2557463"/>
          <p14:tracePt t="19633" x="2124075" y="2557463"/>
          <p14:tracePt t="19843" x="2141538" y="2566988"/>
          <p14:tracePt t="19850" x="2184400" y="2574925"/>
          <p14:tracePt t="19857" x="2209800" y="2574925"/>
          <p14:tracePt t="19866" x="2243138" y="2582863"/>
          <p14:tracePt t="19871" x="2278063" y="2592388"/>
          <p14:tracePt t="19880" x="2286000" y="2592388"/>
          <p14:tracePt t="19886" x="2303463" y="2592388"/>
          <p14:tracePt t="19895" x="2319338" y="2592388"/>
          <p14:tracePt t="19909" x="2328863" y="2592388"/>
          <p14:tracePt t="19969" x="2336800" y="2592388"/>
          <p14:tracePt t="20597" x="2362200" y="2600325"/>
          <p14:tracePt t="20603" x="2422525" y="2600325"/>
          <p14:tracePt t="20611" x="2481263" y="2600325"/>
          <p14:tracePt t="20621" x="2541588" y="2608263"/>
          <p14:tracePt t="20629" x="2582863" y="2608263"/>
          <p14:tracePt t="20634" x="2625725" y="2608263"/>
          <p14:tracePt t="20641" x="2651125" y="2608263"/>
          <p14:tracePt t="20647" x="2660650" y="2617788"/>
          <p14:tracePt t="20655" x="2686050" y="2617788"/>
          <p14:tracePt t="20664" x="2701925" y="2617788"/>
          <p14:tracePt t="20671" x="2711450" y="2625725"/>
          <p14:tracePt t="20678" x="2719388" y="2625725"/>
          <p14:tracePt t="20686" x="2736850" y="2633663"/>
          <p14:tracePt t="20696" x="2752725" y="2643188"/>
          <p14:tracePt t="20700" x="2787650" y="2651125"/>
          <p14:tracePt t="20708" x="2820988" y="2651125"/>
          <p14:tracePt t="20715" x="2863850" y="2660650"/>
          <p14:tracePt t="20723" x="2897188" y="2676525"/>
          <p14:tracePt t="20729" x="2949575" y="2686050"/>
          <p14:tracePt t="20738" x="3000375" y="2686050"/>
          <p14:tracePt t="20746" x="3059113" y="2693988"/>
          <p14:tracePt t="20754" x="3094038" y="2693988"/>
          <p14:tracePt t="20763" x="3127375" y="2701925"/>
          <p14:tracePt t="20767" x="3152775" y="2701925"/>
          <p14:tracePt t="20776" x="3160713" y="2701925"/>
          <p14:tracePt t="20783" x="3195638" y="2711450"/>
          <p14:tracePt t="20791" x="3221038" y="2711450"/>
          <p14:tracePt t="20796" x="3238500" y="2719388"/>
          <p14:tracePt t="20805" x="3271838" y="2719388"/>
          <p14:tracePt t="20813" x="3297238" y="2727325"/>
          <p14:tracePt t="20820" x="3314700" y="2727325"/>
          <p14:tracePt t="20830" x="3330575" y="2727325"/>
          <p14:tracePt t="20834" x="3365500" y="2736850"/>
          <p14:tracePt t="20842" x="3382963" y="2736850"/>
          <p14:tracePt t="20848" x="3408363" y="2744788"/>
          <p14:tracePt t="20857" x="3459163" y="2744788"/>
          <p14:tracePt t="20864" x="3492500" y="2762250"/>
          <p14:tracePt t="20872" x="3552825" y="2770188"/>
          <p14:tracePt t="20880" x="3578225" y="2770188"/>
          <p14:tracePt t="20889" x="3629025" y="2778125"/>
          <p14:tracePt t="20894" x="3654425" y="2787650"/>
          <p14:tracePt t="20904" x="3705225" y="2787650"/>
          <p14:tracePt t="20913" x="3738563" y="2795588"/>
          <p14:tracePt t="20917" x="3790950" y="2795588"/>
          <p14:tracePt t="20924" x="3824288" y="2805113"/>
          <p14:tracePt t="20931" x="3857625" y="2805113"/>
          <p14:tracePt t="20940" x="3925888" y="2805113"/>
          <p14:tracePt t="20946" x="3986213" y="2813050"/>
          <p14:tracePt t="20954" x="4011613" y="2813050"/>
          <p14:tracePt t="20962" x="4070350" y="2820988"/>
          <p14:tracePt t="20970" x="4113213" y="2820988"/>
          <p14:tracePt t="20980" x="4171950" y="2830513"/>
          <p14:tracePt t="20983" x="4197350" y="2830513"/>
          <p14:tracePt t="20992" x="4214813" y="2830513"/>
          <p14:tracePt t="20998" x="4240213" y="2830513"/>
          <p14:tracePt t="21006" x="4257675" y="2846388"/>
          <p14:tracePt t="21013" x="4265613" y="2846388"/>
          <p14:tracePt t="21021" x="4283075" y="2846388"/>
          <p14:tracePt t="21029" x="4291013" y="2846388"/>
          <p14:tracePt t="21037" x="4308475" y="2846388"/>
          <p14:tracePt t="21046" x="4316413" y="2846388"/>
          <p14:tracePt t="21050" x="4325938" y="2846388"/>
          <p14:tracePt t="21059" x="4341813" y="2846388"/>
          <p14:tracePt t="21065" x="4351338" y="2846388"/>
          <p14:tracePt t="21073" x="4384675" y="2846388"/>
          <p14:tracePt t="21080" x="4402138" y="2846388"/>
          <p14:tracePt t="21089" x="4435475" y="2855913"/>
          <p14:tracePt t="21096" x="4478338" y="2855913"/>
          <p14:tracePt t="21103" x="4503738" y="2863850"/>
          <p14:tracePt t="21113" x="4546600" y="2863850"/>
          <p14:tracePt t="21117" x="4572000" y="2863850"/>
          <p14:tracePt t="21128" x="4597400" y="2863850"/>
          <p14:tracePt t="21134" x="4622800" y="2863850"/>
          <p14:tracePt t="21147" x="4630738" y="2863850"/>
          <p14:tracePt t="21469" x="4691063" y="2863850"/>
          <p14:tracePt t="21476" x="4818063" y="2855913"/>
          <p14:tracePt t="21483" x="4929188" y="2838450"/>
          <p14:tracePt t="21491" x="5013325" y="2838450"/>
          <p14:tracePt t="21499" x="5091113" y="2838450"/>
          <p14:tracePt t="21506" x="5116513" y="2838450"/>
          <p14:tracePt t="21514" x="5175250" y="2838450"/>
          <p14:tracePt t="21524" x="5235575" y="2838450"/>
          <p14:tracePt t="21528" x="5302250" y="2838450"/>
          <p14:tracePt t="21536" x="5362575" y="2838450"/>
          <p14:tracePt t="21542" x="5456238" y="2838450"/>
          <p14:tracePt t="21550" x="5514975" y="2846388"/>
          <p14:tracePt t="21557" x="5575300" y="2846388"/>
          <p14:tracePt t="21565" x="5634038" y="2855913"/>
          <p14:tracePt t="21574" x="5676900" y="2855913"/>
          <p14:tracePt t="21582" x="5710238" y="2855913"/>
          <p14:tracePt t="21590" x="5753100" y="2863850"/>
          <p14:tracePt t="21595" x="5770563" y="2863850"/>
          <p14:tracePt t="21606" x="5795963" y="2863850"/>
          <p14:tracePt t="21610" x="5829300" y="2863850"/>
          <p14:tracePt t="21618" x="5846763" y="2871788"/>
          <p14:tracePt t="21625" x="5864225" y="2871788"/>
          <p14:tracePt t="21633" x="5872163" y="2871788"/>
          <p14:tracePt t="21641" x="5897563" y="2871788"/>
          <p14:tracePt t="21647" x="5905500" y="2871788"/>
          <p14:tracePt t="21708" x="5915025" y="2871788"/>
          <p14:tracePt t="23774" x="5905500" y="2881313"/>
          <p14:tracePt t="23781" x="5880100" y="2897188"/>
          <p14:tracePt t="23788" x="5838825" y="2914650"/>
          <p14:tracePt t="23796" x="5788025" y="2949575"/>
          <p14:tracePt t="23804" x="5745163" y="2974975"/>
          <p14:tracePt t="23812" x="5694363" y="3016250"/>
          <p14:tracePt t="23818" x="5651500" y="3041650"/>
          <p14:tracePt t="23827" x="5591175" y="3094038"/>
          <p14:tracePt t="23836" x="5549900" y="3127375"/>
          <p14:tracePt t="23840" x="5507038" y="3160713"/>
          <p14:tracePt t="23849" x="5472113" y="3195638"/>
          <p14:tracePt t="23855" x="5438775" y="3211513"/>
          <p14:tracePt t="23863" x="5395913" y="3238500"/>
          <p14:tracePt t="23869" x="5362575" y="3279775"/>
          <p14:tracePt t="23878" x="5319713" y="3305175"/>
          <p14:tracePt t="23886" x="5302250" y="3322638"/>
          <p14:tracePt t="23893" x="5251450" y="3355975"/>
          <p14:tracePt t="23903" x="5200650" y="3390900"/>
          <p14:tracePt t="23906" x="5149850" y="3416300"/>
          <p14:tracePt t="23916" x="5099050" y="3459163"/>
          <p14:tracePt t="23922" x="5038725" y="3492500"/>
          <p14:tracePt t="23930" x="4987925" y="3517900"/>
          <p14:tracePt t="23936" x="4954588" y="3535363"/>
          <p14:tracePt t="23944" x="4903788" y="3586163"/>
          <p14:tracePt t="23953" x="4852988" y="3619500"/>
          <p14:tracePt t="23961" x="4810125" y="3671888"/>
          <p14:tracePt t="23970" x="4775200" y="3697288"/>
          <p14:tracePt t="23974" x="4733925" y="3738563"/>
          <p14:tracePt t="23985" x="4708525" y="3773488"/>
          <p14:tracePt t="23989" x="4657725" y="3816350"/>
          <p14:tracePt t="23997" x="4630738" y="3849688"/>
          <p14:tracePt t="24005" x="4605338" y="3875088"/>
          <p14:tracePt t="24012" x="4554538" y="3900488"/>
          <p14:tracePt t="24020" x="4529138" y="3943350"/>
          <p14:tracePt t="24029" x="4470400" y="3968750"/>
          <p14:tracePt t="24036" x="4427538" y="4002088"/>
          <p14:tracePt t="24044" x="4394200" y="4019550"/>
          <p14:tracePt t="24050" x="4368800" y="4044950"/>
          <p14:tracePt t="24057" x="4333875" y="4070350"/>
          <p14:tracePt t="24064" x="4283075" y="4113213"/>
          <p14:tracePt t="24072" x="4257675" y="4146550"/>
          <p14:tracePt t="24079" x="4214813" y="4197350"/>
          <p14:tracePt t="24086" x="4156075" y="4265613"/>
          <p14:tracePt t="24094" x="4130675" y="4300538"/>
          <p14:tracePt t="24102" x="4113213" y="4333875"/>
          <p14:tracePt t="24109" x="4079875" y="4359275"/>
          <p14:tracePt t="24119" x="4052888" y="4384675"/>
          <p14:tracePt t="24124" x="3986213" y="4445000"/>
          <p14:tracePt t="24131" x="3935413" y="4470400"/>
          <p14:tracePt t="24138" x="3892550" y="4503738"/>
          <p14:tracePt t="24147" x="3841750" y="4546600"/>
          <p14:tracePt t="24154" x="3763963" y="4564063"/>
          <p14:tracePt t="24163" x="3730625" y="4579938"/>
          <p14:tracePt t="24169" x="3679825" y="4597400"/>
          <p14:tracePt t="24176" x="3654425" y="4622800"/>
          <p14:tracePt t="24186" x="3619500" y="4640263"/>
          <p14:tracePt t="24190" x="3568700" y="4673600"/>
          <p14:tracePt t="24199" x="3517900" y="4724400"/>
          <p14:tracePt t="24206" x="3424238" y="4784725"/>
          <p14:tracePt t="24214" x="3365500" y="4810125"/>
          <p14:tracePt t="24220" x="3297238" y="4868863"/>
          <p14:tracePt t="24229" x="3238500" y="4911725"/>
          <p14:tracePt t="24236" x="3170238" y="4954588"/>
          <p14:tracePt t="24245" x="3135313" y="4979988"/>
          <p14:tracePt t="24253" x="3101975" y="5005388"/>
          <p14:tracePt t="24260" x="3059113" y="5038725"/>
          <p14:tracePt t="24266" x="3033713" y="5048250"/>
          <p14:tracePt t="24272" x="3016250" y="5064125"/>
          <p14:tracePt t="24280" x="2982913" y="5081588"/>
          <p14:tracePt t="24287" x="2957513" y="5099050"/>
          <p14:tracePt t="24295" x="2897188" y="5141913"/>
          <p14:tracePt t="24304" x="2863850" y="5157788"/>
          <p14:tracePt t="24312" x="2838450" y="5175250"/>
          <p14:tracePt t="24319" x="2778125" y="5192713"/>
          <p14:tracePt t="24326" x="2770188" y="5200650"/>
          <p14:tracePt t="24336" x="2736850" y="5226050"/>
          <p14:tracePt t="24340" x="2711450" y="5243513"/>
          <p14:tracePt t="24348" x="2693988" y="5251450"/>
          <p14:tracePt t="24354" x="2676525" y="5268913"/>
          <p14:tracePt t="24362" x="2651125" y="5294313"/>
          <p14:tracePt t="24369" x="2643188" y="5311775"/>
          <p14:tracePt t="24377" x="2625725" y="5327650"/>
          <p14:tracePt t="24385" x="2608263" y="5337175"/>
          <p14:tracePt t="24394" x="2600325" y="5345113"/>
          <p14:tracePt t="24403" x="2600325" y="5353050"/>
          <p14:tracePt t="24975" x="2625725" y="5353050"/>
          <p14:tracePt t="24982" x="2676525" y="5345113"/>
          <p14:tracePt t="24988" x="2736850" y="5319713"/>
          <p14:tracePt t="24997" x="2813050" y="5302250"/>
          <p14:tracePt t="25005" x="2881313" y="5276850"/>
          <p14:tracePt t="25013" x="2932113" y="5260975"/>
          <p14:tracePt t="25022" x="2990850" y="5251450"/>
          <p14:tracePt t="25026" x="3033713" y="5243513"/>
          <p14:tracePt t="25038" x="3094038" y="5235575"/>
          <p14:tracePt t="25042" x="3152775" y="5226050"/>
          <p14:tracePt t="25049" x="3246438" y="5208588"/>
          <p14:tracePt t="25057" x="3330575" y="5208588"/>
          <p14:tracePt t="25065" x="3424238" y="5200650"/>
          <p14:tracePt t="25071" x="3484563" y="5200650"/>
          <p14:tracePt t="25079" x="3527425" y="5200650"/>
          <p14:tracePt t="25087" x="3560763" y="5200650"/>
          <p14:tracePt t="25094" x="3603625" y="5200650"/>
          <p14:tracePt t="25105" x="3629025" y="5200650"/>
          <p14:tracePt t="25108" x="3654425" y="5208588"/>
          <p14:tracePt t="25117" x="3697288" y="5218113"/>
          <p14:tracePt t="25123" x="3730625" y="5226050"/>
          <p14:tracePt t="25131" x="3816350" y="5235575"/>
          <p14:tracePt t="25139" x="3900488" y="5243513"/>
          <p14:tracePt t="25145" x="4019550" y="5268913"/>
          <p14:tracePt t="25154" x="4105275" y="5276850"/>
          <p14:tracePt t="25163" x="4181475" y="5294313"/>
          <p14:tracePt t="25170" x="4232275" y="5294313"/>
          <p14:tracePt t="25176" x="4308475" y="5302250"/>
          <p14:tracePt t="25183" x="4341813" y="5311775"/>
          <p14:tracePt t="25191" x="4410075" y="5319713"/>
          <p14:tracePt t="25198" x="4470400" y="5327650"/>
          <p14:tracePt t="25206" x="4521200" y="5327650"/>
          <p14:tracePt t="25213" x="4579938" y="5337175"/>
          <p14:tracePt t="25221" x="4622800" y="5353050"/>
          <p14:tracePt t="25229" x="4657725" y="5362575"/>
          <p14:tracePt t="25238" x="4699000" y="5370513"/>
          <p14:tracePt t="25243" x="4733925" y="5380038"/>
          <p14:tracePt t="25250" x="4767263" y="5380038"/>
          <p14:tracePt t="25258" x="4792663" y="5380038"/>
          <p14:tracePt t="25266" x="4810125" y="5387975"/>
          <p14:tracePt t="25272" x="4827588" y="5387975"/>
          <p14:tracePt t="25281" x="4868863" y="5395913"/>
          <p14:tracePt t="25289" x="4886325" y="5395913"/>
          <p14:tracePt t="25296" x="4929188" y="5405438"/>
          <p14:tracePt t="25304" x="4962525" y="5413375"/>
          <p14:tracePt t="25311" x="4997450" y="5421313"/>
          <p14:tracePt t="25321" x="5038725" y="5421313"/>
          <p14:tracePt t="25325" x="5073650" y="5438775"/>
          <p14:tracePt t="25334" x="5116513" y="5456238"/>
          <p14:tracePt t="25339" x="5149850" y="5456238"/>
          <p14:tracePt t="25348" x="5200650" y="5472113"/>
          <p14:tracePt t="25354" x="5226050" y="5472113"/>
          <p14:tracePt t="25362" x="5268913" y="5481638"/>
          <p14:tracePt t="25371" x="5294313" y="5481638"/>
          <p14:tracePt t="25378" x="5327650" y="5481638"/>
          <p14:tracePt t="25388" x="5362575" y="5481638"/>
          <p14:tracePt t="25392" x="5380038" y="5489575"/>
          <p14:tracePt t="25401" x="5413375" y="5489575"/>
          <p14:tracePt t="25407" x="5446713" y="5489575"/>
          <p14:tracePt t="25414" x="5481638" y="5489575"/>
          <p14:tracePt t="25421" x="5507038" y="5489575"/>
          <p14:tracePt t="25429" x="5532438" y="5489575"/>
          <p14:tracePt t="25437" x="5557838" y="5497513"/>
          <p14:tracePt t="25444" x="5600700" y="5497513"/>
          <p14:tracePt t="25454" x="5608638" y="5497513"/>
          <p14:tracePt t="25460" x="5641975" y="5507038"/>
          <p14:tracePt t="25468" x="5684838" y="5507038"/>
          <p14:tracePt t="25474" x="5702300" y="5524500"/>
          <p14:tracePt t="25482" x="5719763" y="5524500"/>
          <p14:tracePt t="25497" x="5727700" y="5524500"/>
          <p14:tracePt t="25511" x="5745163" y="5524500"/>
          <p14:tracePt t="25534" x="5761038" y="5524500"/>
          <p14:tracePt t="25541" x="5770563" y="5524500"/>
          <p14:tracePt t="25549" x="5778500" y="5524500"/>
          <p14:tracePt t="25556" x="5813425" y="5524500"/>
          <p14:tracePt t="25564" x="5821363" y="5524500"/>
          <p14:tracePt t="25572" x="5829300" y="5524500"/>
          <p14:tracePt t="25579" x="5838825" y="5524500"/>
          <p14:tracePt t="25589" x="5846763" y="5524500"/>
          <p14:tracePt t="25631" x="5854700" y="5524500"/>
          <p14:tracePt t="29554" x="5957888" y="5464175"/>
          <p14:tracePt t="29562" x="6135688" y="5353050"/>
          <p14:tracePt t="29568" x="6356350" y="5243513"/>
          <p14:tracePt t="29576" x="6535738" y="5167313"/>
          <p14:tracePt t="29584" x="6654800" y="5124450"/>
          <p14:tracePt t="29590" x="6738938" y="5099050"/>
          <p14:tracePt t="29599" x="6926263" y="5073650"/>
          <p14:tracePt t="29607" x="7121525" y="5030788"/>
          <p14:tracePt t="29614" x="7316788" y="4987925"/>
          <p14:tracePt t="29622" x="7443788" y="4954588"/>
          <p14:tracePt t="29630" x="7562850" y="4919663"/>
          <p14:tracePt t="29639" x="7691438" y="4860925"/>
          <p14:tracePt t="29643" x="7886700" y="4792663"/>
          <p14:tracePt t="29651" x="8005763" y="4733925"/>
          <p14:tracePt t="29658" x="8115300" y="4691063"/>
          <p14:tracePt t="29665" x="8208963" y="4657725"/>
          <p14:tracePt t="29673" x="8310563" y="4597400"/>
          <p14:tracePt t="29680" x="8429625" y="4538663"/>
          <p14:tracePt t="29689" x="8548688" y="4478338"/>
          <p14:tracePt t="29696" x="8667750" y="4427538"/>
          <p14:tracePt t="29705" x="8743950" y="4402138"/>
          <p14:tracePt t="29710" x="8804275" y="4376738"/>
          <p14:tracePt t="29719" x="8863013" y="4359275"/>
          <p14:tracePt t="29725" x="8913813" y="4333875"/>
          <p14:tracePt t="29733" x="8974138" y="4308475"/>
          <p14:tracePt t="29740" x="9024938" y="4265613"/>
          <p14:tracePt t="29748" x="9118600" y="4224338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F4E042-91F7-4EA8-B4E9-CEBC4518D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 err="1"/>
              <a:t>Functional</a:t>
            </a:r>
            <a:r>
              <a:rPr lang="cs-CZ" sz="3600" dirty="0"/>
              <a:t> </a:t>
            </a:r>
            <a:r>
              <a:rPr lang="cs-CZ" sz="3600" dirty="0" err="1"/>
              <a:t>appliances-Maxilator</a:t>
            </a:r>
            <a:endParaRPr lang="cs-CZ" sz="36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94C7E7-D050-4F1F-A248-513DF1C77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22532" name="Picture 2" descr="C:\Users\User\Desktop\DSC_6572.JPG">
            <a:extLst>
              <a:ext uri="{FF2B5EF4-FFF2-40B4-BE49-F238E27FC236}">
                <a16:creationId xmlns:a16="http://schemas.microsoft.com/office/drawing/2014/main" id="{CFACF128-6F8B-496C-870D-7807C1D46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20888"/>
            <a:ext cx="3691583" cy="27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 descr="C:\Users\User\Desktop\DSC_6573.JPG">
            <a:extLst>
              <a:ext uri="{FF2B5EF4-FFF2-40B4-BE49-F238E27FC236}">
                <a16:creationId xmlns:a16="http://schemas.microsoft.com/office/drawing/2014/main" id="{6FFCDF6B-74EA-4DDC-8111-46D691935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74962"/>
            <a:ext cx="3940175" cy="27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62E644E-0EB7-4C63-B47B-9CFFFA49B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5"/>
    </mc:Choice>
    <mc:Fallback>
      <p:transition spd="slow" advTm="9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6" x="8804275" y="3475038"/>
          <p14:tracePt t="1439" x="8693150" y="3484563"/>
          <p14:tracePt t="1450" x="8574088" y="3509963"/>
          <p14:tracePt t="1457" x="8489950" y="3535363"/>
          <p14:tracePt t="1462" x="8388350" y="3552825"/>
          <p14:tracePt t="1468" x="8310563" y="3578225"/>
          <p14:tracePt t="1477" x="8191500" y="3619500"/>
          <p14:tracePt t="1483" x="8115300" y="3654425"/>
          <p14:tracePt t="1492" x="8031163" y="3687763"/>
          <p14:tracePt t="1500" x="7954963" y="3730625"/>
          <p14:tracePt t="1507" x="7937500" y="3738563"/>
          <p14:tracePt t="8049" x="7283450" y="3535363"/>
          <p14:tracePt t="8055" x="7088188" y="3433763"/>
          <p14:tracePt t="8062" x="6084888" y="2770188"/>
          <p14:tracePt t="8071" x="5872163" y="2676525"/>
          <p14:tracePt t="8079" x="4919663" y="2371725"/>
          <p14:tracePt t="8086" x="4648200" y="2235200"/>
          <p14:tracePt t="8093" x="3986213" y="1776413"/>
          <p14:tracePt t="8102" x="3424238" y="1495425"/>
          <p14:tracePt t="8108" x="3322638" y="1462088"/>
          <p14:tracePt t="8116" x="2813050" y="1292225"/>
          <p14:tracePt t="8124" x="2693988" y="1241425"/>
          <p14:tracePt t="8130" x="2574925" y="1198563"/>
          <p14:tracePt t="8138" x="2362200" y="1096963"/>
          <p14:tracePt t="8144" x="2243138" y="1044575"/>
          <p14:tracePt t="8152" x="2184400" y="1003300"/>
          <p14:tracePt t="8159" x="2166938" y="993775"/>
          <p14:tracePt t="8429" x="1487488" y="696913"/>
          <p14:tracePt t="8436" x="1206500" y="5191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DDE0A9-9163-4139-AD2F-F8FF7D753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appliances</a:t>
            </a:r>
            <a:r>
              <a:rPr lang="cs-CZ" dirty="0"/>
              <a:t> - </a:t>
            </a:r>
            <a:r>
              <a:rPr lang="cs-CZ" dirty="0" err="1"/>
              <a:t>Klampt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D3C020-8D8D-4180-9D35-9DFE2A987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24580" name="Picture 3" descr="C:\Users\User\Desktop\DSC_6578.JPG">
            <a:extLst>
              <a:ext uri="{FF2B5EF4-FFF2-40B4-BE49-F238E27FC236}">
                <a16:creationId xmlns:a16="http://schemas.microsoft.com/office/drawing/2014/main" id="{A60FE096-3F62-46F9-9F81-419A26A3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27" y="2051401"/>
            <a:ext cx="6372349" cy="397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A656881-3C79-4938-A668-4AABDA4D5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7"/>
    </mc:Choice>
    <mc:Fallback>
      <p:transition spd="slow" advTm="7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FE93A8-371A-4682-87AE-92323B4C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appliances</a:t>
            </a:r>
            <a:r>
              <a:rPr lang="cs-CZ" dirty="0"/>
              <a:t> - </a:t>
            </a:r>
            <a:r>
              <a:rPr lang="cs-CZ" dirty="0" err="1"/>
              <a:t>Bionator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4EF873-5FE9-496B-A3EB-E026595FD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25604" name="Picture 2" descr="C:\Users\User\Desktop\DSC_6582.JPG">
            <a:extLst>
              <a:ext uri="{FF2B5EF4-FFF2-40B4-BE49-F238E27FC236}">
                <a16:creationId xmlns:a16="http://schemas.microsoft.com/office/drawing/2014/main" id="{A825BF41-2F32-4BB5-942A-BCC1B54A6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4" y="3050500"/>
            <a:ext cx="3556351" cy="236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3" descr="C:\Users\User\Desktop\DSC_6583.JPG">
            <a:extLst>
              <a:ext uri="{FF2B5EF4-FFF2-40B4-BE49-F238E27FC236}">
                <a16:creationId xmlns:a16="http://schemas.microsoft.com/office/drawing/2014/main" id="{24917EF6-C8DA-40D6-B416-0052ECAB9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97" y="3050500"/>
            <a:ext cx="3556351" cy="236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0034B2A-FC2C-4494-9BA1-A406DED89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9"/>
    </mc:Choice>
    <mc:Fallback>
      <p:transition spd="slow" advTm="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03176-B0C4-4BEA-A6EF-6A595DBC3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/>
              <a:t>Removable</a:t>
            </a:r>
            <a:r>
              <a:rPr lang="cs-CZ" dirty="0"/>
              <a:t> </a:t>
            </a:r>
            <a:r>
              <a:rPr lang="cs-CZ" dirty="0" err="1"/>
              <a:t>appliances-passive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E71BBF-8040-4218-ADDF-9FC3A0AC6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26628" name="Picture 2" descr="C:\Users\User\Desktop\DSC_6580.JPG">
            <a:extLst>
              <a:ext uri="{FF2B5EF4-FFF2-40B4-BE49-F238E27FC236}">
                <a16:creationId xmlns:a16="http://schemas.microsoft.com/office/drawing/2014/main" id="{A99392AC-2888-409A-96E0-1B7B62857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43363"/>
            <a:ext cx="5399955" cy="359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E6C9507-B3BB-4C0F-AC0A-D526C44DC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9"/>
    </mc:Choice>
    <mc:Fallback>
      <p:transition spd="slow" advTm="18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8473CE8-5727-442B-8699-DE29414DF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412875"/>
            <a:ext cx="7886700" cy="863600"/>
          </a:xfrm>
        </p:spPr>
        <p:txBody>
          <a:bodyPr/>
          <a:lstStyle/>
          <a:p>
            <a:pPr eaLnBrk="1" hangingPunct="1"/>
            <a:r>
              <a:rPr lang="cs-CZ" altLang="cs-CZ"/>
              <a:t>Thank </a:t>
            </a:r>
            <a:r>
              <a:rPr lang="en-US" altLang="cs-CZ"/>
              <a:t>You four Your attention</a:t>
            </a:r>
            <a:endParaRPr lang="cs-CZ" altLang="cs-CZ"/>
          </a:p>
        </p:txBody>
      </p:sp>
      <p:sp>
        <p:nvSpPr>
          <p:cNvPr id="66563" name="TextovéPole 4">
            <a:extLst>
              <a:ext uri="{FF2B5EF4-FFF2-40B4-BE49-F238E27FC236}">
                <a16:creationId xmlns:a16="http://schemas.microsoft.com/office/drawing/2014/main" id="{D51F889F-29E8-4C5C-B981-178CE7E0A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2470150"/>
            <a:ext cx="741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Questions – email – alena.brysova@fnusa.cz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Consultation – Orthodontic department -</a:t>
            </a:r>
            <a:r>
              <a:rPr lang="en-US" altLang="cs-CZ" sz="1800">
                <a:latin typeface="Tahoma" panose="020B0604030504040204" pitchFamily="34" charset="0"/>
                <a:cs typeface="Arial" panose="020B0604020202020204" pitchFamily="34" charset="0"/>
              </a:rPr>
              <a:t> St. Anne's Hospital, building</a:t>
            </a: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 D2b –</a:t>
            </a:r>
            <a:r>
              <a:rPr lang="en-US" altLang="cs-CZ" sz="1800">
                <a:latin typeface="Tahoma" panose="020B0604030504040204" pitchFamily="34" charset="0"/>
                <a:cs typeface="Arial" panose="020B0604020202020204" pitchFamily="34" charset="0"/>
              </a:rPr>
              <a:t> Thursday</a:t>
            </a: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 1-2 p.m. </a:t>
            </a:r>
          </a:p>
        </p:txBody>
      </p:sp>
      <p:pic>
        <p:nvPicPr>
          <p:cNvPr id="66564" name="Picture 7">
            <a:extLst>
              <a:ext uri="{FF2B5EF4-FFF2-40B4-BE49-F238E27FC236}">
                <a16:creationId xmlns:a16="http://schemas.microsoft.com/office/drawing/2014/main" id="{EFBFDBC3-665C-4C22-8F3F-911FB79096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308475"/>
            <a:ext cx="3000375" cy="1800225"/>
          </a:xfrm>
        </p:spPr>
      </p:pic>
      <p:pic>
        <p:nvPicPr>
          <p:cNvPr id="66565" name="Picture 8">
            <a:extLst>
              <a:ext uri="{FF2B5EF4-FFF2-40B4-BE49-F238E27FC236}">
                <a16:creationId xmlns:a16="http://schemas.microsoft.com/office/drawing/2014/main" id="{06A28822-FF3B-4A6A-902D-8BE93535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332288"/>
            <a:ext cx="3240087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4C55A64-B66F-4AD4-8FB2-63D880895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1"/>
    </mc:Choice>
    <mc:Fallback>
      <p:transition spd="slow" advTm="17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C404384E-A2E8-407F-88FE-ACE74A271D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2719387"/>
          </a:xfrm>
        </p:spPr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FF00"/>
                </a:solidFill>
              </a:rPr>
              <a:t>GOALS OF TREATMENT</a:t>
            </a:r>
            <a:r>
              <a:rPr lang="cs-CZ"/>
              <a:t>: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77BA050-0178-47EE-A28A-691FA51CA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3357563"/>
            <a:ext cx="8229600" cy="21161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/>
              <a:t>Ideal functional occlusion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/>
              <a:t>Ideal soft tissue proportions and adaptation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/>
              <a:t>Ideal jaw, skeletal and dental relationship   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8CEBBE8-30B9-4982-9E54-9B15D13AD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81"/>
    </mc:Choice>
    <mc:Fallback>
      <p:transition spd="slow" advTm="1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78B9E39-3C32-4CF2-A09C-D867334ACE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004888"/>
            <a:ext cx="7543800" cy="889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>
                <a:solidFill>
                  <a:srgbClr val="FFFF00"/>
                </a:solidFill>
              </a:rPr>
              <a:t>Ideal occlusion</a:t>
            </a:r>
            <a:br>
              <a:rPr lang="cs-CZ" sz="4000"/>
            </a:br>
            <a:endParaRPr lang="cs-CZ" sz="400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E0F9EF8-B0C2-4B11-AD35-B137DC28F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5387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correct relationship of molars</a:t>
            </a:r>
          </a:p>
          <a:p>
            <a:pPr eaLnBrk="1" hangingPunct="1">
              <a:defRPr/>
            </a:pPr>
            <a:r>
              <a:rPr lang="cs-CZ"/>
              <a:t>correct overjet and overbite</a:t>
            </a:r>
          </a:p>
          <a:p>
            <a:pPr eaLnBrk="1" hangingPunct="1">
              <a:defRPr/>
            </a:pPr>
            <a:r>
              <a:rPr lang="cs-CZ"/>
              <a:t>correct angulation,inclination of teeth</a:t>
            </a:r>
          </a:p>
          <a:p>
            <a:pPr eaLnBrk="1" hangingPunct="1">
              <a:defRPr/>
            </a:pPr>
            <a:r>
              <a:rPr lang="cs-CZ"/>
              <a:t>no rotated teeth</a:t>
            </a:r>
          </a:p>
          <a:p>
            <a:pPr eaLnBrk="1" hangingPunct="1">
              <a:defRPr/>
            </a:pPr>
            <a:r>
              <a:rPr lang="cs-CZ"/>
              <a:t>no spacing</a:t>
            </a:r>
          </a:p>
          <a:p>
            <a:pPr eaLnBrk="1" hangingPunct="1">
              <a:defRPr/>
            </a:pPr>
            <a:r>
              <a:rPr lang="cs-CZ"/>
              <a:t>flat plane of occlusion</a:t>
            </a:r>
          </a:p>
          <a:p>
            <a:pPr eaLnBrk="1" hangingPunct="1">
              <a:defRPr/>
            </a:pPr>
            <a:endParaRPr lang="cs-CZ"/>
          </a:p>
        </p:txBody>
      </p:sp>
      <p:pic>
        <p:nvPicPr>
          <p:cNvPr id="5124" name="Picture 4" descr="postaveni zubu">
            <a:extLst>
              <a:ext uri="{FF2B5EF4-FFF2-40B4-BE49-F238E27FC236}">
                <a16:creationId xmlns:a16="http://schemas.microsoft.com/office/drawing/2014/main" id="{2C5877A0-7E45-4291-A727-8A13CCB2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73463"/>
            <a:ext cx="338455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5580E30-A1BD-4813-A8E3-E2561AF9D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65"/>
    </mc:Choice>
    <mc:Fallback>
      <p:transition spd="slow" advTm="2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0D15D7A-F20F-4850-A74F-3A9CDBC77D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>
                <a:solidFill>
                  <a:srgbClr val="FFFF00"/>
                </a:solidFill>
              </a:rPr>
              <a:t>Objectives of orthodontic treatment</a:t>
            </a:r>
            <a:br>
              <a:rPr lang="cs-CZ" sz="3600">
                <a:solidFill>
                  <a:srgbClr val="FFFF00"/>
                </a:solidFill>
              </a:rPr>
            </a:br>
            <a:endParaRPr lang="cs-CZ" sz="3600">
              <a:solidFill>
                <a:srgbClr val="FFFF00"/>
              </a:solidFill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2F1DABCD-1C69-43CA-9EA6-0B3D7EFAD2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Aesthetics</a:t>
            </a:r>
          </a:p>
          <a:p>
            <a:pPr eaLnBrk="1" hangingPunct="1">
              <a:defRPr/>
            </a:pPr>
            <a:r>
              <a:rPr lang="en-US"/>
              <a:t>Treatment of impacted teeth</a:t>
            </a:r>
          </a:p>
          <a:p>
            <a:pPr eaLnBrk="1" hangingPunct="1">
              <a:defRPr/>
            </a:pPr>
            <a:r>
              <a:rPr lang="en-US"/>
              <a:t>Prevention of dental injuries</a:t>
            </a:r>
          </a:p>
          <a:p>
            <a:pPr eaLnBrk="1" hangingPunct="1">
              <a:defRPr/>
            </a:pPr>
            <a:r>
              <a:rPr lang="en-US"/>
              <a:t>Before prosthetic treatment</a:t>
            </a:r>
          </a:p>
          <a:p>
            <a:pPr eaLnBrk="1" hangingPunct="1">
              <a:defRPr/>
            </a:pPr>
            <a:r>
              <a:rPr lang="en-US"/>
              <a:t>Decay prevention</a:t>
            </a:r>
          </a:p>
          <a:p>
            <a:pPr eaLnBrk="1" hangingPunct="1">
              <a:defRPr/>
            </a:pPr>
            <a:r>
              <a:rPr lang="en-US"/>
              <a:t>Prevention and treatment of chewing malfunction and jaw joint disorders</a:t>
            </a:r>
          </a:p>
          <a:p>
            <a:pPr eaLnBrk="1" hangingPunct="1">
              <a:defRPr/>
            </a:pPr>
            <a:endParaRPr lang="cs-CZ"/>
          </a:p>
          <a:p>
            <a:pPr eaLnBrk="1" hangingPunct="1">
              <a:defRPr/>
            </a:pPr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16FF7BB-1702-4889-B1EA-08012A9C9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21"/>
    </mc:Choice>
    <mc:Fallback>
      <p:transition spd="slow" advTm="46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3A69A2F-5B5C-48A2-B56D-9588244915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543800" cy="14319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rgbClr val="FFFF00"/>
                </a:solidFill>
              </a:rPr>
              <a:t>Methods of orthodontic treatment</a:t>
            </a:r>
            <a:br>
              <a:rPr lang="en-US" sz="3200">
                <a:solidFill>
                  <a:srgbClr val="FFFF00"/>
                </a:solidFill>
              </a:rPr>
            </a:br>
            <a:endParaRPr lang="cs-CZ" sz="3200">
              <a:solidFill>
                <a:srgbClr val="FFFF00"/>
              </a:solidFill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59D2A2B-ACF3-4484-BB58-6E083A6B3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Orthodontics movement of teeth</a:t>
            </a:r>
          </a:p>
          <a:p>
            <a:pPr eaLnBrk="1" hangingPunct="1">
              <a:defRPr/>
            </a:pPr>
            <a:r>
              <a:rPr lang="en-US"/>
              <a:t>Orthopedic movement – effects of growth</a:t>
            </a:r>
          </a:p>
          <a:p>
            <a:pPr eaLnBrk="1" hangingPunct="1">
              <a:defRPr/>
            </a:pPr>
            <a:r>
              <a:rPr lang="en-US"/>
              <a:t>Myofunctional therapy</a:t>
            </a:r>
          </a:p>
          <a:p>
            <a:pPr eaLnBrk="1" hangingPunct="1">
              <a:defRPr/>
            </a:pPr>
            <a:r>
              <a:rPr lang="en-US"/>
              <a:t>Serial extraction, controlled extraction</a:t>
            </a:r>
          </a:p>
          <a:p>
            <a:pPr eaLnBrk="1" hangingPunct="1">
              <a:defRPr/>
            </a:pPr>
            <a:r>
              <a:rPr lang="en-US"/>
              <a:t>Ortho – prosthetic treatment</a:t>
            </a:r>
          </a:p>
          <a:p>
            <a:pPr eaLnBrk="1" hangingPunct="1">
              <a:defRPr/>
            </a:pPr>
            <a:r>
              <a:rPr lang="en-US"/>
              <a:t>Ortho – surgical treatment</a:t>
            </a:r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27A48A5-1C89-4E8C-B341-29587453E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04"/>
    </mc:Choice>
    <mc:Fallback>
      <p:transition spd="slow" advTm="95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3768873-133A-46BC-9182-4B54A3DEE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476250"/>
            <a:ext cx="7543800" cy="531813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rgbClr val="FFFF00"/>
                </a:solidFill>
              </a:rPr>
              <a:t>Orthodontic treatment</a:t>
            </a:r>
            <a:br>
              <a:rPr lang="en-US" sz="3600">
                <a:solidFill>
                  <a:srgbClr val="FFFF00"/>
                </a:solidFill>
              </a:rPr>
            </a:br>
            <a:endParaRPr lang="cs-CZ" sz="3600">
              <a:solidFill>
                <a:srgbClr val="FFFF00"/>
              </a:solidFill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007830E-4F45-423F-A417-73AE555CE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2988" y="1989138"/>
            <a:ext cx="75438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rgbClr val="FF0000"/>
                </a:solidFill>
              </a:rPr>
              <a:t>1. Orthodontic treatment by infants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/>
              <a:t> - clefts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/>
              <a:t> - syndromes and defects that complicate nutrition and breathing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chemeClr val="accent1"/>
                </a:solidFill>
              </a:rPr>
              <a:t>We use</a:t>
            </a:r>
            <a:r>
              <a:rPr lang="en-US"/>
              <a:t>  -  individual removable plates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042BDE3-C410-48F3-A243-39B6A9694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08"/>
    </mc:Choice>
    <mc:Fallback>
      <p:transition spd="slow" advTm="21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EEE0F8A-B33C-462B-993E-238632012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543800" cy="6032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FFFF00"/>
                </a:solidFill>
              </a:rPr>
              <a:t>Orthodontic treatment</a:t>
            </a:r>
            <a:endParaRPr lang="cs-CZ" sz="4000">
              <a:solidFill>
                <a:srgbClr val="FFFF00"/>
              </a:solidFill>
            </a:endParaRP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4BB1D58-848F-4F87-8421-D7751BB1CF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rgbClr val="FF0000"/>
                </a:solidFill>
              </a:rPr>
              <a:t>2. Deciduous teeth</a:t>
            </a:r>
            <a:r>
              <a:rPr lang="en-US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chemeClr val="accent1"/>
                </a:solidFill>
              </a:rPr>
              <a:t>We treat</a:t>
            </a:r>
            <a:r>
              <a:rPr lang="en-US"/>
              <a:t>  - bite defects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/>
              <a:t>                       inverted bite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/>
              <a:t>                       cross bite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/>
              <a:t>               -  bad habits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chemeClr val="accent1"/>
                </a:solidFill>
              </a:rPr>
              <a:t>We use</a:t>
            </a:r>
            <a:r>
              <a:rPr lang="en-US"/>
              <a:t>  – removable appliances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/>
          </a:p>
        </p:txBody>
      </p:sp>
      <p:pic>
        <p:nvPicPr>
          <p:cNvPr id="9220" name="Picture 4" descr="C:\Users\User\Desktop\DSC_6576.JPG">
            <a:extLst>
              <a:ext uri="{FF2B5EF4-FFF2-40B4-BE49-F238E27FC236}">
                <a16:creationId xmlns:a16="http://schemas.microsoft.com/office/drawing/2014/main" id="{074658D6-22F6-4A65-9493-C84E303FD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437063"/>
            <a:ext cx="18764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2E4D06D-D56C-4725-A782-466778089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55"/>
    </mc:Choice>
    <mc:Fallback>
      <p:transition spd="slow" advTm="21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3730F54-3BE5-4315-A353-D739BFC95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60325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>
                <a:solidFill>
                  <a:srgbClr val="FFFF00"/>
                </a:solidFill>
              </a:rPr>
              <a:t>Orthodontic treatment</a:t>
            </a:r>
            <a:endParaRPr lang="cs-CZ" sz="3600">
              <a:solidFill>
                <a:srgbClr val="FFFF00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7F282B5-8067-4826-809C-3FE684428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8215312" cy="49704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>
                <a:solidFill>
                  <a:srgbClr val="FF0000"/>
                </a:solidFill>
              </a:rPr>
              <a:t>3. 6-9 years [ 1. phase of mixed dentition]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80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The best time for treatment 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               - cross bite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               - inverted bite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               - impacted incisors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               - diastema more than 3 mm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               - big primary crowding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>
                <a:solidFill>
                  <a:schemeClr val="accent1"/>
                </a:solidFill>
              </a:rPr>
              <a:t>We use</a:t>
            </a:r>
            <a:r>
              <a:rPr lang="en-US" sz="2400"/>
              <a:t> : removable appliances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              small fixed appliances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400"/>
              <a:t>              </a:t>
            </a:r>
            <a:r>
              <a:rPr lang="en-US" sz="2400" u="sng"/>
              <a:t>face mask</a:t>
            </a:r>
            <a:r>
              <a:rPr lang="en-US" sz="2400"/>
              <a:t> for inverted bite by class III</a:t>
            </a:r>
            <a:endParaRPr lang="cs-CZ" sz="24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F27E043-EBE8-4138-A089-B66EDA04F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88"/>
    </mc:Choice>
    <mc:Fallback>
      <p:transition spd="slow" advTm="3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řpy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řpyt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řpyt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řpyt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řpyt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Shimmer</Template>
  <TotalTime>444</TotalTime>
  <Words>620</Words>
  <Application>Microsoft Office PowerPoint</Application>
  <PresentationFormat>Předvádění na obrazovce (4:3)</PresentationFormat>
  <Paragraphs>147</Paragraphs>
  <Slides>25</Slides>
  <Notes>1</Notes>
  <HiddenSlides>0</HiddenSlides>
  <MMClips>25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Calibri</vt:lpstr>
      <vt:lpstr>Tahoma</vt:lpstr>
      <vt:lpstr>Wingdings</vt:lpstr>
      <vt:lpstr>Třpyt</vt:lpstr>
      <vt:lpstr>Orthodontic treatment</vt:lpstr>
      <vt:lpstr>Orthodontic treatment </vt:lpstr>
      <vt:lpstr>GOALS OF TREATMENT:</vt:lpstr>
      <vt:lpstr>Ideal occlusion </vt:lpstr>
      <vt:lpstr>Objectives of orthodontic treatment </vt:lpstr>
      <vt:lpstr>Methods of orthodontic treatment </vt:lpstr>
      <vt:lpstr>Orthodontic treatment </vt:lpstr>
      <vt:lpstr>Orthodontic treatment</vt:lpstr>
      <vt:lpstr>Orthodontic treatment</vt:lpstr>
      <vt:lpstr>Face mask</vt:lpstr>
      <vt:lpstr>Orthodontic treatment</vt:lpstr>
      <vt:lpstr>headgear</vt:lpstr>
      <vt:lpstr>Orthodontic treatment</vt:lpstr>
      <vt:lpstr>Therapy of ortodontical anomalies</vt:lpstr>
      <vt:lpstr>Othodontic treatment</vt:lpstr>
      <vt:lpstr>Prezentace aplikace PowerPoint</vt:lpstr>
      <vt:lpstr>Removable active appliances</vt:lpstr>
      <vt:lpstr>Removable appliances - active</vt:lpstr>
      <vt:lpstr>Functional appliances</vt:lpstr>
      <vt:lpstr>Removable functional appliances</vt:lpstr>
      <vt:lpstr>Functional appliances-Maxilator</vt:lpstr>
      <vt:lpstr>Functional appliances - Klampt</vt:lpstr>
      <vt:lpstr>Functional appliances - Bionator</vt:lpstr>
      <vt:lpstr>Removable appliances-passive</vt:lpstr>
      <vt:lpstr>Thank You four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</dc:creator>
  <cp:lastModifiedBy>Alena Brysova</cp:lastModifiedBy>
  <cp:revision>17</cp:revision>
  <dcterms:created xsi:type="dcterms:W3CDTF">2011-03-14T18:12:51Z</dcterms:created>
  <dcterms:modified xsi:type="dcterms:W3CDTF">2021-03-21T18:37:01Z</dcterms:modified>
</cp:coreProperties>
</file>