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96" r:id="rId7"/>
    <p:sldId id="297" r:id="rId8"/>
    <p:sldId id="298" r:id="rId9"/>
    <p:sldId id="299" r:id="rId10"/>
    <p:sldId id="301" r:id="rId11"/>
    <p:sldId id="303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2" r:id="rId21"/>
    <p:sldId id="311" r:id="rId22"/>
    <p:sldId id="313" r:id="rId23"/>
    <p:sldId id="316" r:id="rId24"/>
    <p:sldId id="295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15BBB"/>
    <a:srgbClr val="BD0026"/>
    <a:srgbClr val="0000DC"/>
    <a:srgbClr val="AE401E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FD66F-EB55-45EB-BDB7-97F4D73C308A}" v="1507" dt="2021-03-13T13:34:35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anoub Riad" userId="3eee0ade-b52f-4e10-8f1f-a69fed49e18a" providerId="ADAL" clId="{3D46C0AF-0DD7-4F6C-95E3-99D063E93D05}"/>
    <pc:docChg chg="undo custSel addSld delSld modSld">
      <pc:chgData name="Abanoub Riad" userId="3eee0ade-b52f-4e10-8f1f-a69fed49e18a" providerId="ADAL" clId="{3D46C0AF-0DD7-4F6C-95E3-99D063E93D05}" dt="2021-02-25T04:35:05.331" v="3391" actId="20577"/>
      <pc:docMkLst>
        <pc:docMk/>
      </pc:docMkLst>
      <pc:sldChg chg="modSp mod">
        <pc:chgData name="Abanoub Riad" userId="3eee0ade-b52f-4e10-8f1f-a69fed49e18a" providerId="ADAL" clId="{3D46C0AF-0DD7-4F6C-95E3-99D063E93D05}" dt="2021-02-25T02:06:14.441" v="134" actId="20577"/>
        <pc:sldMkLst>
          <pc:docMk/>
          <pc:sldMk cId="401170139" sldId="256"/>
        </pc:sldMkLst>
        <pc:spChg chg="mod">
          <ac:chgData name="Abanoub Riad" userId="3eee0ade-b52f-4e10-8f1f-a69fed49e18a" providerId="ADAL" clId="{3D46C0AF-0DD7-4F6C-95E3-99D063E93D05}" dt="2021-02-25T02:06:14.441" v="134" actId="20577"/>
          <ac:spMkLst>
            <pc:docMk/>
            <pc:sldMk cId="401170139" sldId="256"/>
            <ac:spMk id="2" creationId="{2059F203-74D7-444B-BF61-95A819D36F64}"/>
          </ac:spMkLst>
        </pc:spChg>
        <pc:spChg chg="mod">
          <ac:chgData name="Abanoub Riad" userId="3eee0ade-b52f-4e10-8f1f-a69fed49e18a" providerId="ADAL" clId="{3D46C0AF-0DD7-4F6C-95E3-99D063E93D05}" dt="2021-02-25T02:05:15.614" v="36" actId="20577"/>
          <ac:spMkLst>
            <pc:docMk/>
            <pc:sldMk cId="401170139" sldId="256"/>
            <ac:spMk id="6" creationId="{592B015E-9EDF-4CEF-9877-81E8E262CF65}"/>
          </ac:spMkLst>
        </pc:spChg>
        <pc:spChg chg="mod">
          <ac:chgData name="Abanoub Riad" userId="3eee0ade-b52f-4e10-8f1f-a69fed49e18a" providerId="ADAL" clId="{3D46C0AF-0DD7-4F6C-95E3-99D063E93D05}" dt="2021-02-25T02:05:26.406" v="51" actId="20577"/>
          <ac:spMkLst>
            <pc:docMk/>
            <pc:sldMk cId="401170139" sldId="256"/>
            <ac:spMk id="7" creationId="{67DF0647-B63A-4BFF-B018-3803FDE5AE8A}"/>
          </ac:spMkLst>
        </pc:spChg>
      </pc:sldChg>
      <pc:sldChg chg="modSp mod">
        <pc:chgData name="Abanoub Riad" userId="3eee0ade-b52f-4e10-8f1f-a69fed49e18a" providerId="ADAL" clId="{3D46C0AF-0DD7-4F6C-95E3-99D063E93D05}" dt="2021-02-25T04:00:24.397" v="2143" actId="20577"/>
        <pc:sldMkLst>
          <pc:docMk/>
          <pc:sldMk cId="306887976" sldId="258"/>
        </pc:sldMkLst>
        <pc:spChg chg="mod">
          <ac:chgData name="Abanoub Riad" userId="3eee0ade-b52f-4e10-8f1f-a69fed49e18a" providerId="ADAL" clId="{3D46C0AF-0DD7-4F6C-95E3-99D063E93D05}" dt="2021-02-25T02:06:40.885" v="137"/>
          <ac:spMkLst>
            <pc:docMk/>
            <pc:sldMk cId="306887976" sldId="258"/>
            <ac:spMk id="2" creationId="{6436ABD0-9B60-4E63-A33F-F26A6125D63A}"/>
          </ac:spMkLst>
        </pc:spChg>
        <pc:spChg chg="mod">
          <ac:chgData name="Abanoub Riad" userId="3eee0ade-b52f-4e10-8f1f-a69fed49e18a" providerId="ADAL" clId="{3D46C0AF-0DD7-4F6C-95E3-99D063E93D05}" dt="2021-02-25T04:00:24.397" v="2143" actId="20577"/>
          <ac:spMkLst>
            <pc:docMk/>
            <pc:sldMk cId="306887976" sldId="258"/>
            <ac:spMk id="9" creationId="{88B9F70D-9C86-4C35-9FFF-ECD0CBD50C2E}"/>
          </ac:spMkLst>
        </pc:spChg>
      </pc:sldChg>
      <pc:sldChg chg="modSp add del mod">
        <pc:chgData name="Abanoub Riad" userId="3eee0ade-b52f-4e10-8f1f-a69fed49e18a" providerId="ADAL" clId="{3D46C0AF-0DD7-4F6C-95E3-99D063E93D05}" dt="2021-02-25T02:07:40.536" v="182" actId="20577"/>
        <pc:sldMkLst>
          <pc:docMk/>
          <pc:sldMk cId="1929594849" sldId="295"/>
        </pc:sldMkLst>
        <pc:spChg chg="mod">
          <ac:chgData name="Abanoub Riad" userId="3eee0ade-b52f-4e10-8f1f-a69fed49e18a" providerId="ADAL" clId="{3D46C0AF-0DD7-4F6C-95E3-99D063E93D05}" dt="2021-02-25T02:07:26.689" v="142"/>
          <ac:spMkLst>
            <pc:docMk/>
            <pc:sldMk cId="1929594849" sldId="295"/>
            <ac:spMk id="2" creationId="{6436ABD0-9B60-4E63-A33F-F26A6125D63A}"/>
          </ac:spMkLst>
        </pc:spChg>
        <pc:spChg chg="mod">
          <ac:chgData name="Abanoub Riad" userId="3eee0ade-b52f-4e10-8f1f-a69fed49e18a" providerId="ADAL" clId="{3D46C0AF-0DD7-4F6C-95E3-99D063E93D05}" dt="2021-02-25T02:07:40.536" v="182" actId="20577"/>
          <ac:spMkLst>
            <pc:docMk/>
            <pc:sldMk cId="1929594849" sldId="295"/>
            <ac:spMk id="42" creationId="{7D0134DD-C1FA-461D-A0AA-4538B33D51C0}"/>
          </ac:spMkLst>
        </pc:spChg>
      </pc:sldChg>
    </pc:docChg>
  </pc:docChgLst>
  <pc:docChgLst>
    <pc:chgData name="Abanoub Riad" userId="3eee0ade-b52f-4e10-8f1f-a69fed49e18a" providerId="ADAL" clId="{327FD66F-EB55-45EB-BDB7-97F4D73C308A}"/>
    <pc:docChg chg="undo custSel addSld delSld modSld sldOrd">
      <pc:chgData name="Abanoub Riad" userId="3eee0ade-b52f-4e10-8f1f-a69fed49e18a" providerId="ADAL" clId="{327FD66F-EB55-45EB-BDB7-97F4D73C308A}" dt="2021-03-13T13:34:35.721" v="1816" actId="20577"/>
      <pc:docMkLst>
        <pc:docMk/>
      </pc:docMkLst>
      <pc:sldChg chg="modSp mod">
        <pc:chgData name="Abanoub Riad" userId="3eee0ade-b52f-4e10-8f1f-a69fed49e18a" providerId="ADAL" clId="{327FD66F-EB55-45EB-BDB7-97F4D73C308A}" dt="2021-03-13T10:33:28.945" v="37" actId="20577"/>
        <pc:sldMkLst>
          <pc:docMk/>
          <pc:sldMk cId="401170139" sldId="256"/>
        </pc:sldMkLst>
        <pc:spChg chg="mod">
          <ac:chgData name="Abanoub Riad" userId="3eee0ade-b52f-4e10-8f1f-a69fed49e18a" providerId="ADAL" clId="{327FD66F-EB55-45EB-BDB7-97F4D73C308A}" dt="2021-03-13T10:33:28.945" v="37" actId="20577"/>
          <ac:spMkLst>
            <pc:docMk/>
            <pc:sldMk cId="401170139" sldId="256"/>
            <ac:spMk id="2" creationId="{2059F203-74D7-444B-BF61-95A819D36F64}"/>
          </ac:spMkLst>
        </pc:spChg>
        <pc:spChg chg="mod">
          <ac:chgData name="Abanoub Riad" userId="3eee0ade-b52f-4e10-8f1f-a69fed49e18a" providerId="ADAL" clId="{327FD66F-EB55-45EB-BDB7-97F4D73C308A}" dt="2021-03-13T10:33:15.943" v="19" actId="20577"/>
          <ac:spMkLst>
            <pc:docMk/>
            <pc:sldMk cId="401170139" sldId="256"/>
            <ac:spMk id="6" creationId="{592B015E-9EDF-4CEF-9877-81E8E262CF65}"/>
          </ac:spMkLst>
        </pc:spChg>
      </pc:sldChg>
      <pc:sldChg chg="modSp mod">
        <pc:chgData name="Abanoub Riad" userId="3eee0ade-b52f-4e10-8f1f-a69fed49e18a" providerId="ADAL" clId="{327FD66F-EB55-45EB-BDB7-97F4D73C308A}" dt="2021-03-13T13:34:35.721" v="1816" actId="20577"/>
        <pc:sldMkLst>
          <pc:docMk/>
          <pc:sldMk cId="306887976" sldId="258"/>
        </pc:sldMkLst>
        <pc:spChg chg="mod">
          <ac:chgData name="Abanoub Riad" userId="3eee0ade-b52f-4e10-8f1f-a69fed49e18a" providerId="ADAL" clId="{327FD66F-EB55-45EB-BDB7-97F4D73C308A}" dt="2021-03-13T10:33:40.005" v="54" actId="20577"/>
          <ac:spMkLst>
            <pc:docMk/>
            <pc:sldMk cId="306887976" sldId="258"/>
            <ac:spMk id="2" creationId="{6436ABD0-9B60-4E63-A33F-F26A6125D63A}"/>
          </ac:spMkLst>
        </pc:spChg>
        <pc:spChg chg="mod">
          <ac:chgData name="Abanoub Riad" userId="3eee0ade-b52f-4e10-8f1f-a69fed49e18a" providerId="ADAL" clId="{327FD66F-EB55-45EB-BDB7-97F4D73C308A}" dt="2021-03-13T13:34:35.721" v="1816" actId="20577"/>
          <ac:spMkLst>
            <pc:docMk/>
            <pc:sldMk cId="306887976" sldId="258"/>
            <ac:spMk id="9" creationId="{88B9F70D-9C86-4C35-9FFF-ECD0CBD50C2E}"/>
          </ac:spMkLst>
        </pc:spChg>
      </pc:sldChg>
      <pc:sldChg chg="modSp mod">
        <pc:chgData name="Abanoub Riad" userId="3eee0ade-b52f-4e10-8f1f-a69fed49e18a" providerId="ADAL" clId="{327FD66F-EB55-45EB-BDB7-97F4D73C308A}" dt="2021-03-13T10:33:53.565" v="55"/>
        <pc:sldMkLst>
          <pc:docMk/>
          <pc:sldMk cId="1929594849" sldId="295"/>
        </pc:sldMkLst>
        <pc:spChg chg="mod">
          <ac:chgData name="Abanoub Riad" userId="3eee0ade-b52f-4e10-8f1f-a69fed49e18a" providerId="ADAL" clId="{327FD66F-EB55-45EB-BDB7-97F4D73C308A}" dt="2021-03-13T10:33:53.565" v="55"/>
          <ac:spMkLst>
            <pc:docMk/>
            <pc:sldMk cId="1929594849" sldId="295"/>
            <ac:spMk id="2" creationId="{6436ABD0-9B60-4E63-A33F-F26A6125D63A}"/>
          </ac:spMkLst>
        </pc:spChg>
      </pc:sldChg>
      <pc:sldChg chg="del">
        <pc:chgData name="Abanoub Riad" userId="3eee0ade-b52f-4e10-8f1f-a69fed49e18a" providerId="ADAL" clId="{327FD66F-EB55-45EB-BDB7-97F4D73C308A}" dt="2021-03-13T10:34:05.128" v="57" actId="47"/>
        <pc:sldMkLst>
          <pc:docMk/>
          <pc:sldMk cId="899496529" sldId="296"/>
        </pc:sldMkLst>
      </pc:sldChg>
      <pc:sldChg chg="addSp delSp modSp add mod delAnim modAnim">
        <pc:chgData name="Abanoub Riad" userId="3eee0ade-b52f-4e10-8f1f-a69fed49e18a" providerId="ADAL" clId="{327FD66F-EB55-45EB-BDB7-97F4D73C308A}" dt="2021-03-13T11:40:07.646" v="334"/>
        <pc:sldMkLst>
          <pc:docMk/>
          <pc:sldMk cId="1059735701" sldId="296"/>
        </pc:sldMkLst>
        <pc:spChg chg="add del mod">
          <ac:chgData name="Abanoub Riad" userId="3eee0ade-b52f-4e10-8f1f-a69fed49e18a" providerId="ADAL" clId="{327FD66F-EB55-45EB-BDB7-97F4D73C308A}" dt="2021-03-13T11:39:52.303" v="331" actId="478"/>
          <ac:spMkLst>
            <pc:docMk/>
            <pc:sldMk cId="1059735701" sldId="296"/>
            <ac:spMk id="5" creationId="{A2BDBCE7-2D21-409D-A5DD-F55A0BD55A02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8" creationId="{63B51352-9464-472D-B0C5-F48C8478F808}"/>
          </ac:spMkLst>
        </pc:spChg>
        <pc:spChg chg="del">
          <ac:chgData name="Abanoub Riad" userId="3eee0ade-b52f-4e10-8f1f-a69fed49e18a" providerId="ADAL" clId="{327FD66F-EB55-45EB-BDB7-97F4D73C308A}" dt="2021-03-13T11:39:50.241" v="330" actId="478"/>
          <ac:spMkLst>
            <pc:docMk/>
            <pc:sldMk cId="1059735701" sldId="296"/>
            <ac:spMk id="9" creationId="{88B9F70D-9C86-4C35-9FFF-ECD0CBD50C2E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0" creationId="{6FF59B21-910E-422C-BAB2-AF05F5E9341C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1" creationId="{514CBF07-C8F7-4ADC-AA4A-5038EC27D841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2" creationId="{0919F8D7-5ACF-45E2-89A2-8FBCEFCA62A9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3" creationId="{A1B52126-5DCA-4CD7-95B9-D97EC6C3D207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5" creationId="{DDF38217-ED16-40FA-89B1-92E58699EA8D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7" creationId="{AB4D6693-D485-4945-A493-F4FBC7CA89E6}"/>
          </ac:spMkLst>
        </pc:spChg>
        <pc:spChg chg="add mod">
          <ac:chgData name="Abanoub Riad" userId="3eee0ade-b52f-4e10-8f1f-a69fed49e18a" providerId="ADAL" clId="{327FD66F-EB55-45EB-BDB7-97F4D73C308A}" dt="2021-03-13T11:40:07.646" v="334"/>
          <ac:spMkLst>
            <pc:docMk/>
            <pc:sldMk cId="1059735701" sldId="296"/>
            <ac:spMk id="18" creationId="{90A9A348-369F-4A47-BF20-E08B209F32B3}"/>
          </ac:spMkLst>
        </pc:spChg>
        <pc:picChg chg="add mod">
          <ac:chgData name="Abanoub Riad" userId="3eee0ade-b52f-4e10-8f1f-a69fed49e18a" providerId="ADAL" clId="{327FD66F-EB55-45EB-BDB7-97F4D73C308A}" dt="2021-03-13T11:40:07.646" v="334"/>
          <ac:picMkLst>
            <pc:docMk/>
            <pc:sldMk cId="1059735701" sldId="296"/>
            <ac:picMk id="7" creationId="{1683A2FD-4E44-49CA-8C49-8BCB8EBDA21F}"/>
          </ac:picMkLst>
        </pc:picChg>
        <pc:picChg chg="add mod">
          <ac:chgData name="Abanoub Riad" userId="3eee0ade-b52f-4e10-8f1f-a69fed49e18a" providerId="ADAL" clId="{327FD66F-EB55-45EB-BDB7-97F4D73C308A}" dt="2021-03-13T11:40:07.646" v="334"/>
          <ac:picMkLst>
            <pc:docMk/>
            <pc:sldMk cId="1059735701" sldId="296"/>
            <ac:picMk id="14" creationId="{14A75EE4-6461-40A5-B5BB-1CFD8F00C69F}"/>
          </ac:picMkLst>
        </pc:picChg>
        <pc:picChg chg="add mod">
          <ac:chgData name="Abanoub Riad" userId="3eee0ade-b52f-4e10-8f1f-a69fed49e18a" providerId="ADAL" clId="{327FD66F-EB55-45EB-BDB7-97F4D73C308A}" dt="2021-03-13T11:40:07.646" v="334"/>
          <ac:picMkLst>
            <pc:docMk/>
            <pc:sldMk cId="1059735701" sldId="296"/>
            <ac:picMk id="16" creationId="{FBD3D84B-3DAA-4B7F-8EE3-97B7A6F6387E}"/>
          </ac:picMkLst>
        </pc:picChg>
      </pc:sldChg>
      <pc:sldChg chg="del">
        <pc:chgData name="Abanoub Riad" userId="3eee0ade-b52f-4e10-8f1f-a69fed49e18a" providerId="ADAL" clId="{327FD66F-EB55-45EB-BDB7-97F4D73C308A}" dt="2021-03-13T10:34:04.710" v="56" actId="47"/>
        <pc:sldMkLst>
          <pc:docMk/>
          <pc:sldMk cId="367186313" sldId="297"/>
        </pc:sldMkLst>
      </pc:sldChg>
      <pc:sldChg chg="add del">
        <pc:chgData name="Abanoub Riad" userId="3eee0ade-b52f-4e10-8f1f-a69fed49e18a" providerId="ADAL" clId="{327FD66F-EB55-45EB-BDB7-97F4D73C308A}" dt="2021-03-13T11:39:58.700" v="333"/>
        <pc:sldMkLst>
          <pc:docMk/>
          <pc:sldMk cId="1109934995" sldId="297"/>
        </pc:sldMkLst>
      </pc:sldChg>
      <pc:sldChg chg="addSp delSp modSp add mod delAnim modAnim">
        <pc:chgData name="Abanoub Riad" userId="3eee0ade-b52f-4e10-8f1f-a69fed49e18a" providerId="ADAL" clId="{327FD66F-EB55-45EB-BDB7-97F4D73C308A}" dt="2021-03-13T11:54:01.618" v="475" actId="2711"/>
        <pc:sldMkLst>
          <pc:docMk/>
          <pc:sldMk cId="3671208776" sldId="297"/>
        </pc:sldMkLst>
        <pc:spChg chg="add del mod">
          <ac:chgData name="Abanoub Riad" userId="3eee0ade-b52f-4e10-8f1f-a69fed49e18a" providerId="ADAL" clId="{327FD66F-EB55-45EB-BDB7-97F4D73C308A}" dt="2021-03-13T11:42:20.188" v="337" actId="478"/>
          <ac:spMkLst>
            <pc:docMk/>
            <pc:sldMk cId="3671208776" sldId="297"/>
            <ac:spMk id="5" creationId="{A3092713-E884-4A63-BF67-26389CCF282D}"/>
          </ac:spMkLst>
        </pc:spChg>
        <pc:spChg chg="del">
          <ac:chgData name="Abanoub Riad" userId="3eee0ade-b52f-4e10-8f1f-a69fed49e18a" providerId="ADAL" clId="{327FD66F-EB55-45EB-BDB7-97F4D73C308A}" dt="2021-03-13T11:42:19.062" v="336" actId="478"/>
          <ac:spMkLst>
            <pc:docMk/>
            <pc:sldMk cId="3671208776" sldId="297"/>
            <ac:spMk id="9" creationId="{88B9F70D-9C86-4C35-9FFF-ECD0CBD50C2E}"/>
          </ac:spMkLst>
        </pc:spChg>
        <pc:spChg chg="add mod">
          <ac:chgData name="Abanoub Riad" userId="3eee0ade-b52f-4e10-8f1f-a69fed49e18a" providerId="ADAL" clId="{327FD66F-EB55-45EB-BDB7-97F4D73C308A}" dt="2021-03-13T11:51:53.576" v="430" actId="1076"/>
          <ac:spMkLst>
            <pc:docMk/>
            <pc:sldMk cId="3671208776" sldId="297"/>
            <ac:spMk id="10" creationId="{F6182190-2CBB-4EBA-B5D4-C93385E6C7B7}"/>
          </ac:spMkLst>
        </pc:spChg>
        <pc:spChg chg="add mod">
          <ac:chgData name="Abanoub Riad" userId="3eee0ade-b52f-4e10-8f1f-a69fed49e18a" providerId="ADAL" clId="{327FD66F-EB55-45EB-BDB7-97F4D73C308A}" dt="2021-03-13T11:51:47.791" v="429" actId="1076"/>
          <ac:spMkLst>
            <pc:docMk/>
            <pc:sldMk cId="3671208776" sldId="297"/>
            <ac:spMk id="11" creationId="{B04F2ECB-2665-4AD3-8583-F476B1E53780}"/>
          </ac:spMkLst>
        </pc:spChg>
        <pc:spChg chg="add mod">
          <ac:chgData name="Abanoub Riad" userId="3eee0ade-b52f-4e10-8f1f-a69fed49e18a" providerId="ADAL" clId="{327FD66F-EB55-45EB-BDB7-97F4D73C308A}" dt="2021-03-13T11:54:01.618" v="475" actId="2711"/>
          <ac:spMkLst>
            <pc:docMk/>
            <pc:sldMk cId="3671208776" sldId="297"/>
            <ac:spMk id="12" creationId="{5781ECEB-56EB-44ED-BE64-222660E3F05F}"/>
          </ac:spMkLst>
        </pc:spChg>
        <pc:picChg chg="add mod">
          <ac:chgData name="Abanoub Riad" userId="3eee0ade-b52f-4e10-8f1f-a69fed49e18a" providerId="ADAL" clId="{327FD66F-EB55-45EB-BDB7-97F4D73C308A}" dt="2021-03-13T11:51:53.576" v="430" actId="1076"/>
          <ac:picMkLst>
            <pc:docMk/>
            <pc:sldMk cId="3671208776" sldId="297"/>
            <ac:picMk id="7" creationId="{4C80DBFD-B651-48D0-98CD-D7E2066ABDD9}"/>
          </ac:picMkLst>
        </pc:picChg>
      </pc:sldChg>
      <pc:sldChg chg="addSp modSp add mod modAnim">
        <pc:chgData name="Abanoub Riad" userId="3eee0ade-b52f-4e10-8f1f-a69fed49e18a" providerId="ADAL" clId="{327FD66F-EB55-45EB-BDB7-97F4D73C308A}" dt="2021-03-13T12:38:11.835" v="1124" actId="1076"/>
        <pc:sldMkLst>
          <pc:docMk/>
          <pc:sldMk cId="771223951" sldId="298"/>
        </pc:sldMkLst>
        <pc:spChg chg="add mod">
          <ac:chgData name="Abanoub Riad" userId="3eee0ade-b52f-4e10-8f1f-a69fed49e18a" providerId="ADAL" clId="{327FD66F-EB55-45EB-BDB7-97F4D73C308A}" dt="2021-03-13T11:55:38.695" v="539" actId="1076"/>
          <ac:spMkLst>
            <pc:docMk/>
            <pc:sldMk cId="771223951" sldId="298"/>
            <ac:spMk id="5" creationId="{CB83893E-6917-4B04-B6D0-E2D7790B8092}"/>
          </ac:spMkLst>
        </pc:spChg>
        <pc:spChg chg="add mod">
          <ac:chgData name="Abanoub Riad" userId="3eee0ade-b52f-4e10-8f1f-a69fed49e18a" providerId="ADAL" clId="{327FD66F-EB55-45EB-BDB7-97F4D73C308A}" dt="2021-03-13T11:59:36.048" v="935" actId="1076"/>
          <ac:spMkLst>
            <pc:docMk/>
            <pc:sldMk cId="771223951" sldId="298"/>
            <ac:spMk id="6" creationId="{75822EDA-076F-408F-8877-C9B22522E94B}"/>
          </ac:spMkLst>
        </pc:spChg>
        <pc:spChg chg="add mod">
          <ac:chgData name="Abanoub Riad" userId="3eee0ade-b52f-4e10-8f1f-a69fed49e18a" providerId="ADAL" clId="{327FD66F-EB55-45EB-BDB7-97F4D73C308A}" dt="2021-03-13T12:00:15.528" v="958" actId="1076"/>
          <ac:spMkLst>
            <pc:docMk/>
            <pc:sldMk cId="771223951" sldId="298"/>
            <ac:spMk id="7" creationId="{F622E6C6-7E09-4368-B162-D5963137E22D}"/>
          </ac:spMkLst>
        </pc:spChg>
        <pc:spChg chg="add mod">
          <ac:chgData name="Abanoub Riad" userId="3eee0ade-b52f-4e10-8f1f-a69fed49e18a" providerId="ADAL" clId="{327FD66F-EB55-45EB-BDB7-97F4D73C308A}" dt="2021-03-13T12:38:11.835" v="1124" actId="1076"/>
          <ac:spMkLst>
            <pc:docMk/>
            <pc:sldMk cId="771223951" sldId="298"/>
            <ac:spMk id="8" creationId="{0D5A6D14-DF64-43F8-B15A-19D45A5E77DD}"/>
          </ac:spMkLst>
        </pc:spChg>
        <pc:spChg chg="mod">
          <ac:chgData name="Abanoub Riad" userId="3eee0ade-b52f-4e10-8f1f-a69fed49e18a" providerId="ADAL" clId="{327FD66F-EB55-45EB-BDB7-97F4D73C308A}" dt="2021-03-13T11:55:06.719" v="503" actId="1076"/>
          <ac:spMkLst>
            <pc:docMk/>
            <pc:sldMk cId="771223951" sldId="298"/>
            <ac:spMk id="9" creationId="{88B9F70D-9C86-4C35-9FFF-ECD0CBD50C2E}"/>
          </ac:spMkLst>
        </pc:spChg>
        <pc:spChg chg="add mod">
          <ac:chgData name="Abanoub Riad" userId="3eee0ade-b52f-4e10-8f1f-a69fed49e18a" providerId="ADAL" clId="{327FD66F-EB55-45EB-BDB7-97F4D73C308A}" dt="2021-03-13T12:03:29.024" v="1057" actId="1076"/>
          <ac:spMkLst>
            <pc:docMk/>
            <pc:sldMk cId="771223951" sldId="298"/>
            <ac:spMk id="10" creationId="{EAD0BD31-422E-41E2-BB3F-AFC2A39392EB}"/>
          </ac:spMkLst>
        </pc:spChg>
        <pc:spChg chg="add mod">
          <ac:chgData name="Abanoub Riad" userId="3eee0ade-b52f-4e10-8f1f-a69fed49e18a" providerId="ADAL" clId="{327FD66F-EB55-45EB-BDB7-97F4D73C308A}" dt="2021-03-13T12:36:49.978" v="1098" actId="1076"/>
          <ac:spMkLst>
            <pc:docMk/>
            <pc:sldMk cId="771223951" sldId="298"/>
            <ac:spMk id="11" creationId="{9E4F0267-6748-4C31-B094-64D66BD10CE3}"/>
          </ac:spMkLst>
        </pc:spChg>
        <pc:spChg chg="add mod">
          <ac:chgData name="Abanoub Riad" userId="3eee0ade-b52f-4e10-8f1f-a69fed49e18a" providerId="ADAL" clId="{327FD66F-EB55-45EB-BDB7-97F4D73C308A}" dt="2021-03-13T12:37:22.194" v="1115" actId="14100"/>
          <ac:spMkLst>
            <pc:docMk/>
            <pc:sldMk cId="771223951" sldId="298"/>
            <ac:spMk id="12" creationId="{82985D59-3719-4809-8F40-480383A501B8}"/>
          </ac:spMkLst>
        </pc:spChg>
      </pc:sldChg>
      <pc:sldChg chg="del">
        <pc:chgData name="Abanoub Riad" userId="3eee0ade-b52f-4e10-8f1f-a69fed49e18a" providerId="ADAL" clId="{327FD66F-EB55-45EB-BDB7-97F4D73C308A}" dt="2021-03-13T10:34:05.581" v="58" actId="47"/>
        <pc:sldMkLst>
          <pc:docMk/>
          <pc:sldMk cId="1372780072" sldId="298"/>
        </pc:sldMkLst>
      </pc:sldChg>
      <pc:sldChg chg="addSp delSp modSp add mod delAnim modAnim">
        <pc:chgData name="Abanoub Riad" userId="3eee0ade-b52f-4e10-8f1f-a69fed49e18a" providerId="ADAL" clId="{327FD66F-EB55-45EB-BDB7-97F4D73C308A}" dt="2021-03-13T12:43:33.739" v="1190"/>
        <pc:sldMkLst>
          <pc:docMk/>
          <pc:sldMk cId="181374122" sldId="299"/>
        </pc:sldMkLst>
        <pc:spChg chg="mod">
          <ac:chgData name="Abanoub Riad" userId="3eee0ade-b52f-4e10-8f1f-a69fed49e18a" providerId="ADAL" clId="{327FD66F-EB55-45EB-BDB7-97F4D73C308A}" dt="2021-03-13T12:39:25.514" v="1151" actId="1076"/>
          <ac:spMkLst>
            <pc:docMk/>
            <pc:sldMk cId="181374122" sldId="299"/>
            <ac:spMk id="5" creationId="{CB83893E-6917-4B04-B6D0-E2D7790B8092}"/>
          </ac:spMkLst>
        </pc:spChg>
        <pc:spChg chg="del">
          <ac:chgData name="Abanoub Riad" userId="3eee0ade-b52f-4e10-8f1f-a69fed49e18a" providerId="ADAL" clId="{327FD66F-EB55-45EB-BDB7-97F4D73C308A}" dt="2021-03-13T12:38:57.947" v="1126" actId="478"/>
          <ac:spMkLst>
            <pc:docMk/>
            <pc:sldMk cId="181374122" sldId="299"/>
            <ac:spMk id="6" creationId="{75822EDA-076F-408F-8877-C9B22522E94B}"/>
          </ac:spMkLst>
        </pc:spChg>
        <pc:spChg chg="del">
          <ac:chgData name="Abanoub Riad" userId="3eee0ade-b52f-4e10-8f1f-a69fed49e18a" providerId="ADAL" clId="{327FD66F-EB55-45EB-BDB7-97F4D73C308A}" dt="2021-03-13T12:39:05.441" v="1130" actId="478"/>
          <ac:spMkLst>
            <pc:docMk/>
            <pc:sldMk cId="181374122" sldId="299"/>
            <ac:spMk id="7" creationId="{F622E6C6-7E09-4368-B162-D5963137E22D}"/>
          </ac:spMkLst>
        </pc:spChg>
        <pc:spChg chg="del">
          <ac:chgData name="Abanoub Riad" userId="3eee0ade-b52f-4e10-8f1f-a69fed49e18a" providerId="ADAL" clId="{327FD66F-EB55-45EB-BDB7-97F4D73C308A}" dt="2021-03-13T12:38:57.947" v="1126" actId="478"/>
          <ac:spMkLst>
            <pc:docMk/>
            <pc:sldMk cId="181374122" sldId="299"/>
            <ac:spMk id="8" creationId="{0D5A6D14-DF64-43F8-B15A-19D45A5E77DD}"/>
          </ac:spMkLst>
        </pc:spChg>
        <pc:spChg chg="del">
          <ac:chgData name="Abanoub Riad" userId="3eee0ade-b52f-4e10-8f1f-a69fed49e18a" providerId="ADAL" clId="{327FD66F-EB55-45EB-BDB7-97F4D73C308A}" dt="2021-03-13T12:39:00.943" v="1127" actId="478"/>
          <ac:spMkLst>
            <pc:docMk/>
            <pc:sldMk cId="181374122" sldId="299"/>
            <ac:spMk id="10" creationId="{EAD0BD31-422E-41E2-BB3F-AFC2A39392EB}"/>
          </ac:spMkLst>
        </pc:spChg>
        <pc:spChg chg="del">
          <ac:chgData name="Abanoub Riad" userId="3eee0ade-b52f-4e10-8f1f-a69fed49e18a" providerId="ADAL" clId="{327FD66F-EB55-45EB-BDB7-97F4D73C308A}" dt="2021-03-13T12:39:04.168" v="1129" actId="478"/>
          <ac:spMkLst>
            <pc:docMk/>
            <pc:sldMk cId="181374122" sldId="299"/>
            <ac:spMk id="11" creationId="{9E4F0267-6748-4C31-B094-64D66BD10CE3}"/>
          </ac:spMkLst>
        </pc:spChg>
        <pc:spChg chg="del">
          <ac:chgData name="Abanoub Riad" userId="3eee0ade-b52f-4e10-8f1f-a69fed49e18a" providerId="ADAL" clId="{327FD66F-EB55-45EB-BDB7-97F4D73C308A}" dt="2021-03-13T12:39:02.405" v="1128" actId="478"/>
          <ac:spMkLst>
            <pc:docMk/>
            <pc:sldMk cId="181374122" sldId="299"/>
            <ac:spMk id="12" creationId="{82985D59-3719-4809-8F40-480383A501B8}"/>
          </ac:spMkLst>
        </pc:spChg>
        <pc:spChg chg="add mod">
          <ac:chgData name="Abanoub Riad" userId="3eee0ade-b52f-4e10-8f1f-a69fed49e18a" providerId="ADAL" clId="{327FD66F-EB55-45EB-BDB7-97F4D73C308A}" dt="2021-03-13T12:39:56.826" v="1166" actId="20577"/>
          <ac:spMkLst>
            <pc:docMk/>
            <pc:sldMk cId="181374122" sldId="299"/>
            <ac:spMk id="13" creationId="{1FD77592-701D-4E70-B90C-DDE900AA4894}"/>
          </ac:spMkLst>
        </pc:spChg>
        <pc:spChg chg="add del mod">
          <ac:chgData name="Abanoub Riad" userId="3eee0ade-b52f-4e10-8f1f-a69fed49e18a" providerId="ADAL" clId="{327FD66F-EB55-45EB-BDB7-97F4D73C308A}" dt="2021-03-13T12:41:11.149" v="1169" actId="478"/>
          <ac:spMkLst>
            <pc:docMk/>
            <pc:sldMk cId="181374122" sldId="299"/>
            <ac:spMk id="14" creationId="{7F22E31F-BD76-4463-AD28-C4B74E02A3D9}"/>
          </ac:spMkLst>
        </pc:spChg>
        <pc:spChg chg="add mod">
          <ac:chgData name="Abanoub Riad" userId="3eee0ade-b52f-4e10-8f1f-a69fed49e18a" providerId="ADAL" clId="{327FD66F-EB55-45EB-BDB7-97F4D73C308A}" dt="2021-03-13T12:42:15.850" v="1175" actId="1076"/>
          <ac:spMkLst>
            <pc:docMk/>
            <pc:sldMk cId="181374122" sldId="299"/>
            <ac:spMk id="15" creationId="{ABCAB0AA-D8CD-4544-84EF-34FC3F523C40}"/>
          </ac:spMkLst>
        </pc:spChg>
        <pc:spChg chg="add mod">
          <ac:chgData name="Abanoub Riad" userId="3eee0ade-b52f-4e10-8f1f-a69fed49e18a" providerId="ADAL" clId="{327FD66F-EB55-45EB-BDB7-97F4D73C308A}" dt="2021-03-13T12:42:21.722" v="1176" actId="14100"/>
          <ac:spMkLst>
            <pc:docMk/>
            <pc:sldMk cId="181374122" sldId="299"/>
            <ac:spMk id="17" creationId="{C6B98E3E-8BC8-48FB-9710-57C228A072D5}"/>
          </ac:spMkLst>
        </pc:spChg>
        <pc:spChg chg="add mod">
          <ac:chgData name="Abanoub Riad" userId="3eee0ade-b52f-4e10-8f1f-a69fed49e18a" providerId="ADAL" clId="{327FD66F-EB55-45EB-BDB7-97F4D73C308A}" dt="2021-03-13T12:42:27.842" v="1178" actId="1076"/>
          <ac:spMkLst>
            <pc:docMk/>
            <pc:sldMk cId="181374122" sldId="299"/>
            <ac:spMk id="18" creationId="{410598DA-8174-4483-B1BC-217E6F1EDA15}"/>
          </ac:spMkLst>
        </pc:spChg>
        <pc:spChg chg="add mod">
          <ac:chgData name="Abanoub Riad" userId="3eee0ade-b52f-4e10-8f1f-a69fed49e18a" providerId="ADAL" clId="{327FD66F-EB55-45EB-BDB7-97F4D73C308A}" dt="2021-03-13T12:43:28.386" v="1188" actId="1076"/>
          <ac:spMkLst>
            <pc:docMk/>
            <pc:sldMk cId="181374122" sldId="299"/>
            <ac:spMk id="20" creationId="{8E41F769-5112-4985-A313-F535A662EDAC}"/>
          </ac:spMkLst>
        </pc:spChg>
        <pc:picChg chg="add mod">
          <ac:chgData name="Abanoub Riad" userId="3eee0ade-b52f-4e10-8f1f-a69fed49e18a" providerId="ADAL" clId="{327FD66F-EB55-45EB-BDB7-97F4D73C308A}" dt="2021-03-13T12:42:56.306" v="1183" actId="14100"/>
          <ac:picMkLst>
            <pc:docMk/>
            <pc:sldMk cId="181374122" sldId="299"/>
            <ac:picMk id="16" creationId="{8DDF770F-F75C-4F87-A78F-7133E2BE69F6}"/>
          </ac:picMkLst>
        </pc:picChg>
        <pc:picChg chg="add mod">
          <ac:chgData name="Abanoub Riad" userId="3eee0ade-b52f-4e10-8f1f-a69fed49e18a" providerId="ADAL" clId="{327FD66F-EB55-45EB-BDB7-97F4D73C308A}" dt="2021-03-13T12:43:04.186" v="1186" actId="1076"/>
          <ac:picMkLst>
            <pc:docMk/>
            <pc:sldMk cId="181374122" sldId="299"/>
            <ac:picMk id="19" creationId="{44F5FD2C-6C1B-41C6-B8AA-BDA08ACE8CD4}"/>
          </ac:picMkLst>
        </pc:picChg>
      </pc:sldChg>
      <pc:sldChg chg="del">
        <pc:chgData name="Abanoub Riad" userId="3eee0ade-b52f-4e10-8f1f-a69fed49e18a" providerId="ADAL" clId="{327FD66F-EB55-45EB-BDB7-97F4D73C308A}" dt="2021-03-13T10:34:05.911" v="59" actId="47"/>
        <pc:sldMkLst>
          <pc:docMk/>
          <pc:sldMk cId="482594640" sldId="299"/>
        </pc:sldMkLst>
      </pc:sldChg>
      <pc:sldChg chg="addSp delSp modSp new del mod modClrScheme chgLayout">
        <pc:chgData name="Abanoub Riad" userId="3eee0ade-b52f-4e10-8f1f-a69fed49e18a" providerId="ADAL" clId="{327FD66F-EB55-45EB-BDB7-97F4D73C308A}" dt="2021-03-13T12:44:22.510" v="1193" actId="47"/>
        <pc:sldMkLst>
          <pc:docMk/>
          <pc:sldMk cId="288613956" sldId="300"/>
        </pc:sldMkLst>
        <pc:spChg chg="mod ord">
          <ac:chgData name="Abanoub Riad" userId="3eee0ade-b52f-4e10-8f1f-a69fed49e18a" providerId="ADAL" clId="{327FD66F-EB55-45EB-BDB7-97F4D73C308A}" dt="2021-03-13T12:44:19.737" v="1192" actId="700"/>
          <ac:spMkLst>
            <pc:docMk/>
            <pc:sldMk cId="288613956" sldId="300"/>
            <ac:spMk id="2" creationId="{A5AA27B0-7377-4471-8919-F725EEB4053D}"/>
          </ac:spMkLst>
        </pc:spChg>
        <pc:spChg chg="mod ord">
          <ac:chgData name="Abanoub Riad" userId="3eee0ade-b52f-4e10-8f1f-a69fed49e18a" providerId="ADAL" clId="{327FD66F-EB55-45EB-BDB7-97F4D73C308A}" dt="2021-03-13T12:44:19.737" v="1192" actId="700"/>
          <ac:spMkLst>
            <pc:docMk/>
            <pc:sldMk cId="288613956" sldId="300"/>
            <ac:spMk id="3" creationId="{7BC7280F-2F6D-4652-AB2E-CC2E72F0285A}"/>
          </ac:spMkLst>
        </pc:spChg>
        <pc:spChg chg="del mod ord">
          <ac:chgData name="Abanoub Riad" userId="3eee0ade-b52f-4e10-8f1f-a69fed49e18a" providerId="ADAL" clId="{327FD66F-EB55-45EB-BDB7-97F4D73C308A}" dt="2021-03-13T12:44:19.737" v="1192" actId="700"/>
          <ac:spMkLst>
            <pc:docMk/>
            <pc:sldMk cId="288613956" sldId="300"/>
            <ac:spMk id="4" creationId="{3CE20B97-1B21-4B60-8B31-9D3FD4880991}"/>
          </ac:spMkLst>
        </pc:spChg>
        <pc:spChg chg="del mod ord">
          <ac:chgData name="Abanoub Riad" userId="3eee0ade-b52f-4e10-8f1f-a69fed49e18a" providerId="ADAL" clId="{327FD66F-EB55-45EB-BDB7-97F4D73C308A}" dt="2021-03-13T12:44:19.737" v="1192" actId="700"/>
          <ac:spMkLst>
            <pc:docMk/>
            <pc:sldMk cId="288613956" sldId="300"/>
            <ac:spMk id="5" creationId="{7DEB8BB6-A876-4C44-B311-82D8AF79A11E}"/>
          </ac:spMkLst>
        </pc:spChg>
        <pc:spChg chg="add mod ord">
          <ac:chgData name="Abanoub Riad" userId="3eee0ade-b52f-4e10-8f1f-a69fed49e18a" providerId="ADAL" clId="{327FD66F-EB55-45EB-BDB7-97F4D73C308A}" dt="2021-03-13T12:44:19.737" v="1192" actId="700"/>
          <ac:spMkLst>
            <pc:docMk/>
            <pc:sldMk cId="288613956" sldId="300"/>
            <ac:spMk id="6" creationId="{17A51126-8626-4BF1-845C-542A4940CF43}"/>
          </ac:spMkLst>
        </pc:spChg>
        <pc:spChg chg="add mod ord">
          <ac:chgData name="Abanoub Riad" userId="3eee0ade-b52f-4e10-8f1f-a69fed49e18a" providerId="ADAL" clId="{327FD66F-EB55-45EB-BDB7-97F4D73C308A}" dt="2021-03-13T12:44:19.737" v="1192" actId="700"/>
          <ac:spMkLst>
            <pc:docMk/>
            <pc:sldMk cId="288613956" sldId="300"/>
            <ac:spMk id="7" creationId="{12885E82-8F6A-4521-9AD9-1B703732E7A1}"/>
          </ac:spMkLst>
        </pc:spChg>
      </pc:sldChg>
      <pc:sldChg chg="addSp delSp modSp add del mod delAnim modAnim">
        <pc:chgData name="Abanoub Riad" userId="3eee0ade-b52f-4e10-8f1f-a69fed49e18a" providerId="ADAL" clId="{327FD66F-EB55-45EB-BDB7-97F4D73C308A}" dt="2021-03-13T12:46:00.019" v="1204" actId="2696"/>
        <pc:sldMkLst>
          <pc:docMk/>
          <pc:sldMk cId="790743684" sldId="300"/>
        </pc:sldMkLst>
        <pc:spChg chg="add del mod">
          <ac:chgData name="Abanoub Riad" userId="3eee0ade-b52f-4e10-8f1f-a69fed49e18a" providerId="ADAL" clId="{327FD66F-EB55-45EB-BDB7-97F4D73C308A}" dt="2021-03-13T12:44:33.402" v="1196" actId="478"/>
          <ac:spMkLst>
            <pc:docMk/>
            <pc:sldMk cId="790743684" sldId="300"/>
            <ac:spMk id="5" creationId="{30458C6A-10E7-450E-8C81-DE1C47B18B78}"/>
          </ac:spMkLst>
        </pc:spChg>
        <pc:spChg chg="add mod">
          <ac:chgData name="Abanoub Riad" userId="3eee0ade-b52f-4e10-8f1f-a69fed49e18a" providerId="ADAL" clId="{327FD66F-EB55-45EB-BDB7-97F4D73C308A}" dt="2021-03-13T12:44:42.959" v="1197"/>
          <ac:spMkLst>
            <pc:docMk/>
            <pc:sldMk cId="790743684" sldId="300"/>
            <ac:spMk id="7" creationId="{21BC0D2D-060B-4B72-B38A-9F10F0D7BE47}"/>
          </ac:spMkLst>
        </pc:spChg>
        <pc:spChg chg="add mod">
          <ac:chgData name="Abanoub Riad" userId="3eee0ade-b52f-4e10-8f1f-a69fed49e18a" providerId="ADAL" clId="{327FD66F-EB55-45EB-BDB7-97F4D73C308A}" dt="2021-03-13T12:44:42.959" v="1197"/>
          <ac:spMkLst>
            <pc:docMk/>
            <pc:sldMk cId="790743684" sldId="300"/>
            <ac:spMk id="8" creationId="{4C740DB8-561A-46EF-96AC-8F0AEBBE0004}"/>
          </ac:spMkLst>
        </pc:spChg>
        <pc:spChg chg="del">
          <ac:chgData name="Abanoub Riad" userId="3eee0ade-b52f-4e10-8f1f-a69fed49e18a" providerId="ADAL" clId="{327FD66F-EB55-45EB-BDB7-97F4D73C308A}" dt="2021-03-13T12:44:32.029" v="1195" actId="478"/>
          <ac:spMkLst>
            <pc:docMk/>
            <pc:sldMk cId="790743684" sldId="300"/>
            <ac:spMk id="9" creationId="{88B9F70D-9C86-4C35-9FFF-ECD0CBD50C2E}"/>
          </ac:spMkLst>
        </pc:spChg>
        <pc:spChg chg="add mod">
          <ac:chgData name="Abanoub Riad" userId="3eee0ade-b52f-4e10-8f1f-a69fed49e18a" providerId="ADAL" clId="{327FD66F-EB55-45EB-BDB7-97F4D73C308A}" dt="2021-03-13T12:44:42.959" v="1197"/>
          <ac:spMkLst>
            <pc:docMk/>
            <pc:sldMk cId="790743684" sldId="300"/>
            <ac:spMk id="10" creationId="{51C82A64-2FD6-438A-9B59-4A186D2BD112}"/>
          </ac:spMkLst>
        </pc:spChg>
        <pc:spChg chg="add mod">
          <ac:chgData name="Abanoub Riad" userId="3eee0ade-b52f-4e10-8f1f-a69fed49e18a" providerId="ADAL" clId="{327FD66F-EB55-45EB-BDB7-97F4D73C308A}" dt="2021-03-13T12:44:42.959" v="1197"/>
          <ac:spMkLst>
            <pc:docMk/>
            <pc:sldMk cId="790743684" sldId="300"/>
            <ac:spMk id="11" creationId="{88B30155-CAD0-48C1-A763-16FC13E7FEEB}"/>
          </ac:spMkLst>
        </pc:spChg>
        <pc:spChg chg="add mod">
          <ac:chgData name="Abanoub Riad" userId="3eee0ade-b52f-4e10-8f1f-a69fed49e18a" providerId="ADAL" clId="{327FD66F-EB55-45EB-BDB7-97F4D73C308A}" dt="2021-03-13T12:44:42.959" v="1197"/>
          <ac:spMkLst>
            <pc:docMk/>
            <pc:sldMk cId="790743684" sldId="300"/>
            <ac:spMk id="12" creationId="{1CADC41A-11A2-4FBA-B9D6-DDCA037E4E44}"/>
          </ac:spMkLst>
        </pc:spChg>
        <pc:spChg chg="add mod">
          <ac:chgData name="Abanoub Riad" userId="3eee0ade-b52f-4e10-8f1f-a69fed49e18a" providerId="ADAL" clId="{327FD66F-EB55-45EB-BDB7-97F4D73C308A}" dt="2021-03-13T12:44:42.959" v="1197"/>
          <ac:spMkLst>
            <pc:docMk/>
            <pc:sldMk cId="790743684" sldId="300"/>
            <ac:spMk id="13" creationId="{37BA9160-540D-43BB-AD6A-53FCD453E519}"/>
          </ac:spMkLst>
        </pc:spChg>
        <pc:picChg chg="add mod">
          <ac:chgData name="Abanoub Riad" userId="3eee0ade-b52f-4e10-8f1f-a69fed49e18a" providerId="ADAL" clId="{327FD66F-EB55-45EB-BDB7-97F4D73C308A}" dt="2021-03-13T12:44:42.959" v="1197"/>
          <ac:picMkLst>
            <pc:docMk/>
            <pc:sldMk cId="790743684" sldId="300"/>
            <ac:picMk id="14" creationId="{4C179062-0004-4BDC-A0AC-1390750AEBEA}"/>
          </ac:picMkLst>
        </pc:picChg>
      </pc:sldChg>
      <pc:sldChg chg="del">
        <pc:chgData name="Abanoub Riad" userId="3eee0ade-b52f-4e10-8f1f-a69fed49e18a" providerId="ADAL" clId="{327FD66F-EB55-45EB-BDB7-97F4D73C308A}" dt="2021-03-13T10:34:06.269" v="60" actId="47"/>
        <pc:sldMkLst>
          <pc:docMk/>
          <pc:sldMk cId="2589458745" sldId="300"/>
        </pc:sldMkLst>
      </pc:sldChg>
      <pc:sldChg chg="addSp delSp modSp add mod delAnim modAnim">
        <pc:chgData name="Abanoub Riad" userId="3eee0ade-b52f-4e10-8f1f-a69fed49e18a" providerId="ADAL" clId="{327FD66F-EB55-45EB-BDB7-97F4D73C308A}" dt="2021-03-13T12:45:26.193" v="1203"/>
        <pc:sldMkLst>
          <pc:docMk/>
          <pc:sldMk cId="736773662" sldId="301"/>
        </pc:sldMkLst>
        <pc:spChg chg="add del mod">
          <ac:chgData name="Abanoub Riad" userId="3eee0ade-b52f-4e10-8f1f-a69fed49e18a" providerId="ADAL" clId="{327FD66F-EB55-45EB-BDB7-97F4D73C308A}" dt="2021-03-13T12:45:06.392" v="1200" actId="478"/>
          <ac:spMkLst>
            <pc:docMk/>
            <pc:sldMk cId="736773662" sldId="301"/>
            <ac:spMk id="5" creationId="{47819DB9-3C88-480B-8D0B-71D10F25BDF6}"/>
          </ac:spMkLst>
        </pc:spChg>
        <pc:spChg chg="del">
          <ac:chgData name="Abanoub Riad" userId="3eee0ade-b52f-4e10-8f1f-a69fed49e18a" providerId="ADAL" clId="{327FD66F-EB55-45EB-BDB7-97F4D73C308A}" dt="2021-03-13T12:45:04.134" v="1199" actId="478"/>
          <ac:spMkLst>
            <pc:docMk/>
            <pc:sldMk cId="736773662" sldId="301"/>
            <ac:spMk id="7" creationId="{21BC0D2D-060B-4B72-B38A-9F10F0D7BE47}"/>
          </ac:spMkLst>
        </pc:spChg>
        <pc:spChg chg="del">
          <ac:chgData name="Abanoub Riad" userId="3eee0ade-b52f-4e10-8f1f-a69fed49e18a" providerId="ADAL" clId="{327FD66F-EB55-45EB-BDB7-97F4D73C308A}" dt="2021-03-13T12:45:04.134" v="1199" actId="478"/>
          <ac:spMkLst>
            <pc:docMk/>
            <pc:sldMk cId="736773662" sldId="301"/>
            <ac:spMk id="8" creationId="{4C740DB8-561A-46EF-96AC-8F0AEBBE0004}"/>
          </ac:spMkLst>
        </pc:spChg>
        <pc:spChg chg="del">
          <ac:chgData name="Abanoub Riad" userId="3eee0ade-b52f-4e10-8f1f-a69fed49e18a" providerId="ADAL" clId="{327FD66F-EB55-45EB-BDB7-97F4D73C308A}" dt="2021-03-13T12:45:04.134" v="1199" actId="478"/>
          <ac:spMkLst>
            <pc:docMk/>
            <pc:sldMk cId="736773662" sldId="301"/>
            <ac:spMk id="10" creationId="{51C82A64-2FD6-438A-9B59-4A186D2BD112}"/>
          </ac:spMkLst>
        </pc:spChg>
        <pc:spChg chg="del">
          <ac:chgData name="Abanoub Riad" userId="3eee0ade-b52f-4e10-8f1f-a69fed49e18a" providerId="ADAL" clId="{327FD66F-EB55-45EB-BDB7-97F4D73C308A}" dt="2021-03-13T12:45:04.134" v="1199" actId="478"/>
          <ac:spMkLst>
            <pc:docMk/>
            <pc:sldMk cId="736773662" sldId="301"/>
            <ac:spMk id="11" creationId="{88B30155-CAD0-48C1-A763-16FC13E7FEEB}"/>
          </ac:spMkLst>
        </pc:spChg>
        <pc:spChg chg="del">
          <ac:chgData name="Abanoub Riad" userId="3eee0ade-b52f-4e10-8f1f-a69fed49e18a" providerId="ADAL" clId="{327FD66F-EB55-45EB-BDB7-97F4D73C308A}" dt="2021-03-13T12:45:04.134" v="1199" actId="478"/>
          <ac:spMkLst>
            <pc:docMk/>
            <pc:sldMk cId="736773662" sldId="301"/>
            <ac:spMk id="12" creationId="{1CADC41A-11A2-4FBA-B9D6-DDCA037E4E44}"/>
          </ac:spMkLst>
        </pc:spChg>
        <pc:spChg chg="del">
          <ac:chgData name="Abanoub Riad" userId="3eee0ade-b52f-4e10-8f1f-a69fed49e18a" providerId="ADAL" clId="{327FD66F-EB55-45EB-BDB7-97F4D73C308A}" dt="2021-03-13T12:45:04.134" v="1199" actId="478"/>
          <ac:spMkLst>
            <pc:docMk/>
            <pc:sldMk cId="736773662" sldId="301"/>
            <ac:spMk id="13" creationId="{37BA9160-540D-43BB-AD6A-53FCD453E519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15" creationId="{6F0C513A-771C-4B51-B555-7AFBAC8F5135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16" creationId="{0E05F831-34F8-4580-8F3B-7A1CEA1EA88F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19" creationId="{E2631F7E-0A3F-4834-9D7A-59AB9013EBF6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0" creationId="{C6A1BD05-80F2-4F9B-AD5A-B9F7644928E4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1" creationId="{A9A7F924-B3EA-4C76-B266-B43C6170904E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2" creationId="{F41F0137-8D60-403A-BBFB-93932E3687E1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3" creationId="{C2EE6121-2B0B-4985-9A59-BF8DA966FEAF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4" creationId="{2CF4AC88-D88A-434D-B92B-8DBDBA0C7EB4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5" creationId="{6629FFEC-1807-4690-A7A0-1DE5545BD970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6" creationId="{A385DAB4-9D7D-44C8-BF4B-3ED2B1BEAF14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7" creationId="{95EF5D06-D9E4-45EB-A5F2-E50946F8C252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8" creationId="{09EAAF5B-FC66-47D4-A7CC-703082273632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29" creationId="{BADCD817-ABC6-4034-92AA-6F4928C05CC1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30" creationId="{3588376C-F422-48E9-B0D0-D8F05189BF14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31" creationId="{3CE2CE1D-D4AD-45B0-A9CF-4174651F2629}"/>
          </ac:spMkLst>
        </pc:spChg>
        <pc:spChg chg="add mod">
          <ac:chgData name="Abanoub Riad" userId="3eee0ade-b52f-4e10-8f1f-a69fed49e18a" providerId="ADAL" clId="{327FD66F-EB55-45EB-BDB7-97F4D73C308A}" dt="2021-03-13T12:45:26.193" v="1203"/>
          <ac:spMkLst>
            <pc:docMk/>
            <pc:sldMk cId="736773662" sldId="301"/>
            <ac:spMk id="32" creationId="{47FC090B-EE28-4443-BCF6-667FFEC7E1C2}"/>
          </ac:spMkLst>
        </pc:spChg>
        <pc:picChg chg="del">
          <ac:chgData name="Abanoub Riad" userId="3eee0ade-b52f-4e10-8f1f-a69fed49e18a" providerId="ADAL" clId="{327FD66F-EB55-45EB-BDB7-97F4D73C308A}" dt="2021-03-13T12:45:04.134" v="1199" actId="478"/>
          <ac:picMkLst>
            <pc:docMk/>
            <pc:sldMk cId="736773662" sldId="301"/>
            <ac:picMk id="14" creationId="{4C179062-0004-4BDC-A0AC-1390750AEBEA}"/>
          </ac:picMkLst>
        </pc:picChg>
        <pc:picChg chg="add mod">
          <ac:chgData name="Abanoub Riad" userId="3eee0ade-b52f-4e10-8f1f-a69fed49e18a" providerId="ADAL" clId="{327FD66F-EB55-45EB-BDB7-97F4D73C308A}" dt="2021-03-13T12:45:26.193" v="1203"/>
          <ac:picMkLst>
            <pc:docMk/>
            <pc:sldMk cId="736773662" sldId="301"/>
            <ac:picMk id="17" creationId="{8936660E-444A-42EB-B213-46FE0717527B}"/>
          </ac:picMkLst>
        </pc:picChg>
        <pc:picChg chg="add mod">
          <ac:chgData name="Abanoub Riad" userId="3eee0ade-b52f-4e10-8f1f-a69fed49e18a" providerId="ADAL" clId="{327FD66F-EB55-45EB-BDB7-97F4D73C308A}" dt="2021-03-13T12:45:26.193" v="1203"/>
          <ac:picMkLst>
            <pc:docMk/>
            <pc:sldMk cId="736773662" sldId="301"/>
            <ac:picMk id="18" creationId="{537E9108-335A-482B-973A-95B1990D18EB}"/>
          </ac:picMkLst>
        </pc:picChg>
      </pc:sldChg>
      <pc:sldChg chg="del">
        <pc:chgData name="Abanoub Riad" userId="3eee0ade-b52f-4e10-8f1f-a69fed49e18a" providerId="ADAL" clId="{327FD66F-EB55-45EB-BDB7-97F4D73C308A}" dt="2021-03-13T10:34:06.620" v="61" actId="47"/>
        <pc:sldMkLst>
          <pc:docMk/>
          <pc:sldMk cId="3639552081" sldId="301"/>
        </pc:sldMkLst>
      </pc:sldChg>
      <pc:sldChg chg="addSp delSp modSp add mod delAnim modAnim">
        <pc:chgData name="Abanoub Riad" userId="3eee0ade-b52f-4e10-8f1f-a69fed49e18a" providerId="ADAL" clId="{327FD66F-EB55-45EB-BDB7-97F4D73C308A}" dt="2021-03-13T12:47:14.755" v="1211" actId="1076"/>
        <pc:sldMkLst>
          <pc:docMk/>
          <pc:sldMk cId="747289124" sldId="302"/>
        </pc:sldMkLst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5" creationId="{CB83893E-6917-4B04-B6D0-E2D7790B8092}"/>
          </ac:spMkLst>
        </pc:spChg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6" creationId="{75822EDA-076F-408F-8877-C9B22522E94B}"/>
          </ac:spMkLst>
        </pc:spChg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7" creationId="{F622E6C6-7E09-4368-B162-D5963137E22D}"/>
          </ac:spMkLst>
        </pc:spChg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8" creationId="{0D5A6D14-DF64-43F8-B15A-19D45A5E77DD}"/>
          </ac:spMkLst>
        </pc:spChg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9" creationId="{88B9F70D-9C86-4C35-9FFF-ECD0CBD50C2E}"/>
          </ac:spMkLst>
        </pc:spChg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10" creationId="{EAD0BD31-422E-41E2-BB3F-AFC2A39392EB}"/>
          </ac:spMkLst>
        </pc:spChg>
        <pc:spChg chg="del">
          <ac:chgData name="Abanoub Riad" userId="3eee0ade-b52f-4e10-8f1f-a69fed49e18a" providerId="ADAL" clId="{327FD66F-EB55-45EB-BDB7-97F4D73C308A}" dt="2021-03-13T12:46:48.949" v="1208" actId="478"/>
          <ac:spMkLst>
            <pc:docMk/>
            <pc:sldMk cId="747289124" sldId="302"/>
            <ac:spMk id="11" creationId="{9E4F0267-6748-4C31-B094-64D66BD10CE3}"/>
          </ac:spMkLst>
        </pc:spChg>
        <pc:spChg chg="del">
          <ac:chgData name="Abanoub Riad" userId="3eee0ade-b52f-4e10-8f1f-a69fed49e18a" providerId="ADAL" clId="{327FD66F-EB55-45EB-BDB7-97F4D73C308A}" dt="2021-03-13T12:46:44.299" v="1206" actId="478"/>
          <ac:spMkLst>
            <pc:docMk/>
            <pc:sldMk cId="747289124" sldId="302"/>
            <ac:spMk id="12" creationId="{82985D59-3719-4809-8F40-480383A501B8}"/>
          </ac:spMkLst>
        </pc:spChg>
        <pc:spChg chg="add del mod">
          <ac:chgData name="Abanoub Riad" userId="3eee0ade-b52f-4e10-8f1f-a69fed49e18a" providerId="ADAL" clId="{327FD66F-EB55-45EB-BDB7-97F4D73C308A}" dt="2021-03-13T12:46:47.139" v="1207" actId="478"/>
          <ac:spMkLst>
            <pc:docMk/>
            <pc:sldMk cId="747289124" sldId="302"/>
            <ac:spMk id="13" creationId="{D4113DBF-22CE-4AC9-AF0C-D5D53CDC821C}"/>
          </ac:spMkLst>
        </pc:spChg>
        <pc:spChg chg="add mod">
          <ac:chgData name="Abanoub Riad" userId="3eee0ade-b52f-4e10-8f1f-a69fed49e18a" providerId="ADAL" clId="{327FD66F-EB55-45EB-BDB7-97F4D73C308A}" dt="2021-03-13T12:47:14.755" v="1211" actId="1076"/>
          <ac:spMkLst>
            <pc:docMk/>
            <pc:sldMk cId="747289124" sldId="302"/>
            <ac:spMk id="14" creationId="{DABF3B3B-32A9-4B01-B0A0-30FBF8B16ED9}"/>
          </ac:spMkLst>
        </pc:spChg>
        <pc:spChg chg="add mod">
          <ac:chgData name="Abanoub Riad" userId="3eee0ade-b52f-4e10-8f1f-a69fed49e18a" providerId="ADAL" clId="{327FD66F-EB55-45EB-BDB7-97F4D73C308A}" dt="2021-03-13T12:47:14.755" v="1211" actId="1076"/>
          <ac:spMkLst>
            <pc:docMk/>
            <pc:sldMk cId="747289124" sldId="302"/>
            <ac:spMk id="15" creationId="{29B963E3-F1B1-4DA3-B253-5432DE4B25E3}"/>
          </ac:spMkLst>
        </pc:spChg>
        <pc:spChg chg="add mod">
          <ac:chgData name="Abanoub Riad" userId="3eee0ade-b52f-4e10-8f1f-a69fed49e18a" providerId="ADAL" clId="{327FD66F-EB55-45EB-BDB7-97F4D73C308A}" dt="2021-03-13T12:47:14.755" v="1211" actId="1076"/>
          <ac:spMkLst>
            <pc:docMk/>
            <pc:sldMk cId="747289124" sldId="302"/>
            <ac:spMk id="16" creationId="{816B11F5-6BF4-4AF5-B41D-848D1685843E}"/>
          </ac:spMkLst>
        </pc:spChg>
        <pc:spChg chg="add mod">
          <ac:chgData name="Abanoub Riad" userId="3eee0ade-b52f-4e10-8f1f-a69fed49e18a" providerId="ADAL" clId="{327FD66F-EB55-45EB-BDB7-97F4D73C308A}" dt="2021-03-13T12:47:14.755" v="1211" actId="1076"/>
          <ac:spMkLst>
            <pc:docMk/>
            <pc:sldMk cId="747289124" sldId="302"/>
            <ac:spMk id="17" creationId="{A86AE604-5F6C-4D87-89F3-93E11984CBC4}"/>
          </ac:spMkLst>
        </pc:spChg>
        <pc:spChg chg="add mod">
          <ac:chgData name="Abanoub Riad" userId="3eee0ade-b52f-4e10-8f1f-a69fed49e18a" providerId="ADAL" clId="{327FD66F-EB55-45EB-BDB7-97F4D73C308A}" dt="2021-03-13T12:47:14.755" v="1211" actId="1076"/>
          <ac:spMkLst>
            <pc:docMk/>
            <pc:sldMk cId="747289124" sldId="302"/>
            <ac:spMk id="18" creationId="{0E7B42A0-E66E-4F53-A6AE-B78C0C1BD553}"/>
          </ac:spMkLst>
        </pc:spChg>
        <pc:cxnChg chg="add mod">
          <ac:chgData name="Abanoub Riad" userId="3eee0ade-b52f-4e10-8f1f-a69fed49e18a" providerId="ADAL" clId="{327FD66F-EB55-45EB-BDB7-97F4D73C308A}" dt="2021-03-13T12:47:14.755" v="1211" actId="1076"/>
          <ac:cxnSpMkLst>
            <pc:docMk/>
            <pc:sldMk cId="747289124" sldId="302"/>
            <ac:cxnSpMk id="19" creationId="{A96A17B5-D8B1-4765-859A-580541E267B1}"/>
          </ac:cxnSpMkLst>
        </pc:cxnChg>
        <pc:cxnChg chg="add mod">
          <ac:chgData name="Abanoub Riad" userId="3eee0ade-b52f-4e10-8f1f-a69fed49e18a" providerId="ADAL" clId="{327FD66F-EB55-45EB-BDB7-97F4D73C308A}" dt="2021-03-13T12:47:14.755" v="1211" actId="1076"/>
          <ac:cxnSpMkLst>
            <pc:docMk/>
            <pc:sldMk cId="747289124" sldId="302"/>
            <ac:cxnSpMk id="20" creationId="{5E207CCE-F710-4B2F-92A7-EF5B2ACBF295}"/>
          </ac:cxnSpMkLst>
        </pc:cxnChg>
        <pc:cxnChg chg="add mod">
          <ac:chgData name="Abanoub Riad" userId="3eee0ade-b52f-4e10-8f1f-a69fed49e18a" providerId="ADAL" clId="{327FD66F-EB55-45EB-BDB7-97F4D73C308A}" dt="2021-03-13T12:47:14.755" v="1211" actId="1076"/>
          <ac:cxnSpMkLst>
            <pc:docMk/>
            <pc:sldMk cId="747289124" sldId="302"/>
            <ac:cxnSpMk id="21" creationId="{A5F097F7-1EFA-45E9-BAF7-50D6EDF6ACED}"/>
          </ac:cxnSpMkLst>
        </pc:cxnChg>
        <pc:cxnChg chg="add mod">
          <ac:chgData name="Abanoub Riad" userId="3eee0ade-b52f-4e10-8f1f-a69fed49e18a" providerId="ADAL" clId="{327FD66F-EB55-45EB-BDB7-97F4D73C308A}" dt="2021-03-13T12:47:14.755" v="1211" actId="1076"/>
          <ac:cxnSpMkLst>
            <pc:docMk/>
            <pc:sldMk cId="747289124" sldId="302"/>
            <ac:cxnSpMk id="22" creationId="{04A6000F-53FC-442B-A381-7D3F89FF564E}"/>
          </ac:cxnSpMkLst>
        </pc:cxnChg>
      </pc:sldChg>
      <pc:sldChg chg="del">
        <pc:chgData name="Abanoub Riad" userId="3eee0ade-b52f-4e10-8f1f-a69fed49e18a" providerId="ADAL" clId="{327FD66F-EB55-45EB-BDB7-97F4D73C308A}" dt="2021-03-13T10:34:06.976" v="62" actId="47"/>
        <pc:sldMkLst>
          <pc:docMk/>
          <pc:sldMk cId="3107074259" sldId="302"/>
        </pc:sldMkLst>
      </pc:sldChg>
      <pc:sldChg chg="add del">
        <pc:chgData name="Abanoub Riad" userId="3eee0ade-b52f-4e10-8f1f-a69fed49e18a" providerId="ADAL" clId="{327FD66F-EB55-45EB-BDB7-97F4D73C308A}" dt="2021-03-13T12:45:09.249" v="1202"/>
        <pc:sldMkLst>
          <pc:docMk/>
          <pc:sldMk cId="3360173925" sldId="302"/>
        </pc:sldMkLst>
      </pc:sldChg>
      <pc:sldChg chg="addSp delSp modSp add mod delAnim modAnim">
        <pc:chgData name="Abanoub Riad" userId="3eee0ade-b52f-4e10-8f1f-a69fed49e18a" providerId="ADAL" clId="{327FD66F-EB55-45EB-BDB7-97F4D73C308A}" dt="2021-03-13T13:00:05.724" v="1327"/>
        <pc:sldMkLst>
          <pc:docMk/>
          <pc:sldMk cId="3032216323" sldId="303"/>
        </pc:sldMkLst>
        <pc:spChg chg="mod">
          <ac:chgData name="Abanoub Riad" userId="3eee0ade-b52f-4e10-8f1f-a69fed49e18a" providerId="ADAL" clId="{327FD66F-EB55-45EB-BDB7-97F4D73C308A}" dt="2021-03-13T12:48:45.586" v="1298" actId="20577"/>
          <ac:spMkLst>
            <pc:docMk/>
            <pc:sldMk cId="3032216323" sldId="303"/>
            <ac:spMk id="5" creationId="{CB83893E-6917-4B04-B6D0-E2D7790B8092}"/>
          </ac:spMkLst>
        </pc:spChg>
        <pc:spChg chg="mod">
          <ac:chgData name="Abanoub Riad" userId="3eee0ade-b52f-4e10-8f1f-a69fed49e18a" providerId="ADAL" clId="{327FD66F-EB55-45EB-BDB7-97F4D73C308A}" dt="2021-03-13T12:48:51.306" v="1300" actId="1076"/>
          <ac:spMkLst>
            <pc:docMk/>
            <pc:sldMk cId="3032216323" sldId="303"/>
            <ac:spMk id="13" creationId="{1FD77592-701D-4E70-B90C-DDE900AA4894}"/>
          </ac:spMkLst>
        </pc:spChg>
        <pc:spChg chg="del">
          <ac:chgData name="Abanoub Riad" userId="3eee0ade-b52f-4e10-8f1f-a69fed49e18a" providerId="ADAL" clId="{327FD66F-EB55-45EB-BDB7-97F4D73C308A}" dt="2021-03-13T12:48:37.196" v="1297" actId="478"/>
          <ac:spMkLst>
            <pc:docMk/>
            <pc:sldMk cId="3032216323" sldId="303"/>
            <ac:spMk id="15" creationId="{ABCAB0AA-D8CD-4544-84EF-34FC3F523C40}"/>
          </ac:spMkLst>
        </pc:spChg>
        <pc:spChg chg="del">
          <ac:chgData name="Abanoub Riad" userId="3eee0ade-b52f-4e10-8f1f-a69fed49e18a" providerId="ADAL" clId="{327FD66F-EB55-45EB-BDB7-97F4D73C308A}" dt="2021-03-13T12:48:37.196" v="1297" actId="478"/>
          <ac:spMkLst>
            <pc:docMk/>
            <pc:sldMk cId="3032216323" sldId="303"/>
            <ac:spMk id="17" creationId="{C6B98E3E-8BC8-48FB-9710-57C228A072D5}"/>
          </ac:spMkLst>
        </pc:spChg>
        <pc:spChg chg="del">
          <ac:chgData name="Abanoub Riad" userId="3eee0ade-b52f-4e10-8f1f-a69fed49e18a" providerId="ADAL" clId="{327FD66F-EB55-45EB-BDB7-97F4D73C308A}" dt="2021-03-13T12:48:37.196" v="1297" actId="478"/>
          <ac:spMkLst>
            <pc:docMk/>
            <pc:sldMk cId="3032216323" sldId="303"/>
            <ac:spMk id="18" creationId="{410598DA-8174-4483-B1BC-217E6F1EDA15}"/>
          </ac:spMkLst>
        </pc:spChg>
        <pc:spChg chg="del">
          <ac:chgData name="Abanoub Riad" userId="3eee0ade-b52f-4e10-8f1f-a69fed49e18a" providerId="ADAL" clId="{327FD66F-EB55-45EB-BDB7-97F4D73C308A}" dt="2021-03-13T12:48:37.196" v="1297" actId="478"/>
          <ac:spMkLst>
            <pc:docMk/>
            <pc:sldMk cId="3032216323" sldId="303"/>
            <ac:spMk id="20" creationId="{8E41F769-5112-4985-A313-F535A662EDAC}"/>
          </ac:spMkLst>
        </pc:spChg>
        <pc:picChg chg="add mod">
          <ac:chgData name="Abanoub Riad" userId="3eee0ade-b52f-4e10-8f1f-a69fed49e18a" providerId="ADAL" clId="{327FD66F-EB55-45EB-BDB7-97F4D73C308A}" dt="2021-03-13T12:56:32.474" v="1305" actId="1076"/>
          <ac:picMkLst>
            <pc:docMk/>
            <pc:sldMk cId="3032216323" sldId="303"/>
            <ac:picMk id="6" creationId="{E99D6B50-3ABA-49DD-9AAE-0F111592CFFC}"/>
          </ac:picMkLst>
        </pc:picChg>
        <pc:picChg chg="add mod">
          <ac:chgData name="Abanoub Riad" userId="3eee0ade-b52f-4e10-8f1f-a69fed49e18a" providerId="ADAL" clId="{327FD66F-EB55-45EB-BDB7-97F4D73C308A}" dt="2021-03-13T12:58:18.969" v="1312" actId="1076"/>
          <ac:picMkLst>
            <pc:docMk/>
            <pc:sldMk cId="3032216323" sldId="303"/>
            <ac:picMk id="8" creationId="{635B5EA9-12BA-42FC-A380-490595373C25}"/>
          </ac:picMkLst>
        </pc:picChg>
        <pc:picChg chg="add mod">
          <ac:chgData name="Abanoub Riad" userId="3eee0ade-b52f-4e10-8f1f-a69fed49e18a" providerId="ADAL" clId="{327FD66F-EB55-45EB-BDB7-97F4D73C308A}" dt="2021-03-13T12:59:33.802" v="1319" actId="1076"/>
          <ac:picMkLst>
            <pc:docMk/>
            <pc:sldMk cId="3032216323" sldId="303"/>
            <ac:picMk id="11" creationId="{2DF65021-B8DF-4B87-BC4A-03E2048FC59F}"/>
          </ac:picMkLst>
        </pc:picChg>
        <pc:picChg chg="del">
          <ac:chgData name="Abanoub Riad" userId="3eee0ade-b52f-4e10-8f1f-a69fed49e18a" providerId="ADAL" clId="{327FD66F-EB55-45EB-BDB7-97F4D73C308A}" dt="2021-03-13T12:48:37.196" v="1297" actId="478"/>
          <ac:picMkLst>
            <pc:docMk/>
            <pc:sldMk cId="3032216323" sldId="303"/>
            <ac:picMk id="16" creationId="{8DDF770F-F75C-4F87-A78F-7133E2BE69F6}"/>
          </ac:picMkLst>
        </pc:picChg>
        <pc:picChg chg="del">
          <ac:chgData name="Abanoub Riad" userId="3eee0ade-b52f-4e10-8f1f-a69fed49e18a" providerId="ADAL" clId="{327FD66F-EB55-45EB-BDB7-97F4D73C308A}" dt="2021-03-13T12:48:37.196" v="1297" actId="478"/>
          <ac:picMkLst>
            <pc:docMk/>
            <pc:sldMk cId="3032216323" sldId="303"/>
            <ac:picMk id="19" creationId="{44F5FD2C-6C1B-41C6-B8AA-BDA08ACE8CD4}"/>
          </ac:picMkLst>
        </pc:picChg>
      </pc:sldChg>
      <pc:sldChg chg="del">
        <pc:chgData name="Abanoub Riad" userId="3eee0ade-b52f-4e10-8f1f-a69fed49e18a" providerId="ADAL" clId="{327FD66F-EB55-45EB-BDB7-97F4D73C308A}" dt="2021-03-13T10:34:07.323" v="63" actId="47"/>
        <pc:sldMkLst>
          <pc:docMk/>
          <pc:sldMk cId="4245379340" sldId="303"/>
        </pc:sldMkLst>
      </pc:sldChg>
      <pc:sldChg chg="del">
        <pc:chgData name="Abanoub Riad" userId="3eee0ade-b52f-4e10-8f1f-a69fed49e18a" providerId="ADAL" clId="{327FD66F-EB55-45EB-BDB7-97F4D73C308A}" dt="2021-03-13T10:34:07.680" v="64" actId="47"/>
        <pc:sldMkLst>
          <pc:docMk/>
          <pc:sldMk cId="645877332" sldId="304"/>
        </pc:sldMkLst>
      </pc:sldChg>
      <pc:sldChg chg="addSp delSp modSp add mod delAnim modAnim">
        <pc:chgData name="Abanoub Riad" userId="3eee0ade-b52f-4e10-8f1f-a69fed49e18a" providerId="ADAL" clId="{327FD66F-EB55-45EB-BDB7-97F4D73C308A}" dt="2021-03-13T13:03:36.283" v="1342"/>
        <pc:sldMkLst>
          <pc:docMk/>
          <pc:sldMk cId="1709432657" sldId="304"/>
        </pc:sldMkLst>
        <pc:spChg chg="add del mod">
          <ac:chgData name="Abanoub Riad" userId="3eee0ade-b52f-4e10-8f1f-a69fed49e18a" providerId="ADAL" clId="{327FD66F-EB55-45EB-BDB7-97F4D73C308A}" dt="2021-03-13T13:03:14.849" v="1330" actId="478"/>
          <ac:spMkLst>
            <pc:docMk/>
            <pc:sldMk cId="1709432657" sldId="304"/>
            <ac:spMk id="5" creationId="{C0976B90-5D26-4728-B9ED-F63E8949AFFC}"/>
          </ac:spMkLst>
        </pc:spChg>
        <pc:spChg chg="add mod">
          <ac:chgData name="Abanoub Riad" userId="3eee0ade-b52f-4e10-8f1f-a69fed49e18a" providerId="ADAL" clId="{327FD66F-EB55-45EB-BDB7-97F4D73C308A}" dt="2021-03-13T13:03:36.283" v="1342"/>
          <ac:spMkLst>
            <pc:docMk/>
            <pc:sldMk cId="1709432657" sldId="304"/>
            <ac:spMk id="7" creationId="{9E965E09-13BF-407F-8F14-2D64A1A95D09}"/>
          </ac:spMkLst>
        </pc:spChg>
        <pc:spChg chg="add mod">
          <ac:chgData name="Abanoub Riad" userId="3eee0ade-b52f-4e10-8f1f-a69fed49e18a" providerId="ADAL" clId="{327FD66F-EB55-45EB-BDB7-97F4D73C308A}" dt="2021-03-13T13:03:36.283" v="1342"/>
          <ac:spMkLst>
            <pc:docMk/>
            <pc:sldMk cId="1709432657" sldId="304"/>
            <ac:spMk id="8" creationId="{B558DFA3-A92B-4EB2-BD81-B2A375F6EF86}"/>
          </ac:spMkLst>
        </pc:spChg>
        <pc:spChg chg="del">
          <ac:chgData name="Abanoub Riad" userId="3eee0ade-b52f-4e10-8f1f-a69fed49e18a" providerId="ADAL" clId="{327FD66F-EB55-45EB-BDB7-97F4D73C308A}" dt="2021-03-13T13:03:13.700" v="1329" actId="478"/>
          <ac:spMkLst>
            <pc:docMk/>
            <pc:sldMk cId="1709432657" sldId="304"/>
            <ac:spMk id="9" creationId="{88B9F70D-9C86-4C35-9FFF-ECD0CBD50C2E}"/>
          </ac:spMkLst>
        </pc:spChg>
        <pc:spChg chg="add mod">
          <ac:chgData name="Abanoub Riad" userId="3eee0ade-b52f-4e10-8f1f-a69fed49e18a" providerId="ADAL" clId="{327FD66F-EB55-45EB-BDB7-97F4D73C308A}" dt="2021-03-13T13:03:36.283" v="1342"/>
          <ac:spMkLst>
            <pc:docMk/>
            <pc:sldMk cId="1709432657" sldId="304"/>
            <ac:spMk id="15" creationId="{DBAD069F-12E7-4244-8B0E-1523DE7C8BF2}"/>
          </ac:spMkLst>
        </pc:spChg>
        <pc:spChg chg="add mod">
          <ac:chgData name="Abanoub Riad" userId="3eee0ade-b52f-4e10-8f1f-a69fed49e18a" providerId="ADAL" clId="{327FD66F-EB55-45EB-BDB7-97F4D73C308A}" dt="2021-03-13T13:03:36.283" v="1342"/>
          <ac:spMkLst>
            <pc:docMk/>
            <pc:sldMk cId="1709432657" sldId="304"/>
            <ac:spMk id="16" creationId="{442895E2-FC66-40C3-9734-F89EC3BFBF0F}"/>
          </ac:spMkLst>
        </pc:spChg>
        <pc:picChg chg="add mod">
          <ac:chgData name="Abanoub Riad" userId="3eee0ade-b52f-4e10-8f1f-a69fed49e18a" providerId="ADAL" clId="{327FD66F-EB55-45EB-BDB7-97F4D73C308A}" dt="2021-03-13T13:03:36.283" v="1342"/>
          <ac:picMkLst>
            <pc:docMk/>
            <pc:sldMk cId="1709432657" sldId="304"/>
            <ac:picMk id="10" creationId="{0DBDB445-5558-4E69-A7DE-C784E4E75AEC}"/>
          </ac:picMkLst>
        </pc:picChg>
        <pc:picChg chg="add mod">
          <ac:chgData name="Abanoub Riad" userId="3eee0ade-b52f-4e10-8f1f-a69fed49e18a" providerId="ADAL" clId="{327FD66F-EB55-45EB-BDB7-97F4D73C308A}" dt="2021-03-13T13:03:36.283" v="1342"/>
          <ac:picMkLst>
            <pc:docMk/>
            <pc:sldMk cId="1709432657" sldId="304"/>
            <ac:picMk id="11" creationId="{A9C9EF5D-6801-4921-8A46-656A93F1ACC6}"/>
          </ac:picMkLst>
        </pc:picChg>
        <pc:picChg chg="add mod">
          <ac:chgData name="Abanoub Riad" userId="3eee0ade-b52f-4e10-8f1f-a69fed49e18a" providerId="ADAL" clId="{327FD66F-EB55-45EB-BDB7-97F4D73C308A}" dt="2021-03-13T13:03:36.283" v="1342"/>
          <ac:picMkLst>
            <pc:docMk/>
            <pc:sldMk cId="1709432657" sldId="304"/>
            <ac:picMk id="17" creationId="{455A508A-9FDA-42B3-A661-E71C9718019F}"/>
          </ac:picMkLst>
        </pc:picChg>
        <pc:picChg chg="add mod">
          <ac:chgData name="Abanoub Riad" userId="3eee0ade-b52f-4e10-8f1f-a69fed49e18a" providerId="ADAL" clId="{327FD66F-EB55-45EB-BDB7-97F4D73C308A}" dt="2021-03-13T13:03:36.283" v="1342"/>
          <ac:picMkLst>
            <pc:docMk/>
            <pc:sldMk cId="1709432657" sldId="304"/>
            <ac:picMk id="18" creationId="{F89CE36D-CC93-4E2B-A0E4-793D966B8EF9}"/>
          </ac:picMkLst>
        </pc:picChg>
        <pc:picChg chg="add mod">
          <ac:chgData name="Abanoub Riad" userId="3eee0ade-b52f-4e10-8f1f-a69fed49e18a" providerId="ADAL" clId="{327FD66F-EB55-45EB-BDB7-97F4D73C308A}" dt="2021-03-13T13:03:36.283" v="1342"/>
          <ac:picMkLst>
            <pc:docMk/>
            <pc:sldMk cId="1709432657" sldId="304"/>
            <ac:picMk id="22" creationId="{A44E2A2A-A221-4CFE-A8E6-24610DA9BB18}"/>
          </ac:picMkLst>
        </pc:picChg>
        <pc:picChg chg="add mod">
          <ac:chgData name="Abanoub Riad" userId="3eee0ade-b52f-4e10-8f1f-a69fed49e18a" providerId="ADAL" clId="{327FD66F-EB55-45EB-BDB7-97F4D73C308A}" dt="2021-03-13T13:03:36.283" v="1342"/>
          <ac:picMkLst>
            <pc:docMk/>
            <pc:sldMk cId="1709432657" sldId="304"/>
            <ac:picMk id="27" creationId="{9C7180E3-B50E-499C-AC5F-496D9DCA9ACB}"/>
          </ac:picMkLst>
        </pc:pic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12" creationId="{402041C9-A3E2-493C-85F0-8F2903474588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13" creationId="{94A254DB-0543-4A4C-9B59-52BB4B7A40E3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14" creationId="{31262822-2350-4434-8BC1-0229C4B16747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19" creationId="{AE26DB6C-A27C-490A-B8F8-E60814E4A7C4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20" creationId="{401CC4C3-EDEC-4F41-A27B-3E0CC86F4D24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21" creationId="{D82029DC-A3B7-41E7-82B4-832142FF5E07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23" creationId="{31F504F8-2C54-48B9-A6CD-E700B2E3E7E1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24" creationId="{99D4BBD7-3E26-4E65-973E-78AC7AAB2144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25" creationId="{FE40035C-35BC-48ED-85D6-88F92A15104F}"/>
          </ac:cxnSpMkLst>
        </pc:cxnChg>
        <pc:cxnChg chg="add mod">
          <ac:chgData name="Abanoub Riad" userId="3eee0ade-b52f-4e10-8f1f-a69fed49e18a" providerId="ADAL" clId="{327FD66F-EB55-45EB-BDB7-97F4D73C308A}" dt="2021-03-13T13:03:36.283" v="1342"/>
          <ac:cxnSpMkLst>
            <pc:docMk/>
            <pc:sldMk cId="1709432657" sldId="304"/>
            <ac:cxnSpMk id="26" creationId="{A6360AE3-2447-4587-AFF8-7602CD97BBFD}"/>
          </ac:cxnSpMkLst>
        </pc:cxnChg>
      </pc:sldChg>
      <pc:sldChg chg="del">
        <pc:chgData name="Abanoub Riad" userId="3eee0ade-b52f-4e10-8f1f-a69fed49e18a" providerId="ADAL" clId="{327FD66F-EB55-45EB-BDB7-97F4D73C308A}" dt="2021-03-13T10:34:08.392" v="66" actId="47"/>
        <pc:sldMkLst>
          <pc:docMk/>
          <pc:sldMk cId="131218732" sldId="305"/>
        </pc:sldMkLst>
      </pc:sldChg>
      <pc:sldChg chg="addSp delSp modSp add modAnim">
        <pc:chgData name="Abanoub Riad" userId="3eee0ade-b52f-4e10-8f1f-a69fed49e18a" providerId="ADAL" clId="{327FD66F-EB55-45EB-BDB7-97F4D73C308A}" dt="2021-03-13T13:04:09.791" v="1345"/>
        <pc:sldMkLst>
          <pc:docMk/>
          <pc:sldMk cId="2320244166" sldId="305"/>
        </pc:sldMkLst>
        <pc:spChg chg="add del mod">
          <ac:chgData name="Abanoub Riad" userId="3eee0ade-b52f-4e10-8f1f-a69fed49e18a" providerId="ADAL" clId="{327FD66F-EB55-45EB-BDB7-97F4D73C308A}" dt="2021-03-13T13:03:58.636" v="1344"/>
          <ac:spMkLst>
            <pc:docMk/>
            <pc:sldMk cId="2320244166" sldId="305"/>
            <ac:spMk id="4" creationId="{87B3AF11-AD2F-416E-90E1-EB9788BA66B4}"/>
          </ac:spMkLst>
        </pc:spChg>
        <pc:spChg chg="add del mod">
          <ac:chgData name="Abanoub Riad" userId="3eee0ade-b52f-4e10-8f1f-a69fed49e18a" providerId="ADAL" clId="{327FD66F-EB55-45EB-BDB7-97F4D73C308A}" dt="2021-03-13T13:03:58.636" v="1344"/>
          <ac:spMkLst>
            <pc:docMk/>
            <pc:sldMk cId="2320244166" sldId="305"/>
            <ac:spMk id="5" creationId="{5331E16B-703C-43B1-954A-D174BBC9082C}"/>
          </ac:spMkLst>
        </pc:spChg>
        <pc:spChg chg="add del mod">
          <ac:chgData name="Abanoub Riad" userId="3eee0ade-b52f-4e10-8f1f-a69fed49e18a" providerId="ADAL" clId="{327FD66F-EB55-45EB-BDB7-97F4D73C308A}" dt="2021-03-13T13:03:58.636" v="1344"/>
          <ac:spMkLst>
            <pc:docMk/>
            <pc:sldMk cId="2320244166" sldId="305"/>
            <ac:spMk id="11" creationId="{4AFBAA8F-3A50-4194-9180-5D26C9A26DF6}"/>
          </ac:spMkLst>
        </pc:spChg>
        <pc:spChg chg="add del mod">
          <ac:chgData name="Abanoub Riad" userId="3eee0ade-b52f-4e10-8f1f-a69fed49e18a" providerId="ADAL" clId="{327FD66F-EB55-45EB-BDB7-97F4D73C308A}" dt="2021-03-13T13:03:58.636" v="1344"/>
          <ac:spMkLst>
            <pc:docMk/>
            <pc:sldMk cId="2320244166" sldId="305"/>
            <ac:spMk id="12" creationId="{80F830A1-1B2D-4452-A10B-35E69B77E4B2}"/>
          </ac:spMkLst>
        </pc:spChg>
        <pc:spChg chg="add mod">
          <ac:chgData name="Abanoub Riad" userId="3eee0ade-b52f-4e10-8f1f-a69fed49e18a" providerId="ADAL" clId="{327FD66F-EB55-45EB-BDB7-97F4D73C308A}" dt="2021-03-13T13:04:09.791" v="1345"/>
          <ac:spMkLst>
            <pc:docMk/>
            <pc:sldMk cId="2320244166" sldId="305"/>
            <ac:spMk id="24" creationId="{8956D09E-6050-47FE-BB1C-3458B78E3EC8}"/>
          </ac:spMkLst>
        </pc:spChg>
        <pc:spChg chg="add mod">
          <ac:chgData name="Abanoub Riad" userId="3eee0ade-b52f-4e10-8f1f-a69fed49e18a" providerId="ADAL" clId="{327FD66F-EB55-45EB-BDB7-97F4D73C308A}" dt="2021-03-13T13:04:09.791" v="1345"/>
          <ac:spMkLst>
            <pc:docMk/>
            <pc:sldMk cId="2320244166" sldId="305"/>
            <ac:spMk id="25" creationId="{2A6FF836-B7A4-4FD0-BFBC-F0A3E877DAC4}"/>
          </ac:spMkLst>
        </pc:spChg>
        <pc:spChg chg="add mod">
          <ac:chgData name="Abanoub Riad" userId="3eee0ade-b52f-4e10-8f1f-a69fed49e18a" providerId="ADAL" clId="{327FD66F-EB55-45EB-BDB7-97F4D73C308A}" dt="2021-03-13T13:04:09.791" v="1345"/>
          <ac:spMkLst>
            <pc:docMk/>
            <pc:sldMk cId="2320244166" sldId="305"/>
            <ac:spMk id="26" creationId="{F2174456-4A1B-4ABA-9F85-80E0EBF9E66C}"/>
          </ac:spMkLst>
        </pc:spChg>
        <pc:spChg chg="add mod">
          <ac:chgData name="Abanoub Riad" userId="3eee0ade-b52f-4e10-8f1f-a69fed49e18a" providerId="ADAL" clId="{327FD66F-EB55-45EB-BDB7-97F4D73C308A}" dt="2021-03-13T13:04:09.791" v="1345"/>
          <ac:spMkLst>
            <pc:docMk/>
            <pc:sldMk cId="2320244166" sldId="305"/>
            <ac:spMk id="28" creationId="{A1467524-63EC-4958-B767-6896A262EEE5}"/>
          </ac:spMkLst>
        </pc:spChg>
        <pc:spChg chg="add mod">
          <ac:chgData name="Abanoub Riad" userId="3eee0ade-b52f-4e10-8f1f-a69fed49e18a" providerId="ADAL" clId="{327FD66F-EB55-45EB-BDB7-97F4D73C308A}" dt="2021-03-13T13:04:09.791" v="1345"/>
          <ac:spMkLst>
            <pc:docMk/>
            <pc:sldMk cId="2320244166" sldId="305"/>
            <ac:spMk id="29" creationId="{933E0BD1-90A1-4279-BC23-C9070BBF334C}"/>
          </ac:spMkLst>
        </pc:spChg>
        <pc:picChg chg="add del mod">
          <ac:chgData name="Abanoub Riad" userId="3eee0ade-b52f-4e10-8f1f-a69fed49e18a" providerId="ADAL" clId="{327FD66F-EB55-45EB-BDB7-97F4D73C308A}" dt="2021-03-13T13:03:58.636" v="1344"/>
          <ac:picMkLst>
            <pc:docMk/>
            <pc:sldMk cId="2320244166" sldId="305"/>
            <ac:picMk id="6" creationId="{63FDD8F2-7E6D-409A-BD37-0547DCD832A3}"/>
          </ac:picMkLst>
        </pc:picChg>
        <pc:picChg chg="add del mod">
          <ac:chgData name="Abanoub Riad" userId="3eee0ade-b52f-4e10-8f1f-a69fed49e18a" providerId="ADAL" clId="{327FD66F-EB55-45EB-BDB7-97F4D73C308A}" dt="2021-03-13T13:03:58.636" v="1344"/>
          <ac:picMkLst>
            <pc:docMk/>
            <pc:sldMk cId="2320244166" sldId="305"/>
            <ac:picMk id="7" creationId="{A8790CD3-C9A2-4573-BCEB-26C39D2827F1}"/>
          </ac:picMkLst>
        </pc:picChg>
        <pc:picChg chg="add del mod">
          <ac:chgData name="Abanoub Riad" userId="3eee0ade-b52f-4e10-8f1f-a69fed49e18a" providerId="ADAL" clId="{327FD66F-EB55-45EB-BDB7-97F4D73C308A}" dt="2021-03-13T13:03:58.636" v="1344"/>
          <ac:picMkLst>
            <pc:docMk/>
            <pc:sldMk cId="2320244166" sldId="305"/>
            <ac:picMk id="13" creationId="{2532AE5A-23AD-46C6-A1B3-CB1B98ECE85F}"/>
          </ac:picMkLst>
        </pc:picChg>
        <pc:picChg chg="add del mod">
          <ac:chgData name="Abanoub Riad" userId="3eee0ade-b52f-4e10-8f1f-a69fed49e18a" providerId="ADAL" clId="{327FD66F-EB55-45EB-BDB7-97F4D73C308A}" dt="2021-03-13T13:03:58.636" v="1344"/>
          <ac:picMkLst>
            <pc:docMk/>
            <pc:sldMk cId="2320244166" sldId="305"/>
            <ac:picMk id="14" creationId="{07BAE89A-4857-453C-A478-FFFF4ECFD895}"/>
          </ac:picMkLst>
        </pc:picChg>
        <pc:picChg chg="add del mod">
          <ac:chgData name="Abanoub Riad" userId="3eee0ade-b52f-4e10-8f1f-a69fed49e18a" providerId="ADAL" clId="{327FD66F-EB55-45EB-BDB7-97F4D73C308A}" dt="2021-03-13T13:03:58.636" v="1344"/>
          <ac:picMkLst>
            <pc:docMk/>
            <pc:sldMk cId="2320244166" sldId="305"/>
            <ac:picMk id="18" creationId="{77758FE1-E15E-43E8-B7DC-4C593823DD0E}"/>
          </ac:picMkLst>
        </pc:picChg>
        <pc:picChg chg="add del mod">
          <ac:chgData name="Abanoub Riad" userId="3eee0ade-b52f-4e10-8f1f-a69fed49e18a" providerId="ADAL" clId="{327FD66F-EB55-45EB-BDB7-97F4D73C308A}" dt="2021-03-13T13:03:58.636" v="1344"/>
          <ac:picMkLst>
            <pc:docMk/>
            <pc:sldMk cId="2320244166" sldId="305"/>
            <ac:picMk id="23" creationId="{8A51A20D-CAB3-4B5D-B0AD-2A38E72A127A}"/>
          </ac:picMkLst>
        </pc:picChg>
        <pc:picChg chg="add mod">
          <ac:chgData name="Abanoub Riad" userId="3eee0ade-b52f-4e10-8f1f-a69fed49e18a" providerId="ADAL" clId="{327FD66F-EB55-45EB-BDB7-97F4D73C308A}" dt="2021-03-13T13:04:09.791" v="1345"/>
          <ac:picMkLst>
            <pc:docMk/>
            <pc:sldMk cId="2320244166" sldId="305"/>
            <ac:picMk id="27" creationId="{97746357-76F1-45A0-B78B-C62E5F04B7D0}"/>
          </ac:picMkLst>
        </pc:picChg>
        <pc:picChg chg="add mod">
          <ac:chgData name="Abanoub Riad" userId="3eee0ade-b52f-4e10-8f1f-a69fed49e18a" providerId="ADAL" clId="{327FD66F-EB55-45EB-BDB7-97F4D73C308A}" dt="2021-03-13T13:04:09.791" v="1345"/>
          <ac:picMkLst>
            <pc:docMk/>
            <pc:sldMk cId="2320244166" sldId="305"/>
            <ac:picMk id="30" creationId="{531C204C-B4B5-4754-83B0-A4E308C3BCC8}"/>
          </ac:picMkLst>
        </pc:picChg>
        <pc:picChg chg="add mod">
          <ac:chgData name="Abanoub Riad" userId="3eee0ade-b52f-4e10-8f1f-a69fed49e18a" providerId="ADAL" clId="{327FD66F-EB55-45EB-BDB7-97F4D73C308A}" dt="2021-03-13T13:04:09.791" v="1345"/>
          <ac:picMkLst>
            <pc:docMk/>
            <pc:sldMk cId="2320244166" sldId="305"/>
            <ac:picMk id="31" creationId="{89BC14B3-1AB9-46DE-98EC-48EFE614E566}"/>
          </ac:picMkLst>
        </pc:picChg>
        <pc:picChg chg="add mod">
          <ac:chgData name="Abanoub Riad" userId="3eee0ade-b52f-4e10-8f1f-a69fed49e18a" providerId="ADAL" clId="{327FD66F-EB55-45EB-BDB7-97F4D73C308A}" dt="2021-03-13T13:04:09.791" v="1345"/>
          <ac:picMkLst>
            <pc:docMk/>
            <pc:sldMk cId="2320244166" sldId="305"/>
            <ac:picMk id="32" creationId="{212CA93F-B9AE-4C51-A4B9-9ACE4F06A628}"/>
          </ac:picMkLst>
        </pc:picChg>
        <pc:picChg chg="add mod">
          <ac:chgData name="Abanoub Riad" userId="3eee0ade-b52f-4e10-8f1f-a69fed49e18a" providerId="ADAL" clId="{327FD66F-EB55-45EB-BDB7-97F4D73C308A}" dt="2021-03-13T13:04:09.791" v="1345"/>
          <ac:picMkLst>
            <pc:docMk/>
            <pc:sldMk cId="2320244166" sldId="305"/>
            <ac:picMk id="33" creationId="{183F5840-9FE1-40D3-887A-EC119EECC4B1}"/>
          </ac:picMkLst>
        </pc:picChg>
        <pc:picChg chg="add mod">
          <ac:chgData name="Abanoub Riad" userId="3eee0ade-b52f-4e10-8f1f-a69fed49e18a" providerId="ADAL" clId="{327FD66F-EB55-45EB-BDB7-97F4D73C308A}" dt="2021-03-13T13:04:09.791" v="1345"/>
          <ac:picMkLst>
            <pc:docMk/>
            <pc:sldMk cId="2320244166" sldId="305"/>
            <ac:picMk id="34" creationId="{24154DA8-AC5D-43D8-841A-73BD6237B65C}"/>
          </ac:picMkLst>
        </pc:pic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8" creationId="{518AC94B-68A1-4414-A018-6AD641136D3D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9" creationId="{601D0867-CF6D-4204-A4D9-851536409AA0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10" creationId="{41682D49-B4AB-40EC-8E34-E3DADECCAA1B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15" creationId="{C9FC291F-9A5A-472F-8736-E5D36A1DEA4F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16" creationId="{52D9F659-41CB-4BBB-9CF1-13ACBE471998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17" creationId="{858373A0-D4AF-4B35-9376-1B7F6BA5B0DD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19" creationId="{4A856D70-6FFA-44F7-80E9-EB6FF6322248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20" creationId="{5AE65307-5330-4A9A-913A-CA4684D5B221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21" creationId="{30F6C329-F837-4DD8-8634-40D41CD337C2}"/>
          </ac:cxnSpMkLst>
        </pc:cxnChg>
        <pc:cxnChg chg="add del mod">
          <ac:chgData name="Abanoub Riad" userId="3eee0ade-b52f-4e10-8f1f-a69fed49e18a" providerId="ADAL" clId="{327FD66F-EB55-45EB-BDB7-97F4D73C308A}" dt="2021-03-13T13:03:58.636" v="1344"/>
          <ac:cxnSpMkLst>
            <pc:docMk/>
            <pc:sldMk cId="2320244166" sldId="305"/>
            <ac:cxnSpMk id="22" creationId="{2BA8A976-AA97-49F9-95B3-AE36A3A2E20D}"/>
          </ac:cxnSpMkLst>
        </pc:cxnChg>
      </pc:sldChg>
      <pc:sldChg chg="del">
        <pc:chgData name="Abanoub Riad" userId="3eee0ade-b52f-4e10-8f1f-a69fed49e18a" providerId="ADAL" clId="{327FD66F-EB55-45EB-BDB7-97F4D73C308A}" dt="2021-03-13T10:34:08.861" v="67" actId="47"/>
        <pc:sldMkLst>
          <pc:docMk/>
          <pc:sldMk cId="2248548889" sldId="306"/>
        </pc:sldMkLst>
      </pc:sldChg>
      <pc:sldChg chg="addSp modSp add modAnim">
        <pc:chgData name="Abanoub Riad" userId="3eee0ade-b52f-4e10-8f1f-a69fed49e18a" providerId="ADAL" clId="{327FD66F-EB55-45EB-BDB7-97F4D73C308A}" dt="2021-03-13T13:04:26.902" v="1346"/>
        <pc:sldMkLst>
          <pc:docMk/>
          <pc:sldMk cId="3609659427" sldId="306"/>
        </pc:sldMkLst>
        <pc:spChg chg="add mod">
          <ac:chgData name="Abanoub Riad" userId="3eee0ade-b52f-4e10-8f1f-a69fed49e18a" providerId="ADAL" clId="{327FD66F-EB55-45EB-BDB7-97F4D73C308A}" dt="2021-03-13T13:04:26.902" v="1346"/>
          <ac:spMkLst>
            <pc:docMk/>
            <pc:sldMk cId="3609659427" sldId="306"/>
            <ac:spMk id="4" creationId="{E9A48BC9-F701-4A6F-8735-0C9FA9757AC0}"/>
          </ac:spMkLst>
        </pc:spChg>
        <pc:spChg chg="add mod">
          <ac:chgData name="Abanoub Riad" userId="3eee0ade-b52f-4e10-8f1f-a69fed49e18a" providerId="ADAL" clId="{327FD66F-EB55-45EB-BDB7-97F4D73C308A}" dt="2021-03-13T13:04:26.902" v="1346"/>
          <ac:spMkLst>
            <pc:docMk/>
            <pc:sldMk cId="3609659427" sldId="306"/>
            <ac:spMk id="5" creationId="{BBE58042-4A2E-4A0E-8950-F2CD24F409BB}"/>
          </ac:spMkLst>
        </pc:spChg>
        <pc:spChg chg="add mod">
          <ac:chgData name="Abanoub Riad" userId="3eee0ade-b52f-4e10-8f1f-a69fed49e18a" providerId="ADAL" clId="{327FD66F-EB55-45EB-BDB7-97F4D73C308A}" dt="2021-03-13T13:04:26.902" v="1346"/>
          <ac:spMkLst>
            <pc:docMk/>
            <pc:sldMk cId="3609659427" sldId="306"/>
            <ac:spMk id="6" creationId="{ED8776DA-D96D-43C4-BB70-4A71533B3D4F}"/>
          </ac:spMkLst>
        </pc:spChg>
        <pc:spChg chg="add mod">
          <ac:chgData name="Abanoub Riad" userId="3eee0ade-b52f-4e10-8f1f-a69fed49e18a" providerId="ADAL" clId="{327FD66F-EB55-45EB-BDB7-97F4D73C308A}" dt="2021-03-13T13:04:26.902" v="1346"/>
          <ac:spMkLst>
            <pc:docMk/>
            <pc:sldMk cId="3609659427" sldId="306"/>
            <ac:spMk id="7" creationId="{F6B34B60-1856-4931-9EE1-0F288F704F66}"/>
          </ac:spMkLst>
        </pc:spChg>
        <pc:picChg chg="add mod">
          <ac:chgData name="Abanoub Riad" userId="3eee0ade-b52f-4e10-8f1f-a69fed49e18a" providerId="ADAL" clId="{327FD66F-EB55-45EB-BDB7-97F4D73C308A}" dt="2021-03-13T13:04:26.902" v="1346"/>
          <ac:picMkLst>
            <pc:docMk/>
            <pc:sldMk cId="3609659427" sldId="306"/>
            <ac:picMk id="8" creationId="{439E75F9-09FE-4CC3-A0B1-306C4890332B}"/>
          </ac:picMkLst>
        </pc:picChg>
        <pc:picChg chg="add mod">
          <ac:chgData name="Abanoub Riad" userId="3eee0ade-b52f-4e10-8f1f-a69fed49e18a" providerId="ADAL" clId="{327FD66F-EB55-45EB-BDB7-97F4D73C308A}" dt="2021-03-13T13:04:26.902" v="1346"/>
          <ac:picMkLst>
            <pc:docMk/>
            <pc:sldMk cId="3609659427" sldId="306"/>
            <ac:picMk id="9" creationId="{8FD8A227-14B5-41B3-9386-6EF5B877932F}"/>
          </ac:picMkLst>
        </pc:picChg>
      </pc:sldChg>
      <pc:sldChg chg="addSp modSp add modAnim">
        <pc:chgData name="Abanoub Riad" userId="3eee0ade-b52f-4e10-8f1f-a69fed49e18a" providerId="ADAL" clId="{327FD66F-EB55-45EB-BDB7-97F4D73C308A}" dt="2021-03-13T13:04:37.123" v="1347"/>
        <pc:sldMkLst>
          <pc:docMk/>
          <pc:sldMk cId="2049436404" sldId="307"/>
        </pc:sldMkLst>
        <pc:spChg chg="add mod">
          <ac:chgData name="Abanoub Riad" userId="3eee0ade-b52f-4e10-8f1f-a69fed49e18a" providerId="ADAL" clId="{327FD66F-EB55-45EB-BDB7-97F4D73C308A}" dt="2021-03-13T13:04:37.123" v="1347"/>
          <ac:spMkLst>
            <pc:docMk/>
            <pc:sldMk cId="2049436404" sldId="307"/>
            <ac:spMk id="5" creationId="{13190502-5913-4F96-B432-1E14CA711323}"/>
          </ac:spMkLst>
        </pc:spChg>
        <pc:spChg chg="add mod">
          <ac:chgData name="Abanoub Riad" userId="3eee0ade-b52f-4e10-8f1f-a69fed49e18a" providerId="ADAL" clId="{327FD66F-EB55-45EB-BDB7-97F4D73C308A}" dt="2021-03-13T13:04:37.123" v="1347"/>
          <ac:spMkLst>
            <pc:docMk/>
            <pc:sldMk cId="2049436404" sldId="307"/>
            <ac:spMk id="6" creationId="{124DF14F-0F9A-4568-90CA-AEB5FC98A9B1}"/>
          </ac:spMkLst>
        </pc:spChg>
        <pc:picChg chg="add mod">
          <ac:chgData name="Abanoub Riad" userId="3eee0ade-b52f-4e10-8f1f-a69fed49e18a" providerId="ADAL" clId="{327FD66F-EB55-45EB-BDB7-97F4D73C308A}" dt="2021-03-13T13:04:37.123" v="1347"/>
          <ac:picMkLst>
            <pc:docMk/>
            <pc:sldMk cId="2049436404" sldId="307"/>
            <ac:picMk id="4" creationId="{3B24DC3F-8047-4CC5-8F10-84A98BC6E523}"/>
          </ac:picMkLst>
        </pc:picChg>
      </pc:sldChg>
      <pc:sldChg chg="del">
        <pc:chgData name="Abanoub Riad" userId="3eee0ade-b52f-4e10-8f1f-a69fed49e18a" providerId="ADAL" clId="{327FD66F-EB55-45EB-BDB7-97F4D73C308A}" dt="2021-03-13T10:34:09.215" v="68" actId="47"/>
        <pc:sldMkLst>
          <pc:docMk/>
          <pc:sldMk cId="2467470193" sldId="307"/>
        </pc:sldMkLst>
      </pc:sldChg>
      <pc:sldChg chg="addSp modSp add modAnim">
        <pc:chgData name="Abanoub Riad" userId="3eee0ade-b52f-4e10-8f1f-a69fed49e18a" providerId="ADAL" clId="{327FD66F-EB55-45EB-BDB7-97F4D73C308A}" dt="2021-03-13T13:04:53.905" v="1348"/>
        <pc:sldMkLst>
          <pc:docMk/>
          <pc:sldMk cId="2608943259" sldId="308"/>
        </pc:sldMkLst>
        <pc:spChg chg="add mod">
          <ac:chgData name="Abanoub Riad" userId="3eee0ade-b52f-4e10-8f1f-a69fed49e18a" providerId="ADAL" clId="{327FD66F-EB55-45EB-BDB7-97F4D73C308A}" dt="2021-03-13T13:04:53.905" v="1348"/>
          <ac:spMkLst>
            <pc:docMk/>
            <pc:sldMk cId="2608943259" sldId="308"/>
            <ac:spMk id="5" creationId="{A83C70C8-6ADA-407E-9CCF-FBFA8B812CC1}"/>
          </ac:spMkLst>
        </pc:spChg>
        <pc:spChg chg="add mod">
          <ac:chgData name="Abanoub Riad" userId="3eee0ade-b52f-4e10-8f1f-a69fed49e18a" providerId="ADAL" clId="{327FD66F-EB55-45EB-BDB7-97F4D73C308A}" dt="2021-03-13T13:04:53.905" v="1348"/>
          <ac:spMkLst>
            <pc:docMk/>
            <pc:sldMk cId="2608943259" sldId="308"/>
            <ac:spMk id="6" creationId="{7E6ED05A-02EA-48A2-82BB-E07D4E4F7795}"/>
          </ac:spMkLst>
        </pc:spChg>
        <pc:spChg chg="add mod">
          <ac:chgData name="Abanoub Riad" userId="3eee0ade-b52f-4e10-8f1f-a69fed49e18a" providerId="ADAL" clId="{327FD66F-EB55-45EB-BDB7-97F4D73C308A}" dt="2021-03-13T13:04:53.905" v="1348"/>
          <ac:spMkLst>
            <pc:docMk/>
            <pc:sldMk cId="2608943259" sldId="308"/>
            <ac:spMk id="7" creationId="{CB67A868-A101-4720-8425-49EE6AD4E0F3}"/>
          </ac:spMkLst>
        </pc:spChg>
        <pc:spChg chg="add mod">
          <ac:chgData name="Abanoub Riad" userId="3eee0ade-b52f-4e10-8f1f-a69fed49e18a" providerId="ADAL" clId="{327FD66F-EB55-45EB-BDB7-97F4D73C308A}" dt="2021-03-13T13:04:53.905" v="1348"/>
          <ac:spMkLst>
            <pc:docMk/>
            <pc:sldMk cId="2608943259" sldId="308"/>
            <ac:spMk id="8" creationId="{70F6780B-19CD-4886-A6BC-B6DEE5239BC1}"/>
          </ac:spMkLst>
        </pc:spChg>
        <pc:spChg chg="add mod">
          <ac:chgData name="Abanoub Riad" userId="3eee0ade-b52f-4e10-8f1f-a69fed49e18a" providerId="ADAL" clId="{327FD66F-EB55-45EB-BDB7-97F4D73C308A}" dt="2021-03-13T13:04:53.905" v="1348"/>
          <ac:spMkLst>
            <pc:docMk/>
            <pc:sldMk cId="2608943259" sldId="308"/>
            <ac:spMk id="9" creationId="{DB111D4B-7789-4C67-9A01-9AD37EF0CB5F}"/>
          </ac:spMkLst>
        </pc:spChg>
        <pc:spChg chg="add mod">
          <ac:chgData name="Abanoub Riad" userId="3eee0ade-b52f-4e10-8f1f-a69fed49e18a" providerId="ADAL" clId="{327FD66F-EB55-45EB-BDB7-97F4D73C308A}" dt="2021-03-13T13:04:53.905" v="1348"/>
          <ac:spMkLst>
            <pc:docMk/>
            <pc:sldMk cId="2608943259" sldId="308"/>
            <ac:spMk id="10" creationId="{7B2481D2-3FCD-4C3D-B3D9-409235D670FF}"/>
          </ac:spMkLst>
        </pc:spChg>
        <pc:picChg chg="add mod">
          <ac:chgData name="Abanoub Riad" userId="3eee0ade-b52f-4e10-8f1f-a69fed49e18a" providerId="ADAL" clId="{327FD66F-EB55-45EB-BDB7-97F4D73C308A}" dt="2021-03-13T13:04:53.905" v="1348"/>
          <ac:picMkLst>
            <pc:docMk/>
            <pc:sldMk cId="2608943259" sldId="308"/>
            <ac:picMk id="4" creationId="{E95BBD27-7E33-4AC0-B61B-A2153CF22122}"/>
          </ac:picMkLst>
        </pc:picChg>
        <pc:picChg chg="add mod">
          <ac:chgData name="Abanoub Riad" userId="3eee0ade-b52f-4e10-8f1f-a69fed49e18a" providerId="ADAL" clId="{327FD66F-EB55-45EB-BDB7-97F4D73C308A}" dt="2021-03-13T13:04:53.905" v="1348"/>
          <ac:picMkLst>
            <pc:docMk/>
            <pc:sldMk cId="2608943259" sldId="308"/>
            <ac:picMk id="11" creationId="{16076DF3-2B1B-4304-8116-0D9C5215FA57}"/>
          </ac:picMkLst>
        </pc:picChg>
      </pc:sldChg>
      <pc:sldChg chg="del">
        <pc:chgData name="Abanoub Riad" userId="3eee0ade-b52f-4e10-8f1f-a69fed49e18a" providerId="ADAL" clId="{327FD66F-EB55-45EB-BDB7-97F4D73C308A}" dt="2021-03-13T10:34:09.640" v="69" actId="47"/>
        <pc:sldMkLst>
          <pc:docMk/>
          <pc:sldMk cId="3690191873" sldId="308"/>
        </pc:sldMkLst>
      </pc:sldChg>
      <pc:sldChg chg="addSp delSp modSp add mod delAnim modAnim">
        <pc:chgData name="Abanoub Riad" userId="3eee0ade-b52f-4e10-8f1f-a69fed49e18a" providerId="ADAL" clId="{327FD66F-EB55-45EB-BDB7-97F4D73C308A}" dt="2021-03-13T13:06:12.313" v="1359" actId="478"/>
        <pc:sldMkLst>
          <pc:docMk/>
          <pc:sldMk cId="2291842796" sldId="309"/>
        </pc:sldMkLst>
        <pc:spChg chg="add del mod">
          <ac:chgData name="Abanoub Riad" userId="3eee0ade-b52f-4e10-8f1f-a69fed49e18a" providerId="ADAL" clId="{327FD66F-EB55-45EB-BDB7-97F4D73C308A}" dt="2021-03-13T13:06:12.313" v="1359" actId="478"/>
          <ac:spMkLst>
            <pc:docMk/>
            <pc:sldMk cId="2291842796" sldId="309"/>
            <ac:spMk id="4" creationId="{F8C09101-75F6-4F0F-BCDD-F6EFBB7863AC}"/>
          </ac:spMkLst>
        </pc:spChg>
        <pc:spChg chg="add mod">
          <ac:chgData name="Abanoub Riad" userId="3eee0ade-b52f-4e10-8f1f-a69fed49e18a" providerId="ADAL" clId="{327FD66F-EB55-45EB-BDB7-97F4D73C308A}" dt="2021-03-13T13:05:29.471" v="1349"/>
          <ac:spMkLst>
            <pc:docMk/>
            <pc:sldMk cId="2291842796" sldId="309"/>
            <ac:spMk id="6" creationId="{8066DE09-1418-4949-9A6B-12236CA2172E}"/>
          </ac:spMkLst>
        </pc:spChg>
        <pc:spChg chg="add del mod">
          <ac:chgData name="Abanoub Riad" userId="3eee0ade-b52f-4e10-8f1f-a69fed49e18a" providerId="ADAL" clId="{327FD66F-EB55-45EB-BDB7-97F4D73C308A}" dt="2021-03-13T13:05:35.668" v="1350" actId="478"/>
          <ac:spMkLst>
            <pc:docMk/>
            <pc:sldMk cId="2291842796" sldId="309"/>
            <ac:spMk id="7" creationId="{68E6DE97-06CD-4E9B-B221-C20AA7A89F32}"/>
          </ac:spMkLst>
        </pc:spChg>
        <pc:spChg chg="add mod">
          <ac:chgData name="Abanoub Riad" userId="3eee0ade-b52f-4e10-8f1f-a69fed49e18a" providerId="ADAL" clId="{327FD66F-EB55-45EB-BDB7-97F4D73C308A}" dt="2021-03-13T13:05:29.471" v="1349"/>
          <ac:spMkLst>
            <pc:docMk/>
            <pc:sldMk cId="2291842796" sldId="309"/>
            <ac:spMk id="9" creationId="{477C2623-E2F4-4371-854D-8C83224790CA}"/>
          </ac:spMkLst>
        </pc:spChg>
        <pc:spChg chg="add mod">
          <ac:chgData name="Abanoub Riad" userId="3eee0ade-b52f-4e10-8f1f-a69fed49e18a" providerId="ADAL" clId="{327FD66F-EB55-45EB-BDB7-97F4D73C308A}" dt="2021-03-13T13:05:29.471" v="1349"/>
          <ac:spMkLst>
            <pc:docMk/>
            <pc:sldMk cId="2291842796" sldId="309"/>
            <ac:spMk id="11" creationId="{6ED4C694-387B-4826-8E7F-4B1C9930EADE}"/>
          </ac:spMkLst>
        </pc:spChg>
        <pc:spChg chg="add del mod">
          <ac:chgData name="Abanoub Riad" userId="3eee0ade-b52f-4e10-8f1f-a69fed49e18a" providerId="ADAL" clId="{327FD66F-EB55-45EB-BDB7-97F4D73C308A}" dt="2021-03-13T13:05:39.165" v="1352" actId="478"/>
          <ac:spMkLst>
            <pc:docMk/>
            <pc:sldMk cId="2291842796" sldId="309"/>
            <ac:spMk id="13" creationId="{B44B0BA7-CD4D-4CCA-8721-D769EE639A77}"/>
          </ac:spMkLst>
        </pc:spChg>
        <pc:picChg chg="add del mod">
          <ac:chgData name="Abanoub Riad" userId="3eee0ade-b52f-4e10-8f1f-a69fed49e18a" providerId="ADAL" clId="{327FD66F-EB55-45EB-BDB7-97F4D73C308A}" dt="2021-03-13T13:05:37.126" v="1351" actId="478"/>
          <ac:picMkLst>
            <pc:docMk/>
            <pc:sldMk cId="2291842796" sldId="309"/>
            <ac:picMk id="5" creationId="{34FE9719-0DA3-40A1-9F40-CE6AB841D79B}"/>
          </ac:picMkLst>
        </pc:picChg>
        <pc:picChg chg="add mod">
          <ac:chgData name="Abanoub Riad" userId="3eee0ade-b52f-4e10-8f1f-a69fed49e18a" providerId="ADAL" clId="{327FD66F-EB55-45EB-BDB7-97F4D73C308A}" dt="2021-03-13T13:05:29.471" v="1349"/>
          <ac:picMkLst>
            <pc:docMk/>
            <pc:sldMk cId="2291842796" sldId="309"/>
            <ac:picMk id="8" creationId="{72AEE353-2F23-4A09-8C1C-4D290035BD79}"/>
          </ac:picMkLst>
        </pc:picChg>
        <pc:picChg chg="add mod">
          <ac:chgData name="Abanoub Riad" userId="3eee0ade-b52f-4e10-8f1f-a69fed49e18a" providerId="ADAL" clId="{327FD66F-EB55-45EB-BDB7-97F4D73C308A}" dt="2021-03-13T13:05:48.583" v="1353"/>
          <ac:picMkLst>
            <pc:docMk/>
            <pc:sldMk cId="2291842796" sldId="309"/>
            <ac:picMk id="14" creationId="{D744C32F-3C57-43FF-8CE3-57C45FC99FC2}"/>
          </ac:picMkLst>
        </pc:picChg>
        <pc:cxnChg chg="add mod">
          <ac:chgData name="Abanoub Riad" userId="3eee0ade-b52f-4e10-8f1f-a69fed49e18a" providerId="ADAL" clId="{327FD66F-EB55-45EB-BDB7-97F4D73C308A}" dt="2021-03-13T13:05:29.471" v="1349"/>
          <ac:cxnSpMkLst>
            <pc:docMk/>
            <pc:sldMk cId="2291842796" sldId="309"/>
            <ac:cxnSpMk id="10" creationId="{440A31A3-A632-46EA-AF4F-2DC6F7BF78EC}"/>
          </ac:cxnSpMkLst>
        </pc:cxnChg>
      </pc:sldChg>
      <pc:sldChg chg="del">
        <pc:chgData name="Abanoub Riad" userId="3eee0ade-b52f-4e10-8f1f-a69fed49e18a" providerId="ADAL" clId="{327FD66F-EB55-45EB-BDB7-97F4D73C308A}" dt="2021-03-13T10:34:10.612" v="70" actId="47"/>
        <pc:sldMkLst>
          <pc:docMk/>
          <pc:sldMk cId="3432483462" sldId="309"/>
        </pc:sldMkLst>
      </pc:sldChg>
      <pc:sldChg chg="del">
        <pc:chgData name="Abanoub Riad" userId="3eee0ade-b52f-4e10-8f1f-a69fed49e18a" providerId="ADAL" clId="{327FD66F-EB55-45EB-BDB7-97F4D73C308A}" dt="2021-03-13T10:34:08.040" v="65" actId="47"/>
        <pc:sldMkLst>
          <pc:docMk/>
          <pc:sldMk cId="254829707" sldId="310"/>
        </pc:sldMkLst>
      </pc:sldChg>
      <pc:sldChg chg="addSp modSp add modAnim">
        <pc:chgData name="Abanoub Riad" userId="3eee0ade-b52f-4e10-8f1f-a69fed49e18a" providerId="ADAL" clId="{327FD66F-EB55-45EB-BDB7-97F4D73C308A}" dt="2021-03-13T13:07:29.843" v="1360"/>
        <pc:sldMkLst>
          <pc:docMk/>
          <pc:sldMk cId="1705275998" sldId="310"/>
        </pc:sldMkLst>
        <pc:spChg chg="add mod">
          <ac:chgData name="Abanoub Riad" userId="3eee0ade-b52f-4e10-8f1f-a69fed49e18a" providerId="ADAL" clId="{327FD66F-EB55-45EB-BDB7-97F4D73C308A}" dt="2021-03-13T13:07:29.843" v="1360"/>
          <ac:spMkLst>
            <pc:docMk/>
            <pc:sldMk cId="1705275998" sldId="310"/>
            <ac:spMk id="5" creationId="{48DB31D7-EF0B-4382-9274-1E5BD5A8A659}"/>
          </ac:spMkLst>
        </pc:spChg>
        <pc:spChg chg="add mod">
          <ac:chgData name="Abanoub Riad" userId="3eee0ade-b52f-4e10-8f1f-a69fed49e18a" providerId="ADAL" clId="{327FD66F-EB55-45EB-BDB7-97F4D73C308A}" dt="2021-03-13T13:07:29.843" v="1360"/>
          <ac:spMkLst>
            <pc:docMk/>
            <pc:sldMk cId="1705275998" sldId="310"/>
            <ac:spMk id="6" creationId="{77E949E3-956B-474F-9724-CBF661764375}"/>
          </ac:spMkLst>
        </pc:spChg>
        <pc:spChg chg="add mod">
          <ac:chgData name="Abanoub Riad" userId="3eee0ade-b52f-4e10-8f1f-a69fed49e18a" providerId="ADAL" clId="{327FD66F-EB55-45EB-BDB7-97F4D73C308A}" dt="2021-03-13T13:07:29.843" v="1360"/>
          <ac:spMkLst>
            <pc:docMk/>
            <pc:sldMk cId="1705275998" sldId="310"/>
            <ac:spMk id="7" creationId="{A69101E8-D81D-4D32-905D-AA0F52992C95}"/>
          </ac:spMkLst>
        </pc:spChg>
        <pc:picChg chg="add mod">
          <ac:chgData name="Abanoub Riad" userId="3eee0ade-b52f-4e10-8f1f-a69fed49e18a" providerId="ADAL" clId="{327FD66F-EB55-45EB-BDB7-97F4D73C308A}" dt="2021-03-13T13:07:29.843" v="1360"/>
          <ac:picMkLst>
            <pc:docMk/>
            <pc:sldMk cId="1705275998" sldId="310"/>
            <ac:picMk id="4" creationId="{EA3C40B8-101D-4BC2-906A-5829BE4043CB}"/>
          </ac:picMkLst>
        </pc:picChg>
      </pc:sldChg>
      <pc:sldChg chg="addSp modSp add ord modAnim">
        <pc:chgData name="Abanoub Riad" userId="3eee0ade-b52f-4e10-8f1f-a69fed49e18a" providerId="ADAL" clId="{327FD66F-EB55-45EB-BDB7-97F4D73C308A}" dt="2021-03-13T13:33:02.078" v="1803"/>
        <pc:sldMkLst>
          <pc:docMk/>
          <pc:sldMk cId="277098275" sldId="311"/>
        </pc:sldMkLst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4" creationId="{8840105B-30E3-4EFF-993F-2EC3992BFE91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5" creationId="{13269689-816C-49D0-8BCF-5BF034DE7909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6" creationId="{15232CEB-45D6-49EF-A0B3-1A59E7850D38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7" creationId="{F95D60AF-FD4B-4598-BC37-840AF19F291F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8" creationId="{47ABAE57-6596-49B7-95B5-9DBB61E16133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13" creationId="{186E743E-56F9-4A3F-9EF7-84378BBCF1ED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15" creationId="{635CE85B-BF88-4BA3-9020-13B15BC80808}"/>
          </ac:spMkLst>
        </pc:spChg>
        <pc:spChg chg="add mod">
          <ac:chgData name="Abanoub Riad" userId="3eee0ade-b52f-4e10-8f1f-a69fed49e18a" providerId="ADAL" clId="{327FD66F-EB55-45EB-BDB7-97F4D73C308A}" dt="2021-03-13T13:33:02.078" v="1803"/>
          <ac:spMkLst>
            <pc:docMk/>
            <pc:sldMk cId="277098275" sldId="311"/>
            <ac:spMk id="16" creationId="{8E98E723-0C68-4A72-B3A9-C6E74BD4ACDC}"/>
          </ac:spMkLst>
        </pc:sp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9" creationId="{89BF4A60-EDE9-44A8-A6B1-E2070EB0E492}"/>
          </ac:cxnSpMkLst>
        </pc:cxn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10" creationId="{19934340-882D-439A-88CF-667818D7F9B5}"/>
          </ac:cxnSpMkLst>
        </pc:cxn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11" creationId="{AA842C31-521A-401C-9055-FBB002B5649A}"/>
          </ac:cxnSpMkLst>
        </pc:cxn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12" creationId="{9BA20CF3-DE8D-4BCA-B720-EDB8BE54CFDC}"/>
          </ac:cxnSpMkLst>
        </pc:cxn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14" creationId="{92AB78C8-339C-42F8-8BF0-10B023EFF568}"/>
          </ac:cxnSpMkLst>
        </pc:cxn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17" creationId="{039854F2-3832-49D8-9DC8-79EC24C3BCD8}"/>
          </ac:cxnSpMkLst>
        </pc:cxnChg>
        <pc:cxnChg chg="add mod">
          <ac:chgData name="Abanoub Riad" userId="3eee0ade-b52f-4e10-8f1f-a69fed49e18a" providerId="ADAL" clId="{327FD66F-EB55-45EB-BDB7-97F4D73C308A}" dt="2021-03-13T13:33:02.078" v="1803"/>
          <ac:cxnSpMkLst>
            <pc:docMk/>
            <pc:sldMk cId="277098275" sldId="311"/>
            <ac:cxnSpMk id="18" creationId="{9A35B039-8829-4D7B-A0C4-FB6D64316349}"/>
          </ac:cxnSpMkLst>
        </pc:cxnChg>
      </pc:sldChg>
      <pc:sldChg chg="addSp modSp add modAnim">
        <pc:chgData name="Abanoub Riad" userId="3eee0ade-b52f-4e10-8f1f-a69fed49e18a" providerId="ADAL" clId="{327FD66F-EB55-45EB-BDB7-97F4D73C308A}" dt="2021-03-13T13:07:39.168" v="1361"/>
        <pc:sldMkLst>
          <pc:docMk/>
          <pc:sldMk cId="1687275207" sldId="312"/>
        </pc:sldMkLst>
        <pc:spChg chg="add mod">
          <ac:chgData name="Abanoub Riad" userId="3eee0ade-b52f-4e10-8f1f-a69fed49e18a" providerId="ADAL" clId="{327FD66F-EB55-45EB-BDB7-97F4D73C308A}" dt="2021-03-13T13:07:39.168" v="1361"/>
          <ac:spMkLst>
            <pc:docMk/>
            <pc:sldMk cId="1687275207" sldId="312"/>
            <ac:spMk id="5" creationId="{B6D51C0C-10DB-4F0A-9822-E1036CB8B624}"/>
          </ac:spMkLst>
        </pc:spChg>
        <pc:spChg chg="add mod">
          <ac:chgData name="Abanoub Riad" userId="3eee0ade-b52f-4e10-8f1f-a69fed49e18a" providerId="ADAL" clId="{327FD66F-EB55-45EB-BDB7-97F4D73C308A}" dt="2021-03-13T13:07:39.168" v="1361"/>
          <ac:spMkLst>
            <pc:docMk/>
            <pc:sldMk cId="1687275207" sldId="312"/>
            <ac:spMk id="6" creationId="{1974EA3A-D6BA-4BAB-A9E4-C2BD9571E0D7}"/>
          </ac:spMkLst>
        </pc:spChg>
        <pc:spChg chg="add mod">
          <ac:chgData name="Abanoub Riad" userId="3eee0ade-b52f-4e10-8f1f-a69fed49e18a" providerId="ADAL" clId="{327FD66F-EB55-45EB-BDB7-97F4D73C308A}" dt="2021-03-13T13:07:39.168" v="1361"/>
          <ac:spMkLst>
            <pc:docMk/>
            <pc:sldMk cId="1687275207" sldId="312"/>
            <ac:spMk id="7" creationId="{9E13FF20-F19B-4AE4-81B1-711BAFF43779}"/>
          </ac:spMkLst>
        </pc:spChg>
        <pc:spChg chg="add mod">
          <ac:chgData name="Abanoub Riad" userId="3eee0ade-b52f-4e10-8f1f-a69fed49e18a" providerId="ADAL" clId="{327FD66F-EB55-45EB-BDB7-97F4D73C308A}" dt="2021-03-13T13:07:39.168" v="1361"/>
          <ac:spMkLst>
            <pc:docMk/>
            <pc:sldMk cId="1687275207" sldId="312"/>
            <ac:spMk id="8" creationId="{5D378909-CE5F-4083-B25B-2AE81D507551}"/>
          </ac:spMkLst>
        </pc:spChg>
        <pc:picChg chg="add mod">
          <ac:chgData name="Abanoub Riad" userId="3eee0ade-b52f-4e10-8f1f-a69fed49e18a" providerId="ADAL" clId="{327FD66F-EB55-45EB-BDB7-97F4D73C308A}" dt="2021-03-13T13:07:39.168" v="1361"/>
          <ac:picMkLst>
            <pc:docMk/>
            <pc:sldMk cId="1687275207" sldId="312"/>
            <ac:picMk id="4" creationId="{0029E369-4A79-49F8-80E4-9BC8D7CD9C6A}"/>
          </ac:picMkLst>
        </pc:picChg>
      </pc:sldChg>
      <pc:sldChg chg="addSp modSp add modAnim">
        <pc:chgData name="Abanoub Riad" userId="3eee0ade-b52f-4e10-8f1f-a69fed49e18a" providerId="ADAL" clId="{327FD66F-EB55-45EB-BDB7-97F4D73C308A}" dt="2021-03-13T13:33:22.441" v="1804"/>
        <pc:sldMkLst>
          <pc:docMk/>
          <pc:sldMk cId="2623785874" sldId="313"/>
        </pc:sldMkLst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4" creationId="{A1D4878A-4D51-4130-A1E8-D3A598E5C162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8" creationId="{83610680-EEFD-49E2-9ED9-03752CF70846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9" creationId="{DFBE8165-0AD9-4315-B235-FEF1598674A6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13" creationId="{65367CEC-AC82-4B60-9866-D49E8042AF71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14" creationId="{BEF228D1-87A6-4153-84F3-956B2CC2C9FE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15" creationId="{041CBD48-7946-4376-BB4C-255E18D32EAE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18" creationId="{52DE2164-C3A3-4605-9577-B15D6B296A40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19" creationId="{42DEE7FC-A813-4470-9941-0BFF85F4D6D0}"/>
          </ac:spMkLst>
        </pc:spChg>
        <pc:spChg chg="add mod">
          <ac:chgData name="Abanoub Riad" userId="3eee0ade-b52f-4e10-8f1f-a69fed49e18a" providerId="ADAL" clId="{327FD66F-EB55-45EB-BDB7-97F4D73C308A}" dt="2021-03-13T13:33:22.441" v="1804"/>
          <ac:spMkLst>
            <pc:docMk/>
            <pc:sldMk cId="2623785874" sldId="313"/>
            <ac:spMk id="20" creationId="{443DE60F-DA56-438D-B298-978DF72AFA59}"/>
          </ac:spMkLst>
        </pc:spChg>
        <pc:picChg chg="add mod">
          <ac:chgData name="Abanoub Riad" userId="3eee0ade-b52f-4e10-8f1f-a69fed49e18a" providerId="ADAL" clId="{327FD66F-EB55-45EB-BDB7-97F4D73C308A}" dt="2021-03-13T13:33:22.441" v="1804"/>
          <ac:picMkLst>
            <pc:docMk/>
            <pc:sldMk cId="2623785874" sldId="313"/>
            <ac:picMk id="5" creationId="{7059294C-44DE-44B5-B6A6-5A6A2A66DBF2}"/>
          </ac:picMkLst>
        </pc:picChg>
        <pc:picChg chg="add mod">
          <ac:chgData name="Abanoub Riad" userId="3eee0ade-b52f-4e10-8f1f-a69fed49e18a" providerId="ADAL" clId="{327FD66F-EB55-45EB-BDB7-97F4D73C308A}" dt="2021-03-13T13:33:22.441" v="1804"/>
          <ac:picMkLst>
            <pc:docMk/>
            <pc:sldMk cId="2623785874" sldId="313"/>
            <ac:picMk id="21" creationId="{9B17A92D-31F0-4585-966C-6BBC955D2E92}"/>
          </ac:picMkLst>
        </pc:pic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6" creationId="{AA64D171-D4A7-41B8-9984-200D77D3651B}"/>
          </ac:cxnSpMkLst>
        </pc:cxn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7" creationId="{0347E36C-E4DB-45B6-9AB0-A05953728AE5}"/>
          </ac:cxnSpMkLst>
        </pc:cxn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10" creationId="{89484792-22C9-47ED-8A53-BAB2D98805F9}"/>
          </ac:cxnSpMkLst>
        </pc:cxn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11" creationId="{DA4BEB9E-F3C7-428F-BF15-0B287D01D455}"/>
          </ac:cxnSpMkLst>
        </pc:cxn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12" creationId="{EA58D229-8FBA-40E3-BACA-6A81D3BBF3A0}"/>
          </ac:cxnSpMkLst>
        </pc:cxn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16" creationId="{C28C1BEF-49A4-4A12-BCD5-FF7154837599}"/>
          </ac:cxnSpMkLst>
        </pc:cxnChg>
        <pc:cxnChg chg="add mod">
          <ac:chgData name="Abanoub Riad" userId="3eee0ade-b52f-4e10-8f1f-a69fed49e18a" providerId="ADAL" clId="{327FD66F-EB55-45EB-BDB7-97F4D73C308A}" dt="2021-03-13T13:33:22.441" v="1804"/>
          <ac:cxnSpMkLst>
            <pc:docMk/>
            <pc:sldMk cId="2623785874" sldId="313"/>
            <ac:cxnSpMk id="17" creationId="{27E613AF-5C3D-49E1-A6BD-4CF97BB0F20C}"/>
          </ac:cxnSpMkLst>
        </pc:cxnChg>
      </pc:sldChg>
      <pc:sldChg chg="add del">
        <pc:chgData name="Abanoub Riad" userId="3eee0ade-b52f-4e10-8f1f-a69fed49e18a" providerId="ADAL" clId="{327FD66F-EB55-45EB-BDB7-97F4D73C308A}" dt="2021-03-13T13:33:40.927" v="1805" actId="47"/>
        <pc:sldMkLst>
          <pc:docMk/>
          <pc:sldMk cId="1481433835" sldId="314"/>
        </pc:sldMkLst>
      </pc:sldChg>
      <pc:sldChg chg="add del">
        <pc:chgData name="Abanoub Riad" userId="3eee0ade-b52f-4e10-8f1f-a69fed49e18a" providerId="ADAL" clId="{327FD66F-EB55-45EB-BDB7-97F4D73C308A}" dt="2021-03-13T13:33:40.927" v="1805" actId="47"/>
        <pc:sldMkLst>
          <pc:docMk/>
          <pc:sldMk cId="3862022766" sldId="315"/>
        </pc:sldMkLst>
      </pc:sldChg>
      <pc:sldChg chg="addSp delSp modSp add mod ord delAnim modAnim">
        <pc:chgData name="Abanoub Riad" userId="3eee0ade-b52f-4e10-8f1f-a69fed49e18a" providerId="ADAL" clId="{327FD66F-EB55-45EB-BDB7-97F4D73C308A}" dt="2021-03-13T13:34:07.234" v="1807"/>
        <pc:sldMkLst>
          <pc:docMk/>
          <pc:sldMk cId="2220820279" sldId="316"/>
        </pc:sldMkLst>
        <pc:spChg chg="mod">
          <ac:chgData name="Abanoub Riad" userId="3eee0ade-b52f-4e10-8f1f-a69fed49e18a" providerId="ADAL" clId="{327FD66F-EB55-45EB-BDB7-97F4D73C308A}" dt="2021-03-13T13:29:49.779" v="1764" actId="20577"/>
          <ac:spMkLst>
            <pc:docMk/>
            <pc:sldMk cId="2220820279" sldId="316"/>
            <ac:spMk id="5" creationId="{B6D51C0C-10DB-4F0A-9822-E1036CB8B624}"/>
          </ac:spMkLst>
        </pc:spChg>
        <pc:spChg chg="mod">
          <ac:chgData name="Abanoub Riad" userId="3eee0ade-b52f-4e10-8f1f-a69fed49e18a" providerId="ADAL" clId="{327FD66F-EB55-45EB-BDB7-97F4D73C308A}" dt="2021-03-13T13:26:14.100" v="1719" actId="1076"/>
          <ac:spMkLst>
            <pc:docMk/>
            <pc:sldMk cId="2220820279" sldId="316"/>
            <ac:spMk id="6" creationId="{1974EA3A-D6BA-4BAB-A9E4-C2BD9571E0D7}"/>
          </ac:spMkLst>
        </pc:spChg>
        <pc:spChg chg="mod">
          <ac:chgData name="Abanoub Riad" userId="3eee0ade-b52f-4e10-8f1f-a69fed49e18a" providerId="ADAL" clId="{327FD66F-EB55-45EB-BDB7-97F4D73C308A}" dt="2021-03-13T13:30:37.653" v="1794" actId="1076"/>
          <ac:spMkLst>
            <pc:docMk/>
            <pc:sldMk cId="2220820279" sldId="316"/>
            <ac:spMk id="7" creationId="{9E13FF20-F19B-4AE4-81B1-711BAFF43779}"/>
          </ac:spMkLst>
        </pc:spChg>
        <pc:spChg chg="del">
          <ac:chgData name="Abanoub Riad" userId="3eee0ade-b52f-4e10-8f1f-a69fed49e18a" providerId="ADAL" clId="{327FD66F-EB55-45EB-BDB7-97F4D73C308A}" dt="2021-03-13T13:11:17.555" v="1402" actId="478"/>
          <ac:spMkLst>
            <pc:docMk/>
            <pc:sldMk cId="2220820279" sldId="316"/>
            <ac:spMk id="8" creationId="{5D378909-CE5F-4083-B25B-2AE81D507551}"/>
          </ac:spMkLst>
        </pc:spChg>
        <pc:spChg chg="add mod">
          <ac:chgData name="Abanoub Riad" userId="3eee0ade-b52f-4e10-8f1f-a69fed49e18a" providerId="ADAL" clId="{327FD66F-EB55-45EB-BDB7-97F4D73C308A}" dt="2021-03-13T13:16:44.351" v="1465" actId="207"/>
          <ac:spMkLst>
            <pc:docMk/>
            <pc:sldMk cId="2220820279" sldId="316"/>
            <ac:spMk id="17" creationId="{7F6ADA86-9D6E-4859-A0D0-81ACC35EDEF8}"/>
          </ac:spMkLst>
        </pc:spChg>
        <pc:spChg chg="add mod">
          <ac:chgData name="Abanoub Riad" userId="3eee0ade-b52f-4e10-8f1f-a69fed49e18a" providerId="ADAL" clId="{327FD66F-EB55-45EB-BDB7-97F4D73C308A}" dt="2021-03-13T13:16:37.033" v="1464" actId="207"/>
          <ac:spMkLst>
            <pc:docMk/>
            <pc:sldMk cId="2220820279" sldId="316"/>
            <ac:spMk id="18" creationId="{2471D7F6-EE1E-4C71-899B-CCF743B3C9EB}"/>
          </ac:spMkLst>
        </pc:spChg>
        <pc:spChg chg="add mod">
          <ac:chgData name="Abanoub Riad" userId="3eee0ade-b52f-4e10-8f1f-a69fed49e18a" providerId="ADAL" clId="{327FD66F-EB55-45EB-BDB7-97F4D73C308A}" dt="2021-03-13T13:22:09.554" v="1557" actId="1076"/>
          <ac:spMkLst>
            <pc:docMk/>
            <pc:sldMk cId="2220820279" sldId="316"/>
            <ac:spMk id="19" creationId="{2740D4BC-91B9-41EC-A8E8-78572FA74940}"/>
          </ac:spMkLst>
        </pc:spChg>
        <pc:spChg chg="add mod">
          <ac:chgData name="Abanoub Riad" userId="3eee0ade-b52f-4e10-8f1f-a69fed49e18a" providerId="ADAL" clId="{327FD66F-EB55-45EB-BDB7-97F4D73C308A}" dt="2021-03-13T13:30:31.416" v="1793" actId="255"/>
          <ac:spMkLst>
            <pc:docMk/>
            <pc:sldMk cId="2220820279" sldId="316"/>
            <ac:spMk id="28" creationId="{B86E91CB-1EBF-40D7-A562-C71E7E8EFE2F}"/>
          </ac:spMkLst>
        </pc:spChg>
        <pc:picChg chg="del">
          <ac:chgData name="Abanoub Riad" userId="3eee0ade-b52f-4e10-8f1f-a69fed49e18a" providerId="ADAL" clId="{327FD66F-EB55-45EB-BDB7-97F4D73C308A}" dt="2021-03-13T13:10:46.013" v="1365" actId="478"/>
          <ac:picMkLst>
            <pc:docMk/>
            <pc:sldMk cId="2220820279" sldId="316"/>
            <ac:picMk id="4" creationId="{0029E369-4A79-49F8-80E4-9BC8D7CD9C6A}"/>
          </ac:picMkLst>
        </pc:picChg>
        <pc:picChg chg="add mod">
          <ac:chgData name="Abanoub Riad" userId="3eee0ade-b52f-4e10-8f1f-a69fed49e18a" providerId="ADAL" clId="{327FD66F-EB55-45EB-BDB7-97F4D73C308A}" dt="2021-03-13T13:13:56.034" v="1435" actId="1076"/>
          <ac:picMkLst>
            <pc:docMk/>
            <pc:sldMk cId="2220820279" sldId="316"/>
            <ac:picMk id="10" creationId="{7E30DFED-F971-420D-8AC0-22163F9EB3BA}"/>
          </ac:picMkLst>
        </pc:picChg>
        <pc:picChg chg="add del mod">
          <ac:chgData name="Abanoub Riad" userId="3eee0ade-b52f-4e10-8f1f-a69fed49e18a" providerId="ADAL" clId="{327FD66F-EB55-45EB-BDB7-97F4D73C308A}" dt="2021-03-13T13:14:41.855" v="1439" actId="478"/>
          <ac:picMkLst>
            <pc:docMk/>
            <pc:sldMk cId="2220820279" sldId="316"/>
            <ac:picMk id="12" creationId="{9377C01B-470D-455C-BCD9-68CEE4A1FDF6}"/>
          </ac:picMkLst>
        </pc:picChg>
        <pc:picChg chg="add del mod">
          <ac:chgData name="Abanoub Riad" userId="3eee0ade-b52f-4e10-8f1f-a69fed49e18a" providerId="ADAL" clId="{327FD66F-EB55-45EB-BDB7-97F4D73C308A}" dt="2021-03-13T13:14:58.283" v="1443" actId="478"/>
          <ac:picMkLst>
            <pc:docMk/>
            <pc:sldMk cId="2220820279" sldId="316"/>
            <ac:picMk id="14" creationId="{0DF95707-1C15-454E-AD02-5A2B9B086543}"/>
          </ac:picMkLst>
        </pc:picChg>
        <pc:picChg chg="add mod">
          <ac:chgData name="Abanoub Riad" userId="3eee0ade-b52f-4e10-8f1f-a69fed49e18a" providerId="ADAL" clId="{327FD66F-EB55-45EB-BDB7-97F4D73C308A}" dt="2021-03-13T13:15:19.170" v="1447" actId="1076"/>
          <ac:picMkLst>
            <pc:docMk/>
            <pc:sldMk cId="2220820279" sldId="316"/>
            <ac:picMk id="16" creationId="{E434EEF7-E33E-4CC7-AD37-29EBBE43D409}"/>
          </ac:picMkLst>
        </pc:picChg>
        <pc:picChg chg="add mod">
          <ac:chgData name="Abanoub Riad" userId="3eee0ade-b52f-4e10-8f1f-a69fed49e18a" providerId="ADAL" clId="{327FD66F-EB55-45EB-BDB7-97F4D73C308A}" dt="2021-03-13T13:27:27.565" v="1724" actId="1076"/>
          <ac:picMkLst>
            <pc:docMk/>
            <pc:sldMk cId="2220820279" sldId="316"/>
            <ac:picMk id="21" creationId="{B4CB54D8-1B19-448D-9B46-BA313873B6B3}"/>
          </ac:picMkLst>
        </pc:picChg>
        <pc:picChg chg="add mod">
          <ac:chgData name="Abanoub Riad" userId="3eee0ade-b52f-4e10-8f1f-a69fed49e18a" providerId="ADAL" clId="{327FD66F-EB55-45EB-BDB7-97F4D73C308A}" dt="2021-03-13T13:27:37.516" v="1729" actId="14100"/>
          <ac:picMkLst>
            <pc:docMk/>
            <pc:sldMk cId="2220820279" sldId="316"/>
            <ac:picMk id="23" creationId="{5EF2B544-A822-495C-89D1-7082F18BCB0D}"/>
          </ac:picMkLst>
        </pc:picChg>
        <pc:picChg chg="add mod">
          <ac:chgData name="Abanoub Riad" userId="3eee0ade-b52f-4e10-8f1f-a69fed49e18a" providerId="ADAL" clId="{327FD66F-EB55-45EB-BDB7-97F4D73C308A}" dt="2021-03-13T13:27:48.173" v="1734" actId="1076"/>
          <ac:picMkLst>
            <pc:docMk/>
            <pc:sldMk cId="2220820279" sldId="316"/>
            <ac:picMk id="25" creationId="{A78F93C4-6F71-4581-8757-B2CA98FCD987}"/>
          </ac:picMkLst>
        </pc:picChg>
        <pc:picChg chg="add mod">
          <ac:chgData name="Abanoub Riad" userId="3eee0ade-b52f-4e10-8f1f-a69fed49e18a" providerId="ADAL" clId="{327FD66F-EB55-45EB-BDB7-97F4D73C308A}" dt="2021-03-13T13:28:44.357" v="1736" actId="1076"/>
          <ac:picMkLst>
            <pc:docMk/>
            <pc:sldMk cId="2220820279" sldId="316"/>
            <ac:picMk id="27" creationId="{B3B4DFA6-BA67-44A9-93F8-D06187319545}"/>
          </ac:picMkLst>
        </pc:picChg>
      </pc:sldChg>
    </pc:docChg>
  </pc:docChgLst>
  <pc:docChgLst>
    <pc:chgData name="Abanoub Riad" userId="3eee0ade-b52f-4e10-8f1f-a69fed49e18a" providerId="ADAL" clId="{B8AC4ADC-FE2C-41CE-A088-BF2976CAF281}"/>
    <pc:docChg chg="undo custSel addSld delSld modSld">
      <pc:chgData name="Abanoub Riad" userId="3eee0ade-b52f-4e10-8f1f-a69fed49e18a" providerId="ADAL" clId="{B8AC4ADC-FE2C-41CE-A088-BF2976CAF281}" dt="2021-02-25T06:18:41.613" v="928" actId="1076"/>
      <pc:docMkLst>
        <pc:docMk/>
      </pc:docMkLst>
      <pc:sldChg chg="modSp mod">
        <pc:chgData name="Abanoub Riad" userId="3eee0ade-b52f-4e10-8f1f-a69fed49e18a" providerId="ADAL" clId="{B8AC4ADC-FE2C-41CE-A088-BF2976CAF281}" dt="2021-02-25T04:36:27.714" v="1" actId="20577"/>
        <pc:sldMkLst>
          <pc:docMk/>
          <pc:sldMk cId="401170139" sldId="256"/>
        </pc:sldMkLst>
        <pc:spChg chg="mod">
          <ac:chgData name="Abanoub Riad" userId="3eee0ade-b52f-4e10-8f1f-a69fed49e18a" providerId="ADAL" clId="{B8AC4ADC-FE2C-41CE-A088-BF2976CAF281}" dt="2021-02-25T04:36:27.714" v="1" actId="20577"/>
          <ac:spMkLst>
            <pc:docMk/>
            <pc:sldMk cId="401170139" sldId="256"/>
            <ac:spMk id="2" creationId="{2059F203-74D7-444B-BF61-95A819D36F64}"/>
          </ac:spMkLst>
        </pc:spChg>
        <pc:spChg chg="mod">
          <ac:chgData name="Abanoub Riad" userId="3eee0ade-b52f-4e10-8f1f-a69fed49e18a" providerId="ADAL" clId="{B8AC4ADC-FE2C-41CE-A088-BF2976CAF281}" dt="2021-02-25T04:36:24.519" v="0" actId="20577"/>
          <ac:spMkLst>
            <pc:docMk/>
            <pc:sldMk cId="401170139" sldId="256"/>
            <ac:spMk id="6" creationId="{592B015E-9EDF-4CEF-9877-81E8E262CF65}"/>
          </ac:spMkLst>
        </pc:spChg>
      </pc:sldChg>
      <pc:sldChg chg="modSp mod">
        <pc:chgData name="Abanoub Riad" userId="3eee0ade-b52f-4e10-8f1f-a69fed49e18a" providerId="ADAL" clId="{B8AC4ADC-FE2C-41CE-A088-BF2976CAF281}" dt="2021-02-25T06:18:41.613" v="928" actId="1076"/>
        <pc:sldMkLst>
          <pc:docMk/>
          <pc:sldMk cId="306887976" sldId="258"/>
        </pc:sldMkLst>
        <pc:spChg chg="mod">
          <ac:chgData name="Abanoub Riad" userId="3eee0ade-b52f-4e10-8f1f-a69fed49e18a" providerId="ADAL" clId="{B8AC4ADC-FE2C-41CE-A088-BF2976CAF281}" dt="2021-02-25T04:36:38.244" v="3"/>
          <ac:spMkLst>
            <pc:docMk/>
            <pc:sldMk cId="306887976" sldId="258"/>
            <ac:spMk id="2" creationId="{6436ABD0-9B60-4E63-A33F-F26A6125D63A}"/>
          </ac:spMkLst>
        </pc:spChg>
        <pc:spChg chg="mod">
          <ac:chgData name="Abanoub Riad" userId="3eee0ade-b52f-4e10-8f1f-a69fed49e18a" providerId="ADAL" clId="{B8AC4ADC-FE2C-41CE-A088-BF2976CAF281}" dt="2021-02-25T06:18:41.613" v="928" actId="1076"/>
          <ac:spMkLst>
            <pc:docMk/>
            <pc:sldMk cId="306887976" sldId="258"/>
            <ac:spMk id="9" creationId="{88B9F70D-9C86-4C35-9FFF-ECD0CBD50C2E}"/>
          </ac:spMkLst>
        </pc:spChg>
      </pc:sldChg>
      <pc:sldChg chg="modSp mod">
        <pc:chgData name="Abanoub Riad" userId="3eee0ade-b52f-4e10-8f1f-a69fed49e18a" providerId="ADAL" clId="{B8AC4ADC-FE2C-41CE-A088-BF2976CAF281}" dt="2021-02-25T04:37:08.510" v="13" actId="20577"/>
        <pc:sldMkLst>
          <pc:docMk/>
          <pc:sldMk cId="1929594849" sldId="295"/>
        </pc:sldMkLst>
        <pc:spChg chg="mod">
          <ac:chgData name="Abanoub Riad" userId="3eee0ade-b52f-4e10-8f1f-a69fed49e18a" providerId="ADAL" clId="{B8AC4ADC-FE2C-41CE-A088-BF2976CAF281}" dt="2021-02-25T04:37:08.510" v="13" actId="20577"/>
          <ac:spMkLst>
            <pc:docMk/>
            <pc:sldMk cId="1929594849" sldId="295"/>
            <ac:spMk id="2" creationId="{6436ABD0-9B60-4E63-A33F-F26A6125D63A}"/>
          </ac:spMkLst>
        </pc:spChg>
      </pc:sldChg>
    </pc:docChg>
  </pc:docChgLst>
  <pc:docChgLst>
    <pc:chgData name="Abanoub Riad" userId="3eee0ade-b52f-4e10-8f1f-a69fed49e18a" providerId="ADAL" clId="{045A0E43-44AB-4A0C-ADA0-6C62BB6C1E10}"/>
    <pc:docChg chg="custSel addSld modSld">
      <pc:chgData name="Abanoub Riad" userId="3eee0ade-b52f-4e10-8f1f-a69fed49e18a" providerId="ADAL" clId="{045A0E43-44AB-4A0C-ADA0-6C62BB6C1E10}" dt="2021-03-05T12:18:35.422" v="59"/>
      <pc:docMkLst>
        <pc:docMk/>
      </pc:docMkLst>
      <pc:sldChg chg="modSp">
        <pc:chgData name="Abanoub Riad" userId="3eee0ade-b52f-4e10-8f1f-a69fed49e18a" providerId="ADAL" clId="{045A0E43-44AB-4A0C-ADA0-6C62BB6C1E10}" dt="2021-03-05T12:12:12.624" v="2" actId="1076"/>
        <pc:sldMkLst>
          <pc:docMk/>
          <pc:sldMk cId="306887976" sldId="258"/>
        </pc:sldMkLst>
        <pc:spChg chg="mod">
          <ac:chgData name="Abanoub Riad" userId="3eee0ade-b52f-4e10-8f1f-a69fed49e18a" providerId="ADAL" clId="{045A0E43-44AB-4A0C-ADA0-6C62BB6C1E10}" dt="2021-03-05T12:12:12.624" v="2" actId="1076"/>
          <ac:spMkLst>
            <pc:docMk/>
            <pc:sldMk cId="306887976" sldId="258"/>
            <ac:spMk id="9" creationId="{88B9F70D-9C86-4C35-9FFF-ECD0CBD50C2E}"/>
          </ac:spMkLst>
        </pc:spChg>
      </pc:sldChg>
      <pc:sldChg chg="delSp modSp">
        <pc:chgData name="Abanoub Riad" userId="3eee0ade-b52f-4e10-8f1f-a69fed49e18a" providerId="ADAL" clId="{045A0E43-44AB-4A0C-ADA0-6C62BB6C1E10}" dt="2021-03-05T12:12:01.079" v="1" actId="478"/>
        <pc:sldMkLst>
          <pc:docMk/>
          <pc:sldMk cId="367186313" sldId="297"/>
        </pc:sldMkLst>
        <pc:spChg chg="del mod">
          <ac:chgData name="Abanoub Riad" userId="3eee0ade-b52f-4e10-8f1f-a69fed49e18a" providerId="ADAL" clId="{045A0E43-44AB-4A0C-ADA0-6C62BB6C1E10}" dt="2021-03-05T12:12:01.079" v="1" actId="478"/>
          <ac:spMkLst>
            <pc:docMk/>
            <pc:sldMk cId="367186313" sldId="297"/>
            <ac:spMk id="7" creationId="{63CADD96-8AA4-4D18-A3C6-E95836B6F136}"/>
          </ac:spMkLst>
        </pc:spChg>
      </pc:sldChg>
      <pc:sldChg chg="modAnim">
        <pc:chgData name="Abanoub Riad" userId="3eee0ade-b52f-4e10-8f1f-a69fed49e18a" providerId="ADAL" clId="{045A0E43-44AB-4A0C-ADA0-6C62BB6C1E10}" dt="2021-03-05T12:17:59.785" v="57"/>
        <pc:sldMkLst>
          <pc:docMk/>
          <pc:sldMk cId="2589458745" sldId="300"/>
        </pc:sldMkLst>
      </pc:sldChg>
      <pc:sldChg chg="modAnim">
        <pc:chgData name="Abanoub Riad" userId="3eee0ade-b52f-4e10-8f1f-a69fed49e18a" providerId="ADAL" clId="{045A0E43-44AB-4A0C-ADA0-6C62BB6C1E10}" dt="2021-03-05T12:18:35.422" v="59"/>
        <pc:sldMkLst>
          <pc:docMk/>
          <pc:sldMk cId="131218732" sldId="305"/>
        </pc:sldMkLst>
      </pc:sldChg>
      <pc:sldChg chg="addSp delSp modSp add delAnim modAnim">
        <pc:chgData name="Abanoub Riad" userId="3eee0ade-b52f-4e10-8f1f-a69fed49e18a" providerId="ADAL" clId="{045A0E43-44AB-4A0C-ADA0-6C62BB6C1E10}" dt="2021-03-05T12:18:32.686" v="58"/>
        <pc:sldMkLst>
          <pc:docMk/>
          <pc:sldMk cId="254829707" sldId="310"/>
        </pc:sldMkLst>
        <pc:spChg chg="mod">
          <ac:chgData name="Abanoub Riad" userId="3eee0ade-b52f-4e10-8f1f-a69fed49e18a" providerId="ADAL" clId="{045A0E43-44AB-4A0C-ADA0-6C62BB6C1E10}" dt="2021-03-05T12:17:04.720" v="53" actId="1076"/>
          <ac:spMkLst>
            <pc:docMk/>
            <pc:sldMk cId="254829707" sldId="310"/>
            <ac:spMk id="14" creationId="{92E8D055-D66B-40AE-AF47-731FDE433664}"/>
          </ac:spMkLst>
        </pc:spChg>
        <pc:picChg chg="add del mod modCrop">
          <ac:chgData name="Abanoub Riad" userId="3eee0ade-b52f-4e10-8f1f-a69fed49e18a" providerId="ADAL" clId="{045A0E43-44AB-4A0C-ADA0-6C62BB6C1E10}" dt="2021-03-05T12:15:29.118" v="13" actId="478"/>
          <ac:picMkLst>
            <pc:docMk/>
            <pc:sldMk cId="254829707" sldId="310"/>
            <ac:picMk id="4" creationId="{364F99C0-6548-4358-AD0D-2E0312589D86}"/>
          </ac:picMkLst>
        </pc:picChg>
        <pc:picChg chg="add mod">
          <ac:chgData name="Abanoub Riad" userId="3eee0ade-b52f-4e10-8f1f-a69fed49e18a" providerId="ADAL" clId="{045A0E43-44AB-4A0C-ADA0-6C62BB6C1E10}" dt="2021-03-05T12:16:15.995" v="16" actId="14100"/>
          <ac:picMkLst>
            <pc:docMk/>
            <pc:sldMk cId="254829707" sldId="310"/>
            <ac:picMk id="5" creationId="{89D1813B-66C3-44E3-9A7C-875641B36745}"/>
          </ac:picMkLst>
        </pc:picChg>
        <pc:picChg chg="del">
          <ac:chgData name="Abanoub Riad" userId="3eee0ade-b52f-4e10-8f1f-a69fed49e18a" providerId="ADAL" clId="{045A0E43-44AB-4A0C-ADA0-6C62BB6C1E10}" dt="2021-03-05T12:14:22.133" v="4" actId="478"/>
          <ac:picMkLst>
            <pc:docMk/>
            <pc:sldMk cId="254829707" sldId="310"/>
            <ac:picMk id="6" creationId="{CB70548F-CB44-4C94-896B-2FF3DD74BDB9}"/>
          </ac:picMkLst>
        </pc:picChg>
      </pc:sldChg>
    </pc:docChg>
  </pc:docChgLst>
  <pc:docChgLst>
    <pc:chgData name="Abanoub Riad" userId="3eee0ade-b52f-4e10-8f1f-a69fed49e18a" providerId="ADAL" clId="{6167D6DA-7FC4-448C-B739-497793CE0E20}"/>
    <pc:docChg chg="custSel addSld delSld modSld">
      <pc:chgData name="Abanoub Riad" userId="3eee0ade-b52f-4e10-8f1f-a69fed49e18a" providerId="ADAL" clId="{6167D6DA-7FC4-448C-B739-497793CE0E20}" dt="2021-03-05T10:13:25.342" v="2417"/>
      <pc:docMkLst>
        <pc:docMk/>
      </pc:docMkLst>
      <pc:sldChg chg="modSp mod">
        <pc:chgData name="Abanoub Riad" userId="3eee0ade-b52f-4e10-8f1f-a69fed49e18a" providerId="ADAL" clId="{6167D6DA-7FC4-448C-B739-497793CE0E20}" dt="2021-03-05T08:24:39.654" v="29" actId="20577"/>
        <pc:sldMkLst>
          <pc:docMk/>
          <pc:sldMk cId="401170139" sldId="256"/>
        </pc:sldMkLst>
        <pc:spChg chg="mod">
          <ac:chgData name="Abanoub Riad" userId="3eee0ade-b52f-4e10-8f1f-a69fed49e18a" providerId="ADAL" clId="{6167D6DA-7FC4-448C-B739-497793CE0E20}" dt="2021-03-05T08:24:39.654" v="29" actId="20577"/>
          <ac:spMkLst>
            <pc:docMk/>
            <pc:sldMk cId="401170139" sldId="256"/>
            <ac:spMk id="2" creationId="{2059F203-74D7-444B-BF61-95A819D36F64}"/>
          </ac:spMkLst>
        </pc:spChg>
        <pc:spChg chg="mod">
          <ac:chgData name="Abanoub Riad" userId="3eee0ade-b52f-4e10-8f1f-a69fed49e18a" providerId="ADAL" clId="{6167D6DA-7FC4-448C-B739-497793CE0E20}" dt="2021-03-05T08:24:30.493" v="13" actId="20577"/>
          <ac:spMkLst>
            <pc:docMk/>
            <pc:sldMk cId="401170139" sldId="256"/>
            <ac:spMk id="6" creationId="{592B015E-9EDF-4CEF-9877-81E8E262CF65}"/>
          </ac:spMkLst>
        </pc:spChg>
      </pc:sldChg>
      <pc:sldChg chg="modSp mod">
        <pc:chgData name="Abanoub Riad" userId="3eee0ade-b52f-4e10-8f1f-a69fed49e18a" providerId="ADAL" clId="{6167D6DA-7FC4-448C-B739-497793CE0E20}" dt="2021-03-05T08:42:34.888" v="280" actId="20577"/>
        <pc:sldMkLst>
          <pc:docMk/>
          <pc:sldMk cId="306887976" sldId="258"/>
        </pc:sldMkLst>
        <pc:spChg chg="mod">
          <ac:chgData name="Abanoub Riad" userId="3eee0ade-b52f-4e10-8f1f-a69fed49e18a" providerId="ADAL" clId="{6167D6DA-7FC4-448C-B739-497793CE0E20}" dt="2021-03-05T08:24:53.145" v="43" actId="20577"/>
          <ac:spMkLst>
            <pc:docMk/>
            <pc:sldMk cId="306887976" sldId="258"/>
            <ac:spMk id="2" creationId="{6436ABD0-9B60-4E63-A33F-F26A6125D63A}"/>
          </ac:spMkLst>
        </pc:spChg>
        <pc:spChg chg="mod">
          <ac:chgData name="Abanoub Riad" userId="3eee0ade-b52f-4e10-8f1f-a69fed49e18a" providerId="ADAL" clId="{6167D6DA-7FC4-448C-B739-497793CE0E20}" dt="2021-03-05T08:42:34.888" v="280" actId="20577"/>
          <ac:spMkLst>
            <pc:docMk/>
            <pc:sldMk cId="306887976" sldId="258"/>
            <ac:spMk id="9" creationId="{88B9F70D-9C86-4C35-9FFF-ECD0CBD50C2E}"/>
          </ac:spMkLst>
        </pc:spChg>
      </pc:sldChg>
      <pc:sldChg chg="modSp mod">
        <pc:chgData name="Abanoub Riad" userId="3eee0ade-b52f-4e10-8f1f-a69fed49e18a" providerId="ADAL" clId="{6167D6DA-7FC4-448C-B739-497793CE0E20}" dt="2021-03-05T08:25:19.687" v="58" actId="20577"/>
        <pc:sldMkLst>
          <pc:docMk/>
          <pc:sldMk cId="1929594849" sldId="295"/>
        </pc:sldMkLst>
        <pc:spChg chg="mod">
          <ac:chgData name="Abanoub Riad" userId="3eee0ade-b52f-4e10-8f1f-a69fed49e18a" providerId="ADAL" clId="{6167D6DA-7FC4-448C-B739-497793CE0E20}" dt="2021-03-05T08:25:19.687" v="58" actId="20577"/>
          <ac:spMkLst>
            <pc:docMk/>
            <pc:sldMk cId="1929594849" sldId="295"/>
            <ac:spMk id="2" creationId="{6436ABD0-9B60-4E63-A33F-F26A6125D63A}"/>
          </ac:spMkLst>
        </pc:spChg>
      </pc:sldChg>
      <pc:sldChg chg="addSp delSp modSp add mod delAnim modAnim">
        <pc:chgData name="Abanoub Riad" userId="3eee0ade-b52f-4e10-8f1f-a69fed49e18a" providerId="ADAL" clId="{6167D6DA-7FC4-448C-B739-497793CE0E20}" dt="2021-03-05T08:43:04.803" v="284"/>
        <pc:sldMkLst>
          <pc:docMk/>
          <pc:sldMk cId="899496529" sldId="296"/>
        </pc:sldMkLst>
        <pc:spChg chg="add del mod">
          <ac:chgData name="Abanoub Riad" userId="3eee0ade-b52f-4e10-8f1f-a69fed49e18a" providerId="ADAL" clId="{6167D6DA-7FC4-448C-B739-497793CE0E20}" dt="2021-03-05T08:43:04.187" v="283" actId="478"/>
          <ac:spMkLst>
            <pc:docMk/>
            <pc:sldMk cId="899496529" sldId="296"/>
            <ac:spMk id="5" creationId="{828A3B54-1AD8-4D74-83B7-01166FA7095B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7" creationId="{86942B64-F962-443C-8CEA-407FF907F9F3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8" creationId="{20331A1C-2FA3-44F9-BBC0-647A233AF3E6}"/>
          </ac:spMkLst>
        </pc:spChg>
        <pc:spChg chg="del">
          <ac:chgData name="Abanoub Riad" userId="3eee0ade-b52f-4e10-8f1f-a69fed49e18a" providerId="ADAL" clId="{6167D6DA-7FC4-448C-B739-497793CE0E20}" dt="2021-03-05T08:43:00.695" v="282" actId="478"/>
          <ac:spMkLst>
            <pc:docMk/>
            <pc:sldMk cId="899496529" sldId="296"/>
            <ac:spMk id="9" creationId="{88B9F70D-9C86-4C35-9FFF-ECD0CBD50C2E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0" creationId="{B6D4D7B4-0308-47D8-A6CC-9431F20EF0B9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1" creationId="{FA33401B-0130-4257-9B9C-D7DD89B49644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2" creationId="{1BCFCF7C-67BE-4E4F-B10C-85ABC094EBA9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3" creationId="{A5A56FBF-7D2A-4483-BE63-0F8DCFFD1EBF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4" creationId="{8B701570-A1BF-47E2-AA0D-FECA8499B0A0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5" creationId="{FF3E9E05-8265-402F-9F33-BF6BCDBAABA4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6" creationId="{9C9EA899-4526-48EF-B6BE-7547616FCB7B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7" creationId="{EA3A3ABA-7C6C-42A5-8708-7F958227CD85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8" creationId="{D90D5DDD-595A-4D96-8A9E-9D90CE44EADB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19" creationId="{F243D30F-F589-4440-8D05-2452C05F8D3A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24" creationId="{D185E175-7397-42D9-B273-27466A1F5485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32" creationId="{A7D9B140-63F6-4032-BB36-B18F09EE716E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33" creationId="{0C164ABE-6908-4425-A119-4BE64F1256A1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34" creationId="{5DA4840E-76DE-4A4C-BB33-1055F0AEB6E4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36" creationId="{EA7B368D-EE14-497D-916F-082765961ECA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38" creationId="{F6ADA34F-023B-4E14-A661-220422641D88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40" creationId="{4D2C3AA1-B171-4FF1-A97A-351756141A74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41" creationId="{66F96783-4DF1-4099-818B-C92B5F272605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43" creationId="{9191234F-A154-4F37-9C54-03761D17B7EB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46" creationId="{69DEEBF3-C275-4771-B265-EEB2DA1E668A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49" creationId="{9FDBB77E-BB6F-4093-A82B-2A5C5E2DAC59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52" creationId="{830BDA46-4D09-478D-9660-6FA5465C4879}"/>
          </ac:spMkLst>
        </pc:spChg>
        <pc:spChg chg="add mod">
          <ac:chgData name="Abanoub Riad" userId="3eee0ade-b52f-4e10-8f1f-a69fed49e18a" providerId="ADAL" clId="{6167D6DA-7FC4-448C-B739-497793CE0E20}" dt="2021-03-05T08:43:04.803" v="284"/>
          <ac:spMkLst>
            <pc:docMk/>
            <pc:sldMk cId="899496529" sldId="296"/>
            <ac:spMk id="53" creationId="{71A0F3EA-47AD-45C4-8B29-AAEA4A59BB40}"/>
          </ac:spMkLst>
        </pc:spChg>
        <pc:picChg chg="add mod">
          <ac:chgData name="Abanoub Riad" userId="3eee0ade-b52f-4e10-8f1f-a69fed49e18a" providerId="ADAL" clId="{6167D6DA-7FC4-448C-B739-497793CE0E20}" dt="2021-03-05T08:43:04.803" v="284"/>
          <ac:picMkLst>
            <pc:docMk/>
            <pc:sldMk cId="899496529" sldId="296"/>
            <ac:picMk id="45" creationId="{B64AA0D9-A2B7-43DC-B8EE-AEB9667ADD01}"/>
          </ac:picMkLst>
        </pc:picChg>
        <pc:picChg chg="add mod">
          <ac:chgData name="Abanoub Riad" userId="3eee0ade-b52f-4e10-8f1f-a69fed49e18a" providerId="ADAL" clId="{6167D6DA-7FC4-448C-B739-497793CE0E20}" dt="2021-03-05T08:43:04.803" v="284"/>
          <ac:picMkLst>
            <pc:docMk/>
            <pc:sldMk cId="899496529" sldId="296"/>
            <ac:picMk id="48" creationId="{A2675E8D-BB3E-48AA-8969-9E2EC81FAA56}"/>
          </ac:picMkLst>
        </pc:picChg>
        <pc:picChg chg="add mod">
          <ac:chgData name="Abanoub Riad" userId="3eee0ade-b52f-4e10-8f1f-a69fed49e18a" providerId="ADAL" clId="{6167D6DA-7FC4-448C-B739-497793CE0E20}" dt="2021-03-05T08:43:04.803" v="284"/>
          <ac:picMkLst>
            <pc:docMk/>
            <pc:sldMk cId="899496529" sldId="296"/>
            <ac:picMk id="51" creationId="{E001F7E1-DF40-44A8-8881-32DF89D08987}"/>
          </ac:picMkLst>
        </pc:picChg>
        <pc:picChg chg="add mod">
          <ac:chgData name="Abanoub Riad" userId="3eee0ade-b52f-4e10-8f1f-a69fed49e18a" providerId="ADAL" clId="{6167D6DA-7FC4-448C-B739-497793CE0E20}" dt="2021-03-05T08:43:04.803" v="284"/>
          <ac:picMkLst>
            <pc:docMk/>
            <pc:sldMk cId="899496529" sldId="296"/>
            <ac:picMk id="55" creationId="{FCAB7E22-9F43-4B4D-8E90-56ADEFE78869}"/>
          </ac:picMkLst>
        </pc:pic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0" creationId="{B256B0E1-D1BE-40D7-AB37-61A593319B2E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1" creationId="{6DA3272A-64B2-4DB1-9717-DFADA06088DC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2" creationId="{9FD137D3-5864-4C19-A865-88640434A8F0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3" creationId="{E6D8125D-5908-4CF4-8230-2A1D4116B250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5" creationId="{7CFFCF9A-3A29-4142-B416-9E7AD15FF7D0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6" creationId="{89E82036-89A0-4E45-A6AE-3B3BA2D3F1C8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7" creationId="{B5515990-F29A-4C73-9195-8A6B1486B5EC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8" creationId="{C89F0C58-749D-407C-B57E-2EC574AE4B0A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29" creationId="{9F44FD76-3717-450A-81A2-504CFA3BDAB8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30" creationId="{5AC759F7-DEC2-4260-B30E-80DEC365F5C3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31" creationId="{77011ACA-5B05-4C4D-9CD0-5E4D082B7283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35" creationId="{77974D25-968F-461D-B382-35691A0A48D0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37" creationId="{DE04172B-C892-4DF6-8EF1-0D434CC8F657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39" creationId="{172C9104-BDE2-4350-A64E-33A6406BE073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42" creationId="{0825B194-B017-4B51-BC4B-A015B64FC973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44" creationId="{A3BE8995-1BAE-4F69-89CF-8EF3E1F38D88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47" creationId="{213BE0F2-B4C3-41F9-9D4B-D24D05656D40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50" creationId="{3450D44C-9C12-4721-8E80-020EDDF40BB6}"/>
          </ac:cxnSpMkLst>
        </pc:cxnChg>
        <pc:cxnChg chg="add mod">
          <ac:chgData name="Abanoub Riad" userId="3eee0ade-b52f-4e10-8f1f-a69fed49e18a" providerId="ADAL" clId="{6167D6DA-7FC4-448C-B739-497793CE0E20}" dt="2021-03-05T08:43:04.803" v="284"/>
          <ac:cxnSpMkLst>
            <pc:docMk/>
            <pc:sldMk cId="899496529" sldId="296"/>
            <ac:cxnSpMk id="54" creationId="{5F3DA418-0D97-4A69-8DC8-8EBA061FD938}"/>
          </ac:cxnSpMkLst>
        </pc:cxn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2219237007" sldId="296"/>
        </pc:sldMkLst>
      </pc:sldChg>
      <pc:sldChg chg="addSp delSp modSp add mod delAnim modAnim">
        <pc:chgData name="Abanoub Riad" userId="3eee0ade-b52f-4e10-8f1f-a69fed49e18a" providerId="ADAL" clId="{6167D6DA-7FC4-448C-B739-497793CE0E20}" dt="2021-03-05T09:14:26.129" v="309" actId="14100"/>
        <pc:sldMkLst>
          <pc:docMk/>
          <pc:sldMk cId="367186313" sldId="297"/>
        </pc:sldMkLst>
        <pc:spChg chg="add del mod">
          <ac:chgData name="Abanoub Riad" userId="3eee0ade-b52f-4e10-8f1f-a69fed49e18a" providerId="ADAL" clId="{6167D6DA-7FC4-448C-B739-497793CE0E20}" dt="2021-03-05T09:12:01.872" v="287" actId="478"/>
          <ac:spMkLst>
            <pc:docMk/>
            <pc:sldMk cId="367186313" sldId="297"/>
            <ac:spMk id="5" creationId="{D3869B91-A452-4069-8CA5-5100725C0A4C}"/>
          </ac:spMkLst>
        </pc:spChg>
        <pc:spChg chg="add mod">
          <ac:chgData name="Abanoub Riad" userId="3eee0ade-b52f-4e10-8f1f-a69fed49e18a" providerId="ADAL" clId="{6167D6DA-7FC4-448C-B739-497793CE0E20}" dt="2021-03-05T09:12:03.281" v="288"/>
          <ac:spMkLst>
            <pc:docMk/>
            <pc:sldMk cId="367186313" sldId="297"/>
            <ac:spMk id="7" creationId="{63CADD96-8AA4-4D18-A3C6-E95836B6F136}"/>
          </ac:spMkLst>
        </pc:spChg>
        <pc:spChg chg="add mod">
          <ac:chgData name="Abanoub Riad" userId="3eee0ade-b52f-4e10-8f1f-a69fed49e18a" providerId="ADAL" clId="{6167D6DA-7FC4-448C-B739-497793CE0E20}" dt="2021-03-05T09:12:03.281" v="288"/>
          <ac:spMkLst>
            <pc:docMk/>
            <pc:sldMk cId="367186313" sldId="297"/>
            <ac:spMk id="8" creationId="{891A212D-6B49-489C-B4B1-44253F6B4DD8}"/>
          </ac:spMkLst>
        </pc:spChg>
        <pc:spChg chg="del">
          <ac:chgData name="Abanoub Riad" userId="3eee0ade-b52f-4e10-8f1f-a69fed49e18a" providerId="ADAL" clId="{6167D6DA-7FC4-448C-B739-497793CE0E20}" dt="2021-03-05T09:11:58.988" v="286" actId="478"/>
          <ac:spMkLst>
            <pc:docMk/>
            <pc:sldMk cId="367186313" sldId="297"/>
            <ac:spMk id="9" creationId="{88B9F70D-9C86-4C35-9FFF-ECD0CBD50C2E}"/>
          </ac:spMkLst>
        </pc:spChg>
        <pc:spChg chg="add mod">
          <ac:chgData name="Abanoub Riad" userId="3eee0ade-b52f-4e10-8f1f-a69fed49e18a" providerId="ADAL" clId="{6167D6DA-7FC4-448C-B739-497793CE0E20}" dt="2021-03-05T09:14:19.187" v="308" actId="1076"/>
          <ac:spMkLst>
            <pc:docMk/>
            <pc:sldMk cId="367186313" sldId="297"/>
            <ac:spMk id="10" creationId="{FC5512C9-E616-4523-B92B-FD581E43AE82}"/>
          </ac:spMkLst>
        </pc:spChg>
        <pc:spChg chg="add mod">
          <ac:chgData name="Abanoub Riad" userId="3eee0ade-b52f-4e10-8f1f-a69fed49e18a" providerId="ADAL" clId="{6167D6DA-7FC4-448C-B739-497793CE0E20}" dt="2021-03-05T09:14:26.129" v="309" actId="14100"/>
          <ac:spMkLst>
            <pc:docMk/>
            <pc:sldMk cId="367186313" sldId="297"/>
            <ac:spMk id="11" creationId="{44165633-F49D-4AC0-8A3E-A958F79E3D6E}"/>
          </ac:spMkLst>
        </pc:spChg>
        <pc:spChg chg="add del mod">
          <ac:chgData name="Abanoub Riad" userId="3eee0ade-b52f-4e10-8f1f-a69fed49e18a" providerId="ADAL" clId="{6167D6DA-7FC4-448C-B739-497793CE0E20}" dt="2021-03-05T09:12:08.612" v="289" actId="478"/>
          <ac:spMkLst>
            <pc:docMk/>
            <pc:sldMk cId="367186313" sldId="297"/>
            <ac:spMk id="13" creationId="{AEFCBAED-4135-4E9B-A5D7-751A7200B421}"/>
          </ac:spMkLst>
        </pc:spChg>
        <pc:spChg chg="add del mod">
          <ac:chgData name="Abanoub Riad" userId="3eee0ade-b52f-4e10-8f1f-a69fed49e18a" providerId="ADAL" clId="{6167D6DA-7FC4-448C-B739-497793CE0E20}" dt="2021-03-05T09:12:08.612" v="289" actId="478"/>
          <ac:spMkLst>
            <pc:docMk/>
            <pc:sldMk cId="367186313" sldId="297"/>
            <ac:spMk id="14" creationId="{D7F36439-3D70-4E80-8B4C-5F65714E8FD0}"/>
          </ac:spMkLst>
        </pc:spChg>
        <pc:picChg chg="add del mod">
          <ac:chgData name="Abanoub Riad" userId="3eee0ade-b52f-4e10-8f1f-a69fed49e18a" providerId="ADAL" clId="{6167D6DA-7FC4-448C-B739-497793CE0E20}" dt="2021-03-05T09:12:12.667" v="290" actId="478"/>
          <ac:picMkLst>
            <pc:docMk/>
            <pc:sldMk cId="367186313" sldId="297"/>
            <ac:picMk id="12" creationId="{FCB8A8D4-E696-4DB0-9D08-30814D1539E5}"/>
          </ac:picMkLst>
        </pc:picChg>
        <pc:picChg chg="add mod">
          <ac:chgData name="Abanoub Riad" userId="3eee0ade-b52f-4e10-8f1f-a69fed49e18a" providerId="ADAL" clId="{6167D6DA-7FC4-448C-B739-497793CE0E20}" dt="2021-03-05T09:14:15.521" v="307" actId="14100"/>
          <ac:picMkLst>
            <pc:docMk/>
            <pc:sldMk cId="367186313" sldId="297"/>
            <ac:picMk id="17" creationId="{EAE82F30-197A-4F0B-A15B-9C7B98022D62}"/>
          </ac:picMkLst>
        </pc:picChg>
        <pc:cxnChg chg="add del mod">
          <ac:chgData name="Abanoub Riad" userId="3eee0ade-b52f-4e10-8f1f-a69fed49e18a" providerId="ADAL" clId="{6167D6DA-7FC4-448C-B739-497793CE0E20}" dt="2021-03-05T09:12:08.612" v="289" actId="478"/>
          <ac:cxnSpMkLst>
            <pc:docMk/>
            <pc:sldMk cId="367186313" sldId="297"/>
            <ac:cxnSpMk id="15" creationId="{5036EEB5-CD52-4A16-897E-694BF8416D3D}"/>
          </ac:cxnSpMkLst>
        </pc:cxnChg>
        <pc:cxnChg chg="add del mod">
          <ac:chgData name="Abanoub Riad" userId="3eee0ade-b52f-4e10-8f1f-a69fed49e18a" providerId="ADAL" clId="{6167D6DA-7FC4-448C-B739-497793CE0E20}" dt="2021-03-05T09:12:08.612" v="289" actId="478"/>
          <ac:cxnSpMkLst>
            <pc:docMk/>
            <pc:sldMk cId="367186313" sldId="297"/>
            <ac:cxnSpMk id="16" creationId="{AE5A778B-F158-4965-A884-AC34E5E797BD}"/>
          </ac:cxnSpMkLst>
        </pc:cxnChg>
      </pc:sldChg>
      <pc:sldChg chg="addSp delSp modSp add mod delAnim modAnim">
        <pc:chgData name="Abanoub Riad" userId="3eee0ade-b52f-4e10-8f1f-a69fed49e18a" providerId="ADAL" clId="{6167D6DA-7FC4-448C-B739-497793CE0E20}" dt="2021-03-05T09:24:23.260" v="742" actId="29295"/>
        <pc:sldMkLst>
          <pc:docMk/>
          <pc:sldMk cId="1372780072" sldId="298"/>
        </pc:sldMkLst>
        <pc:spChg chg="add del mod">
          <ac:chgData name="Abanoub Riad" userId="3eee0ade-b52f-4e10-8f1f-a69fed49e18a" providerId="ADAL" clId="{6167D6DA-7FC4-448C-B739-497793CE0E20}" dt="2021-03-05T09:15:36.810" v="312" actId="478"/>
          <ac:spMkLst>
            <pc:docMk/>
            <pc:sldMk cId="1372780072" sldId="298"/>
            <ac:spMk id="5" creationId="{BDF70DA3-C3BC-4F58-AA93-879CF1E092F9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7" creationId="{86942B64-F962-443C-8CEA-407FF907F9F3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8" creationId="{20331A1C-2FA3-44F9-BBC0-647A233AF3E6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0" creationId="{B6D4D7B4-0308-47D8-A6CC-9431F20EF0B9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1" creationId="{FA33401B-0130-4257-9B9C-D7DD89B49644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2" creationId="{1BCFCF7C-67BE-4E4F-B10C-85ABC094EBA9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3" creationId="{A5A56FBF-7D2A-4483-BE63-0F8DCFFD1EBF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4" creationId="{8B701570-A1BF-47E2-AA0D-FECA8499B0A0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5" creationId="{FF3E9E05-8265-402F-9F33-BF6BCDBAABA4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6" creationId="{9C9EA899-4526-48EF-B6BE-7547616FCB7B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7" creationId="{EA3A3ABA-7C6C-42A5-8708-7F958227CD85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8" creationId="{D90D5DDD-595A-4D96-8A9E-9D90CE44EADB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19" creationId="{F243D30F-F589-4440-8D05-2452C05F8D3A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24" creationId="{D185E175-7397-42D9-B273-27466A1F5485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32" creationId="{A7D9B140-63F6-4032-BB36-B18F09EE716E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33" creationId="{0C164ABE-6908-4425-A119-4BE64F1256A1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34" creationId="{5DA4840E-76DE-4A4C-BB33-1055F0AEB6E4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36" creationId="{EA7B368D-EE14-497D-916F-082765961ECA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38" creationId="{F6ADA34F-023B-4E14-A661-220422641D88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40" creationId="{4D2C3AA1-B171-4FF1-A97A-351756141A74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41" creationId="{66F96783-4DF1-4099-818B-C92B5F272605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43" creationId="{9191234F-A154-4F37-9C54-03761D17B7EB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46" creationId="{69DEEBF3-C275-4771-B265-EEB2DA1E668A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49" creationId="{9FDBB77E-BB6F-4093-A82B-2A5C5E2DAC59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52" creationId="{830BDA46-4D09-478D-9660-6FA5465C4879}"/>
          </ac:spMkLst>
        </pc:spChg>
        <pc:spChg chg="del">
          <ac:chgData name="Abanoub Riad" userId="3eee0ade-b52f-4e10-8f1f-a69fed49e18a" providerId="ADAL" clId="{6167D6DA-7FC4-448C-B739-497793CE0E20}" dt="2021-03-05T09:15:34.536" v="311" actId="478"/>
          <ac:spMkLst>
            <pc:docMk/>
            <pc:sldMk cId="1372780072" sldId="298"/>
            <ac:spMk id="53" creationId="{71A0F3EA-47AD-45C4-8B29-AAEA4A59BB40}"/>
          </ac:spMkLst>
        </pc:spChg>
        <pc:spChg chg="add mod">
          <ac:chgData name="Abanoub Riad" userId="3eee0ade-b52f-4e10-8f1f-a69fed49e18a" providerId="ADAL" clId="{6167D6DA-7FC4-448C-B739-497793CE0E20}" dt="2021-03-05T09:15:50.380" v="315"/>
          <ac:spMkLst>
            <pc:docMk/>
            <pc:sldMk cId="1372780072" sldId="298"/>
            <ac:spMk id="56" creationId="{1AA75DFC-0092-4C5A-98D2-BAEA99AD69A1}"/>
          </ac:spMkLst>
        </pc:spChg>
        <pc:spChg chg="add mod">
          <ac:chgData name="Abanoub Riad" userId="3eee0ade-b52f-4e10-8f1f-a69fed49e18a" providerId="ADAL" clId="{6167D6DA-7FC4-448C-B739-497793CE0E20}" dt="2021-03-05T09:23:51.103" v="740" actId="20577"/>
          <ac:spMkLst>
            <pc:docMk/>
            <pc:sldMk cId="1372780072" sldId="298"/>
            <ac:spMk id="57" creationId="{F8748ADF-692C-4DAB-8F7C-9062B77BEF69}"/>
          </ac:spMkLst>
        </pc:spChg>
        <pc:picChg chg="add mod ord modCrop">
          <ac:chgData name="Abanoub Riad" userId="3eee0ade-b52f-4e10-8f1f-a69fed49e18a" providerId="ADAL" clId="{6167D6DA-7FC4-448C-B739-497793CE0E20}" dt="2021-03-05T09:24:23.260" v="742" actId="29295"/>
          <ac:picMkLst>
            <pc:docMk/>
            <pc:sldMk cId="1372780072" sldId="298"/>
            <ac:picMk id="9" creationId="{1C4EB628-A6DB-4CC2-8C6A-C9D107908803}"/>
          </ac:picMkLst>
        </pc:picChg>
        <pc:picChg chg="del">
          <ac:chgData name="Abanoub Riad" userId="3eee0ade-b52f-4e10-8f1f-a69fed49e18a" providerId="ADAL" clId="{6167D6DA-7FC4-448C-B739-497793CE0E20}" dt="2021-03-05T09:15:34.536" v="311" actId="478"/>
          <ac:picMkLst>
            <pc:docMk/>
            <pc:sldMk cId="1372780072" sldId="298"/>
            <ac:picMk id="45" creationId="{B64AA0D9-A2B7-43DC-B8EE-AEB9667ADD01}"/>
          </ac:picMkLst>
        </pc:picChg>
        <pc:picChg chg="del">
          <ac:chgData name="Abanoub Riad" userId="3eee0ade-b52f-4e10-8f1f-a69fed49e18a" providerId="ADAL" clId="{6167D6DA-7FC4-448C-B739-497793CE0E20}" dt="2021-03-05T09:15:34.536" v="311" actId="478"/>
          <ac:picMkLst>
            <pc:docMk/>
            <pc:sldMk cId="1372780072" sldId="298"/>
            <ac:picMk id="48" creationId="{A2675E8D-BB3E-48AA-8969-9E2EC81FAA56}"/>
          </ac:picMkLst>
        </pc:picChg>
        <pc:picChg chg="del">
          <ac:chgData name="Abanoub Riad" userId="3eee0ade-b52f-4e10-8f1f-a69fed49e18a" providerId="ADAL" clId="{6167D6DA-7FC4-448C-B739-497793CE0E20}" dt="2021-03-05T09:15:34.536" v="311" actId="478"/>
          <ac:picMkLst>
            <pc:docMk/>
            <pc:sldMk cId="1372780072" sldId="298"/>
            <ac:picMk id="51" creationId="{E001F7E1-DF40-44A8-8881-32DF89D08987}"/>
          </ac:picMkLst>
        </pc:picChg>
        <pc:picChg chg="del">
          <ac:chgData name="Abanoub Riad" userId="3eee0ade-b52f-4e10-8f1f-a69fed49e18a" providerId="ADAL" clId="{6167D6DA-7FC4-448C-B739-497793CE0E20}" dt="2021-03-05T09:15:34.536" v="311" actId="478"/>
          <ac:picMkLst>
            <pc:docMk/>
            <pc:sldMk cId="1372780072" sldId="298"/>
            <ac:picMk id="55" creationId="{FCAB7E22-9F43-4B4D-8E90-56ADEFE78869}"/>
          </ac:picMkLst>
        </pc:picChg>
        <pc:cxnChg chg="del mod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0" creationId="{B256B0E1-D1BE-40D7-AB37-61A593319B2E}"/>
          </ac:cxnSpMkLst>
        </pc:cxnChg>
        <pc:cxnChg chg="del mod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1" creationId="{6DA3272A-64B2-4DB1-9717-DFADA06088DC}"/>
          </ac:cxnSpMkLst>
        </pc:cxnChg>
        <pc:cxnChg chg="del mod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2" creationId="{9FD137D3-5864-4C19-A865-88640434A8F0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3" creationId="{E6D8125D-5908-4CF4-8230-2A1D4116B250}"/>
          </ac:cxnSpMkLst>
        </pc:cxnChg>
        <pc:cxnChg chg="del mod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5" creationId="{7CFFCF9A-3A29-4142-B416-9E7AD15FF7D0}"/>
          </ac:cxnSpMkLst>
        </pc:cxnChg>
        <pc:cxnChg chg="del mod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6" creationId="{89E82036-89A0-4E45-A6AE-3B3BA2D3F1C8}"/>
          </ac:cxnSpMkLst>
        </pc:cxnChg>
        <pc:cxnChg chg="del mod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7" creationId="{B5515990-F29A-4C73-9195-8A6B1486B5EC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8" creationId="{C89F0C58-749D-407C-B57E-2EC574AE4B0A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29" creationId="{9F44FD76-3717-450A-81A2-504CFA3BDAB8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30" creationId="{5AC759F7-DEC2-4260-B30E-80DEC365F5C3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31" creationId="{77011ACA-5B05-4C4D-9CD0-5E4D082B7283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35" creationId="{77974D25-968F-461D-B382-35691A0A48D0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37" creationId="{DE04172B-C892-4DF6-8EF1-0D434CC8F657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39" creationId="{172C9104-BDE2-4350-A64E-33A6406BE073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42" creationId="{0825B194-B017-4B51-BC4B-A015B64FC973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44" creationId="{A3BE8995-1BAE-4F69-89CF-8EF3E1F38D88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47" creationId="{213BE0F2-B4C3-41F9-9D4B-D24D05656D40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50" creationId="{3450D44C-9C12-4721-8E80-020EDDF40BB6}"/>
          </ac:cxnSpMkLst>
        </pc:cxnChg>
        <pc:cxnChg chg="del">
          <ac:chgData name="Abanoub Riad" userId="3eee0ade-b52f-4e10-8f1f-a69fed49e18a" providerId="ADAL" clId="{6167D6DA-7FC4-448C-B739-497793CE0E20}" dt="2021-03-05T09:15:34.536" v="311" actId="478"/>
          <ac:cxnSpMkLst>
            <pc:docMk/>
            <pc:sldMk cId="1372780072" sldId="298"/>
            <ac:cxnSpMk id="54" creationId="{5F3DA418-0D97-4A69-8DC8-8EBA061FD938}"/>
          </ac:cxnSpMkLst>
        </pc:cxn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256107576" sldId="299"/>
        </pc:sldMkLst>
      </pc:sldChg>
      <pc:sldChg chg="addSp delSp modSp add mod delAnim modAnim">
        <pc:chgData name="Abanoub Riad" userId="3eee0ade-b52f-4e10-8f1f-a69fed49e18a" providerId="ADAL" clId="{6167D6DA-7FC4-448C-B739-497793CE0E20}" dt="2021-03-05T09:36:37.260" v="1360" actId="478"/>
        <pc:sldMkLst>
          <pc:docMk/>
          <pc:sldMk cId="482594640" sldId="299"/>
        </pc:sldMkLst>
        <pc:spChg chg="add del mod">
          <ac:chgData name="Abanoub Riad" userId="3eee0ade-b52f-4e10-8f1f-a69fed49e18a" providerId="ADAL" clId="{6167D6DA-7FC4-448C-B739-497793CE0E20}" dt="2021-03-05T09:25:04.998" v="746" actId="478"/>
          <ac:spMkLst>
            <pc:docMk/>
            <pc:sldMk cId="482594640" sldId="299"/>
            <ac:spMk id="5" creationId="{F9BFE714-F8D5-4D68-AB3C-262D1DC84DA6}"/>
          </ac:spMkLst>
        </pc:spChg>
        <pc:spChg chg="add del mod">
          <ac:chgData name="Abanoub Riad" userId="3eee0ade-b52f-4e10-8f1f-a69fed49e18a" providerId="ADAL" clId="{6167D6DA-7FC4-448C-B739-497793CE0E20}" dt="2021-03-05T09:36:37.260" v="1360" actId="478"/>
          <ac:spMkLst>
            <pc:docMk/>
            <pc:sldMk cId="482594640" sldId="299"/>
            <ac:spMk id="10" creationId="{B547E483-96AE-4A36-AD50-9CA53D4B025A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1" creationId="{FF10FA62-FAAC-4C71-8268-99CDC8FBABB4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2" creationId="{DC1484D8-16B1-4CD5-9888-3E4AF9EF08A6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3" creationId="{656121D2-C284-477D-9F7F-8F46F22BF2B0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4" creationId="{789F637B-9486-4199-B831-9071E0AAC49E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5" creationId="{6204FD2A-DE5A-4715-960F-FF24FB3516B9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6" creationId="{41827310-C40B-47F2-90E8-F1F2E7FBDC5A}"/>
          </ac:spMkLst>
        </pc:spChg>
        <pc:spChg chg="add mod">
          <ac:chgData name="Abanoub Riad" userId="3eee0ade-b52f-4e10-8f1f-a69fed49e18a" providerId="ADAL" clId="{6167D6DA-7FC4-448C-B739-497793CE0E20}" dt="2021-03-05T09:25:05.448" v="747"/>
          <ac:spMkLst>
            <pc:docMk/>
            <pc:sldMk cId="482594640" sldId="299"/>
            <ac:spMk id="17" creationId="{2FA99994-156A-4439-BC8D-9585D422390B}"/>
          </ac:spMkLst>
        </pc:spChg>
        <pc:spChg chg="del">
          <ac:chgData name="Abanoub Riad" userId="3eee0ade-b52f-4e10-8f1f-a69fed49e18a" providerId="ADAL" clId="{6167D6DA-7FC4-448C-B739-497793CE0E20}" dt="2021-03-05T09:25:02.690" v="745" actId="478"/>
          <ac:spMkLst>
            <pc:docMk/>
            <pc:sldMk cId="482594640" sldId="299"/>
            <ac:spMk id="56" creationId="{1AA75DFC-0092-4C5A-98D2-BAEA99AD69A1}"/>
          </ac:spMkLst>
        </pc:spChg>
        <pc:spChg chg="del">
          <ac:chgData name="Abanoub Riad" userId="3eee0ade-b52f-4e10-8f1f-a69fed49e18a" providerId="ADAL" clId="{6167D6DA-7FC4-448C-B739-497793CE0E20}" dt="2021-03-05T09:25:02.690" v="745" actId="478"/>
          <ac:spMkLst>
            <pc:docMk/>
            <pc:sldMk cId="482594640" sldId="299"/>
            <ac:spMk id="57" creationId="{F8748ADF-692C-4DAB-8F7C-9062B77BEF69}"/>
          </ac:spMkLst>
        </pc:spChg>
        <pc:picChg chg="del">
          <ac:chgData name="Abanoub Riad" userId="3eee0ade-b52f-4e10-8f1f-a69fed49e18a" providerId="ADAL" clId="{6167D6DA-7FC4-448C-B739-497793CE0E20}" dt="2021-03-05T09:24:59.188" v="744" actId="478"/>
          <ac:picMkLst>
            <pc:docMk/>
            <pc:sldMk cId="482594640" sldId="299"/>
            <ac:picMk id="9" creationId="{1C4EB628-A6DB-4CC2-8C6A-C9D107908803}"/>
          </ac:picMkLst>
        </pc:picChg>
        <pc:picChg chg="add mod">
          <ac:chgData name="Abanoub Riad" userId="3eee0ade-b52f-4e10-8f1f-a69fed49e18a" providerId="ADAL" clId="{6167D6DA-7FC4-448C-B739-497793CE0E20}" dt="2021-03-05T09:25:05.448" v="747"/>
          <ac:picMkLst>
            <pc:docMk/>
            <pc:sldMk cId="482594640" sldId="299"/>
            <ac:picMk id="18" creationId="{C92303BF-8B03-43A6-B356-D8020F3EBD4B}"/>
          </ac:picMkLst>
        </pc:picChg>
        <pc:cxnChg chg="add mod">
          <ac:chgData name="Abanoub Riad" userId="3eee0ade-b52f-4e10-8f1f-a69fed49e18a" providerId="ADAL" clId="{6167D6DA-7FC4-448C-B739-497793CE0E20}" dt="2021-03-05T09:25:05.448" v="747"/>
          <ac:cxnSpMkLst>
            <pc:docMk/>
            <pc:sldMk cId="482594640" sldId="299"/>
            <ac:cxnSpMk id="19" creationId="{38F976D8-E6ED-458E-8841-F967A9A701A4}"/>
          </ac:cxnSpMkLst>
        </pc:cxnChg>
      </pc:sldChg>
      <pc:sldChg chg="add del">
        <pc:chgData name="Abanoub Riad" userId="3eee0ade-b52f-4e10-8f1f-a69fed49e18a" providerId="ADAL" clId="{6167D6DA-7FC4-448C-B739-497793CE0E20}" dt="2021-03-05T09:15:43.911" v="314"/>
        <pc:sldMkLst>
          <pc:docMk/>
          <pc:sldMk cId="3835803517" sldId="299"/>
        </pc:sldMkLst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2225129344" sldId="300"/>
        </pc:sldMkLst>
      </pc:sldChg>
      <pc:sldChg chg="addSp delSp modSp add mod delAnim">
        <pc:chgData name="Abanoub Riad" userId="3eee0ade-b52f-4e10-8f1f-a69fed49e18a" providerId="ADAL" clId="{6167D6DA-7FC4-448C-B739-497793CE0E20}" dt="2021-03-05T09:36:31.910" v="1358" actId="478"/>
        <pc:sldMkLst>
          <pc:docMk/>
          <pc:sldMk cId="2589458745" sldId="300"/>
        </pc:sldMkLst>
        <pc:spChg chg="del mod">
          <ac:chgData name="Abanoub Riad" userId="3eee0ade-b52f-4e10-8f1f-a69fed49e18a" providerId="ADAL" clId="{6167D6DA-7FC4-448C-B739-497793CE0E20}" dt="2021-03-05T09:36:31.910" v="1358" actId="478"/>
          <ac:spMkLst>
            <pc:docMk/>
            <pc:sldMk cId="2589458745" sldId="300"/>
            <ac:spMk id="10" creationId="{B547E483-96AE-4A36-AD50-9CA53D4B025A}"/>
          </ac:spMkLst>
        </pc:spChg>
        <pc:spChg chg="mod">
          <ac:chgData name="Abanoub Riad" userId="3eee0ade-b52f-4e10-8f1f-a69fed49e18a" providerId="ADAL" clId="{6167D6DA-7FC4-448C-B739-497793CE0E20}" dt="2021-03-05T09:25:47.633" v="779" actId="20577"/>
          <ac:spMkLst>
            <pc:docMk/>
            <pc:sldMk cId="2589458745" sldId="300"/>
            <ac:spMk id="12" creationId="{DC1484D8-16B1-4CD5-9888-3E4AF9EF08A6}"/>
          </ac:spMkLst>
        </pc:spChg>
        <pc:spChg chg="del mod">
          <ac:chgData name="Abanoub Riad" userId="3eee0ade-b52f-4e10-8f1f-a69fed49e18a" providerId="ADAL" clId="{6167D6DA-7FC4-448C-B739-497793CE0E20}" dt="2021-03-05T09:27:30.963" v="784" actId="478"/>
          <ac:spMkLst>
            <pc:docMk/>
            <pc:sldMk cId="2589458745" sldId="300"/>
            <ac:spMk id="13" creationId="{656121D2-C284-477D-9F7F-8F46F22BF2B0}"/>
          </ac:spMkLst>
        </pc:spChg>
        <pc:spChg chg="del">
          <ac:chgData name="Abanoub Riad" userId="3eee0ade-b52f-4e10-8f1f-a69fed49e18a" providerId="ADAL" clId="{6167D6DA-7FC4-448C-B739-497793CE0E20}" dt="2021-03-05T09:25:54.044" v="780" actId="478"/>
          <ac:spMkLst>
            <pc:docMk/>
            <pc:sldMk cId="2589458745" sldId="300"/>
            <ac:spMk id="14" creationId="{789F637B-9486-4199-B831-9071E0AAC49E}"/>
          </ac:spMkLst>
        </pc:spChg>
        <pc:spChg chg="del">
          <ac:chgData name="Abanoub Riad" userId="3eee0ade-b52f-4e10-8f1f-a69fed49e18a" providerId="ADAL" clId="{6167D6DA-7FC4-448C-B739-497793CE0E20}" dt="2021-03-05T09:25:57.402" v="782" actId="478"/>
          <ac:spMkLst>
            <pc:docMk/>
            <pc:sldMk cId="2589458745" sldId="300"/>
            <ac:spMk id="15" creationId="{6204FD2A-DE5A-4715-960F-FF24FB3516B9}"/>
          </ac:spMkLst>
        </pc:spChg>
        <pc:spChg chg="del">
          <ac:chgData name="Abanoub Riad" userId="3eee0ade-b52f-4e10-8f1f-a69fed49e18a" providerId="ADAL" clId="{6167D6DA-7FC4-448C-B739-497793CE0E20}" dt="2021-03-05T09:25:57.402" v="782" actId="478"/>
          <ac:spMkLst>
            <pc:docMk/>
            <pc:sldMk cId="2589458745" sldId="300"/>
            <ac:spMk id="16" creationId="{41827310-C40B-47F2-90E8-F1F2E7FBDC5A}"/>
          </ac:spMkLst>
        </pc:spChg>
        <pc:spChg chg="del">
          <ac:chgData name="Abanoub Riad" userId="3eee0ade-b52f-4e10-8f1f-a69fed49e18a" providerId="ADAL" clId="{6167D6DA-7FC4-448C-B739-497793CE0E20}" dt="2021-03-05T09:25:57.402" v="782" actId="478"/>
          <ac:spMkLst>
            <pc:docMk/>
            <pc:sldMk cId="2589458745" sldId="300"/>
            <ac:spMk id="17" creationId="{2FA99994-156A-4439-BC8D-9585D422390B}"/>
          </ac:spMkLst>
        </pc:spChg>
        <pc:picChg chg="add mod modCrop">
          <ac:chgData name="Abanoub Riad" userId="3eee0ade-b52f-4e10-8f1f-a69fed49e18a" providerId="ADAL" clId="{6167D6DA-7FC4-448C-B739-497793CE0E20}" dt="2021-03-05T09:28:04.185" v="789" actId="1076"/>
          <ac:picMkLst>
            <pc:docMk/>
            <pc:sldMk cId="2589458745" sldId="300"/>
            <ac:picMk id="5" creationId="{2656E7E4-B0D4-4D28-8330-7762969DCE5C}"/>
          </ac:picMkLst>
        </pc:picChg>
        <pc:picChg chg="del">
          <ac:chgData name="Abanoub Riad" userId="3eee0ade-b52f-4e10-8f1f-a69fed49e18a" providerId="ADAL" clId="{6167D6DA-7FC4-448C-B739-497793CE0E20}" dt="2021-03-05T09:25:54.877" v="781" actId="478"/>
          <ac:picMkLst>
            <pc:docMk/>
            <pc:sldMk cId="2589458745" sldId="300"/>
            <ac:picMk id="18" creationId="{C92303BF-8B03-43A6-B356-D8020F3EBD4B}"/>
          </ac:picMkLst>
        </pc:picChg>
        <pc:cxnChg chg="del">
          <ac:chgData name="Abanoub Riad" userId="3eee0ade-b52f-4e10-8f1f-a69fed49e18a" providerId="ADAL" clId="{6167D6DA-7FC4-448C-B739-497793CE0E20}" dt="2021-03-05T09:25:57.402" v="782" actId="478"/>
          <ac:cxnSpMkLst>
            <pc:docMk/>
            <pc:sldMk cId="2589458745" sldId="300"/>
            <ac:cxnSpMk id="19" creationId="{38F976D8-E6ED-458E-8841-F967A9A701A4}"/>
          </ac:cxnSpMkLst>
        </pc:cxn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881104496" sldId="301"/>
        </pc:sldMkLst>
      </pc:sldChg>
      <pc:sldChg chg="addSp delSp modSp add mod modAnim">
        <pc:chgData name="Abanoub Riad" userId="3eee0ade-b52f-4e10-8f1f-a69fed49e18a" providerId="ADAL" clId="{6167D6DA-7FC4-448C-B739-497793CE0E20}" dt="2021-03-05T09:36:26.874" v="1356" actId="478"/>
        <pc:sldMkLst>
          <pc:docMk/>
          <pc:sldMk cId="3639552081" sldId="301"/>
        </pc:sldMkLst>
        <pc:spChg chg="add mod">
          <ac:chgData name="Abanoub Riad" userId="3eee0ade-b52f-4e10-8f1f-a69fed49e18a" providerId="ADAL" clId="{6167D6DA-7FC4-448C-B739-497793CE0E20}" dt="2021-03-05T09:33:01.131" v="1084" actId="1076"/>
          <ac:spMkLst>
            <pc:docMk/>
            <pc:sldMk cId="3639552081" sldId="301"/>
            <ac:spMk id="8" creationId="{B8D713B5-6CA7-4A1A-87B8-64AC2A237214}"/>
          </ac:spMkLst>
        </pc:spChg>
        <pc:spChg chg="add mod">
          <ac:chgData name="Abanoub Riad" userId="3eee0ade-b52f-4e10-8f1f-a69fed49e18a" providerId="ADAL" clId="{6167D6DA-7FC4-448C-B739-497793CE0E20}" dt="2021-03-05T09:33:30.401" v="1091" actId="1076"/>
          <ac:spMkLst>
            <pc:docMk/>
            <pc:sldMk cId="3639552081" sldId="301"/>
            <ac:spMk id="9" creationId="{10E58602-FAEC-4BD1-A6EF-903F276D0B55}"/>
          </ac:spMkLst>
        </pc:spChg>
        <pc:spChg chg="del mod">
          <ac:chgData name="Abanoub Riad" userId="3eee0ade-b52f-4e10-8f1f-a69fed49e18a" providerId="ADAL" clId="{6167D6DA-7FC4-448C-B739-497793CE0E20}" dt="2021-03-05T09:36:26.874" v="1356" actId="478"/>
          <ac:spMkLst>
            <pc:docMk/>
            <pc:sldMk cId="3639552081" sldId="301"/>
            <ac:spMk id="10" creationId="{B547E483-96AE-4A36-AD50-9CA53D4B025A}"/>
          </ac:spMkLst>
        </pc:spChg>
        <pc:spChg chg="mod">
          <ac:chgData name="Abanoub Riad" userId="3eee0ade-b52f-4e10-8f1f-a69fed49e18a" providerId="ADAL" clId="{6167D6DA-7FC4-448C-B739-497793CE0E20}" dt="2021-03-05T09:29:21.393" v="893" actId="1076"/>
          <ac:spMkLst>
            <pc:docMk/>
            <pc:sldMk cId="3639552081" sldId="301"/>
            <ac:spMk id="12" creationId="{DC1484D8-16B1-4CD5-9888-3E4AF9EF08A6}"/>
          </ac:spMkLst>
        </pc:spChg>
        <pc:spChg chg="add mod">
          <ac:chgData name="Abanoub Riad" userId="3eee0ade-b52f-4e10-8f1f-a69fed49e18a" providerId="ADAL" clId="{6167D6DA-7FC4-448C-B739-497793CE0E20}" dt="2021-03-05T09:32:41.114" v="1082" actId="1076"/>
          <ac:spMkLst>
            <pc:docMk/>
            <pc:sldMk cId="3639552081" sldId="301"/>
            <ac:spMk id="13" creationId="{8220C665-9928-450B-B758-31390B7469D7}"/>
          </ac:spMkLst>
        </pc:spChg>
        <pc:spChg chg="add mod">
          <ac:chgData name="Abanoub Riad" userId="3eee0ade-b52f-4e10-8f1f-a69fed49e18a" providerId="ADAL" clId="{6167D6DA-7FC4-448C-B739-497793CE0E20}" dt="2021-03-05T09:31:42.553" v="1040" actId="1076"/>
          <ac:spMkLst>
            <pc:docMk/>
            <pc:sldMk cId="3639552081" sldId="301"/>
            <ac:spMk id="14" creationId="{E7F830CD-73C5-499E-AB44-1E5E441C5001}"/>
          </ac:spMkLst>
        </pc:spChg>
        <pc:spChg chg="add mod">
          <ac:chgData name="Abanoub Riad" userId="3eee0ade-b52f-4e10-8f1f-a69fed49e18a" providerId="ADAL" clId="{6167D6DA-7FC4-448C-B739-497793CE0E20}" dt="2021-03-05T09:32:48.321" v="1083" actId="1076"/>
          <ac:spMkLst>
            <pc:docMk/>
            <pc:sldMk cId="3639552081" sldId="301"/>
            <ac:spMk id="15" creationId="{9E2CBBD2-E7C0-487D-B9B3-3897CC00F6AD}"/>
          </ac:spMkLst>
        </pc:spChg>
        <pc:picChg chg="del">
          <ac:chgData name="Abanoub Riad" userId="3eee0ade-b52f-4e10-8f1f-a69fed49e18a" providerId="ADAL" clId="{6167D6DA-7FC4-448C-B739-497793CE0E20}" dt="2021-03-05T09:28:37.255" v="791" actId="478"/>
          <ac:picMkLst>
            <pc:docMk/>
            <pc:sldMk cId="3639552081" sldId="301"/>
            <ac:picMk id="5" creationId="{2656E7E4-B0D4-4D28-8330-7762969DCE5C}"/>
          </ac:picMkLst>
        </pc:picChg>
      </pc:sldChg>
      <pc:sldChg chg="delSp modSp add mod modAnim">
        <pc:chgData name="Abanoub Riad" userId="3eee0ade-b52f-4e10-8f1f-a69fed49e18a" providerId="ADAL" clId="{6167D6DA-7FC4-448C-B739-497793CE0E20}" dt="2021-03-05T09:37:35.585" v="1434" actId="14100"/>
        <pc:sldMkLst>
          <pc:docMk/>
          <pc:sldMk cId="3107074259" sldId="302"/>
        </pc:sldMkLst>
        <pc:spChg chg="mod">
          <ac:chgData name="Abanoub Riad" userId="3eee0ade-b52f-4e10-8f1f-a69fed49e18a" providerId="ADAL" clId="{6167D6DA-7FC4-448C-B739-497793CE0E20}" dt="2021-03-05T09:34:58.753" v="1205" actId="14100"/>
          <ac:spMkLst>
            <pc:docMk/>
            <pc:sldMk cId="3107074259" sldId="302"/>
            <ac:spMk id="8" creationId="{B8D713B5-6CA7-4A1A-87B8-64AC2A237214}"/>
          </ac:spMkLst>
        </pc:spChg>
        <pc:spChg chg="mod">
          <ac:chgData name="Abanoub Riad" userId="3eee0ade-b52f-4e10-8f1f-a69fed49e18a" providerId="ADAL" clId="{6167D6DA-7FC4-448C-B739-497793CE0E20}" dt="2021-03-05T09:37:35.585" v="1434" actId="14100"/>
          <ac:spMkLst>
            <pc:docMk/>
            <pc:sldMk cId="3107074259" sldId="302"/>
            <ac:spMk id="9" creationId="{10E58602-FAEC-4BD1-A6EF-903F276D0B55}"/>
          </ac:spMkLst>
        </pc:spChg>
        <pc:spChg chg="del mod">
          <ac:chgData name="Abanoub Riad" userId="3eee0ade-b52f-4e10-8f1f-a69fed49e18a" providerId="ADAL" clId="{6167D6DA-7FC4-448C-B739-497793CE0E20}" dt="2021-03-05T09:36:21.643" v="1354" actId="478"/>
          <ac:spMkLst>
            <pc:docMk/>
            <pc:sldMk cId="3107074259" sldId="302"/>
            <ac:spMk id="10" creationId="{B547E483-96AE-4A36-AD50-9CA53D4B025A}"/>
          </ac:spMkLst>
        </pc:spChg>
        <pc:spChg chg="mod">
          <ac:chgData name="Abanoub Riad" userId="3eee0ade-b52f-4e10-8f1f-a69fed49e18a" providerId="ADAL" clId="{6167D6DA-7FC4-448C-B739-497793CE0E20}" dt="2021-03-05T09:33:55.050" v="1103" actId="20577"/>
          <ac:spMkLst>
            <pc:docMk/>
            <pc:sldMk cId="3107074259" sldId="302"/>
            <ac:spMk id="12" creationId="{DC1484D8-16B1-4CD5-9888-3E4AF9EF08A6}"/>
          </ac:spMkLst>
        </pc:spChg>
        <pc:spChg chg="mod">
          <ac:chgData name="Abanoub Riad" userId="3eee0ade-b52f-4e10-8f1f-a69fed49e18a" providerId="ADAL" clId="{6167D6DA-7FC4-448C-B739-497793CE0E20}" dt="2021-03-05T09:36:01.753" v="1343" actId="14100"/>
          <ac:spMkLst>
            <pc:docMk/>
            <pc:sldMk cId="3107074259" sldId="302"/>
            <ac:spMk id="13" creationId="{8220C665-9928-450B-B758-31390B7469D7}"/>
          </ac:spMkLst>
        </pc:spChg>
        <pc:spChg chg="mod">
          <ac:chgData name="Abanoub Riad" userId="3eee0ade-b52f-4e10-8f1f-a69fed49e18a" providerId="ADAL" clId="{6167D6DA-7FC4-448C-B739-497793CE0E20}" dt="2021-03-05T09:37:21.361" v="1432" actId="1076"/>
          <ac:spMkLst>
            <pc:docMk/>
            <pc:sldMk cId="3107074259" sldId="302"/>
            <ac:spMk id="14" creationId="{E7F830CD-73C5-499E-AB44-1E5E441C5001}"/>
          </ac:spMkLst>
        </pc:spChg>
        <pc:spChg chg="mod">
          <ac:chgData name="Abanoub Riad" userId="3eee0ade-b52f-4e10-8f1f-a69fed49e18a" providerId="ADAL" clId="{6167D6DA-7FC4-448C-B739-497793CE0E20}" dt="2021-03-05T09:34:23.169" v="1143" actId="14100"/>
          <ac:spMkLst>
            <pc:docMk/>
            <pc:sldMk cId="3107074259" sldId="302"/>
            <ac:spMk id="15" creationId="{9E2CBBD2-E7C0-487D-B9B3-3897CC00F6AD}"/>
          </ac:spMkLst>
        </pc:sp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4186102360" sldId="302"/>
        </pc:sldMkLst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194042812" sldId="303"/>
        </pc:sldMkLst>
      </pc:sldChg>
      <pc:sldChg chg="addSp delSp modSp add mod delAnim modAnim">
        <pc:chgData name="Abanoub Riad" userId="3eee0ade-b52f-4e10-8f1f-a69fed49e18a" providerId="ADAL" clId="{6167D6DA-7FC4-448C-B739-497793CE0E20}" dt="2021-03-05T09:41:42.564" v="1493"/>
        <pc:sldMkLst>
          <pc:docMk/>
          <pc:sldMk cId="4245379340" sldId="303"/>
        </pc:sldMkLst>
        <pc:spChg chg="mod">
          <ac:chgData name="Abanoub Riad" userId="3eee0ade-b52f-4e10-8f1f-a69fed49e18a" providerId="ADAL" clId="{6167D6DA-7FC4-448C-B739-497793CE0E20}" dt="2021-03-05T09:41:23.850" v="1491" actId="1076"/>
          <ac:spMkLst>
            <pc:docMk/>
            <pc:sldMk cId="4245379340" sldId="303"/>
            <ac:spMk id="8" creationId="{B8D713B5-6CA7-4A1A-87B8-64AC2A237214}"/>
          </ac:spMkLst>
        </pc:spChg>
        <pc:spChg chg="mod">
          <ac:chgData name="Abanoub Riad" userId="3eee0ade-b52f-4e10-8f1f-a69fed49e18a" providerId="ADAL" clId="{6167D6DA-7FC4-448C-B739-497793CE0E20}" dt="2021-03-05T09:41:32.521" v="1492" actId="1076"/>
          <ac:spMkLst>
            <pc:docMk/>
            <pc:sldMk cId="4245379340" sldId="303"/>
            <ac:spMk id="9" creationId="{10E58602-FAEC-4BD1-A6EF-903F276D0B55}"/>
          </ac:spMkLst>
        </pc:spChg>
        <pc:spChg chg="mod">
          <ac:chgData name="Abanoub Riad" userId="3eee0ade-b52f-4e10-8f1f-a69fed49e18a" providerId="ADAL" clId="{6167D6DA-7FC4-448C-B739-497793CE0E20}" dt="2021-03-05T09:37:53.382" v="1445" actId="20577"/>
          <ac:spMkLst>
            <pc:docMk/>
            <pc:sldMk cId="4245379340" sldId="303"/>
            <ac:spMk id="12" creationId="{DC1484D8-16B1-4CD5-9888-3E4AF9EF08A6}"/>
          </ac:spMkLst>
        </pc:spChg>
        <pc:spChg chg="mod">
          <ac:chgData name="Abanoub Riad" userId="3eee0ade-b52f-4e10-8f1f-a69fed49e18a" providerId="ADAL" clId="{6167D6DA-7FC4-448C-B739-497793CE0E20}" dt="2021-03-05T09:40:58.170" v="1485" actId="1076"/>
          <ac:spMkLst>
            <pc:docMk/>
            <pc:sldMk cId="4245379340" sldId="303"/>
            <ac:spMk id="13" creationId="{8220C665-9928-450B-B758-31390B7469D7}"/>
          </ac:spMkLst>
        </pc:spChg>
        <pc:spChg chg="del">
          <ac:chgData name="Abanoub Riad" userId="3eee0ade-b52f-4e10-8f1f-a69fed49e18a" providerId="ADAL" clId="{6167D6DA-7FC4-448C-B739-497793CE0E20}" dt="2021-03-05T09:40:02.478" v="1475" actId="478"/>
          <ac:spMkLst>
            <pc:docMk/>
            <pc:sldMk cId="4245379340" sldId="303"/>
            <ac:spMk id="14" creationId="{E7F830CD-73C5-499E-AB44-1E5E441C5001}"/>
          </ac:spMkLst>
        </pc:spChg>
        <pc:spChg chg="mod">
          <ac:chgData name="Abanoub Riad" userId="3eee0ade-b52f-4e10-8f1f-a69fed49e18a" providerId="ADAL" clId="{6167D6DA-7FC4-448C-B739-497793CE0E20}" dt="2021-03-05T09:41:09.361" v="1487" actId="1076"/>
          <ac:spMkLst>
            <pc:docMk/>
            <pc:sldMk cId="4245379340" sldId="303"/>
            <ac:spMk id="15" creationId="{9E2CBBD2-E7C0-487D-B9B3-3897CC00F6AD}"/>
          </ac:spMkLst>
        </pc:spChg>
        <pc:picChg chg="add mod ord">
          <ac:chgData name="Abanoub Riad" userId="3eee0ade-b52f-4e10-8f1f-a69fed49e18a" providerId="ADAL" clId="{6167D6DA-7FC4-448C-B739-497793CE0E20}" dt="2021-03-05T09:41:18.314" v="1489" actId="1076"/>
          <ac:picMkLst>
            <pc:docMk/>
            <pc:sldMk cId="4245379340" sldId="303"/>
            <ac:picMk id="5" creationId="{559D89E4-AF49-496F-AA52-EDAA108C984D}"/>
          </ac:picMkLst>
        </pc:picChg>
      </pc:sldChg>
      <pc:sldChg chg="addSp delSp modSp add mod delAnim modAnim">
        <pc:chgData name="Abanoub Riad" userId="3eee0ade-b52f-4e10-8f1f-a69fed49e18a" providerId="ADAL" clId="{6167D6DA-7FC4-448C-B739-497793CE0E20}" dt="2021-03-05T09:47:12.330" v="1737" actId="20577"/>
        <pc:sldMkLst>
          <pc:docMk/>
          <pc:sldMk cId="645877332" sldId="304"/>
        </pc:sldMkLst>
        <pc:spChg chg="del">
          <ac:chgData name="Abanoub Riad" userId="3eee0ade-b52f-4e10-8f1f-a69fed49e18a" providerId="ADAL" clId="{6167D6DA-7FC4-448C-B739-497793CE0E20}" dt="2021-03-05T09:42:29.629" v="1522" actId="478"/>
          <ac:spMkLst>
            <pc:docMk/>
            <pc:sldMk cId="645877332" sldId="304"/>
            <ac:spMk id="8" creationId="{B8D713B5-6CA7-4A1A-87B8-64AC2A237214}"/>
          </ac:spMkLst>
        </pc:spChg>
        <pc:spChg chg="del">
          <ac:chgData name="Abanoub Riad" userId="3eee0ade-b52f-4e10-8f1f-a69fed49e18a" providerId="ADAL" clId="{6167D6DA-7FC4-448C-B739-497793CE0E20}" dt="2021-03-05T09:42:30.934" v="1523" actId="478"/>
          <ac:spMkLst>
            <pc:docMk/>
            <pc:sldMk cId="645877332" sldId="304"/>
            <ac:spMk id="9" creationId="{10E58602-FAEC-4BD1-A6EF-903F276D0B55}"/>
          </ac:spMkLst>
        </pc:spChg>
        <pc:spChg chg="mod">
          <ac:chgData name="Abanoub Riad" userId="3eee0ade-b52f-4e10-8f1f-a69fed49e18a" providerId="ADAL" clId="{6167D6DA-7FC4-448C-B739-497793CE0E20}" dt="2021-03-05T09:42:23.886" v="1519" actId="20577"/>
          <ac:spMkLst>
            <pc:docMk/>
            <pc:sldMk cId="645877332" sldId="304"/>
            <ac:spMk id="12" creationId="{DC1484D8-16B1-4CD5-9888-3E4AF9EF08A6}"/>
          </ac:spMkLst>
        </pc:spChg>
        <pc:spChg chg="del">
          <ac:chgData name="Abanoub Riad" userId="3eee0ade-b52f-4e10-8f1f-a69fed49e18a" providerId="ADAL" clId="{6167D6DA-7FC4-448C-B739-497793CE0E20}" dt="2021-03-05T09:42:26.324" v="1520" actId="478"/>
          <ac:spMkLst>
            <pc:docMk/>
            <pc:sldMk cId="645877332" sldId="304"/>
            <ac:spMk id="13" creationId="{8220C665-9928-450B-B758-31390B7469D7}"/>
          </ac:spMkLst>
        </pc:spChg>
        <pc:spChg chg="add mod">
          <ac:chgData name="Abanoub Riad" userId="3eee0ade-b52f-4e10-8f1f-a69fed49e18a" providerId="ADAL" clId="{6167D6DA-7FC4-448C-B739-497793CE0E20}" dt="2021-03-05T09:47:12.330" v="1737" actId="20577"/>
          <ac:spMkLst>
            <pc:docMk/>
            <pc:sldMk cId="645877332" sldId="304"/>
            <ac:spMk id="14" creationId="{92E8D055-D66B-40AE-AF47-731FDE433664}"/>
          </ac:spMkLst>
        </pc:spChg>
        <pc:spChg chg="del">
          <ac:chgData name="Abanoub Riad" userId="3eee0ade-b52f-4e10-8f1f-a69fed49e18a" providerId="ADAL" clId="{6167D6DA-7FC4-448C-B739-497793CE0E20}" dt="2021-03-05T09:42:28.028" v="1521" actId="478"/>
          <ac:spMkLst>
            <pc:docMk/>
            <pc:sldMk cId="645877332" sldId="304"/>
            <ac:spMk id="15" creationId="{9E2CBBD2-E7C0-487D-B9B3-3897CC00F6AD}"/>
          </ac:spMkLst>
        </pc:spChg>
        <pc:picChg chg="del">
          <ac:chgData name="Abanoub Riad" userId="3eee0ade-b52f-4e10-8f1f-a69fed49e18a" providerId="ADAL" clId="{6167D6DA-7FC4-448C-B739-497793CE0E20}" dt="2021-03-05T09:42:31.911" v="1524" actId="478"/>
          <ac:picMkLst>
            <pc:docMk/>
            <pc:sldMk cId="645877332" sldId="304"/>
            <ac:picMk id="5" creationId="{559D89E4-AF49-496F-AA52-EDAA108C984D}"/>
          </ac:picMkLst>
        </pc:picChg>
        <pc:picChg chg="add mod modCrop">
          <ac:chgData name="Abanoub Riad" userId="3eee0ade-b52f-4e10-8f1f-a69fed49e18a" providerId="ADAL" clId="{6167D6DA-7FC4-448C-B739-497793CE0E20}" dt="2021-03-05T09:43:30.177" v="1530" actId="1076"/>
          <ac:picMkLst>
            <pc:docMk/>
            <pc:sldMk cId="645877332" sldId="304"/>
            <ac:picMk id="6" creationId="{CB70548F-CB44-4C94-896B-2FF3DD74BDB9}"/>
          </ac:picMkLst>
        </pc:pic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4179640982" sldId="304"/>
        </pc:sldMkLst>
      </pc:sldChg>
      <pc:sldChg chg="addSp delSp modSp add mod delAnim modAnim">
        <pc:chgData name="Abanoub Riad" userId="3eee0ade-b52f-4e10-8f1f-a69fed49e18a" providerId="ADAL" clId="{6167D6DA-7FC4-448C-B739-497793CE0E20}" dt="2021-03-05T09:54:52.187" v="1816"/>
        <pc:sldMkLst>
          <pc:docMk/>
          <pc:sldMk cId="131218732" sldId="305"/>
        </pc:sldMkLst>
        <pc:spChg chg="mod">
          <ac:chgData name="Abanoub Riad" userId="3eee0ade-b52f-4e10-8f1f-a69fed49e18a" providerId="ADAL" clId="{6167D6DA-7FC4-448C-B739-497793CE0E20}" dt="2021-03-05T09:53:22.763" v="1797" actId="1076"/>
          <ac:spMkLst>
            <pc:docMk/>
            <pc:sldMk cId="131218732" sldId="305"/>
            <ac:spMk id="14" creationId="{92E8D055-D66B-40AE-AF47-731FDE433664}"/>
          </ac:spMkLst>
        </pc:spChg>
        <pc:picChg chg="add del mod">
          <ac:chgData name="Abanoub Riad" userId="3eee0ade-b52f-4e10-8f1f-a69fed49e18a" providerId="ADAL" clId="{6167D6DA-7FC4-448C-B739-497793CE0E20}" dt="2021-03-05T09:53:28.450" v="1799" actId="478"/>
          <ac:picMkLst>
            <pc:docMk/>
            <pc:sldMk cId="131218732" sldId="305"/>
            <ac:picMk id="5" creationId="{BDDFA72B-A40C-44DC-9E90-54B4A4C94E97}"/>
          </ac:picMkLst>
        </pc:picChg>
        <pc:picChg chg="del">
          <ac:chgData name="Abanoub Riad" userId="3eee0ade-b52f-4e10-8f1f-a69fed49e18a" providerId="ADAL" clId="{6167D6DA-7FC4-448C-B739-497793CE0E20}" dt="2021-03-05T09:46:20.678" v="1683" actId="478"/>
          <ac:picMkLst>
            <pc:docMk/>
            <pc:sldMk cId="131218732" sldId="305"/>
            <ac:picMk id="6" creationId="{CB70548F-CB44-4C94-896B-2FF3DD74BDB9}"/>
          </ac:picMkLst>
        </pc:picChg>
        <pc:picChg chg="add mod">
          <ac:chgData name="Abanoub Riad" userId="3eee0ade-b52f-4e10-8f1f-a69fed49e18a" providerId="ADAL" clId="{6167D6DA-7FC4-448C-B739-497793CE0E20}" dt="2021-03-05T09:54:22.674" v="1806" actId="14100"/>
          <ac:picMkLst>
            <pc:docMk/>
            <pc:sldMk cId="131218732" sldId="305"/>
            <ac:picMk id="8" creationId="{6FB43BFD-D39A-422F-B118-A8295CDA906C}"/>
          </ac:picMkLst>
        </pc:picChg>
        <pc:picChg chg="add mod">
          <ac:chgData name="Abanoub Riad" userId="3eee0ade-b52f-4e10-8f1f-a69fed49e18a" providerId="ADAL" clId="{6167D6DA-7FC4-448C-B739-497793CE0E20}" dt="2021-03-05T09:54:29.722" v="1808" actId="1076"/>
          <ac:picMkLst>
            <pc:docMk/>
            <pc:sldMk cId="131218732" sldId="305"/>
            <ac:picMk id="10" creationId="{7559B27B-8709-4B09-A6EF-18B246686B0A}"/>
          </ac:picMkLst>
        </pc:pic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1851023768" sldId="305"/>
        </pc:sldMkLst>
      </pc:sldChg>
      <pc:sldChg chg="addSp delSp modSp add mod delAnim modAnim">
        <pc:chgData name="Abanoub Riad" userId="3eee0ade-b52f-4e10-8f1f-a69fed49e18a" providerId="ADAL" clId="{6167D6DA-7FC4-448C-B739-497793CE0E20}" dt="2021-03-05T09:58:23.203" v="1925"/>
        <pc:sldMkLst>
          <pc:docMk/>
          <pc:sldMk cId="2248548889" sldId="306"/>
        </pc:sldMkLst>
        <pc:spChg chg="mod">
          <ac:chgData name="Abanoub Riad" userId="3eee0ade-b52f-4e10-8f1f-a69fed49e18a" providerId="ADAL" clId="{6167D6DA-7FC4-448C-B739-497793CE0E20}" dt="2021-03-05T09:55:32.847" v="1848" actId="20577"/>
          <ac:spMkLst>
            <pc:docMk/>
            <pc:sldMk cId="2248548889" sldId="306"/>
            <ac:spMk id="12" creationId="{DC1484D8-16B1-4CD5-9888-3E4AF9EF08A6}"/>
          </ac:spMkLst>
        </pc:spChg>
        <pc:spChg chg="add mod">
          <ac:chgData name="Abanoub Riad" userId="3eee0ade-b52f-4e10-8f1f-a69fed49e18a" providerId="ADAL" clId="{6167D6DA-7FC4-448C-B739-497793CE0E20}" dt="2021-03-05T09:58:06.894" v="1923" actId="1037"/>
          <ac:spMkLst>
            <pc:docMk/>
            <pc:sldMk cId="2248548889" sldId="306"/>
            <ac:spMk id="13" creationId="{BF21118F-65CF-4A03-AB73-39AE98A895DD}"/>
          </ac:spMkLst>
        </pc:spChg>
        <pc:spChg chg="del">
          <ac:chgData name="Abanoub Riad" userId="3eee0ade-b52f-4e10-8f1f-a69fed49e18a" providerId="ADAL" clId="{6167D6DA-7FC4-448C-B739-497793CE0E20}" dt="2021-03-05T09:56:17.745" v="1851" actId="478"/>
          <ac:spMkLst>
            <pc:docMk/>
            <pc:sldMk cId="2248548889" sldId="306"/>
            <ac:spMk id="14" creationId="{92E8D055-D66B-40AE-AF47-731FDE433664}"/>
          </ac:spMkLst>
        </pc:spChg>
        <pc:picChg chg="add mod modCrop">
          <ac:chgData name="Abanoub Riad" userId="3eee0ade-b52f-4e10-8f1f-a69fed49e18a" providerId="ADAL" clId="{6167D6DA-7FC4-448C-B739-497793CE0E20}" dt="2021-03-05T09:56:46.890" v="1856" actId="1076"/>
          <ac:picMkLst>
            <pc:docMk/>
            <pc:sldMk cId="2248548889" sldId="306"/>
            <ac:picMk id="5" creationId="{FC46566A-24BD-4843-9DC9-BCF518E8195E}"/>
          </ac:picMkLst>
        </pc:picChg>
        <pc:picChg chg="del">
          <ac:chgData name="Abanoub Riad" userId="3eee0ade-b52f-4e10-8f1f-a69fed49e18a" providerId="ADAL" clId="{6167D6DA-7FC4-448C-B739-497793CE0E20}" dt="2021-03-05T09:55:34.870" v="1849" actId="478"/>
          <ac:picMkLst>
            <pc:docMk/>
            <pc:sldMk cId="2248548889" sldId="306"/>
            <ac:picMk id="8" creationId="{6FB43BFD-D39A-422F-B118-A8295CDA906C}"/>
          </ac:picMkLst>
        </pc:picChg>
        <pc:picChg chg="del">
          <ac:chgData name="Abanoub Riad" userId="3eee0ade-b52f-4e10-8f1f-a69fed49e18a" providerId="ADAL" clId="{6167D6DA-7FC4-448C-B739-497793CE0E20}" dt="2021-03-05T09:55:35.571" v="1850" actId="478"/>
          <ac:picMkLst>
            <pc:docMk/>
            <pc:sldMk cId="2248548889" sldId="306"/>
            <ac:picMk id="10" creationId="{7559B27B-8709-4B09-A6EF-18B246686B0A}"/>
          </ac:picMkLst>
        </pc:pic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2861021030" sldId="306"/>
        </pc:sldMkLst>
      </pc:sldChg>
      <pc:sldChg chg="addSp delSp modSp add mod delAnim modAnim">
        <pc:chgData name="Abanoub Riad" userId="3eee0ade-b52f-4e10-8f1f-a69fed49e18a" providerId="ADAL" clId="{6167D6DA-7FC4-448C-B739-497793CE0E20}" dt="2021-03-05T10:04:39.231" v="2218" actId="20577"/>
        <pc:sldMkLst>
          <pc:docMk/>
          <pc:sldMk cId="2467470193" sldId="307"/>
        </pc:sldMkLst>
        <pc:spChg chg="add mod">
          <ac:chgData name="Abanoub Riad" userId="3eee0ade-b52f-4e10-8f1f-a69fed49e18a" providerId="ADAL" clId="{6167D6DA-7FC4-448C-B739-497793CE0E20}" dt="2021-03-05T10:04:39.231" v="2218" actId="20577"/>
          <ac:spMkLst>
            <pc:docMk/>
            <pc:sldMk cId="2467470193" sldId="307"/>
            <ac:spMk id="8" creationId="{4C700CE8-584F-471E-A714-AEBB336B3651}"/>
          </ac:spMkLst>
        </pc:spChg>
        <pc:spChg chg="mod">
          <ac:chgData name="Abanoub Riad" userId="3eee0ade-b52f-4e10-8f1f-a69fed49e18a" providerId="ADAL" clId="{6167D6DA-7FC4-448C-B739-497793CE0E20}" dt="2021-03-05T09:59:30.605" v="1934" actId="20577"/>
          <ac:spMkLst>
            <pc:docMk/>
            <pc:sldMk cId="2467470193" sldId="307"/>
            <ac:spMk id="12" creationId="{DC1484D8-16B1-4CD5-9888-3E4AF9EF08A6}"/>
          </ac:spMkLst>
        </pc:spChg>
        <pc:spChg chg="mod">
          <ac:chgData name="Abanoub Riad" userId="3eee0ade-b52f-4e10-8f1f-a69fed49e18a" providerId="ADAL" clId="{6167D6DA-7FC4-448C-B739-497793CE0E20}" dt="2021-03-05T10:00:06.523" v="1959" actId="20577"/>
          <ac:spMkLst>
            <pc:docMk/>
            <pc:sldMk cId="2467470193" sldId="307"/>
            <ac:spMk id="13" creationId="{BF21118F-65CF-4A03-AB73-39AE98A895DD}"/>
          </ac:spMkLst>
        </pc:spChg>
        <pc:picChg chg="del">
          <ac:chgData name="Abanoub Riad" userId="3eee0ade-b52f-4e10-8f1f-a69fed49e18a" providerId="ADAL" clId="{6167D6DA-7FC4-448C-B739-497793CE0E20}" dt="2021-03-05T09:59:41" v="1935" actId="478"/>
          <ac:picMkLst>
            <pc:docMk/>
            <pc:sldMk cId="2467470193" sldId="307"/>
            <ac:picMk id="5" creationId="{FC46566A-24BD-4843-9DC9-BCF518E8195E}"/>
          </ac:picMkLst>
        </pc:picChg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3480107879" sldId="307"/>
        </pc:sldMkLst>
      </pc:sldChg>
      <pc:sldChg chg="del">
        <pc:chgData name="Abanoub Riad" userId="3eee0ade-b52f-4e10-8f1f-a69fed49e18a" providerId="ADAL" clId="{6167D6DA-7FC4-448C-B739-497793CE0E20}" dt="2021-03-05T08:25:10.322" v="44" actId="47"/>
        <pc:sldMkLst>
          <pc:docMk/>
          <pc:sldMk cId="3192403720" sldId="308"/>
        </pc:sldMkLst>
      </pc:sldChg>
      <pc:sldChg chg="addSp delSp modSp add mod delAnim modAnim">
        <pc:chgData name="Abanoub Riad" userId="3eee0ade-b52f-4e10-8f1f-a69fed49e18a" providerId="ADAL" clId="{6167D6DA-7FC4-448C-B739-497793CE0E20}" dt="2021-03-05T10:10:27.963" v="2283" actId="207"/>
        <pc:sldMkLst>
          <pc:docMk/>
          <pc:sldMk cId="3690191873" sldId="308"/>
        </pc:sldMkLst>
        <pc:spChg chg="mod">
          <ac:chgData name="Abanoub Riad" userId="3eee0ade-b52f-4e10-8f1f-a69fed49e18a" providerId="ADAL" clId="{6167D6DA-7FC4-448C-B739-497793CE0E20}" dt="2021-03-05T10:10:27.963" v="2283" actId="207"/>
          <ac:spMkLst>
            <pc:docMk/>
            <pc:sldMk cId="3690191873" sldId="308"/>
            <ac:spMk id="8" creationId="{4C700CE8-584F-471E-A714-AEBB336B3651}"/>
          </ac:spMkLst>
        </pc:spChg>
        <pc:spChg chg="mod">
          <ac:chgData name="Abanoub Riad" userId="3eee0ade-b52f-4e10-8f1f-a69fed49e18a" providerId="ADAL" clId="{6167D6DA-7FC4-448C-B739-497793CE0E20}" dt="2021-03-05T10:05:34.707" v="2229" actId="20577"/>
          <ac:spMkLst>
            <pc:docMk/>
            <pc:sldMk cId="3690191873" sldId="308"/>
            <ac:spMk id="12" creationId="{DC1484D8-16B1-4CD5-9888-3E4AF9EF08A6}"/>
          </ac:spMkLst>
        </pc:spChg>
        <pc:spChg chg="del">
          <ac:chgData name="Abanoub Riad" userId="3eee0ade-b52f-4e10-8f1f-a69fed49e18a" providerId="ADAL" clId="{6167D6DA-7FC4-448C-B739-497793CE0E20}" dt="2021-03-05T10:05:49.704" v="2230" actId="478"/>
          <ac:spMkLst>
            <pc:docMk/>
            <pc:sldMk cId="3690191873" sldId="308"/>
            <ac:spMk id="13" creationId="{BF21118F-65CF-4A03-AB73-39AE98A895DD}"/>
          </ac:spMkLst>
        </pc:spChg>
        <pc:picChg chg="add mod">
          <ac:chgData name="Abanoub Riad" userId="3eee0ade-b52f-4e10-8f1f-a69fed49e18a" providerId="ADAL" clId="{6167D6DA-7FC4-448C-B739-497793CE0E20}" dt="2021-03-05T10:06:05.354" v="2232" actId="1076"/>
          <ac:picMkLst>
            <pc:docMk/>
            <pc:sldMk cId="3690191873" sldId="308"/>
            <ac:picMk id="5" creationId="{33D83FB5-003F-4C96-BBE3-935AC30DF7DA}"/>
          </ac:picMkLst>
        </pc:picChg>
        <pc:picChg chg="add mod modCrop">
          <ac:chgData name="Abanoub Riad" userId="3eee0ade-b52f-4e10-8f1f-a69fed49e18a" providerId="ADAL" clId="{6167D6DA-7FC4-448C-B739-497793CE0E20}" dt="2021-03-05T10:07:37.594" v="2247" actId="1076"/>
          <ac:picMkLst>
            <pc:docMk/>
            <pc:sldMk cId="3690191873" sldId="308"/>
            <ac:picMk id="7" creationId="{D07D370F-062F-48A7-8DFC-D2B9AFECFA6D}"/>
          </ac:picMkLst>
        </pc:picChg>
        <pc:picChg chg="add mod modCrop">
          <ac:chgData name="Abanoub Riad" userId="3eee0ade-b52f-4e10-8f1f-a69fed49e18a" providerId="ADAL" clId="{6167D6DA-7FC4-448C-B739-497793CE0E20}" dt="2021-03-05T10:07:34.618" v="2246" actId="1076"/>
          <ac:picMkLst>
            <pc:docMk/>
            <pc:sldMk cId="3690191873" sldId="308"/>
            <ac:picMk id="10" creationId="{7AE69B1A-4777-4624-AAA6-462A1D58BD63}"/>
          </ac:picMkLst>
        </pc:picChg>
      </pc:sldChg>
      <pc:sldChg chg="addSp delSp modSp add mod delAnim modAnim">
        <pc:chgData name="Abanoub Riad" userId="3eee0ade-b52f-4e10-8f1f-a69fed49e18a" providerId="ADAL" clId="{6167D6DA-7FC4-448C-B739-497793CE0E20}" dt="2021-03-05T10:13:25.342" v="2417"/>
        <pc:sldMkLst>
          <pc:docMk/>
          <pc:sldMk cId="3432483462" sldId="309"/>
        </pc:sldMkLst>
        <pc:spChg chg="del mod">
          <ac:chgData name="Abanoub Riad" userId="3eee0ade-b52f-4e10-8f1f-a69fed49e18a" providerId="ADAL" clId="{6167D6DA-7FC4-448C-B739-497793CE0E20}" dt="2021-03-05T10:10:56.560" v="2286" actId="478"/>
          <ac:spMkLst>
            <pc:docMk/>
            <pc:sldMk cId="3432483462" sldId="309"/>
            <ac:spMk id="8" creationId="{4C700CE8-584F-471E-A714-AEBB336B3651}"/>
          </ac:spMkLst>
        </pc:spChg>
        <pc:spChg chg="add mod">
          <ac:chgData name="Abanoub Riad" userId="3eee0ade-b52f-4e10-8f1f-a69fed49e18a" providerId="ADAL" clId="{6167D6DA-7FC4-448C-B739-497793CE0E20}" dt="2021-03-05T10:13:12.579" v="2415" actId="1076"/>
          <ac:spMkLst>
            <pc:docMk/>
            <pc:sldMk cId="3432483462" sldId="309"/>
            <ac:spMk id="13" creationId="{F48D74F7-1045-44C4-86F3-54EC8FDF7D86}"/>
          </ac:spMkLst>
        </pc:spChg>
        <pc:picChg chg="del">
          <ac:chgData name="Abanoub Riad" userId="3eee0ade-b52f-4e10-8f1f-a69fed49e18a" providerId="ADAL" clId="{6167D6DA-7FC4-448C-B739-497793CE0E20}" dt="2021-03-05T10:10:57.231" v="2287" actId="478"/>
          <ac:picMkLst>
            <pc:docMk/>
            <pc:sldMk cId="3432483462" sldId="309"/>
            <ac:picMk id="5" creationId="{33D83FB5-003F-4C96-BBE3-935AC30DF7DA}"/>
          </ac:picMkLst>
        </pc:picChg>
        <pc:picChg chg="add mod">
          <ac:chgData name="Abanoub Riad" userId="3eee0ade-b52f-4e10-8f1f-a69fed49e18a" providerId="ADAL" clId="{6167D6DA-7FC4-448C-B739-497793CE0E20}" dt="2021-03-05T10:11:16.475" v="2292" actId="14100"/>
          <ac:picMkLst>
            <pc:docMk/>
            <pc:sldMk cId="3432483462" sldId="309"/>
            <ac:picMk id="6" creationId="{7D72B3FA-BA94-4261-8BBD-9385A3763BBB}"/>
          </ac:picMkLst>
        </pc:picChg>
        <pc:picChg chg="del">
          <ac:chgData name="Abanoub Riad" userId="3eee0ade-b52f-4e10-8f1f-a69fed49e18a" providerId="ADAL" clId="{6167D6DA-7FC4-448C-B739-497793CE0E20}" dt="2021-03-05T10:10:57.716" v="2288" actId="478"/>
          <ac:picMkLst>
            <pc:docMk/>
            <pc:sldMk cId="3432483462" sldId="309"/>
            <ac:picMk id="7" creationId="{D07D370F-062F-48A7-8DFC-D2B9AFECFA6D}"/>
          </ac:picMkLst>
        </pc:picChg>
        <pc:picChg chg="del">
          <ac:chgData name="Abanoub Riad" userId="3eee0ade-b52f-4e10-8f1f-a69fed49e18a" providerId="ADAL" clId="{6167D6DA-7FC4-448C-B739-497793CE0E20}" dt="2021-03-05T10:10:58.151" v="2289" actId="478"/>
          <ac:picMkLst>
            <pc:docMk/>
            <pc:sldMk cId="3432483462" sldId="309"/>
            <ac:picMk id="10" creationId="{7AE69B1A-4777-4624-AAA6-462A1D58BD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who.int/data/gh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3GHTYa-gZg?start=191&amp;feature=oembed" TargetMode="Externa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fif"/><Relationship Id="rId5" Type="http://schemas.openxmlformats.org/officeDocument/2006/relationships/image" Target="../media/image43.jfif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academia.dk/BiologiskAntropologi/Epidemiologi/PDF/Dictionary_of_Epidemiology__5th_Ed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Abanoub Riad, DDS. Oral Epidemiology (1/2). </a:t>
            </a:r>
            <a:r>
              <a:rPr lang="en-GB" i="1" noProof="0" dirty="0"/>
              <a:t>Public Health in Dentistry I</a:t>
            </a:r>
            <a:r>
              <a:rPr lang="en-GB" noProof="0" dirty="0"/>
              <a:t>. March 2021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2B015E-9EDF-4CEF-9877-81E8E26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Epidemiology (1/2)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7DF0647-B63A-4BFF-B018-3803FDE5A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Public Health in Dentistry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E965E09-13BF-407F-8F14-2D64A1A9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47189"/>
            <a:ext cx="11361600" cy="624070"/>
          </a:xfrm>
        </p:spPr>
        <p:txBody>
          <a:bodyPr/>
          <a:lstStyle/>
          <a:p>
            <a:r>
              <a:rPr lang="en-US" dirty="0">
                <a:solidFill>
                  <a:srgbClr val="0000DC"/>
                </a:solidFill>
              </a:rPr>
              <a:t>Descriptive Studies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558DFA3-A92B-4EB2-BD81-B2A375F6EF86}"/>
              </a:ext>
            </a:extLst>
          </p:cNvPr>
          <p:cNvSpPr txBox="1">
            <a:spLocks/>
          </p:cNvSpPr>
          <p:nvPr/>
        </p:nvSpPr>
        <p:spPr>
          <a:xfrm>
            <a:off x="414000" y="2649862"/>
            <a:ext cx="5146828" cy="1133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600" b="0" kern="0" dirty="0">
                <a:solidFill>
                  <a:srgbClr val="0000DC"/>
                </a:solidFill>
              </a:rPr>
              <a:t>A simple description of the health status of a community, based on </a:t>
            </a:r>
            <a:r>
              <a:rPr lang="en-GB" sz="1600" u="sng" kern="0" dirty="0"/>
              <a:t>routinely</a:t>
            </a:r>
            <a:r>
              <a:rPr lang="en-GB" sz="1600" b="0" kern="0" dirty="0">
                <a:solidFill>
                  <a:srgbClr val="0000DC"/>
                </a:solidFill>
              </a:rPr>
              <a:t> available data or on data obtained in special surveys.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DB445-5558-4E69-A7DE-C784E4E7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38" y="0"/>
            <a:ext cx="5743162" cy="3051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C9EF5D-6801-4921-8A46-656A93F1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965" y="3051544"/>
            <a:ext cx="5774035" cy="24449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2041C9-A3E2-493C-85F0-8F2903474588}"/>
              </a:ext>
            </a:extLst>
          </p:cNvPr>
          <p:cNvCxnSpPr>
            <a:cxnSpLocks/>
          </p:cNvCxnSpPr>
          <p:nvPr/>
        </p:nvCxnSpPr>
        <p:spPr bwMode="auto">
          <a:xfrm>
            <a:off x="8346559" y="3386468"/>
            <a:ext cx="37107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A254DB-0543-4A4C-9B59-52BB4B7A40E3}"/>
              </a:ext>
            </a:extLst>
          </p:cNvPr>
          <p:cNvCxnSpPr>
            <a:cxnSpLocks/>
          </p:cNvCxnSpPr>
          <p:nvPr/>
        </p:nvCxnSpPr>
        <p:spPr bwMode="auto">
          <a:xfrm>
            <a:off x="6491178" y="3666457"/>
            <a:ext cx="556614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262822-2350-4434-8BC1-0229C4B16747}"/>
              </a:ext>
            </a:extLst>
          </p:cNvPr>
          <p:cNvCxnSpPr>
            <a:cxnSpLocks/>
          </p:cNvCxnSpPr>
          <p:nvPr/>
        </p:nvCxnSpPr>
        <p:spPr bwMode="auto">
          <a:xfrm>
            <a:off x="6491178" y="3957080"/>
            <a:ext cx="2461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AD069F-12E7-4244-8B0E-1523DE7C8BF2}"/>
              </a:ext>
            </a:extLst>
          </p:cNvPr>
          <p:cNvSpPr txBox="1"/>
          <p:nvPr/>
        </p:nvSpPr>
        <p:spPr>
          <a:xfrm>
            <a:off x="3439327" y="904162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01928"/>
                </a:solidFill>
                <a:latin typeface="+mn-lt"/>
              </a:rPr>
              <a:t>Case Report</a:t>
            </a:r>
            <a:endParaRPr lang="en-GB" sz="2800" b="1" dirty="0" err="1">
              <a:solidFill>
                <a:srgbClr val="F01928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2895E2-FC66-40C3-9734-F89EC3BFBF0F}"/>
              </a:ext>
            </a:extLst>
          </p:cNvPr>
          <p:cNvSpPr txBox="1"/>
          <p:nvPr/>
        </p:nvSpPr>
        <p:spPr>
          <a:xfrm>
            <a:off x="3439327" y="90416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01928"/>
                </a:solidFill>
                <a:latin typeface="+mn-lt"/>
              </a:rPr>
              <a:t>Case Series</a:t>
            </a:r>
            <a:endParaRPr lang="en-GB" sz="2800" b="1" dirty="0" err="1">
              <a:solidFill>
                <a:srgbClr val="F01928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5A508A-9FDA-42B3-A661-E71C97180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476" y="0"/>
            <a:ext cx="5745524" cy="29345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9CE36D-CC93-4E2B-A0E4-793D966B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927" y="3104852"/>
            <a:ext cx="5821073" cy="137145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6DB6C-A27C-490A-B8F8-E60814E4A7C4}"/>
              </a:ext>
            </a:extLst>
          </p:cNvPr>
          <p:cNvCxnSpPr/>
          <p:nvPr/>
        </p:nvCxnSpPr>
        <p:spPr bwMode="auto">
          <a:xfrm>
            <a:off x="9112101" y="3751141"/>
            <a:ext cx="29026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1CC4C3-EDEC-4F41-A27B-3E0CC86F4D24}"/>
              </a:ext>
            </a:extLst>
          </p:cNvPr>
          <p:cNvCxnSpPr>
            <a:cxnSpLocks/>
          </p:cNvCxnSpPr>
          <p:nvPr/>
        </p:nvCxnSpPr>
        <p:spPr bwMode="auto">
          <a:xfrm>
            <a:off x="6491178" y="4052396"/>
            <a:ext cx="5523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2029DC-A3B7-41E7-82B4-832142FF5E07}"/>
              </a:ext>
            </a:extLst>
          </p:cNvPr>
          <p:cNvCxnSpPr>
            <a:cxnSpLocks/>
          </p:cNvCxnSpPr>
          <p:nvPr/>
        </p:nvCxnSpPr>
        <p:spPr bwMode="auto">
          <a:xfrm>
            <a:off x="6491178" y="4364284"/>
            <a:ext cx="4513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44E2A2A-A221-4CFE-A8E6-24610DA9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315" y="0"/>
            <a:ext cx="6364509" cy="569905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F504F8-2C54-48B9-A6CD-E700B2E3E7E1}"/>
              </a:ext>
            </a:extLst>
          </p:cNvPr>
          <p:cNvCxnSpPr/>
          <p:nvPr/>
        </p:nvCxnSpPr>
        <p:spPr bwMode="auto">
          <a:xfrm>
            <a:off x="9112101" y="1721036"/>
            <a:ext cx="0" cy="34159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D4BBD7-3E26-4E65-973E-78AC7AAB2144}"/>
              </a:ext>
            </a:extLst>
          </p:cNvPr>
          <p:cNvCxnSpPr/>
          <p:nvPr/>
        </p:nvCxnSpPr>
        <p:spPr bwMode="auto">
          <a:xfrm>
            <a:off x="9477152" y="1721036"/>
            <a:ext cx="0" cy="34159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40035C-35BC-48ED-85D6-88F92A15104F}"/>
              </a:ext>
            </a:extLst>
          </p:cNvPr>
          <p:cNvCxnSpPr/>
          <p:nvPr/>
        </p:nvCxnSpPr>
        <p:spPr bwMode="auto">
          <a:xfrm>
            <a:off x="9111277" y="1721036"/>
            <a:ext cx="0" cy="34159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360AE3-2447-4587-AFF8-7602CD97BBFD}"/>
              </a:ext>
            </a:extLst>
          </p:cNvPr>
          <p:cNvCxnSpPr/>
          <p:nvPr/>
        </p:nvCxnSpPr>
        <p:spPr bwMode="auto">
          <a:xfrm>
            <a:off x="9476328" y="1721036"/>
            <a:ext cx="0" cy="34159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C7180E3-B50E-499C-AC5F-496D9DCA9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469" y="1786659"/>
            <a:ext cx="6503531" cy="33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24" name="Title 8">
            <a:extLst>
              <a:ext uri="{FF2B5EF4-FFF2-40B4-BE49-F238E27FC236}">
                <a16:creationId xmlns:a16="http://schemas.microsoft.com/office/drawing/2014/main" id="{8956D09E-6050-47FE-BB1C-3458B78E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687700"/>
            <a:ext cx="11361600" cy="624070"/>
          </a:xfrm>
        </p:spPr>
        <p:txBody>
          <a:bodyPr/>
          <a:lstStyle/>
          <a:p>
            <a:r>
              <a:rPr lang="en-US" dirty="0">
                <a:solidFill>
                  <a:srgbClr val="0000DC"/>
                </a:solidFill>
              </a:rPr>
              <a:t>Ecological Studies</a:t>
            </a:r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2A6FF836-B7A4-4FD0-BFBC-F0A3E877DAC4}"/>
              </a:ext>
            </a:extLst>
          </p:cNvPr>
          <p:cNvSpPr txBox="1">
            <a:spLocks/>
          </p:cNvSpPr>
          <p:nvPr/>
        </p:nvSpPr>
        <p:spPr>
          <a:xfrm>
            <a:off x="414000" y="2447840"/>
            <a:ext cx="5040502" cy="3697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Ecological studies are useful for </a:t>
            </a:r>
            <a:r>
              <a:rPr lang="en-GB" sz="1600" u="sng" kern="0" dirty="0">
                <a:solidFill>
                  <a:srgbClr val="0000DC"/>
                </a:solidFill>
              </a:rPr>
              <a:t>generating hypotheses</a:t>
            </a:r>
            <a:r>
              <a:rPr lang="en-GB" sz="1600" b="0" kern="0" dirty="0">
                <a:solidFill>
                  <a:srgbClr val="0000DC"/>
                </a:solidFill>
              </a:rPr>
              <a:t>. In an ecological study, the units of analysis are groups of people rather than individuals.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Although </a:t>
            </a:r>
            <a:r>
              <a:rPr lang="en-GB" sz="1600" u="sng" kern="0" dirty="0">
                <a:solidFill>
                  <a:srgbClr val="0000DC"/>
                </a:solidFill>
              </a:rPr>
              <a:t>simple to conduct</a:t>
            </a:r>
            <a:r>
              <a:rPr lang="en-GB" sz="1600" b="0" kern="0" dirty="0">
                <a:solidFill>
                  <a:srgbClr val="0000DC"/>
                </a:solidFill>
              </a:rPr>
              <a:t> and thus attractive, ecological studies are often </a:t>
            </a:r>
            <a:r>
              <a:rPr lang="en-GB" sz="1600" u="sng" kern="0" dirty="0">
                <a:solidFill>
                  <a:srgbClr val="0000DC"/>
                </a:solidFill>
              </a:rPr>
              <a:t>difficult to interpret</a:t>
            </a:r>
            <a:r>
              <a:rPr lang="en-GB" sz="1600" b="0" kern="0" dirty="0">
                <a:solidFill>
                  <a:srgbClr val="0000DC"/>
                </a:solidFill>
              </a:rPr>
              <a:t> since it is seldom possible to examine directly the various potential explanations for findings.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Ecological studies usually rely on data collected for </a:t>
            </a:r>
            <a:r>
              <a:rPr lang="en-GB" sz="1600" u="sng" kern="0" dirty="0">
                <a:solidFill>
                  <a:srgbClr val="0000DC"/>
                </a:solidFill>
              </a:rPr>
              <a:t>other purposes</a:t>
            </a:r>
            <a:r>
              <a:rPr lang="en-GB" sz="1600" b="0" kern="0" dirty="0">
                <a:solidFill>
                  <a:srgbClr val="0000DC"/>
                </a:solidFill>
              </a:rPr>
              <a:t>; data on different exposures and on socioeconomic factors may not be available.</a:t>
            </a:r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F2174456-4A1B-4ABA-9F85-80E0EBF9E66C}"/>
              </a:ext>
            </a:extLst>
          </p:cNvPr>
          <p:cNvSpPr txBox="1">
            <a:spLocks/>
          </p:cNvSpPr>
          <p:nvPr/>
        </p:nvSpPr>
        <p:spPr>
          <a:xfrm>
            <a:off x="3118214" y="1074931"/>
            <a:ext cx="2336288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sz="1800" kern="0" dirty="0">
                <a:solidFill>
                  <a:srgbClr val="F01928"/>
                </a:solidFill>
              </a:rPr>
              <a:t>Correlational Studies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746357-76F1-45A0-B78B-C62E5F04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10" y="0"/>
            <a:ext cx="6677490" cy="3783040"/>
          </a:xfrm>
          <a:prstGeom prst="rect">
            <a:avLst/>
          </a:prstGeom>
        </p:spPr>
      </p:pic>
      <p:sp>
        <p:nvSpPr>
          <p:cNvPr id="28" name="Title 8">
            <a:extLst>
              <a:ext uri="{FF2B5EF4-FFF2-40B4-BE49-F238E27FC236}">
                <a16:creationId xmlns:a16="http://schemas.microsoft.com/office/drawing/2014/main" id="{A1467524-63EC-4958-B767-6896A262EEE5}"/>
              </a:ext>
            </a:extLst>
          </p:cNvPr>
          <p:cNvSpPr txBox="1">
            <a:spLocks/>
          </p:cNvSpPr>
          <p:nvPr/>
        </p:nvSpPr>
        <p:spPr>
          <a:xfrm>
            <a:off x="6737500" y="865393"/>
            <a:ext cx="4926416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>
                <a:solidFill>
                  <a:srgbClr val="0000DC"/>
                </a:solidFill>
              </a:rPr>
              <a:t>Ecological Fallacy</a:t>
            </a:r>
          </a:p>
        </p:txBody>
      </p:sp>
      <p:sp>
        <p:nvSpPr>
          <p:cNvPr id="29" name="Title 8">
            <a:extLst>
              <a:ext uri="{FF2B5EF4-FFF2-40B4-BE49-F238E27FC236}">
                <a16:creationId xmlns:a16="http://schemas.microsoft.com/office/drawing/2014/main" id="{933E0BD1-90A1-4279-BC23-C9070BBF334C}"/>
              </a:ext>
            </a:extLst>
          </p:cNvPr>
          <p:cNvSpPr txBox="1">
            <a:spLocks/>
          </p:cNvSpPr>
          <p:nvPr/>
        </p:nvSpPr>
        <p:spPr>
          <a:xfrm>
            <a:off x="9327628" y="355121"/>
            <a:ext cx="2336288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sz="1800" kern="0" dirty="0">
                <a:solidFill>
                  <a:srgbClr val="F01928"/>
                </a:solidFill>
              </a:rPr>
              <a:t>Spurious Correlation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1C204C-B4B5-4754-83B0-A4E308C3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10" y="1639453"/>
            <a:ext cx="6425490" cy="3766240"/>
          </a:xfrm>
          <a:prstGeom prst="rect">
            <a:avLst/>
          </a:prstGeom>
        </p:spPr>
      </p:pic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89BC14B3-1AB9-46DE-98EC-48EFE614E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10" y="1760186"/>
            <a:ext cx="6425490" cy="2533126"/>
          </a:xfrm>
          <a:prstGeom prst="rect">
            <a:avLst/>
          </a:prstGeom>
        </p:spPr>
      </p:pic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212CA93F-B9AE-4C51-A4B9-9ACE4F06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10" y="4326434"/>
            <a:ext cx="6425490" cy="2533126"/>
          </a:xfrm>
          <a:prstGeom prst="rect">
            <a:avLst/>
          </a:prstGeom>
        </p:spPr>
      </p:pic>
      <p:pic>
        <p:nvPicPr>
          <p:cNvPr id="33" name="Picture 32" descr="Chart, line chart&#10;&#10;Description automatically generated">
            <a:extLst>
              <a:ext uri="{FF2B5EF4-FFF2-40B4-BE49-F238E27FC236}">
                <a16:creationId xmlns:a16="http://schemas.microsoft.com/office/drawing/2014/main" id="{183F5840-9FE1-40D3-887A-EC119EECC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10" y="1622924"/>
            <a:ext cx="6425490" cy="2533126"/>
          </a:xfrm>
          <a:prstGeom prst="rect">
            <a:avLst/>
          </a:prstGeom>
        </p:spPr>
      </p:pic>
      <p:pic>
        <p:nvPicPr>
          <p:cNvPr id="34" name="Picture 33" descr="Chart, line chart&#10;&#10;Description automatically generated">
            <a:extLst>
              <a:ext uri="{FF2B5EF4-FFF2-40B4-BE49-F238E27FC236}">
                <a16:creationId xmlns:a16="http://schemas.microsoft.com/office/drawing/2014/main" id="{24154DA8-AC5D-43D8-841A-73BD6237B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10" y="4324874"/>
            <a:ext cx="6425490" cy="25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E9A48BC9-F701-4A6F-8735-0C9FA975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939700"/>
            <a:ext cx="11361600" cy="624070"/>
          </a:xfrm>
        </p:spPr>
        <p:txBody>
          <a:bodyPr/>
          <a:lstStyle/>
          <a:p>
            <a:r>
              <a:rPr lang="en-US" dirty="0">
                <a:solidFill>
                  <a:srgbClr val="0000DC"/>
                </a:solidFill>
              </a:rPr>
              <a:t>Cross-sectional Studies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BBE58042-4A2E-4A0E-8950-F2CD24F409BB}"/>
              </a:ext>
            </a:extLst>
          </p:cNvPr>
          <p:cNvSpPr txBox="1">
            <a:spLocks/>
          </p:cNvSpPr>
          <p:nvPr/>
        </p:nvSpPr>
        <p:spPr>
          <a:xfrm>
            <a:off x="414000" y="2806165"/>
            <a:ext cx="6444000" cy="25281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Cross-sectional studies measure the prevalence of disease and thus are often called </a:t>
            </a:r>
            <a:r>
              <a:rPr lang="en-GB" sz="1600" u="sng" kern="0" dirty="0">
                <a:solidFill>
                  <a:srgbClr val="0000DC"/>
                </a:solidFill>
              </a:rPr>
              <a:t>prevalence studies</a:t>
            </a:r>
            <a:r>
              <a:rPr lang="en-GB" sz="1600" b="0" kern="0" dirty="0">
                <a:solidFill>
                  <a:srgbClr val="0000DC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In a cross-sectional study the measurements of exposure and effect are made at the </a:t>
            </a:r>
            <a:r>
              <a:rPr lang="en-GB" sz="1600" u="sng" kern="0" dirty="0">
                <a:solidFill>
                  <a:srgbClr val="0000DC"/>
                </a:solidFill>
              </a:rPr>
              <a:t>same time</a:t>
            </a:r>
            <a:r>
              <a:rPr lang="en-GB" sz="1600" b="0" kern="0" dirty="0">
                <a:solidFill>
                  <a:srgbClr val="0000DC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/>
              <a:t>Many countries conduct regular cross-sectional surveys on </a:t>
            </a:r>
            <a:r>
              <a:rPr lang="en-GB" sz="1600" u="sng" dirty="0"/>
              <a:t>representative</a:t>
            </a:r>
            <a:r>
              <a:rPr lang="en-GB" sz="1600" b="0" dirty="0"/>
              <a:t> samples of their populations focusing on personal and demographic characteristics, illnesses and health-related habits.</a:t>
            </a:r>
            <a:endParaRPr lang="en-GB" sz="1600" b="0" kern="0" dirty="0">
              <a:solidFill>
                <a:srgbClr val="0000DC"/>
              </a:solidFill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ED8776DA-D96D-43C4-BB70-4A71533B3D4F}"/>
              </a:ext>
            </a:extLst>
          </p:cNvPr>
          <p:cNvSpPr txBox="1">
            <a:spLocks/>
          </p:cNvSpPr>
          <p:nvPr/>
        </p:nvSpPr>
        <p:spPr>
          <a:xfrm>
            <a:off x="7311656" y="1927887"/>
            <a:ext cx="4880344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sz="2400" kern="0" dirty="0">
                <a:solidFill>
                  <a:srgbClr val="018DCC"/>
                </a:solidFill>
              </a:rPr>
              <a:t>Global Health Observatory (GHO)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34B60-1856-4931-9EE1-0F288F704F66}"/>
              </a:ext>
            </a:extLst>
          </p:cNvPr>
          <p:cNvSpPr txBox="1"/>
          <p:nvPr/>
        </p:nvSpPr>
        <p:spPr>
          <a:xfrm>
            <a:off x="9751828" y="2414690"/>
            <a:ext cx="2471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18DCC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https://www.who.int/data/gho</a:t>
            </a:r>
            <a:endParaRPr lang="en-GB" sz="1400" dirty="0">
              <a:solidFill>
                <a:srgbClr val="018DCC"/>
              </a:solidFill>
              <a:latin typeface="+mn-lt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39E75F9-09FE-4CC3-A0B1-306C48903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b="35425"/>
          <a:stretch/>
        </p:blipFill>
        <p:spPr>
          <a:xfrm>
            <a:off x="8640000" y="776182"/>
            <a:ext cx="3552000" cy="1127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D8A227-14B5-41B3-9386-6EF5B877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414" y="2886392"/>
            <a:ext cx="5190586" cy="25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4DC3F-8047-4CC5-8F10-84A98BC6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346" y="0"/>
            <a:ext cx="5349654" cy="3189767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13190502-5913-4F96-B432-1E14CA71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939700"/>
            <a:ext cx="11361600" cy="624070"/>
          </a:xfrm>
        </p:spPr>
        <p:txBody>
          <a:bodyPr/>
          <a:lstStyle/>
          <a:p>
            <a:r>
              <a:rPr lang="en-US" dirty="0">
                <a:solidFill>
                  <a:srgbClr val="0000DC"/>
                </a:solidFill>
              </a:rPr>
              <a:t>Case-control Studies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24DF14F-0F9A-4568-90CA-AEB5FC98A9B1}"/>
              </a:ext>
            </a:extLst>
          </p:cNvPr>
          <p:cNvSpPr txBox="1">
            <a:spLocks/>
          </p:cNvSpPr>
          <p:nvPr/>
        </p:nvSpPr>
        <p:spPr>
          <a:xfrm>
            <a:off x="414000" y="2806165"/>
            <a:ext cx="6444000" cy="25281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Case-control studies provide a relatively simple way to investigate </a:t>
            </a:r>
            <a:r>
              <a:rPr lang="en-GB" sz="1600" u="sng" kern="0" dirty="0">
                <a:solidFill>
                  <a:srgbClr val="0000DC"/>
                </a:solidFill>
              </a:rPr>
              <a:t>causes</a:t>
            </a:r>
            <a:r>
              <a:rPr lang="en-GB" sz="1600" b="0" kern="0" dirty="0">
                <a:solidFill>
                  <a:srgbClr val="0000DC"/>
                </a:solidFill>
              </a:rPr>
              <a:t> of diseases, especially rare diseases.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Case-control studies are </a:t>
            </a:r>
            <a:r>
              <a:rPr lang="en-GB" sz="1600" u="sng" kern="0" dirty="0">
                <a:solidFill>
                  <a:srgbClr val="0000DC"/>
                </a:solidFill>
              </a:rPr>
              <a:t>longitudinal</a:t>
            </a:r>
            <a:r>
              <a:rPr lang="en-GB" sz="1600" b="0" kern="0" dirty="0">
                <a:solidFill>
                  <a:srgbClr val="0000DC"/>
                </a:solidFill>
              </a:rPr>
              <a:t>, in contrast to cross-sectional studies.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The investigators collect data on disease </a:t>
            </a:r>
            <a:r>
              <a:rPr lang="en-GB" sz="1600" u="sng" kern="0" dirty="0">
                <a:solidFill>
                  <a:srgbClr val="0000DC"/>
                </a:solidFill>
              </a:rPr>
              <a:t>occurrence</a:t>
            </a:r>
            <a:r>
              <a:rPr lang="en-GB" sz="1600" b="0" kern="0" dirty="0">
                <a:solidFill>
                  <a:srgbClr val="0000DC"/>
                </a:solidFill>
              </a:rPr>
              <a:t> at one point in time and </a:t>
            </a:r>
            <a:r>
              <a:rPr lang="en-GB" sz="1600" u="sng" kern="0" dirty="0">
                <a:solidFill>
                  <a:srgbClr val="0000DC"/>
                </a:solidFill>
              </a:rPr>
              <a:t>exposures</a:t>
            </a:r>
            <a:r>
              <a:rPr lang="en-GB" sz="1600" b="0" kern="0" dirty="0">
                <a:solidFill>
                  <a:srgbClr val="0000DC"/>
                </a:solidFill>
              </a:rPr>
              <a:t> at a previous point in time.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/>
              <a:t>Case-control studies have been called </a:t>
            </a:r>
            <a:r>
              <a:rPr lang="en-GB" sz="1600" u="sng" strike="sngStrike" dirty="0">
                <a:solidFill>
                  <a:srgbClr val="FF0000"/>
                </a:solidFill>
              </a:rPr>
              <a:t>retrospective</a:t>
            </a:r>
            <a:r>
              <a:rPr lang="en-GB" sz="1600" b="0" dirty="0"/>
              <a:t> studies since the investigator is looking backward from the disease to a possible cause.</a:t>
            </a:r>
            <a:endParaRPr lang="en-GB" sz="1600" b="0" kern="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BBD27-7E33-4AC0-B61B-A2153CF2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002" y="0"/>
            <a:ext cx="6037998" cy="3232298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A83C70C8-6ADA-407E-9CCF-FBFA8B81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939700"/>
            <a:ext cx="11361600" cy="624070"/>
          </a:xfrm>
        </p:spPr>
        <p:txBody>
          <a:bodyPr/>
          <a:lstStyle/>
          <a:p>
            <a:r>
              <a:rPr lang="en-US" dirty="0">
                <a:solidFill>
                  <a:srgbClr val="0000DC"/>
                </a:solidFill>
              </a:rPr>
              <a:t>Cohort Studies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7E6ED05A-02EA-48A2-82BB-E07D4E4F7795}"/>
              </a:ext>
            </a:extLst>
          </p:cNvPr>
          <p:cNvSpPr txBox="1">
            <a:spLocks/>
          </p:cNvSpPr>
          <p:nvPr/>
        </p:nvSpPr>
        <p:spPr>
          <a:xfrm>
            <a:off x="414000" y="2806165"/>
            <a:ext cx="6444000" cy="34218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/>
              <a:t>Cohort studies, also called </a:t>
            </a:r>
            <a:r>
              <a:rPr lang="en-GB" sz="1600" u="sng" dirty="0"/>
              <a:t>follow-up</a:t>
            </a:r>
            <a:r>
              <a:rPr lang="en-GB" sz="1600" b="0" dirty="0"/>
              <a:t> or </a:t>
            </a:r>
            <a:r>
              <a:rPr lang="en-GB" sz="1600" u="sng" dirty="0"/>
              <a:t>incidence studies</a:t>
            </a:r>
            <a:r>
              <a:rPr lang="en-GB" sz="1600" b="0" dirty="0"/>
              <a:t>, begin with a group of people who are free of disease, and who are classified into subgroups according to exposure to a potential cause of disease or outcome</a:t>
            </a:r>
            <a:r>
              <a:rPr lang="en-GB" sz="1600" b="0" kern="0" dirty="0">
                <a:solidFill>
                  <a:srgbClr val="0000DC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Cohort studies have been called </a:t>
            </a:r>
            <a:r>
              <a:rPr lang="en-GB" sz="1600" u="sng" strike="sngStrike" kern="0" dirty="0">
                <a:solidFill>
                  <a:srgbClr val="FF0000"/>
                </a:solidFill>
              </a:rPr>
              <a:t>prospective</a:t>
            </a:r>
            <a:r>
              <a:rPr lang="en-GB" sz="1600" b="0" kern="0" dirty="0">
                <a:solidFill>
                  <a:srgbClr val="0000DC"/>
                </a:solidFill>
              </a:rPr>
              <a:t> studies, but this terminology is confusing and should be avoided.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Although conceptually simple, cohort studies are major undertakings and may require </a:t>
            </a:r>
            <a:r>
              <a:rPr lang="en-GB" sz="1600" u="sng" kern="0" dirty="0">
                <a:solidFill>
                  <a:srgbClr val="0000DC"/>
                </a:solidFill>
              </a:rPr>
              <a:t>long periods </a:t>
            </a:r>
            <a:r>
              <a:rPr lang="en-GB" sz="1600" b="0" kern="0" dirty="0">
                <a:solidFill>
                  <a:srgbClr val="0000DC"/>
                </a:solidFill>
              </a:rPr>
              <a:t>of follow-up since disease may occur a long time after exposure.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CB67A868-A101-4720-8425-49EE6AD4E0F3}"/>
              </a:ext>
            </a:extLst>
          </p:cNvPr>
          <p:cNvSpPr txBox="1">
            <a:spLocks/>
          </p:cNvSpPr>
          <p:nvPr/>
        </p:nvSpPr>
        <p:spPr>
          <a:xfrm>
            <a:off x="8449339" y="3474162"/>
            <a:ext cx="3742661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>
                <a:solidFill>
                  <a:srgbClr val="0000DC"/>
                </a:solidFill>
              </a:rPr>
              <a:t>Historical Cohort Studies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0F6780B-19CD-4886-A6BC-B6DEE5239BC1}"/>
              </a:ext>
            </a:extLst>
          </p:cNvPr>
          <p:cNvSpPr txBox="1">
            <a:spLocks/>
          </p:cNvSpPr>
          <p:nvPr/>
        </p:nvSpPr>
        <p:spPr>
          <a:xfrm>
            <a:off x="7974418" y="4935402"/>
            <a:ext cx="4217582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>
                <a:solidFill>
                  <a:srgbClr val="0000DC"/>
                </a:solidFill>
              </a:rPr>
              <a:t>Nested Case-control Studies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111D4B-7789-4C67-9A01-9AD37EF0CB5F}"/>
              </a:ext>
            </a:extLst>
          </p:cNvPr>
          <p:cNvSpPr txBox="1">
            <a:spLocks/>
          </p:cNvSpPr>
          <p:nvPr/>
        </p:nvSpPr>
        <p:spPr>
          <a:xfrm>
            <a:off x="8601739" y="3086447"/>
            <a:ext cx="3590261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600" kern="0" dirty="0">
                <a:solidFill>
                  <a:srgbClr val="FF0000"/>
                </a:solidFill>
              </a:rPr>
              <a:t>Retrospective Cohort Studies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7B2481D2-3FCD-4C3D-B3D9-409235D670FF}"/>
              </a:ext>
            </a:extLst>
          </p:cNvPr>
          <p:cNvSpPr txBox="1">
            <a:spLocks/>
          </p:cNvSpPr>
          <p:nvPr/>
        </p:nvSpPr>
        <p:spPr>
          <a:xfrm>
            <a:off x="7421526" y="4012337"/>
            <a:ext cx="4770474" cy="1070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GB" sz="1400" b="0" kern="0" dirty="0">
                <a:solidFill>
                  <a:srgbClr val="0000DC"/>
                </a:solidFill>
              </a:rPr>
              <a:t>This type of investigation is called a historical cohort study, because all the exposure and effect (disease) data have been collected before the actual study begins.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76DF3-2B1B-4304-8116-0D9C5215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628" y="5461157"/>
            <a:ext cx="2516372" cy="13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066DE09-1418-4949-9A6B-12236CA2172E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EE353-2F23-4A09-8C1C-4D290035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2563770"/>
            <a:ext cx="7689600" cy="3630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7C2623-E2F4-4371-854D-8C83224790CA}"/>
              </a:ext>
            </a:extLst>
          </p:cNvPr>
          <p:cNvSpPr txBox="1"/>
          <p:nvPr/>
        </p:nvSpPr>
        <p:spPr>
          <a:xfrm>
            <a:off x="11472000" y="2634728"/>
            <a:ext cx="800219" cy="42232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RECOMMENDED</a:t>
            </a:r>
            <a:endParaRPr lang="en-GB" sz="4000" b="1" dirty="0" err="1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0A31A3-A632-46EA-AF4F-2DC6F7BF78EC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3007605" y="4746364"/>
            <a:ext cx="8464395" cy="2442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4C694-387B-4826-8E7F-4B1C9930EADE}"/>
              </a:ext>
            </a:extLst>
          </p:cNvPr>
          <p:cNvSpPr/>
          <p:nvPr/>
        </p:nvSpPr>
        <p:spPr bwMode="auto">
          <a:xfrm>
            <a:off x="1883884" y="4990641"/>
            <a:ext cx="1233889" cy="10792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Online Media 7" title="Cohort and Case Control Studies">
            <a:hlinkClick r:id="" action="ppaction://media"/>
            <a:extLst>
              <a:ext uri="{FF2B5EF4-FFF2-40B4-BE49-F238E27FC236}">
                <a16:creationId xmlns:a16="http://schemas.microsoft.com/office/drawing/2014/main" id="{D744C32F-3C57-43FF-8CE3-57C45FC99F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08605" y="0"/>
            <a:ext cx="4483395" cy="25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A3C40B8-101D-4BC2-906A-5829BE404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72" y="2296688"/>
            <a:ext cx="7047655" cy="3700019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48DB31D7-EF0B-4382-9274-1E5BD5A8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47189"/>
            <a:ext cx="11361600" cy="624070"/>
          </a:xfrm>
        </p:spPr>
        <p:txBody>
          <a:bodyPr/>
          <a:lstStyle/>
          <a:p>
            <a:r>
              <a:rPr lang="en-US" sz="3600" dirty="0">
                <a:solidFill>
                  <a:srgbClr val="0000DC"/>
                </a:solidFill>
              </a:rPr>
              <a:t>Randomized Controlled Trials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77E949E3-956B-474F-9724-CBF661764375}"/>
              </a:ext>
            </a:extLst>
          </p:cNvPr>
          <p:cNvSpPr txBox="1">
            <a:spLocks/>
          </p:cNvSpPr>
          <p:nvPr/>
        </p:nvSpPr>
        <p:spPr>
          <a:xfrm>
            <a:off x="414000" y="2649861"/>
            <a:ext cx="4360020" cy="1496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Subjects in the study population are randomly allocated to </a:t>
            </a:r>
            <a:r>
              <a:rPr lang="en-GB" sz="1600" u="sng" kern="0" dirty="0">
                <a:solidFill>
                  <a:srgbClr val="0000DC"/>
                </a:solidFill>
              </a:rPr>
              <a:t>intervention</a:t>
            </a:r>
            <a:r>
              <a:rPr lang="en-GB" sz="1600" b="0" kern="0" dirty="0">
                <a:solidFill>
                  <a:srgbClr val="0000DC"/>
                </a:solidFill>
              </a:rPr>
              <a:t> and </a:t>
            </a:r>
            <a:r>
              <a:rPr lang="en-GB" sz="1600" u="sng" kern="0" dirty="0">
                <a:solidFill>
                  <a:srgbClr val="0000DC"/>
                </a:solidFill>
              </a:rPr>
              <a:t>control</a:t>
            </a:r>
            <a:r>
              <a:rPr lang="en-GB" sz="1600" b="0" kern="0" dirty="0">
                <a:solidFill>
                  <a:srgbClr val="0000DC"/>
                </a:solidFill>
              </a:rPr>
              <a:t> groups, and the results are assessed by comparing outcomes.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To ensure that the groups being compared are </a:t>
            </a:r>
            <a:r>
              <a:rPr lang="en-GB" sz="1600" u="sng" kern="0" dirty="0">
                <a:solidFill>
                  <a:srgbClr val="0000DC"/>
                </a:solidFill>
              </a:rPr>
              <a:t>equivalent</a:t>
            </a:r>
            <a:r>
              <a:rPr lang="en-GB" sz="1600" b="0" kern="0" dirty="0">
                <a:solidFill>
                  <a:srgbClr val="0000DC"/>
                </a:solidFill>
              </a:rPr>
              <a:t>, patients are allocated to them </a:t>
            </a:r>
            <a:r>
              <a:rPr lang="en-GB" sz="1600" u="sng" kern="0" dirty="0">
                <a:solidFill>
                  <a:srgbClr val="0000DC"/>
                </a:solidFill>
              </a:rPr>
              <a:t>randomly</a:t>
            </a:r>
            <a:r>
              <a:rPr lang="en-GB" sz="1600" b="0" kern="0" dirty="0">
                <a:solidFill>
                  <a:srgbClr val="0000DC"/>
                </a:solidFill>
              </a:rPr>
              <a:t>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69101E8-D81D-4D32-905D-AA0F52992C95}"/>
              </a:ext>
            </a:extLst>
          </p:cNvPr>
          <p:cNvSpPr txBox="1">
            <a:spLocks/>
          </p:cNvSpPr>
          <p:nvPr/>
        </p:nvSpPr>
        <p:spPr>
          <a:xfrm>
            <a:off x="5920074" y="1323974"/>
            <a:ext cx="959191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>
                <a:solidFill>
                  <a:srgbClr val="F01928"/>
                </a:solidFill>
              </a:rPr>
              <a:t>RCT</a:t>
            </a:r>
            <a:r>
              <a:rPr lang="en-US" sz="2400" b="0" kern="0" dirty="0">
                <a:solidFill>
                  <a:srgbClr val="F01928"/>
                </a:solidFill>
              </a:rPr>
              <a:t>s</a:t>
            </a:r>
            <a:endParaRPr lang="en-US" sz="4000" b="0" kern="0" dirty="0">
              <a:solidFill>
                <a:srgbClr val="F01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E369-4A79-49F8-80E4-9BC8D7CD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08" y="109095"/>
            <a:ext cx="5918791" cy="3102978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B6D51C0C-10DB-4F0A-9822-E1036CB8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47189"/>
            <a:ext cx="11361600" cy="624070"/>
          </a:xfrm>
        </p:spPr>
        <p:txBody>
          <a:bodyPr/>
          <a:lstStyle/>
          <a:p>
            <a:r>
              <a:rPr lang="en-US" sz="3600" dirty="0">
                <a:solidFill>
                  <a:srgbClr val="0000DC"/>
                </a:solidFill>
              </a:rPr>
              <a:t>Field Trials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974EA3A-D6BA-4BAB-A9E4-C2BD9571E0D7}"/>
              </a:ext>
            </a:extLst>
          </p:cNvPr>
          <p:cNvSpPr txBox="1">
            <a:spLocks/>
          </p:cNvSpPr>
          <p:nvPr/>
        </p:nvSpPr>
        <p:spPr>
          <a:xfrm>
            <a:off x="413999" y="2524095"/>
            <a:ext cx="7220178" cy="133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Field trials, in contrast to clinical trials, involve people who are </a:t>
            </a:r>
            <a:r>
              <a:rPr lang="en-GB" sz="1600" u="sng" kern="0" dirty="0">
                <a:solidFill>
                  <a:srgbClr val="0000DC"/>
                </a:solidFill>
              </a:rPr>
              <a:t>healthy but presumed to be at risk</a:t>
            </a:r>
            <a:r>
              <a:rPr lang="en-GB" sz="1600" b="0" kern="0" dirty="0">
                <a:solidFill>
                  <a:srgbClr val="0000DC"/>
                </a:solidFill>
              </a:rPr>
              <a:t>; data collection takes place “in the field,” usually among </a:t>
            </a:r>
            <a:r>
              <a:rPr lang="en-GB" sz="1600" u="sng" kern="0" dirty="0">
                <a:solidFill>
                  <a:srgbClr val="0000DC"/>
                </a:solidFill>
              </a:rPr>
              <a:t>non-institutionalized</a:t>
            </a:r>
            <a:r>
              <a:rPr lang="en-GB" sz="1600" b="0" kern="0" dirty="0">
                <a:solidFill>
                  <a:srgbClr val="0000DC"/>
                </a:solidFill>
              </a:rPr>
              <a:t> people in the general population.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E13FF20-F19B-4AE4-81B1-711BAFF43779}"/>
              </a:ext>
            </a:extLst>
          </p:cNvPr>
          <p:cNvSpPr txBox="1">
            <a:spLocks/>
          </p:cNvSpPr>
          <p:nvPr/>
        </p:nvSpPr>
        <p:spPr>
          <a:xfrm>
            <a:off x="414000" y="3897318"/>
            <a:ext cx="11361600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sz="3600" kern="0" dirty="0">
                <a:solidFill>
                  <a:srgbClr val="0000DC"/>
                </a:solidFill>
              </a:rPr>
              <a:t>Community Trials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D378909-CE5F-4083-B25B-2AE81D507551}"/>
              </a:ext>
            </a:extLst>
          </p:cNvPr>
          <p:cNvSpPr txBox="1">
            <a:spLocks/>
          </p:cNvSpPr>
          <p:nvPr/>
        </p:nvSpPr>
        <p:spPr>
          <a:xfrm>
            <a:off x="413999" y="4557262"/>
            <a:ext cx="7379667" cy="1670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In this form of experiment, the treatment groups are </a:t>
            </a:r>
            <a:r>
              <a:rPr lang="en-GB" sz="1600" u="sng" kern="0" dirty="0">
                <a:solidFill>
                  <a:srgbClr val="0000DC"/>
                </a:solidFill>
              </a:rPr>
              <a:t>communities</a:t>
            </a:r>
            <a:r>
              <a:rPr lang="en-GB" sz="1600" b="0" kern="0" dirty="0">
                <a:solidFill>
                  <a:srgbClr val="0000DC"/>
                </a:solidFill>
              </a:rPr>
              <a:t> rather than individuals.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rgbClr val="0000DC"/>
                </a:solidFill>
              </a:rPr>
              <a:t>This is particularly appropriate for diseases that are influenced by </a:t>
            </a:r>
            <a:r>
              <a:rPr lang="en-GB" sz="1600" u="sng" kern="0" dirty="0">
                <a:solidFill>
                  <a:srgbClr val="0000DC"/>
                </a:solidFill>
              </a:rPr>
              <a:t>social conditions</a:t>
            </a:r>
            <a:r>
              <a:rPr lang="en-GB" sz="1600" b="0" kern="0" dirty="0">
                <a:solidFill>
                  <a:srgbClr val="0000DC"/>
                </a:solidFill>
              </a:rPr>
              <a:t>, and for which prevention efforts target group behaviour.</a:t>
            </a:r>
          </a:p>
        </p:txBody>
      </p:sp>
    </p:spTree>
    <p:extLst>
      <p:ext uri="{BB962C8B-B14F-4D97-AF65-F5344CB8AC3E}">
        <p14:creationId xmlns:p14="http://schemas.microsoft.com/office/powerpoint/2010/main" val="16872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8840105B-30E3-4EFF-993F-2EC3992B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60009"/>
            <a:ext cx="11361600" cy="62407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DC"/>
                </a:solidFill>
              </a:rPr>
              <a:t>Error in Epidemiology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269689-816C-49D0-8BCF-5BF034DE7909}"/>
              </a:ext>
            </a:extLst>
          </p:cNvPr>
          <p:cNvSpPr/>
          <p:nvPr/>
        </p:nvSpPr>
        <p:spPr bwMode="auto">
          <a:xfrm>
            <a:off x="1075563" y="3040912"/>
            <a:ext cx="3604437" cy="776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Random</a:t>
            </a:r>
            <a:endParaRPr kumimoji="0" lang="en-GB" sz="3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232CEB-45D6-49EF-A0B3-1A59E7850D38}"/>
              </a:ext>
            </a:extLst>
          </p:cNvPr>
          <p:cNvSpPr/>
          <p:nvPr/>
        </p:nvSpPr>
        <p:spPr bwMode="auto">
          <a:xfrm>
            <a:off x="7512000" y="3040912"/>
            <a:ext cx="3604437" cy="776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Systematic</a:t>
            </a:r>
            <a:endParaRPr kumimoji="0" lang="en-GB" sz="3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5D60AF-FD4B-4598-BC37-840AF19F291F}"/>
              </a:ext>
            </a:extLst>
          </p:cNvPr>
          <p:cNvSpPr/>
          <p:nvPr/>
        </p:nvSpPr>
        <p:spPr bwMode="auto">
          <a:xfrm>
            <a:off x="219030" y="4486535"/>
            <a:ext cx="2023430" cy="374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DC"/>
                </a:solidFill>
              </a:rPr>
              <a:t>Individual Variation</a:t>
            </a:r>
            <a:endParaRPr kumimoji="0" lang="en-GB" sz="1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ABAE57-6596-49B7-95B5-9DBB61E16133}"/>
              </a:ext>
            </a:extLst>
          </p:cNvPr>
          <p:cNvSpPr/>
          <p:nvPr/>
        </p:nvSpPr>
        <p:spPr bwMode="auto">
          <a:xfrm>
            <a:off x="3790557" y="4495171"/>
            <a:ext cx="2023429" cy="3842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Measurement Error</a:t>
            </a:r>
            <a:endParaRPr kumimoji="0" lang="en-GB" sz="1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BF4A60-EDE9-44A8-A6B1-E2070EB0E492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1552353" y="3817088"/>
            <a:ext cx="1325429" cy="660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934340-882D-439A-88CF-667818D7F9B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55042" y="2223156"/>
            <a:ext cx="1640958" cy="7965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842C31-521A-401C-9055-FBB002B5649A}"/>
              </a:ext>
            </a:extLst>
          </p:cNvPr>
          <p:cNvCxnSpPr>
            <a:cxnSpLocks/>
          </p:cNvCxnSpPr>
          <p:nvPr/>
        </p:nvCxnSpPr>
        <p:spPr bwMode="auto">
          <a:xfrm>
            <a:off x="6095998" y="2234958"/>
            <a:ext cx="1591342" cy="7931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A20CF3-DE8D-4BCA-B720-EDB8BE54CFDC}"/>
              </a:ext>
            </a:extLst>
          </p:cNvPr>
          <p:cNvCxnSpPr>
            <a:cxnSpLocks/>
          </p:cNvCxnSpPr>
          <p:nvPr/>
        </p:nvCxnSpPr>
        <p:spPr bwMode="auto">
          <a:xfrm flipH="1">
            <a:off x="2877781" y="3817088"/>
            <a:ext cx="1" cy="124407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6E743E-56F9-4A3F-9EF7-84378BBCF1ED}"/>
              </a:ext>
            </a:extLst>
          </p:cNvPr>
          <p:cNvSpPr/>
          <p:nvPr/>
        </p:nvSpPr>
        <p:spPr bwMode="auto">
          <a:xfrm>
            <a:off x="1866066" y="5070605"/>
            <a:ext cx="2023429" cy="3842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Sampling Error</a:t>
            </a:r>
            <a:endParaRPr kumimoji="0" lang="en-GB" sz="1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AB78C8-339C-42F8-8BF0-10B023EFF568}"/>
              </a:ext>
            </a:extLst>
          </p:cNvPr>
          <p:cNvCxnSpPr>
            <a:cxnSpLocks/>
          </p:cNvCxnSpPr>
          <p:nvPr/>
        </p:nvCxnSpPr>
        <p:spPr bwMode="auto">
          <a:xfrm>
            <a:off x="2877780" y="3828890"/>
            <a:ext cx="1325430" cy="65684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5CE85B-BF88-4BA3-9020-13B15BC80808}"/>
              </a:ext>
            </a:extLst>
          </p:cNvPr>
          <p:cNvSpPr/>
          <p:nvPr/>
        </p:nvSpPr>
        <p:spPr bwMode="auto">
          <a:xfrm>
            <a:off x="7131710" y="4499194"/>
            <a:ext cx="2023430" cy="374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DC"/>
                </a:solidFill>
              </a:rPr>
              <a:t>Selection Bias</a:t>
            </a:r>
            <a:endParaRPr kumimoji="0" lang="en-GB" sz="1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98E723-0C68-4A72-B3A9-C6E74BD4ACDC}"/>
              </a:ext>
            </a:extLst>
          </p:cNvPr>
          <p:cNvSpPr/>
          <p:nvPr/>
        </p:nvSpPr>
        <p:spPr bwMode="auto">
          <a:xfrm>
            <a:off x="9752172" y="4524053"/>
            <a:ext cx="2023429" cy="3842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Classification Bias</a:t>
            </a:r>
            <a:endParaRPr kumimoji="0" lang="en-GB" sz="1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9854F2-3832-49D8-9DC8-79EC24C3BCD8}"/>
              </a:ext>
            </a:extLst>
          </p:cNvPr>
          <p:cNvCxnSpPr>
            <a:cxnSpLocks/>
          </p:cNvCxnSpPr>
          <p:nvPr/>
        </p:nvCxnSpPr>
        <p:spPr bwMode="auto">
          <a:xfrm>
            <a:off x="9314218" y="3826809"/>
            <a:ext cx="1449669" cy="6875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5B039-8829-4D7B-A0C4-FB6D64316349}"/>
              </a:ext>
            </a:extLst>
          </p:cNvPr>
          <p:cNvCxnSpPr>
            <a:cxnSpLocks/>
          </p:cNvCxnSpPr>
          <p:nvPr/>
        </p:nvCxnSpPr>
        <p:spPr bwMode="auto">
          <a:xfrm flipH="1">
            <a:off x="8085992" y="3826527"/>
            <a:ext cx="1272796" cy="660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1D4878A-4D51-4130-A1E8-D3A598E5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782570"/>
            <a:ext cx="11361600" cy="624070"/>
          </a:xfrm>
        </p:spPr>
        <p:txBody>
          <a:bodyPr/>
          <a:lstStyle/>
          <a:p>
            <a:r>
              <a:rPr lang="en-US" sz="3600" dirty="0">
                <a:solidFill>
                  <a:srgbClr val="0000DC"/>
                </a:solidFill>
              </a:rPr>
              <a:t>Confounding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9294C-44DE-44B5-B6A6-5A6A2A66D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54478"/>
            <a:ext cx="7067550" cy="32956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64D171-D4A7-41B8-9984-200D77D3651B}"/>
              </a:ext>
            </a:extLst>
          </p:cNvPr>
          <p:cNvCxnSpPr>
            <a:cxnSpLocks/>
          </p:cNvCxnSpPr>
          <p:nvPr/>
        </p:nvCxnSpPr>
        <p:spPr bwMode="auto">
          <a:xfrm flipH="1">
            <a:off x="903767" y="2399689"/>
            <a:ext cx="635694" cy="3578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7E36C-E4DB-45B6-9AB0-A05953728AE5}"/>
              </a:ext>
            </a:extLst>
          </p:cNvPr>
          <p:cNvCxnSpPr>
            <a:cxnSpLocks/>
          </p:cNvCxnSpPr>
          <p:nvPr/>
        </p:nvCxnSpPr>
        <p:spPr bwMode="auto">
          <a:xfrm>
            <a:off x="1545717" y="2396282"/>
            <a:ext cx="559530" cy="3612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610680-EEFD-49E2-9ED9-03752CF70846}"/>
              </a:ext>
            </a:extLst>
          </p:cNvPr>
          <p:cNvSpPr/>
          <p:nvPr/>
        </p:nvSpPr>
        <p:spPr bwMode="auto">
          <a:xfrm>
            <a:off x="244485" y="2813351"/>
            <a:ext cx="977129" cy="4208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  <a:latin typeface="+mn-lt"/>
              </a:rPr>
              <a:t>Design</a:t>
            </a: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E8165-0AD9-4315-B235-FEF1598674A6}"/>
              </a:ext>
            </a:extLst>
          </p:cNvPr>
          <p:cNvSpPr/>
          <p:nvPr/>
        </p:nvSpPr>
        <p:spPr bwMode="auto">
          <a:xfrm>
            <a:off x="1626229" y="2813351"/>
            <a:ext cx="1137151" cy="4208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  <a:latin typeface="+mn-lt"/>
              </a:rPr>
              <a:t>Analysis</a:t>
            </a: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  <a:latin typeface="+mn-lt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9484792-22C9-47ED-8A53-BAB2D98805F9}"/>
              </a:ext>
            </a:extLst>
          </p:cNvPr>
          <p:cNvCxnSpPr/>
          <p:nvPr/>
        </p:nvCxnSpPr>
        <p:spPr bwMode="auto">
          <a:xfrm rot="16200000" flipH="1">
            <a:off x="170182" y="3339260"/>
            <a:ext cx="551025" cy="340838"/>
          </a:xfrm>
          <a:prstGeom prst="bentConnector3">
            <a:avLst>
              <a:gd name="adj1" fmla="val 98240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A4BEB9E-F3C7-428F-BF15-0B287D01D455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70182" y="3890286"/>
            <a:ext cx="551025" cy="340838"/>
          </a:xfrm>
          <a:prstGeom prst="bentConnector3">
            <a:avLst>
              <a:gd name="adj1" fmla="val 98240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A58D229-8FBA-40E3-BACA-6A81D3BBF3A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70182" y="4441312"/>
            <a:ext cx="551025" cy="340838"/>
          </a:xfrm>
          <a:prstGeom prst="bentConnector3">
            <a:avLst>
              <a:gd name="adj1" fmla="val 98240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367CEC-AC82-4B60-9866-D49E8042AF71}"/>
              </a:ext>
            </a:extLst>
          </p:cNvPr>
          <p:cNvSpPr txBox="1"/>
          <p:nvPr/>
        </p:nvSpPr>
        <p:spPr>
          <a:xfrm>
            <a:off x="577046" y="3623835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DC"/>
                </a:solidFill>
                <a:latin typeface="+mn-lt"/>
              </a:rPr>
              <a:t>Randomization</a:t>
            </a:r>
            <a:endParaRPr lang="en-GB" sz="1200" b="1" dirty="0" err="1">
              <a:solidFill>
                <a:srgbClr val="0000DC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228D1-87A6-4153-84F3-956B2CC2C9FE}"/>
              </a:ext>
            </a:extLst>
          </p:cNvPr>
          <p:cNvSpPr txBox="1"/>
          <p:nvPr/>
        </p:nvSpPr>
        <p:spPr>
          <a:xfrm>
            <a:off x="577045" y="4189210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DC"/>
                </a:solidFill>
                <a:latin typeface="+mn-lt"/>
              </a:rPr>
              <a:t>Restriction</a:t>
            </a:r>
            <a:endParaRPr lang="en-GB" sz="1200" b="1" dirty="0" err="1">
              <a:solidFill>
                <a:srgbClr val="0000DC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CBD48-7946-4376-BB4C-255E18D32EAE}"/>
              </a:ext>
            </a:extLst>
          </p:cNvPr>
          <p:cNvSpPr txBox="1"/>
          <p:nvPr/>
        </p:nvSpPr>
        <p:spPr>
          <a:xfrm>
            <a:off x="616114" y="4747403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DC"/>
                </a:solidFill>
                <a:latin typeface="+mn-lt"/>
              </a:rPr>
              <a:t>Matching</a:t>
            </a:r>
            <a:endParaRPr lang="en-GB" sz="1200" b="1" dirty="0" err="1">
              <a:solidFill>
                <a:srgbClr val="0000DC"/>
              </a:solidFill>
              <a:latin typeface="+mn-lt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28C1BEF-49A4-4A12-BCD5-FF7154837599}"/>
              </a:ext>
            </a:extLst>
          </p:cNvPr>
          <p:cNvCxnSpPr/>
          <p:nvPr/>
        </p:nvCxnSpPr>
        <p:spPr bwMode="auto">
          <a:xfrm rot="16200000" flipH="1">
            <a:off x="2051674" y="3325663"/>
            <a:ext cx="551025" cy="340838"/>
          </a:xfrm>
          <a:prstGeom prst="bentConnector3">
            <a:avLst>
              <a:gd name="adj1" fmla="val 98240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7E613AF-5C3D-49E1-A6BD-4CF97BB0F20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051674" y="3876689"/>
            <a:ext cx="551025" cy="340838"/>
          </a:xfrm>
          <a:prstGeom prst="bentConnector3">
            <a:avLst>
              <a:gd name="adj1" fmla="val 98240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DE2164-C3A3-4605-9577-B15D6B296A40}"/>
              </a:ext>
            </a:extLst>
          </p:cNvPr>
          <p:cNvSpPr txBox="1"/>
          <p:nvPr/>
        </p:nvSpPr>
        <p:spPr>
          <a:xfrm>
            <a:off x="2458538" y="3610238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DC"/>
                </a:solidFill>
                <a:latin typeface="+mn-lt"/>
              </a:rPr>
              <a:t>Stratification</a:t>
            </a:r>
            <a:endParaRPr lang="en-GB" sz="1200" b="1" dirty="0" err="1">
              <a:solidFill>
                <a:srgbClr val="0000DC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EE7FC-A813-4470-9941-0BFF85F4D6D0}"/>
              </a:ext>
            </a:extLst>
          </p:cNvPr>
          <p:cNvSpPr txBox="1"/>
          <p:nvPr/>
        </p:nvSpPr>
        <p:spPr>
          <a:xfrm>
            <a:off x="2458537" y="4175613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DC"/>
                </a:solidFill>
                <a:latin typeface="+mn-lt"/>
              </a:rPr>
              <a:t>Statistical Modeling</a:t>
            </a:r>
            <a:endParaRPr lang="en-GB" sz="1200" b="1" dirty="0" err="1">
              <a:solidFill>
                <a:srgbClr val="0000DC"/>
              </a:solidFill>
              <a:latin typeface="+mn-lt"/>
            </a:endParaRP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443DE60F-DA56-438D-B298-978DF72AFA59}"/>
              </a:ext>
            </a:extLst>
          </p:cNvPr>
          <p:cNvSpPr txBox="1">
            <a:spLocks/>
          </p:cNvSpPr>
          <p:nvPr/>
        </p:nvSpPr>
        <p:spPr>
          <a:xfrm>
            <a:off x="5511766" y="3094074"/>
            <a:ext cx="992633" cy="3741099"/>
          </a:xfrm>
          <a:prstGeom prst="rect">
            <a:avLst/>
          </a:prstGeom>
        </p:spPr>
        <p:txBody>
          <a:bodyPr vert="vert270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Validity vs. Reliability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17A92D-31F0-4585-966C-6BBC955D2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" b="11261"/>
          <a:stretch/>
        </p:blipFill>
        <p:spPr>
          <a:xfrm>
            <a:off x="6272984" y="3321267"/>
            <a:ext cx="5917934" cy="35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421112"/>
            <a:ext cx="11361600" cy="2849455"/>
          </a:xfrm>
        </p:spPr>
        <p:txBody>
          <a:bodyPr/>
          <a:lstStyle/>
          <a:p>
            <a:r>
              <a:rPr lang="en-US" dirty="0"/>
              <a:t>Lecture Outline</a:t>
            </a:r>
            <a:br>
              <a:rPr lang="en-US" dirty="0"/>
            </a:br>
            <a:r>
              <a:rPr lang="en-US" sz="2000" b="0" dirty="0"/>
              <a:t>I. Oral Epidemiology</a:t>
            </a:r>
            <a:br>
              <a:rPr lang="en-US" sz="2000" b="0" dirty="0"/>
            </a:br>
            <a:r>
              <a:rPr lang="en-US" sz="2000" b="0" dirty="0"/>
              <a:t>II. Epidemiological Studies: Preparation</a:t>
            </a:r>
            <a:br>
              <a:rPr lang="en-US" sz="2000" b="0" dirty="0"/>
            </a:br>
            <a:r>
              <a:rPr lang="en-US" sz="2000" b="0" dirty="0"/>
              <a:t>III. Epidemiological Studies: Design</a:t>
            </a:r>
            <a:br>
              <a:rPr lang="en-US" sz="2000" b="0" dirty="0"/>
            </a:br>
            <a:r>
              <a:rPr lang="en-US" sz="2000" b="0" dirty="0"/>
              <a:t>IV. Epidemiological Studies: Appraisal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B6D51C0C-10DB-4F0A-9822-E1036CB8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77331"/>
            <a:ext cx="4647098" cy="624070"/>
          </a:xfrm>
        </p:spPr>
        <p:txBody>
          <a:bodyPr/>
          <a:lstStyle/>
          <a:p>
            <a:r>
              <a:rPr lang="en-US" sz="3600" dirty="0">
                <a:solidFill>
                  <a:srgbClr val="0000DC"/>
                </a:solidFill>
              </a:rPr>
              <a:t>Secondary Evidence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974EA3A-D6BA-4BAB-A9E4-C2BD9571E0D7}"/>
              </a:ext>
            </a:extLst>
          </p:cNvPr>
          <p:cNvSpPr txBox="1">
            <a:spLocks/>
          </p:cNvSpPr>
          <p:nvPr/>
        </p:nvSpPr>
        <p:spPr>
          <a:xfrm>
            <a:off x="414000" y="3757151"/>
            <a:ext cx="6295144" cy="133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kern="0" dirty="0">
                <a:solidFill>
                  <a:srgbClr val="0000DC"/>
                </a:solidFill>
              </a:rPr>
              <a:t>Systematic Reviews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kern="0" dirty="0">
                <a:solidFill>
                  <a:srgbClr val="0000DC"/>
                </a:solidFill>
              </a:rPr>
              <a:t>Scoping Reviews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kern="0" dirty="0">
                <a:solidFill>
                  <a:srgbClr val="0000DC"/>
                </a:solidFill>
              </a:rPr>
              <a:t>Umbrella Reviews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kern="0" dirty="0">
                <a:solidFill>
                  <a:srgbClr val="0000DC"/>
                </a:solidFill>
              </a:rPr>
              <a:t>etc &gt;&gt; next week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E13FF20-F19B-4AE4-81B1-711BAFF43779}"/>
              </a:ext>
            </a:extLst>
          </p:cNvPr>
          <p:cNvSpPr txBox="1">
            <a:spLocks/>
          </p:cNvSpPr>
          <p:nvPr/>
        </p:nvSpPr>
        <p:spPr>
          <a:xfrm>
            <a:off x="414000" y="1763460"/>
            <a:ext cx="11361600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sz="3600" kern="0" dirty="0">
                <a:solidFill>
                  <a:srgbClr val="0000DC"/>
                </a:solidFill>
              </a:rPr>
              <a:t>Natural Experiments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E30DFED-F971-420D-8AC0-22163F9E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19" y="0"/>
            <a:ext cx="2139581" cy="2087396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E434EEF7-E33E-4CC7-AD37-29EBBE43D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44" y="144206"/>
            <a:ext cx="2619375" cy="1743075"/>
          </a:xfrm>
          <a:prstGeom prst="rect">
            <a:avLst/>
          </a:prstGeom>
        </p:spPr>
      </p:pic>
      <p:sp>
        <p:nvSpPr>
          <p:cNvPr id="17" name="Title 8">
            <a:extLst>
              <a:ext uri="{FF2B5EF4-FFF2-40B4-BE49-F238E27FC236}">
                <a16:creationId xmlns:a16="http://schemas.microsoft.com/office/drawing/2014/main" id="{7F6ADA86-9D6E-4859-A0D0-81ACC35EDEF8}"/>
              </a:ext>
            </a:extLst>
          </p:cNvPr>
          <p:cNvSpPr txBox="1">
            <a:spLocks/>
          </p:cNvSpPr>
          <p:nvPr/>
        </p:nvSpPr>
        <p:spPr>
          <a:xfrm>
            <a:off x="7860336" y="1043698"/>
            <a:ext cx="1113544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ar-EG" sz="3600" kern="0" dirty="0">
                <a:solidFill>
                  <a:srgbClr val="015BBB"/>
                </a:solidFill>
              </a:rPr>
              <a:t>1986</a:t>
            </a:r>
            <a:endParaRPr lang="en-US" sz="3600" kern="0" dirty="0">
              <a:solidFill>
                <a:srgbClr val="015BBB"/>
              </a:solidFill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2471D7F6-EE1E-4C71-899B-CCF743B3C9EB}"/>
              </a:ext>
            </a:extLst>
          </p:cNvPr>
          <p:cNvSpPr txBox="1">
            <a:spLocks/>
          </p:cNvSpPr>
          <p:nvPr/>
        </p:nvSpPr>
        <p:spPr>
          <a:xfrm>
            <a:off x="10043445" y="295542"/>
            <a:ext cx="1113544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ar-EG" sz="3600" kern="0" dirty="0">
                <a:solidFill>
                  <a:srgbClr val="BD0026"/>
                </a:solidFill>
              </a:rPr>
              <a:t>1945</a:t>
            </a:r>
            <a:endParaRPr lang="en-US" sz="3600" kern="0" dirty="0">
              <a:solidFill>
                <a:srgbClr val="BD0026"/>
              </a:solidFill>
            </a:endParaRP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2740D4BC-91B9-41EC-A8E8-78572FA74940}"/>
              </a:ext>
            </a:extLst>
          </p:cNvPr>
          <p:cNvSpPr txBox="1">
            <a:spLocks/>
          </p:cNvSpPr>
          <p:nvPr/>
        </p:nvSpPr>
        <p:spPr>
          <a:xfrm>
            <a:off x="7413767" y="1930654"/>
            <a:ext cx="4207619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0" kern="0" dirty="0">
                <a:solidFill>
                  <a:srgbClr val="0000DC"/>
                </a:solidFill>
              </a:rPr>
              <a:t>“epidemiological studies under exceptional circumstances”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CB54D8-1B19-448D-9B46-BA313873B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36" y="5349424"/>
            <a:ext cx="4263656" cy="1364370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EF2B544-A822-495C-89D1-7082F18BC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36" y="4285179"/>
            <a:ext cx="4571557" cy="914311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A78F93C4-6F71-4581-8757-B2CA98FCD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17" y="3401059"/>
            <a:ext cx="3121875" cy="1748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B4DFA6-BA67-44A9-93F8-D06187319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89" y="2852694"/>
            <a:ext cx="4638675" cy="447675"/>
          </a:xfrm>
          <a:prstGeom prst="rect">
            <a:avLst/>
          </a:prstGeom>
        </p:spPr>
      </p:pic>
      <p:sp>
        <p:nvSpPr>
          <p:cNvPr id="28" name="Title 8">
            <a:extLst>
              <a:ext uri="{FF2B5EF4-FFF2-40B4-BE49-F238E27FC236}">
                <a16:creationId xmlns:a16="http://schemas.microsoft.com/office/drawing/2014/main" id="{B86E91CB-1EBF-40D7-A562-C71E7E8EFE2F}"/>
              </a:ext>
            </a:extLst>
          </p:cNvPr>
          <p:cNvSpPr txBox="1">
            <a:spLocks/>
          </p:cNvSpPr>
          <p:nvPr/>
        </p:nvSpPr>
        <p:spPr>
          <a:xfrm>
            <a:off x="540000" y="2567900"/>
            <a:ext cx="4376893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300" kern="0" dirty="0">
                <a:solidFill>
                  <a:srgbClr val="F01928"/>
                </a:solidFill>
              </a:rPr>
              <a:t>Meta Research</a:t>
            </a:r>
          </a:p>
        </p:txBody>
      </p:sp>
    </p:spTree>
    <p:extLst>
      <p:ext uri="{BB962C8B-B14F-4D97-AF65-F5344CB8AC3E}">
        <p14:creationId xmlns:p14="http://schemas.microsoft.com/office/powerpoint/2010/main" val="22208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8" grpId="0"/>
      <p:bldP spid="19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E5DED79D-4C64-4BFC-BC81-2BFF38BA5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11829"/>
          <a:stretch/>
        </p:blipFill>
        <p:spPr>
          <a:xfrm>
            <a:off x="-4647" y="0"/>
            <a:ext cx="12196647" cy="68580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05F223-18B2-45B7-9B1C-7CBD3A25C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6656" r="5293" b="16225"/>
          <a:stretch/>
        </p:blipFill>
        <p:spPr>
          <a:xfrm>
            <a:off x="3257750" y="4017590"/>
            <a:ext cx="388992" cy="2927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792D5C-4914-4420-A107-7AD61F4078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68" y="4360582"/>
            <a:ext cx="440705" cy="4407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29AA00-E984-45EA-8B64-81A413B44B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23801" r="19005" b="26110"/>
          <a:stretch/>
        </p:blipFill>
        <p:spPr>
          <a:xfrm>
            <a:off x="3257719" y="4821735"/>
            <a:ext cx="475102" cy="3774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0134DD-C1FA-461D-A0AA-4538B33D51C0}"/>
              </a:ext>
            </a:extLst>
          </p:cNvPr>
          <p:cNvSpPr txBox="1"/>
          <p:nvPr/>
        </p:nvSpPr>
        <p:spPr>
          <a:xfrm>
            <a:off x="3874425" y="3846015"/>
            <a:ext cx="519764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DC"/>
                </a:solidFill>
                <a:latin typeface="+mj-lt"/>
              </a:rPr>
              <a:t>abanoub.riad@med.muni.cz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DC"/>
                </a:solidFill>
                <a:latin typeface="+mn-lt"/>
              </a:rPr>
              <a:t>Office Consultation (Upon Request)</a:t>
            </a:r>
          </a:p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DC"/>
                </a:solidFill>
                <a:latin typeface="+mj-lt"/>
              </a:rPr>
              <a:t>Public Health in Dentistry 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57585-2C84-462C-8C31-713BCFFF408D}"/>
              </a:ext>
            </a:extLst>
          </p:cNvPr>
          <p:cNvSpPr txBox="1"/>
          <p:nvPr/>
        </p:nvSpPr>
        <p:spPr>
          <a:xfrm>
            <a:off x="-4647" y="2379355"/>
            <a:ext cx="12190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DC"/>
                </a:solidFill>
                <a:latin typeface="+mn-lt"/>
              </a:rPr>
              <a:t>THANK YOU</a:t>
            </a:r>
            <a:endParaRPr lang="en-GB" sz="6000" b="1" dirty="0" err="1">
              <a:solidFill>
                <a:srgbClr val="0000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5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1683A2FD-4E44-49CA-8C49-8BCB8EBD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6" y="1339233"/>
            <a:ext cx="2994837" cy="4402348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63B51352-9464-472D-B0C5-F48C8478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38377"/>
            <a:ext cx="11361600" cy="624070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59B21-910E-422C-BAB2-AF05F5E9341C}"/>
              </a:ext>
            </a:extLst>
          </p:cNvPr>
          <p:cNvSpPr txBox="1"/>
          <p:nvPr/>
        </p:nvSpPr>
        <p:spPr>
          <a:xfrm>
            <a:off x="7120266" y="226945"/>
            <a:ext cx="433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</a:rPr>
              <a:t>Medicine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: This is my dad!</a:t>
            </a:r>
            <a:endParaRPr lang="en-GB" sz="2800" dirty="0" err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14CBF07-C8F7-4ADC-AA4A-5038EC27D841}"/>
              </a:ext>
            </a:extLst>
          </p:cNvPr>
          <p:cNvSpPr/>
          <p:nvPr/>
        </p:nvSpPr>
        <p:spPr bwMode="auto">
          <a:xfrm rot="4029042">
            <a:off x="10346505" y="1010047"/>
            <a:ext cx="652745" cy="168738"/>
          </a:xfrm>
          <a:prstGeom prst="right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0919F8D7-5ACF-45E2-89A2-8FBCEFCA62A9}"/>
              </a:ext>
            </a:extLst>
          </p:cNvPr>
          <p:cNvSpPr txBox="1">
            <a:spLocks/>
          </p:cNvSpPr>
          <p:nvPr/>
        </p:nvSpPr>
        <p:spPr>
          <a:xfrm>
            <a:off x="414000" y="2743408"/>
            <a:ext cx="3785860" cy="11800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kern="0" dirty="0"/>
              <a:t>epi = on / upon / above</a:t>
            </a:r>
          </a:p>
          <a:p>
            <a:pPr>
              <a:lnSpc>
                <a:spcPct val="100000"/>
              </a:lnSpc>
            </a:pPr>
            <a:r>
              <a:rPr lang="en-US" sz="2400" b="0" kern="0" dirty="0"/>
              <a:t>demos = people</a:t>
            </a:r>
          </a:p>
          <a:p>
            <a:pPr>
              <a:lnSpc>
                <a:spcPct val="100000"/>
              </a:lnSpc>
            </a:pPr>
            <a:r>
              <a:rPr lang="en-US" sz="2400" b="0" kern="0" dirty="0"/>
              <a:t>logos = study 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A1B52126-5DCA-4CD7-95B9-D97EC6C3D207}"/>
              </a:ext>
            </a:extLst>
          </p:cNvPr>
          <p:cNvSpPr txBox="1">
            <a:spLocks/>
          </p:cNvSpPr>
          <p:nvPr/>
        </p:nvSpPr>
        <p:spPr>
          <a:xfrm>
            <a:off x="414000" y="4104374"/>
            <a:ext cx="4881014" cy="16372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Epidemiology is the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study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 of the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distribution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determinants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health-related states 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events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specified populations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, and the </a:t>
            </a:r>
            <a:r>
              <a:rPr lang="en-GB" sz="1800" kern="0" dirty="0">
                <a:solidFill>
                  <a:srgbClr val="0000DC"/>
                </a:solidFill>
                <a:latin typeface="+mn-lt"/>
              </a:rPr>
              <a:t>application</a:t>
            </a:r>
            <a:r>
              <a:rPr lang="en-GB" sz="1800" b="0" kern="0" dirty="0">
                <a:solidFill>
                  <a:schemeClr val="tx1"/>
                </a:solidFill>
                <a:latin typeface="+mn-lt"/>
              </a:rPr>
              <a:t> of this study to the control of health problems.</a:t>
            </a:r>
            <a:endParaRPr lang="en-US" sz="18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 descr="A close up of a person&#10;&#10;Description automatically generated">
            <a:extLst>
              <a:ext uri="{FF2B5EF4-FFF2-40B4-BE49-F238E27FC236}">
                <a16:creationId xmlns:a16="http://schemas.microsoft.com/office/drawing/2014/main" id="{14A75EE4-6461-40A5-B5BB-1CFD8F00C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99" y="1799855"/>
            <a:ext cx="2685963" cy="37603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F38217-ED16-40FA-89B1-92E58699EA8D}"/>
              </a:ext>
            </a:extLst>
          </p:cNvPr>
          <p:cNvSpPr txBox="1"/>
          <p:nvPr/>
        </p:nvSpPr>
        <p:spPr>
          <a:xfrm rot="20700000">
            <a:off x="6155547" y="3222967"/>
            <a:ext cx="274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  <a:highlight>
                  <a:srgbClr val="000000"/>
                </a:highlight>
                <a:latin typeface="+mn-lt"/>
              </a:rPr>
              <a:t>NOT ME</a:t>
            </a:r>
            <a:endParaRPr lang="en-GB" sz="4800" b="1" dirty="0" err="1">
              <a:solidFill>
                <a:srgbClr val="FF0000"/>
              </a:solidFill>
              <a:highlight>
                <a:srgbClr val="000000"/>
              </a:highlight>
              <a:latin typeface="+mn-lt"/>
            </a:endParaRPr>
          </a:p>
        </p:txBody>
      </p:sp>
      <p:pic>
        <p:nvPicPr>
          <p:cNvPr id="16" name="Picture 15" descr="A vintage photo of a person&#10;&#10;Description automatically generated">
            <a:extLst>
              <a:ext uri="{FF2B5EF4-FFF2-40B4-BE49-F238E27FC236}">
                <a16:creationId xmlns:a16="http://schemas.microsoft.com/office/drawing/2014/main" id="{FBD3D84B-3DAA-4B7F-8EE3-97B7A6F63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798" y="1799856"/>
            <a:ext cx="2685963" cy="37636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D6693-D485-4945-A493-F4FBC7CA89E6}"/>
              </a:ext>
            </a:extLst>
          </p:cNvPr>
          <p:cNvSpPr txBox="1"/>
          <p:nvPr/>
        </p:nvSpPr>
        <p:spPr>
          <a:xfrm>
            <a:off x="3871276" y="838296"/>
            <a:ext cx="5777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DC"/>
                </a:solidFill>
                <a:latin typeface="+mn-lt"/>
              </a:rPr>
              <a:t>Epidemiology</a:t>
            </a:r>
            <a:r>
              <a:rPr lang="en-US" sz="2800" dirty="0">
                <a:solidFill>
                  <a:srgbClr val="0000DC"/>
                </a:solidFill>
                <a:latin typeface="+mn-lt"/>
              </a:rPr>
              <a:t>: My dad is younger!</a:t>
            </a:r>
            <a:endParaRPr lang="en-GB" sz="2800" dirty="0" err="1">
              <a:solidFill>
                <a:srgbClr val="0000DC"/>
              </a:solidFill>
              <a:latin typeface="+mn-lt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0A9A348-369F-4A47-BF20-E08B209F32B3}"/>
              </a:ext>
            </a:extLst>
          </p:cNvPr>
          <p:cNvSpPr/>
          <p:nvPr/>
        </p:nvSpPr>
        <p:spPr bwMode="auto">
          <a:xfrm rot="7982268">
            <a:off x="8306039" y="1534243"/>
            <a:ext cx="450002" cy="116328"/>
          </a:xfrm>
          <a:prstGeom prst="rightArrow">
            <a:avLst/>
          </a:prstGeom>
          <a:solidFill>
            <a:srgbClr val="0000D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7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5" grpId="0"/>
      <p:bldP spid="15" grpId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0DBFD-B651-48D0-98CD-D7E2066A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57348"/>
            <a:ext cx="2167739" cy="3350142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F6182190-2CBB-4EBA-B5D4-C93385E6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6" y="3620384"/>
            <a:ext cx="2830368" cy="31203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F01928"/>
                </a:highlight>
              </a:rPr>
              <a:t>Epidemiology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F2ECB-2665-4AD3-8583-F476B1E53780}"/>
              </a:ext>
            </a:extLst>
          </p:cNvPr>
          <p:cNvSpPr txBox="1"/>
          <p:nvPr/>
        </p:nvSpPr>
        <p:spPr>
          <a:xfrm>
            <a:off x="3226560" y="1981501"/>
            <a:ext cx="8695632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latin typeface="+mj-lt"/>
              </a:rPr>
              <a:t>measurement</a:t>
            </a:r>
            <a:r>
              <a:rPr lang="en-GB" dirty="0">
                <a:solidFill>
                  <a:srgbClr val="0000DC"/>
                </a:solidFill>
                <a:latin typeface="+mj-lt"/>
              </a:rPr>
              <a:t> of dental disease among groups within the population in order to understand factors that influence the distribution;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latin typeface="+mj-lt"/>
              </a:rPr>
              <a:t>identification</a:t>
            </a:r>
            <a:r>
              <a:rPr lang="en-GB" dirty="0">
                <a:solidFill>
                  <a:srgbClr val="0000DC"/>
                </a:solidFill>
                <a:latin typeface="+mj-lt"/>
              </a:rPr>
              <a:t> of factors that cause conditions;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latin typeface="+mj-lt"/>
              </a:rPr>
              <a:t>evaluation</a:t>
            </a:r>
            <a:r>
              <a:rPr lang="en-GB" dirty="0">
                <a:solidFill>
                  <a:srgbClr val="0000DC"/>
                </a:solidFill>
                <a:latin typeface="+mj-lt"/>
              </a:rPr>
              <a:t> of effectiveness of new materials and treatment in clinical trials and assessment of needs and requirements for dental services within the community.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1ECEB-56EB-44ED-BE64-222660E3F05F}"/>
              </a:ext>
            </a:extLst>
          </p:cNvPr>
          <p:cNvSpPr txBox="1"/>
          <p:nvPr/>
        </p:nvSpPr>
        <p:spPr>
          <a:xfrm>
            <a:off x="3226560" y="974662"/>
            <a:ext cx="7931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  <a:latin typeface="+mj-lt"/>
                <a:cs typeface="Aharoni" panose="02010803020104030203" pitchFamily="2" charset="-79"/>
              </a:rPr>
              <a:t>Functions</a:t>
            </a:r>
            <a:r>
              <a:rPr lang="en-US" sz="4000" b="1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of</a:t>
            </a:r>
            <a:r>
              <a:rPr lang="en-US" sz="4000" b="1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4000" b="1" dirty="0">
                <a:solidFill>
                  <a:srgbClr val="0000DC"/>
                </a:solidFill>
                <a:latin typeface="+mj-lt"/>
                <a:cs typeface="Aharoni" panose="02010803020104030203" pitchFamily="2" charset="-79"/>
              </a:rPr>
              <a:t>Oral Epidemiology</a:t>
            </a:r>
            <a:endParaRPr lang="en-GB" sz="4000" b="1" dirty="0" err="1">
              <a:solidFill>
                <a:srgbClr val="0000DC"/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12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091503"/>
            <a:ext cx="5072400" cy="609167"/>
          </a:xfrm>
        </p:spPr>
        <p:txBody>
          <a:bodyPr/>
          <a:lstStyle/>
          <a:p>
            <a:r>
              <a:rPr lang="en-US" dirty="0"/>
              <a:t>Preparation Phase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B83893E-6917-4B04-B6D0-E2D7790B8092}"/>
              </a:ext>
            </a:extLst>
          </p:cNvPr>
          <p:cNvSpPr txBox="1">
            <a:spLocks/>
          </p:cNvSpPr>
          <p:nvPr/>
        </p:nvSpPr>
        <p:spPr>
          <a:xfrm>
            <a:off x="414000" y="3852747"/>
            <a:ext cx="3147907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1.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22EDA-076F-408F-8877-C9B22522E94B}"/>
              </a:ext>
            </a:extLst>
          </p:cNvPr>
          <p:cNvSpPr txBox="1"/>
          <p:nvPr/>
        </p:nvSpPr>
        <p:spPr>
          <a:xfrm>
            <a:off x="5667153" y="383860"/>
            <a:ext cx="6435792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To </a:t>
            </a:r>
            <a:r>
              <a:rPr lang="en-GB" b="1" dirty="0">
                <a:solidFill>
                  <a:schemeClr val="accent2"/>
                </a:solidFill>
                <a:latin typeface="+mj-lt"/>
              </a:rPr>
              <a:t>ensure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 the study is well though through and adequately planned.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To allow the study to be </a:t>
            </a:r>
            <a:r>
              <a:rPr lang="en-GB" b="1" dirty="0">
                <a:solidFill>
                  <a:schemeClr val="accent2"/>
                </a:solidFill>
                <a:latin typeface="+mj-lt"/>
              </a:rPr>
              <a:t>evaluated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 for scientific and ethical factors prior to starting.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To ensure that investigators </a:t>
            </a:r>
            <a:r>
              <a:rPr lang="en-GB" b="1" dirty="0">
                <a:solidFill>
                  <a:schemeClr val="accent2"/>
                </a:solidFill>
                <a:latin typeface="+mj-lt"/>
              </a:rPr>
              <a:t>complete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 the study as planned.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To allow </a:t>
            </a:r>
            <a:r>
              <a:rPr lang="en-GB" b="1" dirty="0">
                <a:solidFill>
                  <a:schemeClr val="accent2"/>
                </a:solidFill>
                <a:latin typeface="+mj-lt"/>
              </a:rPr>
              <a:t>others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 to complete the study for the original investigator, if necessary.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To enable others to </a:t>
            </a:r>
            <a:r>
              <a:rPr lang="en-GB" b="1" dirty="0">
                <a:solidFill>
                  <a:schemeClr val="accent2"/>
                </a:solidFill>
                <a:latin typeface="+mj-lt"/>
              </a:rPr>
              <a:t>repeat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 the study.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F622E6C6-7E09-4368-B162-D5963137E22D}"/>
              </a:ext>
            </a:extLst>
          </p:cNvPr>
          <p:cNvSpPr txBox="1">
            <a:spLocks/>
          </p:cNvSpPr>
          <p:nvPr/>
        </p:nvSpPr>
        <p:spPr>
          <a:xfrm>
            <a:off x="4109483" y="903877"/>
            <a:ext cx="1376917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chemeClr val="tx1"/>
                </a:solidFill>
              </a:rPr>
              <a:t>Merit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0D5A6D14-DF64-43F8-B15A-19D45A5E77DD}"/>
              </a:ext>
            </a:extLst>
          </p:cNvPr>
          <p:cNvSpPr txBox="1">
            <a:spLocks/>
          </p:cNvSpPr>
          <p:nvPr/>
        </p:nvSpPr>
        <p:spPr>
          <a:xfrm>
            <a:off x="7467790" y="2700670"/>
            <a:ext cx="4635155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chemeClr val="tx1"/>
                </a:solidFill>
              </a:rPr>
              <a:t>Appropriateness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AD0BD31-422E-41E2-BB3F-AFC2A39392EB}"/>
              </a:ext>
            </a:extLst>
          </p:cNvPr>
          <p:cNvSpPr txBox="1">
            <a:spLocks/>
          </p:cNvSpPr>
          <p:nvPr/>
        </p:nvSpPr>
        <p:spPr>
          <a:xfrm>
            <a:off x="3597669" y="3696867"/>
            <a:ext cx="2498331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chemeClr val="tx1"/>
                </a:solidFill>
              </a:rPr>
              <a:t>Review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9E4F0267-6748-4C31-B094-64D66BD10CE3}"/>
              </a:ext>
            </a:extLst>
          </p:cNvPr>
          <p:cNvSpPr txBox="1">
            <a:spLocks/>
          </p:cNvSpPr>
          <p:nvPr/>
        </p:nvSpPr>
        <p:spPr>
          <a:xfrm>
            <a:off x="1324523" y="5480375"/>
            <a:ext cx="4210684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chemeClr val="tx1"/>
                </a:solidFill>
              </a:rPr>
              <a:t>Reproducibility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82985D59-3719-4809-8F40-480383A501B8}"/>
              </a:ext>
            </a:extLst>
          </p:cNvPr>
          <p:cNvSpPr txBox="1">
            <a:spLocks/>
          </p:cNvSpPr>
          <p:nvPr/>
        </p:nvSpPr>
        <p:spPr>
          <a:xfrm>
            <a:off x="1784734" y="4712171"/>
            <a:ext cx="3663798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chemeClr val="tx1"/>
                </a:solidFill>
              </a:rPr>
              <a:t>Collaboration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091503"/>
            <a:ext cx="5072400" cy="609167"/>
          </a:xfrm>
        </p:spPr>
        <p:txBody>
          <a:bodyPr/>
          <a:lstStyle/>
          <a:p>
            <a:r>
              <a:rPr lang="en-US" dirty="0"/>
              <a:t>Preparation Phase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B83893E-6917-4B04-B6D0-E2D7790B8092}"/>
              </a:ext>
            </a:extLst>
          </p:cNvPr>
          <p:cNvSpPr txBox="1">
            <a:spLocks/>
          </p:cNvSpPr>
          <p:nvPr/>
        </p:nvSpPr>
        <p:spPr>
          <a:xfrm>
            <a:off x="414000" y="3345972"/>
            <a:ext cx="5682000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2. Literature Review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1FD77592-701D-4E70-B90C-DDE900AA4894}"/>
              </a:ext>
            </a:extLst>
          </p:cNvPr>
          <p:cNvSpPr txBox="1">
            <a:spLocks/>
          </p:cNvSpPr>
          <p:nvPr/>
        </p:nvSpPr>
        <p:spPr>
          <a:xfrm>
            <a:off x="414000" y="4404534"/>
            <a:ext cx="5682000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3. Hypothesis</a:t>
            </a: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ABCAB0AA-D8CD-4544-84EF-34FC3F523C40}"/>
              </a:ext>
            </a:extLst>
          </p:cNvPr>
          <p:cNvSpPr txBox="1">
            <a:spLocks/>
          </p:cNvSpPr>
          <p:nvPr/>
        </p:nvSpPr>
        <p:spPr>
          <a:xfrm>
            <a:off x="8519708" y="848215"/>
            <a:ext cx="3411557" cy="96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000" b="0" kern="0" dirty="0"/>
              <a:t>A </a:t>
            </a:r>
            <a:r>
              <a:rPr lang="en-GB" sz="2000" u="sng" kern="0" dirty="0"/>
              <a:t>supposition</a:t>
            </a:r>
            <a:r>
              <a:rPr lang="en-GB" sz="2000" b="0" kern="0" dirty="0"/>
              <a:t>, arrived at from observation or reflection, that leads to </a:t>
            </a:r>
            <a:r>
              <a:rPr lang="en-GB" sz="2000" u="sng" kern="0" dirty="0"/>
              <a:t>refutable predictions</a:t>
            </a:r>
            <a:r>
              <a:rPr lang="en-GB" sz="2000" b="0" kern="0" dirty="0"/>
              <a:t>.</a:t>
            </a:r>
            <a:endParaRPr lang="en-US" sz="2000" b="0" kern="0" dirty="0"/>
          </a:p>
        </p:txBody>
      </p:sp>
      <p:pic>
        <p:nvPicPr>
          <p:cNvPr id="16" name="Picture 15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DDF770F-F75C-4F87-A78F-7133E2BE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010148"/>
            <a:ext cx="1365179" cy="2078794"/>
          </a:xfrm>
          <a:prstGeom prst="rect">
            <a:avLst/>
          </a:prstGeom>
        </p:spPr>
      </p:pic>
      <p:sp>
        <p:nvSpPr>
          <p:cNvPr id="17" name="Title 8">
            <a:extLst>
              <a:ext uri="{FF2B5EF4-FFF2-40B4-BE49-F238E27FC236}">
                <a16:creationId xmlns:a16="http://schemas.microsoft.com/office/drawing/2014/main" id="{C6B98E3E-8BC8-48FB-9710-57C228A072D5}"/>
              </a:ext>
            </a:extLst>
          </p:cNvPr>
          <p:cNvSpPr txBox="1">
            <a:spLocks/>
          </p:cNvSpPr>
          <p:nvPr/>
        </p:nvSpPr>
        <p:spPr>
          <a:xfrm>
            <a:off x="8519710" y="2830335"/>
            <a:ext cx="3411556" cy="96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000" b="0" kern="0" dirty="0"/>
              <a:t>Any conjecture </a:t>
            </a:r>
            <a:r>
              <a:rPr lang="en-GB" sz="2000" u="sng" kern="0" dirty="0"/>
              <a:t>cast in a form</a:t>
            </a:r>
            <a:r>
              <a:rPr lang="en-GB" sz="2000" kern="0" dirty="0"/>
              <a:t> </a:t>
            </a:r>
            <a:r>
              <a:rPr lang="en-GB" sz="2000" b="0" kern="0" dirty="0"/>
              <a:t>that will allow it to be tested and refuted.</a:t>
            </a:r>
            <a:endParaRPr lang="en-US" sz="2000" b="0" kern="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410598DA-8174-4483-B1BC-217E6F1EDA15}"/>
              </a:ext>
            </a:extLst>
          </p:cNvPr>
          <p:cNvSpPr txBox="1">
            <a:spLocks/>
          </p:cNvSpPr>
          <p:nvPr/>
        </p:nvSpPr>
        <p:spPr>
          <a:xfrm>
            <a:off x="8519708" y="4331924"/>
            <a:ext cx="3411556" cy="96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000" b="0" kern="0" dirty="0"/>
              <a:t>An idea or explanation for something that is based on known facts but </a:t>
            </a:r>
            <a:r>
              <a:rPr lang="en-GB" sz="2000" u="sng" kern="0" dirty="0"/>
              <a:t>has not yet</a:t>
            </a:r>
            <a:r>
              <a:rPr lang="en-GB" sz="2000" b="0" kern="0" dirty="0"/>
              <a:t> been proved.</a:t>
            </a:r>
            <a:endParaRPr lang="en-US" sz="2000" b="0" kern="0" dirty="0"/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44F5FD2C-6C1B-41C6-B8AA-BDA08ACE8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81" y="4813808"/>
            <a:ext cx="1977050" cy="711738"/>
          </a:xfrm>
          <a:prstGeom prst="rect">
            <a:avLst/>
          </a:prstGeom>
        </p:spPr>
      </p:pic>
      <p:sp>
        <p:nvSpPr>
          <p:cNvPr id="20" name="Title 8">
            <a:extLst>
              <a:ext uri="{FF2B5EF4-FFF2-40B4-BE49-F238E27FC236}">
                <a16:creationId xmlns:a16="http://schemas.microsoft.com/office/drawing/2014/main" id="{8E41F769-5112-4985-A313-F535A662EDAC}"/>
              </a:ext>
            </a:extLst>
          </p:cNvPr>
          <p:cNvSpPr txBox="1">
            <a:spLocks/>
          </p:cNvSpPr>
          <p:nvPr/>
        </p:nvSpPr>
        <p:spPr>
          <a:xfrm rot="18900000">
            <a:off x="8171806" y="2662331"/>
            <a:ext cx="358633" cy="434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600" b="0" kern="0" dirty="0">
                <a:solidFill>
                  <a:srgbClr val="FF0000"/>
                </a:solidFill>
              </a:rPr>
              <a:t>alt.</a:t>
            </a:r>
            <a:endParaRPr lang="en-US" sz="16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3" grpId="0"/>
      <p:bldP spid="15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6F0C513A-771C-4B51-B555-7AFBAC8F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38377"/>
            <a:ext cx="4510540" cy="624070"/>
          </a:xfrm>
        </p:spPr>
        <p:txBody>
          <a:bodyPr/>
          <a:lstStyle/>
          <a:p>
            <a:r>
              <a:rPr lang="en-US" dirty="0"/>
              <a:t>Null Hypothesis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0E05F831-34F8-4580-8F3B-7A1CEA1EA88F}"/>
              </a:ext>
            </a:extLst>
          </p:cNvPr>
          <p:cNvSpPr txBox="1">
            <a:spLocks/>
          </p:cNvSpPr>
          <p:nvPr/>
        </p:nvSpPr>
        <p:spPr>
          <a:xfrm>
            <a:off x="414000" y="2757856"/>
            <a:ext cx="6916756" cy="96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000" b="0" kern="0" dirty="0">
                <a:latin typeface="+mn-lt"/>
              </a:rPr>
              <a:t>The first step in testing for statistical significance in which it is assumed that the </a:t>
            </a:r>
            <a:r>
              <a:rPr lang="en-GB" sz="2000" u="sng" kern="0" dirty="0">
                <a:latin typeface="+mn-lt"/>
              </a:rPr>
              <a:t>exposure is not related to disease</a:t>
            </a:r>
            <a:r>
              <a:rPr lang="en-GB" sz="2000" b="0" kern="0" dirty="0">
                <a:latin typeface="+mn-lt"/>
              </a:rPr>
              <a:t>.</a:t>
            </a:r>
            <a:endParaRPr lang="en-US" sz="2000" b="0" kern="0" dirty="0">
              <a:latin typeface="+mn-lt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8936660E-444A-42EB-B213-46FE0717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34601" r="6811" b="32332"/>
          <a:stretch/>
        </p:blipFill>
        <p:spPr>
          <a:xfrm>
            <a:off x="8212106" y="911147"/>
            <a:ext cx="3940365" cy="698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7E9108-335A-482B-973A-95B1990D1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t="24476" r="2896" b="16609"/>
          <a:stretch/>
        </p:blipFill>
        <p:spPr>
          <a:xfrm>
            <a:off x="8212106" y="378000"/>
            <a:ext cx="3940366" cy="403596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E2631F7E-0A3F-4834-9D7A-59AB9013EBF6}"/>
              </a:ext>
            </a:extLst>
          </p:cNvPr>
          <p:cNvSpPr txBox="1">
            <a:spLocks/>
          </p:cNvSpPr>
          <p:nvPr/>
        </p:nvSpPr>
        <p:spPr>
          <a:xfrm>
            <a:off x="7834293" y="2767618"/>
            <a:ext cx="755625" cy="1176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4800" kern="0" dirty="0">
                <a:solidFill>
                  <a:srgbClr val="FF0000"/>
                </a:solidFill>
              </a:rPr>
              <a:t>H</a:t>
            </a:r>
            <a:r>
              <a:rPr lang="en-GB" sz="4800" kern="0" baseline="-25000" dirty="0">
                <a:solidFill>
                  <a:srgbClr val="FF0000"/>
                </a:solidFill>
              </a:rPr>
              <a:t>0</a:t>
            </a:r>
            <a:endParaRPr lang="en-US" sz="3600" kern="0" baseline="-25000" dirty="0">
              <a:solidFill>
                <a:srgbClr val="FF0000"/>
              </a:solidFill>
            </a:endParaRP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C6A1BD05-80F2-4F9B-AD5A-B9F7644928E4}"/>
              </a:ext>
            </a:extLst>
          </p:cNvPr>
          <p:cNvSpPr txBox="1">
            <a:spLocks/>
          </p:cNvSpPr>
          <p:nvPr/>
        </p:nvSpPr>
        <p:spPr>
          <a:xfrm>
            <a:off x="413999" y="4080495"/>
            <a:ext cx="6791031" cy="62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Alternative Hypothesis</a:t>
            </a: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A9A7F924-B3EA-4C76-B266-B43C6170904E}"/>
              </a:ext>
            </a:extLst>
          </p:cNvPr>
          <p:cNvSpPr txBox="1">
            <a:spLocks/>
          </p:cNvSpPr>
          <p:nvPr/>
        </p:nvSpPr>
        <p:spPr>
          <a:xfrm>
            <a:off x="413999" y="4846505"/>
            <a:ext cx="6916757" cy="96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000" b="0" kern="0" dirty="0"/>
              <a:t>The hypothesis, to be adopted if the null hypothesis proves implausible, in which </a:t>
            </a:r>
            <a:r>
              <a:rPr lang="en-GB" sz="2000" u="sng" kern="0" dirty="0"/>
              <a:t>exposure is associated with disease</a:t>
            </a:r>
            <a:r>
              <a:rPr lang="en-GB" sz="2000" b="0" kern="0" dirty="0"/>
              <a:t>.</a:t>
            </a:r>
            <a:endParaRPr lang="en-US" sz="2000" b="0" kern="0" dirty="0"/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F41F0137-8D60-403A-BBFB-93932E3687E1}"/>
              </a:ext>
            </a:extLst>
          </p:cNvPr>
          <p:cNvSpPr txBox="1">
            <a:spLocks/>
          </p:cNvSpPr>
          <p:nvPr/>
        </p:nvSpPr>
        <p:spPr>
          <a:xfrm>
            <a:off x="7834293" y="4909736"/>
            <a:ext cx="755625" cy="1176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4800" kern="0" dirty="0">
                <a:solidFill>
                  <a:srgbClr val="FF0000"/>
                </a:solidFill>
              </a:rPr>
              <a:t>H</a:t>
            </a:r>
            <a:r>
              <a:rPr lang="en-GB" sz="4800" kern="0" baseline="-25000" dirty="0">
                <a:solidFill>
                  <a:srgbClr val="FF0000"/>
                </a:solidFill>
              </a:rPr>
              <a:t>a</a:t>
            </a:r>
            <a:endParaRPr lang="en-US" sz="3600" kern="0" baseline="-25000" dirty="0">
              <a:solidFill>
                <a:srgbClr val="FF0000"/>
              </a:solidFill>
            </a:endParaRPr>
          </a:p>
        </p:txBody>
      </p:sp>
      <p:sp>
        <p:nvSpPr>
          <p:cNvPr id="23" name="Title 8">
            <a:extLst>
              <a:ext uri="{FF2B5EF4-FFF2-40B4-BE49-F238E27FC236}">
                <a16:creationId xmlns:a16="http://schemas.microsoft.com/office/drawing/2014/main" id="{C2EE6121-2B0B-4985-9A59-BF8DA966FEAF}"/>
              </a:ext>
            </a:extLst>
          </p:cNvPr>
          <p:cNvSpPr txBox="1">
            <a:spLocks/>
          </p:cNvSpPr>
          <p:nvPr/>
        </p:nvSpPr>
        <p:spPr>
          <a:xfrm>
            <a:off x="2828122" y="1550967"/>
            <a:ext cx="1592905" cy="2605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No difference</a:t>
            </a:r>
          </a:p>
        </p:txBody>
      </p:sp>
      <p:sp>
        <p:nvSpPr>
          <p:cNvPr id="24" name="Title 8">
            <a:extLst>
              <a:ext uri="{FF2B5EF4-FFF2-40B4-BE49-F238E27FC236}">
                <a16:creationId xmlns:a16="http://schemas.microsoft.com/office/drawing/2014/main" id="{2CF4AC88-D88A-434D-B92B-8DBDBA0C7EB4}"/>
              </a:ext>
            </a:extLst>
          </p:cNvPr>
          <p:cNvSpPr txBox="1">
            <a:spLocks/>
          </p:cNvSpPr>
          <p:nvPr/>
        </p:nvSpPr>
        <p:spPr>
          <a:xfrm>
            <a:off x="2828123" y="1208170"/>
            <a:ext cx="1592905" cy="2605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No effect</a:t>
            </a:r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6629FFEC-1807-4690-A7A0-1DE5545BD970}"/>
              </a:ext>
            </a:extLst>
          </p:cNvPr>
          <p:cNvSpPr txBox="1">
            <a:spLocks/>
          </p:cNvSpPr>
          <p:nvPr/>
        </p:nvSpPr>
        <p:spPr>
          <a:xfrm>
            <a:off x="2825953" y="863820"/>
            <a:ext cx="1592905" cy="2605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Old theory</a:t>
            </a:r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A385DAB4-9D7D-44C8-BF4B-3ED2B1BEAF14}"/>
              </a:ext>
            </a:extLst>
          </p:cNvPr>
          <p:cNvSpPr txBox="1">
            <a:spLocks/>
          </p:cNvSpPr>
          <p:nvPr/>
        </p:nvSpPr>
        <p:spPr>
          <a:xfrm>
            <a:off x="2828122" y="521258"/>
            <a:ext cx="2303546" cy="260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Common proposition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95EF5D06-D9E4-45EB-A5F2-E50946F8C252}"/>
              </a:ext>
            </a:extLst>
          </p:cNvPr>
          <p:cNvSpPr txBox="1">
            <a:spLocks/>
          </p:cNvSpPr>
          <p:nvPr/>
        </p:nvSpPr>
        <p:spPr>
          <a:xfrm>
            <a:off x="2828122" y="177802"/>
            <a:ext cx="2303546" cy="260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Prevalent knowledge</a:t>
            </a:r>
          </a:p>
        </p:txBody>
      </p:sp>
      <p:sp>
        <p:nvSpPr>
          <p:cNvPr id="28" name="Title 8">
            <a:extLst>
              <a:ext uri="{FF2B5EF4-FFF2-40B4-BE49-F238E27FC236}">
                <a16:creationId xmlns:a16="http://schemas.microsoft.com/office/drawing/2014/main" id="{09EAAF5B-FC66-47D4-A7CC-703082273632}"/>
              </a:ext>
            </a:extLst>
          </p:cNvPr>
          <p:cNvSpPr txBox="1">
            <a:spLocks/>
          </p:cNvSpPr>
          <p:nvPr/>
        </p:nvSpPr>
        <p:spPr>
          <a:xfrm>
            <a:off x="9385835" y="4262243"/>
            <a:ext cx="2392166" cy="309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Research hypothesis</a:t>
            </a:r>
          </a:p>
        </p:txBody>
      </p:sp>
      <p:sp>
        <p:nvSpPr>
          <p:cNvPr id="29" name="Title 8">
            <a:extLst>
              <a:ext uri="{FF2B5EF4-FFF2-40B4-BE49-F238E27FC236}">
                <a16:creationId xmlns:a16="http://schemas.microsoft.com/office/drawing/2014/main" id="{BADCD817-ABC6-4034-92AA-6F4928C05CC1}"/>
              </a:ext>
            </a:extLst>
          </p:cNvPr>
          <p:cNvSpPr txBox="1">
            <a:spLocks/>
          </p:cNvSpPr>
          <p:nvPr/>
        </p:nvSpPr>
        <p:spPr>
          <a:xfrm>
            <a:off x="9385835" y="4599979"/>
            <a:ext cx="2392166" cy="309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New theory</a:t>
            </a:r>
          </a:p>
        </p:txBody>
      </p:sp>
      <p:sp>
        <p:nvSpPr>
          <p:cNvPr id="30" name="Title 8">
            <a:extLst>
              <a:ext uri="{FF2B5EF4-FFF2-40B4-BE49-F238E27FC236}">
                <a16:creationId xmlns:a16="http://schemas.microsoft.com/office/drawing/2014/main" id="{3588376C-F422-48E9-B0D0-D8F05189BF14}"/>
              </a:ext>
            </a:extLst>
          </p:cNvPr>
          <p:cNvSpPr txBox="1">
            <a:spLocks/>
          </p:cNvSpPr>
          <p:nvPr/>
        </p:nvSpPr>
        <p:spPr>
          <a:xfrm>
            <a:off x="9385835" y="4938078"/>
            <a:ext cx="2392166" cy="309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There is difference</a:t>
            </a:r>
          </a:p>
        </p:txBody>
      </p:sp>
      <p:sp>
        <p:nvSpPr>
          <p:cNvPr id="31" name="Title 8">
            <a:extLst>
              <a:ext uri="{FF2B5EF4-FFF2-40B4-BE49-F238E27FC236}">
                <a16:creationId xmlns:a16="http://schemas.microsoft.com/office/drawing/2014/main" id="{3CE2CE1D-D4AD-45B0-A9CF-4174651F2629}"/>
              </a:ext>
            </a:extLst>
          </p:cNvPr>
          <p:cNvSpPr txBox="1">
            <a:spLocks/>
          </p:cNvSpPr>
          <p:nvPr/>
        </p:nvSpPr>
        <p:spPr>
          <a:xfrm>
            <a:off x="9385835" y="5276177"/>
            <a:ext cx="2392166" cy="309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There is association</a:t>
            </a:r>
          </a:p>
        </p:txBody>
      </p:sp>
      <p:sp>
        <p:nvSpPr>
          <p:cNvPr id="32" name="Title 8">
            <a:extLst>
              <a:ext uri="{FF2B5EF4-FFF2-40B4-BE49-F238E27FC236}">
                <a16:creationId xmlns:a16="http://schemas.microsoft.com/office/drawing/2014/main" id="{47FC090B-EE28-4443-BCF6-667FFEC7E1C2}"/>
              </a:ext>
            </a:extLst>
          </p:cNvPr>
          <p:cNvSpPr txBox="1">
            <a:spLocks/>
          </p:cNvSpPr>
          <p:nvPr/>
        </p:nvSpPr>
        <p:spPr>
          <a:xfrm>
            <a:off x="9385835" y="5614276"/>
            <a:ext cx="2392166" cy="309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>
                <a:solidFill>
                  <a:srgbClr val="F01928"/>
                </a:solidFill>
              </a:rPr>
              <a:t>Effective drug</a:t>
            </a:r>
          </a:p>
        </p:txBody>
      </p:sp>
    </p:spTree>
    <p:extLst>
      <p:ext uri="{BB962C8B-B14F-4D97-AF65-F5344CB8AC3E}">
        <p14:creationId xmlns:p14="http://schemas.microsoft.com/office/powerpoint/2010/main" val="7367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8B9F70D-9C86-4C35-9FFF-ECD0CBD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091503"/>
            <a:ext cx="5072400" cy="609167"/>
          </a:xfrm>
        </p:spPr>
        <p:txBody>
          <a:bodyPr/>
          <a:lstStyle/>
          <a:p>
            <a:r>
              <a:rPr lang="en-US" dirty="0"/>
              <a:t>Preparation Phase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B83893E-6917-4B04-B6D0-E2D7790B8092}"/>
              </a:ext>
            </a:extLst>
          </p:cNvPr>
          <p:cNvSpPr txBox="1">
            <a:spLocks/>
          </p:cNvSpPr>
          <p:nvPr/>
        </p:nvSpPr>
        <p:spPr>
          <a:xfrm>
            <a:off x="414000" y="3345972"/>
            <a:ext cx="5682000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4. Ethical Clearance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1FD77592-701D-4E70-B90C-DDE900AA4894}"/>
              </a:ext>
            </a:extLst>
          </p:cNvPr>
          <p:cNvSpPr txBox="1">
            <a:spLocks/>
          </p:cNvSpPr>
          <p:nvPr/>
        </p:nvSpPr>
        <p:spPr>
          <a:xfrm>
            <a:off x="414000" y="4668947"/>
            <a:ext cx="5682000" cy="60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5. Governance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99D6B50-3ABA-49DD-9AAE-0F111592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0"/>
            <a:ext cx="5897525" cy="3317358"/>
          </a:xfrm>
          <a:prstGeom prst="rect">
            <a:avLst/>
          </a:prstGeom>
        </p:spPr>
      </p:pic>
      <p:pic>
        <p:nvPicPr>
          <p:cNvPr id="8" name="Picture 7" descr="A group of blue and white chess pieces&#10;&#10;Description automatically generated with low confidence">
            <a:extLst>
              <a:ext uri="{FF2B5EF4-FFF2-40B4-BE49-F238E27FC236}">
                <a16:creationId xmlns:a16="http://schemas.microsoft.com/office/drawing/2014/main" id="{635B5EA9-12BA-42FC-A380-49059537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3220000"/>
            <a:ext cx="5906741" cy="2897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65021-B8DF-4B87-BC4A-03E2048F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411" y="3220000"/>
            <a:ext cx="4355805" cy="32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36ABD0-9B60-4E63-A33F-F26A6125D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0" dirty="0">
                <a:solidFill>
                  <a:srgbClr val="0000DC"/>
                </a:solidFill>
              </a:rPr>
              <a:t>Abanoub Riad, DDS. Oral Epidemiology (1/2). </a:t>
            </a:r>
            <a:r>
              <a:rPr lang="en-GB" i="1" noProof="0" dirty="0">
                <a:solidFill>
                  <a:srgbClr val="0000DC"/>
                </a:solidFill>
              </a:rPr>
              <a:t>Public Health in Dentistry I</a:t>
            </a:r>
            <a:r>
              <a:rPr lang="en-GB" noProof="0" dirty="0">
                <a:solidFill>
                  <a:srgbClr val="0000DC"/>
                </a:solidFill>
              </a:rPr>
              <a:t>.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A48C8-EE18-46EE-B615-2AB064E13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DABF3B3B-32A9-4B01-B0A0-30FBF8B1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921616"/>
            <a:ext cx="11361600" cy="62407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DC"/>
                </a:solidFill>
              </a:rPr>
              <a:t>Epidemiological Studies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B963E3-F1B1-4DA3-B253-5432DE4B25E3}"/>
              </a:ext>
            </a:extLst>
          </p:cNvPr>
          <p:cNvSpPr/>
          <p:nvPr/>
        </p:nvSpPr>
        <p:spPr bwMode="auto">
          <a:xfrm>
            <a:off x="1076763" y="3242930"/>
            <a:ext cx="3604437" cy="776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Observational</a:t>
            </a:r>
            <a:endParaRPr kumimoji="0" lang="en-GB" sz="3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6B11F5-6BF4-4AF5-B41D-848D1685843E}"/>
              </a:ext>
            </a:extLst>
          </p:cNvPr>
          <p:cNvSpPr/>
          <p:nvPr/>
        </p:nvSpPr>
        <p:spPr bwMode="auto">
          <a:xfrm>
            <a:off x="7513200" y="3242930"/>
            <a:ext cx="3604437" cy="776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Experimental</a:t>
            </a:r>
            <a:endParaRPr kumimoji="0" lang="en-GB" sz="3600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6AE604-5F6C-4D87-89F3-93E11984CBC4}"/>
              </a:ext>
            </a:extLst>
          </p:cNvPr>
          <p:cNvSpPr/>
          <p:nvPr/>
        </p:nvSpPr>
        <p:spPr bwMode="auto">
          <a:xfrm>
            <a:off x="541200" y="4654428"/>
            <a:ext cx="2023430" cy="5701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Descriptive</a:t>
            </a:r>
            <a:endParaRPr kumimoji="0" lang="en-GB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7B42A0-E66E-4F53-A6AE-B78C0C1BD553}"/>
              </a:ext>
            </a:extLst>
          </p:cNvPr>
          <p:cNvSpPr/>
          <p:nvPr/>
        </p:nvSpPr>
        <p:spPr bwMode="auto">
          <a:xfrm>
            <a:off x="3251505" y="4654428"/>
            <a:ext cx="1770418" cy="5701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0000DC"/>
                </a:solidFill>
                <a:effectLst/>
              </a:rPr>
              <a:t>Analytical</a:t>
            </a:r>
            <a:endParaRPr kumimoji="0" lang="en-GB" b="1" u="none" strike="noStrike" cap="none" normalizeH="0" baseline="0" dirty="0" err="1">
              <a:ln>
                <a:noFill/>
              </a:ln>
              <a:solidFill>
                <a:srgbClr val="0000DC"/>
              </a:solidFill>
              <a:effectLst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6A17B5-D8B1-4765-859A-580541E267B1}"/>
              </a:ext>
            </a:extLst>
          </p:cNvPr>
          <p:cNvCxnSpPr>
            <a:stCxn id="15" idx="2"/>
          </p:cNvCxnSpPr>
          <p:nvPr/>
        </p:nvCxnSpPr>
        <p:spPr bwMode="auto">
          <a:xfrm flipH="1">
            <a:off x="2243660" y="4019106"/>
            <a:ext cx="635322" cy="6353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07CCE-F710-4B2F-92A7-EF5B2ACBF295}"/>
              </a:ext>
            </a:extLst>
          </p:cNvPr>
          <p:cNvCxnSpPr>
            <a:cxnSpLocks/>
          </p:cNvCxnSpPr>
          <p:nvPr/>
        </p:nvCxnSpPr>
        <p:spPr bwMode="auto">
          <a:xfrm>
            <a:off x="2874678" y="4010601"/>
            <a:ext cx="645899" cy="7057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F097F7-1EFA-45E9-BAF7-50D6EDF6ACED}"/>
              </a:ext>
            </a:extLst>
          </p:cNvPr>
          <p:cNvCxnSpPr>
            <a:stCxn id="14" idx="2"/>
          </p:cNvCxnSpPr>
          <p:nvPr/>
        </p:nvCxnSpPr>
        <p:spPr bwMode="auto">
          <a:xfrm flipH="1">
            <a:off x="4680000" y="2545686"/>
            <a:ext cx="1416000" cy="6873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A6000F-53FC-442B-A381-7D3F89FF564E}"/>
              </a:ext>
            </a:extLst>
          </p:cNvPr>
          <p:cNvCxnSpPr>
            <a:stCxn id="14" idx="2"/>
          </p:cNvCxnSpPr>
          <p:nvPr/>
        </p:nvCxnSpPr>
        <p:spPr bwMode="auto">
          <a:xfrm>
            <a:off x="6096000" y="2545686"/>
            <a:ext cx="1416002" cy="7057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68B2DD10E4E641B9A49F511144F5A4" ma:contentTypeVersion="12" ma:contentTypeDescription="Vytvoří nový dokument" ma:contentTypeScope="" ma:versionID="a223fff03c453adff6f71ab8db6b83f8">
  <xsd:schema xmlns:xsd="http://www.w3.org/2001/XMLSchema" xmlns:xs="http://www.w3.org/2001/XMLSchema" xmlns:p="http://schemas.microsoft.com/office/2006/metadata/properties" xmlns:ns3="adf513c8-52bb-4e1e-ada8-f03aebc95c0f" xmlns:ns4="230e809e-4bbc-49fa-8f74-de6a1db7665f" targetNamespace="http://schemas.microsoft.com/office/2006/metadata/properties" ma:root="true" ma:fieldsID="01641967d128646126f3b53a88b40ea3" ns3:_="" ns4:_="">
    <xsd:import namespace="adf513c8-52bb-4e1e-ada8-f03aebc95c0f"/>
    <xsd:import namespace="230e809e-4bbc-49fa-8f74-de6a1db766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13c8-52bb-4e1e-ada8-f03aebc95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809e-4bbc-49fa-8f74-de6a1db76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AB4400-75B8-420E-AD2A-F1019CC58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13c8-52bb-4e1e-ada8-f03aebc95c0f"/>
    <ds:schemaRef ds:uri="230e809e-4bbc-49fa-8f74-de6a1db76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B8B20B-F959-4BDA-A2ED-CC15F94CB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7D85AF-7A9B-49D2-9F11-5234C202951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230e809e-4bbc-49fa-8f74-de6a1db7665f"/>
    <ds:schemaRef ds:uri="adf513c8-52bb-4e1e-ada8-f03aebc95c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1362</Words>
  <Application>Microsoft Office PowerPoint</Application>
  <PresentationFormat>Widescreen</PresentationFormat>
  <Paragraphs>173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Presentation_MU_EN</vt:lpstr>
      <vt:lpstr>Oral Epidemiology (1/2)</vt:lpstr>
      <vt:lpstr>Lecture Outline I. Oral Epidemiology II. Epidemiological Studies: Preparation III. Epidemiological Studies: Design IV. Epidemiological Studies: Appraisal</vt:lpstr>
      <vt:lpstr>Epidemiology</vt:lpstr>
      <vt:lpstr>Epidemiology</vt:lpstr>
      <vt:lpstr>Preparation Phase</vt:lpstr>
      <vt:lpstr>Preparation Phase</vt:lpstr>
      <vt:lpstr>Null Hypothesis</vt:lpstr>
      <vt:lpstr>Preparation Phase</vt:lpstr>
      <vt:lpstr>Epidemiological Studies</vt:lpstr>
      <vt:lpstr>Descriptive Studies</vt:lpstr>
      <vt:lpstr>Ecological Studies</vt:lpstr>
      <vt:lpstr>Cross-sectional Studies</vt:lpstr>
      <vt:lpstr>Case-control Studies</vt:lpstr>
      <vt:lpstr>Cohort Studies</vt:lpstr>
      <vt:lpstr>PowerPoint Presentation</vt:lpstr>
      <vt:lpstr>Randomized Controlled Trials</vt:lpstr>
      <vt:lpstr>Field Trials</vt:lpstr>
      <vt:lpstr>Error in Epidemiology</vt:lpstr>
      <vt:lpstr>Confounding</vt:lpstr>
      <vt:lpstr>Secondary Evidence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Disease</dc:title>
  <dc:creator>Abanoub Riad</dc:creator>
  <cp:lastModifiedBy>Abanob Yosry</cp:lastModifiedBy>
  <cp:revision>1</cp:revision>
  <dcterms:created xsi:type="dcterms:W3CDTF">2020-09-18T15:53:43Z</dcterms:created>
  <dcterms:modified xsi:type="dcterms:W3CDTF">2021-03-13T13:34:49Z</dcterms:modified>
</cp:coreProperties>
</file>