
<file path=[Content_Types].xml><?xml version="1.0" encoding="utf-8"?>
<Types xmlns="http://schemas.openxmlformats.org/package/2006/content-types">
  <Default Extension="png" ContentType="image/png"/>
  <Default Extension="emf" ContentType="image/x-emf"/>
  <Default Extension="m4a" ContentType="audio/mp4"/>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7" r:id="rId1"/>
  </p:sldMasterIdLst>
  <p:notesMasterIdLst>
    <p:notesMasterId r:id="rId36"/>
  </p:notesMasterIdLst>
  <p:handoutMasterIdLst>
    <p:handoutMasterId r:id="rId37"/>
  </p:handoutMasterIdLst>
  <p:sldIdLst>
    <p:sldId id="472" r:id="rId2"/>
    <p:sldId id="473" r:id="rId3"/>
    <p:sldId id="309" r:id="rId4"/>
    <p:sldId id="432" r:id="rId5"/>
    <p:sldId id="433" r:id="rId6"/>
    <p:sldId id="436" r:id="rId7"/>
    <p:sldId id="438" r:id="rId8"/>
    <p:sldId id="450" r:id="rId9"/>
    <p:sldId id="452" r:id="rId10"/>
    <p:sldId id="313" r:id="rId11"/>
    <p:sldId id="314" r:id="rId12"/>
    <p:sldId id="315" r:id="rId13"/>
    <p:sldId id="469" r:id="rId14"/>
    <p:sldId id="458" r:id="rId15"/>
    <p:sldId id="318" r:id="rId16"/>
    <p:sldId id="470" r:id="rId17"/>
    <p:sldId id="447" r:id="rId18"/>
    <p:sldId id="457" r:id="rId19"/>
    <p:sldId id="393" r:id="rId20"/>
    <p:sldId id="456" r:id="rId21"/>
    <p:sldId id="468" r:id="rId22"/>
    <p:sldId id="460" r:id="rId23"/>
    <p:sldId id="453" r:id="rId24"/>
    <p:sldId id="463" r:id="rId25"/>
    <p:sldId id="465" r:id="rId26"/>
    <p:sldId id="462" r:id="rId27"/>
    <p:sldId id="454" r:id="rId28"/>
    <p:sldId id="388" r:id="rId29"/>
    <p:sldId id="320" r:id="rId30"/>
    <p:sldId id="471" r:id="rId31"/>
    <p:sldId id="464" r:id="rId32"/>
    <p:sldId id="434" r:id="rId33"/>
    <p:sldId id="435" r:id="rId34"/>
    <p:sldId id="466" r:id="rId35"/>
  </p:sldIdLst>
  <p:sldSz cx="12192000" cy="6858000"/>
  <p:notesSz cx="6858000" cy="9144000"/>
  <p:defaultTextStyle>
    <a:defPPr>
      <a:defRPr lang="en-US"/>
    </a:defPPr>
    <a:lvl1pPr algn="l" rtl="0" fontAlgn="base">
      <a:spcBef>
        <a:spcPct val="0"/>
      </a:spcBef>
      <a:spcAft>
        <a:spcPct val="0"/>
      </a:spcAft>
      <a:defRPr sz="2400" kern="1200">
        <a:solidFill>
          <a:schemeClr val="tx1"/>
        </a:solidFill>
        <a:latin typeface="Tahoma" pitchFamily="34" charset="0"/>
        <a:ea typeface="+mn-ea"/>
        <a:cs typeface="+mn-cs"/>
      </a:defRPr>
    </a:lvl1pPr>
    <a:lvl2pPr marL="457200" algn="l" rtl="0" fontAlgn="base">
      <a:spcBef>
        <a:spcPct val="0"/>
      </a:spcBef>
      <a:spcAft>
        <a:spcPct val="0"/>
      </a:spcAft>
      <a:defRPr sz="2400" kern="1200">
        <a:solidFill>
          <a:schemeClr val="tx1"/>
        </a:solidFill>
        <a:latin typeface="Tahoma" pitchFamily="34" charset="0"/>
        <a:ea typeface="+mn-ea"/>
        <a:cs typeface="+mn-cs"/>
      </a:defRPr>
    </a:lvl2pPr>
    <a:lvl3pPr marL="914400" algn="l" rtl="0" fontAlgn="base">
      <a:spcBef>
        <a:spcPct val="0"/>
      </a:spcBef>
      <a:spcAft>
        <a:spcPct val="0"/>
      </a:spcAft>
      <a:defRPr sz="2400" kern="1200">
        <a:solidFill>
          <a:schemeClr val="tx1"/>
        </a:solidFill>
        <a:latin typeface="Tahoma" pitchFamily="34" charset="0"/>
        <a:ea typeface="+mn-ea"/>
        <a:cs typeface="+mn-cs"/>
      </a:defRPr>
    </a:lvl3pPr>
    <a:lvl4pPr marL="1371600" algn="l" rtl="0" fontAlgn="base">
      <a:spcBef>
        <a:spcPct val="0"/>
      </a:spcBef>
      <a:spcAft>
        <a:spcPct val="0"/>
      </a:spcAft>
      <a:defRPr sz="2400" kern="1200">
        <a:solidFill>
          <a:schemeClr val="tx1"/>
        </a:solidFill>
        <a:latin typeface="Tahoma" pitchFamily="34" charset="0"/>
        <a:ea typeface="+mn-ea"/>
        <a:cs typeface="+mn-cs"/>
      </a:defRPr>
    </a:lvl4pPr>
    <a:lvl5pPr marL="1828800" algn="l" rtl="0" fontAlgn="base">
      <a:spcBef>
        <a:spcPct val="0"/>
      </a:spcBef>
      <a:spcAft>
        <a:spcPct val="0"/>
      </a:spcAft>
      <a:defRPr sz="2400" kern="1200">
        <a:solidFill>
          <a:schemeClr val="tx1"/>
        </a:solidFill>
        <a:latin typeface="Tahoma" pitchFamily="34" charset="0"/>
        <a:ea typeface="+mn-ea"/>
        <a:cs typeface="+mn-cs"/>
      </a:defRPr>
    </a:lvl5pPr>
    <a:lvl6pPr marL="2286000" algn="l" defTabSz="914400" rtl="0" eaLnBrk="1" latinLnBrk="0" hangingPunct="1">
      <a:defRPr sz="2400" kern="1200">
        <a:solidFill>
          <a:schemeClr val="tx1"/>
        </a:solidFill>
        <a:latin typeface="Tahoma" pitchFamily="34" charset="0"/>
        <a:ea typeface="+mn-ea"/>
        <a:cs typeface="+mn-cs"/>
      </a:defRPr>
    </a:lvl6pPr>
    <a:lvl7pPr marL="2743200" algn="l" defTabSz="914400" rtl="0" eaLnBrk="1" latinLnBrk="0" hangingPunct="1">
      <a:defRPr sz="2400" kern="1200">
        <a:solidFill>
          <a:schemeClr val="tx1"/>
        </a:solidFill>
        <a:latin typeface="Tahoma" pitchFamily="34" charset="0"/>
        <a:ea typeface="+mn-ea"/>
        <a:cs typeface="+mn-cs"/>
      </a:defRPr>
    </a:lvl7pPr>
    <a:lvl8pPr marL="3200400" algn="l" defTabSz="914400" rtl="0" eaLnBrk="1" latinLnBrk="0" hangingPunct="1">
      <a:defRPr sz="2400" kern="1200">
        <a:solidFill>
          <a:schemeClr val="tx1"/>
        </a:solidFill>
        <a:latin typeface="Tahoma" pitchFamily="34" charset="0"/>
        <a:ea typeface="+mn-ea"/>
        <a:cs typeface="+mn-cs"/>
      </a:defRPr>
    </a:lvl8pPr>
    <a:lvl9pPr marL="3657600" algn="l" defTabSz="914400" rtl="0" eaLnBrk="1" latinLnBrk="0" hangingPunct="1">
      <a:defRPr sz="2400" kern="1200">
        <a:solidFill>
          <a:schemeClr val="tx1"/>
        </a:solidFill>
        <a:latin typeface="Tahoma" pitchFamily="34" charset="0"/>
        <a:ea typeface="+mn-ea"/>
        <a:cs typeface="+mn-cs"/>
      </a:defRPr>
    </a:lvl9pPr>
  </p:defaultTextStyle>
  <p:extLst>
    <p:ext uri="{521415D9-36F7-43E2-AB2F-B90AF26B5E84}">
      <p14:sectionLst xmlns:p14="http://schemas.microsoft.com/office/powerpoint/2010/main">
        <p14:section name="Bezpečnost na síti" id="{8D14D891-7788-4E0D-8255-DB7B8EB0A0CF}">
          <p14:sldIdLst>
            <p14:sldId id="472"/>
            <p14:sldId id="473"/>
            <p14:sldId id="309"/>
            <p14:sldId id="432"/>
            <p14:sldId id="433"/>
            <p14:sldId id="436"/>
            <p14:sldId id="438"/>
            <p14:sldId id="450"/>
            <p14:sldId id="452"/>
            <p14:sldId id="313"/>
            <p14:sldId id="314"/>
            <p14:sldId id="315"/>
            <p14:sldId id="469"/>
            <p14:sldId id="458"/>
            <p14:sldId id="318"/>
            <p14:sldId id="470"/>
            <p14:sldId id="447"/>
            <p14:sldId id="457"/>
            <p14:sldId id="393"/>
            <p14:sldId id="456"/>
            <p14:sldId id="468"/>
            <p14:sldId id="460"/>
            <p14:sldId id="453"/>
            <p14:sldId id="463"/>
            <p14:sldId id="465"/>
            <p14:sldId id="462"/>
            <p14:sldId id="454"/>
            <p14:sldId id="388"/>
            <p14:sldId id="320"/>
            <p14:sldId id="471"/>
            <p14:sldId id="464"/>
            <p14:sldId id="434"/>
            <p14:sldId id="435"/>
            <p14:sldId id="466"/>
          </p14:sldIdLst>
        </p14:section>
      </p14:sectionLst>
    </p:ext>
    <p:ext uri="{EFAFB233-063F-42B5-8137-9DF3F51BA10A}">
      <p15:sldGuideLst xmlns:p15="http://schemas.microsoft.com/office/powerpoint/2012/main">
        <p15:guide id="1" orient="horz" pos="1120" userDrawn="1">
          <p15:clr>
            <a:srgbClr val="A4A3A4"/>
          </p15:clr>
        </p15:guide>
        <p15:guide id="2" orient="horz" pos="1272" userDrawn="1">
          <p15:clr>
            <a:srgbClr val="A4A3A4"/>
          </p15:clr>
        </p15:guide>
        <p15:guide id="3" orient="horz" pos="715" userDrawn="1">
          <p15:clr>
            <a:srgbClr val="A4A3A4"/>
          </p15:clr>
        </p15:guide>
        <p15:guide id="4" orient="horz" pos="3861" userDrawn="1">
          <p15:clr>
            <a:srgbClr val="A4A3A4"/>
          </p15:clr>
        </p15:guide>
        <p15:guide id="5" orient="horz" pos="3944" userDrawn="1">
          <p15:clr>
            <a:srgbClr val="A4A3A4"/>
          </p15:clr>
        </p15:guide>
        <p15:guide id="6" pos="428" userDrawn="1">
          <p15:clr>
            <a:srgbClr val="A4A3A4"/>
          </p15:clr>
        </p15:guide>
        <p15:guide id="7" pos="7224" userDrawn="1">
          <p15:clr>
            <a:srgbClr val="A4A3A4"/>
          </p15:clr>
        </p15:guide>
        <p15:guide id="8" pos="909" userDrawn="1">
          <p15:clr>
            <a:srgbClr val="A4A3A4"/>
          </p15:clr>
        </p15:guide>
        <p15:guide id="9" pos="3688" userDrawn="1">
          <p15:clr>
            <a:srgbClr val="A4A3A4"/>
          </p15:clr>
        </p15:guide>
        <p15:guide id="10" pos="3968"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rejčí Jan, Ing. Mgr." initials="KJIM" lastIdx="1" clrIdx="0">
    <p:extLst>
      <p:ext uri="{19B8F6BF-5375-455C-9EA6-DF929625EA0E}">
        <p15:presenceInfo xmlns:p15="http://schemas.microsoft.com/office/powerpoint/2012/main" userId="S::krejcij@mzcr.cz::ba1e8b96-dab1-4df1-b99f-ba64b8138db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DC"/>
    <a:srgbClr val="F01928"/>
    <a:srgbClr val="9100DC"/>
    <a:srgbClr val="5AC8AF"/>
    <a:srgbClr val="00287D"/>
    <a:srgbClr val="96969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868" autoAdjust="0"/>
    <p:restoredTop sz="78133" autoAdjust="0"/>
  </p:normalViewPr>
  <p:slideViewPr>
    <p:cSldViewPr snapToGrid="0">
      <p:cViewPr varScale="1">
        <p:scale>
          <a:sx n="63" d="100"/>
          <a:sy n="63" d="100"/>
        </p:scale>
        <p:origin x="500" y="56"/>
      </p:cViewPr>
      <p:guideLst>
        <p:guide orient="horz" pos="1120"/>
        <p:guide orient="horz" pos="1272"/>
        <p:guide orient="horz" pos="715"/>
        <p:guide orient="horz" pos="3861"/>
        <p:guide orient="horz" pos="3944"/>
        <p:guide pos="428"/>
        <p:guide pos="7224"/>
        <p:guide pos="909"/>
        <p:guide pos="3688"/>
        <p:guide pos="3968"/>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notesViewPr>
    <p:cSldViewPr snapToGrid="0">
      <p:cViewPr varScale="1">
        <p:scale>
          <a:sx n="121" d="100"/>
          <a:sy n="121" d="100"/>
        </p:scale>
        <p:origin x="7578" y="11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handoutMaster" Target="handoutMasters/handoutMaster1.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cs-CZ" altLang="cs-CZ"/>
          </a:p>
        </p:txBody>
      </p:sp>
      <p:sp>
        <p:nvSpPr>
          <p:cNvPr id="100355" name="Rectangle 3"/>
          <p:cNvSpPr>
            <a:spLocks noGrp="1" noChangeArrowheads="1"/>
          </p:cNvSpPr>
          <p:nvPr>
            <p:ph type="dt" sz="quarter"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cs-CZ" altLang="cs-CZ"/>
          </a:p>
        </p:txBody>
      </p:sp>
      <p:sp>
        <p:nvSpPr>
          <p:cNvPr id="100356" name="Rectangle 4"/>
          <p:cNvSpPr>
            <a:spLocks noGrp="1" noChangeArrowheads="1"/>
          </p:cNvSpPr>
          <p:nvPr>
            <p:ph type="ftr" sz="quarter" idx="2"/>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cs-CZ" altLang="cs-CZ"/>
          </a:p>
        </p:txBody>
      </p:sp>
      <p:sp>
        <p:nvSpPr>
          <p:cNvPr id="100357" name="Rectangle 5"/>
          <p:cNvSpPr>
            <a:spLocks noGrp="1" noChangeArrowheads="1"/>
          </p:cNvSpPr>
          <p:nvPr>
            <p:ph type="sldNum" sz="quarter" idx="3"/>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C634D9CB-1186-4E97-85EF-EEFDD3E78B1E}" type="slidenum">
              <a:rPr lang="cs-CZ" altLang="cs-CZ"/>
              <a:pPr/>
              <a:t>‹#›</a:t>
            </a:fld>
            <a:endParaRPr lang="cs-CZ" altLang="cs-CZ"/>
          </a:p>
        </p:txBody>
      </p:sp>
    </p:spTree>
    <p:extLst>
      <p:ext uri="{BB962C8B-B14F-4D97-AF65-F5344CB8AC3E}">
        <p14:creationId xmlns:p14="http://schemas.microsoft.com/office/powerpoint/2010/main" val="184514496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0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atin typeface="Arial" charset="0"/>
              </a:defRPr>
            </a:lvl1pPr>
          </a:lstStyle>
          <a:p>
            <a:endParaRPr lang="cs-CZ" altLang="cs-CZ"/>
          </a:p>
        </p:txBody>
      </p:sp>
      <p:sp>
        <p:nvSpPr>
          <p:cNvPr id="102403"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endParaRPr lang="cs-CZ" altLang="cs-CZ"/>
          </a:p>
        </p:txBody>
      </p:sp>
      <p:sp>
        <p:nvSpPr>
          <p:cNvPr id="102404"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02405"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cs-CZ" altLang="cs-CZ"/>
              <a:t>Klepnutím lze upravit styly předlohy textu.</a:t>
            </a:r>
          </a:p>
          <a:p>
            <a:pPr lvl="1"/>
            <a:r>
              <a:rPr lang="cs-CZ" altLang="cs-CZ"/>
              <a:t>Druhá úroveň</a:t>
            </a:r>
          </a:p>
          <a:p>
            <a:pPr lvl="2"/>
            <a:r>
              <a:rPr lang="cs-CZ" altLang="cs-CZ"/>
              <a:t>Třetí úroveň</a:t>
            </a:r>
          </a:p>
          <a:p>
            <a:pPr lvl="3"/>
            <a:r>
              <a:rPr lang="cs-CZ" altLang="cs-CZ"/>
              <a:t>Čtvrtá úroveň</a:t>
            </a:r>
          </a:p>
          <a:p>
            <a:pPr lvl="4"/>
            <a:r>
              <a:rPr lang="cs-CZ" altLang="cs-CZ"/>
              <a:t>Pátá úroveň</a:t>
            </a:r>
          </a:p>
        </p:txBody>
      </p:sp>
      <p:sp>
        <p:nvSpPr>
          <p:cNvPr id="102406"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atin typeface="Arial" charset="0"/>
              </a:defRPr>
            </a:lvl1pPr>
          </a:lstStyle>
          <a:p>
            <a:endParaRPr lang="cs-CZ" altLang="cs-CZ"/>
          </a:p>
        </p:txBody>
      </p:sp>
      <p:sp>
        <p:nvSpPr>
          <p:cNvPr id="102407"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fld id="{061A6D36-8CFB-40FE-8D60-D2050488125D}" type="slidenum">
              <a:rPr lang="cs-CZ" altLang="cs-CZ"/>
              <a:pPr/>
              <a:t>‹#›</a:t>
            </a:fld>
            <a:endParaRPr lang="cs-CZ" altLang="cs-CZ"/>
          </a:p>
        </p:txBody>
      </p:sp>
    </p:spTree>
    <p:extLst>
      <p:ext uri="{BB962C8B-B14F-4D97-AF65-F5344CB8AC3E}">
        <p14:creationId xmlns:p14="http://schemas.microsoft.com/office/powerpoint/2010/main" val="138811148"/>
      </p:ext>
    </p:extLst>
  </p:cSld>
  <p:clrMap bg1="lt1" tx1="dk1" bg2="lt2" tx2="dk2" accent1="accent1" accent2="accent2" accent3="accent3" accent4="accent4" accent5="accent5" accent6="accent6" hlink="hlink" folHlink="folHlink"/>
  <p:hf hdr="0" ftr="0" dt="0"/>
  <p:notesStyle>
    <a:lvl1pPr algn="l" rtl="0" fontAlgn="base">
      <a:spcBef>
        <a:spcPct val="30000"/>
      </a:spcBef>
      <a:spcAft>
        <a:spcPct val="0"/>
      </a:spcAft>
      <a:defRPr kumimoji="1" sz="1200" kern="1200">
        <a:solidFill>
          <a:schemeClr val="tx1"/>
        </a:solidFill>
        <a:latin typeface="Arial" charset="0"/>
        <a:ea typeface="+mn-ea"/>
        <a:cs typeface="+mn-cs"/>
      </a:defRPr>
    </a:lvl1pPr>
    <a:lvl2pPr marL="457200" algn="l" rtl="0" fontAlgn="base">
      <a:spcBef>
        <a:spcPct val="30000"/>
      </a:spcBef>
      <a:spcAft>
        <a:spcPct val="0"/>
      </a:spcAft>
      <a:defRPr kumimoji="1" sz="1200" kern="1200">
        <a:solidFill>
          <a:schemeClr val="tx1"/>
        </a:solidFill>
        <a:latin typeface="Arial" charset="0"/>
        <a:ea typeface="+mn-ea"/>
        <a:cs typeface="+mn-cs"/>
      </a:defRPr>
    </a:lvl2pPr>
    <a:lvl3pPr marL="914400" algn="l" rtl="0" fontAlgn="base">
      <a:spcBef>
        <a:spcPct val="30000"/>
      </a:spcBef>
      <a:spcAft>
        <a:spcPct val="0"/>
      </a:spcAft>
      <a:defRPr kumimoji="1" sz="1200" kern="1200">
        <a:solidFill>
          <a:schemeClr val="tx1"/>
        </a:solidFill>
        <a:latin typeface="Arial" charset="0"/>
        <a:ea typeface="+mn-ea"/>
        <a:cs typeface="+mn-cs"/>
      </a:defRPr>
    </a:lvl3pPr>
    <a:lvl4pPr marL="1371600" algn="l" rtl="0" fontAlgn="base">
      <a:spcBef>
        <a:spcPct val="30000"/>
      </a:spcBef>
      <a:spcAft>
        <a:spcPct val="0"/>
      </a:spcAft>
      <a:defRPr kumimoji="1" sz="1200" kern="1200">
        <a:solidFill>
          <a:schemeClr val="tx1"/>
        </a:solidFill>
        <a:latin typeface="Arial" charset="0"/>
        <a:ea typeface="+mn-ea"/>
        <a:cs typeface="+mn-cs"/>
      </a:defRPr>
    </a:lvl4pPr>
    <a:lvl5pPr marL="1828800" algn="l" rtl="0" fontAlgn="base">
      <a:spcBef>
        <a:spcPct val="30000"/>
      </a:spcBef>
      <a:spcAft>
        <a:spcPct val="0"/>
      </a:spcAft>
      <a:defRPr kumimoji="1"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9E27AE10-B028-48ED-9123-E61F4A9A0150}" type="slidenum">
              <a:rPr lang="cs-CZ" altLang="cs-CZ" smtClean="0"/>
              <a:pPr>
                <a:spcBef>
                  <a:spcPct val="0"/>
                </a:spcBef>
              </a:pPr>
              <a:t>2</a:t>
            </a:fld>
            <a:endParaRPr lang="cs-CZ" altLang="cs-CZ"/>
          </a:p>
        </p:txBody>
      </p:sp>
      <p:sp>
        <p:nvSpPr>
          <p:cNvPr id="10243"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3E114C1B-9B79-40E3-9396-3A1D34248038}" type="slidenum">
              <a:rPr lang="en-US" altLang="cs-CZ"/>
              <a:pPr algn="r" eaLnBrk="1" hangingPunct="1">
                <a:spcBef>
                  <a:spcPct val="0"/>
                </a:spcBef>
              </a:pPr>
              <a:t>2</a:t>
            </a:fld>
            <a:endParaRPr lang="en-US" altLang="cs-CZ"/>
          </a:p>
        </p:txBody>
      </p:sp>
      <p:sp>
        <p:nvSpPr>
          <p:cNvPr id="10244" name="Rectangle 2"/>
          <p:cNvSpPr>
            <a:spLocks noGrp="1" noRot="1" noChangeAspect="1" noChangeArrowheads="1" noTextEdit="1"/>
          </p:cNvSpPr>
          <p:nvPr>
            <p:ph type="sldImg"/>
          </p:nvPr>
        </p:nvSpPr>
        <p:spPr>
          <a:xfrm>
            <a:off x="384175" y="687388"/>
            <a:ext cx="6091238" cy="3427412"/>
          </a:xfrm>
          <a:ln/>
        </p:spPr>
      </p:sp>
      <p:sp>
        <p:nvSpPr>
          <p:cNvPr id="10245" name="Rectangle 3"/>
          <p:cNvSpPr>
            <a:spLocks noGrp="1" noChangeArrowheads="1"/>
          </p:cNvSpPr>
          <p:nvPr>
            <p:ph type="body" idx="1"/>
          </p:nvPr>
        </p:nvSpPr>
        <p:spPr>
          <a:xfrm>
            <a:off x="914400" y="4343400"/>
            <a:ext cx="5029200" cy="41132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extLst>
      <p:ext uri="{BB962C8B-B14F-4D97-AF65-F5344CB8AC3E}">
        <p14:creationId xmlns:p14="http://schemas.microsoft.com/office/powerpoint/2010/main" val="17161923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https://managementmania.com/cs/bezpecnost-a-ochrana-informaci:</a:t>
            </a:r>
          </a:p>
          <a:p>
            <a:endParaRPr lang="cs-CZ" dirty="0"/>
          </a:p>
          <a:p>
            <a:r>
              <a:rPr kumimoji="1" lang="cs-CZ" sz="1200" b="0" i="0" kern="1200" dirty="0">
                <a:solidFill>
                  <a:schemeClr val="tx1"/>
                </a:solidFill>
                <a:effectLst/>
                <a:latin typeface="Arial" charset="0"/>
                <a:ea typeface="+mn-ea"/>
                <a:cs typeface="+mn-cs"/>
              </a:rPr>
              <a:t>To jsou situace, kde až na výjimku s ransomware o informace přijdeme, ale nemá je nikdo jiný. Tím se dostáváme k situacím, které jsou z pohledu ochrany informací ještě citlivější a jsou způsobeny aktivitami někoho dalšího - útočníka nebo zloděje.</a:t>
            </a:r>
          </a:p>
          <a:p>
            <a:r>
              <a:rPr kumimoji="1" lang="cs-CZ" sz="1200" b="1" i="0" kern="1200" dirty="0">
                <a:solidFill>
                  <a:schemeClr val="tx1"/>
                </a:solidFill>
                <a:effectLst/>
                <a:latin typeface="Arial" charset="0"/>
                <a:ea typeface="+mn-ea"/>
                <a:cs typeface="+mn-cs"/>
              </a:rPr>
              <a:t>odcizení dat nebo informací</a:t>
            </a:r>
            <a:r>
              <a:rPr kumimoji="1" lang="cs-CZ" sz="1200" b="0" i="0" kern="1200" dirty="0">
                <a:solidFill>
                  <a:schemeClr val="tx1"/>
                </a:solidFill>
                <a:effectLst/>
                <a:latin typeface="Arial" charset="0"/>
                <a:ea typeface="+mn-ea"/>
                <a:cs typeface="+mn-cs"/>
              </a:rPr>
              <a:t> - znamená, že data má někdo jiný - v lepším případě, pokud máme data zálohována, nám zůstanou. V horším případě o informace přijdeme, a ještě navíc je má někdo jiný. K takové situaci může dojít, pokud nám někdo počítač nebo telefon s daty ukradne. Otázkou zůstává, zdali zloděj data zneužije a jak.</a:t>
            </a:r>
          </a:p>
          <a:p>
            <a:r>
              <a:rPr kumimoji="1" lang="cs-CZ" sz="1200" b="1" i="0" kern="1200" dirty="0">
                <a:solidFill>
                  <a:schemeClr val="tx1"/>
                </a:solidFill>
                <a:effectLst/>
                <a:latin typeface="Arial" charset="0"/>
                <a:ea typeface="+mn-ea"/>
                <a:cs typeface="+mn-cs"/>
              </a:rPr>
              <a:t>zneužití dat nebo informací</a:t>
            </a:r>
            <a:r>
              <a:rPr kumimoji="1" lang="cs-CZ" sz="1200" b="0" i="0" kern="1200" dirty="0">
                <a:solidFill>
                  <a:schemeClr val="tx1"/>
                </a:solidFill>
                <a:effectLst/>
                <a:latin typeface="Arial" charset="0"/>
                <a:ea typeface="+mn-ea"/>
                <a:cs typeface="+mn-cs"/>
              </a:rPr>
              <a:t> - může k němu dojít v případě odcizení nebo aktivního napadení. To bývá nejnebezpečnější, protože útočník nebo pracovník, který informace zneužívá to dělá úmyslně a zpravidla dobře ví, jaké informace a jak chce zneužít. V takové situaci sice o informace nepřijdeme, ale jejich hodnota se ve chvíli odcizení může zcela ztratit, neboť cennou informaci má někdo jiný. Tu pak může využít ve svůj obchodní prospěch (například když se konkurenční firma dozví naši cenou nabídku) nebo dokonce proti naší firmě či osobě (útočník může vydírat).</a:t>
            </a:r>
          </a:p>
          <a:p>
            <a:endParaRPr lang="cs-CZ" dirty="0"/>
          </a:p>
        </p:txBody>
      </p:sp>
      <p:sp>
        <p:nvSpPr>
          <p:cNvPr id="4" name="Zástupný symbol pro číslo snímku 3"/>
          <p:cNvSpPr>
            <a:spLocks noGrp="1"/>
          </p:cNvSpPr>
          <p:nvPr>
            <p:ph type="sldNum" sz="quarter" idx="5"/>
          </p:nvPr>
        </p:nvSpPr>
        <p:spPr/>
        <p:txBody>
          <a:bodyPr/>
          <a:lstStyle/>
          <a:p>
            <a:fld id="{061A6D36-8CFB-40FE-8D60-D2050488125D}" type="slidenum">
              <a:rPr lang="cs-CZ" altLang="cs-CZ" smtClean="0"/>
              <a:pPr/>
              <a:t>33</a:t>
            </a:fld>
            <a:endParaRPr lang="cs-CZ" altLang="cs-CZ"/>
          </a:p>
        </p:txBody>
      </p:sp>
    </p:spTree>
    <p:extLst>
      <p:ext uri="{BB962C8B-B14F-4D97-AF65-F5344CB8AC3E}">
        <p14:creationId xmlns:p14="http://schemas.microsoft.com/office/powerpoint/2010/main" val="1977315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https://managementmania.com/cs/bezpecnost-a-ochrana-informaci:</a:t>
            </a:r>
          </a:p>
          <a:p>
            <a:endParaRPr lang="cs-CZ" dirty="0"/>
          </a:p>
          <a:p>
            <a:r>
              <a:rPr kumimoji="1" lang="cs-CZ" sz="1200" b="0" i="0" kern="1200" dirty="0">
                <a:solidFill>
                  <a:schemeClr val="tx1"/>
                </a:solidFill>
                <a:effectLst/>
                <a:latin typeface="Arial" charset="0"/>
                <a:ea typeface="+mn-ea"/>
                <a:cs typeface="+mn-cs"/>
              </a:rPr>
              <a:t>To jsou situace, kde až na výjimku s ransomware o informace přijdeme, ale nemá je nikdo jiný. Tím se dostáváme k situacím, které jsou z pohledu ochrany informací ještě citlivější a jsou způsobeny aktivitami někoho dalšího - útočníka nebo zloděje.</a:t>
            </a:r>
          </a:p>
          <a:p>
            <a:r>
              <a:rPr kumimoji="1" lang="cs-CZ" sz="1200" b="1" i="0" kern="1200" dirty="0">
                <a:solidFill>
                  <a:schemeClr val="tx1"/>
                </a:solidFill>
                <a:effectLst/>
                <a:latin typeface="Arial" charset="0"/>
                <a:ea typeface="+mn-ea"/>
                <a:cs typeface="+mn-cs"/>
              </a:rPr>
              <a:t>odcizení dat nebo informací</a:t>
            </a:r>
            <a:r>
              <a:rPr kumimoji="1" lang="cs-CZ" sz="1200" b="0" i="0" kern="1200" dirty="0">
                <a:solidFill>
                  <a:schemeClr val="tx1"/>
                </a:solidFill>
                <a:effectLst/>
                <a:latin typeface="Arial" charset="0"/>
                <a:ea typeface="+mn-ea"/>
                <a:cs typeface="+mn-cs"/>
              </a:rPr>
              <a:t> - znamená, že data má někdo jiný - v lepším případě, pokud máme data zálohována, nám zůstanou. V horším případě o informace přijdeme, a ještě navíc je má někdo jiný. K takové situaci může dojít, pokud nám někdo počítač nebo telefon s daty ukradne. Otázkou zůstává, zdali zloděj data zneužije a jak.</a:t>
            </a:r>
          </a:p>
          <a:p>
            <a:r>
              <a:rPr kumimoji="1" lang="cs-CZ" sz="1200" b="1" i="0" kern="1200" dirty="0">
                <a:solidFill>
                  <a:schemeClr val="tx1"/>
                </a:solidFill>
                <a:effectLst/>
                <a:latin typeface="Arial" charset="0"/>
                <a:ea typeface="+mn-ea"/>
                <a:cs typeface="+mn-cs"/>
              </a:rPr>
              <a:t>zneužití dat nebo informací</a:t>
            </a:r>
            <a:r>
              <a:rPr kumimoji="1" lang="cs-CZ" sz="1200" b="0" i="0" kern="1200" dirty="0">
                <a:solidFill>
                  <a:schemeClr val="tx1"/>
                </a:solidFill>
                <a:effectLst/>
                <a:latin typeface="Arial" charset="0"/>
                <a:ea typeface="+mn-ea"/>
                <a:cs typeface="+mn-cs"/>
              </a:rPr>
              <a:t> - může k němu dojít v případě odcizení nebo aktivního napadení. To bývá nejnebezpečnější, protože útočník nebo pracovník, který informace zneužívá to dělá úmyslně a zpravidla dobře ví, jaké informace a jak chce zneužít. V takové situaci sice o informace nepřijdeme, ale jejich hodnota se ve chvíli odcizení může zcela ztratit, neboť cennou informaci má někdo jiný. Tu pak může využít ve svůj obchodní prospěch (například když se konkurenční firma dozví naši cenou nabídku) nebo dokonce proti naší firmě či osobě (útočník může vydírat).</a:t>
            </a:r>
          </a:p>
          <a:p>
            <a:endParaRPr lang="cs-CZ" dirty="0"/>
          </a:p>
        </p:txBody>
      </p:sp>
      <p:sp>
        <p:nvSpPr>
          <p:cNvPr id="4" name="Zástupný symbol pro číslo snímku 3"/>
          <p:cNvSpPr>
            <a:spLocks noGrp="1"/>
          </p:cNvSpPr>
          <p:nvPr>
            <p:ph type="sldNum" sz="quarter" idx="5"/>
          </p:nvPr>
        </p:nvSpPr>
        <p:spPr/>
        <p:txBody>
          <a:bodyPr/>
          <a:lstStyle/>
          <a:p>
            <a:fld id="{061A6D36-8CFB-40FE-8D60-D2050488125D}" type="slidenum">
              <a:rPr lang="cs-CZ" altLang="cs-CZ" smtClean="0"/>
              <a:pPr/>
              <a:t>34</a:t>
            </a:fld>
            <a:endParaRPr lang="cs-CZ" altLang="cs-CZ"/>
          </a:p>
        </p:txBody>
      </p:sp>
    </p:spTree>
    <p:extLst>
      <p:ext uri="{BB962C8B-B14F-4D97-AF65-F5344CB8AC3E}">
        <p14:creationId xmlns:p14="http://schemas.microsoft.com/office/powerpoint/2010/main" val="20671673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https://managementmania.com/cs/</a:t>
            </a:r>
            <a:r>
              <a:rPr lang="cs-CZ" dirty="0" err="1"/>
              <a:t>pocitacova-bezpecnost</a:t>
            </a:r>
            <a:r>
              <a:rPr lang="cs-CZ" dirty="0"/>
              <a:t>#:~:text=Na%20po%C4%8D%C3%ADta%C4%8Dovou%20bezpe%C4%8Dnost%20m%C3%A1%20tak%C3%A9,kr%C3%A1de%C5%BE%C3%AD)</a:t>
            </a:r>
          </a:p>
        </p:txBody>
      </p:sp>
      <p:sp>
        <p:nvSpPr>
          <p:cNvPr id="4" name="Zástupný symbol pro číslo snímku 3"/>
          <p:cNvSpPr>
            <a:spLocks noGrp="1"/>
          </p:cNvSpPr>
          <p:nvPr>
            <p:ph type="sldNum" sz="quarter" idx="5"/>
          </p:nvPr>
        </p:nvSpPr>
        <p:spPr/>
        <p:txBody>
          <a:bodyPr/>
          <a:lstStyle/>
          <a:p>
            <a:fld id="{061A6D36-8CFB-40FE-8D60-D2050488125D}" type="slidenum">
              <a:rPr lang="cs-CZ" altLang="cs-CZ" smtClean="0"/>
              <a:pPr/>
              <a:t>5</a:t>
            </a:fld>
            <a:endParaRPr lang="cs-CZ" altLang="cs-CZ"/>
          </a:p>
        </p:txBody>
      </p:sp>
    </p:spTree>
    <p:extLst>
      <p:ext uri="{BB962C8B-B14F-4D97-AF65-F5344CB8AC3E}">
        <p14:creationId xmlns:p14="http://schemas.microsoft.com/office/powerpoint/2010/main" val="11015176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https://managementmania.com/cs/</a:t>
            </a:r>
            <a:r>
              <a:rPr lang="cs-CZ" dirty="0" err="1"/>
              <a:t>pocitacova-bezpecnost</a:t>
            </a:r>
            <a:r>
              <a:rPr lang="cs-CZ" dirty="0"/>
              <a:t>#:~:text=Na%20po%C4%8D%C3%ADta%C4%8Dovou%20bezpe%C4%8Dnost%20m%C3%A1%20tak%C3%A9,kr%C3%A1de%C5%BE%C3%AD)</a:t>
            </a:r>
          </a:p>
        </p:txBody>
      </p:sp>
      <p:sp>
        <p:nvSpPr>
          <p:cNvPr id="4" name="Zástupný symbol pro číslo snímku 3"/>
          <p:cNvSpPr>
            <a:spLocks noGrp="1"/>
          </p:cNvSpPr>
          <p:nvPr>
            <p:ph type="sldNum" sz="quarter" idx="5"/>
          </p:nvPr>
        </p:nvSpPr>
        <p:spPr/>
        <p:txBody>
          <a:bodyPr/>
          <a:lstStyle/>
          <a:p>
            <a:fld id="{061A6D36-8CFB-40FE-8D60-D2050488125D}" type="slidenum">
              <a:rPr lang="cs-CZ" altLang="cs-CZ" smtClean="0"/>
              <a:pPr/>
              <a:t>6</a:t>
            </a:fld>
            <a:endParaRPr lang="cs-CZ" altLang="cs-CZ"/>
          </a:p>
        </p:txBody>
      </p:sp>
    </p:spTree>
    <p:extLst>
      <p:ext uri="{BB962C8B-B14F-4D97-AF65-F5344CB8AC3E}">
        <p14:creationId xmlns:p14="http://schemas.microsoft.com/office/powerpoint/2010/main" val="15179825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https://managementmania.com/cs/bezpecnost-a-ochrana-informaci:</a:t>
            </a:r>
          </a:p>
          <a:p>
            <a:endParaRPr lang="cs-CZ" dirty="0"/>
          </a:p>
          <a:p>
            <a:r>
              <a:rPr kumimoji="1" lang="cs-CZ" sz="1200" b="0" i="0" kern="1200" dirty="0">
                <a:solidFill>
                  <a:schemeClr val="tx1"/>
                </a:solidFill>
                <a:effectLst/>
                <a:latin typeface="Arial" charset="0"/>
                <a:ea typeface="+mn-ea"/>
                <a:cs typeface="+mn-cs"/>
              </a:rPr>
              <a:t>To jsou situace, kde až na výjimku s ransomware o informace přijdeme, ale nemá je nikdo jiný. Tím se dostáváme k situacím, které jsou z pohledu ochrany informací ještě citlivější a jsou způsobeny aktivitami někoho dalšího - útočníka nebo zloděje.</a:t>
            </a:r>
          </a:p>
          <a:p>
            <a:r>
              <a:rPr kumimoji="1" lang="cs-CZ" sz="1200" b="1" i="0" kern="1200" dirty="0">
                <a:solidFill>
                  <a:schemeClr val="tx1"/>
                </a:solidFill>
                <a:effectLst/>
                <a:latin typeface="Arial" charset="0"/>
                <a:ea typeface="+mn-ea"/>
                <a:cs typeface="+mn-cs"/>
              </a:rPr>
              <a:t>odcizení dat nebo informací</a:t>
            </a:r>
            <a:r>
              <a:rPr kumimoji="1" lang="cs-CZ" sz="1200" b="0" i="0" kern="1200" dirty="0">
                <a:solidFill>
                  <a:schemeClr val="tx1"/>
                </a:solidFill>
                <a:effectLst/>
                <a:latin typeface="Arial" charset="0"/>
                <a:ea typeface="+mn-ea"/>
                <a:cs typeface="+mn-cs"/>
              </a:rPr>
              <a:t> - znamená, že data má někdo jiný - v lepším případě, pokud máme data zálohována, nám zůstanou. V horším případě o informace přijdeme, a ještě navíc je má někdo jiný. K takové situaci může dojít, pokud nám někdo počítač nebo telefon s daty ukradne. Otázkou zůstává, zdali zloděj data zneužije a jak.</a:t>
            </a:r>
          </a:p>
          <a:p>
            <a:r>
              <a:rPr kumimoji="1" lang="cs-CZ" sz="1200" b="1" i="0" kern="1200" dirty="0">
                <a:solidFill>
                  <a:schemeClr val="tx1"/>
                </a:solidFill>
                <a:effectLst/>
                <a:latin typeface="Arial" charset="0"/>
                <a:ea typeface="+mn-ea"/>
                <a:cs typeface="+mn-cs"/>
              </a:rPr>
              <a:t>zneužití dat nebo informací</a:t>
            </a:r>
            <a:r>
              <a:rPr kumimoji="1" lang="cs-CZ" sz="1200" b="0" i="0" kern="1200" dirty="0">
                <a:solidFill>
                  <a:schemeClr val="tx1"/>
                </a:solidFill>
                <a:effectLst/>
                <a:latin typeface="Arial" charset="0"/>
                <a:ea typeface="+mn-ea"/>
                <a:cs typeface="+mn-cs"/>
              </a:rPr>
              <a:t> - může k němu dojít v případě odcizení nebo aktivního napadení. To bývá nejnebezpečnější, protože útočník nebo pracovník, který informace zneužívá to dělá úmyslně a zpravidla dobře ví, jaké informace a jak chce zneužít. V takové situaci sice o informace nepřijdeme, ale jejich hodnota se ve chvíli odcizení může zcela ztratit, neboť cennou informaci má někdo jiný. Tu pak může využít ve svůj obchodní prospěch (například když se konkurenční firma dozví naši cenou nabídku) nebo dokonce proti naší firmě či osobě (útočník může vydírat).</a:t>
            </a:r>
          </a:p>
          <a:p>
            <a:endParaRPr lang="cs-CZ" dirty="0"/>
          </a:p>
        </p:txBody>
      </p:sp>
      <p:sp>
        <p:nvSpPr>
          <p:cNvPr id="4" name="Zástupný symbol pro číslo snímku 3"/>
          <p:cNvSpPr>
            <a:spLocks noGrp="1"/>
          </p:cNvSpPr>
          <p:nvPr>
            <p:ph type="sldNum" sz="quarter" idx="5"/>
          </p:nvPr>
        </p:nvSpPr>
        <p:spPr/>
        <p:txBody>
          <a:bodyPr/>
          <a:lstStyle/>
          <a:p>
            <a:fld id="{061A6D36-8CFB-40FE-8D60-D2050488125D}" type="slidenum">
              <a:rPr lang="cs-CZ" altLang="cs-CZ" smtClean="0"/>
              <a:pPr/>
              <a:t>7</a:t>
            </a:fld>
            <a:endParaRPr lang="cs-CZ" altLang="cs-CZ"/>
          </a:p>
        </p:txBody>
      </p:sp>
    </p:spTree>
    <p:extLst>
      <p:ext uri="{BB962C8B-B14F-4D97-AF65-F5344CB8AC3E}">
        <p14:creationId xmlns:p14="http://schemas.microsoft.com/office/powerpoint/2010/main" val="42360719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Zástupný symbol pro obrázek snímku 1"/>
          <p:cNvSpPr>
            <a:spLocks noGrp="1" noRot="1" noChangeAspect="1" noTextEdit="1"/>
          </p:cNvSpPr>
          <p:nvPr>
            <p:ph type="sldImg"/>
          </p:nvPr>
        </p:nvSpPr>
        <p:spPr>
          <a:ln/>
        </p:spPr>
      </p:sp>
      <p:sp>
        <p:nvSpPr>
          <p:cNvPr id="68611" name="Zástupný symbol pro poznámky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ltLang="cs-CZ">
              <a:latin typeface="Arial" panose="020B0604020202020204" pitchFamily="34" charset="0"/>
            </a:endParaRPr>
          </a:p>
        </p:txBody>
      </p:sp>
      <p:sp>
        <p:nvSpPr>
          <p:cNvPr id="68612" name="Zástupný symbol pro číslo snímku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686B980A-CA1B-4682-B797-09E93DB8615E}" type="slidenum">
              <a:rPr lang="cs-CZ" altLang="cs-CZ" smtClean="0"/>
              <a:pPr/>
              <a:t>10</a:t>
            </a:fld>
            <a:endParaRPr lang="cs-CZ" altLang="cs-CZ"/>
          </a:p>
        </p:txBody>
      </p:sp>
    </p:spTree>
    <p:extLst>
      <p:ext uri="{BB962C8B-B14F-4D97-AF65-F5344CB8AC3E}">
        <p14:creationId xmlns:p14="http://schemas.microsoft.com/office/powerpoint/2010/main" val="7774804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Zde se útočník pokouší uživatele donutit</a:t>
            </a:r>
            <a:r>
              <a:rPr lang="cs-CZ" baseline="0" dirty="0"/>
              <a:t> k otevření přílohy, pravděpodobně zavirované. Pokud jste si nic neobjednali a odesílatele neznáte, v žádném případě neotvírat.</a:t>
            </a:r>
            <a:endParaRPr lang="cs-CZ" dirty="0"/>
          </a:p>
        </p:txBody>
      </p:sp>
      <p:sp>
        <p:nvSpPr>
          <p:cNvPr id="4" name="Zástupný symbol pro číslo snímku 3"/>
          <p:cNvSpPr>
            <a:spLocks noGrp="1"/>
          </p:cNvSpPr>
          <p:nvPr>
            <p:ph type="sldNum" sz="quarter" idx="10"/>
          </p:nvPr>
        </p:nvSpPr>
        <p:spPr/>
        <p:txBody>
          <a:bodyPr/>
          <a:lstStyle/>
          <a:p>
            <a:fld id="{061A6D36-8CFB-40FE-8D60-D2050488125D}" type="slidenum">
              <a:rPr lang="cs-CZ" altLang="cs-CZ" smtClean="0"/>
              <a:pPr/>
              <a:t>12</a:t>
            </a:fld>
            <a:endParaRPr lang="cs-CZ" altLang="cs-CZ"/>
          </a:p>
        </p:txBody>
      </p:sp>
    </p:spTree>
    <p:extLst>
      <p:ext uri="{BB962C8B-B14F-4D97-AF65-F5344CB8AC3E}">
        <p14:creationId xmlns:p14="http://schemas.microsoft.com/office/powerpoint/2010/main" val="29670771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Na obrázku vpravo je vidět,</a:t>
            </a:r>
            <a:r>
              <a:rPr lang="cs-CZ" baseline="0" dirty="0"/>
              <a:t> že odkaz vede na jinou adresu než jeho popis. Většina emailových klientů již toto rozpozná a sama uživatele varuje.</a:t>
            </a:r>
            <a:endParaRPr lang="cs-CZ" dirty="0"/>
          </a:p>
        </p:txBody>
      </p:sp>
      <p:sp>
        <p:nvSpPr>
          <p:cNvPr id="4" name="Zástupný symbol pro číslo snímku 3"/>
          <p:cNvSpPr>
            <a:spLocks noGrp="1"/>
          </p:cNvSpPr>
          <p:nvPr>
            <p:ph type="sldNum" sz="quarter" idx="10"/>
          </p:nvPr>
        </p:nvSpPr>
        <p:spPr/>
        <p:txBody>
          <a:bodyPr/>
          <a:lstStyle/>
          <a:p>
            <a:fld id="{061A6D36-8CFB-40FE-8D60-D2050488125D}" type="slidenum">
              <a:rPr lang="cs-CZ" altLang="cs-CZ" smtClean="0"/>
              <a:pPr/>
              <a:t>13</a:t>
            </a:fld>
            <a:endParaRPr lang="cs-CZ" altLang="cs-CZ"/>
          </a:p>
        </p:txBody>
      </p:sp>
    </p:spTree>
    <p:extLst>
      <p:ext uri="{BB962C8B-B14F-4D97-AF65-F5344CB8AC3E}">
        <p14:creationId xmlns:p14="http://schemas.microsoft.com/office/powerpoint/2010/main" val="34038235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061A6D36-8CFB-40FE-8D60-D2050488125D}" type="slidenum">
              <a:rPr lang="cs-CZ" altLang="cs-CZ" smtClean="0"/>
              <a:pPr/>
              <a:t>18</a:t>
            </a:fld>
            <a:endParaRPr lang="cs-CZ" altLang="cs-CZ"/>
          </a:p>
        </p:txBody>
      </p:sp>
    </p:spTree>
    <p:extLst>
      <p:ext uri="{BB962C8B-B14F-4D97-AF65-F5344CB8AC3E}">
        <p14:creationId xmlns:p14="http://schemas.microsoft.com/office/powerpoint/2010/main" val="37510988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https://managementmania.com/cs/bezpecnost-a-ochrana-informaci:</a:t>
            </a:r>
          </a:p>
          <a:p>
            <a:endParaRPr lang="cs-CZ" dirty="0"/>
          </a:p>
          <a:p>
            <a:r>
              <a:rPr kumimoji="1" lang="cs-CZ" sz="1200" b="0" i="0" kern="1200" dirty="0">
                <a:solidFill>
                  <a:schemeClr val="tx1"/>
                </a:solidFill>
                <a:effectLst/>
                <a:latin typeface="Arial" charset="0"/>
                <a:ea typeface="+mn-ea"/>
                <a:cs typeface="+mn-cs"/>
              </a:rPr>
              <a:t>To jsou situace, kde až na výjimku s ransomware o informace přijdeme, ale nemá je nikdo jiný. Tím se dostáváme k situacím, které jsou z pohledu ochrany informací ještě citlivější a jsou způsobeny aktivitami někoho dalšího - útočníka nebo zloděje.</a:t>
            </a:r>
          </a:p>
          <a:p>
            <a:r>
              <a:rPr kumimoji="1" lang="cs-CZ" sz="1200" b="1" i="0" kern="1200" dirty="0">
                <a:solidFill>
                  <a:schemeClr val="tx1"/>
                </a:solidFill>
                <a:effectLst/>
                <a:latin typeface="Arial" charset="0"/>
                <a:ea typeface="+mn-ea"/>
                <a:cs typeface="+mn-cs"/>
              </a:rPr>
              <a:t>odcizení dat nebo informací</a:t>
            </a:r>
            <a:r>
              <a:rPr kumimoji="1" lang="cs-CZ" sz="1200" b="0" i="0" kern="1200" dirty="0">
                <a:solidFill>
                  <a:schemeClr val="tx1"/>
                </a:solidFill>
                <a:effectLst/>
                <a:latin typeface="Arial" charset="0"/>
                <a:ea typeface="+mn-ea"/>
                <a:cs typeface="+mn-cs"/>
              </a:rPr>
              <a:t> - znamená, že data má někdo jiný - v lepším případě, pokud máme data zálohována, nám zůstanou. V horším případě o informace přijdeme, a ještě navíc je má někdo jiný. K takové situaci může dojít, pokud nám někdo počítač nebo telefon s daty ukradne. Otázkou zůstává, zdali zloděj data zneužije a jak.</a:t>
            </a:r>
          </a:p>
          <a:p>
            <a:r>
              <a:rPr kumimoji="1" lang="cs-CZ" sz="1200" b="1" i="0" kern="1200" dirty="0">
                <a:solidFill>
                  <a:schemeClr val="tx1"/>
                </a:solidFill>
                <a:effectLst/>
                <a:latin typeface="Arial" charset="0"/>
                <a:ea typeface="+mn-ea"/>
                <a:cs typeface="+mn-cs"/>
              </a:rPr>
              <a:t>zneužití dat nebo informací</a:t>
            </a:r>
            <a:r>
              <a:rPr kumimoji="1" lang="cs-CZ" sz="1200" b="0" i="0" kern="1200" dirty="0">
                <a:solidFill>
                  <a:schemeClr val="tx1"/>
                </a:solidFill>
                <a:effectLst/>
                <a:latin typeface="Arial" charset="0"/>
                <a:ea typeface="+mn-ea"/>
                <a:cs typeface="+mn-cs"/>
              </a:rPr>
              <a:t> - může k němu dojít v případě odcizení nebo aktivního napadení. To bývá nejnebezpečnější, protože útočník nebo pracovník, který informace zneužívá to dělá úmyslně a zpravidla dobře ví, jaké informace a jak chce zneužít. V takové situaci sice o informace nepřijdeme, ale jejich hodnota se ve chvíli odcizení může zcela ztratit, neboť cennou informaci má někdo jiný. Tu pak může využít ve svůj obchodní prospěch (například když se konkurenční firma dozví naši cenou nabídku) nebo dokonce proti naší firmě či osobě (útočník může vydírat).</a:t>
            </a:r>
          </a:p>
          <a:p>
            <a:endParaRPr lang="cs-CZ" dirty="0"/>
          </a:p>
        </p:txBody>
      </p:sp>
      <p:sp>
        <p:nvSpPr>
          <p:cNvPr id="4" name="Zástupný symbol pro číslo snímku 3"/>
          <p:cNvSpPr>
            <a:spLocks noGrp="1"/>
          </p:cNvSpPr>
          <p:nvPr>
            <p:ph type="sldNum" sz="quarter" idx="5"/>
          </p:nvPr>
        </p:nvSpPr>
        <p:spPr/>
        <p:txBody>
          <a:bodyPr/>
          <a:lstStyle/>
          <a:p>
            <a:fld id="{061A6D36-8CFB-40FE-8D60-D2050488125D}" type="slidenum">
              <a:rPr lang="cs-CZ" altLang="cs-CZ" smtClean="0"/>
              <a:pPr/>
              <a:t>32</a:t>
            </a:fld>
            <a:endParaRPr lang="cs-CZ" altLang="cs-CZ"/>
          </a:p>
        </p:txBody>
      </p:sp>
    </p:spTree>
    <p:extLst>
      <p:ext uri="{BB962C8B-B14F-4D97-AF65-F5344CB8AC3E}">
        <p14:creationId xmlns:p14="http://schemas.microsoft.com/office/powerpoint/2010/main" val="293941555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Úvodní snímek">
    <p:spTree>
      <p:nvGrpSpPr>
        <p:cNvPr id="1" name=""/>
        <p:cNvGrpSpPr/>
        <p:nvPr/>
      </p:nvGrpSpPr>
      <p:grpSpPr>
        <a:xfrm>
          <a:off x="0" y="0"/>
          <a:ext cx="0" cy="0"/>
          <a:chOff x="0" y="0"/>
          <a:chExt cx="0" cy="0"/>
        </a:xfrm>
      </p:grpSpPr>
      <p:sp>
        <p:nvSpPr>
          <p:cNvPr id="3" name="Zástupný symbol pro zápatí 2">
            <a:extLst>
              <a:ext uri="{FF2B5EF4-FFF2-40B4-BE49-F238E27FC236}">
                <a16:creationId xmlns:a16="http://schemas.microsoft.com/office/drawing/2014/main" id="{D8587455-5AC3-4F6B-BE52-826326AFD383}"/>
              </a:ext>
            </a:extLst>
          </p:cNvPr>
          <p:cNvSpPr>
            <a:spLocks noGrp="1"/>
          </p:cNvSpPr>
          <p:nvPr>
            <p:ph type="ftr" sz="quarter" idx="10"/>
          </p:nvPr>
        </p:nvSpPr>
        <p:spPr/>
        <p:txBody>
          <a:bodyPr/>
          <a:lstStyle>
            <a:lvl1pPr>
              <a:defRPr/>
            </a:lvl1pPr>
          </a:lstStyle>
          <a:p>
            <a:r>
              <a:rPr lang="cs-CZ"/>
              <a:t>Uživatel počítačové sítě – výukové materiály kurzu</a:t>
            </a:r>
            <a:endParaRPr lang="cs-CZ" dirty="0"/>
          </a:p>
        </p:txBody>
      </p:sp>
      <p:sp>
        <p:nvSpPr>
          <p:cNvPr id="4" name="Zástupný symbol pro číslo snímku 3">
            <a:extLst>
              <a:ext uri="{FF2B5EF4-FFF2-40B4-BE49-F238E27FC236}">
                <a16:creationId xmlns:a16="http://schemas.microsoft.com/office/drawing/2014/main" id="{F3A84368-F699-48A6-8383-4822D7F23BC4}"/>
              </a:ext>
            </a:extLst>
          </p:cNvPr>
          <p:cNvSpPr>
            <a:spLocks noGrp="1"/>
          </p:cNvSpPr>
          <p:nvPr>
            <p:ph type="sldNum" sz="quarter" idx="11"/>
          </p:nvPr>
        </p:nvSpPr>
        <p:spPr/>
        <p:txBody>
          <a:bodyPr/>
          <a:lstStyle/>
          <a:p>
            <a:fld id="{0DE708CC-0C3F-4567-9698-B54C0F35BD31}" type="slidenum">
              <a:rPr lang="cs-CZ" altLang="cs-CZ" noProof="0" smtClean="0"/>
              <a:pPr/>
              <a:t>‹#›</a:t>
            </a:fld>
            <a:endParaRPr lang="cs-CZ" altLang="cs-CZ" noProof="0" dirty="0"/>
          </a:p>
        </p:txBody>
      </p:sp>
      <p:sp>
        <p:nvSpPr>
          <p:cNvPr id="7" name="Nadpis 6">
            <a:extLst>
              <a:ext uri="{FF2B5EF4-FFF2-40B4-BE49-F238E27FC236}">
                <a16:creationId xmlns:a16="http://schemas.microsoft.com/office/drawing/2014/main" id="{322FA9F0-97E4-45C3-84A8-592F85A6A3A2}"/>
              </a:ext>
            </a:extLst>
          </p:cNvPr>
          <p:cNvSpPr>
            <a:spLocks noGrp="1"/>
          </p:cNvSpPr>
          <p:nvPr>
            <p:ph type="title" hasCustomPrompt="1"/>
          </p:nvPr>
        </p:nvSpPr>
        <p:spPr>
          <a:xfrm>
            <a:off x="398502" y="2900365"/>
            <a:ext cx="11361600" cy="1171580"/>
          </a:xfrm>
        </p:spPr>
        <p:txBody>
          <a:bodyPr anchor="t"/>
          <a:lstStyle>
            <a:lvl1pPr algn="l">
              <a:lnSpc>
                <a:spcPts val="4400"/>
              </a:lnSpc>
              <a:defRPr sz="4400">
                <a:effectLst>
                  <a:outerShdw blurRad="38100" dist="38100" dir="2700000" algn="tl">
                    <a:srgbClr val="000000">
                      <a:alpha val="43137"/>
                    </a:srgbClr>
                  </a:outerShdw>
                </a:effectLst>
              </a:defRPr>
            </a:lvl1pPr>
          </a:lstStyle>
          <a:p>
            <a:r>
              <a:rPr lang="cs-CZ" dirty="0"/>
              <a:t>Kliknutím vložíte nadpis</a:t>
            </a:r>
            <a:endParaRPr lang="cs-CZ" noProof="0" dirty="0"/>
          </a:p>
        </p:txBody>
      </p:sp>
      <p:pic>
        <p:nvPicPr>
          <p:cNvPr id="6" name="Obrázek 5">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4000" y="414000"/>
            <a:ext cx="1546943" cy="1067390"/>
          </a:xfrm>
          <a:prstGeom prst="rect">
            <a:avLst/>
          </a:prstGeom>
        </p:spPr>
      </p:pic>
      <p:sp>
        <p:nvSpPr>
          <p:cNvPr id="8" name="Podnadpis 2"/>
          <p:cNvSpPr>
            <a:spLocks noGrp="1"/>
          </p:cNvSpPr>
          <p:nvPr>
            <p:ph type="subTitle" idx="1" hasCustomPrompt="1"/>
          </p:nvPr>
        </p:nvSpPr>
        <p:spPr>
          <a:xfrm>
            <a:off x="398502" y="4116402"/>
            <a:ext cx="11361600" cy="698497"/>
          </a:xfrm>
        </p:spPr>
        <p:txBody>
          <a:bodyPr anchor="t"/>
          <a:lstStyle>
            <a:lvl1pPr marL="0" indent="0" algn="l">
              <a:buNone/>
              <a:defRPr lang="cs-CZ" sz="2400" b="0" dirty="0">
                <a:solidFill>
                  <a:schemeClr val="tx1"/>
                </a:solidFill>
                <a:effectLst>
                  <a:outerShdw blurRad="38100" dist="38100" dir="2700000" algn="tl">
                    <a:srgbClr val="000000">
                      <a:alpha val="43137"/>
                    </a:srgbClr>
                  </a:outerShdw>
                </a:effectLst>
                <a:latin typeface="+mj-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cs-CZ" noProof="0" dirty="0"/>
              <a:t>Kliknutím vložíte podnadpis</a:t>
            </a:r>
          </a:p>
        </p:txBody>
      </p:sp>
    </p:spTree>
    <p:extLst>
      <p:ext uri="{BB962C8B-B14F-4D97-AF65-F5344CB8AC3E}">
        <p14:creationId xmlns:p14="http://schemas.microsoft.com/office/powerpoint/2010/main" val="935384140"/>
      </p:ext>
    </p:extLst>
  </p:cSld>
  <p:clrMapOvr>
    <a:masterClrMapping/>
  </p:clrMapOvr>
  <p:extLst>
    <p:ext uri="{DCECCB84-F9BA-43D5-87BE-67443E8EF086}">
      <p15:sldGuideLst xmlns:p15="http://schemas.microsoft.com/office/powerpoint/2012/main">
        <p15:guide id="1" orient="horz" pos="2432" userDrawn="1">
          <p15:clr>
            <a:srgbClr val="FBAE40"/>
          </p15:clr>
        </p15:guide>
        <p15:guide id="2" pos="234"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ouze obsah">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cs-CZ"/>
              <a:t>Uživatel počítačové sítě – výukové materiály kurzu</a:t>
            </a:r>
            <a:endParaRPr lang="cs-CZ" dirty="0"/>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pic>
        <p:nvPicPr>
          <p:cNvPr id="6" name="Obrázek 5">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
        <p:nvSpPr>
          <p:cNvPr id="8" name="Zástupný symbol pro obsah 2">
            <a:extLst>
              <a:ext uri="{FF2B5EF4-FFF2-40B4-BE49-F238E27FC236}">
                <a16:creationId xmlns:a16="http://schemas.microsoft.com/office/drawing/2014/main" id="{51439ED6-907B-45D9-8FCC-98AE21B3C06D}"/>
              </a:ext>
            </a:extLst>
          </p:cNvPr>
          <p:cNvSpPr>
            <a:spLocks noGrp="1"/>
          </p:cNvSpPr>
          <p:nvPr>
            <p:ph idx="12" hasCustomPrompt="1"/>
          </p:nvPr>
        </p:nvSpPr>
        <p:spPr>
          <a:xfrm>
            <a:off x="720000" y="692150"/>
            <a:ext cx="10753200" cy="5139850"/>
          </a:xfrm>
          <a:prstGeom prst="rect">
            <a:avLst/>
          </a:prstGeom>
        </p:spPr>
        <p:txBody>
          <a:bodyPr/>
          <a:lstStyle>
            <a:lvl1pPr marL="72000" indent="0">
              <a:lnSpc>
                <a:spcPts val="3600"/>
              </a:lnSpc>
              <a:buClr>
                <a:schemeClr val="tx2"/>
              </a:buClr>
              <a:buSzPct val="100000"/>
              <a:buFont typeface="Arial" panose="020B0604020202020204" pitchFamily="34" charset="0"/>
              <a:buNone/>
              <a:defRPr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cs-CZ" noProof="0" dirty="0"/>
              <a:t>Kliknutím vložíte text</a:t>
            </a:r>
            <a:endParaRPr lang="en-GB" noProof="0" dirty="0"/>
          </a:p>
        </p:txBody>
      </p:sp>
    </p:spTree>
    <p:extLst>
      <p:ext uri="{BB962C8B-B14F-4D97-AF65-F5344CB8AC3E}">
        <p14:creationId xmlns:p14="http://schemas.microsoft.com/office/powerpoint/2010/main" val="234975528"/>
      </p:ext>
    </p:extLst>
  </p:cSld>
  <p:clrMapOvr>
    <a:masterClrMapping/>
  </p:clrMapOvr>
  <p:extLst>
    <p:ext uri="{DCECCB84-F9BA-43D5-87BE-67443E8EF086}">
      <p15:sldGuideLst xmlns:p15="http://schemas.microsoft.com/office/powerpoint/2012/main">
        <p15:guide id="1" orient="horz" pos="436" userDrawn="1">
          <p15:clr>
            <a:srgbClr val="FBAE40"/>
          </p15:clr>
        </p15:guide>
        <p15:guide id="2" pos="438"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ouze nadpis">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cs-CZ" dirty="0"/>
              <a:t>Uživatel počítačové sítě – výukové materiály kurzu</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pic>
        <p:nvPicPr>
          <p:cNvPr id="5" name="Obrázek 4">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
        <p:nvSpPr>
          <p:cNvPr id="6" name="Nadpis 12">
            <a:extLst>
              <a:ext uri="{FF2B5EF4-FFF2-40B4-BE49-F238E27FC236}">
                <a16:creationId xmlns:a16="http://schemas.microsoft.com/office/drawing/2014/main" id="{C80D1D37-E5CA-42AD-BE6B-219FAFB54670}"/>
              </a:ext>
            </a:extLst>
          </p:cNvPr>
          <p:cNvSpPr>
            <a:spLocks noGrp="1"/>
          </p:cNvSpPr>
          <p:nvPr>
            <p:ph type="title" hasCustomPrompt="1"/>
          </p:nvPr>
        </p:nvSpPr>
        <p:spPr>
          <a:xfrm>
            <a:off x="720000" y="720000"/>
            <a:ext cx="10753200" cy="451576"/>
          </a:xfrm>
        </p:spPr>
        <p:txBody>
          <a:bodyPr/>
          <a:lstStyle/>
          <a:p>
            <a:r>
              <a:rPr lang="cs-CZ" dirty="0"/>
              <a:t>Kliknutím vložíte nadpis</a:t>
            </a:r>
          </a:p>
        </p:txBody>
      </p:sp>
    </p:spTree>
    <p:extLst>
      <p:ext uri="{BB962C8B-B14F-4D97-AF65-F5344CB8AC3E}">
        <p14:creationId xmlns:p14="http://schemas.microsoft.com/office/powerpoint/2010/main" val="38455407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Obrázky, text - dva sloupce">
    <p:spTree>
      <p:nvGrpSpPr>
        <p:cNvPr id="1" name=""/>
        <p:cNvGrpSpPr/>
        <p:nvPr/>
      </p:nvGrpSpPr>
      <p:grpSpPr>
        <a:xfrm>
          <a:off x="0" y="0"/>
          <a:ext cx="0" cy="0"/>
          <a:chOff x="0" y="0"/>
          <a:chExt cx="0" cy="0"/>
        </a:xfrm>
      </p:grpSpPr>
      <p:sp>
        <p:nvSpPr>
          <p:cNvPr id="12" name="Zástupný symbol pro obsah 12">
            <a:extLst>
              <a:ext uri="{FF2B5EF4-FFF2-40B4-BE49-F238E27FC236}">
                <a16:creationId xmlns:a16="http://schemas.microsoft.com/office/drawing/2014/main" id="{9622FDD6-5C71-4DE9-BFBE-6443A2855E5C}"/>
              </a:ext>
            </a:extLst>
          </p:cNvPr>
          <p:cNvSpPr>
            <a:spLocks noGrp="1"/>
          </p:cNvSpPr>
          <p:nvPr>
            <p:ph sz="quarter" idx="24" hasCustomPrompt="1"/>
          </p:nvPr>
        </p:nvSpPr>
        <p:spPr>
          <a:xfrm>
            <a:off x="719997" y="718712"/>
            <a:ext cx="5220001" cy="3204001"/>
          </a:xfrm>
        </p:spPr>
        <p:txBody>
          <a:bodyPr/>
          <a:lstStyle>
            <a:lvl1pPr algn="l">
              <a:defRPr/>
            </a:lvl1pPr>
          </a:lstStyle>
          <a:p>
            <a:pPr lvl="0"/>
            <a:r>
              <a:rPr lang="cs-CZ" noProof="0" dirty="0"/>
              <a:t>Kliknutím vložíte text</a:t>
            </a:r>
          </a:p>
        </p:txBody>
      </p:sp>
      <p:sp>
        <p:nvSpPr>
          <p:cNvPr id="2" name="Zástupný symbol pro zápatí 1"/>
          <p:cNvSpPr>
            <a:spLocks noGrp="1"/>
          </p:cNvSpPr>
          <p:nvPr>
            <p:ph type="ftr" sz="quarter" idx="10"/>
          </p:nvPr>
        </p:nvSpPr>
        <p:spPr/>
        <p:txBody>
          <a:bodyPr/>
          <a:lstStyle>
            <a:lvl1pPr>
              <a:defRPr/>
            </a:lvl1pPr>
          </a:lstStyle>
          <a:p>
            <a:r>
              <a:rPr lang="cs-CZ"/>
              <a:t>Uživatel počítačové sítě – výukové materiály kurzu</a:t>
            </a:r>
            <a:endParaRPr lang="cs-CZ" dirty="0"/>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9" name="Zástupný symbol pro text 5">
            <a:extLst>
              <a:ext uri="{FF2B5EF4-FFF2-40B4-BE49-F238E27FC236}">
                <a16:creationId xmlns:a16="http://schemas.microsoft.com/office/drawing/2014/main" id="{8D903DEB-B441-46DB-8462-2640DC8DB3E8}"/>
              </a:ext>
            </a:extLst>
          </p:cNvPr>
          <p:cNvSpPr>
            <a:spLocks noGrp="1"/>
          </p:cNvSpPr>
          <p:nvPr>
            <p:ph type="body" sz="quarter" idx="13" hasCustomPrompt="1"/>
          </p:nvPr>
        </p:nvSpPr>
        <p:spPr>
          <a:xfrm>
            <a:off x="719999" y="4500000"/>
            <a:ext cx="5220000" cy="1331998"/>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cs-CZ" noProof="0" dirty="0"/>
              <a:t>Kliknutím vložíte text</a:t>
            </a:r>
          </a:p>
        </p:txBody>
      </p:sp>
      <p:sp>
        <p:nvSpPr>
          <p:cNvPr id="11" name="Zástupný symbol pro text 13">
            <a:extLst>
              <a:ext uri="{FF2B5EF4-FFF2-40B4-BE49-F238E27FC236}">
                <a16:creationId xmlns:a16="http://schemas.microsoft.com/office/drawing/2014/main" id="{66F1D7B9-D1BE-446E-87CA-6AD81AFA8389}"/>
              </a:ext>
            </a:extLst>
          </p:cNvPr>
          <p:cNvSpPr>
            <a:spLocks noGrp="1"/>
          </p:cNvSpPr>
          <p:nvPr>
            <p:ph type="body" sz="quarter" idx="19" hasCustomPrompt="1"/>
          </p:nvPr>
        </p:nvSpPr>
        <p:spPr>
          <a:xfrm>
            <a:off x="720724" y="4068000"/>
            <a:ext cx="5220000" cy="360000"/>
          </a:xfrm>
        </p:spPr>
        <p:txBody>
          <a:bodyPr/>
          <a:lstStyle>
            <a:lvl1pPr algn="l">
              <a:lnSpc>
                <a:spcPts val="1100"/>
              </a:lnSpc>
              <a:defRPr sz="1100" b="1"/>
            </a:lvl1pPr>
          </a:lstStyle>
          <a:p>
            <a:pPr lvl="0"/>
            <a:r>
              <a:rPr lang="cs-CZ" noProof="0" dirty="0"/>
              <a:t>Kliknutím vložíte text</a:t>
            </a:r>
          </a:p>
        </p:txBody>
      </p:sp>
      <p:sp>
        <p:nvSpPr>
          <p:cNvPr id="13" name="Zástupný symbol pro text 5">
            <a:extLst>
              <a:ext uri="{FF2B5EF4-FFF2-40B4-BE49-F238E27FC236}">
                <a16:creationId xmlns:a16="http://schemas.microsoft.com/office/drawing/2014/main" id="{3947EF07-8AF7-4904-8565-F5D81E4282DE}"/>
              </a:ext>
            </a:extLst>
          </p:cNvPr>
          <p:cNvSpPr>
            <a:spLocks noGrp="1"/>
          </p:cNvSpPr>
          <p:nvPr>
            <p:ph type="body" sz="quarter" idx="20" hasCustomPrompt="1"/>
          </p:nvPr>
        </p:nvSpPr>
        <p:spPr>
          <a:xfrm>
            <a:off x="6251278" y="4500000"/>
            <a:ext cx="5220000" cy="1331998"/>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cs-CZ" noProof="0" dirty="0"/>
              <a:t>Kliknutím vložíte text</a:t>
            </a:r>
          </a:p>
        </p:txBody>
      </p:sp>
      <p:sp>
        <p:nvSpPr>
          <p:cNvPr id="15" name="Zástupný symbol pro text 13">
            <a:extLst>
              <a:ext uri="{FF2B5EF4-FFF2-40B4-BE49-F238E27FC236}">
                <a16:creationId xmlns:a16="http://schemas.microsoft.com/office/drawing/2014/main" id="{334B9440-7A06-4BF8-9532-C11248171B0C}"/>
              </a:ext>
            </a:extLst>
          </p:cNvPr>
          <p:cNvSpPr>
            <a:spLocks noGrp="1"/>
          </p:cNvSpPr>
          <p:nvPr>
            <p:ph type="body" sz="quarter" idx="22" hasCustomPrompt="1"/>
          </p:nvPr>
        </p:nvSpPr>
        <p:spPr>
          <a:xfrm>
            <a:off x="6252003" y="4068000"/>
            <a:ext cx="5220000" cy="360000"/>
          </a:xfrm>
        </p:spPr>
        <p:txBody>
          <a:bodyPr/>
          <a:lstStyle>
            <a:lvl1pPr algn="l">
              <a:lnSpc>
                <a:spcPts val="1100"/>
              </a:lnSpc>
              <a:defRPr sz="1100" b="1"/>
            </a:lvl1pPr>
          </a:lstStyle>
          <a:p>
            <a:pPr lvl="0"/>
            <a:r>
              <a:rPr lang="cs-CZ" noProof="0" dirty="0"/>
              <a:t>Kliknutím vložíte text</a:t>
            </a:r>
          </a:p>
        </p:txBody>
      </p:sp>
      <p:sp>
        <p:nvSpPr>
          <p:cNvPr id="17" name="Zástupný symbol pro obsah 12">
            <a:extLst>
              <a:ext uri="{FF2B5EF4-FFF2-40B4-BE49-F238E27FC236}">
                <a16:creationId xmlns:a16="http://schemas.microsoft.com/office/drawing/2014/main" id="{263AA377-982D-4CA3-B9BD-C61AF6524812}"/>
              </a:ext>
            </a:extLst>
          </p:cNvPr>
          <p:cNvSpPr>
            <a:spLocks noGrp="1"/>
          </p:cNvSpPr>
          <p:nvPr>
            <p:ph sz="quarter" idx="25" hasCustomPrompt="1"/>
          </p:nvPr>
        </p:nvSpPr>
        <p:spPr>
          <a:xfrm>
            <a:off x="6251278" y="718712"/>
            <a:ext cx="5220001" cy="3204001"/>
          </a:xfrm>
        </p:spPr>
        <p:txBody>
          <a:bodyPr/>
          <a:lstStyle>
            <a:lvl1pPr algn="l">
              <a:defRPr/>
            </a:lvl1pPr>
          </a:lstStyle>
          <a:p>
            <a:pPr lvl="0"/>
            <a:r>
              <a:rPr lang="cs-CZ" noProof="0" dirty="0"/>
              <a:t>Kliknutím vložíte text</a:t>
            </a:r>
          </a:p>
        </p:txBody>
      </p:sp>
      <p:pic>
        <p:nvPicPr>
          <p:cNvPr id="16" name="Obrázek 15">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Tree>
    <p:extLst>
      <p:ext uri="{BB962C8B-B14F-4D97-AF65-F5344CB8AC3E}">
        <p14:creationId xmlns:p14="http://schemas.microsoft.com/office/powerpoint/2010/main" val="17229866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rázdný">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cs-CZ"/>
              <a:t>Uživatel počítačové sítě – výukové materiály kurzu</a:t>
            </a:r>
            <a:endParaRPr lang="cs-CZ" dirty="0"/>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pic>
        <p:nvPicPr>
          <p:cNvPr id="5" name="Obrázek 4">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Tree>
    <p:extLst>
      <p:ext uri="{BB962C8B-B14F-4D97-AF65-F5344CB8AC3E}">
        <p14:creationId xmlns:p14="http://schemas.microsoft.com/office/powerpoint/2010/main" val="7238907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Rozdělovník (alternativní) 1">
    <p:spTree>
      <p:nvGrpSpPr>
        <p:cNvPr id="1" name=""/>
        <p:cNvGrpSpPr/>
        <p:nvPr/>
      </p:nvGrpSpPr>
      <p:grpSpPr>
        <a:xfrm>
          <a:off x="0" y="0"/>
          <a:ext cx="0" cy="0"/>
          <a:chOff x="0" y="0"/>
          <a:chExt cx="0" cy="0"/>
        </a:xfrm>
      </p:grpSpPr>
      <p:sp>
        <p:nvSpPr>
          <p:cNvPr id="4" name="Zástupný symbol pro číslo snímku 3">
            <a:extLst>
              <a:ext uri="{FF2B5EF4-FFF2-40B4-BE49-F238E27FC236}">
                <a16:creationId xmlns:a16="http://schemas.microsoft.com/office/drawing/2014/main" id="{F3A84368-F699-48A6-8383-4822D7F23BC4}"/>
              </a:ext>
            </a:extLst>
          </p:cNvPr>
          <p:cNvSpPr>
            <a:spLocks noGrp="1"/>
          </p:cNvSpPr>
          <p:nvPr>
            <p:ph type="sldNum" sz="quarter" idx="11"/>
          </p:nvPr>
        </p:nvSpPr>
        <p:spPr/>
        <p:txBody>
          <a:bodyPr/>
          <a:lstStyle/>
          <a:p>
            <a:fld id="{0DE708CC-0C3F-4567-9698-B54C0F35BD31}" type="slidenum">
              <a:rPr lang="cs-CZ" altLang="cs-CZ" noProof="0" smtClean="0"/>
              <a:pPr/>
              <a:t>‹#›</a:t>
            </a:fld>
            <a:endParaRPr lang="cs-CZ" altLang="cs-CZ" noProof="0" dirty="0"/>
          </a:p>
        </p:txBody>
      </p:sp>
      <p:pic>
        <p:nvPicPr>
          <p:cNvPr id="6" name="Obrázek 5">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4000" y="414000"/>
            <a:ext cx="1546943" cy="1067390"/>
          </a:xfrm>
          <a:prstGeom prst="rect">
            <a:avLst/>
          </a:prstGeom>
        </p:spPr>
      </p:pic>
      <p:sp>
        <p:nvSpPr>
          <p:cNvPr id="11" name="Nadpis 6">
            <a:extLst>
              <a:ext uri="{FF2B5EF4-FFF2-40B4-BE49-F238E27FC236}">
                <a16:creationId xmlns:a16="http://schemas.microsoft.com/office/drawing/2014/main" id="{210CF170-3CE8-4094-B136-F821606CD84B}"/>
              </a:ext>
            </a:extLst>
          </p:cNvPr>
          <p:cNvSpPr>
            <a:spLocks noGrp="1"/>
          </p:cNvSpPr>
          <p:nvPr>
            <p:ph type="title" hasCustomPrompt="1"/>
          </p:nvPr>
        </p:nvSpPr>
        <p:spPr>
          <a:xfrm>
            <a:off x="398502" y="2900365"/>
            <a:ext cx="5246518" cy="1171580"/>
          </a:xfrm>
        </p:spPr>
        <p:txBody>
          <a:bodyPr anchor="t"/>
          <a:lstStyle>
            <a:lvl1pPr algn="l">
              <a:lnSpc>
                <a:spcPts val="4400"/>
              </a:lnSpc>
              <a:defRPr sz="4400">
                <a:solidFill>
                  <a:srgbClr val="0000DC"/>
                </a:solidFill>
              </a:defRPr>
            </a:lvl1pPr>
          </a:lstStyle>
          <a:p>
            <a:r>
              <a:rPr lang="cs-CZ" dirty="0"/>
              <a:t>Kliknutím vložíte nadpis</a:t>
            </a:r>
          </a:p>
        </p:txBody>
      </p:sp>
      <p:sp>
        <p:nvSpPr>
          <p:cNvPr id="12" name="Podnadpis 2">
            <a:extLst>
              <a:ext uri="{FF2B5EF4-FFF2-40B4-BE49-F238E27FC236}">
                <a16:creationId xmlns:a16="http://schemas.microsoft.com/office/drawing/2014/main" id="{F805DFF4-9876-466D-A663-D549EEF8195A}"/>
              </a:ext>
            </a:extLst>
          </p:cNvPr>
          <p:cNvSpPr>
            <a:spLocks noGrp="1"/>
          </p:cNvSpPr>
          <p:nvPr>
            <p:ph type="subTitle" idx="1" hasCustomPrompt="1"/>
          </p:nvPr>
        </p:nvSpPr>
        <p:spPr>
          <a:xfrm>
            <a:off x="398502" y="4116402"/>
            <a:ext cx="5246518" cy="698497"/>
          </a:xfrm>
        </p:spPr>
        <p:txBody>
          <a:bodyPr anchor="t"/>
          <a:lstStyle>
            <a:lvl1pPr marL="0" indent="0" algn="l">
              <a:buNone/>
              <a:defRPr lang="cs-CZ" sz="2400" b="0" dirty="0">
                <a:solidFill>
                  <a:srgbClr val="0000DC"/>
                </a:solidFill>
                <a:latin typeface="+mj-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cs-CZ" noProof="0" dirty="0"/>
              <a:t>Kliknutím vložíte podnadpis</a:t>
            </a:r>
          </a:p>
        </p:txBody>
      </p:sp>
      <p:sp>
        <p:nvSpPr>
          <p:cNvPr id="9" name="Zástupný symbol pro obrázek 7">
            <a:extLst>
              <a:ext uri="{FF2B5EF4-FFF2-40B4-BE49-F238E27FC236}">
                <a16:creationId xmlns:a16="http://schemas.microsoft.com/office/drawing/2014/main" id="{80C21443-92BF-4BF1-9C61-FDB664DC7964}"/>
              </a:ext>
            </a:extLst>
          </p:cNvPr>
          <p:cNvSpPr>
            <a:spLocks noGrp="1"/>
          </p:cNvSpPr>
          <p:nvPr>
            <p:ph type="pic" sz="quarter" idx="12" hasCustomPrompt="1"/>
          </p:nvPr>
        </p:nvSpPr>
        <p:spPr>
          <a:xfrm>
            <a:off x="6096000" y="0"/>
            <a:ext cx="6096000" cy="6857999"/>
          </a:xfrm>
        </p:spPr>
        <p:txBody>
          <a:bodyPr anchor="ctr"/>
          <a:lstStyle>
            <a:lvl1pPr algn="ctr">
              <a:defRPr>
                <a:solidFill>
                  <a:srgbClr val="0000DC"/>
                </a:solidFill>
              </a:defRPr>
            </a:lvl1pPr>
          </a:lstStyle>
          <a:p>
            <a:r>
              <a:rPr lang="cs-CZ" dirty="0"/>
              <a:t>Kliknutím na ikonu vložíte obrázek</a:t>
            </a:r>
          </a:p>
        </p:txBody>
      </p:sp>
      <p:sp>
        <p:nvSpPr>
          <p:cNvPr id="7" name="Zástupný symbol pro zápatí 1">
            <a:extLst>
              <a:ext uri="{FF2B5EF4-FFF2-40B4-BE49-F238E27FC236}">
                <a16:creationId xmlns:a16="http://schemas.microsoft.com/office/drawing/2014/main" id="{24438A88-1921-4DF2-9F65-459AAE83D167}"/>
              </a:ext>
            </a:extLst>
          </p:cNvPr>
          <p:cNvSpPr>
            <a:spLocks noGrp="1"/>
          </p:cNvSpPr>
          <p:nvPr>
            <p:ph type="ftr" sz="quarter" idx="10"/>
          </p:nvPr>
        </p:nvSpPr>
        <p:spPr>
          <a:xfrm>
            <a:off x="720000" y="6228000"/>
            <a:ext cx="4925020" cy="252000"/>
          </a:xfrm>
        </p:spPr>
        <p:txBody>
          <a:bodyPr/>
          <a:lstStyle>
            <a:lvl1pPr>
              <a:defRPr/>
            </a:lvl1pPr>
          </a:lstStyle>
          <a:p>
            <a:r>
              <a:rPr lang="cs-CZ"/>
              <a:t>Uživatel počítačové sítě – výukové materiály kurzu</a:t>
            </a:r>
            <a:endParaRPr lang="cs-CZ" dirty="0"/>
          </a:p>
        </p:txBody>
      </p:sp>
    </p:spTree>
    <p:extLst>
      <p:ext uri="{BB962C8B-B14F-4D97-AF65-F5344CB8AC3E}">
        <p14:creationId xmlns:p14="http://schemas.microsoft.com/office/powerpoint/2010/main" val="2158127259"/>
      </p:ext>
    </p:extLst>
  </p:cSld>
  <p:clrMapOvr>
    <a:masterClrMapping/>
  </p:clrMapOvr>
  <p:extLst>
    <p:ext uri="{DCECCB84-F9BA-43D5-87BE-67443E8EF086}">
      <p15:sldGuideLst xmlns:p15="http://schemas.microsoft.com/office/powerpoint/2012/main">
        <p15:guide id="1" orient="horz" pos="2432">
          <p15:clr>
            <a:srgbClr val="FBAE40"/>
          </p15:clr>
        </p15:guide>
        <p15:guide id="2" pos="234">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Úvodní snímek - inverzní">
    <p:bg>
      <p:bgPr>
        <a:solidFill>
          <a:srgbClr val="F01928"/>
        </a:solidFill>
        <a:effectLst/>
      </p:bgPr>
    </p:bg>
    <p:spTree>
      <p:nvGrpSpPr>
        <p:cNvPr id="1" name=""/>
        <p:cNvGrpSpPr/>
        <p:nvPr/>
      </p:nvGrpSpPr>
      <p:grpSpPr>
        <a:xfrm>
          <a:off x="0" y="0"/>
          <a:ext cx="0" cy="0"/>
          <a:chOff x="0" y="0"/>
          <a:chExt cx="0" cy="0"/>
        </a:xfrm>
      </p:grpSpPr>
      <p:sp>
        <p:nvSpPr>
          <p:cNvPr id="3" name="Zástupný symbol pro zápatí 2">
            <a:extLst>
              <a:ext uri="{FF2B5EF4-FFF2-40B4-BE49-F238E27FC236}">
                <a16:creationId xmlns:a16="http://schemas.microsoft.com/office/drawing/2014/main" id="{D8587455-5AC3-4F6B-BE52-826326AFD383}"/>
              </a:ext>
            </a:extLst>
          </p:cNvPr>
          <p:cNvSpPr>
            <a:spLocks noGrp="1"/>
          </p:cNvSpPr>
          <p:nvPr>
            <p:ph type="ftr" sz="quarter" idx="10"/>
          </p:nvPr>
        </p:nvSpPr>
        <p:spPr/>
        <p:txBody>
          <a:bodyPr/>
          <a:lstStyle>
            <a:lvl1pPr>
              <a:defRPr>
                <a:solidFill>
                  <a:schemeClr val="bg1"/>
                </a:solidFill>
              </a:defRPr>
            </a:lvl1pPr>
          </a:lstStyle>
          <a:p>
            <a:r>
              <a:rPr lang="cs-CZ"/>
              <a:t>Uživatel počítačové sítě – výukové materiály kurzu</a:t>
            </a:r>
            <a:endParaRPr lang="cs-CZ" dirty="0"/>
          </a:p>
        </p:txBody>
      </p:sp>
      <p:sp>
        <p:nvSpPr>
          <p:cNvPr id="4" name="Zástupný symbol pro číslo snímku 3">
            <a:extLst>
              <a:ext uri="{FF2B5EF4-FFF2-40B4-BE49-F238E27FC236}">
                <a16:creationId xmlns:a16="http://schemas.microsoft.com/office/drawing/2014/main" id="{F3A84368-F699-48A6-8383-4822D7F23BC4}"/>
              </a:ext>
            </a:extLst>
          </p:cNvPr>
          <p:cNvSpPr>
            <a:spLocks noGrp="1"/>
          </p:cNvSpPr>
          <p:nvPr>
            <p:ph type="sldNum" sz="quarter" idx="11"/>
          </p:nvPr>
        </p:nvSpPr>
        <p:spPr/>
        <p:txBody>
          <a:bodyPr/>
          <a:lstStyle>
            <a:lvl1pPr>
              <a:defRPr>
                <a:solidFill>
                  <a:schemeClr val="bg1"/>
                </a:solidFill>
              </a:defRPr>
            </a:lvl1pPr>
          </a:lstStyle>
          <a:p>
            <a:fld id="{0DE708CC-0C3F-4567-9698-B54C0F35BD31}" type="slidenum">
              <a:rPr lang="cs-CZ" altLang="cs-CZ" smtClean="0"/>
              <a:pPr/>
              <a:t>‹#›</a:t>
            </a:fld>
            <a:endParaRPr lang="cs-CZ" altLang="cs-CZ" dirty="0"/>
          </a:p>
        </p:txBody>
      </p:sp>
      <p:sp>
        <p:nvSpPr>
          <p:cNvPr id="7" name="Nadpis 6">
            <a:extLst>
              <a:ext uri="{FF2B5EF4-FFF2-40B4-BE49-F238E27FC236}">
                <a16:creationId xmlns:a16="http://schemas.microsoft.com/office/drawing/2014/main" id="{322FA9F0-97E4-45C3-84A8-592F85A6A3A2}"/>
              </a:ext>
            </a:extLst>
          </p:cNvPr>
          <p:cNvSpPr>
            <a:spLocks noGrp="1"/>
          </p:cNvSpPr>
          <p:nvPr>
            <p:ph type="title" hasCustomPrompt="1"/>
          </p:nvPr>
        </p:nvSpPr>
        <p:spPr>
          <a:xfrm>
            <a:off x="398502" y="2900365"/>
            <a:ext cx="11361600" cy="1171580"/>
          </a:xfrm>
        </p:spPr>
        <p:txBody>
          <a:bodyPr anchor="t"/>
          <a:lstStyle>
            <a:lvl1pPr algn="l">
              <a:lnSpc>
                <a:spcPts val="4400"/>
              </a:lnSpc>
              <a:defRPr sz="4400">
                <a:solidFill>
                  <a:schemeClr val="bg1"/>
                </a:solidFill>
              </a:defRPr>
            </a:lvl1pPr>
          </a:lstStyle>
          <a:p>
            <a:r>
              <a:rPr lang="cs-CZ" dirty="0"/>
              <a:t>Kliknutím vložíte nadpis</a:t>
            </a:r>
          </a:p>
        </p:txBody>
      </p:sp>
      <p:sp>
        <p:nvSpPr>
          <p:cNvPr id="8" name="Podnadpis 2"/>
          <p:cNvSpPr>
            <a:spLocks noGrp="1"/>
          </p:cNvSpPr>
          <p:nvPr>
            <p:ph type="subTitle" idx="1" hasCustomPrompt="1"/>
          </p:nvPr>
        </p:nvSpPr>
        <p:spPr>
          <a:xfrm>
            <a:off x="398502" y="4116402"/>
            <a:ext cx="11361600" cy="698497"/>
          </a:xfrm>
        </p:spPr>
        <p:txBody>
          <a:bodyPr anchor="t"/>
          <a:lstStyle>
            <a:lvl1pPr marL="0" indent="0" algn="l">
              <a:buNone/>
              <a:defRPr lang="cs-CZ" sz="2400" b="0" dirty="0">
                <a:solidFill>
                  <a:schemeClr val="bg1"/>
                </a:solidFill>
                <a:latin typeface="+mj-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cs-CZ" noProof="0" dirty="0"/>
              <a:t>Kliknutím vložíte podnadpis</a:t>
            </a:r>
          </a:p>
        </p:txBody>
      </p:sp>
      <p:pic>
        <p:nvPicPr>
          <p:cNvPr id="9" name="Obrázek 8">
            <a:extLst>
              <a:ext uri="{FF2B5EF4-FFF2-40B4-BE49-F238E27FC236}">
                <a16:creationId xmlns:a16="http://schemas.microsoft.com/office/drawing/2014/main" id="{FF585A7D-D2A5-48D6-9877-7D43E33E52E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4000" y="414868"/>
            <a:ext cx="1546943" cy="1065653"/>
          </a:xfrm>
          <a:prstGeom prst="rect">
            <a:avLst/>
          </a:prstGeom>
        </p:spPr>
      </p:pic>
    </p:spTree>
    <p:extLst>
      <p:ext uri="{BB962C8B-B14F-4D97-AF65-F5344CB8AC3E}">
        <p14:creationId xmlns:p14="http://schemas.microsoft.com/office/powerpoint/2010/main" val="39481167"/>
      </p:ext>
    </p:extLst>
  </p:cSld>
  <p:clrMapOvr>
    <a:masterClrMapping/>
  </p:clrMapOvr>
  <p:extLst>
    <p:ext uri="{DCECCB84-F9BA-43D5-87BE-67443E8EF086}">
      <p15:sldGuideLst xmlns:p15="http://schemas.microsoft.com/office/powerpoint/2012/main">
        <p15:guide id="1" orient="horz" pos="2432">
          <p15:clr>
            <a:srgbClr val="FBAE40"/>
          </p15:clr>
        </p15:guide>
        <p15:guide id="2" pos="234">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Úvodní snímek - inverzní">
    <p:bg>
      <p:bgRef idx="1001">
        <a:schemeClr val="bg2"/>
      </p:bgRef>
    </p:bg>
    <p:spTree>
      <p:nvGrpSpPr>
        <p:cNvPr id="1" name=""/>
        <p:cNvGrpSpPr/>
        <p:nvPr/>
      </p:nvGrpSpPr>
      <p:grpSpPr>
        <a:xfrm>
          <a:off x="0" y="0"/>
          <a:ext cx="0" cy="0"/>
          <a:chOff x="0" y="0"/>
          <a:chExt cx="0" cy="0"/>
        </a:xfrm>
      </p:grpSpPr>
      <p:sp>
        <p:nvSpPr>
          <p:cNvPr id="3" name="Zástupný symbol pro zápatí 2">
            <a:extLst>
              <a:ext uri="{FF2B5EF4-FFF2-40B4-BE49-F238E27FC236}">
                <a16:creationId xmlns:a16="http://schemas.microsoft.com/office/drawing/2014/main" id="{D8587455-5AC3-4F6B-BE52-826326AFD383}"/>
              </a:ext>
            </a:extLst>
          </p:cNvPr>
          <p:cNvSpPr>
            <a:spLocks noGrp="1"/>
          </p:cNvSpPr>
          <p:nvPr>
            <p:ph type="ftr" sz="quarter" idx="10"/>
          </p:nvPr>
        </p:nvSpPr>
        <p:spPr/>
        <p:txBody>
          <a:bodyPr/>
          <a:lstStyle>
            <a:lvl1pPr>
              <a:defRPr>
                <a:solidFill>
                  <a:schemeClr val="tx1"/>
                </a:solidFill>
              </a:defRPr>
            </a:lvl1pPr>
          </a:lstStyle>
          <a:p>
            <a:r>
              <a:rPr lang="cs-CZ" dirty="0"/>
              <a:t>Uživatel počítačové sítě – výukové materiály kurzu</a:t>
            </a:r>
          </a:p>
        </p:txBody>
      </p:sp>
      <p:sp>
        <p:nvSpPr>
          <p:cNvPr id="4" name="Zástupný symbol pro číslo snímku 3">
            <a:extLst>
              <a:ext uri="{FF2B5EF4-FFF2-40B4-BE49-F238E27FC236}">
                <a16:creationId xmlns:a16="http://schemas.microsoft.com/office/drawing/2014/main" id="{F3A84368-F699-48A6-8383-4822D7F23BC4}"/>
              </a:ext>
            </a:extLst>
          </p:cNvPr>
          <p:cNvSpPr>
            <a:spLocks noGrp="1"/>
          </p:cNvSpPr>
          <p:nvPr>
            <p:ph type="sldNum" sz="quarter" idx="11"/>
          </p:nvPr>
        </p:nvSpPr>
        <p:spPr/>
        <p:txBody>
          <a:bodyPr/>
          <a:lstStyle>
            <a:lvl1pPr>
              <a:defRPr>
                <a:solidFill>
                  <a:schemeClr val="tx1"/>
                </a:solidFill>
              </a:defRPr>
            </a:lvl1pPr>
          </a:lstStyle>
          <a:p>
            <a:fld id="{0DE708CC-0C3F-4567-9698-B54C0F35BD31}" type="slidenum">
              <a:rPr lang="cs-CZ" altLang="cs-CZ" smtClean="0"/>
              <a:pPr/>
              <a:t>‹#›</a:t>
            </a:fld>
            <a:endParaRPr lang="cs-CZ" altLang="cs-CZ" dirty="0"/>
          </a:p>
        </p:txBody>
      </p:sp>
      <p:sp>
        <p:nvSpPr>
          <p:cNvPr id="7" name="Nadpis 6">
            <a:extLst>
              <a:ext uri="{FF2B5EF4-FFF2-40B4-BE49-F238E27FC236}">
                <a16:creationId xmlns:a16="http://schemas.microsoft.com/office/drawing/2014/main" id="{322FA9F0-97E4-45C3-84A8-592F85A6A3A2}"/>
              </a:ext>
            </a:extLst>
          </p:cNvPr>
          <p:cNvSpPr>
            <a:spLocks noGrp="1"/>
          </p:cNvSpPr>
          <p:nvPr>
            <p:ph type="title" hasCustomPrompt="1"/>
          </p:nvPr>
        </p:nvSpPr>
        <p:spPr>
          <a:xfrm>
            <a:off x="398502" y="2900365"/>
            <a:ext cx="11361600" cy="1171580"/>
          </a:xfrm>
        </p:spPr>
        <p:txBody>
          <a:bodyPr anchor="t"/>
          <a:lstStyle>
            <a:lvl1pPr algn="l">
              <a:lnSpc>
                <a:spcPts val="4400"/>
              </a:lnSpc>
              <a:defRPr sz="4400">
                <a:solidFill>
                  <a:schemeClr val="tx1"/>
                </a:solidFill>
              </a:defRPr>
            </a:lvl1pPr>
          </a:lstStyle>
          <a:p>
            <a:r>
              <a:rPr lang="cs-CZ" dirty="0"/>
              <a:t>Kliknutím vložíte nadpis</a:t>
            </a:r>
          </a:p>
        </p:txBody>
      </p:sp>
      <p:sp>
        <p:nvSpPr>
          <p:cNvPr id="8" name="Podnadpis 2"/>
          <p:cNvSpPr>
            <a:spLocks noGrp="1"/>
          </p:cNvSpPr>
          <p:nvPr>
            <p:ph type="subTitle" idx="1" hasCustomPrompt="1"/>
          </p:nvPr>
        </p:nvSpPr>
        <p:spPr>
          <a:xfrm>
            <a:off x="398502" y="4116402"/>
            <a:ext cx="11361600" cy="698497"/>
          </a:xfrm>
        </p:spPr>
        <p:txBody>
          <a:bodyPr anchor="t"/>
          <a:lstStyle>
            <a:lvl1pPr marL="0" indent="0" algn="l">
              <a:buNone/>
              <a:defRPr lang="cs-CZ" sz="2400" b="0" dirty="0">
                <a:solidFill>
                  <a:schemeClr val="tx1"/>
                </a:solidFill>
                <a:latin typeface="+mj-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cs-CZ" noProof="0" dirty="0"/>
              <a:t>Kliknutím vložíte podnadpis</a:t>
            </a:r>
          </a:p>
        </p:txBody>
      </p:sp>
      <p:pic>
        <p:nvPicPr>
          <p:cNvPr id="9" name="Obrázek 8">
            <a:extLst>
              <a:ext uri="{FF2B5EF4-FFF2-40B4-BE49-F238E27FC236}">
                <a16:creationId xmlns:a16="http://schemas.microsoft.com/office/drawing/2014/main" id="{FF585A7D-D2A5-48D6-9877-7D43E33E52E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4000" y="414868"/>
            <a:ext cx="1546943" cy="1065653"/>
          </a:xfrm>
          <a:prstGeom prst="rect">
            <a:avLst/>
          </a:prstGeom>
        </p:spPr>
      </p:pic>
    </p:spTree>
    <p:extLst>
      <p:ext uri="{BB962C8B-B14F-4D97-AF65-F5344CB8AC3E}">
        <p14:creationId xmlns:p14="http://schemas.microsoft.com/office/powerpoint/2010/main" val="2357774271"/>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432">
          <p15:clr>
            <a:srgbClr val="FBAE40"/>
          </p15:clr>
        </p15:guide>
        <p15:guide id="2" pos="234">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Rozdělovník (alternativní) 2">
    <p:bg>
      <p:bgPr>
        <a:solidFill>
          <a:srgbClr val="F01928"/>
        </a:solidFill>
        <a:effectLst/>
      </p:bgPr>
    </p:bg>
    <p:spTree>
      <p:nvGrpSpPr>
        <p:cNvPr id="1" name=""/>
        <p:cNvGrpSpPr/>
        <p:nvPr/>
      </p:nvGrpSpPr>
      <p:grpSpPr>
        <a:xfrm>
          <a:off x="0" y="0"/>
          <a:ext cx="0" cy="0"/>
          <a:chOff x="0" y="0"/>
          <a:chExt cx="0" cy="0"/>
        </a:xfrm>
      </p:grpSpPr>
      <p:sp>
        <p:nvSpPr>
          <p:cNvPr id="4" name="Zástupný symbol pro číslo snímku 3">
            <a:extLst>
              <a:ext uri="{FF2B5EF4-FFF2-40B4-BE49-F238E27FC236}">
                <a16:creationId xmlns:a16="http://schemas.microsoft.com/office/drawing/2014/main" id="{F3A84368-F699-48A6-8383-4822D7F23BC4}"/>
              </a:ext>
            </a:extLst>
          </p:cNvPr>
          <p:cNvSpPr>
            <a:spLocks noGrp="1"/>
          </p:cNvSpPr>
          <p:nvPr>
            <p:ph type="sldNum" sz="quarter" idx="11"/>
          </p:nvPr>
        </p:nvSpPr>
        <p:spPr/>
        <p:txBody>
          <a:bodyPr/>
          <a:lstStyle>
            <a:lvl1pPr>
              <a:defRPr>
                <a:solidFill>
                  <a:schemeClr val="bg1"/>
                </a:solidFill>
              </a:defRPr>
            </a:lvl1pPr>
          </a:lstStyle>
          <a:p>
            <a:fld id="{0DE708CC-0C3F-4567-9698-B54C0F35BD31}" type="slidenum">
              <a:rPr lang="cs-CZ" altLang="cs-CZ" smtClean="0"/>
              <a:pPr/>
              <a:t>‹#›</a:t>
            </a:fld>
            <a:endParaRPr lang="cs-CZ" altLang="cs-CZ" dirty="0"/>
          </a:p>
        </p:txBody>
      </p:sp>
      <p:sp>
        <p:nvSpPr>
          <p:cNvPr id="7" name="Nadpis 6">
            <a:extLst>
              <a:ext uri="{FF2B5EF4-FFF2-40B4-BE49-F238E27FC236}">
                <a16:creationId xmlns:a16="http://schemas.microsoft.com/office/drawing/2014/main" id="{322FA9F0-97E4-45C3-84A8-592F85A6A3A2}"/>
              </a:ext>
            </a:extLst>
          </p:cNvPr>
          <p:cNvSpPr>
            <a:spLocks noGrp="1"/>
          </p:cNvSpPr>
          <p:nvPr>
            <p:ph type="title" hasCustomPrompt="1"/>
          </p:nvPr>
        </p:nvSpPr>
        <p:spPr>
          <a:xfrm>
            <a:off x="398502" y="2900365"/>
            <a:ext cx="5246518" cy="1171580"/>
          </a:xfrm>
        </p:spPr>
        <p:txBody>
          <a:bodyPr anchor="t"/>
          <a:lstStyle>
            <a:lvl1pPr algn="l">
              <a:lnSpc>
                <a:spcPts val="4400"/>
              </a:lnSpc>
              <a:defRPr sz="4400">
                <a:solidFill>
                  <a:schemeClr val="bg1"/>
                </a:solidFill>
              </a:defRPr>
            </a:lvl1pPr>
          </a:lstStyle>
          <a:p>
            <a:r>
              <a:rPr lang="cs-CZ" dirty="0"/>
              <a:t>Kliknutím vložíte nadpis</a:t>
            </a:r>
          </a:p>
        </p:txBody>
      </p:sp>
      <p:sp>
        <p:nvSpPr>
          <p:cNvPr id="8" name="Podnadpis 2"/>
          <p:cNvSpPr>
            <a:spLocks noGrp="1"/>
          </p:cNvSpPr>
          <p:nvPr>
            <p:ph type="subTitle" idx="1" hasCustomPrompt="1"/>
          </p:nvPr>
        </p:nvSpPr>
        <p:spPr>
          <a:xfrm>
            <a:off x="398502" y="4116402"/>
            <a:ext cx="5246518" cy="698497"/>
          </a:xfrm>
        </p:spPr>
        <p:txBody>
          <a:bodyPr anchor="t"/>
          <a:lstStyle>
            <a:lvl1pPr marL="0" indent="0" algn="l">
              <a:buNone/>
              <a:defRPr lang="cs-CZ" sz="2400" b="0" dirty="0">
                <a:solidFill>
                  <a:schemeClr val="bg1"/>
                </a:solidFill>
                <a:latin typeface="+mj-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cs-CZ" noProof="0" dirty="0"/>
              <a:t>Kliknutím vložíte podnadpis</a:t>
            </a:r>
          </a:p>
        </p:txBody>
      </p:sp>
      <p:pic>
        <p:nvPicPr>
          <p:cNvPr id="9" name="Obrázek 8">
            <a:extLst>
              <a:ext uri="{FF2B5EF4-FFF2-40B4-BE49-F238E27FC236}">
                <a16:creationId xmlns:a16="http://schemas.microsoft.com/office/drawing/2014/main" id="{FF585A7D-D2A5-48D6-9877-7D43E33E52E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4000" y="414868"/>
            <a:ext cx="1546943" cy="1065653"/>
          </a:xfrm>
          <a:prstGeom prst="rect">
            <a:avLst/>
          </a:prstGeom>
        </p:spPr>
      </p:pic>
      <p:sp>
        <p:nvSpPr>
          <p:cNvPr id="10" name="Zástupný symbol pro obrázek 7">
            <a:extLst>
              <a:ext uri="{FF2B5EF4-FFF2-40B4-BE49-F238E27FC236}">
                <a16:creationId xmlns:a16="http://schemas.microsoft.com/office/drawing/2014/main" id="{05C2E24A-1A94-4B14-B9BB-CA01DE5DD20D}"/>
              </a:ext>
            </a:extLst>
          </p:cNvPr>
          <p:cNvSpPr>
            <a:spLocks noGrp="1"/>
          </p:cNvSpPr>
          <p:nvPr>
            <p:ph type="pic" sz="quarter" idx="12" hasCustomPrompt="1"/>
          </p:nvPr>
        </p:nvSpPr>
        <p:spPr>
          <a:xfrm>
            <a:off x="6096000" y="0"/>
            <a:ext cx="6096000" cy="6857999"/>
          </a:xfrm>
        </p:spPr>
        <p:txBody>
          <a:bodyPr anchor="ctr"/>
          <a:lstStyle>
            <a:lvl1pPr algn="ctr">
              <a:defRPr>
                <a:solidFill>
                  <a:schemeClr val="bg1"/>
                </a:solidFill>
              </a:defRPr>
            </a:lvl1pPr>
          </a:lstStyle>
          <a:p>
            <a:r>
              <a:rPr lang="cs-CZ" dirty="0"/>
              <a:t>Kliknutím na ikonu vložíte obrázek</a:t>
            </a:r>
          </a:p>
        </p:txBody>
      </p:sp>
      <p:sp>
        <p:nvSpPr>
          <p:cNvPr id="12" name="Zástupný symbol pro zápatí 2">
            <a:extLst>
              <a:ext uri="{FF2B5EF4-FFF2-40B4-BE49-F238E27FC236}">
                <a16:creationId xmlns:a16="http://schemas.microsoft.com/office/drawing/2014/main" id="{CC921DFF-8B97-473C-919A-06F55168BDFE}"/>
              </a:ext>
            </a:extLst>
          </p:cNvPr>
          <p:cNvSpPr>
            <a:spLocks noGrp="1"/>
          </p:cNvSpPr>
          <p:nvPr>
            <p:ph type="ftr" sz="quarter" idx="10"/>
          </p:nvPr>
        </p:nvSpPr>
        <p:spPr>
          <a:xfrm>
            <a:off x="720000" y="6228000"/>
            <a:ext cx="4925020" cy="252000"/>
          </a:xfrm>
        </p:spPr>
        <p:txBody>
          <a:bodyPr/>
          <a:lstStyle>
            <a:lvl1pPr>
              <a:defRPr>
                <a:solidFill>
                  <a:schemeClr val="bg1"/>
                </a:solidFill>
              </a:defRPr>
            </a:lvl1pPr>
          </a:lstStyle>
          <a:p>
            <a:r>
              <a:rPr lang="cs-CZ"/>
              <a:t>Uživatel počítačové sítě – výukové materiály kurzu</a:t>
            </a:r>
            <a:endParaRPr lang="cs-CZ" dirty="0"/>
          </a:p>
        </p:txBody>
      </p:sp>
    </p:spTree>
    <p:extLst>
      <p:ext uri="{BB962C8B-B14F-4D97-AF65-F5344CB8AC3E}">
        <p14:creationId xmlns:p14="http://schemas.microsoft.com/office/powerpoint/2010/main" val="3819924859"/>
      </p:ext>
    </p:extLst>
  </p:cSld>
  <p:clrMapOvr>
    <a:masterClrMapping/>
  </p:clrMapOvr>
  <p:extLst>
    <p:ext uri="{DCECCB84-F9BA-43D5-87BE-67443E8EF086}">
      <p15:sldGuideLst xmlns:p15="http://schemas.microsoft.com/office/powerpoint/2012/main">
        <p15:guide id="1" orient="horz" pos="2432">
          <p15:clr>
            <a:srgbClr val="FBAE40"/>
          </p15:clr>
        </p15:guide>
        <p15:guide id="2" pos="234">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Inverzní s obrázkem">
    <p:bg>
      <p:bgPr>
        <a:solidFill>
          <a:srgbClr val="F01928"/>
        </a:solidFill>
        <a:effectLst/>
      </p:bgPr>
    </p:bg>
    <p:spTree>
      <p:nvGrpSpPr>
        <p:cNvPr id="1" name=""/>
        <p:cNvGrpSpPr/>
        <p:nvPr/>
      </p:nvGrpSpPr>
      <p:grpSpPr>
        <a:xfrm>
          <a:off x="0" y="0"/>
          <a:ext cx="0" cy="0"/>
          <a:chOff x="0" y="0"/>
          <a:chExt cx="0" cy="0"/>
        </a:xfrm>
      </p:grpSpPr>
      <p:sp>
        <p:nvSpPr>
          <p:cNvPr id="8" name="Zástupný symbol pro obrázek 7"/>
          <p:cNvSpPr>
            <a:spLocks noGrp="1"/>
          </p:cNvSpPr>
          <p:nvPr>
            <p:ph type="pic" sz="quarter" idx="12" hasCustomPrompt="1"/>
          </p:nvPr>
        </p:nvSpPr>
        <p:spPr>
          <a:xfrm>
            <a:off x="0" y="1"/>
            <a:ext cx="12192000" cy="5842000"/>
          </a:xfrm>
        </p:spPr>
        <p:txBody>
          <a:bodyPr anchor="ctr"/>
          <a:lstStyle>
            <a:lvl1pPr algn="ctr">
              <a:defRPr>
                <a:solidFill>
                  <a:schemeClr val="bg1"/>
                </a:solidFill>
              </a:defRPr>
            </a:lvl1pPr>
          </a:lstStyle>
          <a:p>
            <a:r>
              <a:rPr lang="cs-CZ" dirty="0"/>
              <a:t>Kliknutím na ikonu vložíte obrázek</a:t>
            </a:r>
          </a:p>
        </p:txBody>
      </p:sp>
      <p:pic>
        <p:nvPicPr>
          <p:cNvPr id="2" name="Obrázek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5419" cy="597600"/>
          </a:xfrm>
          <a:prstGeom prst="rect">
            <a:avLst/>
          </a:prstGeom>
        </p:spPr>
      </p:pic>
      <p:sp>
        <p:nvSpPr>
          <p:cNvPr id="7" name="Zástupný symbol pro text 5">
            <a:extLst>
              <a:ext uri="{FF2B5EF4-FFF2-40B4-BE49-F238E27FC236}">
                <a16:creationId xmlns:a16="http://schemas.microsoft.com/office/drawing/2014/main" id="{46E80635-6C5C-49F3-8F11-AD16586CD07D}"/>
              </a:ext>
            </a:extLst>
          </p:cNvPr>
          <p:cNvSpPr>
            <a:spLocks noGrp="1"/>
          </p:cNvSpPr>
          <p:nvPr>
            <p:ph type="body" sz="quarter" idx="13" hasCustomPrompt="1"/>
          </p:nvPr>
        </p:nvSpPr>
        <p:spPr>
          <a:xfrm>
            <a:off x="720000" y="6040795"/>
            <a:ext cx="8555976" cy="510831"/>
          </a:xfrm>
        </p:spPr>
        <p:txBody>
          <a:bodyPr lIns="0" tIns="0" rIns="0" bIns="0" numCol="1" spcCol="324000">
            <a:noAutofit/>
          </a:bodyPr>
          <a:lstStyle>
            <a:lvl1pPr marL="0" marR="0" indent="0" algn="l" defTabSz="914400" rtl="0" eaLnBrk="1" fontAlgn="base" latinLnBrk="0" hangingPunct="1">
              <a:lnSpc>
                <a:spcPts val="1800"/>
              </a:lnSpc>
              <a:spcBef>
                <a:spcPts val="0"/>
              </a:spcBef>
              <a:spcAft>
                <a:spcPct val="0"/>
              </a:spcAft>
              <a:buClr>
                <a:schemeClr val="tx2"/>
              </a:buClr>
              <a:buSzPct val="100000"/>
              <a:buFontTx/>
              <a:buNone/>
              <a:tabLst/>
              <a:defRPr sz="1500" b="0">
                <a:solidFill>
                  <a:schemeClr val="bg1"/>
                </a:solidFill>
              </a:defRPr>
            </a:lvl1pPr>
            <a:lvl2pPr algn="l">
              <a:defRPr u="none"/>
            </a:lvl2pPr>
            <a:lvl3pPr algn="l">
              <a:defRPr>
                <a:latin typeface="+mn-lt"/>
              </a:defRPr>
            </a:lvl3pPr>
            <a:lvl4pPr algn="l">
              <a:defRPr/>
            </a:lvl4pPr>
            <a:lvl5pPr algn="l">
              <a:defRPr/>
            </a:lvl5pPr>
          </a:lstStyle>
          <a:p>
            <a:pPr lvl="0"/>
            <a:r>
              <a:rPr lang="cs-CZ" noProof="0" dirty="0"/>
              <a:t>Kliknutím vložíte text</a:t>
            </a:r>
          </a:p>
        </p:txBody>
      </p:sp>
    </p:spTree>
    <p:extLst>
      <p:ext uri="{BB962C8B-B14F-4D97-AF65-F5344CB8AC3E}">
        <p14:creationId xmlns:p14="http://schemas.microsoft.com/office/powerpoint/2010/main" val="19642117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MUNI MED slide">
    <p:bg>
      <p:bgPr>
        <a:solidFill>
          <a:srgbClr val="F01928"/>
        </a:solidFill>
        <a:effectLst/>
      </p:bgPr>
    </p:bg>
    <p:spTree>
      <p:nvGrpSpPr>
        <p:cNvPr id="1" name=""/>
        <p:cNvGrpSpPr/>
        <p:nvPr/>
      </p:nvGrpSpPr>
      <p:grpSpPr>
        <a:xfrm>
          <a:off x="0" y="0"/>
          <a:ext cx="0" cy="0"/>
          <a:chOff x="0" y="0"/>
          <a:chExt cx="0" cy="0"/>
        </a:xfrm>
      </p:grpSpPr>
      <p:pic>
        <p:nvPicPr>
          <p:cNvPr id="3" name="Grafický objekt 5">
            <a:extLst>
              <a:ext uri="{FF2B5EF4-FFF2-40B4-BE49-F238E27FC236}">
                <a16:creationId xmlns:a16="http://schemas.microsoft.com/office/drawing/2014/main" id="{B05C908F-B8F4-4FC8-A2D7-35366122770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42872" y="2014647"/>
            <a:ext cx="4106255" cy="2828705"/>
          </a:xfrm>
          <a:prstGeom prst="rect">
            <a:avLst/>
          </a:prstGeom>
        </p:spPr>
      </p:pic>
    </p:spTree>
    <p:extLst>
      <p:ext uri="{BB962C8B-B14F-4D97-AF65-F5344CB8AC3E}">
        <p14:creationId xmlns:p14="http://schemas.microsoft.com/office/powerpoint/2010/main" val="3009703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Úvodní snímek">
    <p:spTree>
      <p:nvGrpSpPr>
        <p:cNvPr id="1" name=""/>
        <p:cNvGrpSpPr/>
        <p:nvPr/>
      </p:nvGrpSpPr>
      <p:grpSpPr>
        <a:xfrm>
          <a:off x="0" y="0"/>
          <a:ext cx="0" cy="0"/>
          <a:chOff x="0" y="0"/>
          <a:chExt cx="0" cy="0"/>
        </a:xfrm>
      </p:grpSpPr>
      <p:sp>
        <p:nvSpPr>
          <p:cNvPr id="3" name="Zástupný symbol pro zápatí 2">
            <a:extLst>
              <a:ext uri="{FF2B5EF4-FFF2-40B4-BE49-F238E27FC236}">
                <a16:creationId xmlns:a16="http://schemas.microsoft.com/office/drawing/2014/main" id="{D8587455-5AC3-4F6B-BE52-826326AFD383}"/>
              </a:ext>
            </a:extLst>
          </p:cNvPr>
          <p:cNvSpPr>
            <a:spLocks noGrp="1"/>
          </p:cNvSpPr>
          <p:nvPr>
            <p:ph type="ftr" sz="quarter" idx="10"/>
          </p:nvPr>
        </p:nvSpPr>
        <p:spPr/>
        <p:txBody>
          <a:bodyPr/>
          <a:lstStyle>
            <a:lvl1pPr>
              <a:defRPr/>
            </a:lvl1pPr>
          </a:lstStyle>
          <a:p>
            <a:r>
              <a:rPr lang="cs-CZ"/>
              <a:t>Uživatel počítačové sítě – výukové materiály kurzu</a:t>
            </a:r>
            <a:endParaRPr lang="cs-CZ" dirty="0"/>
          </a:p>
        </p:txBody>
      </p:sp>
      <p:sp>
        <p:nvSpPr>
          <p:cNvPr id="4" name="Zástupný symbol pro číslo snímku 3">
            <a:extLst>
              <a:ext uri="{FF2B5EF4-FFF2-40B4-BE49-F238E27FC236}">
                <a16:creationId xmlns:a16="http://schemas.microsoft.com/office/drawing/2014/main" id="{F3A84368-F699-48A6-8383-4822D7F23BC4}"/>
              </a:ext>
            </a:extLst>
          </p:cNvPr>
          <p:cNvSpPr>
            <a:spLocks noGrp="1"/>
          </p:cNvSpPr>
          <p:nvPr>
            <p:ph type="sldNum" sz="quarter" idx="11"/>
          </p:nvPr>
        </p:nvSpPr>
        <p:spPr/>
        <p:txBody>
          <a:bodyPr/>
          <a:lstStyle/>
          <a:p>
            <a:fld id="{0DE708CC-0C3F-4567-9698-B54C0F35BD31}" type="slidenum">
              <a:rPr lang="cs-CZ" altLang="cs-CZ" noProof="0" smtClean="0"/>
              <a:pPr/>
              <a:t>‹#›</a:t>
            </a:fld>
            <a:endParaRPr lang="cs-CZ" altLang="cs-CZ" noProof="0" dirty="0"/>
          </a:p>
        </p:txBody>
      </p:sp>
      <p:sp>
        <p:nvSpPr>
          <p:cNvPr id="7" name="Nadpis 6">
            <a:extLst>
              <a:ext uri="{FF2B5EF4-FFF2-40B4-BE49-F238E27FC236}">
                <a16:creationId xmlns:a16="http://schemas.microsoft.com/office/drawing/2014/main" id="{322FA9F0-97E4-45C3-84A8-592F85A6A3A2}"/>
              </a:ext>
            </a:extLst>
          </p:cNvPr>
          <p:cNvSpPr>
            <a:spLocks noGrp="1"/>
          </p:cNvSpPr>
          <p:nvPr>
            <p:ph type="title" hasCustomPrompt="1"/>
          </p:nvPr>
        </p:nvSpPr>
        <p:spPr>
          <a:xfrm>
            <a:off x="398502" y="3324578"/>
            <a:ext cx="11361600" cy="496712"/>
          </a:xfrm>
        </p:spPr>
        <p:txBody>
          <a:bodyPr anchor="t"/>
          <a:lstStyle>
            <a:lvl1pPr algn="ctr">
              <a:lnSpc>
                <a:spcPts val="4400"/>
              </a:lnSpc>
              <a:defRPr sz="4400">
                <a:effectLst>
                  <a:outerShdw blurRad="38100" dist="38100" dir="2700000" algn="tl">
                    <a:srgbClr val="000000">
                      <a:alpha val="43137"/>
                    </a:srgbClr>
                  </a:outerShdw>
                </a:effectLst>
              </a:defRPr>
            </a:lvl1pPr>
          </a:lstStyle>
          <a:p>
            <a:r>
              <a:rPr lang="cs-CZ" dirty="0"/>
              <a:t>Kliknutím vložíte nadpis</a:t>
            </a:r>
            <a:endParaRPr lang="cs-CZ" noProof="0" dirty="0"/>
          </a:p>
        </p:txBody>
      </p:sp>
      <p:pic>
        <p:nvPicPr>
          <p:cNvPr id="6" name="Obrázek 5">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4000" y="414000"/>
            <a:ext cx="1546943" cy="1067390"/>
          </a:xfrm>
          <a:prstGeom prst="rect">
            <a:avLst/>
          </a:prstGeom>
        </p:spPr>
      </p:pic>
    </p:spTree>
    <p:extLst>
      <p:ext uri="{BB962C8B-B14F-4D97-AF65-F5344CB8AC3E}">
        <p14:creationId xmlns:p14="http://schemas.microsoft.com/office/powerpoint/2010/main" val="257692942"/>
      </p:ext>
    </p:extLst>
  </p:cSld>
  <p:clrMapOvr>
    <a:masterClrMapping/>
  </p:clrMapOvr>
  <p:extLst>
    <p:ext uri="{DCECCB84-F9BA-43D5-87BE-67443E8EF086}">
      <p15:sldGuideLst xmlns:p15="http://schemas.microsoft.com/office/powerpoint/2012/main">
        <p15:guide id="1" orient="horz" pos="2432">
          <p15:clr>
            <a:srgbClr val="FBAE40"/>
          </p15:clr>
        </p15:guide>
        <p15:guide id="2" pos="234">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MUNI slide">
    <p:bg>
      <p:bgRef idx="1001">
        <a:schemeClr val="bg2"/>
      </p:bgRef>
    </p:bg>
    <p:spTree>
      <p:nvGrpSpPr>
        <p:cNvPr id="1" name=""/>
        <p:cNvGrpSpPr/>
        <p:nvPr/>
      </p:nvGrpSpPr>
      <p:grpSpPr>
        <a:xfrm>
          <a:off x="0" y="0"/>
          <a:ext cx="0" cy="0"/>
          <a:chOff x="0" y="0"/>
          <a:chExt cx="0" cy="0"/>
        </a:xfrm>
      </p:grpSpPr>
      <p:pic>
        <p:nvPicPr>
          <p:cNvPr id="7" name="Obrázek 6">
            <a:extLst>
              <a:ext uri="{FF2B5EF4-FFF2-40B4-BE49-F238E27FC236}">
                <a16:creationId xmlns:a16="http://schemas.microsoft.com/office/drawing/2014/main" id="{C4DCCB8A-E23F-49B6-A0BE-D9E395C4E75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650956" y="2298933"/>
            <a:ext cx="8725020" cy="2260133"/>
          </a:xfrm>
          <a:prstGeom prst="rect">
            <a:avLst/>
          </a:prstGeom>
        </p:spPr>
      </p:pic>
    </p:spTree>
    <p:extLst>
      <p:ext uri="{BB962C8B-B14F-4D97-AF65-F5344CB8AC3E}">
        <p14:creationId xmlns:p14="http://schemas.microsoft.com/office/powerpoint/2010/main" val="791214269"/>
      </p:ext>
    </p:extLst>
  </p:cSld>
  <p:clrMapOvr>
    <a:overrideClrMapping bg1="dk1" tx1="lt1" bg2="dk2" tx2="lt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Nadpis a obsah">
    <p:spTree>
      <p:nvGrpSpPr>
        <p:cNvPr id="1" name=""/>
        <p:cNvGrpSpPr/>
        <p:nvPr/>
      </p:nvGrpSpPr>
      <p:grpSpPr>
        <a:xfrm>
          <a:off x="0" y="0"/>
          <a:ext cx="0" cy="0"/>
          <a:chOff x="0" y="0"/>
          <a:chExt cx="0" cy="0"/>
        </a:xfrm>
      </p:grpSpPr>
      <p:sp>
        <p:nvSpPr>
          <p:cNvPr id="4" name="Zástupný symbol pro zápatí 3"/>
          <p:cNvSpPr>
            <a:spLocks noGrp="1"/>
          </p:cNvSpPr>
          <p:nvPr>
            <p:ph type="ftr" sz="quarter" idx="10"/>
          </p:nvPr>
        </p:nvSpPr>
        <p:spPr>
          <a:xfrm>
            <a:off x="720000" y="6228000"/>
            <a:ext cx="7920000" cy="252000"/>
          </a:xfrm>
        </p:spPr>
        <p:txBody>
          <a:bodyPr/>
          <a:lstStyle>
            <a:lvl1pPr>
              <a:defRPr sz="1200"/>
            </a:lvl1pPr>
          </a:lstStyle>
          <a:p>
            <a:r>
              <a:rPr lang="cs-CZ" dirty="0"/>
              <a:t>Uživatel počítačové sítě – výukové materiály kurzu</a:t>
            </a:r>
          </a:p>
        </p:txBody>
      </p:sp>
      <p:sp>
        <p:nvSpPr>
          <p:cNvPr id="5" name="Zástupný symbol pro číslo snímku 4"/>
          <p:cNvSpPr>
            <a:spLocks noGrp="1"/>
          </p:cNvSpPr>
          <p:nvPr>
            <p:ph type="sldNum" sz="quarter" idx="11"/>
          </p:nvPr>
        </p:nvSpPr>
        <p:spPr/>
        <p:txBody>
          <a:bodyPr/>
          <a:lstStyle>
            <a:lvl1pPr>
              <a:defRPr/>
            </a:lvl1pPr>
          </a:lstStyle>
          <a:p>
            <a:fld id="{0970407D-EE58-4A0B-824B-1D3AE42DD9CF}" type="slidenum">
              <a:rPr lang="cs-CZ" altLang="cs-CZ"/>
              <a:pPr/>
              <a:t>‹#›</a:t>
            </a:fld>
            <a:endParaRPr lang="cs-CZ" altLang="cs-CZ" dirty="0"/>
          </a:p>
        </p:txBody>
      </p:sp>
      <p:sp>
        <p:nvSpPr>
          <p:cNvPr id="13" name="Nadpis 12">
            <a:extLst>
              <a:ext uri="{FF2B5EF4-FFF2-40B4-BE49-F238E27FC236}">
                <a16:creationId xmlns:a16="http://schemas.microsoft.com/office/drawing/2014/main" id="{6B0440B8-6781-4DF7-853B-03D5855A8CB8}"/>
              </a:ext>
            </a:extLst>
          </p:cNvPr>
          <p:cNvSpPr>
            <a:spLocks noGrp="1"/>
          </p:cNvSpPr>
          <p:nvPr>
            <p:ph type="title" hasCustomPrompt="1"/>
          </p:nvPr>
        </p:nvSpPr>
        <p:spPr/>
        <p:txBody>
          <a:bodyPr/>
          <a:lstStyle>
            <a:lvl1pPr>
              <a:defRPr>
                <a:effectLst>
                  <a:outerShdw blurRad="38100" dist="38100" dir="2700000" algn="tl">
                    <a:srgbClr val="000000">
                      <a:alpha val="43137"/>
                    </a:srgbClr>
                  </a:outerShdw>
                </a:effectLst>
              </a:defRPr>
            </a:lvl1pPr>
          </a:lstStyle>
          <a:p>
            <a:r>
              <a:rPr lang="cs-CZ" dirty="0"/>
              <a:t>Kliknutím vložíte nadpis</a:t>
            </a:r>
          </a:p>
        </p:txBody>
      </p:sp>
      <p:pic>
        <p:nvPicPr>
          <p:cNvPr id="9" name="Obrázek 8">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
        <p:nvSpPr>
          <p:cNvPr id="8" name="Zástupný symbol pro obsah 2">
            <a:extLst>
              <a:ext uri="{FF2B5EF4-FFF2-40B4-BE49-F238E27FC236}">
                <a16:creationId xmlns:a16="http://schemas.microsoft.com/office/drawing/2014/main" id="{390E4E2C-8A81-45F0-A5ED-59F1EE588AF9}"/>
              </a:ext>
            </a:extLst>
          </p:cNvPr>
          <p:cNvSpPr>
            <a:spLocks noGrp="1"/>
          </p:cNvSpPr>
          <p:nvPr>
            <p:ph idx="1" hasCustomPrompt="1"/>
          </p:nvPr>
        </p:nvSpPr>
        <p:spPr>
          <a:xfrm>
            <a:off x="720000" y="1692002"/>
            <a:ext cx="10753200" cy="4139998"/>
          </a:xfrm>
          <a:prstGeom prst="rect">
            <a:avLst/>
          </a:prstGeom>
        </p:spPr>
        <p:txBody>
          <a:bodyPr/>
          <a:lstStyle>
            <a:lvl1pPr marL="252000" indent="-180000">
              <a:lnSpc>
                <a:spcPts val="36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cs-CZ" noProof="0" dirty="0"/>
              <a:t>Kliknutím vložíte text</a:t>
            </a:r>
            <a:endParaRPr lang="en-GB" noProof="0" dirty="0"/>
          </a:p>
          <a:p>
            <a:pPr lvl="1"/>
            <a:r>
              <a:rPr lang="cs-CZ" noProof="0" dirty="0"/>
              <a:t>Druhá úroveň</a:t>
            </a:r>
            <a:endParaRPr lang="en-GB" noProof="0" dirty="0"/>
          </a:p>
          <a:p>
            <a:pPr lvl="2"/>
            <a:r>
              <a:rPr lang="cs-CZ" noProof="0" dirty="0"/>
              <a:t>Třetí úroveň</a:t>
            </a:r>
            <a:endParaRPr lang="en-GB" noProof="0" dirty="0"/>
          </a:p>
        </p:txBody>
      </p:sp>
    </p:spTree>
    <p:extLst>
      <p:ext uri="{BB962C8B-B14F-4D97-AF65-F5344CB8AC3E}">
        <p14:creationId xmlns:p14="http://schemas.microsoft.com/office/powerpoint/2010/main" val="1691229579"/>
      </p:ext>
    </p:extLst>
  </p:cSld>
  <p:clrMapOvr>
    <a:masterClrMapping/>
  </p:clrMapOvr>
  <p:extLst>
    <p:ext uri="{DCECCB84-F9BA-43D5-87BE-67443E8EF086}">
      <p15:sldGuideLst xmlns:p15="http://schemas.microsoft.com/office/powerpoint/2012/main">
        <p15:guide id="1" orient="horz" pos="3997" userDrawn="1">
          <p15:clr>
            <a:srgbClr val="FBAE40"/>
          </p15:clr>
        </p15:guide>
        <p15:guide id="2" pos="438"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Nadpis a obsah">
    <p:bg>
      <p:bgRef idx="1002">
        <a:schemeClr val="bg1"/>
      </p:bgRef>
    </p:bg>
    <p:spTree>
      <p:nvGrpSpPr>
        <p:cNvPr id="1" name=""/>
        <p:cNvGrpSpPr/>
        <p:nvPr/>
      </p:nvGrpSpPr>
      <p:grpSpPr>
        <a:xfrm>
          <a:off x="0" y="0"/>
          <a:ext cx="0" cy="0"/>
          <a:chOff x="0" y="0"/>
          <a:chExt cx="0" cy="0"/>
        </a:xfrm>
      </p:grpSpPr>
      <p:sp>
        <p:nvSpPr>
          <p:cNvPr id="4" name="Zástupný symbol pro zápatí 3"/>
          <p:cNvSpPr>
            <a:spLocks noGrp="1"/>
          </p:cNvSpPr>
          <p:nvPr>
            <p:ph type="ftr" sz="quarter" idx="10"/>
          </p:nvPr>
        </p:nvSpPr>
        <p:spPr>
          <a:xfrm>
            <a:off x="720000" y="6228000"/>
            <a:ext cx="7920000" cy="252000"/>
          </a:xfrm>
        </p:spPr>
        <p:txBody>
          <a:bodyPr/>
          <a:lstStyle>
            <a:lvl1pPr>
              <a:defRPr sz="1200"/>
            </a:lvl1pPr>
          </a:lstStyle>
          <a:p>
            <a:r>
              <a:rPr lang="cs-CZ" dirty="0"/>
              <a:t>Uživatel počítačové sítě – výukové materiály kurzu</a:t>
            </a:r>
          </a:p>
        </p:txBody>
      </p:sp>
      <p:sp>
        <p:nvSpPr>
          <p:cNvPr id="5" name="Zástupný symbol pro číslo snímku 4"/>
          <p:cNvSpPr>
            <a:spLocks noGrp="1"/>
          </p:cNvSpPr>
          <p:nvPr>
            <p:ph type="sldNum" sz="quarter" idx="11"/>
          </p:nvPr>
        </p:nvSpPr>
        <p:spPr/>
        <p:txBody>
          <a:bodyPr/>
          <a:lstStyle>
            <a:lvl1pPr>
              <a:defRPr/>
            </a:lvl1pPr>
          </a:lstStyle>
          <a:p>
            <a:fld id="{0970407D-EE58-4A0B-824B-1D3AE42DD9CF}" type="slidenum">
              <a:rPr lang="cs-CZ" altLang="cs-CZ"/>
              <a:pPr/>
              <a:t>‹#›</a:t>
            </a:fld>
            <a:endParaRPr lang="cs-CZ" altLang="cs-CZ" dirty="0"/>
          </a:p>
        </p:txBody>
      </p:sp>
      <p:sp>
        <p:nvSpPr>
          <p:cNvPr id="13" name="Nadpis 12">
            <a:extLst>
              <a:ext uri="{FF2B5EF4-FFF2-40B4-BE49-F238E27FC236}">
                <a16:creationId xmlns:a16="http://schemas.microsoft.com/office/drawing/2014/main" id="{6B0440B8-6781-4DF7-853B-03D5855A8CB8}"/>
              </a:ext>
            </a:extLst>
          </p:cNvPr>
          <p:cNvSpPr>
            <a:spLocks noGrp="1"/>
          </p:cNvSpPr>
          <p:nvPr>
            <p:ph type="title" hasCustomPrompt="1"/>
          </p:nvPr>
        </p:nvSpPr>
        <p:spPr/>
        <p:txBody>
          <a:bodyPr/>
          <a:lstStyle/>
          <a:p>
            <a:r>
              <a:rPr lang="cs-CZ" dirty="0"/>
              <a:t>Kliknutím vložíte nadpis</a:t>
            </a:r>
          </a:p>
        </p:txBody>
      </p:sp>
      <p:pic>
        <p:nvPicPr>
          <p:cNvPr id="9" name="Obrázek 8">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
        <p:nvSpPr>
          <p:cNvPr id="8" name="Zástupný symbol pro obsah 2">
            <a:extLst>
              <a:ext uri="{FF2B5EF4-FFF2-40B4-BE49-F238E27FC236}">
                <a16:creationId xmlns:a16="http://schemas.microsoft.com/office/drawing/2014/main" id="{390E4E2C-8A81-45F0-A5ED-59F1EE588AF9}"/>
              </a:ext>
            </a:extLst>
          </p:cNvPr>
          <p:cNvSpPr>
            <a:spLocks noGrp="1"/>
          </p:cNvSpPr>
          <p:nvPr>
            <p:ph idx="1" hasCustomPrompt="1"/>
          </p:nvPr>
        </p:nvSpPr>
        <p:spPr>
          <a:xfrm>
            <a:off x="720000" y="1692002"/>
            <a:ext cx="10753200" cy="4139998"/>
          </a:xfrm>
          <a:prstGeom prst="rect">
            <a:avLst/>
          </a:prstGeom>
        </p:spPr>
        <p:txBody>
          <a:bodyPr/>
          <a:lstStyle>
            <a:lvl1pPr marL="252000" indent="-180000">
              <a:lnSpc>
                <a:spcPts val="36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cs-CZ" noProof="0" dirty="0"/>
              <a:t>Kliknutím vložíte text</a:t>
            </a:r>
            <a:endParaRPr lang="en-GB" noProof="0" dirty="0"/>
          </a:p>
          <a:p>
            <a:pPr lvl="1"/>
            <a:r>
              <a:rPr lang="cs-CZ" noProof="0" dirty="0"/>
              <a:t>Druhá úroveň</a:t>
            </a:r>
            <a:endParaRPr lang="en-GB" noProof="0" dirty="0"/>
          </a:p>
          <a:p>
            <a:pPr lvl="2"/>
            <a:r>
              <a:rPr lang="cs-CZ" noProof="0" dirty="0"/>
              <a:t>Třetí úroveň</a:t>
            </a:r>
            <a:endParaRPr lang="en-GB" noProof="0" dirty="0"/>
          </a:p>
        </p:txBody>
      </p:sp>
    </p:spTree>
    <p:extLst>
      <p:ext uri="{BB962C8B-B14F-4D97-AF65-F5344CB8AC3E}">
        <p14:creationId xmlns:p14="http://schemas.microsoft.com/office/powerpoint/2010/main" val="2309049687"/>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3997">
          <p15:clr>
            <a:srgbClr val="FBAE40"/>
          </p15:clr>
        </p15:guide>
        <p15:guide id="2" pos="438">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Nadpis, podnadpis a obsah">
    <p:spTree>
      <p:nvGrpSpPr>
        <p:cNvPr id="1" name=""/>
        <p:cNvGrpSpPr/>
        <p:nvPr/>
      </p:nvGrpSpPr>
      <p:grpSpPr>
        <a:xfrm>
          <a:off x="0" y="0"/>
          <a:ext cx="0" cy="0"/>
          <a:chOff x="0" y="0"/>
          <a:chExt cx="0" cy="0"/>
        </a:xfrm>
      </p:grpSpPr>
      <p:sp>
        <p:nvSpPr>
          <p:cNvPr id="4" name="Zástupný symbol pro zápatí 3"/>
          <p:cNvSpPr>
            <a:spLocks noGrp="1"/>
          </p:cNvSpPr>
          <p:nvPr>
            <p:ph type="ftr" sz="quarter" idx="10"/>
          </p:nvPr>
        </p:nvSpPr>
        <p:spPr/>
        <p:txBody>
          <a:bodyPr/>
          <a:lstStyle>
            <a:lvl1pPr>
              <a:defRPr sz="1200"/>
            </a:lvl1pPr>
          </a:lstStyle>
          <a:p>
            <a:r>
              <a:rPr lang="cs-CZ" dirty="0"/>
              <a:t>Uživatel počítačové sítě – výukové materiály kurzu</a:t>
            </a:r>
          </a:p>
        </p:txBody>
      </p:sp>
      <p:sp>
        <p:nvSpPr>
          <p:cNvPr id="5" name="Zástupný symbol pro číslo snímku 4"/>
          <p:cNvSpPr>
            <a:spLocks noGrp="1"/>
          </p:cNvSpPr>
          <p:nvPr>
            <p:ph type="sldNum" sz="quarter" idx="11"/>
          </p:nvPr>
        </p:nvSpPr>
        <p:spPr/>
        <p:txBody>
          <a:bodyPr/>
          <a:lstStyle>
            <a:lvl1pPr>
              <a:defRPr/>
            </a:lvl1pPr>
          </a:lstStyle>
          <a:p>
            <a:fld id="{0970407D-EE58-4A0B-824B-1D3AE42DD9CF}" type="slidenum">
              <a:rPr lang="cs-CZ" altLang="cs-CZ"/>
              <a:pPr/>
              <a:t>‹#›</a:t>
            </a:fld>
            <a:endParaRPr lang="cs-CZ" altLang="cs-CZ" dirty="0"/>
          </a:p>
        </p:txBody>
      </p:sp>
      <p:sp>
        <p:nvSpPr>
          <p:cNvPr id="7" name="Zástupný symbol pro text 7">
            <a:extLst>
              <a:ext uri="{FF2B5EF4-FFF2-40B4-BE49-F238E27FC236}">
                <a16:creationId xmlns:a16="http://schemas.microsoft.com/office/drawing/2014/main" id="{9F610B39-FB78-4767-BA31-C3D4E7D5586C}"/>
              </a:ext>
            </a:extLst>
          </p:cNvPr>
          <p:cNvSpPr>
            <a:spLocks noGrp="1"/>
          </p:cNvSpPr>
          <p:nvPr>
            <p:ph type="body" sz="quarter" idx="13" hasCustomPrompt="1"/>
          </p:nvPr>
        </p:nvSpPr>
        <p:spPr>
          <a:xfrm>
            <a:off x="720725" y="1296001"/>
            <a:ext cx="10752138" cy="271576"/>
          </a:xfrm>
        </p:spPr>
        <p:txBody>
          <a:bodyPr lIns="0" tIns="0" rIns="0" bIns="0">
            <a:noAutofit/>
          </a:bodyPr>
          <a:lstStyle>
            <a:lvl1pPr algn="l">
              <a:lnSpc>
                <a:spcPts val="2300"/>
              </a:lnSpc>
              <a:defRPr sz="2000" b="0">
                <a:solidFill>
                  <a:schemeClr val="tx2"/>
                </a:solidFill>
              </a:defRPr>
            </a:lvl1pPr>
          </a:lstStyle>
          <a:p>
            <a:pPr lvl="0"/>
            <a:r>
              <a:rPr lang="cs-CZ" noProof="0" dirty="0"/>
              <a:t>Kliknutím vložíte podnadpis</a:t>
            </a:r>
          </a:p>
        </p:txBody>
      </p:sp>
      <p:sp>
        <p:nvSpPr>
          <p:cNvPr id="13" name="Nadpis 12">
            <a:extLst>
              <a:ext uri="{FF2B5EF4-FFF2-40B4-BE49-F238E27FC236}">
                <a16:creationId xmlns:a16="http://schemas.microsoft.com/office/drawing/2014/main" id="{6B0440B8-6781-4DF7-853B-03D5855A8CB8}"/>
              </a:ext>
            </a:extLst>
          </p:cNvPr>
          <p:cNvSpPr>
            <a:spLocks noGrp="1"/>
          </p:cNvSpPr>
          <p:nvPr>
            <p:ph type="title" hasCustomPrompt="1"/>
          </p:nvPr>
        </p:nvSpPr>
        <p:spPr/>
        <p:txBody>
          <a:bodyPr/>
          <a:lstStyle/>
          <a:p>
            <a:r>
              <a:rPr lang="cs-CZ" dirty="0"/>
              <a:t>Kliknutím vložíte nadpis</a:t>
            </a:r>
          </a:p>
        </p:txBody>
      </p:sp>
      <p:pic>
        <p:nvPicPr>
          <p:cNvPr id="8" name="Obrázek 7">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
        <p:nvSpPr>
          <p:cNvPr id="10" name="Zástupný symbol pro obsah 2">
            <a:extLst>
              <a:ext uri="{FF2B5EF4-FFF2-40B4-BE49-F238E27FC236}">
                <a16:creationId xmlns:a16="http://schemas.microsoft.com/office/drawing/2014/main" id="{5CA9AC87-D3DE-408C-9471-D419F4748341}"/>
              </a:ext>
            </a:extLst>
          </p:cNvPr>
          <p:cNvSpPr>
            <a:spLocks noGrp="1"/>
          </p:cNvSpPr>
          <p:nvPr>
            <p:ph idx="1" hasCustomPrompt="1"/>
          </p:nvPr>
        </p:nvSpPr>
        <p:spPr>
          <a:xfrm>
            <a:off x="720000" y="1692002"/>
            <a:ext cx="10753200" cy="4139998"/>
          </a:xfrm>
          <a:prstGeom prst="rect">
            <a:avLst/>
          </a:prstGeom>
        </p:spPr>
        <p:txBody>
          <a:bodyPr/>
          <a:lstStyle>
            <a:lvl1pPr marL="252000" indent="-180000">
              <a:lnSpc>
                <a:spcPts val="36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cs-CZ" noProof="0" dirty="0"/>
              <a:t>Kliknutím vložíte text</a:t>
            </a:r>
            <a:endParaRPr lang="en-GB" noProof="0" dirty="0"/>
          </a:p>
          <a:p>
            <a:pPr lvl="1"/>
            <a:r>
              <a:rPr lang="cs-CZ" noProof="0" dirty="0"/>
              <a:t>Druhá úroveň</a:t>
            </a:r>
            <a:endParaRPr lang="en-GB" noProof="0" dirty="0"/>
          </a:p>
          <a:p>
            <a:pPr lvl="2"/>
            <a:r>
              <a:rPr lang="cs-CZ" noProof="0" dirty="0"/>
              <a:t>Třetí úroveň</a:t>
            </a:r>
            <a:endParaRPr lang="en-GB" noProof="0" dirty="0"/>
          </a:p>
        </p:txBody>
      </p:sp>
    </p:spTree>
    <p:extLst>
      <p:ext uri="{BB962C8B-B14F-4D97-AF65-F5344CB8AC3E}">
        <p14:creationId xmlns:p14="http://schemas.microsoft.com/office/powerpoint/2010/main" val="40344282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Nadpis a porovnání">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cs-CZ"/>
              <a:t>Uživatel počítačové sítě – výukové materiály kurzu</a:t>
            </a:r>
            <a:endParaRPr lang="cs-CZ" dirty="0"/>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4" name="Nadpis 3">
            <a:extLst>
              <a:ext uri="{FF2B5EF4-FFF2-40B4-BE49-F238E27FC236}">
                <a16:creationId xmlns:a16="http://schemas.microsoft.com/office/drawing/2014/main" id="{ABDE9BC5-EE25-44B2-8081-F2B94BAA680C}"/>
              </a:ext>
            </a:extLst>
          </p:cNvPr>
          <p:cNvSpPr>
            <a:spLocks noGrp="1"/>
          </p:cNvSpPr>
          <p:nvPr>
            <p:ph type="title" hasCustomPrompt="1"/>
          </p:nvPr>
        </p:nvSpPr>
        <p:spPr/>
        <p:txBody>
          <a:bodyPr/>
          <a:lstStyle/>
          <a:p>
            <a:r>
              <a:rPr lang="cs-CZ" dirty="0"/>
              <a:t>Kliknutím vložíte nadpis</a:t>
            </a:r>
          </a:p>
        </p:txBody>
      </p:sp>
      <p:pic>
        <p:nvPicPr>
          <p:cNvPr id="10" name="Obrázek 9">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
        <p:nvSpPr>
          <p:cNvPr id="8" name="Zástupný symbol pro obsah 2">
            <a:extLst>
              <a:ext uri="{FF2B5EF4-FFF2-40B4-BE49-F238E27FC236}">
                <a16:creationId xmlns:a16="http://schemas.microsoft.com/office/drawing/2014/main" id="{1D440DD4-5185-4C05-8E91-80CB3DC67394}"/>
              </a:ext>
            </a:extLst>
          </p:cNvPr>
          <p:cNvSpPr>
            <a:spLocks noGrp="1"/>
          </p:cNvSpPr>
          <p:nvPr>
            <p:ph idx="29" hasCustomPrompt="1"/>
          </p:nvPr>
        </p:nvSpPr>
        <p:spPr>
          <a:xfrm>
            <a:off x="720000" y="1701505"/>
            <a:ext cx="5219998" cy="4139998"/>
          </a:xfrm>
          <a:prstGeom prst="rect">
            <a:avLst/>
          </a:prstGeom>
        </p:spPr>
        <p:txBody>
          <a:bodyPr/>
          <a:lstStyle>
            <a:lvl1pPr marL="252000" indent="-180000">
              <a:lnSpc>
                <a:spcPts val="36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cs-CZ" noProof="0" dirty="0"/>
              <a:t>Kliknutím vložíte text</a:t>
            </a:r>
            <a:endParaRPr lang="en-GB" noProof="0" dirty="0"/>
          </a:p>
          <a:p>
            <a:pPr lvl="1"/>
            <a:r>
              <a:rPr lang="cs-CZ" noProof="0" dirty="0"/>
              <a:t>Druhá úroveň</a:t>
            </a:r>
            <a:endParaRPr lang="en-GB" noProof="0" dirty="0"/>
          </a:p>
          <a:p>
            <a:pPr lvl="2"/>
            <a:r>
              <a:rPr lang="cs-CZ" noProof="0" dirty="0"/>
              <a:t>Třetí úroveň</a:t>
            </a:r>
            <a:endParaRPr lang="en-GB" noProof="0" dirty="0"/>
          </a:p>
        </p:txBody>
      </p:sp>
      <p:sp>
        <p:nvSpPr>
          <p:cNvPr id="9" name="Zástupný symbol pro obsah 2">
            <a:extLst>
              <a:ext uri="{FF2B5EF4-FFF2-40B4-BE49-F238E27FC236}">
                <a16:creationId xmlns:a16="http://schemas.microsoft.com/office/drawing/2014/main" id="{91531ABC-E456-4507-A022-87C2E3C7A2AA}"/>
              </a:ext>
            </a:extLst>
          </p:cNvPr>
          <p:cNvSpPr>
            <a:spLocks noGrp="1"/>
          </p:cNvSpPr>
          <p:nvPr>
            <p:ph idx="30" hasCustomPrompt="1"/>
          </p:nvPr>
        </p:nvSpPr>
        <p:spPr>
          <a:xfrm>
            <a:off x="6251280" y="1701505"/>
            <a:ext cx="5219998" cy="4139998"/>
          </a:xfrm>
          <a:prstGeom prst="rect">
            <a:avLst/>
          </a:prstGeom>
        </p:spPr>
        <p:txBody>
          <a:bodyPr/>
          <a:lstStyle>
            <a:lvl1pPr marL="252000" indent="-180000">
              <a:lnSpc>
                <a:spcPts val="36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cs-CZ" noProof="0" dirty="0"/>
              <a:t>Kliknutím vložíte text</a:t>
            </a:r>
            <a:endParaRPr lang="en-GB" noProof="0" dirty="0"/>
          </a:p>
          <a:p>
            <a:pPr lvl="1"/>
            <a:r>
              <a:rPr lang="cs-CZ" noProof="0" dirty="0"/>
              <a:t>Druhá úroveň</a:t>
            </a:r>
            <a:endParaRPr lang="en-GB" noProof="0" dirty="0"/>
          </a:p>
          <a:p>
            <a:pPr lvl="2"/>
            <a:r>
              <a:rPr lang="cs-CZ" noProof="0" dirty="0"/>
              <a:t>Třetí úroveň</a:t>
            </a:r>
            <a:endParaRPr lang="en-GB" noProof="0" dirty="0"/>
          </a:p>
        </p:txBody>
      </p:sp>
    </p:spTree>
    <p:extLst>
      <p:ext uri="{BB962C8B-B14F-4D97-AF65-F5344CB8AC3E}">
        <p14:creationId xmlns:p14="http://schemas.microsoft.com/office/powerpoint/2010/main" val="2966739591"/>
      </p:ext>
    </p:extLst>
  </p:cSld>
  <p:clrMapOvr>
    <a:masterClrMapping/>
  </p:clrMapOvr>
  <p:extLst>
    <p:ext uri="{DCECCB84-F9BA-43D5-87BE-67443E8EF086}">
      <p15:sldGuideLst xmlns:p15="http://schemas.microsoft.com/office/powerpoint/2012/main">
        <p15:guide id="1" orient="horz" pos="3657" userDrawn="1">
          <p15:clr>
            <a:srgbClr val="FBAE40"/>
          </p15:clr>
        </p15:guide>
        <p15:guide id="2" pos="7242"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Nadpis, podnadpis a porovnání">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cs-CZ"/>
              <a:t>Uživatel počítačové sítě – výukové materiály kurzu</a:t>
            </a:r>
            <a:endParaRPr lang="cs-CZ" dirty="0"/>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16" name="Zástupný symbol pro text 7">
            <a:extLst>
              <a:ext uri="{FF2B5EF4-FFF2-40B4-BE49-F238E27FC236}">
                <a16:creationId xmlns:a16="http://schemas.microsoft.com/office/drawing/2014/main" id="{9F610B39-FB78-4767-BA31-C3D4E7D5586C}"/>
              </a:ext>
            </a:extLst>
          </p:cNvPr>
          <p:cNvSpPr>
            <a:spLocks noGrp="1"/>
          </p:cNvSpPr>
          <p:nvPr>
            <p:ph type="body" sz="quarter" idx="26" hasCustomPrompt="1"/>
          </p:nvPr>
        </p:nvSpPr>
        <p:spPr>
          <a:xfrm>
            <a:off x="720725" y="1296001"/>
            <a:ext cx="5220000" cy="271576"/>
          </a:xfrm>
        </p:spPr>
        <p:txBody>
          <a:bodyPr lIns="0" tIns="0" rIns="0" bIns="0">
            <a:noAutofit/>
          </a:bodyPr>
          <a:lstStyle>
            <a:lvl1pPr algn="l">
              <a:lnSpc>
                <a:spcPts val="2300"/>
              </a:lnSpc>
              <a:defRPr sz="2000" b="0">
                <a:solidFill>
                  <a:schemeClr val="tx2"/>
                </a:solidFill>
              </a:defRPr>
            </a:lvl1pPr>
          </a:lstStyle>
          <a:p>
            <a:pPr lvl="0"/>
            <a:r>
              <a:rPr lang="cs-CZ" noProof="0" dirty="0"/>
              <a:t>Kliknutím vložíte podnadpis</a:t>
            </a:r>
          </a:p>
        </p:txBody>
      </p:sp>
      <p:sp>
        <p:nvSpPr>
          <p:cNvPr id="18" name="Nadpis 12">
            <a:extLst>
              <a:ext uri="{FF2B5EF4-FFF2-40B4-BE49-F238E27FC236}">
                <a16:creationId xmlns:a16="http://schemas.microsoft.com/office/drawing/2014/main" id="{6B0440B8-6781-4DF7-853B-03D5855A8CB8}"/>
              </a:ext>
            </a:extLst>
          </p:cNvPr>
          <p:cNvSpPr>
            <a:spLocks noGrp="1"/>
          </p:cNvSpPr>
          <p:nvPr>
            <p:ph type="title" hasCustomPrompt="1"/>
          </p:nvPr>
        </p:nvSpPr>
        <p:spPr>
          <a:xfrm>
            <a:off x="720000" y="720000"/>
            <a:ext cx="10753200" cy="451576"/>
          </a:xfrm>
        </p:spPr>
        <p:txBody>
          <a:bodyPr/>
          <a:lstStyle/>
          <a:p>
            <a:pPr lvl="0"/>
            <a:r>
              <a:rPr lang="cs-CZ" dirty="0"/>
              <a:t>Kliknutím vložíte nadpis</a:t>
            </a:r>
            <a:endParaRPr lang="cs-CZ" noProof="0" dirty="0"/>
          </a:p>
        </p:txBody>
      </p:sp>
      <p:sp>
        <p:nvSpPr>
          <p:cNvPr id="21" name="Zástupný symbol pro text 7">
            <a:extLst>
              <a:ext uri="{FF2B5EF4-FFF2-40B4-BE49-F238E27FC236}">
                <a16:creationId xmlns:a16="http://schemas.microsoft.com/office/drawing/2014/main" id="{9F610B39-FB78-4767-BA31-C3D4E7D5586C}"/>
              </a:ext>
            </a:extLst>
          </p:cNvPr>
          <p:cNvSpPr>
            <a:spLocks noGrp="1"/>
          </p:cNvSpPr>
          <p:nvPr>
            <p:ph type="body" sz="quarter" idx="27" hasCustomPrompt="1"/>
          </p:nvPr>
        </p:nvSpPr>
        <p:spPr>
          <a:xfrm>
            <a:off x="6251278" y="1290515"/>
            <a:ext cx="5220000" cy="271576"/>
          </a:xfrm>
        </p:spPr>
        <p:txBody>
          <a:bodyPr lIns="0" tIns="0" rIns="0" bIns="0">
            <a:noAutofit/>
          </a:bodyPr>
          <a:lstStyle>
            <a:lvl1pPr algn="l">
              <a:lnSpc>
                <a:spcPts val="2300"/>
              </a:lnSpc>
              <a:defRPr sz="2000" b="0">
                <a:solidFill>
                  <a:schemeClr val="tx2"/>
                </a:solidFill>
              </a:defRPr>
            </a:lvl1pPr>
          </a:lstStyle>
          <a:p>
            <a:pPr lvl="0"/>
            <a:r>
              <a:rPr lang="cs-CZ" noProof="0" dirty="0"/>
              <a:t>Kliknutím vložíte podnadpis</a:t>
            </a:r>
          </a:p>
        </p:txBody>
      </p:sp>
      <p:pic>
        <p:nvPicPr>
          <p:cNvPr id="10" name="Obrázek 9">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
        <p:nvSpPr>
          <p:cNvPr id="11" name="Zástupný symbol pro obsah 2">
            <a:extLst>
              <a:ext uri="{FF2B5EF4-FFF2-40B4-BE49-F238E27FC236}">
                <a16:creationId xmlns:a16="http://schemas.microsoft.com/office/drawing/2014/main" id="{D7707F6E-62D9-4ACE-A33C-A5E15E5CDF75}"/>
              </a:ext>
            </a:extLst>
          </p:cNvPr>
          <p:cNvSpPr>
            <a:spLocks noGrp="1"/>
          </p:cNvSpPr>
          <p:nvPr>
            <p:ph idx="29" hasCustomPrompt="1"/>
          </p:nvPr>
        </p:nvSpPr>
        <p:spPr>
          <a:xfrm>
            <a:off x="720000" y="1701505"/>
            <a:ext cx="5219998" cy="4139998"/>
          </a:xfrm>
          <a:prstGeom prst="rect">
            <a:avLst/>
          </a:prstGeom>
        </p:spPr>
        <p:txBody>
          <a:bodyPr/>
          <a:lstStyle>
            <a:lvl1pPr marL="252000" indent="-180000">
              <a:lnSpc>
                <a:spcPts val="36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cs-CZ" noProof="0" dirty="0"/>
              <a:t>Kliknutím vložíte text</a:t>
            </a:r>
            <a:endParaRPr lang="en-GB" noProof="0" dirty="0"/>
          </a:p>
          <a:p>
            <a:pPr lvl="1"/>
            <a:r>
              <a:rPr lang="cs-CZ" noProof="0" dirty="0"/>
              <a:t>Druhá úroveň</a:t>
            </a:r>
            <a:endParaRPr lang="en-GB" noProof="0" dirty="0"/>
          </a:p>
          <a:p>
            <a:pPr lvl="2"/>
            <a:r>
              <a:rPr lang="cs-CZ" noProof="0" dirty="0"/>
              <a:t>Třetí úroveň</a:t>
            </a:r>
            <a:endParaRPr lang="en-GB" noProof="0" dirty="0"/>
          </a:p>
        </p:txBody>
      </p:sp>
      <p:sp>
        <p:nvSpPr>
          <p:cNvPr id="13" name="Zástupný symbol pro obsah 2">
            <a:extLst>
              <a:ext uri="{FF2B5EF4-FFF2-40B4-BE49-F238E27FC236}">
                <a16:creationId xmlns:a16="http://schemas.microsoft.com/office/drawing/2014/main" id="{911B9D34-B8F8-4804-B959-27E40687C897}"/>
              </a:ext>
            </a:extLst>
          </p:cNvPr>
          <p:cNvSpPr>
            <a:spLocks noGrp="1"/>
          </p:cNvSpPr>
          <p:nvPr>
            <p:ph idx="30" hasCustomPrompt="1"/>
          </p:nvPr>
        </p:nvSpPr>
        <p:spPr>
          <a:xfrm>
            <a:off x="6251280" y="1701505"/>
            <a:ext cx="5219998" cy="4139998"/>
          </a:xfrm>
          <a:prstGeom prst="rect">
            <a:avLst/>
          </a:prstGeom>
        </p:spPr>
        <p:txBody>
          <a:bodyPr/>
          <a:lstStyle>
            <a:lvl1pPr marL="252000" indent="-180000">
              <a:lnSpc>
                <a:spcPts val="36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cs-CZ" noProof="0" dirty="0"/>
              <a:t>Kliknutím vložíte text</a:t>
            </a:r>
            <a:endParaRPr lang="en-GB" noProof="0" dirty="0"/>
          </a:p>
          <a:p>
            <a:pPr lvl="1"/>
            <a:r>
              <a:rPr lang="cs-CZ" noProof="0" dirty="0"/>
              <a:t>Druhá úroveň</a:t>
            </a:r>
            <a:endParaRPr lang="en-GB" noProof="0" dirty="0"/>
          </a:p>
          <a:p>
            <a:pPr lvl="2"/>
            <a:r>
              <a:rPr lang="cs-CZ" noProof="0" dirty="0"/>
              <a:t>Třetí úroveň</a:t>
            </a:r>
            <a:endParaRPr lang="en-GB" noProof="0" dirty="0"/>
          </a:p>
        </p:txBody>
      </p:sp>
    </p:spTree>
    <p:extLst>
      <p:ext uri="{BB962C8B-B14F-4D97-AF65-F5344CB8AC3E}">
        <p14:creationId xmlns:p14="http://schemas.microsoft.com/office/powerpoint/2010/main" val="3317168426"/>
      </p:ext>
    </p:extLst>
  </p:cSld>
  <p:clrMapOvr>
    <a:masterClrMapping/>
  </p:clrMapOvr>
  <p:extLst>
    <p:ext uri="{DCECCB84-F9BA-43D5-87BE-67443E8EF086}">
      <p15:sldGuideLst xmlns:p15="http://schemas.microsoft.com/office/powerpoint/2012/main">
        <p15:guide id="1" orient="horz" pos="2886"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Obrázek s text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C8DF9A9-CF6E-49C8-A8BC-74FDF24B8C33}"/>
              </a:ext>
            </a:extLst>
          </p:cNvPr>
          <p:cNvSpPr>
            <a:spLocks noGrp="1"/>
          </p:cNvSpPr>
          <p:nvPr>
            <p:ph type="title" hasCustomPrompt="1"/>
          </p:nvPr>
        </p:nvSpPr>
        <p:spPr/>
        <p:txBody>
          <a:bodyPr/>
          <a:lstStyle>
            <a:lvl1pPr>
              <a:defRPr/>
            </a:lvl1pPr>
          </a:lstStyle>
          <a:p>
            <a:r>
              <a:rPr lang="cs-CZ" dirty="0"/>
              <a:t>Kliknutím vložíte nadpis</a:t>
            </a:r>
          </a:p>
        </p:txBody>
      </p:sp>
      <p:sp>
        <p:nvSpPr>
          <p:cNvPr id="3" name="Zástupný symbol pro zápatí 2">
            <a:extLst>
              <a:ext uri="{FF2B5EF4-FFF2-40B4-BE49-F238E27FC236}">
                <a16:creationId xmlns:a16="http://schemas.microsoft.com/office/drawing/2014/main" id="{1E1D20B9-1A33-484F-AB08-D95E85A9CB29}"/>
              </a:ext>
            </a:extLst>
          </p:cNvPr>
          <p:cNvSpPr>
            <a:spLocks noGrp="1"/>
          </p:cNvSpPr>
          <p:nvPr>
            <p:ph type="ftr" sz="quarter" idx="10"/>
          </p:nvPr>
        </p:nvSpPr>
        <p:spPr/>
        <p:txBody>
          <a:bodyPr/>
          <a:lstStyle/>
          <a:p>
            <a:r>
              <a:rPr lang="cs-CZ"/>
              <a:t>Uživatel počítačové sítě – výukové materiály kurzu</a:t>
            </a:r>
            <a:endParaRPr lang="cs-CZ" dirty="0"/>
          </a:p>
        </p:txBody>
      </p:sp>
      <p:sp>
        <p:nvSpPr>
          <p:cNvPr id="4" name="Zástupný symbol pro číslo snímku 3">
            <a:extLst>
              <a:ext uri="{FF2B5EF4-FFF2-40B4-BE49-F238E27FC236}">
                <a16:creationId xmlns:a16="http://schemas.microsoft.com/office/drawing/2014/main" id="{F7A2EACA-93F7-4696-A84F-C07E4801CB5C}"/>
              </a:ext>
            </a:extLst>
          </p:cNvPr>
          <p:cNvSpPr>
            <a:spLocks noGrp="1"/>
          </p:cNvSpPr>
          <p:nvPr>
            <p:ph type="sldNum" sz="quarter" idx="11"/>
          </p:nvPr>
        </p:nvSpPr>
        <p:spPr/>
        <p:txBody>
          <a:bodyPr/>
          <a:lstStyle/>
          <a:p>
            <a:fld id="{0DE708CC-0C3F-4567-9698-B54C0F35BD31}" type="slidenum">
              <a:rPr lang="cs-CZ" altLang="cs-CZ" smtClean="0"/>
              <a:pPr/>
              <a:t>‹#›</a:t>
            </a:fld>
            <a:endParaRPr lang="cs-CZ" altLang="cs-CZ" dirty="0"/>
          </a:p>
        </p:txBody>
      </p:sp>
      <p:sp>
        <p:nvSpPr>
          <p:cNvPr id="7" name="Zástupný symbol pro obsah 2">
            <a:extLst>
              <a:ext uri="{FF2B5EF4-FFF2-40B4-BE49-F238E27FC236}">
                <a16:creationId xmlns:a16="http://schemas.microsoft.com/office/drawing/2014/main" id="{45EA606A-B012-497D-A062-93B4C5E7BD37}"/>
              </a:ext>
            </a:extLst>
          </p:cNvPr>
          <p:cNvSpPr>
            <a:spLocks noGrp="1"/>
          </p:cNvSpPr>
          <p:nvPr>
            <p:ph idx="1" hasCustomPrompt="1"/>
          </p:nvPr>
        </p:nvSpPr>
        <p:spPr>
          <a:xfrm>
            <a:off x="7347735" y="2596845"/>
            <a:ext cx="4125465" cy="3208441"/>
          </a:xfrm>
          <a:prstGeom prst="rect">
            <a:avLst/>
          </a:prstGeom>
        </p:spPr>
        <p:txBody>
          <a:bodyPr/>
          <a:lstStyle>
            <a:lvl1pPr marL="252000" indent="-180000">
              <a:lnSpc>
                <a:spcPts val="3600"/>
              </a:lnSpc>
              <a:buClr>
                <a:schemeClr val="tx2"/>
              </a:buClr>
              <a:buSzPct val="100000"/>
              <a:buFont typeface="Arial" panose="020B0604020202020204" pitchFamily="34" charset="0"/>
              <a:buChar char="̶"/>
              <a:defRPr sz="2000"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cs-CZ" noProof="0" dirty="0"/>
              <a:t>Kliknutím vložíte text</a:t>
            </a:r>
            <a:endParaRPr lang="en-GB" noProof="0" dirty="0"/>
          </a:p>
        </p:txBody>
      </p:sp>
      <p:sp>
        <p:nvSpPr>
          <p:cNvPr id="8" name="Zástupný symbol pro obrázek 7">
            <a:extLst>
              <a:ext uri="{FF2B5EF4-FFF2-40B4-BE49-F238E27FC236}">
                <a16:creationId xmlns:a16="http://schemas.microsoft.com/office/drawing/2014/main" id="{55454331-9726-47EA-9406-7071E2CA33DF}"/>
              </a:ext>
            </a:extLst>
          </p:cNvPr>
          <p:cNvSpPr>
            <a:spLocks noGrp="1"/>
          </p:cNvSpPr>
          <p:nvPr>
            <p:ph type="pic" sz="quarter" idx="12" hasCustomPrompt="1"/>
          </p:nvPr>
        </p:nvSpPr>
        <p:spPr>
          <a:xfrm>
            <a:off x="729509" y="1665288"/>
            <a:ext cx="6207791" cy="4139998"/>
          </a:xfrm>
        </p:spPr>
        <p:txBody>
          <a:bodyPr anchor="ctr"/>
          <a:lstStyle>
            <a:lvl1pPr algn="ctr">
              <a:defRPr>
                <a:solidFill>
                  <a:srgbClr val="0000DC"/>
                </a:solidFill>
              </a:defRPr>
            </a:lvl1pPr>
          </a:lstStyle>
          <a:p>
            <a:r>
              <a:rPr lang="cs-CZ" dirty="0"/>
              <a:t>Kliknutím na ikonu vložíte obrázek</a:t>
            </a:r>
          </a:p>
        </p:txBody>
      </p:sp>
      <p:pic>
        <p:nvPicPr>
          <p:cNvPr id="10" name="Obrázek 9">
            <a:extLst>
              <a:ext uri="{FF2B5EF4-FFF2-40B4-BE49-F238E27FC236}">
                <a16:creationId xmlns:a16="http://schemas.microsoft.com/office/drawing/2014/main" id="{A2E7788A-7319-4B13-B5BD-0D72FA9D7AD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
        <p:nvSpPr>
          <p:cNvPr id="11" name="Zástupný symbol pro text 7">
            <a:extLst>
              <a:ext uri="{FF2B5EF4-FFF2-40B4-BE49-F238E27FC236}">
                <a16:creationId xmlns:a16="http://schemas.microsoft.com/office/drawing/2014/main" id="{B0741B4D-1AE5-4AB1-8AD2-5E6FAC7F6F20}"/>
              </a:ext>
            </a:extLst>
          </p:cNvPr>
          <p:cNvSpPr>
            <a:spLocks noGrp="1"/>
          </p:cNvSpPr>
          <p:nvPr>
            <p:ph type="body" sz="quarter" idx="13" hasCustomPrompt="1"/>
          </p:nvPr>
        </p:nvSpPr>
        <p:spPr>
          <a:xfrm>
            <a:off x="720725" y="1296001"/>
            <a:ext cx="10752138" cy="271576"/>
          </a:xfrm>
        </p:spPr>
        <p:txBody>
          <a:bodyPr lIns="0" tIns="0" rIns="0" bIns="0">
            <a:noAutofit/>
          </a:bodyPr>
          <a:lstStyle>
            <a:lvl1pPr algn="l">
              <a:lnSpc>
                <a:spcPts val="2300"/>
              </a:lnSpc>
              <a:defRPr sz="2000" b="0">
                <a:solidFill>
                  <a:schemeClr val="tx2"/>
                </a:solidFill>
              </a:defRPr>
            </a:lvl1pPr>
          </a:lstStyle>
          <a:p>
            <a:pPr lvl="0"/>
            <a:r>
              <a:rPr lang="cs-CZ" noProof="0" dirty="0"/>
              <a:t>Kliknutím vložíte podnadpis</a:t>
            </a:r>
          </a:p>
        </p:txBody>
      </p:sp>
    </p:spTree>
    <p:extLst>
      <p:ext uri="{BB962C8B-B14F-4D97-AF65-F5344CB8AC3E}">
        <p14:creationId xmlns:p14="http://schemas.microsoft.com/office/powerpoint/2010/main" val="38328353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Nadpis, podnadpis a tři sloupce">
    <p:spTree>
      <p:nvGrpSpPr>
        <p:cNvPr id="1" name=""/>
        <p:cNvGrpSpPr/>
        <p:nvPr/>
      </p:nvGrpSpPr>
      <p:grpSpPr>
        <a:xfrm>
          <a:off x="0" y="0"/>
          <a:ext cx="0" cy="0"/>
          <a:chOff x="0" y="0"/>
          <a:chExt cx="0" cy="0"/>
        </a:xfrm>
      </p:grpSpPr>
      <p:sp>
        <p:nvSpPr>
          <p:cNvPr id="13" name="Zástupný symbol pro obsah 12">
            <a:extLst>
              <a:ext uri="{FF2B5EF4-FFF2-40B4-BE49-F238E27FC236}">
                <a16:creationId xmlns:a16="http://schemas.microsoft.com/office/drawing/2014/main" id="{548D6DE9-EB16-4D0A-9F96-DD69C3E97213}"/>
              </a:ext>
            </a:extLst>
          </p:cNvPr>
          <p:cNvSpPr>
            <a:spLocks noGrp="1"/>
          </p:cNvSpPr>
          <p:nvPr>
            <p:ph sz="quarter" idx="22" hasCustomPrompt="1"/>
          </p:nvPr>
        </p:nvSpPr>
        <p:spPr>
          <a:xfrm>
            <a:off x="4440000" y="1692002"/>
            <a:ext cx="3311525" cy="2230711"/>
          </a:xfrm>
        </p:spPr>
        <p:txBody>
          <a:bodyPr/>
          <a:lstStyle>
            <a:lvl1pPr>
              <a:defRPr/>
            </a:lvl1pPr>
          </a:lstStyle>
          <a:p>
            <a:pPr lvl="0"/>
            <a:r>
              <a:rPr lang="cs-CZ" noProof="0" dirty="0"/>
              <a:t>Kliknutím vložíte text</a:t>
            </a:r>
          </a:p>
        </p:txBody>
      </p:sp>
      <p:sp>
        <p:nvSpPr>
          <p:cNvPr id="2" name="Zástupný symbol pro zápatí 1"/>
          <p:cNvSpPr>
            <a:spLocks noGrp="1"/>
          </p:cNvSpPr>
          <p:nvPr>
            <p:ph type="ftr" sz="quarter" idx="10"/>
          </p:nvPr>
        </p:nvSpPr>
        <p:spPr/>
        <p:txBody>
          <a:bodyPr/>
          <a:lstStyle>
            <a:lvl1pPr>
              <a:defRPr/>
            </a:lvl1pPr>
          </a:lstStyle>
          <a:p>
            <a:r>
              <a:rPr lang="cs-CZ"/>
              <a:t>Uživatel počítačové sítě – výukové materiály kurzu</a:t>
            </a:r>
            <a:endParaRPr lang="cs-CZ" dirty="0"/>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6" name="Zástupný symbol pro text 5">
            <a:extLst>
              <a:ext uri="{FF2B5EF4-FFF2-40B4-BE49-F238E27FC236}">
                <a16:creationId xmlns:a16="http://schemas.microsoft.com/office/drawing/2014/main" id="{C2D097E9-9E99-4F02-A434-E69D713D0FBC}"/>
              </a:ext>
            </a:extLst>
          </p:cNvPr>
          <p:cNvSpPr>
            <a:spLocks noGrp="1"/>
          </p:cNvSpPr>
          <p:nvPr>
            <p:ph type="body" sz="quarter" idx="12" hasCustomPrompt="1"/>
          </p:nvPr>
        </p:nvSpPr>
        <p:spPr>
          <a:xfrm>
            <a:off x="719999" y="4414271"/>
            <a:ext cx="3312000" cy="1427730"/>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cs-CZ" noProof="0" dirty="0"/>
              <a:t>Kliknutím vložíte text</a:t>
            </a:r>
          </a:p>
        </p:txBody>
      </p:sp>
      <p:sp>
        <p:nvSpPr>
          <p:cNvPr id="7" name="Zástupný symbol pro text 5">
            <a:extLst>
              <a:ext uri="{FF2B5EF4-FFF2-40B4-BE49-F238E27FC236}">
                <a16:creationId xmlns:a16="http://schemas.microsoft.com/office/drawing/2014/main" id="{7E169087-A2FD-4849-9AAC-BD41AA07A5EA}"/>
              </a:ext>
            </a:extLst>
          </p:cNvPr>
          <p:cNvSpPr>
            <a:spLocks noGrp="1"/>
          </p:cNvSpPr>
          <p:nvPr>
            <p:ph type="body" sz="quarter" idx="14" hasCustomPrompt="1"/>
          </p:nvPr>
        </p:nvSpPr>
        <p:spPr>
          <a:xfrm>
            <a:off x="4440000" y="4414271"/>
            <a:ext cx="3312000" cy="1427730"/>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cs-CZ" noProof="0" dirty="0"/>
              <a:t>Kliknutím vložíte text</a:t>
            </a:r>
          </a:p>
        </p:txBody>
      </p:sp>
      <p:sp>
        <p:nvSpPr>
          <p:cNvPr id="9" name="Zástupný symbol pro text 5">
            <a:extLst>
              <a:ext uri="{FF2B5EF4-FFF2-40B4-BE49-F238E27FC236}">
                <a16:creationId xmlns:a16="http://schemas.microsoft.com/office/drawing/2014/main" id="{E14CE5FF-FB97-4634-9714-4B5C0FDA3862}"/>
              </a:ext>
            </a:extLst>
          </p:cNvPr>
          <p:cNvSpPr>
            <a:spLocks noGrp="1"/>
          </p:cNvSpPr>
          <p:nvPr>
            <p:ph type="body" sz="quarter" idx="15" hasCustomPrompt="1"/>
          </p:nvPr>
        </p:nvSpPr>
        <p:spPr>
          <a:xfrm>
            <a:off x="8161200" y="4414270"/>
            <a:ext cx="3312000" cy="1427730"/>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cs-CZ" noProof="0" dirty="0"/>
              <a:t>Kliknutím vložíte text</a:t>
            </a:r>
          </a:p>
        </p:txBody>
      </p:sp>
      <p:sp>
        <p:nvSpPr>
          <p:cNvPr id="14" name="Zástupný symbol pro text 13">
            <a:extLst>
              <a:ext uri="{FF2B5EF4-FFF2-40B4-BE49-F238E27FC236}">
                <a16:creationId xmlns:a16="http://schemas.microsoft.com/office/drawing/2014/main" id="{DD220DBF-2B26-4E32-826A-79839FF51027}"/>
              </a:ext>
            </a:extLst>
          </p:cNvPr>
          <p:cNvSpPr>
            <a:spLocks noGrp="1"/>
          </p:cNvSpPr>
          <p:nvPr>
            <p:ph type="body" sz="quarter" idx="19" hasCustomPrompt="1"/>
          </p:nvPr>
        </p:nvSpPr>
        <p:spPr>
          <a:xfrm>
            <a:off x="720725" y="4025136"/>
            <a:ext cx="3311525" cy="216000"/>
          </a:xfrm>
        </p:spPr>
        <p:txBody>
          <a:bodyPr anchor="ctr"/>
          <a:lstStyle>
            <a:lvl1pPr>
              <a:lnSpc>
                <a:spcPts val="1100"/>
              </a:lnSpc>
              <a:defRPr sz="1000" b="0"/>
            </a:lvl1pPr>
          </a:lstStyle>
          <a:p>
            <a:pPr lvl="0"/>
            <a:r>
              <a:rPr lang="cs-CZ" noProof="0" dirty="0"/>
              <a:t>Kliknutím vložíte text</a:t>
            </a:r>
          </a:p>
        </p:txBody>
      </p:sp>
      <p:sp>
        <p:nvSpPr>
          <p:cNvPr id="15" name="Zástupný symbol pro text 13">
            <a:extLst>
              <a:ext uri="{FF2B5EF4-FFF2-40B4-BE49-F238E27FC236}">
                <a16:creationId xmlns:a16="http://schemas.microsoft.com/office/drawing/2014/main" id="{AD9E96F9-7F56-4453-A9FC-693AF7E57BB4}"/>
              </a:ext>
            </a:extLst>
          </p:cNvPr>
          <p:cNvSpPr>
            <a:spLocks noGrp="1"/>
          </p:cNvSpPr>
          <p:nvPr>
            <p:ph type="body" sz="quarter" idx="20" hasCustomPrompt="1"/>
          </p:nvPr>
        </p:nvSpPr>
        <p:spPr>
          <a:xfrm>
            <a:off x="4440475" y="4025136"/>
            <a:ext cx="3311525" cy="216000"/>
          </a:xfrm>
        </p:spPr>
        <p:txBody>
          <a:bodyPr anchor="ctr"/>
          <a:lstStyle>
            <a:lvl1pPr>
              <a:lnSpc>
                <a:spcPts val="1100"/>
              </a:lnSpc>
              <a:defRPr sz="1000" b="0"/>
            </a:lvl1pPr>
          </a:lstStyle>
          <a:p>
            <a:pPr lvl="0"/>
            <a:r>
              <a:rPr lang="cs-CZ" noProof="0" dirty="0"/>
              <a:t>Kliknutím vložíte text</a:t>
            </a:r>
          </a:p>
        </p:txBody>
      </p:sp>
      <p:sp>
        <p:nvSpPr>
          <p:cNvPr id="16" name="Zástupný symbol pro text 13">
            <a:extLst>
              <a:ext uri="{FF2B5EF4-FFF2-40B4-BE49-F238E27FC236}">
                <a16:creationId xmlns:a16="http://schemas.microsoft.com/office/drawing/2014/main" id="{88362389-3E8C-4129-819C-75F0F7922D0F}"/>
              </a:ext>
            </a:extLst>
          </p:cNvPr>
          <p:cNvSpPr>
            <a:spLocks noGrp="1"/>
          </p:cNvSpPr>
          <p:nvPr>
            <p:ph type="body" sz="quarter" idx="21" hasCustomPrompt="1"/>
          </p:nvPr>
        </p:nvSpPr>
        <p:spPr>
          <a:xfrm>
            <a:off x="8161436" y="4025136"/>
            <a:ext cx="3311525" cy="216000"/>
          </a:xfrm>
        </p:spPr>
        <p:txBody>
          <a:bodyPr anchor="ctr"/>
          <a:lstStyle>
            <a:lvl1pPr>
              <a:lnSpc>
                <a:spcPts val="1100"/>
              </a:lnSpc>
              <a:defRPr sz="1000" b="0"/>
            </a:lvl1pPr>
          </a:lstStyle>
          <a:p>
            <a:pPr lvl="0"/>
            <a:r>
              <a:rPr lang="cs-CZ" noProof="0" dirty="0"/>
              <a:t>Kliknutím vložíte text</a:t>
            </a:r>
          </a:p>
        </p:txBody>
      </p:sp>
      <p:sp>
        <p:nvSpPr>
          <p:cNvPr id="18" name="Zástupný symbol pro obsah 12">
            <a:extLst>
              <a:ext uri="{FF2B5EF4-FFF2-40B4-BE49-F238E27FC236}">
                <a16:creationId xmlns:a16="http://schemas.microsoft.com/office/drawing/2014/main" id="{DE897ACA-C285-471C-BF3F-2886D04C7F9F}"/>
              </a:ext>
            </a:extLst>
          </p:cNvPr>
          <p:cNvSpPr>
            <a:spLocks noGrp="1"/>
          </p:cNvSpPr>
          <p:nvPr>
            <p:ph sz="quarter" idx="23" hasCustomPrompt="1"/>
          </p:nvPr>
        </p:nvSpPr>
        <p:spPr>
          <a:xfrm>
            <a:off x="719999" y="1692002"/>
            <a:ext cx="3311525" cy="2230711"/>
          </a:xfrm>
        </p:spPr>
        <p:txBody>
          <a:bodyPr/>
          <a:lstStyle>
            <a:lvl1pPr>
              <a:defRPr/>
            </a:lvl1pPr>
          </a:lstStyle>
          <a:p>
            <a:pPr lvl="0"/>
            <a:r>
              <a:rPr lang="cs-CZ" noProof="0" dirty="0"/>
              <a:t>Kliknutím vložíte text</a:t>
            </a:r>
          </a:p>
        </p:txBody>
      </p:sp>
      <p:sp>
        <p:nvSpPr>
          <p:cNvPr id="20" name="Zástupný symbol pro obsah 12">
            <a:extLst>
              <a:ext uri="{FF2B5EF4-FFF2-40B4-BE49-F238E27FC236}">
                <a16:creationId xmlns:a16="http://schemas.microsoft.com/office/drawing/2014/main" id="{9AF93628-9CF3-4CB5-A8C7-735B527D49B2}"/>
              </a:ext>
            </a:extLst>
          </p:cNvPr>
          <p:cNvSpPr>
            <a:spLocks noGrp="1"/>
          </p:cNvSpPr>
          <p:nvPr>
            <p:ph sz="quarter" idx="24" hasCustomPrompt="1"/>
          </p:nvPr>
        </p:nvSpPr>
        <p:spPr>
          <a:xfrm>
            <a:off x="8160001" y="1692002"/>
            <a:ext cx="3311525" cy="2230711"/>
          </a:xfrm>
        </p:spPr>
        <p:txBody>
          <a:bodyPr/>
          <a:lstStyle>
            <a:lvl1pPr>
              <a:defRPr/>
            </a:lvl1pPr>
          </a:lstStyle>
          <a:p>
            <a:pPr lvl="0"/>
            <a:r>
              <a:rPr lang="cs-CZ" noProof="0" dirty="0"/>
              <a:t>Kliknutím vložíte text</a:t>
            </a:r>
          </a:p>
        </p:txBody>
      </p:sp>
      <p:sp>
        <p:nvSpPr>
          <p:cNvPr id="19" name="Zástupný symbol pro text 7">
            <a:extLst>
              <a:ext uri="{FF2B5EF4-FFF2-40B4-BE49-F238E27FC236}">
                <a16:creationId xmlns:a16="http://schemas.microsoft.com/office/drawing/2014/main" id="{9F610B39-FB78-4767-BA31-C3D4E7D5586C}"/>
              </a:ext>
            </a:extLst>
          </p:cNvPr>
          <p:cNvSpPr>
            <a:spLocks noGrp="1"/>
          </p:cNvSpPr>
          <p:nvPr>
            <p:ph type="body" sz="quarter" idx="13" hasCustomPrompt="1"/>
          </p:nvPr>
        </p:nvSpPr>
        <p:spPr>
          <a:xfrm>
            <a:off x="720725" y="1296001"/>
            <a:ext cx="10752138" cy="271576"/>
          </a:xfrm>
        </p:spPr>
        <p:txBody>
          <a:bodyPr lIns="0" tIns="0" rIns="0" bIns="0">
            <a:noAutofit/>
          </a:bodyPr>
          <a:lstStyle>
            <a:lvl1pPr algn="l">
              <a:lnSpc>
                <a:spcPts val="2300"/>
              </a:lnSpc>
              <a:defRPr sz="2000" b="0">
                <a:solidFill>
                  <a:schemeClr val="tx2"/>
                </a:solidFill>
              </a:defRPr>
            </a:lvl1pPr>
          </a:lstStyle>
          <a:p>
            <a:pPr lvl="0"/>
            <a:r>
              <a:rPr lang="cs-CZ" noProof="0" dirty="0"/>
              <a:t>Kliknutím vložíte podnadpis</a:t>
            </a:r>
          </a:p>
        </p:txBody>
      </p:sp>
      <p:sp>
        <p:nvSpPr>
          <p:cNvPr id="21" name="Nadpis 12">
            <a:extLst>
              <a:ext uri="{FF2B5EF4-FFF2-40B4-BE49-F238E27FC236}">
                <a16:creationId xmlns:a16="http://schemas.microsoft.com/office/drawing/2014/main" id="{6B0440B8-6781-4DF7-853B-03D5855A8CB8}"/>
              </a:ext>
            </a:extLst>
          </p:cNvPr>
          <p:cNvSpPr>
            <a:spLocks noGrp="1"/>
          </p:cNvSpPr>
          <p:nvPr>
            <p:ph type="title" hasCustomPrompt="1"/>
          </p:nvPr>
        </p:nvSpPr>
        <p:spPr>
          <a:xfrm>
            <a:off x="720000" y="720000"/>
            <a:ext cx="10753200" cy="451576"/>
          </a:xfrm>
        </p:spPr>
        <p:txBody>
          <a:bodyPr/>
          <a:lstStyle/>
          <a:p>
            <a:r>
              <a:rPr lang="cs-CZ" dirty="0"/>
              <a:t>Kliknutím vložíte nadpis</a:t>
            </a:r>
          </a:p>
        </p:txBody>
      </p:sp>
      <p:pic>
        <p:nvPicPr>
          <p:cNvPr id="22" name="Obrázek 21">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Tree>
    <p:extLst>
      <p:ext uri="{BB962C8B-B14F-4D97-AF65-F5344CB8AC3E}">
        <p14:creationId xmlns:p14="http://schemas.microsoft.com/office/powerpoint/2010/main" val="2713741071"/>
      </p:ext>
    </p:extLst>
  </p:cSld>
  <p:clrMapOvr>
    <a:masterClrMapping/>
  </p:clrMapOvr>
  <p:extLst>
    <p:ext uri="{DCECCB84-F9BA-43D5-87BE-67443E8EF086}">
      <p15:sldGuideLst xmlns:p15="http://schemas.microsoft.com/office/powerpoint/2012/main">
        <p15:guide id="1" orient="horz" pos="1049"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29" name="Rectangle 17"/>
          <p:cNvSpPr>
            <a:spLocks noGrp="1" noChangeArrowheads="1"/>
          </p:cNvSpPr>
          <p:nvPr>
            <p:ph type="ftr" sz="quarter" idx="3"/>
          </p:nvPr>
        </p:nvSpPr>
        <p:spPr bwMode="auto">
          <a:xfrm>
            <a:off x="720000" y="6228000"/>
            <a:ext cx="7920000"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defRPr lang="cs-CZ" altLang="cs-CZ" sz="1200" dirty="0" smtClean="0">
                <a:solidFill>
                  <a:schemeClr val="tx2"/>
                </a:solidFill>
                <a:latin typeface="+mj-lt"/>
              </a:defRPr>
            </a:lvl1pPr>
          </a:lstStyle>
          <a:p>
            <a:r>
              <a:rPr lang="cs-CZ"/>
              <a:t>Uživatel počítačové sítě – výukové materiály kurzu</a:t>
            </a:r>
            <a:endParaRPr lang="cs-CZ" dirty="0"/>
          </a:p>
        </p:txBody>
      </p:sp>
      <p:sp>
        <p:nvSpPr>
          <p:cNvPr id="64530" name="Rectangle 18"/>
          <p:cNvSpPr>
            <a:spLocks noGrp="1" noChangeArrowheads="1"/>
          </p:cNvSpPr>
          <p:nvPr>
            <p:ph type="sldNum" sz="quarter" idx="4"/>
          </p:nvPr>
        </p:nvSpPr>
        <p:spPr bwMode="auto">
          <a:xfrm>
            <a:off x="414000" y="6228000"/>
            <a:ext cx="252000"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bodyPr>
          <a:lstStyle>
            <a:lvl1pPr algn="l">
              <a:defRPr sz="1200" b="0">
                <a:solidFill>
                  <a:schemeClr val="tx2"/>
                </a:solidFill>
                <a:latin typeface="+mj-lt"/>
              </a:defRPr>
            </a:lvl1pPr>
          </a:lstStyle>
          <a:p>
            <a:fld id="{0DE708CC-0C3F-4567-9698-B54C0F35BD31}" type="slidenum">
              <a:rPr lang="cs-CZ" altLang="cs-CZ" smtClean="0"/>
              <a:pPr/>
              <a:t>‹#›</a:t>
            </a:fld>
            <a:endParaRPr lang="cs-CZ" altLang="cs-CZ" dirty="0"/>
          </a:p>
        </p:txBody>
      </p:sp>
      <p:sp>
        <p:nvSpPr>
          <p:cNvPr id="2" name="Zástupný nadpis 1">
            <a:extLst>
              <a:ext uri="{FF2B5EF4-FFF2-40B4-BE49-F238E27FC236}">
                <a16:creationId xmlns:a16="http://schemas.microsoft.com/office/drawing/2014/main" id="{E73EFD05-44F7-4406-AC4D-1167FBFF8008}"/>
              </a:ext>
            </a:extLst>
          </p:cNvPr>
          <p:cNvSpPr>
            <a:spLocks noGrp="1"/>
          </p:cNvSpPr>
          <p:nvPr>
            <p:ph type="title"/>
          </p:nvPr>
        </p:nvSpPr>
        <p:spPr>
          <a:xfrm>
            <a:off x="720000" y="720000"/>
            <a:ext cx="10753200" cy="451576"/>
          </a:xfrm>
          <a:prstGeom prst="rect">
            <a:avLst/>
          </a:prstGeom>
        </p:spPr>
        <p:txBody>
          <a:bodyPr vert="horz" lIns="0" tIns="0" rIns="0" bIns="0" rtlCol="0" anchor="t" anchorCtr="0">
            <a:noAutofit/>
          </a:bodyPr>
          <a:lstStyle/>
          <a:p>
            <a:r>
              <a:rPr lang="cs-CZ" dirty="0"/>
              <a:t>Kliknutím vložíte nadpis</a:t>
            </a:r>
          </a:p>
        </p:txBody>
      </p:sp>
      <p:sp>
        <p:nvSpPr>
          <p:cNvPr id="5" name="Zástupný symbol pro text 4">
            <a:extLst>
              <a:ext uri="{FF2B5EF4-FFF2-40B4-BE49-F238E27FC236}">
                <a16:creationId xmlns:a16="http://schemas.microsoft.com/office/drawing/2014/main" id="{A4DA628E-D8CA-41EE-AA1A-D14D1A53A264}"/>
              </a:ext>
            </a:extLst>
          </p:cNvPr>
          <p:cNvSpPr>
            <a:spLocks noGrp="1"/>
          </p:cNvSpPr>
          <p:nvPr>
            <p:ph type="body" idx="1"/>
          </p:nvPr>
        </p:nvSpPr>
        <p:spPr>
          <a:xfrm>
            <a:off x="718800" y="1872000"/>
            <a:ext cx="10753200" cy="3960000"/>
          </a:xfrm>
          <a:prstGeom prst="rect">
            <a:avLst/>
          </a:prstGeom>
        </p:spPr>
        <p:txBody>
          <a:bodyPr vert="horz" lIns="0" tIns="0" rIns="0" bIns="0" rtlCol="0">
            <a:noAutofit/>
          </a:bodyPr>
          <a:lstStyle/>
          <a:p>
            <a:pPr marL="0" marR="0" lvl="0" indent="0" algn="l" defTabSz="914400" rtl="0" eaLnBrk="1" fontAlgn="base" latinLnBrk="0" hangingPunct="1">
              <a:lnSpc>
                <a:spcPct val="114000"/>
              </a:lnSpc>
              <a:spcBef>
                <a:spcPts val="0"/>
              </a:spcBef>
              <a:spcAft>
                <a:spcPct val="0"/>
              </a:spcAft>
              <a:buClr>
                <a:schemeClr val="tx2"/>
              </a:buClr>
              <a:buSzPct val="100000"/>
              <a:buFontTx/>
              <a:buNone/>
              <a:tabLst/>
              <a:defRPr/>
            </a:pPr>
            <a:r>
              <a:rPr lang="cs-CZ" noProof="0" dirty="0"/>
              <a:t>Kliknutím vložíte text</a:t>
            </a:r>
          </a:p>
        </p:txBody>
      </p:sp>
    </p:spTree>
  </p:cSld>
  <p:clrMap bg1="lt1" tx1="dk1" bg2="lt2" tx2="dk2" accent1="accent1" accent2="accent2" accent3="accent3" accent4="accent4" accent5="accent5" accent6="accent6" hlink="hlink" folHlink="folHlink"/>
  <p:sldLayoutIdLst>
    <p:sldLayoutId id="2147483678" r:id="rId1"/>
    <p:sldLayoutId id="2147483701" r:id="rId2"/>
    <p:sldLayoutId id="2147483684" r:id="rId3"/>
    <p:sldLayoutId id="2147483699" r:id="rId4"/>
    <p:sldLayoutId id="2147483685" r:id="rId5"/>
    <p:sldLayoutId id="2147483674" r:id="rId6"/>
    <p:sldLayoutId id="2147483688" r:id="rId7"/>
    <p:sldLayoutId id="2147483698" r:id="rId8"/>
    <p:sldLayoutId id="2147483673" r:id="rId9"/>
    <p:sldLayoutId id="2147483675" r:id="rId10"/>
    <p:sldLayoutId id="2147483695" r:id="rId11"/>
    <p:sldLayoutId id="2147483677" r:id="rId12"/>
    <p:sldLayoutId id="2147483686" r:id="rId13"/>
    <p:sldLayoutId id="2147483697" r:id="rId14"/>
    <p:sldLayoutId id="2147483690" r:id="rId15"/>
    <p:sldLayoutId id="2147483700" r:id="rId16"/>
    <p:sldLayoutId id="2147483696" r:id="rId17"/>
    <p:sldLayoutId id="2147483694" r:id="rId18"/>
    <p:sldLayoutId id="2147483692" r:id="rId19"/>
    <p:sldLayoutId id="2147483693" r:id="rId20"/>
  </p:sldLayoutIdLst>
  <p:hf hdr="0" dt="0"/>
  <p:txStyles>
    <p:titleStyle>
      <a:lvl1pPr algn="l" rtl="0" eaLnBrk="1" fontAlgn="base" hangingPunct="1">
        <a:lnSpc>
          <a:spcPts val="4000"/>
        </a:lnSpc>
        <a:spcBef>
          <a:spcPct val="0"/>
        </a:spcBef>
        <a:spcAft>
          <a:spcPct val="0"/>
        </a:spcAft>
        <a:defRPr sz="40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p:titleStyle>
    <p:bodyStyle>
      <a:lvl1pPr marL="0" marR="0" indent="0" algn="l" defTabSz="914400" rtl="0" eaLnBrk="1" fontAlgn="base" latinLnBrk="0" hangingPunct="1">
        <a:lnSpc>
          <a:spcPct val="114000"/>
        </a:lnSpc>
        <a:spcBef>
          <a:spcPts val="0"/>
        </a:spcBef>
        <a:spcAft>
          <a:spcPct val="0"/>
        </a:spcAft>
        <a:buClr>
          <a:schemeClr val="tx2"/>
        </a:buClr>
        <a:buSzPct val="100000"/>
        <a:buFontTx/>
        <a:buNone/>
        <a:tabLst/>
        <a:defRPr sz="2800" b="0">
          <a:solidFill>
            <a:schemeClr val="tx1"/>
          </a:solidFill>
          <a:latin typeface="+mn-lt"/>
          <a:ea typeface="+mn-ea"/>
          <a:cs typeface="+mn-cs"/>
        </a:defRPr>
      </a:lvl1pPr>
      <a:lvl2pPr marL="0" indent="0" algn="l" rtl="0" eaLnBrk="1" fontAlgn="base" hangingPunct="1">
        <a:lnSpc>
          <a:spcPts val="1800"/>
        </a:lnSpc>
        <a:spcBef>
          <a:spcPts val="0"/>
        </a:spcBef>
        <a:spcAft>
          <a:spcPct val="0"/>
        </a:spcAft>
        <a:buClr>
          <a:schemeClr val="tx2"/>
        </a:buClr>
        <a:buSzPct val="100000"/>
        <a:buFontTx/>
        <a:buNone/>
        <a:defRPr sz="1500" b="0">
          <a:solidFill>
            <a:schemeClr val="tx1"/>
          </a:solidFill>
          <a:latin typeface="+mn-lt"/>
        </a:defRPr>
      </a:lvl2pPr>
      <a:lvl3pPr marL="914400" indent="0" algn="l" rtl="0" eaLnBrk="1" fontAlgn="base" hangingPunct="1">
        <a:lnSpc>
          <a:spcPts val="1800"/>
        </a:lnSpc>
        <a:spcBef>
          <a:spcPts val="0"/>
        </a:spcBef>
        <a:spcAft>
          <a:spcPct val="0"/>
        </a:spcAft>
        <a:buClr>
          <a:schemeClr val="folHlink"/>
        </a:buClr>
        <a:buSzPct val="80000"/>
        <a:buFontTx/>
        <a:buNone/>
        <a:defRPr sz="15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22"/>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935" userDrawn="1">
          <p15:clr>
            <a:srgbClr val="F26B43"/>
          </p15:clr>
        </p15:guide>
        <p15:guide id="2" pos="438"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6.png"/><Relationship Id="rId4" Type="http://schemas.openxmlformats.org/officeDocument/2006/relationships/notesSlide" Target="../notesSlides/notesSlide5.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6.png"/><Relationship Id="rId4" Type="http://schemas.openxmlformats.org/officeDocument/2006/relationships/notesSlide" Target="../notesSlides/notesSlide6.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6.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notesSlide" Target="../notesSlides/notesSlide7.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6.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6.png"/><Relationship Id="rId4" Type="http://schemas.openxmlformats.org/officeDocument/2006/relationships/notesSlide" Target="../notesSlides/notesSlide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6.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6.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6.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6.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6.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3.m4a"/><Relationship Id="rId1" Type="http://schemas.microsoft.com/office/2007/relationships/media" Target="../media/media23.m4a"/><Relationship Id="rId4" Type="http://schemas.openxmlformats.org/officeDocument/2006/relationships/image" Target="../media/image6.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6.png"/><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6.png"/><Relationship Id="rId4" Type="http://schemas.openxmlformats.org/officeDocument/2006/relationships/hyperlink" Target="http://www.mojeid.cz/" TargetMode="Externa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6.m4a"/><Relationship Id="rId1" Type="http://schemas.microsoft.com/office/2007/relationships/media" Target="../media/media26.m4a"/><Relationship Id="rId4" Type="http://schemas.openxmlformats.org/officeDocument/2006/relationships/image" Target="../media/image6.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7.m4a"/><Relationship Id="rId1" Type="http://schemas.microsoft.com/office/2007/relationships/media" Target="../media/media27.m4a"/><Relationship Id="rId5" Type="http://schemas.openxmlformats.org/officeDocument/2006/relationships/image" Target="../media/image6.png"/><Relationship Id="rId4" Type="http://schemas.openxmlformats.org/officeDocument/2006/relationships/notesSlide" Target="../notesSlides/notesSlide9.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8.m4a"/><Relationship Id="rId1" Type="http://schemas.microsoft.com/office/2007/relationships/media" Target="../media/media28.m4a"/><Relationship Id="rId5" Type="http://schemas.openxmlformats.org/officeDocument/2006/relationships/image" Target="../media/image6.png"/><Relationship Id="rId4" Type="http://schemas.openxmlformats.org/officeDocument/2006/relationships/notesSlide" Target="../notesSlides/notesSlide10.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9.m4a"/><Relationship Id="rId1" Type="http://schemas.microsoft.com/office/2007/relationships/media" Target="../media/media29.m4a"/><Relationship Id="rId5" Type="http://schemas.openxmlformats.org/officeDocument/2006/relationships/image" Target="../media/image6.png"/><Relationship Id="rId4" Type="http://schemas.openxmlformats.org/officeDocument/2006/relationships/notesSlide" Target="../notesSlides/notesSlide1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6.png"/><Relationship Id="rId4" Type="http://schemas.openxmlformats.org/officeDocument/2006/relationships/notesSlide" Target="../notesSlides/notesSlide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6.png"/><Relationship Id="rId4" Type="http://schemas.openxmlformats.org/officeDocument/2006/relationships/notesSlide" Target="../notesSlides/notesSlide3.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6.png"/><Relationship Id="rId4" Type="http://schemas.openxmlformats.org/officeDocument/2006/relationships/notesSlide" Target="../notesSlides/notesSlide4.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lgn="ctr"/>
            <a:r>
              <a:rPr lang="en-US" altLang="cs-CZ" dirty="0">
                <a:solidFill>
                  <a:schemeClr val="tx1"/>
                </a:solidFill>
                <a:latin typeface="Century Schoolbook" panose="02040604050505020304" pitchFamily="18" charset="0"/>
              </a:rPr>
              <a:t>U</a:t>
            </a:r>
            <a:r>
              <a:rPr lang="cs-CZ" altLang="cs-CZ" dirty="0" err="1">
                <a:solidFill>
                  <a:schemeClr val="tx1"/>
                </a:solidFill>
                <a:latin typeface="Century Schoolbook" panose="02040604050505020304" pitchFamily="18" charset="0"/>
              </a:rPr>
              <a:t>živatel</a:t>
            </a:r>
            <a:r>
              <a:rPr lang="cs-CZ" altLang="cs-CZ" dirty="0">
                <a:solidFill>
                  <a:schemeClr val="tx1"/>
                </a:solidFill>
                <a:latin typeface="Century Schoolbook" panose="02040604050505020304" pitchFamily="18" charset="0"/>
              </a:rPr>
              <a:t> počítačové sítě</a:t>
            </a:r>
            <a:endParaRPr lang="cs-CZ" dirty="0"/>
          </a:p>
        </p:txBody>
      </p:sp>
      <p:sp>
        <p:nvSpPr>
          <p:cNvPr id="3" name="Podnadpis 2"/>
          <p:cNvSpPr>
            <a:spLocks noGrp="1"/>
          </p:cNvSpPr>
          <p:nvPr>
            <p:ph type="subTitle" idx="1"/>
          </p:nvPr>
        </p:nvSpPr>
        <p:spPr/>
        <p:txBody>
          <a:bodyPr/>
          <a:lstStyle/>
          <a:p>
            <a:pPr algn="ctr"/>
            <a:r>
              <a:rPr lang="en-US" altLang="cs-CZ" dirty="0">
                <a:latin typeface="Arial" panose="020B0604020202020204" pitchFamily="34" charset="0"/>
              </a:rPr>
              <a:t>Daniel </a:t>
            </a:r>
            <a:r>
              <a:rPr lang="en-US" altLang="cs-CZ" dirty="0" err="1">
                <a:latin typeface="Arial" panose="020B0604020202020204" pitchFamily="34" charset="0"/>
              </a:rPr>
              <a:t>Klime</a:t>
            </a:r>
            <a:r>
              <a:rPr lang="cs-CZ" altLang="cs-CZ" dirty="0">
                <a:latin typeface="Arial" panose="020B0604020202020204" pitchFamily="34" charset="0"/>
              </a:rPr>
              <a:t>š, </a:t>
            </a:r>
            <a:r>
              <a:rPr lang="en-US" altLang="cs-CZ" dirty="0" smtClean="0">
                <a:latin typeface="Arial" panose="020B0604020202020204" pitchFamily="34" charset="0"/>
              </a:rPr>
              <a:t>Jan </a:t>
            </a:r>
            <a:r>
              <a:rPr lang="en-US" altLang="cs-CZ" dirty="0" err="1">
                <a:latin typeface="Arial" panose="020B0604020202020204" pitchFamily="34" charset="0"/>
              </a:rPr>
              <a:t>Krej</a:t>
            </a:r>
            <a:r>
              <a:rPr lang="cs-CZ" altLang="cs-CZ" dirty="0">
                <a:latin typeface="Arial" panose="020B0604020202020204" pitchFamily="34" charset="0"/>
              </a:rPr>
              <a:t>čí, Roman </a:t>
            </a:r>
            <a:r>
              <a:rPr lang="cs-CZ" altLang="cs-CZ" dirty="0" smtClean="0">
                <a:latin typeface="Arial" panose="020B0604020202020204" pitchFamily="34" charset="0"/>
              </a:rPr>
              <a:t>Šmíd</a:t>
            </a:r>
            <a:endParaRPr lang="cs-CZ" altLang="cs-CZ" dirty="0">
              <a:latin typeface="Arial" panose="020B0604020202020204" pitchFamily="34" charset="0"/>
            </a:endParaRPr>
          </a:p>
          <a:p>
            <a:pPr algn="ctr"/>
            <a:endParaRPr lang="cs-CZ" dirty="0"/>
          </a:p>
        </p:txBody>
      </p:sp>
    </p:spTree>
    <p:extLst>
      <p:ext uri="{BB962C8B-B14F-4D97-AF65-F5344CB8AC3E}">
        <p14:creationId xmlns:p14="http://schemas.microsoft.com/office/powerpoint/2010/main" val="594482206"/>
      </p:ext>
    </p:extLst>
  </p:cSld>
  <p:clrMapOvr>
    <a:masterClrMapping/>
  </p:clrMapOvr>
  <mc:AlternateContent xmlns:mc="http://schemas.openxmlformats.org/markup-compatibility/2006" xmlns:p14="http://schemas.microsoft.com/office/powerpoint/2010/main">
    <mc:Choice Requires="p14">
      <p:transition spd="slow" p14:dur="2000" advTm="1764"/>
    </mc:Choice>
    <mc:Fallback xmlns="">
      <p:transition spd="slow" advTm="1764"/>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DAE2579B-3476-4409-9CD9-58BEE4DB5519}"/>
              </a:ext>
            </a:extLst>
          </p:cNvPr>
          <p:cNvSpPr>
            <a:spLocks noGrp="1"/>
          </p:cNvSpPr>
          <p:nvPr>
            <p:ph type="ftr" sz="quarter" idx="10"/>
          </p:nvPr>
        </p:nvSpPr>
        <p:spPr/>
        <p:txBody>
          <a:bodyPr/>
          <a:lstStyle/>
          <a:p>
            <a:r>
              <a:rPr lang="cs-CZ"/>
              <a:t>Uživatel počítačové sítě – výukové materiály kurzu</a:t>
            </a:r>
            <a:endParaRPr lang="cs-CZ" dirty="0"/>
          </a:p>
        </p:txBody>
      </p:sp>
      <p:sp>
        <p:nvSpPr>
          <p:cNvPr id="3" name="Zástupný symbol pro číslo snímku 2">
            <a:extLst>
              <a:ext uri="{FF2B5EF4-FFF2-40B4-BE49-F238E27FC236}">
                <a16:creationId xmlns:a16="http://schemas.microsoft.com/office/drawing/2014/main" id="{1A651429-A648-4F43-9357-91F52DABEDC6}"/>
              </a:ext>
            </a:extLst>
          </p:cNvPr>
          <p:cNvSpPr>
            <a:spLocks noGrp="1"/>
          </p:cNvSpPr>
          <p:nvPr>
            <p:ph type="sldNum" sz="quarter" idx="11"/>
          </p:nvPr>
        </p:nvSpPr>
        <p:spPr/>
        <p:txBody>
          <a:bodyPr/>
          <a:lstStyle/>
          <a:p>
            <a:fld id="{0970407D-EE58-4A0B-824B-1D3AE42DD9CF}" type="slidenum">
              <a:rPr lang="cs-CZ" altLang="cs-CZ" smtClean="0"/>
              <a:pPr/>
              <a:t>10</a:t>
            </a:fld>
            <a:endParaRPr lang="cs-CZ" altLang="cs-CZ" dirty="0"/>
          </a:p>
        </p:txBody>
      </p:sp>
      <p:sp>
        <p:nvSpPr>
          <p:cNvPr id="67586" name="Nadpis 1"/>
          <p:cNvSpPr>
            <a:spLocks noGrp="1"/>
          </p:cNvSpPr>
          <p:nvPr>
            <p:ph type="title"/>
          </p:nvPr>
        </p:nvSpPr>
        <p:spPr/>
        <p:txBody>
          <a:bodyPr/>
          <a:lstStyle/>
          <a:p>
            <a:r>
              <a:rPr lang="cs-CZ" altLang="cs-CZ" dirty="0"/>
              <a:t>Internetová bezpečnost – emailové hrozby</a:t>
            </a:r>
          </a:p>
        </p:txBody>
      </p:sp>
      <p:sp>
        <p:nvSpPr>
          <p:cNvPr id="67587" name="Zástupný symbol pro obsah 2"/>
          <p:cNvSpPr>
            <a:spLocks noGrp="1"/>
          </p:cNvSpPr>
          <p:nvPr>
            <p:ph idx="1"/>
          </p:nvPr>
        </p:nvSpPr>
        <p:spPr/>
        <p:txBody>
          <a:bodyPr/>
          <a:lstStyle/>
          <a:p>
            <a:pPr marL="72000" indent="0">
              <a:buNone/>
            </a:pPr>
            <a:r>
              <a:rPr lang="cs-CZ" altLang="cs-CZ" sz="1600" dirty="0"/>
              <a:t>Hrozby:</a:t>
            </a:r>
          </a:p>
          <a:p>
            <a:pPr lvl="1">
              <a:buFont typeface="Wingdings" panose="05000000000000000000" pitchFamily="2" charset="2"/>
              <a:buChar char="§"/>
            </a:pPr>
            <a:r>
              <a:rPr lang="cs-CZ" altLang="cs-CZ" sz="1600" dirty="0"/>
              <a:t>SPAM – nevyžádané zprávy posílané za účelem:</a:t>
            </a:r>
          </a:p>
          <a:p>
            <a:pPr marL="1200150" lvl="2" indent="-285750">
              <a:buFont typeface="Wingdings" panose="05000000000000000000" pitchFamily="2" charset="2"/>
              <a:buChar char="§"/>
            </a:pPr>
            <a:r>
              <a:rPr lang="cs-CZ" altLang="cs-CZ" dirty="0"/>
              <a:t>Rozesílání reklamy</a:t>
            </a:r>
          </a:p>
          <a:p>
            <a:pPr marL="1200150" lvl="2" indent="-285750">
              <a:buFont typeface="Wingdings" panose="05000000000000000000" pitchFamily="2" charset="2"/>
              <a:buChar char="§"/>
            </a:pPr>
            <a:r>
              <a:rPr lang="cs-CZ" altLang="cs-CZ" dirty="0"/>
              <a:t>Sběru aktivních emailových adres</a:t>
            </a:r>
          </a:p>
          <a:p>
            <a:pPr marL="1200150" lvl="2" indent="-285750">
              <a:buFont typeface="Wingdings" panose="05000000000000000000" pitchFamily="2" charset="2"/>
              <a:buChar char="§"/>
            </a:pPr>
            <a:r>
              <a:rPr lang="cs-CZ" altLang="cs-CZ" dirty="0"/>
              <a:t>Distribuce škodlivého kódu</a:t>
            </a:r>
          </a:p>
          <a:p>
            <a:pPr marL="1200150" lvl="2" indent="-285750">
              <a:buFont typeface="Wingdings" panose="05000000000000000000" pitchFamily="2" charset="2"/>
              <a:buChar char="§"/>
            </a:pPr>
            <a:r>
              <a:rPr lang="cs-CZ" altLang="cs-CZ" dirty="0"/>
              <a:t>Vylákání peněz</a:t>
            </a:r>
          </a:p>
          <a:p>
            <a:pPr marL="1200150" lvl="2" indent="-285750">
              <a:buFont typeface="Wingdings" panose="05000000000000000000" pitchFamily="2" charset="2"/>
              <a:buChar char="§"/>
            </a:pPr>
            <a:endParaRPr lang="cs-CZ" altLang="cs-CZ" dirty="0"/>
          </a:p>
          <a:p>
            <a:pPr lvl="1">
              <a:buFont typeface="Wingdings" panose="05000000000000000000" pitchFamily="2" charset="2"/>
              <a:buChar char="§"/>
            </a:pPr>
            <a:r>
              <a:rPr lang="cs-CZ" altLang="cs-CZ" sz="1600" dirty="0" err="1"/>
              <a:t>Phishing</a:t>
            </a:r>
            <a:r>
              <a:rPr lang="cs-CZ" altLang="cs-CZ" sz="1600" dirty="0"/>
              <a:t> – nevyžádaná zpráva, hromadně rozesílaná za účelem:</a:t>
            </a:r>
          </a:p>
          <a:p>
            <a:pPr marL="1200150" lvl="2" indent="-285750">
              <a:buFont typeface="Wingdings" panose="05000000000000000000" pitchFamily="2" charset="2"/>
              <a:buChar char="§"/>
            </a:pPr>
            <a:r>
              <a:rPr lang="cs-CZ" altLang="cs-CZ" dirty="0"/>
              <a:t>Vylákání přístupových údajů k různým službám</a:t>
            </a:r>
          </a:p>
          <a:p>
            <a:pPr marL="1200150" lvl="2" indent="-285750">
              <a:buFont typeface="Wingdings" panose="05000000000000000000" pitchFamily="2" charset="2"/>
              <a:buChar char="§"/>
            </a:pPr>
            <a:r>
              <a:rPr lang="cs-CZ" altLang="cs-CZ" dirty="0"/>
              <a:t>Vylákání soukromých informací</a:t>
            </a:r>
          </a:p>
          <a:p>
            <a:pPr marL="1200150" lvl="2" indent="-285750">
              <a:buFont typeface="Wingdings" panose="05000000000000000000" pitchFamily="2" charset="2"/>
              <a:buChar char="§"/>
            </a:pPr>
            <a:endParaRPr lang="cs-CZ" altLang="cs-CZ" dirty="0"/>
          </a:p>
          <a:p>
            <a:pPr lvl="1">
              <a:buFont typeface="Wingdings" panose="05000000000000000000" pitchFamily="2" charset="2"/>
              <a:buChar char="§"/>
            </a:pPr>
            <a:r>
              <a:rPr lang="cs-CZ" altLang="cs-CZ" sz="1600" dirty="0" err="1"/>
              <a:t>Spear</a:t>
            </a:r>
            <a:r>
              <a:rPr lang="cs-CZ" altLang="cs-CZ" sz="1600" dirty="0"/>
              <a:t> </a:t>
            </a:r>
            <a:r>
              <a:rPr lang="cs-CZ" altLang="cs-CZ" sz="1600" dirty="0" err="1"/>
              <a:t>Phishing</a:t>
            </a:r>
            <a:r>
              <a:rPr lang="cs-CZ" altLang="cs-CZ" sz="1600" dirty="0"/>
              <a:t> – nevyžádaná zpráva cílená </a:t>
            </a:r>
            <a:r>
              <a:rPr lang="en-US" altLang="cs-CZ" sz="1600" dirty="0"/>
              <a:t>a </a:t>
            </a:r>
            <a:r>
              <a:rPr lang="en-US" altLang="cs-CZ" sz="1600" dirty="0" err="1"/>
              <a:t>upraven</a:t>
            </a:r>
            <a:r>
              <a:rPr lang="cs-CZ" altLang="cs-CZ" sz="1600" dirty="0"/>
              <a:t>á pro konkrétního uživatele</a:t>
            </a:r>
          </a:p>
          <a:p>
            <a:pPr marL="1200150" lvl="2" indent="-285750">
              <a:buFont typeface="Wingdings" panose="05000000000000000000" pitchFamily="2" charset="2"/>
              <a:buChar char="§"/>
            </a:pPr>
            <a:r>
              <a:rPr lang="cs-CZ" altLang="cs-CZ" dirty="0"/>
              <a:t>Převážně na objednávku</a:t>
            </a:r>
          </a:p>
          <a:p>
            <a:pPr marL="1200150" lvl="2" indent="-285750">
              <a:buFont typeface="Wingdings" panose="05000000000000000000" pitchFamily="2" charset="2"/>
              <a:buChar char="§"/>
            </a:pPr>
            <a:r>
              <a:rPr lang="cs-CZ" altLang="cs-CZ" dirty="0"/>
              <a:t>Cílem bývá zavlečení škodlivého kódu do vnitřní sítě organizace za účelem získání přístupu k citlivým firemním datům</a:t>
            </a:r>
            <a:endParaRPr lang="en-US" altLang="cs-CZ" dirty="0"/>
          </a:p>
          <a:p>
            <a:pPr marL="1200150" lvl="2" indent="-285750">
              <a:buFont typeface="Wingdings" panose="05000000000000000000" pitchFamily="2" charset="2"/>
              <a:buChar char="§"/>
            </a:pPr>
            <a:r>
              <a:rPr lang="en-US" altLang="cs-CZ" dirty="0" err="1"/>
              <a:t>Jde</a:t>
            </a:r>
            <a:r>
              <a:rPr lang="en-US" altLang="cs-CZ" dirty="0"/>
              <a:t> o </a:t>
            </a:r>
            <a:r>
              <a:rPr lang="en-US" altLang="cs-CZ" dirty="0" err="1"/>
              <a:t>velmi</a:t>
            </a:r>
            <a:r>
              <a:rPr lang="en-US" altLang="cs-CZ" dirty="0"/>
              <a:t> z</a:t>
            </a:r>
            <a:r>
              <a:rPr lang="cs-CZ" altLang="cs-CZ" dirty="0" err="1"/>
              <a:t>ákeřný</a:t>
            </a:r>
            <a:r>
              <a:rPr lang="cs-CZ" altLang="cs-CZ" dirty="0"/>
              <a:t> útok, na který se mohou nachytat i zkušení uživatelé</a:t>
            </a:r>
            <a:endParaRPr lang="en-US" altLang="cs-CZ" dirty="0"/>
          </a:p>
        </p:txBody>
      </p:sp>
      <p:pic>
        <p:nvPicPr>
          <p:cNvPr id="4" name="Zvuk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548945803"/>
      </p:ext>
    </p:extLst>
  </p:cSld>
  <p:clrMapOvr>
    <a:masterClrMapping/>
  </p:clrMapOvr>
  <mc:AlternateContent xmlns:mc="http://schemas.openxmlformats.org/markup-compatibility/2006" xmlns:p14="http://schemas.microsoft.com/office/powerpoint/2010/main">
    <mc:Choice Requires="p14">
      <p:transition spd="slow" p14:dur="2000" advTm="188007"/>
    </mc:Choice>
    <mc:Fallback xmlns="">
      <p:transition spd="slow" advTm="1880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2F78E274-59A8-41CA-9A9C-F8A998871470}"/>
              </a:ext>
            </a:extLst>
          </p:cNvPr>
          <p:cNvSpPr>
            <a:spLocks noGrp="1"/>
          </p:cNvSpPr>
          <p:nvPr>
            <p:ph type="ftr" sz="quarter" idx="10"/>
          </p:nvPr>
        </p:nvSpPr>
        <p:spPr/>
        <p:txBody>
          <a:bodyPr/>
          <a:lstStyle/>
          <a:p>
            <a:r>
              <a:rPr lang="cs-CZ"/>
              <a:t>Uživatel počítačové sítě – výukové materiály kurzu</a:t>
            </a:r>
            <a:endParaRPr lang="cs-CZ" dirty="0"/>
          </a:p>
        </p:txBody>
      </p:sp>
      <p:sp>
        <p:nvSpPr>
          <p:cNvPr id="3" name="Zástupný symbol pro číslo snímku 2">
            <a:extLst>
              <a:ext uri="{FF2B5EF4-FFF2-40B4-BE49-F238E27FC236}">
                <a16:creationId xmlns:a16="http://schemas.microsoft.com/office/drawing/2014/main" id="{C4A027B0-7947-4E6C-8486-05E104C472C2}"/>
              </a:ext>
            </a:extLst>
          </p:cNvPr>
          <p:cNvSpPr>
            <a:spLocks noGrp="1"/>
          </p:cNvSpPr>
          <p:nvPr>
            <p:ph type="sldNum" sz="quarter" idx="11"/>
          </p:nvPr>
        </p:nvSpPr>
        <p:spPr/>
        <p:txBody>
          <a:bodyPr/>
          <a:lstStyle/>
          <a:p>
            <a:fld id="{0970407D-EE58-4A0B-824B-1D3AE42DD9CF}" type="slidenum">
              <a:rPr lang="cs-CZ" altLang="cs-CZ" smtClean="0"/>
              <a:pPr/>
              <a:t>11</a:t>
            </a:fld>
            <a:endParaRPr lang="cs-CZ" altLang="cs-CZ" dirty="0"/>
          </a:p>
        </p:txBody>
      </p:sp>
      <p:sp>
        <p:nvSpPr>
          <p:cNvPr id="69634" name="Nadpis 1"/>
          <p:cNvSpPr>
            <a:spLocks noGrp="1"/>
          </p:cNvSpPr>
          <p:nvPr>
            <p:ph type="title"/>
          </p:nvPr>
        </p:nvSpPr>
        <p:spPr/>
        <p:txBody>
          <a:bodyPr/>
          <a:lstStyle/>
          <a:p>
            <a:r>
              <a:rPr lang="cs-CZ" altLang="cs-CZ" dirty="0"/>
              <a:t>Internetová bezpečnost – emailová pravidla</a:t>
            </a:r>
          </a:p>
        </p:txBody>
      </p:sp>
      <p:sp>
        <p:nvSpPr>
          <p:cNvPr id="69635" name="Zástupný symbol pro obsah 2"/>
          <p:cNvSpPr>
            <a:spLocks noGrp="1"/>
          </p:cNvSpPr>
          <p:nvPr>
            <p:ph idx="1"/>
          </p:nvPr>
        </p:nvSpPr>
        <p:spPr/>
        <p:txBody>
          <a:bodyPr/>
          <a:lstStyle/>
          <a:p>
            <a:pPr>
              <a:buFont typeface="Wingdings" panose="05000000000000000000" pitchFamily="2" charset="2"/>
              <a:buChar char="§"/>
            </a:pPr>
            <a:r>
              <a:rPr lang="cs-CZ" altLang="cs-CZ" sz="2000" dirty="0"/>
              <a:t>Pravidla:</a:t>
            </a:r>
          </a:p>
          <a:p>
            <a:pPr lvl="1">
              <a:lnSpc>
                <a:spcPct val="150000"/>
              </a:lnSpc>
              <a:spcAft>
                <a:spcPts val="600"/>
              </a:spcAft>
              <a:buFont typeface="Wingdings" panose="05000000000000000000" pitchFamily="2" charset="2"/>
              <a:buChar char="§"/>
            </a:pPr>
            <a:r>
              <a:rPr lang="cs-CZ" altLang="cs-CZ" sz="1600" dirty="0"/>
              <a:t>Neklikat na odkazy v neznámých zprávách (nebezpečí podvržení adresy, nasměrování na stránku se škodlivým kódem)</a:t>
            </a:r>
          </a:p>
          <a:p>
            <a:pPr lvl="1">
              <a:lnSpc>
                <a:spcPct val="150000"/>
              </a:lnSpc>
              <a:spcAft>
                <a:spcPts val="600"/>
              </a:spcAft>
              <a:buFont typeface="Wingdings" panose="05000000000000000000" pitchFamily="2" charset="2"/>
              <a:buChar char="§"/>
            </a:pPr>
            <a:r>
              <a:rPr lang="cs-CZ" altLang="cs-CZ" sz="1600" dirty="0"/>
              <a:t>Neotvírat přílohy v neznámých a podezřelých zprávách</a:t>
            </a:r>
          </a:p>
          <a:p>
            <a:pPr lvl="1">
              <a:lnSpc>
                <a:spcPct val="150000"/>
              </a:lnSpc>
              <a:spcAft>
                <a:spcPts val="600"/>
              </a:spcAft>
              <a:buFont typeface="Wingdings" panose="05000000000000000000" pitchFamily="2" charset="2"/>
              <a:buChar char="§"/>
            </a:pPr>
            <a:r>
              <a:rPr lang="cs-CZ" altLang="cs-CZ" sz="1600" dirty="0"/>
              <a:t>Nikam neposílat loginy a hesla, čísla kreditních karet</a:t>
            </a:r>
          </a:p>
          <a:p>
            <a:pPr lvl="1">
              <a:lnSpc>
                <a:spcPct val="150000"/>
              </a:lnSpc>
              <a:spcAft>
                <a:spcPts val="600"/>
              </a:spcAft>
              <a:buFont typeface="Wingdings" panose="05000000000000000000" pitchFamily="2" charset="2"/>
              <a:buChar char="§"/>
            </a:pPr>
            <a:r>
              <a:rPr lang="cs-CZ" altLang="cs-CZ" sz="1600" dirty="0"/>
              <a:t>Všímat si podezřelých rysů ve zprávách (strojově přeložený text, odkazy vedou jinam než jejich popis, zprávy předstírající že pocházejí od masově používaných služeb (Facebook, banky atd…), podezřelá adresa odesílatele</a:t>
            </a:r>
          </a:p>
          <a:p>
            <a:pPr lvl="1">
              <a:lnSpc>
                <a:spcPct val="150000"/>
              </a:lnSpc>
              <a:spcAft>
                <a:spcPts val="600"/>
              </a:spcAft>
              <a:buFont typeface="Wingdings" panose="05000000000000000000" pitchFamily="2" charset="2"/>
              <a:buChar char="§"/>
            </a:pPr>
            <a:r>
              <a:rPr lang="cs-CZ" altLang="cs-CZ" sz="1600" dirty="0"/>
              <a:t>Neignorovat případná varování antivirových programů</a:t>
            </a:r>
          </a:p>
          <a:p>
            <a:pPr lvl="1">
              <a:lnSpc>
                <a:spcPct val="150000"/>
              </a:lnSpc>
              <a:spcAft>
                <a:spcPts val="600"/>
              </a:spcAft>
              <a:buFont typeface="Wingdings" panose="05000000000000000000" pitchFamily="2" charset="2"/>
              <a:buChar char="§"/>
            </a:pPr>
            <a:r>
              <a:rPr lang="cs-CZ" altLang="cs-CZ" sz="1600" dirty="0"/>
              <a:t>Nenechat se zastrašit (Pokud nenainstalujete software X.Y., váš počítač bude ohrožen…)</a:t>
            </a:r>
          </a:p>
        </p:txBody>
      </p:sp>
      <p:pic>
        <p:nvPicPr>
          <p:cNvPr id="4" name="Zvuk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344177902"/>
      </p:ext>
    </p:extLst>
  </p:cSld>
  <p:clrMapOvr>
    <a:masterClrMapping/>
  </p:clrMapOvr>
  <mc:AlternateContent xmlns:mc="http://schemas.openxmlformats.org/markup-compatibility/2006" xmlns:p14="http://schemas.microsoft.com/office/powerpoint/2010/main">
    <mc:Choice Requires="p14">
      <p:transition spd="slow" p14:dur="2000" advTm="115397"/>
    </mc:Choice>
    <mc:Fallback xmlns="">
      <p:transition spd="slow" advTm="1153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776493E5-ABEA-4AE8-A500-60EAF740D88B}"/>
              </a:ext>
            </a:extLst>
          </p:cNvPr>
          <p:cNvSpPr>
            <a:spLocks noGrp="1"/>
          </p:cNvSpPr>
          <p:nvPr>
            <p:ph type="ftr" sz="quarter" idx="10"/>
          </p:nvPr>
        </p:nvSpPr>
        <p:spPr/>
        <p:txBody>
          <a:bodyPr/>
          <a:lstStyle/>
          <a:p>
            <a:r>
              <a:rPr lang="cs-CZ"/>
              <a:t>Uživatel počítačové sítě – výukové materiály kurzu</a:t>
            </a:r>
            <a:endParaRPr lang="cs-CZ" dirty="0"/>
          </a:p>
        </p:txBody>
      </p:sp>
      <p:sp>
        <p:nvSpPr>
          <p:cNvPr id="3" name="Zástupný symbol pro číslo snímku 2">
            <a:extLst>
              <a:ext uri="{FF2B5EF4-FFF2-40B4-BE49-F238E27FC236}">
                <a16:creationId xmlns:a16="http://schemas.microsoft.com/office/drawing/2014/main" id="{A64ADBD5-7DE3-448F-A14B-D136F735CD6D}"/>
              </a:ext>
            </a:extLst>
          </p:cNvPr>
          <p:cNvSpPr>
            <a:spLocks noGrp="1"/>
          </p:cNvSpPr>
          <p:nvPr>
            <p:ph type="sldNum" sz="quarter" idx="11"/>
          </p:nvPr>
        </p:nvSpPr>
        <p:spPr/>
        <p:txBody>
          <a:bodyPr/>
          <a:lstStyle/>
          <a:p>
            <a:fld id="{0970407D-EE58-4A0B-824B-1D3AE42DD9CF}" type="slidenum">
              <a:rPr lang="cs-CZ" altLang="cs-CZ" smtClean="0"/>
              <a:pPr/>
              <a:t>12</a:t>
            </a:fld>
            <a:endParaRPr lang="cs-CZ" altLang="cs-CZ" dirty="0"/>
          </a:p>
        </p:txBody>
      </p:sp>
      <p:sp>
        <p:nvSpPr>
          <p:cNvPr id="70658" name="Nadpis 1"/>
          <p:cNvSpPr>
            <a:spLocks noGrp="1"/>
          </p:cNvSpPr>
          <p:nvPr>
            <p:ph type="title"/>
          </p:nvPr>
        </p:nvSpPr>
        <p:spPr/>
        <p:txBody>
          <a:bodyPr/>
          <a:lstStyle/>
          <a:p>
            <a:pPr algn="ctr"/>
            <a:r>
              <a:rPr lang="cs-CZ" altLang="cs-CZ" sz="3200" dirty="0"/>
              <a:t>Internetová bezpečnost </a:t>
            </a:r>
            <a:r>
              <a:rPr lang="en-US" altLang="cs-CZ" sz="3200" dirty="0"/>
              <a:t/>
            </a:r>
            <a:br>
              <a:rPr lang="en-US" altLang="cs-CZ" sz="3200" dirty="0"/>
            </a:br>
            <a:r>
              <a:rPr lang="cs-CZ" altLang="cs-CZ" sz="3200" dirty="0" smtClean="0"/>
              <a:t>vzorový spam</a:t>
            </a:r>
            <a:r>
              <a:rPr lang="en-US" altLang="cs-CZ" sz="3200" dirty="0" smtClean="0"/>
              <a:t> </a:t>
            </a:r>
            <a:r>
              <a:rPr lang="en-US" altLang="cs-CZ" sz="3200" dirty="0" err="1" smtClean="0"/>
              <a:t>obsahuj</a:t>
            </a:r>
            <a:r>
              <a:rPr lang="cs-CZ" altLang="cs-CZ" sz="3200" dirty="0" err="1" smtClean="0"/>
              <a:t>ící</a:t>
            </a:r>
            <a:r>
              <a:rPr lang="cs-CZ" altLang="cs-CZ" sz="3200" dirty="0" smtClean="0"/>
              <a:t> virus</a:t>
            </a:r>
            <a:endParaRPr lang="cs-CZ" altLang="cs-CZ" sz="3200" dirty="0"/>
          </a:p>
        </p:txBody>
      </p:sp>
      <p:sp>
        <p:nvSpPr>
          <p:cNvPr id="70659" name="Zástupný symbol pro obsah 2"/>
          <p:cNvSpPr>
            <a:spLocks noGrp="1"/>
          </p:cNvSpPr>
          <p:nvPr>
            <p:ph idx="1"/>
          </p:nvPr>
        </p:nvSpPr>
        <p:spPr>
          <a:xfrm>
            <a:off x="3042694" y="1803097"/>
            <a:ext cx="6462035" cy="4229403"/>
          </a:xfrm>
          <a:ln>
            <a:solidFill>
              <a:schemeClr val="tx1"/>
            </a:solidFill>
          </a:ln>
        </p:spPr>
        <p:txBody>
          <a:bodyPr/>
          <a:lstStyle/>
          <a:p>
            <a:pPr marL="72000" indent="0">
              <a:lnSpc>
                <a:spcPct val="100000"/>
              </a:lnSpc>
              <a:buNone/>
            </a:pPr>
            <a:endParaRPr lang="cs-CZ" altLang="cs-CZ" sz="1200" dirty="0"/>
          </a:p>
          <a:p>
            <a:pPr marL="72000" indent="0">
              <a:lnSpc>
                <a:spcPct val="100000"/>
              </a:lnSpc>
              <a:buNone/>
            </a:pPr>
            <a:r>
              <a:rPr lang="cs-CZ" altLang="cs-CZ" sz="1200" dirty="0"/>
              <a:t>Vážená paní, vážený pane,</a:t>
            </a:r>
          </a:p>
          <a:p>
            <a:pPr marL="72000" indent="0">
              <a:lnSpc>
                <a:spcPct val="100000"/>
              </a:lnSpc>
              <a:buNone/>
            </a:pPr>
            <a:r>
              <a:rPr lang="cs-CZ" altLang="cs-CZ" sz="1200" dirty="0"/>
              <a:t>děkujeme za projevenou důvěru v internetové obchody obchody24.cz.</a:t>
            </a:r>
          </a:p>
          <a:p>
            <a:pPr marL="72000" indent="0">
              <a:lnSpc>
                <a:spcPct val="100000"/>
              </a:lnSpc>
              <a:buNone/>
            </a:pPr>
            <a:endParaRPr lang="cs-CZ" altLang="cs-CZ" sz="1200" dirty="0"/>
          </a:p>
          <a:p>
            <a:pPr marL="72000" indent="0">
              <a:lnSpc>
                <a:spcPct val="100000"/>
              </a:lnSpc>
              <a:buNone/>
            </a:pPr>
            <a:r>
              <a:rPr lang="cs-CZ" altLang="cs-CZ" sz="1200" dirty="0"/>
              <a:t>Tímto emailem potvrzujeme, že jsme v pořádku přijali vaši objednávku.</a:t>
            </a:r>
          </a:p>
          <a:p>
            <a:pPr marL="72000" indent="0">
              <a:lnSpc>
                <a:spcPct val="100000"/>
              </a:lnSpc>
              <a:buNone/>
            </a:pPr>
            <a:r>
              <a:rPr lang="cs-CZ" altLang="cs-CZ" sz="1200" dirty="0"/>
              <a:t> </a:t>
            </a:r>
          </a:p>
          <a:p>
            <a:pPr marL="72000" indent="0">
              <a:lnSpc>
                <a:spcPct val="100000"/>
              </a:lnSpc>
              <a:buNone/>
            </a:pPr>
            <a:r>
              <a:rPr lang="cs-CZ" altLang="cs-CZ" sz="1200" dirty="0"/>
              <a:t>Číslo objednávky (variabilní symbol): JCBDF729B439057 </a:t>
            </a:r>
          </a:p>
          <a:p>
            <a:pPr marL="72000" indent="0">
              <a:lnSpc>
                <a:spcPct val="100000"/>
              </a:lnSpc>
              <a:buNone/>
            </a:pPr>
            <a:r>
              <a:rPr lang="cs-CZ" altLang="cs-CZ" sz="1200" dirty="0"/>
              <a:t>Datum a čas objednávky: 11.01.15 00:45 </a:t>
            </a:r>
          </a:p>
          <a:p>
            <a:pPr marL="72000" indent="0">
              <a:lnSpc>
                <a:spcPct val="100000"/>
              </a:lnSpc>
              <a:buNone/>
            </a:pPr>
            <a:r>
              <a:rPr lang="cs-CZ" altLang="cs-CZ" sz="1200" dirty="0"/>
              <a:t>Kontaktní údaje: Barbora Záňová,+420 604 920 148</a:t>
            </a:r>
          </a:p>
          <a:p>
            <a:pPr marL="72000" indent="0">
              <a:lnSpc>
                <a:spcPct val="100000"/>
              </a:lnSpc>
              <a:buNone/>
            </a:pPr>
            <a:r>
              <a:rPr lang="cs-CZ" altLang="cs-CZ" sz="1200" dirty="0"/>
              <a:t> </a:t>
            </a:r>
          </a:p>
          <a:p>
            <a:pPr marL="72000" indent="0">
              <a:lnSpc>
                <a:spcPct val="100000"/>
              </a:lnSpc>
              <a:buNone/>
            </a:pPr>
            <a:r>
              <a:rPr lang="cs-CZ" altLang="cs-CZ" sz="1200" dirty="0"/>
              <a:t>Vaše objednávka:</a:t>
            </a:r>
          </a:p>
          <a:p>
            <a:pPr marL="72000" indent="0">
              <a:lnSpc>
                <a:spcPct val="100000"/>
              </a:lnSpc>
              <a:buNone/>
            </a:pPr>
            <a:r>
              <a:rPr lang="cs-CZ" altLang="cs-CZ" sz="1200" dirty="0"/>
              <a:t>------------------------------</a:t>
            </a:r>
          </a:p>
          <a:p>
            <a:pPr marL="72000" indent="0">
              <a:lnSpc>
                <a:spcPct val="100000"/>
              </a:lnSpc>
              <a:buNone/>
            </a:pPr>
            <a:r>
              <a:rPr lang="cs-CZ" altLang="cs-CZ" sz="1200" dirty="0"/>
              <a:t>SONY DSC-F828 </a:t>
            </a:r>
            <a:r>
              <a:rPr lang="cs-CZ" altLang="cs-CZ" sz="1200" dirty="0" err="1"/>
              <a:t>Cyber</a:t>
            </a:r>
            <a:r>
              <a:rPr lang="cs-CZ" altLang="cs-CZ" sz="1200" dirty="0"/>
              <a:t>-Shot 8 mil. </a:t>
            </a:r>
            <a:r>
              <a:rPr lang="cs-CZ" altLang="cs-CZ" sz="1200" dirty="0" err="1"/>
              <a:t>obraz.bodu</a:t>
            </a:r>
            <a:r>
              <a:rPr lang="cs-CZ" altLang="cs-CZ" sz="1200" dirty="0"/>
              <a:t>, bílá:   1 x 23 549,00 Kč =23 549,00 Kč</a:t>
            </a:r>
          </a:p>
          <a:p>
            <a:pPr marL="72000" indent="0">
              <a:lnSpc>
                <a:spcPct val="100000"/>
              </a:lnSpc>
              <a:buNone/>
            </a:pPr>
            <a:r>
              <a:rPr lang="cs-CZ" altLang="cs-CZ" sz="1200" dirty="0"/>
              <a:t>Doprava PPL: 113 Kč</a:t>
            </a:r>
          </a:p>
          <a:p>
            <a:pPr marL="72000" indent="0">
              <a:lnSpc>
                <a:spcPct val="100000"/>
              </a:lnSpc>
              <a:buNone/>
            </a:pPr>
            <a:r>
              <a:rPr lang="cs-CZ" altLang="cs-CZ" sz="1200" dirty="0"/>
              <a:t>------------------------------</a:t>
            </a:r>
          </a:p>
          <a:p>
            <a:pPr marL="72000" indent="0">
              <a:lnSpc>
                <a:spcPct val="100000"/>
              </a:lnSpc>
              <a:buNone/>
            </a:pPr>
            <a:r>
              <a:rPr lang="cs-CZ" altLang="cs-CZ" sz="1200" dirty="0"/>
              <a:t>Celková cena nákupu vč. DPH: 23 662,00 Kč Způsob platby: Platba předem – platební karta</a:t>
            </a:r>
          </a:p>
          <a:p>
            <a:pPr marL="72000" indent="0">
              <a:lnSpc>
                <a:spcPct val="100000"/>
              </a:lnSpc>
              <a:buNone/>
            </a:pPr>
            <a:r>
              <a:rPr lang="cs-CZ" altLang="cs-CZ" sz="1200" dirty="0"/>
              <a:t>Poznámka:  Potvrzení  platby a fakturu najdete v přiloženém souboru (</a:t>
            </a:r>
            <a:r>
              <a:rPr lang="cs-CZ" altLang="cs-CZ" sz="1200" dirty="0">
                <a:solidFill>
                  <a:srgbClr val="FF0000"/>
                </a:solidFill>
              </a:rPr>
              <a:t>ucet111D535.zip</a:t>
            </a:r>
            <a:r>
              <a:rPr lang="cs-CZ" altLang="cs-CZ" sz="1200" dirty="0"/>
              <a:t>)</a:t>
            </a:r>
          </a:p>
          <a:p>
            <a:pPr marL="72000" indent="0">
              <a:lnSpc>
                <a:spcPct val="100000"/>
              </a:lnSpc>
              <a:buNone/>
            </a:pPr>
            <a:endParaRPr lang="cs-CZ" altLang="cs-CZ" sz="1200" dirty="0"/>
          </a:p>
          <a:p>
            <a:pPr marL="72000" indent="0">
              <a:lnSpc>
                <a:spcPct val="100000"/>
              </a:lnSpc>
              <a:buNone/>
            </a:pPr>
            <a:r>
              <a:rPr lang="cs-CZ" altLang="cs-CZ" sz="1200" dirty="0"/>
              <a:t>-</a:t>
            </a:r>
          </a:p>
          <a:p>
            <a:pPr marL="72000" indent="0">
              <a:lnSpc>
                <a:spcPct val="100000"/>
              </a:lnSpc>
              <a:buNone/>
            </a:pPr>
            <a:endParaRPr lang="cs-CZ" altLang="cs-CZ" sz="1200" dirty="0"/>
          </a:p>
          <a:p>
            <a:pPr marL="72000" indent="0">
              <a:lnSpc>
                <a:spcPct val="100000"/>
              </a:lnSpc>
              <a:buNone/>
            </a:pPr>
            <a:r>
              <a:rPr lang="cs-CZ" altLang="cs-CZ" sz="1200" dirty="0"/>
              <a:t>Nyní prosím vyčkejte na našeho operátora, který se s vámi spojí maximálně do 1 pracovního dne a dohodne podrobnosti ohledně Vaší objednávky.</a:t>
            </a:r>
          </a:p>
          <a:p>
            <a:pPr marL="72000" indent="0">
              <a:lnSpc>
                <a:spcPct val="100000"/>
              </a:lnSpc>
              <a:buNone/>
            </a:pPr>
            <a:endParaRPr lang="cs-CZ" altLang="cs-CZ" sz="1200" dirty="0"/>
          </a:p>
        </p:txBody>
      </p:sp>
      <p:pic>
        <p:nvPicPr>
          <p:cNvPr id="4" name="Zvuk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150931058"/>
      </p:ext>
    </p:extLst>
  </p:cSld>
  <p:clrMapOvr>
    <a:masterClrMapping/>
  </p:clrMapOvr>
  <mc:AlternateContent xmlns:mc="http://schemas.openxmlformats.org/markup-compatibility/2006" xmlns:p14="http://schemas.microsoft.com/office/powerpoint/2010/main">
    <mc:Choice Requires="p14">
      <p:transition spd="slow" p14:dur="2000" advTm="40735"/>
    </mc:Choice>
    <mc:Fallback xmlns="">
      <p:transition spd="slow" advTm="407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776493E5-ABEA-4AE8-A500-60EAF740D88B}"/>
              </a:ext>
            </a:extLst>
          </p:cNvPr>
          <p:cNvSpPr>
            <a:spLocks noGrp="1"/>
          </p:cNvSpPr>
          <p:nvPr>
            <p:ph type="ftr" sz="quarter" idx="10"/>
          </p:nvPr>
        </p:nvSpPr>
        <p:spPr/>
        <p:txBody>
          <a:bodyPr/>
          <a:lstStyle/>
          <a:p>
            <a:r>
              <a:rPr lang="cs-CZ"/>
              <a:t>Uživatel počítačové sítě – výukové materiály kurzu</a:t>
            </a:r>
            <a:endParaRPr lang="cs-CZ" dirty="0"/>
          </a:p>
        </p:txBody>
      </p:sp>
      <p:sp>
        <p:nvSpPr>
          <p:cNvPr id="3" name="Zástupný symbol pro číslo snímku 2">
            <a:extLst>
              <a:ext uri="{FF2B5EF4-FFF2-40B4-BE49-F238E27FC236}">
                <a16:creationId xmlns:a16="http://schemas.microsoft.com/office/drawing/2014/main" id="{A64ADBD5-7DE3-448F-A14B-D136F735CD6D}"/>
              </a:ext>
            </a:extLst>
          </p:cNvPr>
          <p:cNvSpPr>
            <a:spLocks noGrp="1"/>
          </p:cNvSpPr>
          <p:nvPr>
            <p:ph type="sldNum" sz="quarter" idx="11"/>
          </p:nvPr>
        </p:nvSpPr>
        <p:spPr/>
        <p:txBody>
          <a:bodyPr/>
          <a:lstStyle/>
          <a:p>
            <a:fld id="{0970407D-EE58-4A0B-824B-1D3AE42DD9CF}" type="slidenum">
              <a:rPr lang="cs-CZ" altLang="cs-CZ" smtClean="0"/>
              <a:pPr/>
              <a:t>13</a:t>
            </a:fld>
            <a:endParaRPr lang="cs-CZ" altLang="cs-CZ" dirty="0"/>
          </a:p>
        </p:txBody>
      </p:sp>
      <p:sp>
        <p:nvSpPr>
          <p:cNvPr id="70658" name="Nadpis 1"/>
          <p:cNvSpPr>
            <a:spLocks noGrp="1"/>
          </p:cNvSpPr>
          <p:nvPr>
            <p:ph type="title"/>
          </p:nvPr>
        </p:nvSpPr>
        <p:spPr/>
        <p:txBody>
          <a:bodyPr/>
          <a:lstStyle/>
          <a:p>
            <a:r>
              <a:rPr lang="cs-CZ" altLang="cs-CZ" dirty="0"/>
              <a:t>Internetová bezpečnost – vzorový </a:t>
            </a:r>
            <a:r>
              <a:rPr lang="cs-CZ" altLang="cs-CZ" dirty="0" err="1"/>
              <a:t>phising</a:t>
            </a:r>
            <a:endParaRPr lang="cs-CZ" altLang="cs-CZ" dirty="0"/>
          </a:p>
        </p:txBody>
      </p:sp>
      <p:pic>
        <p:nvPicPr>
          <p:cNvPr id="8" name="Zástupný symbol pro obsah 3">
            <a:extLst>
              <a:ext uri="{FF2B5EF4-FFF2-40B4-BE49-F238E27FC236}">
                <a16:creationId xmlns:a16="http://schemas.microsoft.com/office/drawing/2014/main" id="{910F036B-94E5-4666-ABD0-6353AA4BEFF4}"/>
              </a:ext>
            </a:extLst>
          </p:cNvPr>
          <p:cNvPicPr>
            <a:picLocks noGrp="1" noChangeAspect="1"/>
          </p:cNvPicPr>
          <p:nvPr>
            <p:ph idx="1"/>
          </p:nvPr>
        </p:nvPicPr>
        <p:blipFill>
          <a:blip r:embed="rId5"/>
          <a:stretch>
            <a:fillRect/>
          </a:stretch>
        </p:blipFill>
        <p:spPr>
          <a:xfrm>
            <a:off x="1380935" y="1889673"/>
            <a:ext cx="5224538" cy="4140200"/>
          </a:xfrm>
          <a:prstGeom prst="rect">
            <a:avLst/>
          </a:prstGeom>
          <a:ln w="12700">
            <a:solidFill>
              <a:schemeClr val="tx1"/>
            </a:solidFill>
          </a:ln>
        </p:spPr>
      </p:pic>
      <p:pic>
        <p:nvPicPr>
          <p:cNvPr id="9" name="Obrázek 8">
            <a:extLst>
              <a:ext uri="{FF2B5EF4-FFF2-40B4-BE49-F238E27FC236}">
                <a16:creationId xmlns:a16="http://schemas.microsoft.com/office/drawing/2014/main" id="{53FBFDB9-FFDB-4359-9B2D-99451E0CA038}"/>
              </a:ext>
            </a:extLst>
          </p:cNvPr>
          <p:cNvPicPr>
            <a:picLocks noChangeAspect="1"/>
          </p:cNvPicPr>
          <p:nvPr/>
        </p:nvPicPr>
        <p:blipFill>
          <a:blip r:embed="rId6"/>
          <a:stretch>
            <a:fillRect/>
          </a:stretch>
        </p:blipFill>
        <p:spPr>
          <a:xfrm>
            <a:off x="5319292" y="1502869"/>
            <a:ext cx="5869823" cy="3369034"/>
          </a:xfrm>
          <a:prstGeom prst="rect">
            <a:avLst/>
          </a:prstGeom>
          <a:ln w="12700">
            <a:solidFill>
              <a:schemeClr val="tx1"/>
            </a:solidFill>
          </a:ln>
        </p:spPr>
      </p:pic>
      <p:pic>
        <p:nvPicPr>
          <p:cNvPr id="5" name="Zvuk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750615671"/>
      </p:ext>
    </p:extLst>
  </p:cSld>
  <p:clrMapOvr>
    <a:masterClrMapping/>
  </p:clrMapOvr>
  <mc:AlternateContent xmlns:mc="http://schemas.openxmlformats.org/markup-compatibility/2006" xmlns:p14="http://schemas.microsoft.com/office/powerpoint/2010/main">
    <mc:Choice Requires="p14">
      <p:transition spd="slow" p14:dur="2000" advTm="75085"/>
    </mc:Choice>
    <mc:Fallback xmlns="">
      <p:transition spd="slow" advTm="750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A4B8936F-454B-4D9A-AE80-F1FFC0A263A3}"/>
              </a:ext>
            </a:extLst>
          </p:cNvPr>
          <p:cNvSpPr>
            <a:spLocks noGrp="1"/>
          </p:cNvSpPr>
          <p:nvPr>
            <p:ph type="ftr" sz="quarter" idx="10"/>
          </p:nvPr>
        </p:nvSpPr>
        <p:spPr/>
        <p:txBody>
          <a:bodyPr/>
          <a:lstStyle/>
          <a:p>
            <a:r>
              <a:rPr lang="cs-CZ"/>
              <a:t>Uživatel počítačové sítě – výukové materiály kurzu</a:t>
            </a:r>
            <a:endParaRPr lang="cs-CZ" dirty="0"/>
          </a:p>
        </p:txBody>
      </p:sp>
      <p:sp>
        <p:nvSpPr>
          <p:cNvPr id="4" name="Zástupný symbol pro číslo snímku 3">
            <a:extLst>
              <a:ext uri="{FF2B5EF4-FFF2-40B4-BE49-F238E27FC236}">
                <a16:creationId xmlns:a16="http://schemas.microsoft.com/office/drawing/2014/main" id="{28F94325-80A6-4831-A29D-5C6C0FD9EBC6}"/>
              </a:ext>
            </a:extLst>
          </p:cNvPr>
          <p:cNvSpPr>
            <a:spLocks noGrp="1"/>
          </p:cNvSpPr>
          <p:nvPr>
            <p:ph type="sldNum" sz="quarter" idx="11"/>
          </p:nvPr>
        </p:nvSpPr>
        <p:spPr/>
        <p:txBody>
          <a:bodyPr/>
          <a:lstStyle/>
          <a:p>
            <a:fld id="{0970407D-EE58-4A0B-824B-1D3AE42DD9CF}" type="slidenum">
              <a:rPr lang="cs-CZ" altLang="cs-CZ" smtClean="0"/>
              <a:pPr/>
              <a:t>14</a:t>
            </a:fld>
            <a:endParaRPr lang="cs-CZ" altLang="cs-CZ" dirty="0"/>
          </a:p>
        </p:txBody>
      </p:sp>
      <p:sp>
        <p:nvSpPr>
          <p:cNvPr id="71682" name="Nadpis 1"/>
          <p:cNvSpPr>
            <a:spLocks noGrp="1"/>
          </p:cNvSpPr>
          <p:nvPr>
            <p:ph type="title"/>
          </p:nvPr>
        </p:nvSpPr>
        <p:spPr/>
        <p:txBody>
          <a:bodyPr/>
          <a:lstStyle/>
          <a:p>
            <a:r>
              <a:rPr lang="cs-CZ" altLang="cs-CZ" dirty="0"/>
              <a:t>Internetová bezpečnost - Instant </a:t>
            </a:r>
            <a:r>
              <a:rPr lang="cs-CZ" altLang="cs-CZ" dirty="0" err="1"/>
              <a:t>Messaging</a:t>
            </a:r>
            <a:endParaRPr lang="cs-CZ" altLang="cs-CZ" dirty="0"/>
          </a:p>
        </p:txBody>
      </p:sp>
      <p:sp>
        <p:nvSpPr>
          <p:cNvPr id="3" name="Zástupný symbol pro obsah 2"/>
          <p:cNvSpPr>
            <a:spLocks noGrp="1"/>
          </p:cNvSpPr>
          <p:nvPr>
            <p:ph idx="1"/>
          </p:nvPr>
        </p:nvSpPr>
        <p:spPr/>
        <p:txBody>
          <a:bodyPr>
            <a:noAutofit/>
          </a:bodyPr>
          <a:lstStyle/>
          <a:p>
            <a:pPr>
              <a:lnSpc>
                <a:spcPct val="150000"/>
              </a:lnSpc>
              <a:buFont typeface="Wingdings" panose="05000000000000000000" pitchFamily="2" charset="2"/>
              <a:buChar char="§"/>
              <a:defRPr/>
            </a:pPr>
            <a:r>
              <a:rPr lang="cs-CZ" sz="1800" dirty="0"/>
              <a:t>C</a:t>
            </a:r>
            <a:r>
              <a:rPr lang="en-US" sz="1800" dirty="0"/>
              <a:t>o</a:t>
            </a:r>
            <a:r>
              <a:rPr lang="cs-CZ" sz="1800" dirty="0"/>
              <a:t> je IM</a:t>
            </a:r>
            <a:r>
              <a:rPr lang="en-US" sz="1800" dirty="0"/>
              <a:t>? Facebook chat, WhatsApp, Viber, Skype,</a:t>
            </a:r>
            <a:r>
              <a:rPr lang="cs-CZ" sz="1800" dirty="0"/>
              <a:t> Telegram</a:t>
            </a:r>
            <a:r>
              <a:rPr lang="en-US" sz="1800" dirty="0"/>
              <a:t>…ja</a:t>
            </a:r>
            <a:r>
              <a:rPr lang="cs-CZ" sz="1800" dirty="0" err="1"/>
              <a:t>kýkoli</a:t>
            </a:r>
            <a:r>
              <a:rPr lang="cs-CZ" sz="1800" dirty="0"/>
              <a:t> komunikátor v reálném čase</a:t>
            </a:r>
          </a:p>
          <a:p>
            <a:pPr>
              <a:lnSpc>
                <a:spcPct val="150000"/>
              </a:lnSpc>
              <a:buFont typeface="Wingdings" panose="05000000000000000000" pitchFamily="2" charset="2"/>
              <a:buChar char="§"/>
              <a:defRPr/>
            </a:pPr>
            <a:r>
              <a:rPr lang="cs-CZ" sz="1800" dirty="0"/>
              <a:t>Hrozby v instantních zprávách jsou podobné hrozbám emailovým</a:t>
            </a:r>
          </a:p>
          <a:p>
            <a:pPr>
              <a:lnSpc>
                <a:spcPct val="150000"/>
              </a:lnSpc>
              <a:buFont typeface="Wingdings" panose="05000000000000000000" pitchFamily="2" charset="2"/>
              <a:buChar char="§"/>
              <a:defRPr/>
            </a:pPr>
            <a:r>
              <a:rPr lang="cs-CZ" sz="1800" dirty="0"/>
              <a:t>Pravidla pro bezpečné používání jsou stejné jako emailová pravidla</a:t>
            </a:r>
          </a:p>
          <a:p>
            <a:pPr>
              <a:lnSpc>
                <a:spcPct val="150000"/>
              </a:lnSpc>
              <a:buFont typeface="Wingdings" panose="05000000000000000000" pitchFamily="2" charset="2"/>
              <a:buChar char="§"/>
              <a:defRPr/>
            </a:pPr>
            <a:r>
              <a:rPr lang="cs-CZ" sz="1800" dirty="0"/>
              <a:t>Hrozby pramenící z neaktualizovaného IM klienta</a:t>
            </a:r>
          </a:p>
          <a:p>
            <a:pPr lvl="1">
              <a:lnSpc>
                <a:spcPct val="150000"/>
              </a:lnSpc>
              <a:buFont typeface="Wingdings" panose="05000000000000000000" pitchFamily="2" charset="2"/>
              <a:buChar char="§"/>
              <a:defRPr/>
            </a:pPr>
            <a:r>
              <a:rPr lang="cs-CZ" sz="1800" dirty="0"/>
              <a:t>Neaktualizovaný klient může být zneužit k instalaci škodlivého kódu do PC bez vědomí uživatele</a:t>
            </a:r>
          </a:p>
          <a:p>
            <a:pPr lvl="1">
              <a:lnSpc>
                <a:spcPct val="150000"/>
              </a:lnSpc>
              <a:buFont typeface="Wingdings" panose="05000000000000000000" pitchFamily="2" charset="2"/>
              <a:buChar char="§"/>
              <a:defRPr/>
            </a:pPr>
            <a:endParaRPr lang="cs-CZ" sz="1800" dirty="0"/>
          </a:p>
          <a:p>
            <a:pPr lvl="1">
              <a:lnSpc>
                <a:spcPct val="150000"/>
              </a:lnSpc>
              <a:buFont typeface="Wingdings" panose="05000000000000000000" pitchFamily="2" charset="2"/>
              <a:buChar char="§"/>
              <a:defRPr/>
            </a:pPr>
            <a:r>
              <a:rPr lang="cs-CZ" sz="1800" b="1" dirty="0"/>
              <a:t>Zabezpečit pravidelnou aktualizaci používaného klienta na poslední verzi a mít aktualizovaný antivirový program</a:t>
            </a:r>
          </a:p>
          <a:p>
            <a:pPr lvl="1">
              <a:lnSpc>
                <a:spcPct val="150000"/>
              </a:lnSpc>
              <a:buFont typeface="Wingdings" panose="05000000000000000000" pitchFamily="2" charset="2"/>
              <a:buChar char="§"/>
              <a:defRPr/>
            </a:pPr>
            <a:r>
              <a:rPr lang="cs-CZ" sz="1800" b="1" dirty="0"/>
              <a:t>Neklikat bez rozmyslu na každý odkaz, který mi někdo zašle</a:t>
            </a:r>
          </a:p>
        </p:txBody>
      </p:sp>
      <p:pic>
        <p:nvPicPr>
          <p:cNvPr id="5" name="Zvuk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692455038"/>
      </p:ext>
    </p:extLst>
  </p:cSld>
  <p:clrMapOvr>
    <a:masterClrMapping/>
  </p:clrMapOvr>
  <mc:AlternateContent xmlns:mc="http://schemas.openxmlformats.org/markup-compatibility/2006" xmlns:p14="http://schemas.microsoft.com/office/powerpoint/2010/main">
    <mc:Choice Requires="p14">
      <p:transition spd="slow" p14:dur="2000" advTm="139052"/>
    </mc:Choice>
    <mc:Fallback xmlns="">
      <p:transition spd="slow" advTm="1390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25E3A29B-A0FE-478A-AFB3-6DB6823A4187}"/>
              </a:ext>
            </a:extLst>
          </p:cNvPr>
          <p:cNvSpPr>
            <a:spLocks noGrp="1"/>
          </p:cNvSpPr>
          <p:nvPr>
            <p:ph type="ftr" sz="quarter" idx="10"/>
          </p:nvPr>
        </p:nvSpPr>
        <p:spPr/>
        <p:txBody>
          <a:bodyPr/>
          <a:lstStyle/>
          <a:p>
            <a:r>
              <a:rPr lang="cs-CZ"/>
              <a:t>Uživatel počítačové sítě – výukové materiály kurzu</a:t>
            </a:r>
            <a:endParaRPr lang="cs-CZ" dirty="0"/>
          </a:p>
        </p:txBody>
      </p:sp>
      <p:sp>
        <p:nvSpPr>
          <p:cNvPr id="3" name="Zástupný symbol pro číslo snímku 2">
            <a:extLst>
              <a:ext uri="{FF2B5EF4-FFF2-40B4-BE49-F238E27FC236}">
                <a16:creationId xmlns:a16="http://schemas.microsoft.com/office/drawing/2014/main" id="{F8FE660D-C255-47F3-A0E2-681A3879DF3A}"/>
              </a:ext>
            </a:extLst>
          </p:cNvPr>
          <p:cNvSpPr>
            <a:spLocks noGrp="1"/>
          </p:cNvSpPr>
          <p:nvPr>
            <p:ph type="sldNum" sz="quarter" idx="11"/>
          </p:nvPr>
        </p:nvSpPr>
        <p:spPr/>
        <p:txBody>
          <a:bodyPr/>
          <a:lstStyle/>
          <a:p>
            <a:fld id="{0970407D-EE58-4A0B-824B-1D3AE42DD9CF}" type="slidenum">
              <a:rPr lang="cs-CZ" altLang="cs-CZ" smtClean="0"/>
              <a:pPr/>
              <a:t>15</a:t>
            </a:fld>
            <a:endParaRPr lang="cs-CZ" altLang="cs-CZ" dirty="0"/>
          </a:p>
        </p:txBody>
      </p:sp>
      <p:sp>
        <p:nvSpPr>
          <p:cNvPr id="73730" name="Nadpis 1"/>
          <p:cNvSpPr>
            <a:spLocks noGrp="1"/>
          </p:cNvSpPr>
          <p:nvPr>
            <p:ph type="title"/>
          </p:nvPr>
        </p:nvSpPr>
        <p:spPr/>
        <p:txBody>
          <a:bodyPr/>
          <a:lstStyle/>
          <a:p>
            <a:r>
              <a:rPr lang="cs-CZ" altLang="cs-CZ" dirty="0"/>
              <a:t>Internetová bezpečnost – cloudové služby</a:t>
            </a:r>
          </a:p>
        </p:txBody>
      </p:sp>
      <p:sp>
        <p:nvSpPr>
          <p:cNvPr id="73731" name="Zástupný symbol pro obsah 2"/>
          <p:cNvSpPr>
            <a:spLocks noGrp="1"/>
          </p:cNvSpPr>
          <p:nvPr>
            <p:ph idx="1"/>
          </p:nvPr>
        </p:nvSpPr>
        <p:spPr>
          <a:xfrm>
            <a:off x="720000" y="1692001"/>
            <a:ext cx="10753200" cy="4448667"/>
          </a:xfrm>
        </p:spPr>
        <p:txBody>
          <a:bodyPr/>
          <a:lstStyle/>
          <a:p>
            <a:pPr>
              <a:buFont typeface="Wingdings" panose="05000000000000000000" pitchFamily="2" charset="2"/>
              <a:buChar char="§"/>
              <a:defRPr/>
            </a:pPr>
            <a:r>
              <a:rPr lang="en-US" sz="1600" b="1" dirty="0">
                <a:solidFill>
                  <a:srgbClr val="0000DC"/>
                </a:solidFill>
              </a:rPr>
              <a:t>MS OneDrive, Goggle Drive (Disk Google) </a:t>
            </a:r>
            <a:r>
              <a:rPr lang="en-US" sz="1600" b="1" dirty="0" err="1">
                <a:solidFill>
                  <a:srgbClr val="0000DC"/>
                </a:solidFill>
              </a:rPr>
              <a:t>atd</a:t>
            </a:r>
            <a:r>
              <a:rPr lang="en-US" sz="1600" b="1" dirty="0">
                <a:solidFill>
                  <a:srgbClr val="0000DC"/>
                </a:solidFill>
              </a:rPr>
              <a:t>…</a:t>
            </a:r>
          </a:p>
          <a:p>
            <a:pPr>
              <a:buFont typeface="Wingdings" panose="05000000000000000000" pitchFamily="2" charset="2"/>
              <a:buChar char="§"/>
              <a:defRPr/>
            </a:pPr>
            <a:r>
              <a:rPr lang="cs-CZ" sz="1600" b="1" dirty="0">
                <a:solidFill>
                  <a:srgbClr val="0000DC"/>
                </a:solidFill>
              </a:rPr>
              <a:t>Hrozbou je odevzdání vašich dat cizímu subjektu.</a:t>
            </a:r>
          </a:p>
          <a:p>
            <a:pPr>
              <a:lnSpc>
                <a:spcPct val="150000"/>
              </a:lnSpc>
              <a:buFont typeface="Wingdings" panose="05000000000000000000" pitchFamily="2" charset="2"/>
              <a:buChar char="§"/>
              <a:defRPr/>
            </a:pPr>
            <a:r>
              <a:rPr lang="cs-CZ" sz="1600" dirty="0"/>
              <a:t>U většiny cloudových služeb jejich používáním souhlasíte s tím, </a:t>
            </a:r>
            <a:r>
              <a:rPr lang="cs-CZ" sz="1600" b="1" dirty="0">
                <a:solidFill>
                  <a:srgbClr val="0000DC"/>
                </a:solidFill>
              </a:rPr>
              <a:t>že data tam nahraná může firma použít k jakýmkoli účelům</a:t>
            </a:r>
            <a:r>
              <a:rPr lang="cs-CZ" sz="1600" dirty="0"/>
              <a:t>, předávat je dalším subjektům, publikovat, analyzovat atd. </a:t>
            </a:r>
          </a:p>
          <a:p>
            <a:pPr>
              <a:lnSpc>
                <a:spcPct val="150000"/>
              </a:lnSpc>
              <a:buFont typeface="Wingdings" panose="05000000000000000000" pitchFamily="2" charset="2"/>
              <a:buChar char="§"/>
              <a:defRPr/>
            </a:pPr>
            <a:r>
              <a:rPr lang="cs-CZ" sz="1600" dirty="0"/>
              <a:t>Týká se to drtivé většiny nešifrovaných cloudových poskytovatelů i poskytovatelů emailových služeb.</a:t>
            </a:r>
          </a:p>
          <a:p>
            <a:pPr>
              <a:lnSpc>
                <a:spcPct val="150000"/>
              </a:lnSpc>
              <a:buFont typeface="Wingdings" panose="05000000000000000000" pitchFamily="2" charset="2"/>
              <a:buChar char="§"/>
              <a:defRPr/>
            </a:pPr>
            <a:r>
              <a:rPr lang="cs-CZ" sz="1600" b="1" dirty="0">
                <a:solidFill>
                  <a:srgbClr val="0000DC"/>
                </a:solidFill>
              </a:rPr>
              <a:t>Tyto služby jsou nevhodné pro jakkoliv citlivá data </a:t>
            </a:r>
            <a:r>
              <a:rPr lang="cs-CZ" sz="1600" dirty="0"/>
              <a:t>– osobní údaje, vědecké publikace….</a:t>
            </a:r>
          </a:p>
          <a:p>
            <a:pPr>
              <a:lnSpc>
                <a:spcPct val="150000"/>
              </a:lnSpc>
              <a:buFont typeface="Wingdings" panose="05000000000000000000" pitchFamily="2" charset="2"/>
              <a:buChar char="§"/>
              <a:defRPr/>
            </a:pPr>
            <a:r>
              <a:rPr lang="cs-CZ" sz="1600" dirty="0"/>
              <a:t>Možné řešení jsou </a:t>
            </a:r>
            <a:r>
              <a:rPr lang="cs-CZ" sz="1600" b="1" dirty="0">
                <a:solidFill>
                  <a:srgbClr val="0000DC"/>
                </a:solidFill>
              </a:rPr>
              <a:t>šifrované cloudové služby</a:t>
            </a:r>
            <a:r>
              <a:rPr lang="cs-CZ" sz="1600" dirty="0"/>
              <a:t>, tedy takové kde poskytovatel služby do Vašich dat nevidí, protože se ukládají na jejich serverech šifrovaně a klíč má pouze uživatel. </a:t>
            </a:r>
          </a:p>
          <a:p>
            <a:pPr marL="789750" lvl="1" indent="-285750">
              <a:lnSpc>
                <a:spcPct val="150000"/>
              </a:lnSpc>
              <a:buFont typeface="Wingdings" panose="05000000000000000000" pitchFamily="2" charset="2"/>
              <a:buChar char="§"/>
              <a:defRPr/>
            </a:pPr>
            <a:r>
              <a:rPr lang="cs-CZ" sz="1400" dirty="0"/>
              <a:t>Emailové služby – </a:t>
            </a:r>
            <a:r>
              <a:rPr lang="cs-CZ" sz="1400" dirty="0" err="1"/>
              <a:t>Protonmail</a:t>
            </a:r>
            <a:r>
              <a:rPr lang="cs-CZ" sz="1400" dirty="0"/>
              <a:t>, </a:t>
            </a:r>
            <a:r>
              <a:rPr lang="cs-CZ" sz="1400" dirty="0" err="1"/>
              <a:t>Lavabit</a:t>
            </a:r>
            <a:r>
              <a:rPr lang="cs-CZ" sz="1400" dirty="0"/>
              <a:t>,…</a:t>
            </a:r>
          </a:p>
          <a:p>
            <a:pPr marL="789750" lvl="1" indent="-285750">
              <a:lnSpc>
                <a:spcPct val="150000"/>
              </a:lnSpc>
              <a:buFont typeface="Wingdings" panose="05000000000000000000" pitchFamily="2" charset="2"/>
              <a:buChar char="§"/>
              <a:defRPr/>
            </a:pPr>
            <a:r>
              <a:rPr lang="cs-CZ" sz="1400" dirty="0"/>
              <a:t>Služby pro ukládání dat – </a:t>
            </a:r>
            <a:r>
              <a:rPr lang="cs-CZ" sz="1400" dirty="0" err="1"/>
              <a:t>SpiderOak</a:t>
            </a:r>
            <a:r>
              <a:rPr lang="cs-CZ" sz="1400" dirty="0"/>
              <a:t>, Mega.nz,…</a:t>
            </a:r>
          </a:p>
          <a:p>
            <a:pPr marL="548100" indent="-285750">
              <a:lnSpc>
                <a:spcPct val="150000"/>
              </a:lnSpc>
              <a:buFont typeface="Wingdings" panose="05000000000000000000" pitchFamily="2" charset="2"/>
              <a:buChar char="§"/>
              <a:defRPr/>
            </a:pPr>
            <a:r>
              <a:rPr lang="cs-CZ" sz="1600" dirty="0"/>
              <a:t>Pokud nechcete odevzdat svá data cizí firmě, používejte pouze šifrované cloudové služby. Vždy je vhodné číst podmínky použití dané služby.</a:t>
            </a:r>
          </a:p>
        </p:txBody>
      </p:sp>
      <p:pic>
        <p:nvPicPr>
          <p:cNvPr id="4" name="Zvuk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812445422"/>
      </p:ext>
    </p:extLst>
  </p:cSld>
  <p:clrMapOvr>
    <a:masterClrMapping/>
  </p:clrMapOvr>
  <mc:AlternateContent xmlns:mc="http://schemas.openxmlformats.org/markup-compatibility/2006" xmlns:p14="http://schemas.microsoft.com/office/powerpoint/2010/main">
    <mc:Choice Requires="p14">
      <p:transition spd="slow" p14:dur="2000" advTm="233777"/>
    </mc:Choice>
    <mc:Fallback xmlns="">
      <p:transition spd="slow" advTm="2337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25E3A29B-A0FE-478A-AFB3-6DB6823A4187}"/>
              </a:ext>
            </a:extLst>
          </p:cNvPr>
          <p:cNvSpPr>
            <a:spLocks noGrp="1"/>
          </p:cNvSpPr>
          <p:nvPr>
            <p:ph type="ftr" sz="quarter" idx="10"/>
          </p:nvPr>
        </p:nvSpPr>
        <p:spPr/>
        <p:txBody>
          <a:bodyPr/>
          <a:lstStyle/>
          <a:p>
            <a:r>
              <a:rPr lang="cs-CZ"/>
              <a:t>Uživatel počítačové sítě – výukové materiály kurzu</a:t>
            </a:r>
            <a:endParaRPr lang="cs-CZ" dirty="0"/>
          </a:p>
        </p:txBody>
      </p:sp>
      <p:sp>
        <p:nvSpPr>
          <p:cNvPr id="3" name="Zástupný symbol pro číslo snímku 2">
            <a:extLst>
              <a:ext uri="{FF2B5EF4-FFF2-40B4-BE49-F238E27FC236}">
                <a16:creationId xmlns:a16="http://schemas.microsoft.com/office/drawing/2014/main" id="{F8FE660D-C255-47F3-A0E2-681A3879DF3A}"/>
              </a:ext>
            </a:extLst>
          </p:cNvPr>
          <p:cNvSpPr>
            <a:spLocks noGrp="1"/>
          </p:cNvSpPr>
          <p:nvPr>
            <p:ph type="sldNum" sz="quarter" idx="11"/>
          </p:nvPr>
        </p:nvSpPr>
        <p:spPr/>
        <p:txBody>
          <a:bodyPr/>
          <a:lstStyle/>
          <a:p>
            <a:fld id="{0970407D-EE58-4A0B-824B-1D3AE42DD9CF}" type="slidenum">
              <a:rPr lang="cs-CZ" altLang="cs-CZ" smtClean="0"/>
              <a:pPr/>
              <a:t>16</a:t>
            </a:fld>
            <a:endParaRPr lang="cs-CZ" altLang="cs-CZ" dirty="0"/>
          </a:p>
        </p:txBody>
      </p:sp>
      <p:sp>
        <p:nvSpPr>
          <p:cNvPr id="73730" name="Nadpis 1"/>
          <p:cNvSpPr>
            <a:spLocks noGrp="1"/>
          </p:cNvSpPr>
          <p:nvPr>
            <p:ph type="title"/>
          </p:nvPr>
        </p:nvSpPr>
        <p:spPr/>
        <p:txBody>
          <a:bodyPr/>
          <a:lstStyle/>
          <a:p>
            <a:r>
              <a:rPr lang="cs-CZ" altLang="cs-CZ" dirty="0"/>
              <a:t>Internetová bezpečnost - sociální sítě</a:t>
            </a:r>
          </a:p>
        </p:txBody>
      </p:sp>
      <p:sp>
        <p:nvSpPr>
          <p:cNvPr id="73731" name="Zástupný symbol pro obsah 2"/>
          <p:cNvSpPr>
            <a:spLocks noGrp="1"/>
          </p:cNvSpPr>
          <p:nvPr>
            <p:ph idx="1"/>
          </p:nvPr>
        </p:nvSpPr>
        <p:spPr/>
        <p:txBody>
          <a:bodyPr/>
          <a:lstStyle/>
          <a:p>
            <a:pPr>
              <a:lnSpc>
                <a:spcPct val="100000"/>
              </a:lnSpc>
              <a:buFont typeface="Wingdings" panose="05000000000000000000" pitchFamily="2" charset="2"/>
              <a:buChar char="§"/>
            </a:pPr>
            <a:r>
              <a:rPr lang="cs-CZ" altLang="cs-CZ" sz="1400" dirty="0"/>
              <a:t>Základní pravidlem je neklikat na cokoli, přemýšlet. I počítače vašich přátel mohou být napadeny škodlivým kódem, který na jejich FB profilu nebo do soukromých zpráv posílá příspěvky, či odkazy.</a:t>
            </a:r>
          </a:p>
          <a:p>
            <a:pPr>
              <a:lnSpc>
                <a:spcPct val="100000"/>
              </a:lnSpc>
              <a:buFont typeface="Wingdings" panose="05000000000000000000" pitchFamily="2" charset="2"/>
              <a:buChar char="§"/>
            </a:pPr>
            <a:endParaRPr lang="cs-CZ" altLang="cs-CZ" sz="1400" dirty="0"/>
          </a:p>
          <a:p>
            <a:pPr>
              <a:lnSpc>
                <a:spcPct val="100000"/>
              </a:lnSpc>
              <a:buFont typeface="Wingdings" panose="05000000000000000000" pitchFamily="2" charset="2"/>
              <a:buChar char="§"/>
            </a:pPr>
            <a:r>
              <a:rPr lang="cs-CZ" altLang="cs-CZ" sz="1400" dirty="0"/>
              <a:t>Vždy mějte na paměti, že to, co o sobě zveřejníte na Internetu, už obvykle nejde vzít zpět.</a:t>
            </a:r>
          </a:p>
          <a:p>
            <a:pPr>
              <a:lnSpc>
                <a:spcPct val="100000"/>
              </a:lnSpc>
              <a:buFont typeface="Wingdings" panose="05000000000000000000" pitchFamily="2" charset="2"/>
              <a:buChar char="§"/>
            </a:pPr>
            <a:endParaRPr lang="cs-CZ" altLang="cs-CZ" sz="1400" dirty="0"/>
          </a:p>
          <a:p>
            <a:pPr>
              <a:lnSpc>
                <a:spcPct val="100000"/>
              </a:lnSpc>
              <a:buFont typeface="Wingdings" panose="05000000000000000000" pitchFamily="2" charset="2"/>
              <a:buChar char="§"/>
            </a:pPr>
            <a:r>
              <a:rPr lang="cs-CZ" altLang="cs-CZ" sz="1400" dirty="0"/>
              <a:t>Při používání sociálních sítí přemýšlejte o tom, komu a jaké informace dáváte k dispozici.</a:t>
            </a:r>
          </a:p>
          <a:p>
            <a:pPr>
              <a:lnSpc>
                <a:spcPct val="100000"/>
              </a:lnSpc>
              <a:buFont typeface="Wingdings" panose="05000000000000000000" pitchFamily="2" charset="2"/>
              <a:buChar char="§"/>
            </a:pPr>
            <a:endParaRPr lang="cs-CZ" altLang="cs-CZ" sz="1400" dirty="0"/>
          </a:p>
          <a:p>
            <a:pPr>
              <a:lnSpc>
                <a:spcPct val="100000"/>
              </a:lnSpc>
              <a:buFont typeface="Wingdings" panose="05000000000000000000" pitchFamily="2" charset="2"/>
              <a:buChar char="§"/>
            </a:pPr>
            <a:r>
              <a:rPr lang="cs-CZ" altLang="cs-CZ" sz="1400" dirty="0"/>
              <a:t>Pozor na bezmyšlenkovité šíření nebo sdílení/</a:t>
            </a:r>
            <a:r>
              <a:rPr lang="cs-CZ" altLang="cs-CZ" sz="1400" dirty="0" err="1"/>
              <a:t>lajkování</a:t>
            </a:r>
            <a:r>
              <a:rPr lang="cs-CZ" altLang="cs-CZ" sz="1400" dirty="0"/>
              <a:t> poplašných zpráv (</a:t>
            </a:r>
            <a:r>
              <a:rPr lang="cs-CZ" altLang="cs-CZ" sz="1400" dirty="0" err="1"/>
              <a:t>HOAXů</a:t>
            </a:r>
            <a:r>
              <a:rPr lang="cs-CZ" altLang="cs-CZ" sz="1400" dirty="0"/>
              <a:t>).</a:t>
            </a:r>
          </a:p>
          <a:p>
            <a:pPr>
              <a:buFont typeface="Wingdings" panose="05000000000000000000" pitchFamily="2" charset="2"/>
              <a:buChar char="§"/>
            </a:pPr>
            <a:r>
              <a:rPr lang="cs-CZ" altLang="cs-CZ" sz="1400" b="1" dirty="0"/>
              <a:t>Facebook</a:t>
            </a:r>
            <a:r>
              <a:rPr lang="cs-CZ" altLang="cs-CZ" sz="1400" dirty="0"/>
              <a:t> - zneužíván pro šíření spamu, hoaxů, škodlivého kódu</a:t>
            </a:r>
          </a:p>
          <a:p>
            <a:pPr lvl="1">
              <a:buFont typeface="Wingdings" panose="05000000000000000000" pitchFamily="2" charset="2"/>
              <a:buChar char="§"/>
            </a:pPr>
            <a:r>
              <a:rPr lang="cs-CZ" altLang="cs-CZ" sz="1400" dirty="0"/>
              <a:t>Nebezpečná je důvěra v přátele: kliknu na cokoli, co </a:t>
            </a:r>
            <a:r>
              <a:rPr lang="cs-CZ" altLang="cs-CZ" sz="1400" dirty="0" err="1"/>
              <a:t>postne</a:t>
            </a:r>
            <a:r>
              <a:rPr lang="cs-CZ" altLang="cs-CZ" sz="1400" dirty="0"/>
              <a:t> někdo z mých přátel</a:t>
            </a:r>
          </a:p>
          <a:p>
            <a:pPr lvl="1">
              <a:buFont typeface="Wingdings" panose="05000000000000000000" pitchFamily="2" charset="2"/>
              <a:buChar char="§"/>
            </a:pPr>
            <a:r>
              <a:rPr lang="cs-CZ" altLang="cs-CZ" sz="1400" dirty="0"/>
              <a:t>Obtížná orientace v prostředí, které se často mění – pasti na neznalé uživatele</a:t>
            </a:r>
          </a:p>
          <a:p>
            <a:pPr lvl="1">
              <a:buFont typeface="Wingdings" panose="05000000000000000000" pitchFamily="2" charset="2"/>
              <a:buChar char="§"/>
            </a:pPr>
            <a:r>
              <a:rPr lang="cs-CZ" altLang="cs-CZ" sz="1400" dirty="0" err="1"/>
              <a:t>Clickjacking</a:t>
            </a:r>
            <a:r>
              <a:rPr lang="cs-CZ" altLang="cs-CZ" sz="1400" dirty="0"/>
              <a:t> – kombinace sociálního inženýrství a tlačítek To se mi líbí</a:t>
            </a:r>
          </a:p>
          <a:p>
            <a:pPr marL="1200150" lvl="2" indent="-285750">
              <a:buFont typeface="Wingdings" panose="05000000000000000000" pitchFamily="2" charset="2"/>
              <a:buChar char="§"/>
            </a:pPr>
            <a:r>
              <a:rPr lang="cs-CZ" altLang="cs-CZ" sz="1400" dirty="0"/>
              <a:t>Příklad: Klikněte postupně na všechna tlačítka To se mi líbí pro zobrazení videa apod.</a:t>
            </a:r>
          </a:p>
          <a:p>
            <a:pPr marL="1200150" lvl="2" indent="-285750">
              <a:buFont typeface="Wingdings" panose="05000000000000000000" pitchFamily="2" charset="2"/>
              <a:buChar char="§"/>
            </a:pPr>
            <a:r>
              <a:rPr lang="cs-CZ" altLang="cs-CZ" sz="1400" dirty="0"/>
              <a:t>Na konci často pouze webová stránka se škodlivým kódem, stránka tahající z lidí peníze nebo zvyšující si uměle návštěvnost</a:t>
            </a:r>
          </a:p>
          <a:p>
            <a:pPr>
              <a:buFont typeface="Wingdings" panose="05000000000000000000" pitchFamily="2" charset="2"/>
              <a:buChar char="§"/>
            </a:pPr>
            <a:r>
              <a:rPr lang="cs-CZ" altLang="cs-CZ" sz="1400" b="1" dirty="0"/>
              <a:t>LinkedIn </a:t>
            </a:r>
            <a:r>
              <a:rPr lang="cs-CZ" altLang="cs-CZ" sz="1400" dirty="0"/>
              <a:t>- platí obdobná pravidla jako pro Facebook, zatím méně rozšířené, zaměření na pracovní prostor</a:t>
            </a:r>
          </a:p>
          <a:p>
            <a:pPr>
              <a:buFont typeface="Wingdings" panose="05000000000000000000" pitchFamily="2" charset="2"/>
              <a:buChar char="§"/>
            </a:pPr>
            <a:r>
              <a:rPr lang="cs-CZ" altLang="cs-CZ" sz="1400" b="1" dirty="0"/>
              <a:t>Twitter </a:t>
            </a:r>
            <a:r>
              <a:rPr lang="cs-CZ" altLang="cs-CZ" sz="1400" dirty="0"/>
              <a:t>– šíření adres stránek obsahujících škodlivý kód</a:t>
            </a:r>
          </a:p>
          <a:p>
            <a:pPr>
              <a:buFont typeface="Wingdings" panose="05000000000000000000" pitchFamily="2" charset="2"/>
              <a:buChar char="§"/>
            </a:pPr>
            <a:endParaRPr lang="cs-CZ" altLang="cs-CZ" sz="1400" b="1" dirty="0"/>
          </a:p>
          <a:p>
            <a:pPr>
              <a:buFont typeface="Wingdings" panose="05000000000000000000" pitchFamily="2" charset="2"/>
              <a:buChar char="§"/>
            </a:pPr>
            <a:endParaRPr lang="cs-CZ" altLang="cs-CZ" sz="1400" b="1" dirty="0"/>
          </a:p>
          <a:p>
            <a:pPr>
              <a:buFont typeface="Wingdings" panose="05000000000000000000" pitchFamily="2" charset="2"/>
              <a:buChar char="§"/>
            </a:pPr>
            <a:endParaRPr lang="cs-CZ" altLang="cs-CZ" sz="1400" b="1" dirty="0"/>
          </a:p>
        </p:txBody>
      </p:sp>
      <p:pic>
        <p:nvPicPr>
          <p:cNvPr id="4" name="Zvuk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128977408"/>
      </p:ext>
    </p:extLst>
  </p:cSld>
  <p:clrMapOvr>
    <a:masterClrMapping/>
  </p:clrMapOvr>
  <mc:AlternateContent xmlns:mc="http://schemas.openxmlformats.org/markup-compatibility/2006" xmlns:p14="http://schemas.microsoft.com/office/powerpoint/2010/main">
    <mc:Choice Requires="p14">
      <p:transition spd="slow" p14:dur="2000" advTm="196298"/>
    </mc:Choice>
    <mc:Fallback xmlns="">
      <p:transition spd="slow" advTm="1962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EFD38CCF-357B-424E-A231-12190A6D1FA7}"/>
              </a:ext>
            </a:extLst>
          </p:cNvPr>
          <p:cNvSpPr>
            <a:spLocks noGrp="1"/>
          </p:cNvSpPr>
          <p:nvPr>
            <p:ph type="ftr" sz="quarter" idx="10"/>
          </p:nvPr>
        </p:nvSpPr>
        <p:spPr/>
        <p:txBody>
          <a:bodyPr/>
          <a:lstStyle/>
          <a:p>
            <a:r>
              <a:rPr lang="cs-CZ"/>
              <a:t>Uživatel počítačové sítě – výukové materiály kurzu</a:t>
            </a:r>
            <a:endParaRPr lang="cs-CZ" dirty="0"/>
          </a:p>
        </p:txBody>
      </p:sp>
      <p:sp>
        <p:nvSpPr>
          <p:cNvPr id="3" name="Zástupný symbol pro číslo snímku 2">
            <a:extLst>
              <a:ext uri="{FF2B5EF4-FFF2-40B4-BE49-F238E27FC236}">
                <a16:creationId xmlns:a16="http://schemas.microsoft.com/office/drawing/2014/main" id="{408F3ADE-830B-4EAE-8576-F106E34FF1E6}"/>
              </a:ext>
            </a:extLst>
          </p:cNvPr>
          <p:cNvSpPr>
            <a:spLocks noGrp="1"/>
          </p:cNvSpPr>
          <p:nvPr>
            <p:ph type="sldNum" sz="quarter" idx="11"/>
          </p:nvPr>
        </p:nvSpPr>
        <p:spPr/>
        <p:txBody>
          <a:bodyPr/>
          <a:lstStyle/>
          <a:p>
            <a:fld id="{0970407D-EE58-4A0B-824B-1D3AE42DD9CF}" type="slidenum">
              <a:rPr lang="cs-CZ" altLang="cs-CZ" smtClean="0"/>
              <a:pPr/>
              <a:t>17</a:t>
            </a:fld>
            <a:endParaRPr lang="cs-CZ" altLang="cs-CZ" dirty="0"/>
          </a:p>
        </p:txBody>
      </p:sp>
      <p:sp>
        <p:nvSpPr>
          <p:cNvPr id="4" name="Nadpis 3">
            <a:extLst>
              <a:ext uri="{FF2B5EF4-FFF2-40B4-BE49-F238E27FC236}">
                <a16:creationId xmlns:a16="http://schemas.microsoft.com/office/drawing/2014/main" id="{8A273AA9-692B-43B5-ADDC-A389945B57C1}"/>
              </a:ext>
            </a:extLst>
          </p:cNvPr>
          <p:cNvSpPr>
            <a:spLocks noGrp="1"/>
          </p:cNvSpPr>
          <p:nvPr>
            <p:ph type="title"/>
          </p:nvPr>
        </p:nvSpPr>
        <p:spPr/>
        <p:txBody>
          <a:bodyPr/>
          <a:lstStyle/>
          <a:p>
            <a:r>
              <a:rPr lang="cs-CZ" dirty="0"/>
              <a:t>Bezpečnost koncových zařízení</a:t>
            </a:r>
          </a:p>
        </p:txBody>
      </p:sp>
      <p:sp>
        <p:nvSpPr>
          <p:cNvPr id="5" name="Zástupný obsah 4">
            <a:extLst>
              <a:ext uri="{FF2B5EF4-FFF2-40B4-BE49-F238E27FC236}">
                <a16:creationId xmlns:a16="http://schemas.microsoft.com/office/drawing/2014/main" id="{C5855816-6D6A-4B5D-8596-F29D34B114E0}"/>
              </a:ext>
            </a:extLst>
          </p:cNvPr>
          <p:cNvSpPr>
            <a:spLocks noGrp="1"/>
          </p:cNvSpPr>
          <p:nvPr>
            <p:ph idx="1"/>
          </p:nvPr>
        </p:nvSpPr>
        <p:spPr/>
        <p:txBody>
          <a:bodyPr/>
          <a:lstStyle/>
          <a:p>
            <a:pPr>
              <a:lnSpc>
                <a:spcPct val="100000"/>
              </a:lnSpc>
              <a:buFont typeface="Wingdings" panose="05000000000000000000" pitchFamily="2" charset="2"/>
              <a:buChar char="§"/>
            </a:pPr>
            <a:r>
              <a:rPr lang="cs-CZ" sz="1800" dirty="0"/>
              <a:t>Za koncová zařízení lze považovat:</a:t>
            </a:r>
          </a:p>
          <a:p>
            <a:pPr lvl="1">
              <a:buFont typeface="Wingdings" panose="05000000000000000000" pitchFamily="2" charset="2"/>
              <a:buChar char="§"/>
            </a:pPr>
            <a:r>
              <a:rPr lang="cs-CZ" sz="1800" dirty="0"/>
              <a:t>Stolní počítače</a:t>
            </a:r>
          </a:p>
          <a:p>
            <a:pPr lvl="1">
              <a:buFont typeface="Wingdings" panose="05000000000000000000" pitchFamily="2" charset="2"/>
              <a:buChar char="§"/>
            </a:pPr>
            <a:r>
              <a:rPr lang="cs-CZ" sz="1800" dirty="0"/>
              <a:t>Notebooky</a:t>
            </a:r>
          </a:p>
          <a:p>
            <a:pPr lvl="1">
              <a:buFont typeface="Wingdings" panose="05000000000000000000" pitchFamily="2" charset="2"/>
              <a:buChar char="§"/>
            </a:pPr>
            <a:r>
              <a:rPr lang="cs-CZ" sz="1800" dirty="0"/>
              <a:t>Tablety</a:t>
            </a:r>
          </a:p>
          <a:p>
            <a:pPr lvl="1">
              <a:buFont typeface="Wingdings" panose="05000000000000000000" pitchFamily="2" charset="2"/>
              <a:buChar char="§"/>
            </a:pPr>
            <a:r>
              <a:rPr lang="cs-CZ" sz="1800" dirty="0"/>
              <a:t>Chytré telefony</a:t>
            </a:r>
          </a:p>
          <a:p>
            <a:pPr lvl="1">
              <a:buFont typeface="Wingdings" panose="05000000000000000000" pitchFamily="2" charset="2"/>
              <a:buChar char="§"/>
            </a:pPr>
            <a:r>
              <a:rPr lang="cs-CZ" sz="1800" dirty="0"/>
              <a:t>Chytré hodinky</a:t>
            </a:r>
          </a:p>
          <a:p>
            <a:pPr lvl="1">
              <a:buFont typeface="Wingdings" panose="05000000000000000000" pitchFamily="2" charset="2"/>
              <a:buChar char="§"/>
            </a:pPr>
            <a:endParaRPr lang="cs-CZ" sz="1800" dirty="0"/>
          </a:p>
          <a:p>
            <a:pPr>
              <a:lnSpc>
                <a:spcPct val="100000"/>
              </a:lnSpc>
              <a:buFont typeface="Wingdings" panose="05000000000000000000" pitchFamily="2" charset="2"/>
              <a:buChar char="§"/>
            </a:pPr>
            <a:r>
              <a:rPr lang="cs-CZ" sz="1800" dirty="0"/>
              <a:t>Bezpečnost koncových zařízení lze zvýšit:</a:t>
            </a:r>
          </a:p>
          <a:p>
            <a:pPr lvl="1">
              <a:buFont typeface="Wingdings" panose="05000000000000000000" pitchFamily="2" charset="2"/>
              <a:buChar char="§"/>
            </a:pPr>
            <a:r>
              <a:rPr lang="cs-CZ" sz="1800" dirty="0"/>
              <a:t>Antivirem</a:t>
            </a:r>
          </a:p>
          <a:p>
            <a:pPr lvl="1">
              <a:buFont typeface="Wingdings" panose="05000000000000000000" pitchFamily="2" charset="2"/>
              <a:buChar char="§"/>
            </a:pPr>
            <a:r>
              <a:rPr lang="cs-CZ" sz="1800" dirty="0" err="1"/>
              <a:t>Antispywarem</a:t>
            </a:r>
            <a:endParaRPr lang="cs-CZ" sz="1800" dirty="0"/>
          </a:p>
          <a:p>
            <a:pPr lvl="1">
              <a:buFont typeface="Wingdings" panose="05000000000000000000" pitchFamily="2" charset="2"/>
              <a:buChar char="§"/>
            </a:pPr>
            <a:r>
              <a:rPr lang="cs-CZ" sz="1800" dirty="0"/>
              <a:t>Zálohováním dat</a:t>
            </a:r>
          </a:p>
          <a:p>
            <a:pPr lvl="1">
              <a:buFont typeface="Wingdings" panose="05000000000000000000" pitchFamily="2" charset="2"/>
              <a:buChar char="§"/>
            </a:pPr>
            <a:r>
              <a:rPr lang="cs-CZ" sz="1800" dirty="0"/>
              <a:t>Pravidelnou aktualizací OS a používaných programů</a:t>
            </a:r>
          </a:p>
        </p:txBody>
      </p:sp>
      <p:pic>
        <p:nvPicPr>
          <p:cNvPr id="6" name="Zvuk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72553322"/>
      </p:ext>
    </p:extLst>
  </p:cSld>
  <p:clrMapOvr>
    <a:masterClrMapping/>
  </p:clrMapOvr>
  <mc:AlternateContent xmlns:mc="http://schemas.openxmlformats.org/markup-compatibility/2006" xmlns:p14="http://schemas.microsoft.com/office/powerpoint/2010/main">
    <mc:Choice Requires="p14">
      <p:transition spd="slow" p14:dur="2000" advTm="45214"/>
    </mc:Choice>
    <mc:Fallback xmlns="">
      <p:transition spd="slow" advTm="452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A2EA78AC-BEA7-4906-8BB0-163F1E087B74}"/>
              </a:ext>
            </a:extLst>
          </p:cNvPr>
          <p:cNvSpPr>
            <a:spLocks noGrp="1"/>
          </p:cNvSpPr>
          <p:nvPr>
            <p:ph type="ftr" sz="quarter" idx="10"/>
          </p:nvPr>
        </p:nvSpPr>
        <p:spPr/>
        <p:txBody>
          <a:bodyPr/>
          <a:lstStyle/>
          <a:p>
            <a:r>
              <a:rPr lang="cs-CZ" dirty="0"/>
              <a:t>Uživatel počítačové sítě – výukové materiály kurzu</a:t>
            </a:r>
          </a:p>
        </p:txBody>
      </p:sp>
      <p:sp>
        <p:nvSpPr>
          <p:cNvPr id="4" name="Zástupný symbol pro číslo snímku 3">
            <a:extLst>
              <a:ext uri="{FF2B5EF4-FFF2-40B4-BE49-F238E27FC236}">
                <a16:creationId xmlns:a16="http://schemas.microsoft.com/office/drawing/2014/main" id="{C134DAEA-38CF-48BE-B4B1-BBA26DDD2D1A}"/>
              </a:ext>
            </a:extLst>
          </p:cNvPr>
          <p:cNvSpPr>
            <a:spLocks noGrp="1"/>
          </p:cNvSpPr>
          <p:nvPr>
            <p:ph type="sldNum" sz="quarter" idx="11"/>
          </p:nvPr>
        </p:nvSpPr>
        <p:spPr/>
        <p:txBody>
          <a:bodyPr/>
          <a:lstStyle/>
          <a:p>
            <a:fld id="{0970407D-EE58-4A0B-824B-1D3AE42DD9CF}" type="slidenum">
              <a:rPr lang="cs-CZ" altLang="cs-CZ" smtClean="0"/>
              <a:pPr/>
              <a:t>18</a:t>
            </a:fld>
            <a:endParaRPr lang="cs-CZ" altLang="cs-CZ" dirty="0"/>
          </a:p>
        </p:txBody>
      </p:sp>
      <p:sp>
        <p:nvSpPr>
          <p:cNvPr id="95234" name="Nadpis 1"/>
          <p:cNvSpPr>
            <a:spLocks noGrp="1"/>
          </p:cNvSpPr>
          <p:nvPr>
            <p:ph type="title"/>
          </p:nvPr>
        </p:nvSpPr>
        <p:spPr/>
        <p:txBody>
          <a:bodyPr/>
          <a:lstStyle/>
          <a:p>
            <a:r>
              <a:rPr lang="cs-CZ" altLang="cs-CZ" dirty="0"/>
              <a:t>Bezpečnost koncových zařízení - mobilní</a:t>
            </a:r>
          </a:p>
        </p:txBody>
      </p:sp>
      <p:sp>
        <p:nvSpPr>
          <p:cNvPr id="3" name="Zástupný symbol pro obsah 2"/>
          <p:cNvSpPr>
            <a:spLocks noGrp="1"/>
          </p:cNvSpPr>
          <p:nvPr>
            <p:ph idx="1"/>
          </p:nvPr>
        </p:nvSpPr>
        <p:spPr/>
        <p:txBody>
          <a:bodyPr/>
          <a:lstStyle/>
          <a:p>
            <a:pPr>
              <a:lnSpc>
                <a:spcPct val="100000"/>
              </a:lnSpc>
              <a:buFont typeface="Wingdings" panose="05000000000000000000" pitchFamily="2" charset="2"/>
              <a:buChar char="§"/>
              <a:defRPr/>
            </a:pPr>
            <a:r>
              <a:rPr lang="cs-CZ" sz="1800" dirty="0"/>
              <a:t>hlavní problémy:</a:t>
            </a:r>
          </a:p>
          <a:p>
            <a:pPr lvl="1">
              <a:buFont typeface="Wingdings" panose="05000000000000000000" pitchFamily="2" charset="2"/>
              <a:buChar char="§"/>
              <a:defRPr/>
            </a:pPr>
            <a:r>
              <a:rPr lang="cs-CZ" sz="1400" dirty="0"/>
              <a:t>operační systémy a jejich aktualizace</a:t>
            </a:r>
          </a:p>
          <a:p>
            <a:pPr lvl="2">
              <a:defRPr/>
            </a:pPr>
            <a:r>
              <a:rPr lang="cs-CZ" sz="1200" i="1" dirty="0"/>
              <a:t>Ze strany výrobců zařízení je aktualizace OS v reakci na nové bezpečnostní zranitelnosti často pomalá nebo žádná. Hlavně starší modely telefonů bývají často výrobcem ponechány bez aktualizací a tedy zranitelné vůči dávno známým chybám. Vždy je vhodné sledovat, zda výrobce garantuje pro své zařízení dostupnost bezpečnostních aktualizací systému, a po jak dlouhou dobu. (Např. služba Android </a:t>
            </a:r>
            <a:r>
              <a:rPr lang="cs-CZ" sz="1200" i="1" dirty="0" err="1"/>
              <a:t>One</a:t>
            </a:r>
            <a:r>
              <a:rPr lang="cs-CZ" sz="1200" i="1" dirty="0"/>
              <a:t> apod.)</a:t>
            </a:r>
          </a:p>
          <a:p>
            <a:pPr lvl="1">
              <a:buFont typeface="Wingdings" panose="05000000000000000000" pitchFamily="2" charset="2"/>
              <a:buChar char="§"/>
              <a:defRPr/>
            </a:pPr>
            <a:r>
              <a:rPr lang="cs-CZ" sz="1400" dirty="0"/>
              <a:t>nepozornost uživatele</a:t>
            </a:r>
          </a:p>
          <a:p>
            <a:pPr lvl="2">
              <a:defRPr/>
            </a:pPr>
            <a:r>
              <a:rPr lang="cs-CZ" sz="1200" i="1" dirty="0"/>
              <a:t>Při instalaci nových aplikací se OS vždy ptá uživatele, zda smí aplikaci udělit oprávnění k určitým činnostem v rámci systému (např. čtení/posílání SMS, přístup na internet atd.). Uživatelé by měli dávat pozor, jaká oprávnění aplikaci udělí a jaké aplikace instalují.</a:t>
            </a:r>
          </a:p>
          <a:p>
            <a:pPr>
              <a:lnSpc>
                <a:spcPct val="100000"/>
              </a:lnSpc>
              <a:buFont typeface="Wingdings" panose="05000000000000000000" pitchFamily="2" charset="2"/>
              <a:buChar char="§"/>
              <a:defRPr/>
            </a:pPr>
            <a:endParaRPr lang="cs-CZ" sz="1800" dirty="0"/>
          </a:p>
          <a:p>
            <a:pPr>
              <a:lnSpc>
                <a:spcPct val="100000"/>
              </a:lnSpc>
              <a:buFont typeface="Wingdings" panose="05000000000000000000" pitchFamily="2" charset="2"/>
              <a:buChar char="§"/>
              <a:defRPr/>
            </a:pPr>
            <a:r>
              <a:rPr lang="cs-CZ" sz="1800" dirty="0"/>
              <a:t>zařízení často obsahují:</a:t>
            </a:r>
          </a:p>
          <a:p>
            <a:pPr lvl="1">
              <a:buFont typeface="Wingdings" panose="05000000000000000000" pitchFamily="2" charset="2"/>
              <a:buChar char="§"/>
              <a:defRPr/>
            </a:pPr>
            <a:r>
              <a:rPr lang="cs-CZ" sz="1400" dirty="0"/>
              <a:t>důvěrná data uživatelů</a:t>
            </a:r>
          </a:p>
          <a:p>
            <a:pPr lvl="1">
              <a:buFont typeface="Wingdings" panose="05000000000000000000" pitchFamily="2" charset="2"/>
              <a:buChar char="§"/>
              <a:defRPr/>
            </a:pPr>
            <a:r>
              <a:rPr lang="cs-CZ" sz="1400" dirty="0"/>
              <a:t>přístupy k různým službám (email, bankovnictví apod.)</a:t>
            </a:r>
          </a:p>
          <a:p>
            <a:pPr lvl="1">
              <a:buFont typeface="Wingdings" panose="05000000000000000000" pitchFamily="2" charset="2"/>
              <a:buChar char="§"/>
              <a:defRPr/>
            </a:pPr>
            <a:endParaRPr lang="cs-CZ" sz="1400" dirty="0"/>
          </a:p>
          <a:p>
            <a:pPr>
              <a:lnSpc>
                <a:spcPct val="100000"/>
              </a:lnSpc>
              <a:buFont typeface="Wingdings" panose="05000000000000000000" pitchFamily="2" charset="2"/>
              <a:buChar char="§"/>
              <a:defRPr/>
            </a:pPr>
            <a:r>
              <a:rPr lang="cs-CZ" sz="1800" dirty="0"/>
              <a:t>často však nebývají adekvátně zabezpečena pro případ ztráty zařízení.</a:t>
            </a:r>
          </a:p>
          <a:p>
            <a:pPr lvl="1">
              <a:buFont typeface="Wingdings" panose="05000000000000000000" pitchFamily="2" charset="2"/>
              <a:buChar char="§"/>
              <a:defRPr/>
            </a:pPr>
            <a:r>
              <a:rPr lang="cs-CZ" sz="1400" dirty="0"/>
              <a:t>PIN ani odemčení gestem nestačí</a:t>
            </a:r>
          </a:p>
          <a:p>
            <a:pPr lvl="1">
              <a:buFont typeface="Wingdings" panose="05000000000000000000" pitchFamily="2" charset="2"/>
              <a:buChar char="§"/>
              <a:defRPr/>
            </a:pPr>
            <a:r>
              <a:rPr lang="cs-CZ" sz="1400" dirty="0"/>
              <a:t>Dostačující ochranou je šifrování celého zařízení včetně SD karty. </a:t>
            </a:r>
          </a:p>
          <a:p>
            <a:pPr lvl="1">
              <a:buFont typeface="Wingdings" panose="05000000000000000000" pitchFamily="2" charset="2"/>
              <a:buChar char="§"/>
              <a:defRPr/>
            </a:pPr>
            <a:r>
              <a:rPr lang="cs-CZ" sz="1400" dirty="0"/>
              <a:t>Vhodná je i aktivace možnosti vzdáleného vymazání zařízení v případě ztráty</a:t>
            </a:r>
          </a:p>
          <a:p>
            <a:pPr lvl="1">
              <a:buFont typeface="Wingdings" panose="05000000000000000000" pitchFamily="2" charset="2"/>
              <a:buChar char="§"/>
              <a:defRPr/>
            </a:pPr>
            <a:endParaRPr lang="cs-CZ" sz="1400" dirty="0"/>
          </a:p>
          <a:p>
            <a:pPr>
              <a:lnSpc>
                <a:spcPct val="100000"/>
              </a:lnSpc>
              <a:buFont typeface="Wingdings" panose="05000000000000000000" pitchFamily="2" charset="2"/>
              <a:buChar char="§"/>
              <a:defRPr/>
            </a:pPr>
            <a:r>
              <a:rPr lang="cs-CZ" sz="1800" dirty="0"/>
              <a:t>plnohodnotné pracovní nástroje – nutnost dodržovat stejné bezpečnostní zásady jako při práci s PC</a:t>
            </a:r>
          </a:p>
          <a:p>
            <a:pPr>
              <a:lnSpc>
                <a:spcPct val="100000"/>
              </a:lnSpc>
              <a:buFont typeface="Wingdings" panose="05000000000000000000" pitchFamily="2" charset="2"/>
              <a:buChar char="§"/>
              <a:defRPr/>
            </a:pPr>
            <a:endParaRPr lang="cs-CZ" sz="2400" dirty="0"/>
          </a:p>
        </p:txBody>
      </p:sp>
      <p:pic>
        <p:nvPicPr>
          <p:cNvPr id="5" name="Zvuk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683256572"/>
      </p:ext>
    </p:extLst>
  </p:cSld>
  <p:clrMapOvr>
    <a:masterClrMapping/>
  </p:clrMapOvr>
  <mc:AlternateContent xmlns:mc="http://schemas.openxmlformats.org/markup-compatibility/2006" xmlns:p14="http://schemas.microsoft.com/office/powerpoint/2010/main">
    <mc:Choice Requires="p14">
      <p:transition spd="slow" p14:dur="2000" advTm="268609"/>
    </mc:Choice>
    <mc:Fallback xmlns="">
      <p:transition spd="slow" advTm="2686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A2EA78AC-BEA7-4906-8BB0-163F1E087B74}"/>
              </a:ext>
            </a:extLst>
          </p:cNvPr>
          <p:cNvSpPr>
            <a:spLocks noGrp="1"/>
          </p:cNvSpPr>
          <p:nvPr>
            <p:ph type="ftr" sz="quarter" idx="10"/>
          </p:nvPr>
        </p:nvSpPr>
        <p:spPr/>
        <p:txBody>
          <a:bodyPr/>
          <a:lstStyle/>
          <a:p>
            <a:r>
              <a:rPr lang="cs-CZ"/>
              <a:t>Uživatel počítačové sítě – výukové materiály kurzu</a:t>
            </a:r>
            <a:endParaRPr lang="cs-CZ" dirty="0"/>
          </a:p>
        </p:txBody>
      </p:sp>
      <p:sp>
        <p:nvSpPr>
          <p:cNvPr id="4" name="Zástupný symbol pro číslo snímku 3">
            <a:extLst>
              <a:ext uri="{FF2B5EF4-FFF2-40B4-BE49-F238E27FC236}">
                <a16:creationId xmlns:a16="http://schemas.microsoft.com/office/drawing/2014/main" id="{C134DAEA-38CF-48BE-B4B1-BBA26DDD2D1A}"/>
              </a:ext>
            </a:extLst>
          </p:cNvPr>
          <p:cNvSpPr>
            <a:spLocks noGrp="1"/>
          </p:cNvSpPr>
          <p:nvPr>
            <p:ph type="sldNum" sz="quarter" idx="11"/>
          </p:nvPr>
        </p:nvSpPr>
        <p:spPr/>
        <p:txBody>
          <a:bodyPr/>
          <a:lstStyle/>
          <a:p>
            <a:fld id="{0970407D-EE58-4A0B-824B-1D3AE42DD9CF}" type="slidenum">
              <a:rPr lang="cs-CZ" altLang="cs-CZ" smtClean="0"/>
              <a:pPr/>
              <a:t>19</a:t>
            </a:fld>
            <a:endParaRPr lang="cs-CZ" altLang="cs-CZ" dirty="0"/>
          </a:p>
        </p:txBody>
      </p:sp>
      <p:sp>
        <p:nvSpPr>
          <p:cNvPr id="95234" name="Nadpis 1"/>
          <p:cNvSpPr>
            <a:spLocks noGrp="1"/>
          </p:cNvSpPr>
          <p:nvPr>
            <p:ph type="title"/>
          </p:nvPr>
        </p:nvSpPr>
        <p:spPr/>
        <p:txBody>
          <a:bodyPr/>
          <a:lstStyle/>
          <a:p>
            <a:r>
              <a:rPr lang="cs-CZ" dirty="0"/>
              <a:t>Bezpečnost koncových zařízení - mobil</a:t>
            </a:r>
            <a:endParaRPr lang="cs-CZ" altLang="cs-CZ" dirty="0"/>
          </a:p>
        </p:txBody>
      </p:sp>
      <p:sp>
        <p:nvSpPr>
          <p:cNvPr id="3" name="Zástupný symbol pro obsah 2"/>
          <p:cNvSpPr>
            <a:spLocks noGrp="1"/>
          </p:cNvSpPr>
          <p:nvPr>
            <p:ph idx="1"/>
          </p:nvPr>
        </p:nvSpPr>
        <p:spPr/>
        <p:txBody>
          <a:bodyPr/>
          <a:lstStyle/>
          <a:p>
            <a:pPr>
              <a:buFont typeface="Wingdings" panose="05000000000000000000" pitchFamily="2" charset="2"/>
              <a:buChar char="§"/>
              <a:defRPr/>
            </a:pPr>
            <a:r>
              <a:rPr lang="cs-CZ" sz="1800" dirty="0"/>
              <a:t>Chytrý telefon </a:t>
            </a:r>
            <a:r>
              <a:rPr lang="en-US" sz="1800" dirty="0"/>
              <a:t>(smartphone) </a:t>
            </a:r>
            <a:r>
              <a:rPr lang="cs-CZ" sz="1800" dirty="0"/>
              <a:t>obsahuje pokročilý operační systém, umožňuje instalaci a úpravy dalších programů, které dále rozšiřují možnosti telefonu.</a:t>
            </a:r>
          </a:p>
          <a:p>
            <a:pPr>
              <a:buFont typeface="Wingdings" panose="05000000000000000000" pitchFamily="2" charset="2"/>
              <a:buChar char="§"/>
              <a:defRPr/>
            </a:pPr>
            <a:r>
              <a:rPr lang="cs-CZ" sz="1800" dirty="0"/>
              <a:t>Příklady OS: Android, iOS, Firefox OS, </a:t>
            </a:r>
            <a:r>
              <a:rPr lang="cs-CZ" sz="1800" dirty="0" err="1"/>
              <a:t>Tizen</a:t>
            </a:r>
            <a:r>
              <a:rPr lang="cs-CZ" sz="1800" dirty="0"/>
              <a:t>, </a:t>
            </a:r>
            <a:r>
              <a:rPr lang="cs-CZ" sz="1800" dirty="0" err="1"/>
              <a:t>MeeGo</a:t>
            </a:r>
            <a:r>
              <a:rPr lang="cs-CZ" sz="1800" dirty="0"/>
              <a:t>, </a:t>
            </a:r>
            <a:r>
              <a:rPr lang="cs-CZ" sz="1800" dirty="0" err="1"/>
              <a:t>HarmonyOS</a:t>
            </a:r>
            <a:r>
              <a:rPr lang="cs-CZ" sz="1800" dirty="0"/>
              <a:t>, </a:t>
            </a:r>
            <a:r>
              <a:rPr lang="cs-CZ" sz="1800" dirty="0" err="1"/>
              <a:t>ChromeOS</a:t>
            </a:r>
            <a:endParaRPr lang="cs-CZ" sz="1800" dirty="0"/>
          </a:p>
          <a:p>
            <a:pPr>
              <a:buFont typeface="Wingdings" panose="05000000000000000000" pitchFamily="2" charset="2"/>
              <a:buChar char="§"/>
              <a:defRPr/>
            </a:pPr>
            <a:r>
              <a:rPr lang="cs-CZ" sz="1800" dirty="0"/>
              <a:t>Výhody: </a:t>
            </a:r>
          </a:p>
          <a:p>
            <a:pPr lvl="1">
              <a:buFont typeface="Wingdings" panose="05000000000000000000" pitchFamily="2" charset="2"/>
              <a:buChar char="§"/>
              <a:defRPr/>
            </a:pPr>
            <a:r>
              <a:rPr lang="cs-CZ" sz="1600" dirty="0"/>
              <a:t>velké množství aplikací a tím i možností, co lze s telefonem dělat (kancelář, hry, čtení knih, internetové aplikace, navigace atd.)</a:t>
            </a:r>
          </a:p>
          <a:p>
            <a:pPr>
              <a:buFont typeface="Wingdings" panose="05000000000000000000" pitchFamily="2" charset="2"/>
              <a:buChar char="§"/>
              <a:defRPr/>
            </a:pPr>
            <a:r>
              <a:rPr lang="cs-CZ" sz="1800" dirty="0"/>
              <a:t>Nevýhody:</a:t>
            </a:r>
          </a:p>
          <a:p>
            <a:pPr lvl="1">
              <a:buFont typeface="Wingdings" panose="05000000000000000000" pitchFamily="2" charset="2"/>
              <a:buChar char="§"/>
              <a:defRPr/>
            </a:pPr>
            <a:r>
              <a:rPr lang="cs-CZ" sz="1600" dirty="0"/>
              <a:t>typicky kratší výdrž baterie</a:t>
            </a:r>
          </a:p>
          <a:p>
            <a:pPr lvl="1">
              <a:buFont typeface="Wingdings" panose="05000000000000000000" pitchFamily="2" charset="2"/>
              <a:buChar char="§"/>
              <a:defRPr/>
            </a:pPr>
            <a:r>
              <a:rPr lang="cs-CZ" sz="1600" dirty="0"/>
              <a:t>často větší rozměry</a:t>
            </a:r>
          </a:p>
          <a:p>
            <a:pPr lvl="1">
              <a:buFont typeface="Wingdings" panose="05000000000000000000" pitchFamily="2" charset="2"/>
              <a:buChar char="§"/>
              <a:defRPr/>
            </a:pPr>
            <a:r>
              <a:rPr lang="cs-CZ" sz="1600" dirty="0"/>
              <a:t>různá bezpečnostní rizika (viry, vyzrazení soukromých informací)</a:t>
            </a:r>
          </a:p>
          <a:p>
            <a:pPr lvl="1">
              <a:buFont typeface="Wingdings" panose="05000000000000000000" pitchFamily="2" charset="2"/>
              <a:buChar char="§"/>
              <a:defRPr/>
            </a:pPr>
            <a:r>
              <a:rPr lang="cs-CZ" sz="1600" dirty="0"/>
              <a:t>Cena</a:t>
            </a:r>
          </a:p>
          <a:p>
            <a:pPr>
              <a:buFont typeface="Wingdings" panose="05000000000000000000" pitchFamily="2" charset="2"/>
              <a:buChar char="§"/>
              <a:defRPr/>
            </a:pPr>
            <a:endParaRPr lang="cs-CZ" sz="2400" dirty="0"/>
          </a:p>
          <a:p>
            <a:pPr marL="0" indent="0">
              <a:buNone/>
              <a:defRPr/>
            </a:pPr>
            <a:endParaRPr lang="cs-CZ" sz="2000" dirty="0"/>
          </a:p>
        </p:txBody>
      </p:sp>
      <p:pic>
        <p:nvPicPr>
          <p:cNvPr id="5" name="Zvuk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889607762"/>
      </p:ext>
    </p:extLst>
  </p:cSld>
  <p:clrMapOvr>
    <a:masterClrMapping/>
  </p:clrMapOvr>
  <mc:AlternateContent xmlns:mc="http://schemas.openxmlformats.org/markup-compatibility/2006" xmlns:p14="http://schemas.microsoft.com/office/powerpoint/2010/main">
    <mc:Choice Requires="p14">
      <p:transition spd="slow" p14:dur="2000" advTm="45295"/>
    </mc:Choice>
    <mc:Fallback xmlns="">
      <p:transition spd="slow" advTm="452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8"/>
          <p:cNvSpPr>
            <a:spLocks noGrp="1" noChangeArrowheads="1"/>
          </p:cNvSpPr>
          <p:nvPr>
            <p:ph type="title"/>
          </p:nvPr>
        </p:nvSpPr>
        <p:spPr/>
        <p:txBody>
          <a:bodyPr/>
          <a:lstStyle/>
          <a:p>
            <a:pPr eaLnBrk="1" hangingPunct="1"/>
            <a:r>
              <a:rPr lang="cs-CZ" altLang="cs-CZ"/>
              <a:t>Osnova</a:t>
            </a:r>
          </a:p>
        </p:txBody>
      </p:sp>
      <p:sp>
        <p:nvSpPr>
          <p:cNvPr id="5123" name="Rectangle 9"/>
          <p:cNvSpPr>
            <a:spLocks noGrp="1" noChangeArrowheads="1"/>
          </p:cNvSpPr>
          <p:nvPr>
            <p:ph type="body" idx="1"/>
          </p:nvPr>
        </p:nvSpPr>
        <p:spPr>
          <a:xfrm>
            <a:off x="1981800" y="733336"/>
            <a:ext cx="8229600" cy="4857750"/>
          </a:xfrm>
        </p:spPr>
        <p:txBody>
          <a:bodyPr/>
          <a:lstStyle/>
          <a:p>
            <a:pPr marL="0" indent="0">
              <a:spcAft>
                <a:spcPts val="600"/>
              </a:spcAft>
              <a:buNone/>
              <a:defRPr/>
            </a:pPr>
            <a:endParaRPr lang="cs-CZ" altLang="cs-CZ" sz="1400" dirty="0"/>
          </a:p>
          <a:p>
            <a:pPr marL="414900" indent="-342900">
              <a:spcAft>
                <a:spcPts val="600"/>
              </a:spcAft>
              <a:buFont typeface="+mj-lt"/>
              <a:buAutoNum type="arabicPeriod"/>
              <a:defRPr/>
            </a:pPr>
            <a:r>
              <a:rPr lang="cs-CZ" altLang="cs-CZ" sz="1400" dirty="0"/>
              <a:t>Pojmy, termíny</a:t>
            </a:r>
          </a:p>
          <a:p>
            <a:pPr marL="414900" indent="-342900">
              <a:spcAft>
                <a:spcPts val="600"/>
              </a:spcAft>
              <a:buFont typeface="+mj-lt"/>
              <a:buAutoNum type="arabicPeriod"/>
              <a:defRPr/>
            </a:pPr>
            <a:r>
              <a:rPr lang="en-US" altLang="cs-CZ" sz="1400" dirty="0"/>
              <a:t>P</a:t>
            </a:r>
            <a:r>
              <a:rPr lang="cs-CZ" altLang="cs-CZ" sz="1400" dirty="0" err="1"/>
              <a:t>řipojení</a:t>
            </a:r>
            <a:r>
              <a:rPr lang="cs-CZ" altLang="cs-CZ" sz="1400" dirty="0"/>
              <a:t> k </a:t>
            </a:r>
            <a:r>
              <a:rPr lang="cs-CZ" altLang="cs-CZ" sz="1400" dirty="0" smtClean="0"/>
              <a:t>počítačové síti</a:t>
            </a:r>
            <a:endParaRPr lang="cs-CZ" altLang="cs-CZ" sz="1400" dirty="0"/>
          </a:p>
          <a:p>
            <a:pPr lvl="1">
              <a:lnSpc>
                <a:spcPct val="150000"/>
              </a:lnSpc>
              <a:spcAft>
                <a:spcPts val="600"/>
              </a:spcAft>
              <a:buFont typeface="Wingdings" panose="05000000000000000000" pitchFamily="2" charset="2"/>
              <a:buChar char="§"/>
              <a:defRPr/>
            </a:pPr>
            <a:r>
              <a:rPr lang="cs-CZ" altLang="cs-CZ" sz="1200" dirty="0" smtClean="0"/>
              <a:t>  Možnosti </a:t>
            </a:r>
            <a:r>
              <a:rPr lang="cs-CZ" altLang="cs-CZ" sz="1200" dirty="0"/>
              <a:t>připojení, co je zapotřebí, srovnání</a:t>
            </a:r>
            <a:endParaRPr lang="cs-CZ" altLang="cs-CZ" sz="1400" dirty="0"/>
          </a:p>
          <a:p>
            <a:pPr marL="414900" indent="-342900">
              <a:spcAft>
                <a:spcPts val="600"/>
              </a:spcAft>
              <a:buFont typeface="+mj-lt"/>
              <a:buAutoNum type="arabicPeriod"/>
              <a:defRPr/>
            </a:pPr>
            <a:r>
              <a:rPr lang="cs-CZ" altLang="cs-CZ" sz="1400" dirty="0"/>
              <a:t>Síťové </a:t>
            </a:r>
            <a:r>
              <a:rPr lang="cs-CZ" altLang="cs-CZ" sz="1400" dirty="0" smtClean="0"/>
              <a:t>služby</a:t>
            </a:r>
          </a:p>
          <a:p>
            <a:pPr lvl="1">
              <a:lnSpc>
                <a:spcPct val="150000"/>
              </a:lnSpc>
              <a:spcAft>
                <a:spcPts val="600"/>
              </a:spcAft>
              <a:buFont typeface="Wingdings" panose="05000000000000000000" pitchFamily="2" charset="2"/>
              <a:buChar char="§"/>
              <a:defRPr/>
            </a:pPr>
            <a:r>
              <a:rPr lang="cs-CZ" altLang="cs-CZ" sz="1200" dirty="0" smtClean="0"/>
              <a:t>DHCP, DNS, HTTP</a:t>
            </a:r>
            <a:r>
              <a:rPr lang="cs-CZ" altLang="cs-CZ" sz="1200" dirty="0"/>
              <a:t>, </a:t>
            </a:r>
            <a:r>
              <a:rPr lang="cs-CZ" altLang="cs-CZ" sz="1200" dirty="0" smtClean="0"/>
              <a:t> </a:t>
            </a:r>
            <a:r>
              <a:rPr lang="cs-CZ" altLang="cs-CZ" sz="1200" dirty="0"/>
              <a:t>Email, vzdálený přístup</a:t>
            </a:r>
          </a:p>
          <a:p>
            <a:pPr marL="414900" indent="-342900">
              <a:spcAft>
                <a:spcPts val="600"/>
              </a:spcAft>
              <a:buFont typeface="+mj-lt"/>
              <a:buAutoNum type="arabicPeriod"/>
              <a:defRPr/>
            </a:pPr>
            <a:r>
              <a:rPr lang="cs-CZ" altLang="cs-CZ" sz="1400" b="1" dirty="0">
                <a:solidFill>
                  <a:schemeClr val="accent2"/>
                </a:solidFill>
              </a:rPr>
              <a:t>Bezpečnost na síti</a:t>
            </a:r>
          </a:p>
          <a:p>
            <a:pPr lvl="1">
              <a:lnSpc>
                <a:spcPct val="150000"/>
              </a:lnSpc>
              <a:spcAft>
                <a:spcPts val="600"/>
              </a:spcAft>
              <a:buFont typeface="Wingdings" panose="05000000000000000000" pitchFamily="2" charset="2"/>
              <a:buChar char="§"/>
              <a:defRPr/>
            </a:pPr>
            <a:r>
              <a:rPr lang="cs-CZ" altLang="cs-CZ" sz="1200" b="1" dirty="0" smtClean="0">
                <a:solidFill>
                  <a:schemeClr val="accent2"/>
                </a:solidFill>
              </a:rPr>
              <a:t>Hesla, viry, </a:t>
            </a:r>
            <a:r>
              <a:rPr lang="cs-CZ" altLang="cs-CZ" sz="1200" b="1" dirty="0">
                <a:solidFill>
                  <a:schemeClr val="accent2"/>
                </a:solidFill>
              </a:rPr>
              <a:t>f</a:t>
            </a:r>
            <a:r>
              <a:rPr lang="cs-CZ" altLang="cs-CZ" sz="1200" b="1" dirty="0" smtClean="0">
                <a:solidFill>
                  <a:schemeClr val="accent2"/>
                </a:solidFill>
              </a:rPr>
              <a:t>irewall</a:t>
            </a:r>
            <a:r>
              <a:rPr lang="cs-CZ" altLang="cs-CZ" sz="1200" b="1" dirty="0">
                <a:solidFill>
                  <a:schemeClr val="accent2"/>
                </a:solidFill>
              </a:rPr>
              <a:t>, email, </a:t>
            </a:r>
            <a:r>
              <a:rPr lang="cs-CZ" altLang="cs-CZ" sz="1200" b="1" dirty="0" err="1">
                <a:solidFill>
                  <a:schemeClr val="accent2"/>
                </a:solidFill>
              </a:rPr>
              <a:t>spyware</a:t>
            </a:r>
            <a:r>
              <a:rPr lang="cs-CZ" altLang="cs-CZ" sz="1200" b="1" dirty="0">
                <a:solidFill>
                  <a:schemeClr val="accent2"/>
                </a:solidFill>
              </a:rPr>
              <a:t>, </a:t>
            </a:r>
            <a:r>
              <a:rPr lang="cs-CZ" altLang="cs-CZ" sz="1200" b="1" dirty="0" err="1" smtClean="0">
                <a:solidFill>
                  <a:schemeClr val="accent2"/>
                </a:solidFill>
              </a:rPr>
              <a:t>phishing</a:t>
            </a:r>
            <a:endParaRPr lang="cs-CZ" altLang="cs-CZ" sz="1200" b="1" dirty="0">
              <a:solidFill>
                <a:schemeClr val="accent2"/>
              </a:solidFill>
            </a:endParaRPr>
          </a:p>
          <a:p>
            <a:pPr marL="414900" indent="-342900">
              <a:spcAft>
                <a:spcPts val="600"/>
              </a:spcAft>
              <a:buFont typeface="+mj-lt"/>
              <a:buAutoNum type="arabicPeriod"/>
              <a:defRPr/>
            </a:pPr>
            <a:r>
              <a:rPr lang="cs-CZ" altLang="cs-CZ" sz="1400" dirty="0" smtClean="0"/>
              <a:t>Šifrování, elektronický podpis, elektronická identita a její prokazování</a:t>
            </a:r>
            <a:endParaRPr lang="cs-CZ" altLang="cs-CZ" sz="1400" dirty="0"/>
          </a:p>
          <a:p>
            <a:pPr marL="414900" indent="-342900">
              <a:spcAft>
                <a:spcPts val="600"/>
              </a:spcAft>
              <a:buFont typeface="+mj-lt"/>
              <a:buAutoNum type="arabicPeriod"/>
              <a:defRPr/>
            </a:pPr>
            <a:r>
              <a:rPr lang="cs-CZ" sz="1400" dirty="0"/>
              <a:t>Český </a:t>
            </a:r>
            <a:r>
              <a:rPr lang="cs-CZ" sz="1400" dirty="0" smtClean="0"/>
              <a:t>E-</a:t>
            </a:r>
            <a:r>
              <a:rPr lang="cs-CZ" sz="1400" dirty="0" err="1" smtClean="0"/>
              <a:t>government</a:t>
            </a:r>
            <a:endParaRPr lang="cs-CZ" sz="1400" dirty="0"/>
          </a:p>
          <a:p>
            <a:pPr marL="414900" indent="-342900">
              <a:spcAft>
                <a:spcPts val="600"/>
              </a:spcAft>
              <a:buFont typeface="+mj-lt"/>
              <a:buAutoNum type="arabicPeriod"/>
              <a:defRPr/>
            </a:pPr>
            <a:r>
              <a:rPr lang="cs-CZ" altLang="cs-CZ" sz="1400" dirty="0" smtClean="0"/>
              <a:t>Elektronické </a:t>
            </a:r>
            <a:r>
              <a:rPr lang="cs-CZ" altLang="cs-CZ" sz="1400" dirty="0"/>
              <a:t>zdravotnictví </a:t>
            </a:r>
            <a:r>
              <a:rPr lang="cs-CZ" altLang="cs-CZ" sz="1400" dirty="0" smtClean="0"/>
              <a:t>ČR</a:t>
            </a:r>
          </a:p>
          <a:p>
            <a:pPr lvl="1">
              <a:lnSpc>
                <a:spcPct val="150000"/>
              </a:lnSpc>
              <a:spcAft>
                <a:spcPts val="600"/>
              </a:spcAft>
              <a:buFont typeface="Wingdings" panose="05000000000000000000" pitchFamily="2" charset="2"/>
              <a:buChar char="§"/>
              <a:defRPr/>
            </a:pPr>
            <a:r>
              <a:rPr lang="cs-CZ" altLang="cs-CZ" sz="1200" dirty="0"/>
              <a:t>Pro DPS studium</a:t>
            </a:r>
          </a:p>
          <a:p>
            <a:pPr marL="414900" indent="-342900">
              <a:spcAft>
                <a:spcPts val="600"/>
              </a:spcAft>
              <a:buFont typeface="+mj-lt"/>
              <a:buAutoNum type="arabicPeriod"/>
              <a:defRPr/>
            </a:pPr>
            <a:endParaRPr lang="cs-CZ" altLang="cs-CZ" sz="1400" dirty="0"/>
          </a:p>
          <a:p>
            <a:pPr marL="0" indent="0">
              <a:lnSpc>
                <a:spcPct val="80000"/>
              </a:lnSpc>
              <a:buNone/>
              <a:defRPr/>
            </a:pPr>
            <a:endParaRPr lang="cs-CZ" altLang="cs-CZ" sz="1400" dirty="0"/>
          </a:p>
          <a:p>
            <a:pPr>
              <a:lnSpc>
                <a:spcPct val="80000"/>
              </a:lnSpc>
              <a:spcAft>
                <a:spcPts val="600"/>
              </a:spcAft>
              <a:defRPr/>
            </a:pPr>
            <a:endParaRPr lang="cs-CZ" altLang="cs-CZ" sz="1400" dirty="0"/>
          </a:p>
          <a:p>
            <a:pPr eaLnBrk="1" hangingPunct="1">
              <a:lnSpc>
                <a:spcPct val="80000"/>
              </a:lnSpc>
              <a:defRPr/>
            </a:pPr>
            <a:endParaRPr lang="cs-CZ" altLang="cs-CZ" sz="1050" dirty="0"/>
          </a:p>
          <a:p>
            <a:pPr eaLnBrk="1" hangingPunct="1">
              <a:lnSpc>
                <a:spcPct val="80000"/>
              </a:lnSpc>
              <a:defRPr/>
            </a:pPr>
            <a:endParaRPr lang="cs-CZ" altLang="cs-CZ" sz="1100" dirty="0"/>
          </a:p>
          <a:p>
            <a:pPr eaLnBrk="1" hangingPunct="1">
              <a:lnSpc>
                <a:spcPct val="80000"/>
              </a:lnSpc>
              <a:defRPr/>
            </a:pPr>
            <a:endParaRPr lang="cs-CZ" altLang="cs-CZ" sz="1100" dirty="0"/>
          </a:p>
          <a:p>
            <a:pPr eaLnBrk="1" hangingPunct="1">
              <a:lnSpc>
                <a:spcPct val="80000"/>
              </a:lnSpc>
              <a:defRPr/>
            </a:pPr>
            <a:endParaRPr lang="cs-CZ" altLang="cs-CZ" sz="1100" dirty="0"/>
          </a:p>
        </p:txBody>
      </p:sp>
    </p:spTree>
    <p:extLst>
      <p:ext uri="{BB962C8B-B14F-4D97-AF65-F5344CB8AC3E}">
        <p14:creationId xmlns:p14="http://schemas.microsoft.com/office/powerpoint/2010/main" val="3511487200"/>
      </p:ext>
    </p:extLst>
  </p:cSld>
  <p:clrMapOvr>
    <a:masterClrMapping/>
  </p:clrMapOvr>
  <p:transition advTm="117314"/>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A2EA78AC-BEA7-4906-8BB0-163F1E087B74}"/>
              </a:ext>
            </a:extLst>
          </p:cNvPr>
          <p:cNvSpPr>
            <a:spLocks noGrp="1"/>
          </p:cNvSpPr>
          <p:nvPr>
            <p:ph type="ftr" sz="quarter" idx="10"/>
          </p:nvPr>
        </p:nvSpPr>
        <p:spPr/>
        <p:txBody>
          <a:bodyPr/>
          <a:lstStyle/>
          <a:p>
            <a:r>
              <a:rPr lang="cs-CZ"/>
              <a:t>Uživatel počítačové sítě – výukové materiály kurzu</a:t>
            </a:r>
            <a:endParaRPr lang="cs-CZ" dirty="0"/>
          </a:p>
        </p:txBody>
      </p:sp>
      <p:sp>
        <p:nvSpPr>
          <p:cNvPr id="4" name="Zástupný symbol pro číslo snímku 3">
            <a:extLst>
              <a:ext uri="{FF2B5EF4-FFF2-40B4-BE49-F238E27FC236}">
                <a16:creationId xmlns:a16="http://schemas.microsoft.com/office/drawing/2014/main" id="{C134DAEA-38CF-48BE-B4B1-BBA26DDD2D1A}"/>
              </a:ext>
            </a:extLst>
          </p:cNvPr>
          <p:cNvSpPr>
            <a:spLocks noGrp="1"/>
          </p:cNvSpPr>
          <p:nvPr>
            <p:ph type="sldNum" sz="quarter" idx="11"/>
          </p:nvPr>
        </p:nvSpPr>
        <p:spPr/>
        <p:txBody>
          <a:bodyPr/>
          <a:lstStyle/>
          <a:p>
            <a:fld id="{0970407D-EE58-4A0B-824B-1D3AE42DD9CF}" type="slidenum">
              <a:rPr lang="cs-CZ" altLang="cs-CZ" smtClean="0"/>
              <a:pPr/>
              <a:t>20</a:t>
            </a:fld>
            <a:endParaRPr lang="cs-CZ" altLang="cs-CZ" dirty="0"/>
          </a:p>
        </p:txBody>
      </p:sp>
      <p:sp>
        <p:nvSpPr>
          <p:cNvPr id="95234" name="Nadpis 1"/>
          <p:cNvSpPr>
            <a:spLocks noGrp="1"/>
          </p:cNvSpPr>
          <p:nvPr>
            <p:ph type="title"/>
          </p:nvPr>
        </p:nvSpPr>
        <p:spPr/>
        <p:txBody>
          <a:bodyPr/>
          <a:lstStyle/>
          <a:p>
            <a:r>
              <a:rPr lang="cs-CZ" dirty="0"/>
              <a:t>Bezpečnost koncových zařízení - tablet</a:t>
            </a:r>
            <a:endParaRPr lang="cs-CZ" altLang="cs-CZ" dirty="0"/>
          </a:p>
        </p:txBody>
      </p:sp>
      <p:sp>
        <p:nvSpPr>
          <p:cNvPr id="3" name="Zástupný symbol pro obsah 2"/>
          <p:cNvSpPr>
            <a:spLocks noGrp="1"/>
          </p:cNvSpPr>
          <p:nvPr>
            <p:ph idx="1"/>
          </p:nvPr>
        </p:nvSpPr>
        <p:spPr/>
        <p:txBody>
          <a:bodyPr/>
          <a:lstStyle/>
          <a:p>
            <a:pPr>
              <a:lnSpc>
                <a:spcPct val="200000"/>
              </a:lnSpc>
              <a:buFont typeface="Wingdings" panose="05000000000000000000" pitchFamily="2" charset="2"/>
              <a:buChar char="§"/>
              <a:defRPr/>
            </a:pPr>
            <a:r>
              <a:rPr lang="cs-CZ" sz="1800" dirty="0"/>
              <a:t>Dotyková zařízení, operační systém často stejný jako na smartphonech, mohou mít i telefonní funkce. </a:t>
            </a:r>
          </a:p>
          <a:p>
            <a:pPr>
              <a:lnSpc>
                <a:spcPct val="200000"/>
              </a:lnSpc>
              <a:buFont typeface="Wingdings" panose="05000000000000000000" pitchFamily="2" charset="2"/>
              <a:buChar char="§"/>
              <a:defRPr/>
            </a:pPr>
            <a:r>
              <a:rPr lang="cs-CZ" sz="1800" dirty="0"/>
              <a:t>Tvoří mezičlánek mezi smartphony a klasickými osobními počítači či notebooky.</a:t>
            </a:r>
          </a:p>
          <a:p>
            <a:pPr>
              <a:lnSpc>
                <a:spcPct val="200000"/>
              </a:lnSpc>
              <a:buFont typeface="Wingdings" panose="05000000000000000000" pitchFamily="2" charset="2"/>
              <a:buChar char="§"/>
              <a:defRPr/>
            </a:pPr>
            <a:r>
              <a:rPr lang="cs-CZ" sz="1800" dirty="0"/>
              <a:t>Některé novější tablety jsou plnohodnotnými počítači se standardním OS</a:t>
            </a:r>
          </a:p>
          <a:p>
            <a:pPr>
              <a:lnSpc>
                <a:spcPct val="200000"/>
              </a:lnSpc>
              <a:buFont typeface="Wingdings" panose="05000000000000000000" pitchFamily="2" charset="2"/>
              <a:buChar char="§"/>
              <a:defRPr/>
            </a:pPr>
            <a:r>
              <a:rPr lang="cs-CZ" sz="1800" dirty="0"/>
              <a:t>Používané OS: Android, iOS, Linux, Windows</a:t>
            </a:r>
          </a:p>
          <a:p>
            <a:pPr>
              <a:lnSpc>
                <a:spcPct val="200000"/>
              </a:lnSpc>
              <a:buFont typeface="Wingdings" panose="05000000000000000000" pitchFamily="2" charset="2"/>
              <a:buChar char="§"/>
              <a:defRPr/>
            </a:pPr>
            <a:endParaRPr lang="cs-CZ" sz="1800" dirty="0"/>
          </a:p>
          <a:p>
            <a:pPr marL="0" indent="0">
              <a:lnSpc>
                <a:spcPct val="200000"/>
              </a:lnSpc>
              <a:buNone/>
              <a:defRPr/>
            </a:pPr>
            <a:endParaRPr lang="cs-CZ" sz="2000" dirty="0"/>
          </a:p>
        </p:txBody>
      </p:sp>
      <p:pic>
        <p:nvPicPr>
          <p:cNvPr id="5" name="Zvuk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715187760"/>
      </p:ext>
    </p:extLst>
  </p:cSld>
  <p:clrMapOvr>
    <a:masterClrMapping/>
  </p:clrMapOvr>
  <mc:AlternateContent xmlns:mc="http://schemas.openxmlformats.org/markup-compatibility/2006" xmlns:p14="http://schemas.microsoft.com/office/powerpoint/2010/main">
    <mc:Choice Requires="p14">
      <p:transition spd="slow" p14:dur="2000" advTm="46991"/>
    </mc:Choice>
    <mc:Fallback xmlns="">
      <p:transition spd="slow" advTm="469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A2EA78AC-BEA7-4906-8BB0-163F1E087B74}"/>
              </a:ext>
            </a:extLst>
          </p:cNvPr>
          <p:cNvSpPr>
            <a:spLocks noGrp="1"/>
          </p:cNvSpPr>
          <p:nvPr>
            <p:ph type="ftr" sz="quarter" idx="10"/>
          </p:nvPr>
        </p:nvSpPr>
        <p:spPr/>
        <p:txBody>
          <a:bodyPr/>
          <a:lstStyle/>
          <a:p>
            <a:r>
              <a:rPr lang="cs-CZ"/>
              <a:t>Uživatel počítačové sítě – výukové materiály kurzu</a:t>
            </a:r>
            <a:endParaRPr lang="cs-CZ" dirty="0"/>
          </a:p>
        </p:txBody>
      </p:sp>
      <p:sp>
        <p:nvSpPr>
          <p:cNvPr id="4" name="Zástupný symbol pro číslo snímku 3">
            <a:extLst>
              <a:ext uri="{FF2B5EF4-FFF2-40B4-BE49-F238E27FC236}">
                <a16:creationId xmlns:a16="http://schemas.microsoft.com/office/drawing/2014/main" id="{C134DAEA-38CF-48BE-B4B1-BBA26DDD2D1A}"/>
              </a:ext>
            </a:extLst>
          </p:cNvPr>
          <p:cNvSpPr>
            <a:spLocks noGrp="1"/>
          </p:cNvSpPr>
          <p:nvPr>
            <p:ph type="sldNum" sz="quarter" idx="11"/>
          </p:nvPr>
        </p:nvSpPr>
        <p:spPr/>
        <p:txBody>
          <a:bodyPr/>
          <a:lstStyle/>
          <a:p>
            <a:fld id="{0970407D-EE58-4A0B-824B-1D3AE42DD9CF}" type="slidenum">
              <a:rPr lang="cs-CZ" altLang="cs-CZ" smtClean="0"/>
              <a:pPr/>
              <a:t>21</a:t>
            </a:fld>
            <a:endParaRPr lang="cs-CZ" altLang="cs-CZ" dirty="0"/>
          </a:p>
        </p:txBody>
      </p:sp>
      <p:sp>
        <p:nvSpPr>
          <p:cNvPr id="95234" name="Nadpis 1"/>
          <p:cNvSpPr>
            <a:spLocks noGrp="1"/>
          </p:cNvSpPr>
          <p:nvPr>
            <p:ph type="title"/>
          </p:nvPr>
        </p:nvSpPr>
        <p:spPr/>
        <p:txBody>
          <a:bodyPr/>
          <a:lstStyle/>
          <a:p>
            <a:r>
              <a:rPr lang="cs-CZ" sz="3800" dirty="0"/>
              <a:t>Bezpečnost koncových zařízení - konektivita</a:t>
            </a:r>
            <a:endParaRPr lang="cs-CZ" altLang="cs-CZ" sz="3800" dirty="0"/>
          </a:p>
        </p:txBody>
      </p:sp>
      <p:sp>
        <p:nvSpPr>
          <p:cNvPr id="3" name="Zástupný symbol pro obsah 2"/>
          <p:cNvSpPr>
            <a:spLocks noGrp="1"/>
          </p:cNvSpPr>
          <p:nvPr>
            <p:ph idx="1"/>
          </p:nvPr>
        </p:nvSpPr>
        <p:spPr/>
        <p:txBody>
          <a:bodyPr/>
          <a:lstStyle/>
          <a:p>
            <a:pPr>
              <a:buFont typeface="Wingdings" panose="05000000000000000000" pitchFamily="2" charset="2"/>
              <a:buChar char="§"/>
            </a:pPr>
            <a:r>
              <a:rPr lang="cs-CZ" altLang="cs-CZ" sz="1600" dirty="0"/>
              <a:t>připojení je bezdrátové (</a:t>
            </a:r>
            <a:r>
              <a:rPr lang="cs-CZ" altLang="cs-CZ" sz="1600" dirty="0" err="1"/>
              <a:t>WiFi</a:t>
            </a:r>
            <a:r>
              <a:rPr lang="cs-CZ" altLang="cs-CZ" sz="1600" dirty="0"/>
              <a:t> nebo LTE)</a:t>
            </a:r>
          </a:p>
          <a:p>
            <a:pPr>
              <a:buFont typeface="Wingdings" panose="05000000000000000000" pitchFamily="2" charset="2"/>
              <a:buChar char="§"/>
            </a:pPr>
            <a:r>
              <a:rPr lang="cs-CZ" altLang="cs-CZ" sz="1600" dirty="0"/>
              <a:t>mohou obsahovat</a:t>
            </a:r>
          </a:p>
          <a:p>
            <a:pPr lvl="1">
              <a:buFont typeface="Wingdings" panose="05000000000000000000" pitchFamily="2" charset="2"/>
              <a:buChar char="§"/>
            </a:pPr>
            <a:r>
              <a:rPr lang="cs-CZ" altLang="cs-CZ" sz="1400" dirty="0"/>
              <a:t>plnohodnotný internetový prohlížeč</a:t>
            </a:r>
          </a:p>
          <a:p>
            <a:pPr lvl="1">
              <a:buFont typeface="Wingdings" panose="05000000000000000000" pitchFamily="2" charset="2"/>
              <a:buChar char="§"/>
            </a:pPr>
            <a:r>
              <a:rPr lang="cs-CZ" altLang="cs-CZ" sz="1400" dirty="0"/>
              <a:t>emailový klient</a:t>
            </a:r>
          </a:p>
          <a:p>
            <a:pPr lvl="1">
              <a:buFont typeface="Wingdings" panose="05000000000000000000" pitchFamily="2" charset="2"/>
              <a:buChar char="§"/>
            </a:pPr>
            <a:r>
              <a:rPr lang="cs-CZ" altLang="cs-CZ" sz="1400" dirty="0"/>
              <a:t>Komunikátory</a:t>
            </a:r>
          </a:p>
          <a:p>
            <a:pPr lvl="1">
              <a:buFont typeface="Wingdings" panose="05000000000000000000" pitchFamily="2" charset="2"/>
              <a:buChar char="§"/>
            </a:pPr>
            <a:r>
              <a:rPr lang="cs-CZ" altLang="cs-CZ" sz="1400" dirty="0" err="1"/>
              <a:t>VoIP</a:t>
            </a:r>
            <a:r>
              <a:rPr lang="cs-CZ" altLang="cs-CZ" sz="1400" dirty="0"/>
              <a:t> klienty</a:t>
            </a:r>
          </a:p>
          <a:p>
            <a:pPr lvl="1">
              <a:buFont typeface="Wingdings" panose="05000000000000000000" pitchFamily="2" charset="2"/>
              <a:buChar char="§"/>
            </a:pPr>
            <a:r>
              <a:rPr lang="cs-CZ" altLang="cs-CZ" sz="1400" dirty="0"/>
              <a:t>VPN</a:t>
            </a:r>
          </a:p>
          <a:p>
            <a:pPr lvl="1">
              <a:buFont typeface="Wingdings" panose="05000000000000000000" pitchFamily="2" charset="2"/>
              <a:buChar char="§"/>
            </a:pPr>
            <a:r>
              <a:rPr lang="cs-CZ" altLang="cs-CZ" sz="1400" dirty="0"/>
              <a:t>terminálové klienty</a:t>
            </a:r>
          </a:p>
          <a:p>
            <a:pPr lvl="1">
              <a:buFont typeface="Wingdings" panose="05000000000000000000" pitchFamily="2" charset="2"/>
              <a:buChar char="§"/>
            </a:pPr>
            <a:r>
              <a:rPr lang="cs-CZ" altLang="cs-CZ" sz="1400" dirty="0"/>
              <a:t>vzdálenou plochu</a:t>
            </a:r>
          </a:p>
          <a:p>
            <a:pPr lvl="1">
              <a:buFont typeface="Wingdings" panose="05000000000000000000" pitchFamily="2" charset="2"/>
              <a:buChar char="§"/>
            </a:pPr>
            <a:endParaRPr lang="cs-CZ" altLang="cs-CZ" sz="1400" dirty="0"/>
          </a:p>
          <a:p>
            <a:pPr>
              <a:lnSpc>
                <a:spcPct val="100000"/>
              </a:lnSpc>
              <a:buFont typeface="Wingdings" panose="05000000000000000000" pitchFamily="2" charset="2"/>
              <a:buChar char="§"/>
            </a:pPr>
            <a:r>
              <a:rPr lang="cs-CZ" altLang="cs-CZ" sz="1600" dirty="0"/>
              <a:t>při připojení přes GSM může být limitujícím faktorem datový tarif. Po vyčerpání datového limitu se připojení zpomalí a práce s internetem se stává nepohodlná nebo nefunguje prakticky vůbec. Důležitý je správný výběr datového tarifu.</a:t>
            </a:r>
          </a:p>
          <a:p>
            <a:pPr>
              <a:lnSpc>
                <a:spcPct val="100000"/>
              </a:lnSpc>
              <a:buFont typeface="Wingdings" panose="05000000000000000000" pitchFamily="2" charset="2"/>
              <a:buChar char="§"/>
            </a:pPr>
            <a:endParaRPr lang="cs-CZ" altLang="cs-CZ" sz="1600" dirty="0"/>
          </a:p>
          <a:p>
            <a:pPr>
              <a:lnSpc>
                <a:spcPct val="100000"/>
              </a:lnSpc>
              <a:buFont typeface="Wingdings" panose="05000000000000000000" pitchFamily="2" charset="2"/>
              <a:buChar char="§"/>
            </a:pPr>
            <a:r>
              <a:rPr lang="cs-CZ" altLang="cs-CZ" sz="1600" dirty="0"/>
              <a:t>Plnohodnotný pracovní nástroj – nutnost dodržovat stejné bezpečnostní zásady jako při práci s PC</a:t>
            </a:r>
          </a:p>
        </p:txBody>
      </p:sp>
    </p:spTree>
    <p:extLst>
      <p:ext uri="{BB962C8B-B14F-4D97-AF65-F5344CB8AC3E}">
        <p14:creationId xmlns:p14="http://schemas.microsoft.com/office/powerpoint/2010/main" val="14356437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EFD38CCF-357B-424E-A231-12190A6D1FA7}"/>
              </a:ext>
            </a:extLst>
          </p:cNvPr>
          <p:cNvSpPr>
            <a:spLocks noGrp="1"/>
          </p:cNvSpPr>
          <p:nvPr>
            <p:ph type="ftr" sz="quarter" idx="10"/>
          </p:nvPr>
        </p:nvSpPr>
        <p:spPr/>
        <p:txBody>
          <a:bodyPr/>
          <a:lstStyle/>
          <a:p>
            <a:r>
              <a:rPr lang="cs-CZ"/>
              <a:t>Uživatel počítačové sítě – výukové materiály kurzu</a:t>
            </a:r>
            <a:endParaRPr lang="cs-CZ" dirty="0"/>
          </a:p>
        </p:txBody>
      </p:sp>
      <p:sp>
        <p:nvSpPr>
          <p:cNvPr id="3" name="Zástupný symbol pro číslo snímku 2">
            <a:extLst>
              <a:ext uri="{FF2B5EF4-FFF2-40B4-BE49-F238E27FC236}">
                <a16:creationId xmlns:a16="http://schemas.microsoft.com/office/drawing/2014/main" id="{408F3ADE-830B-4EAE-8576-F106E34FF1E6}"/>
              </a:ext>
            </a:extLst>
          </p:cNvPr>
          <p:cNvSpPr>
            <a:spLocks noGrp="1"/>
          </p:cNvSpPr>
          <p:nvPr>
            <p:ph type="sldNum" sz="quarter" idx="11"/>
          </p:nvPr>
        </p:nvSpPr>
        <p:spPr/>
        <p:txBody>
          <a:bodyPr/>
          <a:lstStyle/>
          <a:p>
            <a:fld id="{0970407D-EE58-4A0B-824B-1D3AE42DD9CF}" type="slidenum">
              <a:rPr lang="cs-CZ" altLang="cs-CZ" smtClean="0"/>
              <a:pPr/>
              <a:t>22</a:t>
            </a:fld>
            <a:endParaRPr lang="cs-CZ" altLang="cs-CZ" dirty="0"/>
          </a:p>
        </p:txBody>
      </p:sp>
      <p:sp>
        <p:nvSpPr>
          <p:cNvPr id="4" name="Nadpis 3">
            <a:extLst>
              <a:ext uri="{FF2B5EF4-FFF2-40B4-BE49-F238E27FC236}">
                <a16:creationId xmlns:a16="http://schemas.microsoft.com/office/drawing/2014/main" id="{8A273AA9-692B-43B5-ADDC-A389945B57C1}"/>
              </a:ext>
            </a:extLst>
          </p:cNvPr>
          <p:cNvSpPr>
            <a:spLocks noGrp="1"/>
          </p:cNvSpPr>
          <p:nvPr>
            <p:ph type="title"/>
          </p:nvPr>
        </p:nvSpPr>
        <p:spPr/>
        <p:txBody>
          <a:bodyPr/>
          <a:lstStyle/>
          <a:p>
            <a:r>
              <a:rPr lang="cs-CZ" dirty="0"/>
              <a:t>Zajištění ochrany</a:t>
            </a:r>
          </a:p>
        </p:txBody>
      </p:sp>
      <p:sp>
        <p:nvSpPr>
          <p:cNvPr id="6" name="Zástupný obsah 5">
            <a:extLst>
              <a:ext uri="{FF2B5EF4-FFF2-40B4-BE49-F238E27FC236}">
                <a16:creationId xmlns:a16="http://schemas.microsoft.com/office/drawing/2014/main" id="{D383BA01-9620-4653-85B4-C5CC238EC982}"/>
              </a:ext>
            </a:extLst>
          </p:cNvPr>
          <p:cNvSpPr>
            <a:spLocks noGrp="1"/>
          </p:cNvSpPr>
          <p:nvPr>
            <p:ph idx="1"/>
          </p:nvPr>
        </p:nvSpPr>
        <p:spPr/>
        <p:txBody>
          <a:bodyPr/>
          <a:lstStyle/>
          <a:p>
            <a:pPr>
              <a:lnSpc>
                <a:spcPct val="150000"/>
              </a:lnSpc>
              <a:buFont typeface="Wingdings" panose="05000000000000000000" pitchFamily="2" charset="2"/>
              <a:buChar char="§"/>
            </a:pPr>
            <a:r>
              <a:rPr lang="cs-CZ" dirty="0"/>
              <a:t> Zásady při práci s internetem, emailem a sociálními sítěmi</a:t>
            </a:r>
          </a:p>
          <a:p>
            <a:pPr>
              <a:lnSpc>
                <a:spcPct val="150000"/>
              </a:lnSpc>
              <a:buFont typeface="Wingdings" panose="05000000000000000000" pitchFamily="2" charset="2"/>
              <a:buChar char="§"/>
            </a:pPr>
            <a:r>
              <a:rPr lang="cs-CZ" dirty="0"/>
              <a:t> Pravidelné aktualizace</a:t>
            </a:r>
          </a:p>
          <a:p>
            <a:pPr>
              <a:lnSpc>
                <a:spcPct val="150000"/>
              </a:lnSpc>
              <a:buFont typeface="Wingdings" panose="05000000000000000000" pitchFamily="2" charset="2"/>
              <a:buChar char="§"/>
            </a:pPr>
            <a:r>
              <a:rPr lang="cs-CZ" dirty="0"/>
              <a:t> Antivirus a </a:t>
            </a:r>
            <a:r>
              <a:rPr lang="cs-CZ" dirty="0" err="1"/>
              <a:t>antispyware</a:t>
            </a:r>
            <a:endParaRPr lang="cs-CZ" dirty="0"/>
          </a:p>
          <a:p>
            <a:pPr>
              <a:lnSpc>
                <a:spcPct val="150000"/>
              </a:lnSpc>
              <a:buFont typeface="Wingdings" panose="05000000000000000000" pitchFamily="2" charset="2"/>
              <a:buChar char="§"/>
            </a:pPr>
            <a:r>
              <a:rPr lang="cs-CZ" dirty="0"/>
              <a:t> Ukládání přístupových hesel</a:t>
            </a:r>
          </a:p>
          <a:p>
            <a:pPr>
              <a:lnSpc>
                <a:spcPct val="150000"/>
              </a:lnSpc>
              <a:buFont typeface="Wingdings" panose="05000000000000000000" pitchFamily="2" charset="2"/>
              <a:buChar char="§"/>
            </a:pPr>
            <a:r>
              <a:rPr lang="cs-CZ" dirty="0"/>
              <a:t> Správné zabezpečení domácí sítě</a:t>
            </a:r>
          </a:p>
          <a:p>
            <a:pPr>
              <a:lnSpc>
                <a:spcPct val="150000"/>
              </a:lnSpc>
              <a:buFont typeface="Wingdings" panose="05000000000000000000" pitchFamily="2" charset="2"/>
              <a:buChar char="§"/>
            </a:pPr>
            <a:r>
              <a:rPr lang="cs-CZ" b="1" dirty="0"/>
              <a:t> Základem je vždy prevence!</a:t>
            </a:r>
          </a:p>
          <a:p>
            <a:pPr>
              <a:buFont typeface="Wingdings" panose="05000000000000000000" pitchFamily="2" charset="2"/>
              <a:buChar char="§"/>
            </a:pPr>
            <a:endParaRPr lang="cs-CZ" dirty="0"/>
          </a:p>
          <a:p>
            <a:pPr>
              <a:buFont typeface="Wingdings" panose="05000000000000000000" pitchFamily="2" charset="2"/>
              <a:buChar char="§"/>
            </a:pPr>
            <a:endParaRPr lang="cs-CZ" dirty="0"/>
          </a:p>
        </p:txBody>
      </p:sp>
    </p:spTree>
    <p:extLst>
      <p:ext uri="{BB962C8B-B14F-4D97-AF65-F5344CB8AC3E}">
        <p14:creationId xmlns:p14="http://schemas.microsoft.com/office/powerpoint/2010/main" val="20633986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EFD38CCF-357B-424E-A231-12190A6D1FA7}"/>
              </a:ext>
            </a:extLst>
          </p:cNvPr>
          <p:cNvSpPr>
            <a:spLocks noGrp="1"/>
          </p:cNvSpPr>
          <p:nvPr>
            <p:ph type="ftr" sz="quarter" idx="10"/>
          </p:nvPr>
        </p:nvSpPr>
        <p:spPr/>
        <p:txBody>
          <a:bodyPr/>
          <a:lstStyle/>
          <a:p>
            <a:r>
              <a:rPr lang="cs-CZ"/>
              <a:t>Uživatel počítačové sítě – výukové materiály kurzu</a:t>
            </a:r>
            <a:endParaRPr lang="cs-CZ" dirty="0"/>
          </a:p>
        </p:txBody>
      </p:sp>
      <p:sp>
        <p:nvSpPr>
          <p:cNvPr id="3" name="Zástupný symbol pro číslo snímku 2">
            <a:extLst>
              <a:ext uri="{FF2B5EF4-FFF2-40B4-BE49-F238E27FC236}">
                <a16:creationId xmlns:a16="http://schemas.microsoft.com/office/drawing/2014/main" id="{408F3ADE-830B-4EAE-8576-F106E34FF1E6}"/>
              </a:ext>
            </a:extLst>
          </p:cNvPr>
          <p:cNvSpPr>
            <a:spLocks noGrp="1"/>
          </p:cNvSpPr>
          <p:nvPr>
            <p:ph type="sldNum" sz="quarter" idx="11"/>
          </p:nvPr>
        </p:nvSpPr>
        <p:spPr/>
        <p:txBody>
          <a:bodyPr/>
          <a:lstStyle/>
          <a:p>
            <a:fld id="{0970407D-EE58-4A0B-824B-1D3AE42DD9CF}" type="slidenum">
              <a:rPr lang="cs-CZ" altLang="cs-CZ" smtClean="0"/>
              <a:pPr/>
              <a:t>23</a:t>
            </a:fld>
            <a:endParaRPr lang="cs-CZ" altLang="cs-CZ" dirty="0"/>
          </a:p>
        </p:txBody>
      </p:sp>
      <p:sp>
        <p:nvSpPr>
          <p:cNvPr id="4" name="Nadpis 3">
            <a:extLst>
              <a:ext uri="{FF2B5EF4-FFF2-40B4-BE49-F238E27FC236}">
                <a16:creationId xmlns:a16="http://schemas.microsoft.com/office/drawing/2014/main" id="{8A273AA9-692B-43B5-ADDC-A389945B57C1}"/>
              </a:ext>
            </a:extLst>
          </p:cNvPr>
          <p:cNvSpPr>
            <a:spLocks noGrp="1"/>
          </p:cNvSpPr>
          <p:nvPr>
            <p:ph type="title"/>
          </p:nvPr>
        </p:nvSpPr>
        <p:spPr/>
        <p:txBody>
          <a:bodyPr/>
          <a:lstStyle/>
          <a:p>
            <a:r>
              <a:rPr lang="cs-CZ" dirty="0"/>
              <a:t>Zajištění ochrany – pravidelné aktualizace</a:t>
            </a:r>
          </a:p>
        </p:txBody>
      </p:sp>
      <p:sp>
        <p:nvSpPr>
          <p:cNvPr id="5" name="Zástupný obsah 4">
            <a:extLst>
              <a:ext uri="{FF2B5EF4-FFF2-40B4-BE49-F238E27FC236}">
                <a16:creationId xmlns:a16="http://schemas.microsoft.com/office/drawing/2014/main" id="{C5855816-6D6A-4B5D-8596-F29D34B114E0}"/>
              </a:ext>
            </a:extLst>
          </p:cNvPr>
          <p:cNvSpPr>
            <a:spLocks noGrp="1"/>
          </p:cNvSpPr>
          <p:nvPr>
            <p:ph idx="1"/>
          </p:nvPr>
        </p:nvSpPr>
        <p:spPr/>
        <p:txBody>
          <a:bodyPr/>
          <a:lstStyle/>
          <a:p>
            <a:pPr>
              <a:lnSpc>
                <a:spcPct val="200000"/>
              </a:lnSpc>
              <a:buFont typeface="Wingdings" panose="05000000000000000000" pitchFamily="2" charset="2"/>
              <a:buChar char="§"/>
            </a:pPr>
            <a:r>
              <a:rPr lang="cs-CZ" sz="2000" dirty="0"/>
              <a:t>je třeba rozumět hlášením operačního systému a dalších programů</a:t>
            </a:r>
          </a:p>
          <a:p>
            <a:pPr>
              <a:lnSpc>
                <a:spcPct val="200000"/>
              </a:lnSpc>
              <a:buFont typeface="Wingdings" panose="05000000000000000000" pitchFamily="2" charset="2"/>
              <a:buChar char="§"/>
            </a:pPr>
            <a:r>
              <a:rPr lang="cs-CZ" sz="2000" dirty="0"/>
              <a:t>umět adekvátně reagovat na události vyžadující reakci uživatele</a:t>
            </a:r>
          </a:p>
          <a:p>
            <a:pPr>
              <a:lnSpc>
                <a:spcPct val="200000"/>
              </a:lnSpc>
              <a:buFont typeface="Wingdings" panose="05000000000000000000" pitchFamily="2" charset="2"/>
              <a:buChar char="§"/>
            </a:pPr>
            <a:r>
              <a:rPr lang="cs-CZ" sz="2000" dirty="0"/>
              <a:t>pravidelně aktualizovat:</a:t>
            </a:r>
          </a:p>
          <a:p>
            <a:pPr lvl="1">
              <a:lnSpc>
                <a:spcPct val="200000"/>
              </a:lnSpc>
              <a:buFont typeface="Wingdings" panose="05000000000000000000" pitchFamily="2" charset="2"/>
              <a:buChar char="§"/>
            </a:pPr>
            <a:r>
              <a:rPr lang="cs-CZ" sz="1800" dirty="0"/>
              <a:t>operační systém</a:t>
            </a:r>
          </a:p>
          <a:p>
            <a:pPr lvl="1">
              <a:lnSpc>
                <a:spcPct val="200000"/>
              </a:lnSpc>
              <a:buFont typeface="Wingdings" panose="05000000000000000000" pitchFamily="2" charset="2"/>
              <a:buChar char="§"/>
            </a:pPr>
            <a:r>
              <a:rPr lang="cs-CZ" sz="1800" dirty="0"/>
              <a:t>antivirovou databázi</a:t>
            </a:r>
          </a:p>
          <a:p>
            <a:pPr lvl="1">
              <a:lnSpc>
                <a:spcPct val="200000"/>
              </a:lnSpc>
              <a:buFont typeface="Wingdings" panose="05000000000000000000" pitchFamily="2" charset="2"/>
              <a:buChar char="§"/>
            </a:pPr>
            <a:r>
              <a:rPr lang="cs-CZ" sz="1800" dirty="0" err="1"/>
              <a:t>antispyware</a:t>
            </a:r>
            <a:r>
              <a:rPr lang="cs-CZ" sz="1800" dirty="0"/>
              <a:t> databázi</a:t>
            </a:r>
          </a:p>
          <a:p>
            <a:pPr lvl="1">
              <a:lnSpc>
                <a:spcPct val="200000"/>
              </a:lnSpc>
              <a:buFont typeface="Wingdings" panose="05000000000000000000" pitchFamily="2" charset="2"/>
              <a:buChar char="§"/>
            </a:pPr>
            <a:r>
              <a:rPr lang="cs-CZ" sz="1800" dirty="0"/>
              <a:t>veškeré programové vybavení</a:t>
            </a:r>
          </a:p>
          <a:p>
            <a:pPr>
              <a:lnSpc>
                <a:spcPct val="150000"/>
              </a:lnSpc>
              <a:buFont typeface="Wingdings" panose="05000000000000000000" pitchFamily="2" charset="2"/>
              <a:buChar char="§"/>
            </a:pPr>
            <a:endParaRPr lang="cs-CZ" sz="1800" dirty="0"/>
          </a:p>
          <a:p>
            <a:pPr>
              <a:lnSpc>
                <a:spcPct val="150000"/>
              </a:lnSpc>
              <a:buFont typeface="Wingdings" panose="05000000000000000000" pitchFamily="2" charset="2"/>
              <a:buChar char="§"/>
            </a:pPr>
            <a:endParaRPr lang="cs-CZ" sz="1800" dirty="0"/>
          </a:p>
        </p:txBody>
      </p:sp>
      <p:pic>
        <p:nvPicPr>
          <p:cNvPr id="6" name="Zvuk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756508318"/>
      </p:ext>
    </p:extLst>
  </p:cSld>
  <p:clrMapOvr>
    <a:masterClrMapping/>
  </p:clrMapOvr>
  <mc:AlternateContent xmlns:mc="http://schemas.openxmlformats.org/markup-compatibility/2006" xmlns:p14="http://schemas.microsoft.com/office/powerpoint/2010/main">
    <mc:Choice Requires="p14">
      <p:transition spd="slow" p14:dur="2000" advTm="127637"/>
    </mc:Choice>
    <mc:Fallback xmlns="">
      <p:transition spd="slow" advTm="1276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EFD38CCF-357B-424E-A231-12190A6D1FA7}"/>
              </a:ext>
            </a:extLst>
          </p:cNvPr>
          <p:cNvSpPr>
            <a:spLocks noGrp="1"/>
          </p:cNvSpPr>
          <p:nvPr>
            <p:ph type="ftr" sz="quarter" idx="10"/>
          </p:nvPr>
        </p:nvSpPr>
        <p:spPr/>
        <p:txBody>
          <a:bodyPr/>
          <a:lstStyle/>
          <a:p>
            <a:r>
              <a:rPr lang="cs-CZ"/>
              <a:t>Uživatel počítačové sítě – výukové materiály kurzu</a:t>
            </a:r>
            <a:endParaRPr lang="cs-CZ" dirty="0"/>
          </a:p>
        </p:txBody>
      </p:sp>
      <p:sp>
        <p:nvSpPr>
          <p:cNvPr id="3" name="Zástupný symbol pro číslo snímku 2">
            <a:extLst>
              <a:ext uri="{FF2B5EF4-FFF2-40B4-BE49-F238E27FC236}">
                <a16:creationId xmlns:a16="http://schemas.microsoft.com/office/drawing/2014/main" id="{408F3ADE-830B-4EAE-8576-F106E34FF1E6}"/>
              </a:ext>
            </a:extLst>
          </p:cNvPr>
          <p:cNvSpPr>
            <a:spLocks noGrp="1"/>
          </p:cNvSpPr>
          <p:nvPr>
            <p:ph type="sldNum" sz="quarter" idx="11"/>
          </p:nvPr>
        </p:nvSpPr>
        <p:spPr/>
        <p:txBody>
          <a:bodyPr/>
          <a:lstStyle/>
          <a:p>
            <a:fld id="{0970407D-EE58-4A0B-824B-1D3AE42DD9CF}" type="slidenum">
              <a:rPr lang="cs-CZ" altLang="cs-CZ" smtClean="0"/>
              <a:pPr/>
              <a:t>24</a:t>
            </a:fld>
            <a:endParaRPr lang="cs-CZ" altLang="cs-CZ" dirty="0"/>
          </a:p>
        </p:txBody>
      </p:sp>
      <p:sp>
        <p:nvSpPr>
          <p:cNvPr id="4" name="Nadpis 3">
            <a:extLst>
              <a:ext uri="{FF2B5EF4-FFF2-40B4-BE49-F238E27FC236}">
                <a16:creationId xmlns:a16="http://schemas.microsoft.com/office/drawing/2014/main" id="{8A273AA9-692B-43B5-ADDC-A389945B57C1}"/>
              </a:ext>
            </a:extLst>
          </p:cNvPr>
          <p:cNvSpPr>
            <a:spLocks noGrp="1"/>
          </p:cNvSpPr>
          <p:nvPr>
            <p:ph type="title"/>
          </p:nvPr>
        </p:nvSpPr>
        <p:spPr/>
        <p:txBody>
          <a:bodyPr/>
          <a:lstStyle/>
          <a:p>
            <a:r>
              <a:rPr lang="cs-CZ" dirty="0"/>
              <a:t>Zajištění ochrany – pravidelné zálohování</a:t>
            </a:r>
          </a:p>
        </p:txBody>
      </p:sp>
      <p:sp>
        <p:nvSpPr>
          <p:cNvPr id="5" name="Zástupný obsah 4">
            <a:extLst>
              <a:ext uri="{FF2B5EF4-FFF2-40B4-BE49-F238E27FC236}">
                <a16:creationId xmlns:a16="http://schemas.microsoft.com/office/drawing/2014/main" id="{C5855816-6D6A-4B5D-8596-F29D34B114E0}"/>
              </a:ext>
            </a:extLst>
          </p:cNvPr>
          <p:cNvSpPr>
            <a:spLocks noGrp="1"/>
          </p:cNvSpPr>
          <p:nvPr>
            <p:ph idx="1"/>
          </p:nvPr>
        </p:nvSpPr>
        <p:spPr/>
        <p:txBody>
          <a:bodyPr/>
          <a:lstStyle/>
          <a:p>
            <a:pPr>
              <a:lnSpc>
                <a:spcPct val="150000"/>
              </a:lnSpc>
              <a:buFont typeface="Wingdings" panose="05000000000000000000" pitchFamily="2" charset="2"/>
              <a:buChar char="§"/>
            </a:pPr>
            <a:r>
              <a:rPr lang="cs-CZ" sz="1800" dirty="0"/>
              <a:t>Data jsou často důležitější než samotný hardware</a:t>
            </a:r>
          </a:p>
          <a:p>
            <a:pPr>
              <a:lnSpc>
                <a:spcPct val="150000"/>
              </a:lnSpc>
              <a:buFont typeface="Wingdings" panose="05000000000000000000" pitchFamily="2" charset="2"/>
              <a:buChar char="§"/>
            </a:pPr>
            <a:endParaRPr lang="cs-CZ" sz="1800" dirty="0"/>
          </a:p>
          <a:p>
            <a:pPr>
              <a:lnSpc>
                <a:spcPct val="150000"/>
              </a:lnSpc>
              <a:buFont typeface="Wingdings" panose="05000000000000000000" pitchFamily="2" charset="2"/>
              <a:buChar char="§"/>
            </a:pPr>
            <a:r>
              <a:rPr lang="cs-CZ" sz="1800" dirty="0"/>
              <a:t>Je důležité zálohovat:</a:t>
            </a:r>
          </a:p>
          <a:p>
            <a:pPr lvl="1">
              <a:lnSpc>
                <a:spcPct val="150000"/>
              </a:lnSpc>
              <a:buFont typeface="Wingdings" panose="05000000000000000000" pitchFamily="2" charset="2"/>
              <a:buChar char="§"/>
            </a:pPr>
            <a:r>
              <a:rPr lang="cs-CZ" sz="1800" dirty="0"/>
              <a:t>Vím, co se z mého zařízení zálohuje, kam a v jakých intervalech?</a:t>
            </a:r>
          </a:p>
          <a:p>
            <a:pPr lvl="1">
              <a:lnSpc>
                <a:spcPct val="150000"/>
              </a:lnSpc>
              <a:buFont typeface="Wingdings" panose="05000000000000000000" pitchFamily="2" charset="2"/>
              <a:buChar char="§"/>
            </a:pPr>
            <a:r>
              <a:rPr lang="cs-CZ" sz="1800" dirty="0"/>
              <a:t>Umím si zkontrolovat, zda zálohování funguje?</a:t>
            </a:r>
          </a:p>
          <a:p>
            <a:pPr lvl="1">
              <a:lnSpc>
                <a:spcPct val="150000"/>
              </a:lnSpc>
              <a:buFont typeface="Wingdings" panose="05000000000000000000" pitchFamily="2" charset="2"/>
              <a:buChar char="§"/>
            </a:pPr>
            <a:r>
              <a:rPr lang="cs-CZ" sz="1800" dirty="0"/>
              <a:t>Umím si zálohovaná data v případě potřeby obnovit?</a:t>
            </a:r>
          </a:p>
          <a:p>
            <a:pPr lvl="1">
              <a:lnSpc>
                <a:spcPct val="150000"/>
              </a:lnSpc>
              <a:buFont typeface="Wingdings" panose="05000000000000000000" pitchFamily="2" charset="2"/>
              <a:buChar char="§"/>
            </a:pPr>
            <a:r>
              <a:rPr lang="cs-CZ" sz="1800" dirty="0"/>
              <a:t>Mám zálohy na více místech?</a:t>
            </a:r>
          </a:p>
          <a:p>
            <a:pPr lvl="1">
              <a:lnSpc>
                <a:spcPct val="150000"/>
              </a:lnSpc>
              <a:buFont typeface="Wingdings" panose="05000000000000000000" pitchFamily="2" charset="2"/>
              <a:buChar char="§"/>
            </a:pPr>
            <a:r>
              <a:rPr lang="cs-CZ" sz="1800" dirty="0"/>
              <a:t>Mám zálohy zabezpečené?</a:t>
            </a:r>
          </a:p>
          <a:p>
            <a:pPr lvl="1">
              <a:lnSpc>
                <a:spcPct val="150000"/>
              </a:lnSpc>
              <a:buFont typeface="Wingdings" panose="05000000000000000000" pitchFamily="2" charset="2"/>
              <a:buChar char="§"/>
            </a:pPr>
            <a:endParaRPr lang="cs-CZ" sz="1800" dirty="0"/>
          </a:p>
          <a:p>
            <a:pPr lvl="1">
              <a:lnSpc>
                <a:spcPct val="150000"/>
              </a:lnSpc>
              <a:buFont typeface="Wingdings" panose="05000000000000000000" pitchFamily="2" charset="2"/>
              <a:buChar char="§"/>
            </a:pPr>
            <a:r>
              <a:rPr lang="cs-CZ" sz="1800" dirty="0"/>
              <a:t>Zálohujeme v pravidelných intervalech, nejlépe automaticky</a:t>
            </a:r>
          </a:p>
          <a:p>
            <a:pPr>
              <a:lnSpc>
                <a:spcPct val="150000"/>
              </a:lnSpc>
              <a:buFont typeface="Wingdings" panose="05000000000000000000" pitchFamily="2" charset="2"/>
              <a:buChar char="§"/>
            </a:pPr>
            <a:endParaRPr lang="cs-CZ" sz="1800" dirty="0"/>
          </a:p>
        </p:txBody>
      </p:sp>
      <p:pic>
        <p:nvPicPr>
          <p:cNvPr id="6" name="Zvuk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49561455"/>
      </p:ext>
    </p:extLst>
  </p:cSld>
  <p:clrMapOvr>
    <a:masterClrMapping/>
  </p:clrMapOvr>
  <mc:AlternateContent xmlns:mc="http://schemas.openxmlformats.org/markup-compatibility/2006" xmlns:p14="http://schemas.microsoft.com/office/powerpoint/2010/main">
    <mc:Choice Requires="p14">
      <p:transition spd="slow" p14:dur="2000" advTm="220357"/>
    </mc:Choice>
    <mc:Fallback xmlns="">
      <p:transition spd="slow" advTm="2203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EFD38CCF-357B-424E-A231-12190A6D1FA7}"/>
              </a:ext>
            </a:extLst>
          </p:cNvPr>
          <p:cNvSpPr>
            <a:spLocks noGrp="1"/>
          </p:cNvSpPr>
          <p:nvPr>
            <p:ph type="ftr" sz="quarter" idx="10"/>
          </p:nvPr>
        </p:nvSpPr>
        <p:spPr/>
        <p:txBody>
          <a:bodyPr/>
          <a:lstStyle/>
          <a:p>
            <a:r>
              <a:rPr lang="cs-CZ"/>
              <a:t>Uživatel počítačové sítě – výukové materiály kurzu</a:t>
            </a:r>
            <a:endParaRPr lang="cs-CZ" dirty="0"/>
          </a:p>
        </p:txBody>
      </p:sp>
      <p:sp>
        <p:nvSpPr>
          <p:cNvPr id="3" name="Zástupný symbol pro číslo snímku 2">
            <a:extLst>
              <a:ext uri="{FF2B5EF4-FFF2-40B4-BE49-F238E27FC236}">
                <a16:creationId xmlns:a16="http://schemas.microsoft.com/office/drawing/2014/main" id="{408F3ADE-830B-4EAE-8576-F106E34FF1E6}"/>
              </a:ext>
            </a:extLst>
          </p:cNvPr>
          <p:cNvSpPr>
            <a:spLocks noGrp="1"/>
          </p:cNvSpPr>
          <p:nvPr>
            <p:ph type="sldNum" sz="quarter" idx="11"/>
          </p:nvPr>
        </p:nvSpPr>
        <p:spPr/>
        <p:txBody>
          <a:bodyPr/>
          <a:lstStyle/>
          <a:p>
            <a:fld id="{0970407D-EE58-4A0B-824B-1D3AE42DD9CF}" type="slidenum">
              <a:rPr lang="cs-CZ" altLang="cs-CZ" smtClean="0"/>
              <a:pPr/>
              <a:t>25</a:t>
            </a:fld>
            <a:endParaRPr lang="cs-CZ" altLang="cs-CZ" dirty="0"/>
          </a:p>
        </p:txBody>
      </p:sp>
      <p:sp>
        <p:nvSpPr>
          <p:cNvPr id="4" name="Nadpis 3">
            <a:extLst>
              <a:ext uri="{FF2B5EF4-FFF2-40B4-BE49-F238E27FC236}">
                <a16:creationId xmlns:a16="http://schemas.microsoft.com/office/drawing/2014/main" id="{8A273AA9-692B-43B5-ADDC-A389945B57C1}"/>
              </a:ext>
            </a:extLst>
          </p:cNvPr>
          <p:cNvSpPr>
            <a:spLocks noGrp="1"/>
          </p:cNvSpPr>
          <p:nvPr>
            <p:ph type="title"/>
          </p:nvPr>
        </p:nvSpPr>
        <p:spPr/>
        <p:txBody>
          <a:bodyPr/>
          <a:lstStyle/>
          <a:p>
            <a:r>
              <a:rPr lang="cs-CZ" dirty="0"/>
              <a:t>Zajištění ochrany – možnosti zálohování</a:t>
            </a:r>
          </a:p>
        </p:txBody>
      </p:sp>
      <p:sp>
        <p:nvSpPr>
          <p:cNvPr id="5" name="Zástupný obsah 4">
            <a:extLst>
              <a:ext uri="{FF2B5EF4-FFF2-40B4-BE49-F238E27FC236}">
                <a16:creationId xmlns:a16="http://schemas.microsoft.com/office/drawing/2014/main" id="{C5855816-6D6A-4B5D-8596-F29D34B114E0}"/>
              </a:ext>
            </a:extLst>
          </p:cNvPr>
          <p:cNvSpPr>
            <a:spLocks noGrp="1"/>
          </p:cNvSpPr>
          <p:nvPr>
            <p:ph idx="1"/>
          </p:nvPr>
        </p:nvSpPr>
        <p:spPr>
          <a:xfrm>
            <a:off x="720000" y="1692001"/>
            <a:ext cx="10753200" cy="4432901"/>
          </a:xfrm>
        </p:spPr>
        <p:txBody>
          <a:bodyPr/>
          <a:lstStyle/>
          <a:p>
            <a:pPr marL="72000" indent="0">
              <a:lnSpc>
                <a:spcPct val="150000"/>
              </a:lnSpc>
              <a:buNone/>
            </a:pPr>
            <a:r>
              <a:rPr lang="cs-CZ" sz="1400" dirty="0"/>
              <a:t>Možnosti zálohování:</a:t>
            </a:r>
          </a:p>
          <a:p>
            <a:pPr marL="250825" indent="379413">
              <a:lnSpc>
                <a:spcPct val="150000"/>
              </a:lnSpc>
              <a:buFont typeface="Wingdings" panose="05000000000000000000" pitchFamily="2" charset="2"/>
              <a:buChar char="§"/>
            </a:pPr>
            <a:r>
              <a:rPr lang="cs-CZ" sz="1400" dirty="0"/>
              <a:t>Fyzické médium</a:t>
            </a:r>
          </a:p>
          <a:p>
            <a:pPr marL="503238" lvl="1" indent="304800">
              <a:lnSpc>
                <a:spcPct val="150000"/>
              </a:lnSpc>
              <a:buFont typeface="Wingdings" panose="05000000000000000000" pitchFamily="2" charset="2"/>
              <a:buChar char="§"/>
            </a:pPr>
            <a:r>
              <a:rPr lang="cs-CZ" sz="1200" dirty="0"/>
              <a:t>CD/DVD</a:t>
            </a:r>
          </a:p>
          <a:p>
            <a:pPr marL="503238" lvl="1" indent="304800">
              <a:lnSpc>
                <a:spcPct val="150000"/>
              </a:lnSpc>
              <a:buFont typeface="Wingdings" panose="05000000000000000000" pitchFamily="2" charset="2"/>
              <a:buChar char="§"/>
            </a:pPr>
            <a:r>
              <a:rPr lang="cs-CZ" sz="1200" dirty="0"/>
              <a:t>Jiný počítač</a:t>
            </a:r>
          </a:p>
          <a:p>
            <a:pPr marL="503238" lvl="1" indent="304800">
              <a:lnSpc>
                <a:spcPct val="150000"/>
              </a:lnSpc>
              <a:buFont typeface="Wingdings" panose="05000000000000000000" pitchFamily="2" charset="2"/>
              <a:buChar char="§"/>
            </a:pPr>
            <a:r>
              <a:rPr lang="cs-CZ" sz="1200" dirty="0"/>
              <a:t>USB disk</a:t>
            </a:r>
          </a:p>
          <a:p>
            <a:pPr marL="250825" indent="379413">
              <a:lnSpc>
                <a:spcPct val="150000"/>
              </a:lnSpc>
              <a:buFont typeface="Wingdings" panose="05000000000000000000" pitchFamily="2" charset="2"/>
              <a:buChar char="§"/>
            </a:pPr>
            <a:r>
              <a:rPr lang="cs-CZ" sz="1400" dirty="0"/>
              <a:t>NAS </a:t>
            </a:r>
          </a:p>
          <a:p>
            <a:pPr marL="503238" lvl="1" indent="304800">
              <a:lnSpc>
                <a:spcPct val="150000"/>
              </a:lnSpc>
              <a:buFont typeface="Wingdings" panose="05000000000000000000" pitchFamily="2" charset="2"/>
              <a:buChar char="§"/>
            </a:pPr>
            <a:r>
              <a:rPr lang="cs-CZ" sz="1200" dirty="0"/>
              <a:t>(Network </a:t>
            </a:r>
            <a:r>
              <a:rPr lang="cs-CZ" sz="1200" dirty="0" err="1"/>
              <a:t>Attached</a:t>
            </a:r>
            <a:r>
              <a:rPr lang="cs-CZ" sz="1200" dirty="0"/>
              <a:t> </a:t>
            </a:r>
            <a:r>
              <a:rPr lang="cs-CZ" sz="1200" dirty="0" err="1"/>
              <a:t>Storage</a:t>
            </a:r>
            <a:r>
              <a:rPr lang="cs-CZ" sz="1200" dirty="0"/>
              <a:t> – „datové úložiště na síti“, například externí disk </a:t>
            </a:r>
            <a:r>
              <a:rPr lang="cs-CZ" sz="1200" dirty="0" err="1"/>
              <a:t>přípojený</a:t>
            </a:r>
            <a:r>
              <a:rPr lang="cs-CZ" sz="1200" dirty="0"/>
              <a:t> do sítě) </a:t>
            </a:r>
          </a:p>
          <a:p>
            <a:pPr marL="250825" indent="379413">
              <a:lnSpc>
                <a:spcPct val="150000"/>
              </a:lnSpc>
              <a:buFont typeface="Wingdings" panose="05000000000000000000" pitchFamily="2" charset="2"/>
              <a:buChar char="§"/>
            </a:pPr>
            <a:r>
              <a:rPr lang="cs-CZ" sz="1400" dirty="0"/>
              <a:t>Cloudové úložiště</a:t>
            </a:r>
          </a:p>
          <a:p>
            <a:pPr marL="503238" lvl="1" indent="304800">
              <a:lnSpc>
                <a:spcPct val="150000"/>
              </a:lnSpc>
              <a:buFont typeface="Wingdings" panose="05000000000000000000" pitchFamily="2" charset="2"/>
              <a:buChar char="§"/>
            </a:pPr>
            <a:r>
              <a:rPr lang="cs-CZ" sz="1200" dirty="0" err="1"/>
              <a:t>OneDrive</a:t>
            </a:r>
            <a:endParaRPr lang="cs-CZ" sz="1200" dirty="0"/>
          </a:p>
          <a:p>
            <a:pPr marL="503238" lvl="1" indent="304800">
              <a:lnSpc>
                <a:spcPct val="150000"/>
              </a:lnSpc>
              <a:buFont typeface="Wingdings" panose="05000000000000000000" pitchFamily="2" charset="2"/>
              <a:buChar char="§"/>
            </a:pPr>
            <a:r>
              <a:rPr lang="cs-CZ" sz="1200" dirty="0" err="1"/>
              <a:t>GoogleDrive</a:t>
            </a:r>
            <a:endParaRPr lang="cs-CZ" sz="1200" dirty="0"/>
          </a:p>
          <a:p>
            <a:pPr marL="250825" indent="379413">
              <a:lnSpc>
                <a:spcPct val="150000"/>
              </a:lnSpc>
              <a:buFont typeface="Wingdings" panose="05000000000000000000" pitchFamily="2" charset="2"/>
              <a:buChar char="§"/>
            </a:pPr>
            <a:r>
              <a:rPr lang="cs-CZ" sz="1400" dirty="0"/>
              <a:t>Aplikační zálohování</a:t>
            </a:r>
          </a:p>
          <a:p>
            <a:pPr marL="503238" lvl="1" indent="304800">
              <a:lnSpc>
                <a:spcPct val="150000"/>
              </a:lnSpc>
              <a:buFont typeface="Wingdings" panose="05000000000000000000" pitchFamily="2" charset="2"/>
              <a:buChar char="§"/>
            </a:pPr>
            <a:r>
              <a:rPr lang="cs-CZ" sz="1200" dirty="0"/>
              <a:t>Windows </a:t>
            </a:r>
            <a:r>
              <a:rPr lang="cs-CZ" sz="1200" dirty="0" err="1"/>
              <a:t>Backup</a:t>
            </a:r>
            <a:r>
              <a:rPr lang="cs-CZ" sz="1200" dirty="0"/>
              <a:t> (ve Windows 7 a Windows 10)</a:t>
            </a:r>
          </a:p>
          <a:p>
            <a:pPr marL="503238" lvl="1" indent="304800">
              <a:lnSpc>
                <a:spcPct val="150000"/>
              </a:lnSpc>
              <a:buFont typeface="Wingdings" panose="05000000000000000000" pitchFamily="2" charset="2"/>
              <a:buChar char="§"/>
            </a:pPr>
            <a:r>
              <a:rPr lang="cs-CZ" sz="1200" dirty="0" err="1"/>
              <a:t>Duplicati</a:t>
            </a:r>
            <a:r>
              <a:rPr lang="cs-CZ" sz="1200" dirty="0"/>
              <a:t> (pro Windows i Linux)</a:t>
            </a:r>
          </a:p>
          <a:p>
            <a:pPr marL="503238" lvl="1" indent="304800">
              <a:lnSpc>
                <a:spcPct val="150000"/>
              </a:lnSpc>
              <a:buFont typeface="Wingdings" panose="05000000000000000000" pitchFamily="2" charset="2"/>
              <a:buChar char="§"/>
            </a:pPr>
            <a:r>
              <a:rPr lang="cs-CZ" sz="1200" dirty="0" err="1"/>
              <a:t>Cobian</a:t>
            </a:r>
            <a:r>
              <a:rPr lang="cs-CZ" sz="1200" dirty="0"/>
              <a:t> </a:t>
            </a:r>
            <a:r>
              <a:rPr lang="cs-CZ" sz="1200" dirty="0" err="1"/>
              <a:t>Backup</a:t>
            </a:r>
            <a:r>
              <a:rPr lang="cs-CZ" sz="1200" dirty="0"/>
              <a:t> (pro Windows)</a:t>
            </a:r>
            <a:endParaRPr lang="en-US" sz="1200" dirty="0"/>
          </a:p>
          <a:p>
            <a:pPr marL="503238" lvl="1" indent="304800">
              <a:lnSpc>
                <a:spcPct val="150000"/>
              </a:lnSpc>
              <a:buFont typeface="Wingdings" panose="05000000000000000000" pitchFamily="2" charset="2"/>
              <a:buChar char="§"/>
            </a:pPr>
            <a:r>
              <a:rPr lang="en-US" sz="1200" dirty="0" err="1"/>
              <a:t>SyncThing</a:t>
            </a:r>
            <a:r>
              <a:rPr lang="en-US" sz="1200" dirty="0"/>
              <a:t> - </a:t>
            </a:r>
            <a:r>
              <a:rPr lang="en-US" sz="1200" dirty="0" err="1"/>
              <a:t>synchronizace</a:t>
            </a:r>
            <a:endParaRPr lang="cs-CZ" sz="1200" dirty="0"/>
          </a:p>
          <a:p>
            <a:pPr>
              <a:lnSpc>
                <a:spcPct val="150000"/>
              </a:lnSpc>
              <a:buFont typeface="Wingdings" panose="05000000000000000000" pitchFamily="2" charset="2"/>
              <a:buChar char="§"/>
            </a:pPr>
            <a:endParaRPr lang="cs-CZ" sz="1400" dirty="0"/>
          </a:p>
        </p:txBody>
      </p:sp>
      <p:pic>
        <p:nvPicPr>
          <p:cNvPr id="6" name="Zvuk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74701786"/>
      </p:ext>
    </p:extLst>
  </p:cSld>
  <p:clrMapOvr>
    <a:masterClrMapping/>
  </p:clrMapOvr>
  <mc:AlternateContent xmlns:mc="http://schemas.openxmlformats.org/markup-compatibility/2006" xmlns:p14="http://schemas.microsoft.com/office/powerpoint/2010/main">
    <mc:Choice Requires="p14">
      <p:transition spd="slow" p14:dur="2000" advTm="267321"/>
    </mc:Choice>
    <mc:Fallback xmlns="">
      <p:transition spd="slow" advTm="2673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EFD38CCF-357B-424E-A231-12190A6D1FA7}"/>
              </a:ext>
            </a:extLst>
          </p:cNvPr>
          <p:cNvSpPr>
            <a:spLocks noGrp="1"/>
          </p:cNvSpPr>
          <p:nvPr>
            <p:ph type="ftr" sz="quarter" idx="10"/>
          </p:nvPr>
        </p:nvSpPr>
        <p:spPr/>
        <p:txBody>
          <a:bodyPr/>
          <a:lstStyle/>
          <a:p>
            <a:r>
              <a:rPr lang="cs-CZ"/>
              <a:t>Uživatel počítačové sítě – výukové materiály kurzu</a:t>
            </a:r>
            <a:endParaRPr lang="cs-CZ" dirty="0"/>
          </a:p>
        </p:txBody>
      </p:sp>
      <p:sp>
        <p:nvSpPr>
          <p:cNvPr id="3" name="Zástupný symbol pro číslo snímku 2">
            <a:extLst>
              <a:ext uri="{FF2B5EF4-FFF2-40B4-BE49-F238E27FC236}">
                <a16:creationId xmlns:a16="http://schemas.microsoft.com/office/drawing/2014/main" id="{408F3ADE-830B-4EAE-8576-F106E34FF1E6}"/>
              </a:ext>
            </a:extLst>
          </p:cNvPr>
          <p:cNvSpPr>
            <a:spLocks noGrp="1"/>
          </p:cNvSpPr>
          <p:nvPr>
            <p:ph type="sldNum" sz="quarter" idx="11"/>
          </p:nvPr>
        </p:nvSpPr>
        <p:spPr/>
        <p:txBody>
          <a:bodyPr/>
          <a:lstStyle/>
          <a:p>
            <a:fld id="{0970407D-EE58-4A0B-824B-1D3AE42DD9CF}" type="slidenum">
              <a:rPr lang="cs-CZ" altLang="cs-CZ" smtClean="0"/>
              <a:pPr/>
              <a:t>26</a:t>
            </a:fld>
            <a:endParaRPr lang="cs-CZ" altLang="cs-CZ" dirty="0"/>
          </a:p>
        </p:txBody>
      </p:sp>
      <p:sp>
        <p:nvSpPr>
          <p:cNvPr id="4" name="Nadpis 3">
            <a:extLst>
              <a:ext uri="{FF2B5EF4-FFF2-40B4-BE49-F238E27FC236}">
                <a16:creationId xmlns:a16="http://schemas.microsoft.com/office/drawing/2014/main" id="{8A273AA9-692B-43B5-ADDC-A389945B57C1}"/>
              </a:ext>
            </a:extLst>
          </p:cNvPr>
          <p:cNvSpPr>
            <a:spLocks noGrp="1"/>
          </p:cNvSpPr>
          <p:nvPr>
            <p:ph type="title"/>
          </p:nvPr>
        </p:nvSpPr>
        <p:spPr/>
        <p:txBody>
          <a:bodyPr/>
          <a:lstStyle/>
          <a:p>
            <a:r>
              <a:rPr lang="cs-CZ" dirty="0"/>
              <a:t>Zajištění ochrany - antivirus</a:t>
            </a:r>
          </a:p>
        </p:txBody>
      </p:sp>
      <p:sp>
        <p:nvSpPr>
          <p:cNvPr id="5" name="Zástupný obsah 4">
            <a:extLst>
              <a:ext uri="{FF2B5EF4-FFF2-40B4-BE49-F238E27FC236}">
                <a16:creationId xmlns:a16="http://schemas.microsoft.com/office/drawing/2014/main" id="{C5855816-6D6A-4B5D-8596-F29D34B114E0}"/>
              </a:ext>
            </a:extLst>
          </p:cNvPr>
          <p:cNvSpPr>
            <a:spLocks noGrp="1"/>
          </p:cNvSpPr>
          <p:nvPr>
            <p:ph idx="1"/>
          </p:nvPr>
        </p:nvSpPr>
        <p:spPr/>
        <p:txBody>
          <a:bodyPr/>
          <a:lstStyle/>
          <a:p>
            <a:pPr>
              <a:lnSpc>
                <a:spcPct val="150000"/>
              </a:lnSpc>
              <a:buFont typeface="Wingdings" panose="05000000000000000000" pitchFamily="2" charset="2"/>
              <a:buChar char="§"/>
            </a:pPr>
            <a:r>
              <a:rPr lang="cs-CZ" sz="1800" dirty="0"/>
              <a:t>Je vhodné používat některé z komerčních řešení, ale doporučuje se použít minimálně nějaký zdarma dostupný antivirový produkt.</a:t>
            </a:r>
          </a:p>
          <a:p>
            <a:pPr>
              <a:lnSpc>
                <a:spcPct val="150000"/>
              </a:lnSpc>
              <a:buFont typeface="Wingdings" panose="05000000000000000000" pitchFamily="2" charset="2"/>
              <a:buChar char="§"/>
            </a:pPr>
            <a:endParaRPr lang="cs-CZ" sz="1800" dirty="0"/>
          </a:p>
          <a:p>
            <a:pPr>
              <a:lnSpc>
                <a:spcPct val="150000"/>
              </a:lnSpc>
              <a:buFont typeface="Wingdings" panose="05000000000000000000" pitchFamily="2" charset="2"/>
              <a:buChar char="§"/>
            </a:pPr>
            <a:r>
              <a:rPr lang="cs-CZ" sz="1800" dirty="0"/>
              <a:t>Pro domácí nekomerční použití jsou to například:</a:t>
            </a:r>
          </a:p>
          <a:p>
            <a:pPr lvl="1">
              <a:lnSpc>
                <a:spcPct val="150000"/>
              </a:lnSpc>
              <a:buFont typeface="Wingdings" panose="05000000000000000000" pitchFamily="2" charset="2"/>
              <a:buChar char="§"/>
            </a:pPr>
            <a:r>
              <a:rPr lang="cs-CZ" sz="1600" dirty="0"/>
              <a:t>Microsoft Antivirus  - produkt Microsoftu, od Windows 10 součástí systému jako Ochrana před viry a hrozbami. Dostačující, v češtině.</a:t>
            </a:r>
          </a:p>
          <a:p>
            <a:pPr lvl="1">
              <a:lnSpc>
                <a:spcPct val="150000"/>
              </a:lnSpc>
              <a:buFont typeface="Wingdings" panose="05000000000000000000" pitchFamily="2" charset="2"/>
              <a:buChar char="§"/>
            </a:pPr>
            <a:r>
              <a:rPr lang="cs-CZ" sz="1600" dirty="0"/>
              <a:t>Avast Free Antivirus - produkt české firmy AVAST Software, nutná obnova bezplatné registrace po 1 roce</a:t>
            </a:r>
          </a:p>
          <a:p>
            <a:pPr lvl="1">
              <a:lnSpc>
                <a:spcPct val="150000"/>
              </a:lnSpc>
              <a:buFont typeface="Wingdings" panose="05000000000000000000" pitchFamily="2" charset="2"/>
              <a:buChar char="§"/>
            </a:pPr>
            <a:r>
              <a:rPr lang="cs-CZ" sz="1600" dirty="0"/>
              <a:t>AVG Antivirus FREE – další český produkt, také vhodný pro běžné použití</a:t>
            </a:r>
          </a:p>
          <a:p>
            <a:pPr lvl="1">
              <a:lnSpc>
                <a:spcPct val="150000"/>
              </a:lnSpc>
              <a:buFont typeface="Wingdings" panose="05000000000000000000" pitchFamily="2" charset="2"/>
              <a:buChar char="§"/>
            </a:pPr>
            <a:r>
              <a:rPr lang="cs-CZ" sz="1600" dirty="0"/>
              <a:t>Panda Cloud Antivirus FREE – antivir pracující na cloudové bázi, menší zátěž PC</a:t>
            </a:r>
          </a:p>
          <a:p>
            <a:pPr>
              <a:lnSpc>
                <a:spcPct val="150000"/>
              </a:lnSpc>
              <a:buFont typeface="Wingdings" panose="05000000000000000000" pitchFamily="2" charset="2"/>
              <a:buChar char="§"/>
            </a:pPr>
            <a:endParaRPr lang="cs-CZ" sz="1800" dirty="0"/>
          </a:p>
          <a:p>
            <a:pPr>
              <a:lnSpc>
                <a:spcPct val="150000"/>
              </a:lnSpc>
              <a:buFont typeface="Wingdings" panose="05000000000000000000" pitchFamily="2" charset="2"/>
              <a:buChar char="§"/>
            </a:pPr>
            <a:r>
              <a:rPr lang="cs-CZ" sz="1800" dirty="0"/>
              <a:t>Antiviry si většinou automaticky aktualizují své virové databáze, je třeba nechat tuto funkci povolenou!</a:t>
            </a:r>
          </a:p>
          <a:p>
            <a:pPr>
              <a:lnSpc>
                <a:spcPct val="150000"/>
              </a:lnSpc>
              <a:buFont typeface="Wingdings" panose="05000000000000000000" pitchFamily="2" charset="2"/>
              <a:buChar char="§"/>
            </a:pPr>
            <a:endParaRPr lang="cs-CZ" sz="1800" dirty="0"/>
          </a:p>
        </p:txBody>
      </p:sp>
      <p:pic>
        <p:nvPicPr>
          <p:cNvPr id="6" name="Zvuk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943079742"/>
      </p:ext>
    </p:extLst>
  </p:cSld>
  <p:clrMapOvr>
    <a:masterClrMapping/>
  </p:clrMapOvr>
  <mc:AlternateContent xmlns:mc="http://schemas.openxmlformats.org/markup-compatibility/2006" xmlns:p14="http://schemas.microsoft.com/office/powerpoint/2010/main">
    <mc:Choice Requires="p14">
      <p:transition spd="slow" p14:dur="2000" advTm="181650"/>
    </mc:Choice>
    <mc:Fallback xmlns="">
      <p:transition spd="slow" advTm="1816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EFD38CCF-357B-424E-A231-12190A6D1FA7}"/>
              </a:ext>
            </a:extLst>
          </p:cNvPr>
          <p:cNvSpPr>
            <a:spLocks noGrp="1"/>
          </p:cNvSpPr>
          <p:nvPr>
            <p:ph type="ftr" sz="quarter" idx="10"/>
          </p:nvPr>
        </p:nvSpPr>
        <p:spPr/>
        <p:txBody>
          <a:bodyPr/>
          <a:lstStyle/>
          <a:p>
            <a:r>
              <a:rPr lang="cs-CZ"/>
              <a:t>Uživatel počítačové sítě – výukové materiály kurzu</a:t>
            </a:r>
            <a:endParaRPr lang="cs-CZ" dirty="0"/>
          </a:p>
        </p:txBody>
      </p:sp>
      <p:sp>
        <p:nvSpPr>
          <p:cNvPr id="3" name="Zástupný symbol pro číslo snímku 2">
            <a:extLst>
              <a:ext uri="{FF2B5EF4-FFF2-40B4-BE49-F238E27FC236}">
                <a16:creationId xmlns:a16="http://schemas.microsoft.com/office/drawing/2014/main" id="{408F3ADE-830B-4EAE-8576-F106E34FF1E6}"/>
              </a:ext>
            </a:extLst>
          </p:cNvPr>
          <p:cNvSpPr>
            <a:spLocks noGrp="1"/>
          </p:cNvSpPr>
          <p:nvPr>
            <p:ph type="sldNum" sz="quarter" idx="11"/>
          </p:nvPr>
        </p:nvSpPr>
        <p:spPr/>
        <p:txBody>
          <a:bodyPr/>
          <a:lstStyle/>
          <a:p>
            <a:fld id="{0970407D-EE58-4A0B-824B-1D3AE42DD9CF}" type="slidenum">
              <a:rPr lang="cs-CZ" altLang="cs-CZ" smtClean="0"/>
              <a:pPr/>
              <a:t>27</a:t>
            </a:fld>
            <a:endParaRPr lang="cs-CZ" altLang="cs-CZ" dirty="0"/>
          </a:p>
        </p:txBody>
      </p:sp>
      <p:sp>
        <p:nvSpPr>
          <p:cNvPr id="4" name="Nadpis 3">
            <a:extLst>
              <a:ext uri="{FF2B5EF4-FFF2-40B4-BE49-F238E27FC236}">
                <a16:creationId xmlns:a16="http://schemas.microsoft.com/office/drawing/2014/main" id="{8A273AA9-692B-43B5-ADDC-A389945B57C1}"/>
              </a:ext>
            </a:extLst>
          </p:cNvPr>
          <p:cNvSpPr>
            <a:spLocks noGrp="1"/>
          </p:cNvSpPr>
          <p:nvPr>
            <p:ph type="title"/>
          </p:nvPr>
        </p:nvSpPr>
        <p:spPr/>
        <p:txBody>
          <a:bodyPr/>
          <a:lstStyle/>
          <a:p>
            <a:r>
              <a:rPr lang="cs-CZ" dirty="0"/>
              <a:t>Zajištění ochrany - </a:t>
            </a:r>
            <a:r>
              <a:rPr lang="cs-CZ" dirty="0" err="1"/>
              <a:t>antispyware</a:t>
            </a:r>
            <a:endParaRPr lang="cs-CZ" dirty="0"/>
          </a:p>
        </p:txBody>
      </p:sp>
      <p:sp>
        <p:nvSpPr>
          <p:cNvPr id="5" name="Zástupný obsah 4">
            <a:extLst>
              <a:ext uri="{FF2B5EF4-FFF2-40B4-BE49-F238E27FC236}">
                <a16:creationId xmlns:a16="http://schemas.microsoft.com/office/drawing/2014/main" id="{C5855816-6D6A-4B5D-8596-F29D34B114E0}"/>
              </a:ext>
            </a:extLst>
          </p:cNvPr>
          <p:cNvSpPr>
            <a:spLocks noGrp="1"/>
          </p:cNvSpPr>
          <p:nvPr>
            <p:ph idx="1"/>
          </p:nvPr>
        </p:nvSpPr>
        <p:spPr/>
        <p:txBody>
          <a:bodyPr/>
          <a:lstStyle/>
          <a:p>
            <a:pPr>
              <a:lnSpc>
                <a:spcPct val="150000"/>
              </a:lnSpc>
              <a:buFont typeface="Wingdings" panose="05000000000000000000" pitchFamily="2" charset="2"/>
              <a:buChar char="§"/>
            </a:pPr>
            <a:r>
              <a:rPr lang="cs-CZ" sz="1800" dirty="0" err="1"/>
              <a:t>Antispyware</a:t>
            </a:r>
            <a:r>
              <a:rPr lang="cs-CZ" sz="1800" dirty="0"/>
              <a:t> je software na odstranění a blokování spyware.</a:t>
            </a:r>
          </a:p>
          <a:p>
            <a:pPr>
              <a:lnSpc>
                <a:spcPct val="150000"/>
              </a:lnSpc>
              <a:buFont typeface="Wingdings" panose="05000000000000000000" pitchFamily="2" charset="2"/>
              <a:buChar char="§"/>
            </a:pPr>
            <a:endParaRPr lang="cs-CZ" sz="1800" dirty="0"/>
          </a:p>
          <a:p>
            <a:pPr>
              <a:lnSpc>
                <a:spcPct val="150000"/>
              </a:lnSpc>
              <a:buFont typeface="Wingdings" panose="05000000000000000000" pitchFamily="2" charset="2"/>
              <a:buChar char="§"/>
            </a:pPr>
            <a:r>
              <a:rPr lang="cs-CZ" sz="1800" dirty="0"/>
              <a:t>Existuje dostatek bezplatných programů pro domácí použití:</a:t>
            </a:r>
          </a:p>
          <a:p>
            <a:pPr lvl="1">
              <a:lnSpc>
                <a:spcPct val="150000"/>
              </a:lnSpc>
              <a:buFont typeface="Wingdings" panose="05000000000000000000" pitchFamily="2" charset="2"/>
              <a:buChar char="§"/>
            </a:pPr>
            <a:r>
              <a:rPr lang="cs-CZ" sz="1600" dirty="0" err="1"/>
              <a:t>Spybot</a:t>
            </a:r>
            <a:r>
              <a:rPr lang="cs-CZ" sz="1600" dirty="0"/>
              <a:t> </a:t>
            </a:r>
            <a:r>
              <a:rPr lang="cs-CZ" sz="1600" dirty="0" err="1"/>
              <a:t>Search</a:t>
            </a:r>
            <a:r>
              <a:rPr lang="cs-CZ" sz="1600" dirty="0"/>
              <a:t> &amp; </a:t>
            </a:r>
            <a:r>
              <a:rPr lang="cs-CZ" sz="1600" dirty="0" err="1"/>
              <a:t>Destroy</a:t>
            </a:r>
            <a:r>
              <a:rPr lang="cs-CZ" sz="1600" dirty="0"/>
              <a:t> - zdarma pro nekomerční účely, český překlad</a:t>
            </a:r>
          </a:p>
          <a:p>
            <a:pPr lvl="1">
              <a:lnSpc>
                <a:spcPct val="150000"/>
              </a:lnSpc>
              <a:buFont typeface="Wingdings" panose="05000000000000000000" pitchFamily="2" charset="2"/>
              <a:buChar char="§"/>
            </a:pPr>
            <a:r>
              <a:rPr lang="cs-CZ" sz="1600" dirty="0"/>
              <a:t>Spyware </a:t>
            </a:r>
            <a:r>
              <a:rPr lang="cs-CZ" sz="1600" dirty="0" err="1"/>
              <a:t>Terminator</a:t>
            </a:r>
            <a:r>
              <a:rPr lang="cs-CZ" sz="1600" dirty="0"/>
              <a:t> - zdarma i pro komerční účely, český překlad</a:t>
            </a:r>
          </a:p>
          <a:p>
            <a:pPr lvl="1">
              <a:lnSpc>
                <a:spcPct val="150000"/>
              </a:lnSpc>
              <a:buFont typeface="Wingdings" panose="05000000000000000000" pitchFamily="2" charset="2"/>
              <a:buChar char="§"/>
            </a:pPr>
            <a:r>
              <a:rPr lang="cs-CZ" sz="1600" dirty="0"/>
              <a:t>Ad </a:t>
            </a:r>
            <a:r>
              <a:rPr lang="cs-CZ" sz="1600" dirty="0" err="1"/>
              <a:t>Aware</a:t>
            </a:r>
            <a:r>
              <a:rPr lang="cs-CZ" sz="1600" dirty="0"/>
              <a:t> SE </a:t>
            </a:r>
            <a:r>
              <a:rPr lang="cs-CZ" sz="1600" dirty="0" err="1"/>
              <a:t>Personal</a:t>
            </a:r>
            <a:r>
              <a:rPr lang="cs-CZ" sz="1600" dirty="0"/>
              <a:t> </a:t>
            </a:r>
            <a:r>
              <a:rPr lang="cs-CZ" sz="1600" dirty="0" err="1"/>
              <a:t>Edition</a:t>
            </a:r>
            <a:r>
              <a:rPr lang="cs-CZ" sz="1600" dirty="0"/>
              <a:t> - zdarma pro nekomerční účely</a:t>
            </a:r>
          </a:p>
          <a:p>
            <a:pPr lvl="1">
              <a:lnSpc>
                <a:spcPct val="150000"/>
              </a:lnSpc>
              <a:buFont typeface="Wingdings" panose="05000000000000000000" pitchFamily="2" charset="2"/>
              <a:buChar char="§"/>
            </a:pPr>
            <a:r>
              <a:rPr lang="cs-CZ" sz="1600" dirty="0"/>
              <a:t>Windows </a:t>
            </a:r>
            <a:r>
              <a:rPr lang="cs-CZ" sz="1600" dirty="0" err="1"/>
              <a:t>Defender</a:t>
            </a:r>
            <a:r>
              <a:rPr lang="cs-CZ" sz="1600" dirty="0"/>
              <a:t> - standardní součást Windows Vista a vyšších verzí</a:t>
            </a:r>
          </a:p>
          <a:p>
            <a:pPr>
              <a:lnSpc>
                <a:spcPct val="150000"/>
              </a:lnSpc>
              <a:buFont typeface="Wingdings" panose="05000000000000000000" pitchFamily="2" charset="2"/>
              <a:buChar char="§"/>
            </a:pPr>
            <a:endParaRPr lang="cs-CZ" sz="1800" dirty="0"/>
          </a:p>
          <a:p>
            <a:pPr>
              <a:lnSpc>
                <a:spcPct val="150000"/>
              </a:lnSpc>
              <a:buFont typeface="Wingdings" panose="05000000000000000000" pitchFamily="2" charset="2"/>
              <a:buChar char="§"/>
            </a:pPr>
            <a:r>
              <a:rPr lang="cs-CZ" sz="1800" dirty="0" err="1"/>
              <a:t>Antispyware</a:t>
            </a:r>
            <a:r>
              <a:rPr lang="cs-CZ" sz="1800" dirty="0"/>
              <a:t> není většinou nutné používat stále, ale je vhodné občas nějaký nainstalovat, aktualizovat a nechat </a:t>
            </a:r>
            <a:r>
              <a:rPr lang="cs-CZ" sz="1800" dirty="0" err="1"/>
              <a:t>proskenovat</a:t>
            </a:r>
            <a:r>
              <a:rPr lang="cs-CZ" sz="1800" dirty="0"/>
              <a:t> počítač.</a:t>
            </a:r>
          </a:p>
          <a:p>
            <a:pPr>
              <a:lnSpc>
                <a:spcPct val="150000"/>
              </a:lnSpc>
              <a:buFont typeface="Wingdings" panose="05000000000000000000" pitchFamily="2" charset="2"/>
              <a:buChar char="§"/>
            </a:pPr>
            <a:endParaRPr lang="cs-CZ" sz="1800" dirty="0"/>
          </a:p>
        </p:txBody>
      </p:sp>
      <p:pic>
        <p:nvPicPr>
          <p:cNvPr id="6" name="Zvuk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834913348"/>
      </p:ext>
    </p:extLst>
  </p:cSld>
  <p:clrMapOvr>
    <a:masterClrMapping/>
  </p:clrMapOvr>
  <mc:AlternateContent xmlns:mc="http://schemas.openxmlformats.org/markup-compatibility/2006" xmlns:p14="http://schemas.microsoft.com/office/powerpoint/2010/main">
    <mc:Choice Requires="p14">
      <p:transition spd="slow" p14:dur="2000" advTm="104300"/>
    </mc:Choice>
    <mc:Fallback xmlns="">
      <p:transition spd="slow" advTm="1043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EBAFB70A-70B7-4386-BEA0-223167F15848}"/>
              </a:ext>
            </a:extLst>
          </p:cNvPr>
          <p:cNvSpPr>
            <a:spLocks noGrp="1"/>
          </p:cNvSpPr>
          <p:nvPr>
            <p:ph type="ftr" sz="quarter" idx="10"/>
          </p:nvPr>
        </p:nvSpPr>
        <p:spPr/>
        <p:txBody>
          <a:bodyPr/>
          <a:lstStyle/>
          <a:p>
            <a:r>
              <a:rPr lang="cs-CZ"/>
              <a:t>Uživatel počítačové sítě – výukové materiály kurzu</a:t>
            </a:r>
            <a:endParaRPr lang="cs-CZ" dirty="0"/>
          </a:p>
        </p:txBody>
      </p:sp>
      <p:sp>
        <p:nvSpPr>
          <p:cNvPr id="4" name="Zástupný symbol pro číslo snímku 3">
            <a:extLst>
              <a:ext uri="{FF2B5EF4-FFF2-40B4-BE49-F238E27FC236}">
                <a16:creationId xmlns:a16="http://schemas.microsoft.com/office/drawing/2014/main" id="{DB11877F-8312-4D2C-8E8D-ACD0BB28806F}"/>
              </a:ext>
            </a:extLst>
          </p:cNvPr>
          <p:cNvSpPr>
            <a:spLocks noGrp="1"/>
          </p:cNvSpPr>
          <p:nvPr>
            <p:ph type="sldNum" sz="quarter" idx="11"/>
          </p:nvPr>
        </p:nvSpPr>
        <p:spPr/>
        <p:txBody>
          <a:bodyPr/>
          <a:lstStyle/>
          <a:p>
            <a:fld id="{0970407D-EE58-4A0B-824B-1D3AE42DD9CF}" type="slidenum">
              <a:rPr lang="cs-CZ" altLang="cs-CZ" smtClean="0"/>
              <a:pPr/>
              <a:t>28</a:t>
            </a:fld>
            <a:endParaRPr lang="cs-CZ" altLang="cs-CZ" dirty="0"/>
          </a:p>
        </p:txBody>
      </p:sp>
      <p:sp>
        <p:nvSpPr>
          <p:cNvPr id="75778" name="Nadpis 1"/>
          <p:cNvSpPr>
            <a:spLocks noGrp="1"/>
          </p:cNvSpPr>
          <p:nvPr>
            <p:ph type="title"/>
          </p:nvPr>
        </p:nvSpPr>
        <p:spPr/>
        <p:txBody>
          <a:bodyPr/>
          <a:lstStyle/>
          <a:p>
            <a:r>
              <a:rPr lang="cs-CZ" altLang="cs-CZ" dirty="0"/>
              <a:t>Zajištění ochrany - přístupová hesla</a:t>
            </a:r>
          </a:p>
        </p:txBody>
      </p:sp>
      <p:sp>
        <p:nvSpPr>
          <p:cNvPr id="3" name="Zástupný symbol pro obsah 2"/>
          <p:cNvSpPr>
            <a:spLocks noGrp="1"/>
          </p:cNvSpPr>
          <p:nvPr>
            <p:ph idx="1"/>
          </p:nvPr>
        </p:nvSpPr>
        <p:spPr/>
        <p:txBody>
          <a:bodyPr>
            <a:noAutofit/>
          </a:bodyPr>
          <a:lstStyle/>
          <a:p>
            <a:pPr marL="0" indent="0">
              <a:buNone/>
              <a:defRPr/>
            </a:pPr>
            <a:r>
              <a:rPr lang="cs-CZ" sz="1800" dirty="0"/>
              <a:t>Běžně využíváme mnoho různých internetových služeb - máme mnoho přístupových údajů</a:t>
            </a:r>
          </a:p>
          <a:p>
            <a:pPr>
              <a:buFont typeface="Wingdings" panose="05000000000000000000" pitchFamily="2" charset="2"/>
              <a:buChar char="§"/>
              <a:defRPr/>
            </a:pPr>
            <a:r>
              <a:rPr lang="cs-CZ" sz="1800" dirty="0"/>
              <a:t>Nebezpečné tendence - všude používat stejné a jednoduché heslo</a:t>
            </a:r>
          </a:p>
          <a:p>
            <a:pPr>
              <a:buFont typeface="Wingdings" panose="05000000000000000000" pitchFamily="2" charset="2"/>
              <a:buChar char="§"/>
              <a:defRPr/>
            </a:pPr>
            <a:r>
              <a:rPr lang="cs-CZ" sz="1800" dirty="0"/>
              <a:t>Známé služby čelí častým útokům hackerů s cílem ukrást přístupové údaje uživatelů (často úspěšně)</a:t>
            </a:r>
          </a:p>
          <a:p>
            <a:pPr>
              <a:buFont typeface="Wingdings" panose="05000000000000000000" pitchFamily="2" charset="2"/>
              <a:buChar char="§"/>
              <a:defRPr/>
            </a:pPr>
            <a:r>
              <a:rPr lang="cs-CZ" sz="1800" dirty="0"/>
              <a:t>Pokud mám všude stejný </a:t>
            </a:r>
            <a:r>
              <a:rPr lang="cs-CZ" sz="1800" dirty="0" err="1"/>
              <a:t>login</a:t>
            </a:r>
            <a:r>
              <a:rPr lang="cs-CZ" sz="1800" dirty="0"/>
              <a:t> a heslo, hacker najednou získá přístup do všech mých účtů</a:t>
            </a:r>
            <a:r>
              <a:rPr lang="en-US" sz="1800" dirty="0"/>
              <a:t>!</a:t>
            </a:r>
            <a:endParaRPr lang="cs-CZ" sz="1800" dirty="0"/>
          </a:p>
          <a:p>
            <a:pPr>
              <a:buFont typeface="Wingdings" panose="05000000000000000000" pitchFamily="2" charset="2"/>
              <a:buChar char="§"/>
              <a:defRPr/>
            </a:pPr>
            <a:r>
              <a:rPr lang="cs-CZ" sz="1800" dirty="0"/>
              <a:t>Zásady: </a:t>
            </a:r>
          </a:p>
          <a:p>
            <a:pPr lvl="1">
              <a:buFont typeface="Wingdings" panose="05000000000000000000" pitchFamily="2" charset="2"/>
              <a:buChar char="§"/>
              <a:defRPr/>
            </a:pPr>
            <a:r>
              <a:rPr lang="cs-CZ" sz="1800" dirty="0"/>
              <a:t>do důležitých služeb (přístupy do banky atd.) používat </a:t>
            </a:r>
            <a:r>
              <a:rPr lang="cs-CZ" sz="1800" b="1" dirty="0"/>
              <a:t>unikátní přístupové údaje</a:t>
            </a:r>
          </a:p>
          <a:p>
            <a:pPr lvl="1">
              <a:buFont typeface="Wingdings" panose="05000000000000000000" pitchFamily="2" charset="2"/>
              <a:buChar char="§"/>
              <a:defRPr/>
            </a:pPr>
            <a:r>
              <a:rPr lang="cs-CZ" sz="1800" dirty="0"/>
              <a:t>Jako přístupové údaje jsou často vyžadovány e-mail a heslo. </a:t>
            </a:r>
            <a:r>
              <a:rPr lang="cs-CZ" sz="1800" b="1" dirty="0"/>
              <a:t>Nikdy nezadávat stejné heslo, jako máme do emailu</a:t>
            </a:r>
            <a:r>
              <a:rPr lang="en-US" sz="1800" b="1" dirty="0"/>
              <a:t>!! </a:t>
            </a:r>
            <a:r>
              <a:rPr lang="en-US" sz="1800" dirty="0"/>
              <a:t>P</a:t>
            </a:r>
            <a:r>
              <a:rPr lang="cs-CZ" sz="1800" dirty="0" err="1"/>
              <a:t>ři</a:t>
            </a:r>
            <a:r>
              <a:rPr lang="cs-CZ" sz="1800" dirty="0"/>
              <a:t> vyzrazení těchto údajů hackeři začnou využívat váš e-mail k šíření spamu a virů, hrozí zablokování účtu.</a:t>
            </a:r>
          </a:p>
          <a:p>
            <a:pPr lvl="1">
              <a:buFont typeface="Wingdings" panose="05000000000000000000" pitchFamily="2" charset="2"/>
              <a:buChar char="§"/>
              <a:defRPr/>
            </a:pPr>
            <a:r>
              <a:rPr lang="cs-CZ" sz="1800" dirty="0"/>
              <a:t>Pokud máme hesel mnoho, zvážit použití </a:t>
            </a:r>
            <a:r>
              <a:rPr lang="cs-CZ" sz="1800" b="1" dirty="0"/>
              <a:t>softwarového správce hesel</a:t>
            </a:r>
          </a:p>
          <a:p>
            <a:pPr lvl="1">
              <a:buFont typeface="Wingdings" panose="05000000000000000000" pitchFamily="2" charset="2"/>
              <a:buChar char="§"/>
              <a:defRPr/>
            </a:pPr>
            <a:r>
              <a:rPr lang="cs-CZ" sz="1800" b="1" dirty="0"/>
              <a:t>U důležitých služeb (bankovnictví aj.) používat </a:t>
            </a:r>
            <a:r>
              <a:rPr lang="cs-CZ" sz="1800" b="1" dirty="0" err="1"/>
              <a:t>dvoufaktorovou</a:t>
            </a:r>
            <a:r>
              <a:rPr lang="cs-CZ" sz="1800" b="1" dirty="0"/>
              <a:t> autentizaci (např. potvrzení přes SMS kód aj.)</a:t>
            </a:r>
          </a:p>
          <a:p>
            <a:pPr marL="57150" indent="0">
              <a:buNone/>
              <a:defRPr/>
            </a:pPr>
            <a:endParaRPr lang="cs-CZ" sz="1800" dirty="0"/>
          </a:p>
        </p:txBody>
      </p:sp>
      <p:pic>
        <p:nvPicPr>
          <p:cNvPr id="5" name="Zvuk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144066152"/>
      </p:ext>
    </p:extLst>
  </p:cSld>
  <p:clrMapOvr>
    <a:masterClrMapping/>
  </p:clrMapOvr>
  <mc:AlternateContent xmlns:mc="http://schemas.openxmlformats.org/markup-compatibility/2006" xmlns:p14="http://schemas.microsoft.com/office/powerpoint/2010/main">
    <mc:Choice Requires="p14">
      <p:transition spd="slow" p14:dur="2000" advTm="148347"/>
    </mc:Choice>
    <mc:Fallback xmlns="">
      <p:transition spd="slow" advTm="1483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zápatí 3">
            <a:extLst>
              <a:ext uri="{FF2B5EF4-FFF2-40B4-BE49-F238E27FC236}">
                <a16:creationId xmlns:a16="http://schemas.microsoft.com/office/drawing/2014/main" id="{0D297F46-97A6-4C3C-A4BC-954103B71B7F}"/>
              </a:ext>
            </a:extLst>
          </p:cNvPr>
          <p:cNvSpPr>
            <a:spLocks noGrp="1"/>
          </p:cNvSpPr>
          <p:nvPr>
            <p:ph type="ftr" sz="quarter" idx="10"/>
          </p:nvPr>
        </p:nvSpPr>
        <p:spPr/>
        <p:txBody>
          <a:bodyPr/>
          <a:lstStyle/>
          <a:p>
            <a:r>
              <a:rPr lang="cs-CZ"/>
              <a:t>Uživatel počítačové sítě – výukové materiály kurzu</a:t>
            </a:r>
            <a:endParaRPr lang="cs-CZ" dirty="0"/>
          </a:p>
        </p:txBody>
      </p:sp>
      <p:sp>
        <p:nvSpPr>
          <p:cNvPr id="5" name="Zástupný symbol pro číslo snímku 4">
            <a:extLst>
              <a:ext uri="{FF2B5EF4-FFF2-40B4-BE49-F238E27FC236}">
                <a16:creationId xmlns:a16="http://schemas.microsoft.com/office/drawing/2014/main" id="{D2AA272B-4EFF-499E-8A21-810AE5A21082}"/>
              </a:ext>
            </a:extLst>
          </p:cNvPr>
          <p:cNvSpPr>
            <a:spLocks noGrp="1"/>
          </p:cNvSpPr>
          <p:nvPr>
            <p:ph type="sldNum" sz="quarter" idx="11"/>
          </p:nvPr>
        </p:nvSpPr>
        <p:spPr/>
        <p:txBody>
          <a:bodyPr/>
          <a:lstStyle/>
          <a:p>
            <a:fld id="{0970407D-EE58-4A0B-824B-1D3AE42DD9CF}" type="slidenum">
              <a:rPr lang="cs-CZ" altLang="cs-CZ" smtClean="0"/>
              <a:pPr/>
              <a:t>29</a:t>
            </a:fld>
            <a:endParaRPr lang="cs-CZ" altLang="cs-CZ" dirty="0"/>
          </a:p>
        </p:txBody>
      </p:sp>
      <p:sp>
        <p:nvSpPr>
          <p:cNvPr id="75778" name="Nadpis 1"/>
          <p:cNvSpPr>
            <a:spLocks noGrp="1"/>
          </p:cNvSpPr>
          <p:nvPr>
            <p:ph type="title"/>
          </p:nvPr>
        </p:nvSpPr>
        <p:spPr/>
        <p:txBody>
          <a:bodyPr/>
          <a:lstStyle/>
          <a:p>
            <a:r>
              <a:rPr lang="cs-CZ" altLang="cs-CZ" dirty="0"/>
              <a:t>Přístupová hesla</a:t>
            </a:r>
            <a:r>
              <a:rPr lang="en-US" altLang="cs-CZ" dirty="0"/>
              <a:t> – </a:t>
            </a:r>
            <a:r>
              <a:rPr lang="en-US" altLang="cs-CZ" dirty="0" err="1"/>
              <a:t>spr</a:t>
            </a:r>
            <a:r>
              <a:rPr lang="cs-CZ" altLang="cs-CZ" dirty="0" err="1"/>
              <a:t>ávce</a:t>
            </a:r>
            <a:r>
              <a:rPr lang="cs-CZ" altLang="cs-CZ" dirty="0"/>
              <a:t> hesel</a:t>
            </a:r>
          </a:p>
        </p:txBody>
      </p:sp>
      <p:sp>
        <p:nvSpPr>
          <p:cNvPr id="3" name="Zástupný symbol pro obsah 2"/>
          <p:cNvSpPr>
            <a:spLocks noGrp="1"/>
          </p:cNvSpPr>
          <p:nvPr>
            <p:ph idx="1"/>
          </p:nvPr>
        </p:nvSpPr>
        <p:spPr>
          <a:xfrm>
            <a:off x="720000" y="1692002"/>
            <a:ext cx="7562866" cy="4139998"/>
          </a:xfrm>
        </p:spPr>
        <p:txBody>
          <a:bodyPr>
            <a:noAutofit/>
          </a:bodyPr>
          <a:lstStyle/>
          <a:p>
            <a:pPr marL="342900" indent="-285750">
              <a:lnSpc>
                <a:spcPct val="100000"/>
              </a:lnSpc>
              <a:buFont typeface="Wingdings" panose="05000000000000000000" pitchFamily="2" charset="2"/>
              <a:buChar char="§"/>
              <a:defRPr/>
            </a:pPr>
            <a:r>
              <a:rPr lang="cs-CZ" sz="1800" dirty="0"/>
              <a:t>Správce hesel je užitečný pomocník pro bezpečnou práci s hesly</a:t>
            </a:r>
          </a:p>
          <a:p>
            <a:pPr marL="342900" indent="-285750">
              <a:lnSpc>
                <a:spcPct val="100000"/>
              </a:lnSpc>
              <a:buFont typeface="Wingdings" panose="05000000000000000000" pitchFamily="2" charset="2"/>
              <a:buChar char="§"/>
              <a:defRPr/>
            </a:pPr>
            <a:endParaRPr lang="cs-CZ" sz="1800" dirty="0"/>
          </a:p>
          <a:p>
            <a:pPr marL="342900" indent="-285750">
              <a:lnSpc>
                <a:spcPct val="100000"/>
              </a:lnSpc>
              <a:buFont typeface="Wingdings" panose="05000000000000000000" pitchFamily="2" charset="2"/>
              <a:buChar char="§"/>
              <a:defRPr/>
            </a:pPr>
            <a:r>
              <a:rPr lang="cs-CZ" sz="1800" dirty="0"/>
              <a:t>Je třeba si pamatovat pouze jedno hlavní heslo, ostatní hesla jsou bezpečně a přehledně uloženy v programu. </a:t>
            </a:r>
          </a:p>
          <a:p>
            <a:pPr marL="342900" indent="-285750">
              <a:lnSpc>
                <a:spcPct val="100000"/>
              </a:lnSpc>
              <a:buFont typeface="Wingdings" panose="05000000000000000000" pitchFamily="2" charset="2"/>
              <a:buChar char="§"/>
              <a:defRPr/>
            </a:pPr>
            <a:endParaRPr lang="cs-CZ" sz="1800" dirty="0"/>
          </a:p>
          <a:p>
            <a:pPr marL="342900" indent="-285750">
              <a:lnSpc>
                <a:spcPct val="100000"/>
              </a:lnSpc>
              <a:buFont typeface="Wingdings" panose="05000000000000000000" pitchFamily="2" charset="2"/>
              <a:buChar char="§"/>
              <a:defRPr/>
            </a:pPr>
            <a:r>
              <a:rPr lang="cs-CZ" sz="1800" dirty="0"/>
              <a:t>Mezi nejznámější software této kategorie patří:</a:t>
            </a:r>
          </a:p>
          <a:p>
            <a:pPr marL="342900" indent="-285750">
              <a:lnSpc>
                <a:spcPct val="100000"/>
              </a:lnSpc>
              <a:buFont typeface="Wingdings" panose="05000000000000000000" pitchFamily="2" charset="2"/>
              <a:buChar char="§"/>
              <a:defRPr/>
            </a:pPr>
            <a:endParaRPr lang="cs-CZ" sz="1800" dirty="0"/>
          </a:p>
          <a:p>
            <a:pPr lvl="1" indent="-285750">
              <a:buFont typeface="Wingdings" panose="05000000000000000000" pitchFamily="2" charset="2"/>
              <a:buChar char="§"/>
              <a:defRPr/>
            </a:pPr>
            <a:r>
              <a:rPr lang="cs-CZ" sz="1600" b="1" dirty="0" err="1"/>
              <a:t>KeePass</a:t>
            </a:r>
            <a:r>
              <a:rPr lang="cs-CZ" sz="1600" b="1" dirty="0"/>
              <a:t> </a:t>
            </a:r>
            <a:r>
              <a:rPr lang="cs-CZ" sz="1600" b="1" dirty="0" err="1"/>
              <a:t>Password</a:t>
            </a:r>
            <a:r>
              <a:rPr lang="cs-CZ" sz="1600" b="1" dirty="0"/>
              <a:t> </a:t>
            </a:r>
            <a:r>
              <a:rPr lang="cs-CZ" sz="1600" b="1" dirty="0" err="1"/>
              <a:t>Safe</a:t>
            </a:r>
            <a:r>
              <a:rPr lang="cs-CZ" sz="1600" b="1" dirty="0"/>
              <a:t> </a:t>
            </a:r>
            <a:r>
              <a:rPr lang="cs-CZ" sz="1600" dirty="0"/>
              <a:t>- přehledný správce hesel, zdarma i pro komerční použití, existuje i verze pro mobilní telefony</a:t>
            </a:r>
          </a:p>
          <a:p>
            <a:pPr lvl="1" indent="-285750">
              <a:buFont typeface="Wingdings" panose="05000000000000000000" pitchFamily="2" charset="2"/>
              <a:buChar char="§"/>
              <a:defRPr/>
            </a:pPr>
            <a:endParaRPr lang="cs-CZ" sz="1600" dirty="0"/>
          </a:p>
          <a:p>
            <a:pPr lvl="1" indent="-285750">
              <a:buFont typeface="Wingdings" panose="05000000000000000000" pitchFamily="2" charset="2"/>
              <a:buChar char="§"/>
              <a:defRPr/>
            </a:pPr>
            <a:r>
              <a:rPr lang="cs-CZ" sz="1600" b="1" dirty="0" err="1"/>
              <a:t>LastPass</a:t>
            </a:r>
            <a:r>
              <a:rPr lang="cs-CZ" sz="1600" dirty="0"/>
              <a:t> - doplněk pro internetové prohlížeče, předvyplní internetové formuláře, generuje hesla</a:t>
            </a:r>
          </a:p>
          <a:p>
            <a:pPr lvl="1" indent="-285750">
              <a:buFont typeface="Wingdings" panose="05000000000000000000" pitchFamily="2" charset="2"/>
              <a:buChar char="§"/>
              <a:defRPr/>
            </a:pPr>
            <a:endParaRPr lang="cs-CZ" sz="1600" dirty="0"/>
          </a:p>
          <a:p>
            <a:pPr lvl="1" indent="-285750">
              <a:buFont typeface="Wingdings" panose="05000000000000000000" pitchFamily="2" charset="2"/>
              <a:buChar char="§"/>
              <a:defRPr/>
            </a:pPr>
            <a:r>
              <a:rPr lang="cs-CZ" sz="1600" b="1" dirty="0" err="1"/>
              <a:t>Password</a:t>
            </a:r>
            <a:r>
              <a:rPr lang="cs-CZ" sz="1600" b="1" dirty="0"/>
              <a:t> Agent -</a:t>
            </a:r>
            <a:r>
              <a:rPr lang="cs-CZ" sz="1600" dirty="0"/>
              <a:t> umí uchovat hesla a další informace, možnost instalace na USB klíčenku</a:t>
            </a:r>
          </a:p>
        </p:txBody>
      </p:sp>
      <p:pic>
        <p:nvPicPr>
          <p:cNvPr id="2" name="Obrázek 1"/>
          <p:cNvPicPr>
            <a:picLocks noChangeAspect="1"/>
          </p:cNvPicPr>
          <p:nvPr/>
        </p:nvPicPr>
        <p:blipFill>
          <a:blip r:embed="rId4"/>
          <a:stretch>
            <a:fillRect/>
          </a:stretch>
        </p:blipFill>
        <p:spPr>
          <a:xfrm>
            <a:off x="8411428" y="2000705"/>
            <a:ext cx="3262708" cy="2856590"/>
          </a:xfrm>
          <a:prstGeom prst="rect">
            <a:avLst/>
          </a:prstGeom>
        </p:spPr>
      </p:pic>
      <p:pic>
        <p:nvPicPr>
          <p:cNvPr id="6" name="Zvuk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983174689"/>
      </p:ext>
    </p:extLst>
  </p:cSld>
  <p:clrMapOvr>
    <a:masterClrMapping/>
  </p:clrMapOvr>
  <mc:AlternateContent xmlns:mc="http://schemas.openxmlformats.org/markup-compatibility/2006" xmlns:p14="http://schemas.microsoft.com/office/powerpoint/2010/main">
    <mc:Choice Requires="p14">
      <p:transition spd="slow" p14:dur="2000" advTm="80819"/>
    </mc:Choice>
    <mc:Fallback xmlns="">
      <p:transition spd="slow" advTm="808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zápatí 3">
            <a:extLst>
              <a:ext uri="{FF2B5EF4-FFF2-40B4-BE49-F238E27FC236}">
                <a16:creationId xmlns:a16="http://schemas.microsoft.com/office/drawing/2014/main" id="{2A8888E1-7CED-4385-89E9-3911B4D546DF}"/>
              </a:ext>
            </a:extLst>
          </p:cNvPr>
          <p:cNvSpPr>
            <a:spLocks noGrp="1"/>
          </p:cNvSpPr>
          <p:nvPr>
            <p:ph type="ftr" sz="quarter" idx="10"/>
          </p:nvPr>
        </p:nvSpPr>
        <p:spPr/>
        <p:txBody>
          <a:bodyPr/>
          <a:lstStyle/>
          <a:p>
            <a:r>
              <a:rPr lang="cs-CZ"/>
              <a:t>Uživatel počítačové sítě – výukové materiály kurzu</a:t>
            </a:r>
            <a:endParaRPr lang="cs-CZ" dirty="0"/>
          </a:p>
        </p:txBody>
      </p:sp>
      <p:sp>
        <p:nvSpPr>
          <p:cNvPr id="5" name="Zástupný symbol pro číslo snímku 4">
            <a:extLst>
              <a:ext uri="{FF2B5EF4-FFF2-40B4-BE49-F238E27FC236}">
                <a16:creationId xmlns:a16="http://schemas.microsoft.com/office/drawing/2014/main" id="{2F40EDD8-6635-4A25-A814-C114720E72DC}"/>
              </a:ext>
            </a:extLst>
          </p:cNvPr>
          <p:cNvSpPr>
            <a:spLocks noGrp="1"/>
          </p:cNvSpPr>
          <p:nvPr>
            <p:ph type="sldNum" sz="quarter" idx="11"/>
          </p:nvPr>
        </p:nvSpPr>
        <p:spPr/>
        <p:txBody>
          <a:bodyPr/>
          <a:lstStyle/>
          <a:p>
            <a:fld id="{0970407D-EE58-4A0B-824B-1D3AE42DD9CF}" type="slidenum">
              <a:rPr lang="cs-CZ" altLang="cs-CZ" smtClean="0"/>
              <a:pPr/>
              <a:t>3</a:t>
            </a:fld>
            <a:endParaRPr lang="cs-CZ" altLang="cs-CZ" dirty="0"/>
          </a:p>
        </p:txBody>
      </p:sp>
      <p:sp>
        <p:nvSpPr>
          <p:cNvPr id="2" name="Nadpis 1"/>
          <p:cNvSpPr>
            <a:spLocks noGrp="1"/>
          </p:cNvSpPr>
          <p:nvPr>
            <p:ph type="title"/>
          </p:nvPr>
        </p:nvSpPr>
        <p:spPr/>
        <p:txBody>
          <a:bodyPr/>
          <a:lstStyle/>
          <a:p>
            <a:pPr algn="ctr">
              <a:defRPr/>
            </a:pPr>
            <a:r>
              <a:rPr lang="cs-CZ" dirty="0">
                <a:effectLst>
                  <a:outerShdw blurRad="38100" dist="38100" dir="2700000" algn="tl">
                    <a:srgbClr val="000000">
                      <a:alpha val="43137"/>
                    </a:srgbClr>
                  </a:outerShdw>
                </a:effectLst>
              </a:rPr>
              <a:t>Bezpečnostní zásady při práci s IT</a:t>
            </a:r>
          </a:p>
        </p:txBody>
      </p:sp>
      <p:sp>
        <p:nvSpPr>
          <p:cNvPr id="3" name="Podnadpis 2"/>
          <p:cNvSpPr>
            <a:spLocks noGrp="1"/>
          </p:cNvSpPr>
          <p:nvPr>
            <p:ph type="subTitle" idx="1"/>
          </p:nvPr>
        </p:nvSpPr>
        <p:spPr/>
        <p:txBody>
          <a:bodyPr/>
          <a:lstStyle/>
          <a:p>
            <a:pPr algn="ctr">
              <a:defRPr/>
            </a:pPr>
            <a:r>
              <a:rPr lang="cs-CZ" dirty="0">
                <a:effectLst>
                  <a:outerShdw blurRad="38100" dist="38100" dir="2700000" algn="tl">
                    <a:srgbClr val="000000">
                      <a:alpha val="43137"/>
                    </a:srgbClr>
                  </a:outerShdw>
                </a:effectLst>
              </a:rPr>
              <a:t>Rizika při práci v počítačové síti</a:t>
            </a:r>
          </a:p>
        </p:txBody>
      </p:sp>
      <p:sp>
        <p:nvSpPr>
          <p:cNvPr id="6" name="Podnadpis 2"/>
          <p:cNvSpPr txBox="1">
            <a:spLocks/>
          </p:cNvSpPr>
          <p:nvPr/>
        </p:nvSpPr>
        <p:spPr>
          <a:xfrm>
            <a:off x="414000" y="4859356"/>
            <a:ext cx="11361600" cy="698497"/>
          </a:xfrm>
          <a:prstGeom prst="rect">
            <a:avLst/>
          </a:prstGeom>
        </p:spPr>
        <p:txBody>
          <a:bodyPr vert="horz" lIns="0" tIns="0" rIns="0" bIns="0" rtlCol="0" anchor="t">
            <a:noAutofit/>
          </a:bodyPr>
          <a:lstStyle>
            <a:lvl1pPr marL="0" marR="0" indent="0" algn="l" defTabSz="914400" rtl="0" eaLnBrk="1" fontAlgn="base" latinLnBrk="0" hangingPunct="1">
              <a:lnSpc>
                <a:spcPct val="114000"/>
              </a:lnSpc>
              <a:spcBef>
                <a:spcPts val="0"/>
              </a:spcBef>
              <a:spcAft>
                <a:spcPct val="0"/>
              </a:spcAft>
              <a:buClr>
                <a:schemeClr val="tx2"/>
              </a:buClr>
              <a:buSzPct val="100000"/>
              <a:buFontTx/>
              <a:buNone/>
              <a:tabLst/>
              <a:defRPr lang="cs-CZ" sz="2400" b="0" dirty="0">
                <a:solidFill>
                  <a:schemeClr val="tx1"/>
                </a:solidFill>
                <a:effectLst>
                  <a:outerShdw blurRad="38100" dist="38100" dir="2700000" algn="tl">
                    <a:srgbClr val="000000">
                      <a:alpha val="43137"/>
                    </a:srgbClr>
                  </a:outerShdw>
                </a:effectLst>
                <a:latin typeface="+mj-lt"/>
                <a:ea typeface="+mj-ea"/>
                <a:cs typeface="+mj-cs"/>
              </a:defRPr>
            </a:lvl1pPr>
            <a:lvl2pPr marL="457200" indent="0" algn="ctr" rtl="0" eaLnBrk="1" fontAlgn="base" hangingPunct="1">
              <a:lnSpc>
                <a:spcPts val="1800"/>
              </a:lnSpc>
              <a:spcBef>
                <a:spcPts val="0"/>
              </a:spcBef>
              <a:spcAft>
                <a:spcPct val="0"/>
              </a:spcAft>
              <a:buClr>
                <a:schemeClr val="tx2"/>
              </a:buClr>
              <a:buSzPct val="100000"/>
              <a:buFontTx/>
              <a:buNone/>
              <a:defRPr sz="2000" b="0">
                <a:solidFill>
                  <a:schemeClr val="tx1"/>
                </a:solidFill>
                <a:latin typeface="+mn-lt"/>
              </a:defRPr>
            </a:lvl2pPr>
            <a:lvl3pPr marL="914400" indent="0" algn="ctr" rtl="0" eaLnBrk="1" fontAlgn="base" hangingPunct="1">
              <a:lnSpc>
                <a:spcPts val="1800"/>
              </a:lnSpc>
              <a:spcBef>
                <a:spcPts val="0"/>
              </a:spcBef>
              <a:spcAft>
                <a:spcPct val="0"/>
              </a:spcAft>
              <a:buClr>
                <a:schemeClr val="folHlink"/>
              </a:buClr>
              <a:buSzPct val="80000"/>
              <a:buFontTx/>
              <a:buNone/>
              <a:defRPr sz="1800" b="0">
                <a:solidFill>
                  <a:schemeClr val="tx1"/>
                </a:solidFill>
                <a:latin typeface="+mn-lt"/>
              </a:defRPr>
            </a:lvl3pPr>
            <a:lvl4pPr marL="1371600" indent="0" algn="ctr" rtl="0" eaLnBrk="1" fontAlgn="base" hangingPunct="1">
              <a:lnSpc>
                <a:spcPts val="1800"/>
              </a:lnSpc>
              <a:spcBef>
                <a:spcPts val="0"/>
              </a:spcBef>
              <a:spcAft>
                <a:spcPct val="0"/>
              </a:spcAft>
              <a:buClr>
                <a:schemeClr val="accent2"/>
              </a:buClr>
              <a:buSzPct val="90000"/>
              <a:buFontTx/>
              <a:buNone/>
              <a:defRPr sz="1600" b="0">
                <a:solidFill>
                  <a:schemeClr val="tx1"/>
                </a:solidFill>
                <a:latin typeface="+mn-lt"/>
              </a:defRPr>
            </a:lvl4pPr>
            <a:lvl5pPr marL="1828800" indent="0" algn="ctr" rtl="0" eaLnBrk="1" fontAlgn="base" hangingPunct="1">
              <a:lnSpc>
                <a:spcPts val="1800"/>
              </a:lnSpc>
              <a:spcBef>
                <a:spcPts val="0"/>
              </a:spcBef>
              <a:spcAft>
                <a:spcPct val="0"/>
              </a:spcAft>
              <a:buClr>
                <a:schemeClr val="accent1"/>
              </a:buClr>
              <a:buFontTx/>
              <a:buNone/>
              <a:defRPr sz="1600" b="0">
                <a:solidFill>
                  <a:schemeClr val="tx1"/>
                </a:solidFill>
                <a:latin typeface="+mn-lt"/>
              </a:defRPr>
            </a:lvl5pPr>
            <a:lvl6pPr marL="2286000" indent="0" algn="ctr" rtl="0" eaLnBrk="1" fontAlgn="base" hangingPunct="1">
              <a:spcBef>
                <a:spcPct val="20000"/>
              </a:spcBef>
              <a:spcAft>
                <a:spcPct val="0"/>
              </a:spcAft>
              <a:buClr>
                <a:schemeClr val="accent1"/>
              </a:buClr>
              <a:buFont typeface="Wingdings" pitchFamily="2" charset="2"/>
              <a:buNone/>
              <a:defRPr sz="1600">
                <a:solidFill>
                  <a:schemeClr val="tx1"/>
                </a:solidFill>
                <a:latin typeface="+mn-lt"/>
              </a:defRPr>
            </a:lvl6pPr>
            <a:lvl7pPr marL="2743200" indent="0" algn="ctr" rtl="0" eaLnBrk="1" fontAlgn="base" hangingPunct="1">
              <a:lnSpc>
                <a:spcPts val="1800"/>
              </a:lnSpc>
              <a:spcBef>
                <a:spcPts val="0"/>
              </a:spcBef>
              <a:spcAft>
                <a:spcPct val="0"/>
              </a:spcAft>
              <a:buClr>
                <a:schemeClr val="accent1"/>
              </a:buClr>
              <a:buFont typeface="Arial" panose="020B0604020202020204" pitchFamily="34" charset="0"/>
              <a:buNone/>
              <a:defRPr sz="1600" baseline="0">
                <a:solidFill>
                  <a:schemeClr val="tx1"/>
                </a:solidFill>
                <a:latin typeface="+mn-lt"/>
              </a:defRPr>
            </a:lvl7pPr>
            <a:lvl8pPr marL="3200400" indent="0" algn="ctr" rtl="0" eaLnBrk="1" fontAlgn="base" hangingPunct="1">
              <a:lnSpc>
                <a:spcPts val="1800"/>
              </a:lnSpc>
              <a:spcBef>
                <a:spcPts val="0"/>
              </a:spcBef>
              <a:spcAft>
                <a:spcPct val="0"/>
              </a:spcAft>
              <a:buClr>
                <a:schemeClr val="accent1"/>
              </a:buClr>
              <a:buFont typeface="Arial" panose="020B0604020202020204" pitchFamily="34" charset="0"/>
              <a:buNone/>
              <a:defRPr sz="1600">
                <a:solidFill>
                  <a:schemeClr val="tx1"/>
                </a:solidFill>
                <a:latin typeface="+mn-lt"/>
              </a:defRPr>
            </a:lvl8pPr>
            <a:lvl9pPr marL="3657600" indent="0" algn="ctr" rtl="0" eaLnBrk="1" fontAlgn="base" hangingPunct="1">
              <a:lnSpc>
                <a:spcPts val="1800"/>
              </a:lnSpc>
              <a:spcBef>
                <a:spcPts val="0"/>
              </a:spcBef>
              <a:spcAft>
                <a:spcPct val="0"/>
              </a:spcAft>
              <a:buClr>
                <a:schemeClr val="accent1"/>
              </a:buClr>
              <a:buFont typeface="Arial" panose="020B0604020202020204" pitchFamily="34" charset="0"/>
              <a:buNone/>
              <a:defRPr sz="1600">
                <a:solidFill>
                  <a:schemeClr val="tx1"/>
                </a:solidFill>
                <a:latin typeface="+mn-lt"/>
              </a:defRPr>
            </a:lvl9pPr>
          </a:lstStyle>
          <a:p>
            <a:pPr algn="ctr"/>
            <a:r>
              <a:rPr lang="en-US" altLang="cs-CZ" b="1" kern="0" dirty="0">
                <a:latin typeface="Arial" panose="020B0604020202020204" pitchFamily="34" charset="0"/>
              </a:rPr>
              <a:t>Roman Šmíd </a:t>
            </a:r>
            <a:r>
              <a:rPr lang="en-US" altLang="cs-CZ" kern="0" dirty="0" smtClean="0">
                <a:latin typeface="Arial" panose="020B0604020202020204" pitchFamily="34" charset="0"/>
              </a:rPr>
              <a:t>, Jan </a:t>
            </a:r>
            <a:r>
              <a:rPr lang="en-US" altLang="cs-CZ" kern="0" dirty="0" err="1" smtClean="0">
                <a:latin typeface="Arial" panose="020B0604020202020204" pitchFamily="34" charset="0"/>
              </a:rPr>
              <a:t>Krejčí</a:t>
            </a:r>
            <a:r>
              <a:rPr lang="en-US" altLang="cs-CZ" kern="0" dirty="0" smtClean="0">
                <a:latin typeface="Arial" panose="020B0604020202020204" pitchFamily="34" charset="0"/>
              </a:rPr>
              <a:t>, </a:t>
            </a:r>
            <a:r>
              <a:rPr lang="en-US" altLang="cs-CZ" kern="0" dirty="0">
                <a:latin typeface="Arial" panose="020B0604020202020204" pitchFamily="34" charset="0"/>
              </a:rPr>
              <a:t>Daniel </a:t>
            </a:r>
            <a:r>
              <a:rPr lang="en-US" altLang="cs-CZ" kern="0" dirty="0" smtClean="0">
                <a:latin typeface="Arial" panose="020B0604020202020204" pitchFamily="34" charset="0"/>
              </a:rPr>
              <a:t>Klimeš</a:t>
            </a:r>
          </a:p>
          <a:p>
            <a:pPr algn="ctr"/>
            <a:endParaRPr lang="en-US" kern="0" dirty="0"/>
          </a:p>
        </p:txBody>
      </p:sp>
    </p:spTree>
    <p:extLst>
      <p:ext uri="{BB962C8B-B14F-4D97-AF65-F5344CB8AC3E}">
        <p14:creationId xmlns:p14="http://schemas.microsoft.com/office/powerpoint/2010/main" val="342184243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zápatí 3">
            <a:extLst>
              <a:ext uri="{FF2B5EF4-FFF2-40B4-BE49-F238E27FC236}">
                <a16:creationId xmlns:a16="http://schemas.microsoft.com/office/drawing/2014/main" id="{0D297F46-97A6-4C3C-A4BC-954103B71B7F}"/>
              </a:ext>
            </a:extLst>
          </p:cNvPr>
          <p:cNvSpPr>
            <a:spLocks noGrp="1"/>
          </p:cNvSpPr>
          <p:nvPr>
            <p:ph type="ftr" sz="quarter" idx="10"/>
          </p:nvPr>
        </p:nvSpPr>
        <p:spPr/>
        <p:txBody>
          <a:bodyPr/>
          <a:lstStyle/>
          <a:p>
            <a:r>
              <a:rPr lang="cs-CZ"/>
              <a:t>Uživatel počítačové sítě – výukové materiály kurzu</a:t>
            </a:r>
            <a:endParaRPr lang="cs-CZ" dirty="0"/>
          </a:p>
        </p:txBody>
      </p:sp>
      <p:sp>
        <p:nvSpPr>
          <p:cNvPr id="5" name="Zástupný symbol pro číslo snímku 4">
            <a:extLst>
              <a:ext uri="{FF2B5EF4-FFF2-40B4-BE49-F238E27FC236}">
                <a16:creationId xmlns:a16="http://schemas.microsoft.com/office/drawing/2014/main" id="{D2AA272B-4EFF-499E-8A21-810AE5A21082}"/>
              </a:ext>
            </a:extLst>
          </p:cNvPr>
          <p:cNvSpPr>
            <a:spLocks noGrp="1"/>
          </p:cNvSpPr>
          <p:nvPr>
            <p:ph type="sldNum" sz="quarter" idx="11"/>
          </p:nvPr>
        </p:nvSpPr>
        <p:spPr/>
        <p:txBody>
          <a:bodyPr/>
          <a:lstStyle/>
          <a:p>
            <a:fld id="{0970407D-EE58-4A0B-824B-1D3AE42DD9CF}" type="slidenum">
              <a:rPr lang="cs-CZ" altLang="cs-CZ" smtClean="0"/>
              <a:pPr/>
              <a:t>30</a:t>
            </a:fld>
            <a:endParaRPr lang="cs-CZ" altLang="cs-CZ" dirty="0"/>
          </a:p>
        </p:txBody>
      </p:sp>
      <p:sp>
        <p:nvSpPr>
          <p:cNvPr id="75778" name="Nadpis 1"/>
          <p:cNvSpPr>
            <a:spLocks noGrp="1"/>
          </p:cNvSpPr>
          <p:nvPr>
            <p:ph type="title"/>
          </p:nvPr>
        </p:nvSpPr>
        <p:spPr/>
        <p:txBody>
          <a:bodyPr/>
          <a:lstStyle/>
          <a:p>
            <a:r>
              <a:rPr lang="cs-CZ" altLang="cs-CZ" dirty="0"/>
              <a:t>Služby poskytující autentizaci</a:t>
            </a:r>
          </a:p>
        </p:txBody>
      </p:sp>
      <p:sp>
        <p:nvSpPr>
          <p:cNvPr id="3" name="Zástupný symbol pro obsah 2"/>
          <p:cNvSpPr>
            <a:spLocks noGrp="1"/>
          </p:cNvSpPr>
          <p:nvPr>
            <p:ph idx="1"/>
          </p:nvPr>
        </p:nvSpPr>
        <p:spPr>
          <a:xfrm>
            <a:off x="720000" y="1692002"/>
            <a:ext cx="10544462" cy="4139998"/>
          </a:xfrm>
        </p:spPr>
        <p:txBody>
          <a:bodyPr>
            <a:noAutofit/>
          </a:bodyPr>
          <a:lstStyle/>
          <a:p>
            <a:pPr marL="342900" indent="-285750">
              <a:lnSpc>
                <a:spcPct val="100000"/>
              </a:lnSpc>
              <a:buFont typeface="Wingdings" panose="05000000000000000000" pitchFamily="2" charset="2"/>
              <a:buChar char="§"/>
              <a:defRPr/>
            </a:pPr>
            <a:r>
              <a:rPr lang="cs-CZ" sz="1800" dirty="0"/>
              <a:t>Vhodným způsobem pro autentizaci uživatelů jsou také služby třetích stran poskytujících autentizaci. </a:t>
            </a:r>
          </a:p>
          <a:p>
            <a:pPr marL="342900" indent="-285750">
              <a:lnSpc>
                <a:spcPct val="100000"/>
              </a:lnSpc>
              <a:buFont typeface="Wingdings" panose="05000000000000000000" pitchFamily="2" charset="2"/>
              <a:buChar char="§"/>
              <a:defRPr/>
            </a:pPr>
            <a:r>
              <a:rPr lang="cs-CZ" sz="1800" dirty="0"/>
              <a:t>U poskytovatele si založíme účet a předávání autentizačních informací pak necháme na poskytovateli.</a:t>
            </a:r>
          </a:p>
          <a:p>
            <a:pPr marL="342900" indent="-285750">
              <a:lnSpc>
                <a:spcPct val="100000"/>
              </a:lnSpc>
              <a:buFont typeface="Wingdings" panose="05000000000000000000" pitchFamily="2" charset="2"/>
              <a:buChar char="§"/>
              <a:defRPr/>
            </a:pPr>
            <a:r>
              <a:rPr lang="cs-CZ" sz="1800" dirty="0"/>
              <a:t>Výhodou je, že si musíme pamatovat pouze jedno jméno a heslo, a u všech dalších služeb, které to podporují, použijeme přihlášení přes tohoto poskytovatele.</a:t>
            </a:r>
          </a:p>
          <a:p>
            <a:pPr marL="342900" indent="-285750">
              <a:lnSpc>
                <a:spcPct val="100000"/>
              </a:lnSpc>
              <a:buFont typeface="Wingdings" panose="05000000000000000000" pitchFamily="2" charset="2"/>
              <a:buChar char="§"/>
              <a:defRPr/>
            </a:pPr>
            <a:r>
              <a:rPr lang="cs-CZ" sz="1800" dirty="0"/>
              <a:t>Máme také kontrolu nad tím, jaké údaje a komu předáváme.</a:t>
            </a:r>
          </a:p>
          <a:p>
            <a:pPr marL="342900" indent="-285750">
              <a:lnSpc>
                <a:spcPct val="100000"/>
              </a:lnSpc>
              <a:buFont typeface="Wingdings" panose="05000000000000000000" pitchFamily="2" charset="2"/>
              <a:buChar char="§"/>
              <a:defRPr/>
            </a:pPr>
            <a:endParaRPr lang="cs-CZ" sz="1800" dirty="0"/>
          </a:p>
          <a:p>
            <a:pPr marL="342900" indent="-285750">
              <a:lnSpc>
                <a:spcPct val="100000"/>
              </a:lnSpc>
              <a:buFont typeface="Wingdings" panose="05000000000000000000" pitchFamily="2" charset="2"/>
              <a:buChar char="§"/>
              <a:defRPr/>
            </a:pPr>
            <a:r>
              <a:rPr lang="cs-CZ" sz="1800" dirty="0"/>
              <a:t>V ČR je </a:t>
            </a:r>
            <a:r>
              <a:rPr lang="cs-CZ" sz="1800" dirty="0" err="1"/>
              <a:t>rozšíreným</a:t>
            </a:r>
            <a:r>
              <a:rPr lang="cs-CZ" sz="1800" dirty="0"/>
              <a:t> a důvěryhodným poskytovatelem </a:t>
            </a:r>
            <a:r>
              <a:rPr lang="cs-CZ" sz="1800" dirty="0" err="1"/>
              <a:t>mojeID</a:t>
            </a:r>
            <a:r>
              <a:rPr lang="cs-CZ" sz="1800" dirty="0"/>
              <a:t> (</a:t>
            </a:r>
            <a:r>
              <a:rPr lang="cs-CZ" sz="1800" dirty="0">
                <a:hlinkClick r:id="rId4"/>
              </a:rPr>
              <a:t>www.mojeid.cz</a:t>
            </a:r>
            <a:r>
              <a:rPr lang="cs-CZ" sz="1800" dirty="0"/>
              <a:t>), pomocí kterého se lze přihlašovat i na weby státní správy, Portál občana apod.</a:t>
            </a:r>
            <a:endParaRPr lang="cs-CZ" sz="1600" dirty="0"/>
          </a:p>
        </p:txBody>
      </p:sp>
      <p:pic>
        <p:nvPicPr>
          <p:cNvPr id="2" name="Zvuk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16245485"/>
      </p:ext>
    </p:extLst>
  </p:cSld>
  <p:clrMapOvr>
    <a:masterClrMapping/>
  </p:clrMapOvr>
  <mc:AlternateContent xmlns:mc="http://schemas.openxmlformats.org/markup-compatibility/2006" xmlns:p14="http://schemas.microsoft.com/office/powerpoint/2010/main">
    <mc:Choice Requires="p14">
      <p:transition spd="slow" p14:dur="2000" advTm="124275"/>
    </mc:Choice>
    <mc:Fallback xmlns="">
      <p:transition spd="slow" advTm="1242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EBAFB70A-70B7-4386-BEA0-223167F15848}"/>
              </a:ext>
            </a:extLst>
          </p:cNvPr>
          <p:cNvSpPr>
            <a:spLocks noGrp="1"/>
          </p:cNvSpPr>
          <p:nvPr>
            <p:ph type="ftr" sz="quarter" idx="10"/>
          </p:nvPr>
        </p:nvSpPr>
        <p:spPr/>
        <p:txBody>
          <a:bodyPr/>
          <a:lstStyle/>
          <a:p>
            <a:r>
              <a:rPr lang="cs-CZ"/>
              <a:t>Uživatel počítačové sítě – výukové materiály kurzu</a:t>
            </a:r>
            <a:endParaRPr lang="cs-CZ" dirty="0"/>
          </a:p>
        </p:txBody>
      </p:sp>
      <p:sp>
        <p:nvSpPr>
          <p:cNvPr id="4" name="Zástupný symbol pro číslo snímku 3">
            <a:extLst>
              <a:ext uri="{FF2B5EF4-FFF2-40B4-BE49-F238E27FC236}">
                <a16:creationId xmlns:a16="http://schemas.microsoft.com/office/drawing/2014/main" id="{DB11877F-8312-4D2C-8E8D-ACD0BB28806F}"/>
              </a:ext>
            </a:extLst>
          </p:cNvPr>
          <p:cNvSpPr>
            <a:spLocks noGrp="1"/>
          </p:cNvSpPr>
          <p:nvPr>
            <p:ph type="sldNum" sz="quarter" idx="11"/>
          </p:nvPr>
        </p:nvSpPr>
        <p:spPr/>
        <p:txBody>
          <a:bodyPr/>
          <a:lstStyle/>
          <a:p>
            <a:fld id="{0970407D-EE58-4A0B-824B-1D3AE42DD9CF}" type="slidenum">
              <a:rPr lang="cs-CZ" altLang="cs-CZ" smtClean="0"/>
              <a:pPr/>
              <a:t>31</a:t>
            </a:fld>
            <a:endParaRPr lang="cs-CZ" altLang="cs-CZ" dirty="0"/>
          </a:p>
        </p:txBody>
      </p:sp>
      <p:sp>
        <p:nvSpPr>
          <p:cNvPr id="75778" name="Nadpis 1"/>
          <p:cNvSpPr>
            <a:spLocks noGrp="1"/>
          </p:cNvSpPr>
          <p:nvPr>
            <p:ph type="title"/>
          </p:nvPr>
        </p:nvSpPr>
        <p:spPr/>
        <p:txBody>
          <a:bodyPr/>
          <a:lstStyle/>
          <a:p>
            <a:r>
              <a:rPr lang="cs-CZ" altLang="cs-CZ" dirty="0"/>
              <a:t>Porušení ochrany – co nám hrozí</a:t>
            </a:r>
          </a:p>
        </p:txBody>
      </p:sp>
      <p:sp>
        <p:nvSpPr>
          <p:cNvPr id="3" name="Zástupný symbol pro obsah 2"/>
          <p:cNvSpPr>
            <a:spLocks noGrp="1"/>
          </p:cNvSpPr>
          <p:nvPr>
            <p:ph idx="1"/>
          </p:nvPr>
        </p:nvSpPr>
        <p:spPr/>
        <p:txBody>
          <a:bodyPr>
            <a:noAutofit/>
          </a:bodyPr>
          <a:lstStyle/>
          <a:p>
            <a:pPr marL="57150" indent="0">
              <a:buNone/>
              <a:defRPr/>
            </a:pPr>
            <a:r>
              <a:rPr lang="cs-CZ" sz="1600" dirty="0"/>
              <a:t>Při porušení ochrany může dojít ke ztrátě nebo nedostupnosti dat:</a:t>
            </a:r>
          </a:p>
          <a:p>
            <a:pPr marL="342900" indent="-285750">
              <a:buFont typeface="Wingdings" panose="05000000000000000000" pitchFamily="2" charset="2"/>
              <a:buChar char="§"/>
              <a:defRPr/>
            </a:pPr>
            <a:r>
              <a:rPr lang="cs-CZ" sz="1600" dirty="0"/>
              <a:t>způsobené nepozorností či nedbalostí (lze jim předcházet):</a:t>
            </a:r>
          </a:p>
          <a:p>
            <a:pPr marL="594900" lvl="1" indent="-285750">
              <a:buFont typeface="Wingdings" panose="05000000000000000000" pitchFamily="2" charset="2"/>
              <a:buChar char="§"/>
              <a:defRPr/>
            </a:pPr>
            <a:r>
              <a:rPr lang="cs-CZ" sz="1600" dirty="0"/>
              <a:t>ztráta informací</a:t>
            </a:r>
          </a:p>
          <a:p>
            <a:pPr marL="594900" lvl="1" indent="-285750">
              <a:buFont typeface="Wingdings" panose="05000000000000000000" pitchFamily="2" charset="2"/>
              <a:buChar char="§"/>
              <a:defRPr/>
            </a:pPr>
            <a:r>
              <a:rPr lang="cs-CZ" sz="1600" dirty="0"/>
              <a:t>nedostupnost informací</a:t>
            </a:r>
          </a:p>
          <a:p>
            <a:pPr marL="342900" indent="-285750">
              <a:buFont typeface="Wingdings" panose="05000000000000000000" pitchFamily="2" charset="2"/>
              <a:buChar char="§"/>
              <a:defRPr/>
            </a:pPr>
            <a:r>
              <a:rPr lang="cs-CZ" sz="1600" dirty="0"/>
              <a:t>způsobené třetí stranou (útočník, zloděj):</a:t>
            </a:r>
          </a:p>
          <a:p>
            <a:pPr marL="594900" lvl="1" indent="-285750">
              <a:buFont typeface="Wingdings" panose="05000000000000000000" pitchFamily="2" charset="2"/>
              <a:buChar char="§"/>
              <a:defRPr/>
            </a:pPr>
            <a:r>
              <a:rPr lang="cs-CZ" sz="1600" dirty="0"/>
              <a:t>odcizení dat</a:t>
            </a:r>
          </a:p>
          <a:p>
            <a:pPr marL="594900" lvl="1" indent="-285750">
              <a:buFont typeface="Wingdings" panose="05000000000000000000" pitchFamily="2" charset="2"/>
              <a:buChar char="§"/>
              <a:defRPr/>
            </a:pPr>
            <a:r>
              <a:rPr lang="cs-CZ" sz="1600" dirty="0"/>
              <a:t>zneužití dat</a:t>
            </a:r>
          </a:p>
          <a:p>
            <a:pPr marL="342900" indent="-285750">
              <a:buFont typeface="Wingdings" panose="05000000000000000000" pitchFamily="2" charset="2"/>
              <a:buChar char="§"/>
              <a:defRPr/>
            </a:pPr>
            <a:endParaRPr lang="cs-CZ" sz="1800" dirty="0"/>
          </a:p>
          <a:p>
            <a:pPr marL="57150" indent="0">
              <a:buNone/>
              <a:defRPr/>
            </a:pPr>
            <a:endParaRPr lang="cs-CZ" sz="1800" dirty="0"/>
          </a:p>
          <a:p>
            <a:pPr marL="57150" indent="0">
              <a:buNone/>
              <a:defRPr/>
            </a:pPr>
            <a:endParaRPr lang="cs-CZ" sz="1800" dirty="0"/>
          </a:p>
        </p:txBody>
      </p:sp>
      <p:pic>
        <p:nvPicPr>
          <p:cNvPr id="6" name="Zvuk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121390811"/>
      </p:ext>
    </p:extLst>
  </p:cSld>
  <p:clrMapOvr>
    <a:masterClrMapping/>
  </p:clrMapOvr>
  <mc:AlternateContent xmlns:mc="http://schemas.openxmlformats.org/markup-compatibility/2006" xmlns:p14="http://schemas.microsoft.com/office/powerpoint/2010/main">
    <mc:Choice Requires="p14">
      <p:transition spd="slow" p14:dur="2000" advTm="34201"/>
    </mc:Choice>
    <mc:Fallback xmlns="">
      <p:transition spd="slow" advTm="342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A60AAF19-37DC-45E4-9208-6A56B6910380}"/>
              </a:ext>
            </a:extLst>
          </p:cNvPr>
          <p:cNvSpPr>
            <a:spLocks noGrp="1"/>
          </p:cNvSpPr>
          <p:nvPr>
            <p:ph type="ftr" sz="quarter" idx="10"/>
          </p:nvPr>
        </p:nvSpPr>
        <p:spPr/>
        <p:txBody>
          <a:bodyPr/>
          <a:lstStyle/>
          <a:p>
            <a:r>
              <a:rPr lang="cs-CZ"/>
              <a:t>Uživatel počítačové sítě – výukové materiály kurzu</a:t>
            </a:r>
            <a:endParaRPr lang="cs-CZ" dirty="0"/>
          </a:p>
        </p:txBody>
      </p:sp>
      <p:sp>
        <p:nvSpPr>
          <p:cNvPr id="3" name="Zástupný symbol pro číslo snímku 2">
            <a:extLst>
              <a:ext uri="{FF2B5EF4-FFF2-40B4-BE49-F238E27FC236}">
                <a16:creationId xmlns:a16="http://schemas.microsoft.com/office/drawing/2014/main" id="{74541DCD-DC7E-42E9-A727-CE6F3242BB12}"/>
              </a:ext>
            </a:extLst>
          </p:cNvPr>
          <p:cNvSpPr>
            <a:spLocks noGrp="1"/>
          </p:cNvSpPr>
          <p:nvPr>
            <p:ph type="sldNum" sz="quarter" idx="11"/>
          </p:nvPr>
        </p:nvSpPr>
        <p:spPr/>
        <p:txBody>
          <a:bodyPr/>
          <a:lstStyle/>
          <a:p>
            <a:fld id="{0DE708CC-0C3F-4567-9698-B54C0F35BD31}" type="slidenum">
              <a:rPr lang="cs-CZ" altLang="cs-CZ" noProof="0" smtClean="0"/>
              <a:pPr/>
              <a:t>32</a:t>
            </a:fld>
            <a:endParaRPr lang="cs-CZ" altLang="cs-CZ" noProof="0" dirty="0"/>
          </a:p>
        </p:txBody>
      </p:sp>
      <p:sp>
        <p:nvSpPr>
          <p:cNvPr id="5" name="Nadpis 4">
            <a:extLst>
              <a:ext uri="{FF2B5EF4-FFF2-40B4-BE49-F238E27FC236}">
                <a16:creationId xmlns:a16="http://schemas.microsoft.com/office/drawing/2014/main" id="{34429CF7-0FC3-4AC0-94EF-82A41C8633C5}"/>
              </a:ext>
            </a:extLst>
          </p:cNvPr>
          <p:cNvSpPr>
            <a:spLocks noGrp="1"/>
          </p:cNvSpPr>
          <p:nvPr>
            <p:ph type="title"/>
          </p:nvPr>
        </p:nvSpPr>
        <p:spPr/>
        <p:txBody>
          <a:bodyPr/>
          <a:lstStyle/>
          <a:p>
            <a:r>
              <a:rPr lang="cs-CZ" dirty="0"/>
              <a:t>Problémové situace - únik dat omylem</a:t>
            </a:r>
          </a:p>
        </p:txBody>
      </p:sp>
      <p:sp>
        <p:nvSpPr>
          <p:cNvPr id="6" name="Zástupný obsah 5">
            <a:extLst>
              <a:ext uri="{FF2B5EF4-FFF2-40B4-BE49-F238E27FC236}">
                <a16:creationId xmlns:a16="http://schemas.microsoft.com/office/drawing/2014/main" id="{BAA3D772-8F9F-4574-9950-1A5998DC71E9}"/>
              </a:ext>
            </a:extLst>
          </p:cNvPr>
          <p:cNvSpPr>
            <a:spLocks noGrp="1"/>
          </p:cNvSpPr>
          <p:nvPr>
            <p:ph idx="1"/>
          </p:nvPr>
        </p:nvSpPr>
        <p:spPr/>
        <p:txBody>
          <a:bodyPr/>
          <a:lstStyle/>
          <a:p>
            <a:pPr marL="72000" indent="0">
              <a:lnSpc>
                <a:spcPct val="150000"/>
              </a:lnSpc>
              <a:buNone/>
            </a:pPr>
            <a:r>
              <a:rPr lang="cs-CZ" sz="1600" dirty="0"/>
              <a:t>Způsobené nepozorností či nedbalostí (lze jim předcházet):</a:t>
            </a:r>
          </a:p>
          <a:p>
            <a:pPr>
              <a:lnSpc>
                <a:spcPct val="150000"/>
              </a:lnSpc>
              <a:buFont typeface="Wingdings" panose="05000000000000000000" pitchFamily="2" charset="2"/>
              <a:buChar char="§"/>
            </a:pPr>
            <a:endParaRPr lang="cs-CZ" sz="1600" dirty="0"/>
          </a:p>
          <a:p>
            <a:pPr>
              <a:lnSpc>
                <a:spcPct val="150000"/>
              </a:lnSpc>
              <a:buFont typeface="Wingdings" panose="05000000000000000000" pitchFamily="2" charset="2"/>
              <a:buChar char="§"/>
            </a:pPr>
            <a:r>
              <a:rPr lang="cs-CZ" sz="1600" dirty="0"/>
              <a:t>ztráta informací</a:t>
            </a:r>
          </a:p>
          <a:p>
            <a:pPr lvl="1">
              <a:lnSpc>
                <a:spcPct val="150000"/>
              </a:lnSpc>
              <a:buFont typeface="Wingdings" panose="05000000000000000000" pitchFamily="2" charset="2"/>
              <a:buChar char="§"/>
            </a:pPr>
            <a:r>
              <a:rPr lang="cs-CZ" sz="1600" dirty="0"/>
              <a:t>nastane při selhání techniky (například vada disku), či smazání či skartace uživatelem (omylem)</a:t>
            </a:r>
          </a:p>
          <a:p>
            <a:pPr lvl="1">
              <a:lnSpc>
                <a:spcPct val="150000"/>
              </a:lnSpc>
              <a:buFont typeface="Wingdings" panose="05000000000000000000" pitchFamily="2" charset="2"/>
              <a:buChar char="§"/>
            </a:pPr>
            <a:r>
              <a:rPr lang="pl-PL" sz="1600" dirty="0"/>
              <a:t>informaci nemáte vy ani nikdo jiný –&gt; přestávají existovat</a:t>
            </a:r>
            <a:endParaRPr lang="cs-CZ" sz="1600" dirty="0"/>
          </a:p>
          <a:p>
            <a:pPr lvl="1">
              <a:lnSpc>
                <a:spcPct val="150000"/>
              </a:lnSpc>
              <a:buFont typeface="Wingdings" panose="05000000000000000000" pitchFamily="2" charset="2"/>
              <a:buChar char="§"/>
            </a:pPr>
            <a:r>
              <a:rPr lang="cs-CZ" sz="1600" dirty="0"/>
              <a:t>jediná ochrana jsou pravidelné zálohy</a:t>
            </a:r>
          </a:p>
          <a:p>
            <a:pPr lvl="1">
              <a:lnSpc>
                <a:spcPct val="150000"/>
              </a:lnSpc>
              <a:buFont typeface="Wingdings" panose="05000000000000000000" pitchFamily="2" charset="2"/>
              <a:buChar char="§"/>
            </a:pPr>
            <a:r>
              <a:rPr lang="cs-CZ" sz="1600" dirty="0"/>
              <a:t>následky ztráty dat jsou individuální, záleží na povaze dat.</a:t>
            </a:r>
          </a:p>
          <a:p>
            <a:pPr lvl="1">
              <a:lnSpc>
                <a:spcPct val="150000"/>
              </a:lnSpc>
              <a:buFont typeface="Wingdings" panose="05000000000000000000" pitchFamily="2" charset="2"/>
              <a:buChar char="§"/>
            </a:pPr>
            <a:endParaRPr lang="cs-CZ" sz="1600" dirty="0"/>
          </a:p>
          <a:p>
            <a:pPr>
              <a:lnSpc>
                <a:spcPct val="150000"/>
              </a:lnSpc>
              <a:buFont typeface="Wingdings" panose="05000000000000000000" pitchFamily="2" charset="2"/>
              <a:buChar char="§"/>
            </a:pPr>
            <a:r>
              <a:rPr lang="cs-CZ" sz="1600" dirty="0"/>
              <a:t>nedostupnost informací</a:t>
            </a:r>
          </a:p>
          <a:p>
            <a:pPr lvl="1">
              <a:lnSpc>
                <a:spcPct val="150000"/>
              </a:lnSpc>
              <a:buFont typeface="Wingdings" panose="05000000000000000000" pitchFamily="2" charset="2"/>
              <a:buChar char="§"/>
            </a:pPr>
            <a:r>
              <a:rPr lang="cs-CZ" sz="1600" dirty="0"/>
              <a:t>nemáme přístup na místo uložení (jsme </a:t>
            </a:r>
            <a:r>
              <a:rPr lang="cs-CZ" sz="1600" dirty="0" err="1"/>
              <a:t>offline</a:t>
            </a:r>
            <a:r>
              <a:rPr lang="cs-CZ" sz="1600" dirty="0"/>
              <a:t>), či jsme ztratili přístupové údaje (heslo, klíč)</a:t>
            </a:r>
          </a:p>
          <a:p>
            <a:pPr lvl="1">
              <a:lnSpc>
                <a:spcPct val="150000"/>
              </a:lnSpc>
              <a:buFont typeface="Wingdings" panose="05000000000000000000" pitchFamily="2" charset="2"/>
              <a:buChar char="§"/>
            </a:pPr>
            <a:r>
              <a:rPr lang="cs-CZ" sz="1600" dirty="0"/>
              <a:t>hlavní ochrana jsou pravidelné zálohy</a:t>
            </a:r>
          </a:p>
          <a:p>
            <a:pPr lvl="1">
              <a:lnSpc>
                <a:spcPct val="150000"/>
              </a:lnSpc>
              <a:buFont typeface="Wingdings" panose="05000000000000000000" pitchFamily="2" charset="2"/>
              <a:buChar char="§"/>
            </a:pPr>
            <a:r>
              <a:rPr lang="cs-CZ" sz="1600" dirty="0"/>
              <a:t>sekundární ochrana v některých případech může být záložní přístupová cesta (nebo záloha přístupů)</a:t>
            </a:r>
          </a:p>
          <a:p>
            <a:pPr marL="324000" lvl="1" indent="0">
              <a:lnSpc>
                <a:spcPct val="150000"/>
              </a:lnSpc>
              <a:buNone/>
            </a:pPr>
            <a:endParaRPr lang="cs-CZ" sz="1600" dirty="0"/>
          </a:p>
        </p:txBody>
      </p:sp>
      <p:pic>
        <p:nvPicPr>
          <p:cNvPr id="4" name="Zvuk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604670297"/>
      </p:ext>
    </p:extLst>
  </p:cSld>
  <p:clrMapOvr>
    <a:masterClrMapping/>
  </p:clrMapOvr>
  <mc:AlternateContent xmlns:mc="http://schemas.openxmlformats.org/markup-compatibility/2006" xmlns:p14="http://schemas.microsoft.com/office/powerpoint/2010/main">
    <mc:Choice Requires="p14">
      <p:transition spd="slow" p14:dur="2000" advTm="114052"/>
    </mc:Choice>
    <mc:Fallback xmlns="">
      <p:transition spd="slow" advTm="1140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A60AAF19-37DC-45E4-9208-6A56B6910380}"/>
              </a:ext>
            </a:extLst>
          </p:cNvPr>
          <p:cNvSpPr>
            <a:spLocks noGrp="1"/>
          </p:cNvSpPr>
          <p:nvPr>
            <p:ph type="ftr" sz="quarter" idx="10"/>
          </p:nvPr>
        </p:nvSpPr>
        <p:spPr/>
        <p:txBody>
          <a:bodyPr/>
          <a:lstStyle/>
          <a:p>
            <a:r>
              <a:rPr lang="cs-CZ"/>
              <a:t>Uživatel počítačové sítě – výukové materiály kurzu</a:t>
            </a:r>
            <a:endParaRPr lang="cs-CZ" dirty="0"/>
          </a:p>
        </p:txBody>
      </p:sp>
      <p:sp>
        <p:nvSpPr>
          <p:cNvPr id="3" name="Zástupný symbol pro číslo snímku 2">
            <a:extLst>
              <a:ext uri="{FF2B5EF4-FFF2-40B4-BE49-F238E27FC236}">
                <a16:creationId xmlns:a16="http://schemas.microsoft.com/office/drawing/2014/main" id="{74541DCD-DC7E-42E9-A727-CE6F3242BB12}"/>
              </a:ext>
            </a:extLst>
          </p:cNvPr>
          <p:cNvSpPr>
            <a:spLocks noGrp="1"/>
          </p:cNvSpPr>
          <p:nvPr>
            <p:ph type="sldNum" sz="quarter" idx="11"/>
          </p:nvPr>
        </p:nvSpPr>
        <p:spPr/>
        <p:txBody>
          <a:bodyPr/>
          <a:lstStyle/>
          <a:p>
            <a:fld id="{0DE708CC-0C3F-4567-9698-B54C0F35BD31}" type="slidenum">
              <a:rPr lang="cs-CZ" altLang="cs-CZ" noProof="0" smtClean="0"/>
              <a:pPr/>
              <a:t>33</a:t>
            </a:fld>
            <a:endParaRPr lang="cs-CZ" altLang="cs-CZ" noProof="0" dirty="0"/>
          </a:p>
        </p:txBody>
      </p:sp>
      <p:sp>
        <p:nvSpPr>
          <p:cNvPr id="5" name="Nadpis 4">
            <a:extLst>
              <a:ext uri="{FF2B5EF4-FFF2-40B4-BE49-F238E27FC236}">
                <a16:creationId xmlns:a16="http://schemas.microsoft.com/office/drawing/2014/main" id="{34429CF7-0FC3-4AC0-94EF-82A41C8633C5}"/>
              </a:ext>
            </a:extLst>
          </p:cNvPr>
          <p:cNvSpPr>
            <a:spLocks noGrp="1"/>
          </p:cNvSpPr>
          <p:nvPr>
            <p:ph type="title"/>
          </p:nvPr>
        </p:nvSpPr>
        <p:spPr/>
        <p:txBody>
          <a:bodyPr/>
          <a:lstStyle/>
          <a:p>
            <a:r>
              <a:rPr lang="cs-CZ" dirty="0"/>
              <a:t>Problémové situace – únik dat útokem</a:t>
            </a:r>
          </a:p>
        </p:txBody>
      </p:sp>
      <p:sp>
        <p:nvSpPr>
          <p:cNvPr id="6" name="Zástupný obsah 5">
            <a:extLst>
              <a:ext uri="{FF2B5EF4-FFF2-40B4-BE49-F238E27FC236}">
                <a16:creationId xmlns:a16="http://schemas.microsoft.com/office/drawing/2014/main" id="{BAA3D772-8F9F-4574-9950-1A5998DC71E9}"/>
              </a:ext>
            </a:extLst>
          </p:cNvPr>
          <p:cNvSpPr>
            <a:spLocks noGrp="1"/>
          </p:cNvSpPr>
          <p:nvPr>
            <p:ph idx="1"/>
          </p:nvPr>
        </p:nvSpPr>
        <p:spPr/>
        <p:txBody>
          <a:bodyPr/>
          <a:lstStyle/>
          <a:p>
            <a:pPr marL="72000" indent="0">
              <a:lnSpc>
                <a:spcPct val="150000"/>
              </a:lnSpc>
              <a:buNone/>
            </a:pPr>
            <a:r>
              <a:rPr lang="cs-CZ" sz="1800" dirty="0"/>
              <a:t>Způsobené třetí stranou (útočník, zloděj):</a:t>
            </a:r>
          </a:p>
          <a:p>
            <a:pPr marL="72000" indent="0">
              <a:lnSpc>
                <a:spcPct val="150000"/>
              </a:lnSpc>
              <a:buNone/>
            </a:pPr>
            <a:endParaRPr lang="cs-CZ" sz="1800" dirty="0"/>
          </a:p>
          <a:p>
            <a:pPr>
              <a:lnSpc>
                <a:spcPct val="150000"/>
              </a:lnSpc>
              <a:buFont typeface="Wingdings" panose="05000000000000000000" pitchFamily="2" charset="2"/>
              <a:buChar char="§"/>
            </a:pPr>
            <a:r>
              <a:rPr lang="cs-CZ" sz="1600" dirty="0"/>
              <a:t>odcizení dat</a:t>
            </a:r>
          </a:p>
          <a:p>
            <a:pPr lvl="1">
              <a:lnSpc>
                <a:spcPct val="150000"/>
              </a:lnSpc>
              <a:buFont typeface="Wingdings" panose="05000000000000000000" pitchFamily="2" charset="2"/>
              <a:buChar char="§"/>
            </a:pPr>
            <a:r>
              <a:rPr lang="cs-CZ" sz="1600" dirty="0"/>
              <a:t>nastane při krádeži dat, nebo útoku typu ransomware</a:t>
            </a:r>
          </a:p>
          <a:p>
            <a:pPr lvl="1">
              <a:lnSpc>
                <a:spcPct val="150000"/>
              </a:lnSpc>
              <a:buFont typeface="Wingdings" panose="05000000000000000000" pitchFamily="2" charset="2"/>
              <a:buChar char="§"/>
            </a:pPr>
            <a:r>
              <a:rPr lang="cs-CZ" sz="1600" dirty="0"/>
              <a:t>ochrana dostupnosti jsou pravidelné zálohy </a:t>
            </a:r>
          </a:p>
          <a:p>
            <a:pPr lvl="1">
              <a:lnSpc>
                <a:spcPct val="150000"/>
              </a:lnSpc>
              <a:buFont typeface="Wingdings" panose="05000000000000000000" pitchFamily="2" charset="2"/>
              <a:buChar char="§"/>
            </a:pPr>
            <a:r>
              <a:rPr lang="cs-CZ" sz="1600" dirty="0"/>
              <a:t>ochrana proti zneužití je zabezpečení nosičů dat (šifrování či heslo - externí disk, </a:t>
            </a:r>
            <a:r>
              <a:rPr lang="cs-CZ" sz="1600" dirty="0" err="1"/>
              <a:t>flash</a:t>
            </a:r>
            <a:r>
              <a:rPr lang="cs-CZ" sz="1600" dirty="0"/>
              <a:t> disk, telefon, …)</a:t>
            </a:r>
          </a:p>
          <a:p>
            <a:pPr lvl="1">
              <a:lnSpc>
                <a:spcPct val="150000"/>
              </a:lnSpc>
              <a:buFont typeface="Wingdings" panose="05000000000000000000" pitchFamily="2" charset="2"/>
              <a:buChar char="§"/>
            </a:pPr>
            <a:r>
              <a:rPr lang="cs-CZ" sz="1600" dirty="0"/>
              <a:t>hrozí možnost zneužití dat</a:t>
            </a:r>
          </a:p>
          <a:p>
            <a:pPr lvl="1">
              <a:lnSpc>
                <a:spcPct val="150000"/>
              </a:lnSpc>
              <a:buFont typeface="Wingdings" panose="05000000000000000000" pitchFamily="2" charset="2"/>
              <a:buChar char="§"/>
            </a:pPr>
            <a:endParaRPr lang="cs-CZ" sz="1600" dirty="0"/>
          </a:p>
          <a:p>
            <a:pPr>
              <a:lnSpc>
                <a:spcPct val="150000"/>
              </a:lnSpc>
              <a:buFont typeface="Wingdings" panose="05000000000000000000" pitchFamily="2" charset="2"/>
              <a:buChar char="§"/>
            </a:pPr>
            <a:r>
              <a:rPr lang="cs-CZ" sz="1600" dirty="0"/>
              <a:t>zneužití dat</a:t>
            </a:r>
          </a:p>
          <a:p>
            <a:pPr lvl="1">
              <a:lnSpc>
                <a:spcPct val="150000"/>
              </a:lnSpc>
              <a:buFont typeface="Wingdings" panose="05000000000000000000" pitchFamily="2" charset="2"/>
              <a:buChar char="§"/>
            </a:pPr>
            <a:r>
              <a:rPr lang="cs-CZ" sz="1600" dirty="0"/>
              <a:t>nastane při odcizení dat nebo aktivního napadení útočníkem</a:t>
            </a:r>
          </a:p>
          <a:p>
            <a:pPr lvl="1">
              <a:lnSpc>
                <a:spcPct val="150000"/>
              </a:lnSpc>
              <a:buFont typeface="Wingdings" panose="05000000000000000000" pitchFamily="2" charset="2"/>
              <a:buChar char="§"/>
            </a:pPr>
            <a:r>
              <a:rPr lang="cs-CZ" sz="1600" dirty="0"/>
              <a:t>o data jako taková fyzicky nepřicházíme</a:t>
            </a:r>
          </a:p>
          <a:p>
            <a:pPr lvl="1">
              <a:lnSpc>
                <a:spcPct val="150000"/>
              </a:lnSpc>
              <a:buFont typeface="Wingdings" panose="05000000000000000000" pitchFamily="2" charset="2"/>
              <a:buChar char="§"/>
            </a:pPr>
            <a:r>
              <a:rPr lang="cs-CZ" sz="1600" dirty="0"/>
              <a:t>v případě </a:t>
            </a:r>
            <a:r>
              <a:rPr lang="cs-CZ" sz="1600" dirty="0" err="1"/>
              <a:t>zneužítí</a:t>
            </a:r>
            <a:r>
              <a:rPr lang="cs-CZ" sz="1600" dirty="0"/>
              <a:t> dat jejich hodnota klesá a informace může být použita proti nám</a:t>
            </a:r>
          </a:p>
          <a:p>
            <a:pPr lvl="1">
              <a:lnSpc>
                <a:spcPct val="150000"/>
              </a:lnSpc>
              <a:buFont typeface="Wingdings" panose="05000000000000000000" pitchFamily="2" charset="2"/>
              <a:buChar char="§"/>
            </a:pPr>
            <a:endParaRPr lang="cs-CZ" sz="1000" dirty="0"/>
          </a:p>
        </p:txBody>
      </p:sp>
      <p:pic>
        <p:nvPicPr>
          <p:cNvPr id="4" name="Zvuk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437691867"/>
      </p:ext>
    </p:extLst>
  </p:cSld>
  <p:clrMapOvr>
    <a:masterClrMapping/>
  </p:clrMapOvr>
  <mc:AlternateContent xmlns:mc="http://schemas.openxmlformats.org/markup-compatibility/2006" xmlns:p14="http://schemas.microsoft.com/office/powerpoint/2010/main">
    <mc:Choice Requires="p14">
      <p:transition spd="slow" p14:dur="2000" advTm="50347"/>
    </mc:Choice>
    <mc:Fallback xmlns="">
      <p:transition spd="slow" advTm="503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A60AAF19-37DC-45E4-9208-6A56B6910380}"/>
              </a:ext>
            </a:extLst>
          </p:cNvPr>
          <p:cNvSpPr>
            <a:spLocks noGrp="1"/>
          </p:cNvSpPr>
          <p:nvPr>
            <p:ph type="ftr" sz="quarter" idx="10"/>
          </p:nvPr>
        </p:nvSpPr>
        <p:spPr/>
        <p:txBody>
          <a:bodyPr/>
          <a:lstStyle/>
          <a:p>
            <a:r>
              <a:rPr lang="cs-CZ"/>
              <a:t>Uživatel počítačové sítě – výukové materiály kurzu</a:t>
            </a:r>
            <a:endParaRPr lang="cs-CZ" dirty="0"/>
          </a:p>
        </p:txBody>
      </p:sp>
      <p:sp>
        <p:nvSpPr>
          <p:cNvPr id="3" name="Zástupný symbol pro číslo snímku 2">
            <a:extLst>
              <a:ext uri="{FF2B5EF4-FFF2-40B4-BE49-F238E27FC236}">
                <a16:creationId xmlns:a16="http://schemas.microsoft.com/office/drawing/2014/main" id="{74541DCD-DC7E-42E9-A727-CE6F3242BB12}"/>
              </a:ext>
            </a:extLst>
          </p:cNvPr>
          <p:cNvSpPr>
            <a:spLocks noGrp="1"/>
          </p:cNvSpPr>
          <p:nvPr>
            <p:ph type="sldNum" sz="quarter" idx="11"/>
          </p:nvPr>
        </p:nvSpPr>
        <p:spPr/>
        <p:txBody>
          <a:bodyPr/>
          <a:lstStyle/>
          <a:p>
            <a:fld id="{0DE708CC-0C3F-4567-9698-B54C0F35BD31}" type="slidenum">
              <a:rPr lang="cs-CZ" altLang="cs-CZ" noProof="0" smtClean="0"/>
              <a:pPr/>
              <a:t>34</a:t>
            </a:fld>
            <a:endParaRPr lang="cs-CZ" altLang="cs-CZ" noProof="0" dirty="0"/>
          </a:p>
        </p:txBody>
      </p:sp>
      <p:sp>
        <p:nvSpPr>
          <p:cNvPr id="5" name="Nadpis 4">
            <a:extLst>
              <a:ext uri="{FF2B5EF4-FFF2-40B4-BE49-F238E27FC236}">
                <a16:creationId xmlns:a16="http://schemas.microsoft.com/office/drawing/2014/main" id="{34429CF7-0FC3-4AC0-94EF-82A41C8633C5}"/>
              </a:ext>
            </a:extLst>
          </p:cNvPr>
          <p:cNvSpPr>
            <a:spLocks noGrp="1"/>
          </p:cNvSpPr>
          <p:nvPr>
            <p:ph type="title"/>
          </p:nvPr>
        </p:nvSpPr>
        <p:spPr/>
        <p:txBody>
          <a:bodyPr/>
          <a:lstStyle/>
          <a:p>
            <a:r>
              <a:rPr lang="cs-CZ" dirty="0"/>
              <a:t>Problémové situace – co nám hrozí</a:t>
            </a:r>
          </a:p>
        </p:txBody>
      </p:sp>
      <p:sp>
        <p:nvSpPr>
          <p:cNvPr id="6" name="Zástupný obsah 5">
            <a:extLst>
              <a:ext uri="{FF2B5EF4-FFF2-40B4-BE49-F238E27FC236}">
                <a16:creationId xmlns:a16="http://schemas.microsoft.com/office/drawing/2014/main" id="{BAA3D772-8F9F-4574-9950-1A5998DC71E9}"/>
              </a:ext>
            </a:extLst>
          </p:cNvPr>
          <p:cNvSpPr>
            <a:spLocks noGrp="1"/>
          </p:cNvSpPr>
          <p:nvPr>
            <p:ph idx="1"/>
          </p:nvPr>
        </p:nvSpPr>
        <p:spPr>
          <a:xfrm>
            <a:off x="720000" y="1289980"/>
            <a:ext cx="10753200" cy="4938019"/>
          </a:xfrm>
        </p:spPr>
        <p:txBody>
          <a:bodyPr/>
          <a:lstStyle/>
          <a:p>
            <a:pPr>
              <a:lnSpc>
                <a:spcPct val="150000"/>
              </a:lnSpc>
              <a:buFont typeface="Wingdings" panose="05000000000000000000" pitchFamily="2" charset="2"/>
              <a:buChar char="§"/>
            </a:pPr>
            <a:r>
              <a:rPr lang="cs-CZ" sz="1800" dirty="0"/>
              <a:t>Přímá finanční ztráta (odcizení peněz z účtu přes kreditní kartu)</a:t>
            </a:r>
          </a:p>
          <a:p>
            <a:pPr lvl="1">
              <a:lnSpc>
                <a:spcPct val="150000"/>
              </a:lnSpc>
              <a:buFont typeface="Wingdings" panose="05000000000000000000" pitchFamily="2" charset="2"/>
              <a:buChar char="§"/>
            </a:pPr>
            <a:r>
              <a:rPr lang="cs-CZ" sz="1600" dirty="0"/>
              <a:t>Správné nastavení limitů na kartě</a:t>
            </a:r>
          </a:p>
          <a:p>
            <a:pPr lvl="1">
              <a:lnSpc>
                <a:spcPct val="150000"/>
              </a:lnSpc>
              <a:buFont typeface="Wingdings" panose="05000000000000000000" pitchFamily="2" charset="2"/>
              <a:buChar char="§"/>
            </a:pPr>
            <a:r>
              <a:rPr lang="cs-CZ" sz="1600" dirty="0"/>
              <a:t>Autorizace všech operací přes druhý faktor</a:t>
            </a:r>
          </a:p>
          <a:p>
            <a:pPr>
              <a:lnSpc>
                <a:spcPct val="150000"/>
              </a:lnSpc>
              <a:buFont typeface="Wingdings" panose="05000000000000000000" pitchFamily="2" charset="2"/>
              <a:buChar char="§"/>
            </a:pPr>
            <a:r>
              <a:rPr lang="cs-CZ" sz="1800" dirty="0"/>
              <a:t>Policejní stíhání (obvinění z použití PC k nelegálním aktivitám)</a:t>
            </a:r>
          </a:p>
          <a:p>
            <a:pPr>
              <a:lnSpc>
                <a:spcPct val="150000"/>
              </a:lnSpc>
              <a:buFont typeface="Wingdings" panose="05000000000000000000" pitchFamily="2" charset="2"/>
              <a:buChar char="§"/>
            </a:pPr>
            <a:r>
              <a:rPr lang="cs-CZ" sz="1800" dirty="0"/>
              <a:t>Problémy v zaměstnání (zablokovaný email, VPN, …)</a:t>
            </a:r>
          </a:p>
          <a:p>
            <a:pPr>
              <a:lnSpc>
                <a:spcPct val="150000"/>
              </a:lnSpc>
              <a:buFont typeface="Wingdings" panose="05000000000000000000" pitchFamily="2" charset="2"/>
              <a:buChar char="§"/>
            </a:pPr>
            <a:r>
              <a:rPr lang="cs-CZ" sz="1800" dirty="0"/>
              <a:t>Vydírání a diskreditace (zveřejnění citlivých informací, fotografií, e-mailů…)</a:t>
            </a:r>
          </a:p>
          <a:p>
            <a:pPr>
              <a:lnSpc>
                <a:spcPct val="150000"/>
              </a:lnSpc>
              <a:buFont typeface="Wingdings" panose="05000000000000000000" pitchFamily="2" charset="2"/>
              <a:buChar char="§"/>
            </a:pPr>
            <a:r>
              <a:rPr lang="cs-CZ" sz="1800" dirty="0"/>
              <a:t>Ztráta dat (</a:t>
            </a:r>
            <a:r>
              <a:rPr lang="cs-CZ" sz="1800" dirty="0" err="1"/>
              <a:t>RansomWare</a:t>
            </a:r>
            <a:r>
              <a:rPr lang="cs-CZ" sz="1800" dirty="0"/>
              <a:t>) </a:t>
            </a:r>
          </a:p>
          <a:p>
            <a:pPr lvl="1">
              <a:lnSpc>
                <a:spcPct val="150000"/>
              </a:lnSpc>
              <a:buFont typeface="Wingdings" panose="05000000000000000000" pitchFamily="2" charset="2"/>
              <a:buChar char="§"/>
            </a:pPr>
            <a:r>
              <a:rPr lang="cs-CZ" sz="1800" dirty="0" err="1"/>
              <a:t>WannaCry</a:t>
            </a:r>
            <a:r>
              <a:rPr lang="cs-CZ" sz="1800" dirty="0"/>
              <a:t> (květen 2017)</a:t>
            </a:r>
          </a:p>
          <a:p>
            <a:pPr lvl="1">
              <a:lnSpc>
                <a:spcPct val="150000"/>
              </a:lnSpc>
              <a:buFont typeface="Wingdings" panose="05000000000000000000" pitchFamily="2" charset="2"/>
              <a:buChar char="§"/>
            </a:pPr>
            <a:r>
              <a:rPr lang="cs-CZ" sz="1800" dirty="0"/>
              <a:t>Benešovská nemocnice (prosinec 2019) </a:t>
            </a:r>
          </a:p>
          <a:p>
            <a:pPr lvl="2">
              <a:lnSpc>
                <a:spcPct val="150000"/>
              </a:lnSpc>
            </a:pPr>
            <a:r>
              <a:rPr lang="cs-CZ" sz="1400" dirty="0"/>
              <a:t>Při ransomwarovém útoku na nemocnici v Benešově na konci roku 2019 byly zašifrovány síťové disky všech zařízení v síti a nemocnice byla vyřazena z chodu na více než 3 týdny.</a:t>
            </a:r>
          </a:p>
          <a:p>
            <a:pPr lvl="1">
              <a:lnSpc>
                <a:spcPct val="150000"/>
              </a:lnSpc>
              <a:buFont typeface="Wingdings" panose="05000000000000000000" pitchFamily="2" charset="2"/>
              <a:buChar char="§"/>
            </a:pPr>
            <a:r>
              <a:rPr lang="cs-CZ" sz="1800" dirty="0"/>
              <a:t>FN Brno – </a:t>
            </a:r>
            <a:r>
              <a:rPr lang="cs-CZ" sz="1400" dirty="0"/>
              <a:t>v roce 2020 zažila FN Brno podobný útok, byly odstaveny životně důležité nemocniční systémy, odkládaly se operace, byly velké finanční ztráty.</a:t>
            </a:r>
          </a:p>
          <a:p>
            <a:pPr lvl="2">
              <a:lnSpc>
                <a:spcPct val="150000"/>
              </a:lnSpc>
              <a:buFont typeface="Wingdings" panose="05000000000000000000" pitchFamily="2" charset="2"/>
              <a:buChar char="§"/>
            </a:pPr>
            <a:endParaRPr lang="cs-CZ" sz="1400" dirty="0"/>
          </a:p>
        </p:txBody>
      </p:sp>
      <p:pic>
        <p:nvPicPr>
          <p:cNvPr id="4" name="Zvuk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1886122"/>
      </p:ext>
    </p:extLst>
  </p:cSld>
  <p:clrMapOvr>
    <a:masterClrMapping/>
  </p:clrMapOvr>
  <mc:AlternateContent xmlns:mc="http://schemas.openxmlformats.org/markup-compatibility/2006" xmlns:p14="http://schemas.microsoft.com/office/powerpoint/2010/main">
    <mc:Choice Requires="p14">
      <p:transition spd="slow" p14:dur="2000" advTm="146348"/>
    </mc:Choice>
    <mc:Fallback xmlns="">
      <p:transition spd="slow" advTm="1463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A60AAF19-37DC-45E4-9208-6A56B6910380}"/>
              </a:ext>
            </a:extLst>
          </p:cNvPr>
          <p:cNvSpPr>
            <a:spLocks noGrp="1"/>
          </p:cNvSpPr>
          <p:nvPr>
            <p:ph type="ftr" sz="quarter" idx="10"/>
          </p:nvPr>
        </p:nvSpPr>
        <p:spPr/>
        <p:txBody>
          <a:bodyPr/>
          <a:lstStyle/>
          <a:p>
            <a:r>
              <a:rPr lang="cs-CZ"/>
              <a:t>Uživatel počítačové sítě – výukové materiály kurzu</a:t>
            </a:r>
            <a:endParaRPr lang="cs-CZ" dirty="0"/>
          </a:p>
        </p:txBody>
      </p:sp>
      <p:sp>
        <p:nvSpPr>
          <p:cNvPr id="3" name="Zástupný symbol pro číslo snímku 2">
            <a:extLst>
              <a:ext uri="{FF2B5EF4-FFF2-40B4-BE49-F238E27FC236}">
                <a16:creationId xmlns:a16="http://schemas.microsoft.com/office/drawing/2014/main" id="{74541DCD-DC7E-42E9-A727-CE6F3242BB12}"/>
              </a:ext>
            </a:extLst>
          </p:cNvPr>
          <p:cNvSpPr>
            <a:spLocks noGrp="1"/>
          </p:cNvSpPr>
          <p:nvPr>
            <p:ph type="sldNum" sz="quarter" idx="11"/>
          </p:nvPr>
        </p:nvSpPr>
        <p:spPr/>
        <p:txBody>
          <a:bodyPr/>
          <a:lstStyle/>
          <a:p>
            <a:fld id="{0DE708CC-0C3F-4567-9698-B54C0F35BD31}" type="slidenum">
              <a:rPr lang="cs-CZ" altLang="cs-CZ" noProof="0" smtClean="0"/>
              <a:pPr/>
              <a:t>4</a:t>
            </a:fld>
            <a:endParaRPr lang="cs-CZ" altLang="cs-CZ" noProof="0" dirty="0"/>
          </a:p>
        </p:txBody>
      </p:sp>
      <p:sp>
        <p:nvSpPr>
          <p:cNvPr id="5" name="Nadpis 4">
            <a:extLst>
              <a:ext uri="{FF2B5EF4-FFF2-40B4-BE49-F238E27FC236}">
                <a16:creationId xmlns:a16="http://schemas.microsoft.com/office/drawing/2014/main" id="{34429CF7-0FC3-4AC0-94EF-82A41C8633C5}"/>
              </a:ext>
            </a:extLst>
          </p:cNvPr>
          <p:cNvSpPr>
            <a:spLocks noGrp="1"/>
          </p:cNvSpPr>
          <p:nvPr>
            <p:ph type="title"/>
          </p:nvPr>
        </p:nvSpPr>
        <p:spPr/>
        <p:txBody>
          <a:bodyPr/>
          <a:lstStyle/>
          <a:p>
            <a:r>
              <a:rPr lang="cs-CZ" dirty="0"/>
              <a:t>Počítačová bezpečnost</a:t>
            </a:r>
          </a:p>
        </p:txBody>
      </p:sp>
      <p:sp>
        <p:nvSpPr>
          <p:cNvPr id="6" name="Zástupný obsah 5">
            <a:extLst>
              <a:ext uri="{FF2B5EF4-FFF2-40B4-BE49-F238E27FC236}">
                <a16:creationId xmlns:a16="http://schemas.microsoft.com/office/drawing/2014/main" id="{BAA3D772-8F9F-4574-9950-1A5998DC71E9}"/>
              </a:ext>
            </a:extLst>
          </p:cNvPr>
          <p:cNvSpPr>
            <a:spLocks noGrp="1"/>
          </p:cNvSpPr>
          <p:nvPr>
            <p:ph idx="1"/>
          </p:nvPr>
        </p:nvSpPr>
        <p:spPr/>
        <p:txBody>
          <a:bodyPr/>
          <a:lstStyle/>
          <a:p>
            <a:pPr>
              <a:lnSpc>
                <a:spcPct val="150000"/>
              </a:lnSpc>
              <a:buFont typeface="Wingdings" panose="05000000000000000000" pitchFamily="2" charset="2"/>
              <a:buChar char="§"/>
            </a:pPr>
            <a:r>
              <a:rPr lang="cs-CZ" sz="1800" dirty="0"/>
              <a:t>je součástí informační bezpečnosti</a:t>
            </a:r>
          </a:p>
          <a:p>
            <a:pPr>
              <a:lnSpc>
                <a:spcPct val="150000"/>
              </a:lnSpc>
              <a:buFont typeface="Wingdings" panose="05000000000000000000" pitchFamily="2" charset="2"/>
              <a:buChar char="§"/>
            </a:pPr>
            <a:r>
              <a:rPr lang="cs-CZ" sz="1800" dirty="0"/>
              <a:t>zabývá se tou částí bezpečnosti, která souvisí s ICT</a:t>
            </a:r>
          </a:p>
          <a:p>
            <a:pPr lvl="1">
              <a:lnSpc>
                <a:spcPct val="150000"/>
              </a:lnSpc>
              <a:buFont typeface="Wingdings" panose="05000000000000000000" pitchFamily="2" charset="2"/>
              <a:buChar char="§"/>
            </a:pPr>
            <a:r>
              <a:rPr lang="cs-CZ" sz="1400" dirty="0"/>
              <a:t>Síťová bezpečnost</a:t>
            </a:r>
          </a:p>
          <a:p>
            <a:pPr lvl="1">
              <a:lnSpc>
                <a:spcPct val="150000"/>
              </a:lnSpc>
              <a:buFont typeface="Wingdings" panose="05000000000000000000" pitchFamily="2" charset="2"/>
              <a:buChar char="§"/>
            </a:pPr>
            <a:r>
              <a:rPr lang="cs-CZ" sz="1400" dirty="0"/>
              <a:t>Internetová bezpečnost</a:t>
            </a:r>
          </a:p>
          <a:p>
            <a:pPr lvl="1">
              <a:lnSpc>
                <a:spcPct val="150000"/>
              </a:lnSpc>
              <a:buFont typeface="Wingdings" panose="05000000000000000000" pitchFamily="2" charset="2"/>
              <a:buChar char="§"/>
            </a:pPr>
            <a:r>
              <a:rPr lang="cs-CZ" sz="1400" dirty="0"/>
              <a:t>Bezpečnost koncových zařízení</a:t>
            </a:r>
          </a:p>
          <a:p>
            <a:pPr lvl="1">
              <a:lnSpc>
                <a:spcPct val="150000"/>
              </a:lnSpc>
              <a:buFont typeface="Wingdings" panose="05000000000000000000" pitchFamily="2" charset="2"/>
              <a:buChar char="§"/>
            </a:pPr>
            <a:r>
              <a:rPr lang="cs-CZ" sz="1400" dirty="0"/>
              <a:t>Kryptografie (PKI a certifikační autority, e-podpis, e-archivace)</a:t>
            </a:r>
          </a:p>
          <a:p>
            <a:pPr lvl="1">
              <a:lnSpc>
                <a:spcPct val="150000"/>
              </a:lnSpc>
              <a:buFont typeface="Wingdings" panose="05000000000000000000" pitchFamily="2" charset="2"/>
              <a:buChar char="§"/>
            </a:pPr>
            <a:r>
              <a:rPr lang="cs-CZ" sz="1400" dirty="0"/>
              <a:t>Speciální prostředky (odposlech, sledování)</a:t>
            </a:r>
          </a:p>
          <a:p>
            <a:pPr>
              <a:lnSpc>
                <a:spcPct val="150000"/>
              </a:lnSpc>
              <a:buFont typeface="Wingdings" panose="05000000000000000000" pitchFamily="2" charset="2"/>
              <a:buChar char="§"/>
            </a:pPr>
            <a:r>
              <a:rPr lang="cs-CZ" sz="1800" dirty="0"/>
              <a:t>cílem je </a:t>
            </a:r>
          </a:p>
          <a:p>
            <a:pPr lvl="1">
              <a:lnSpc>
                <a:spcPct val="150000"/>
              </a:lnSpc>
              <a:buFont typeface="Wingdings" panose="05000000000000000000" pitchFamily="2" charset="2"/>
              <a:buChar char="§"/>
            </a:pPr>
            <a:r>
              <a:rPr lang="cs-CZ" sz="1400" dirty="0"/>
              <a:t>předcházet počítačovým útokům</a:t>
            </a:r>
          </a:p>
          <a:p>
            <a:pPr lvl="1">
              <a:lnSpc>
                <a:spcPct val="150000"/>
              </a:lnSpc>
              <a:buFont typeface="Wingdings" panose="05000000000000000000" pitchFamily="2" charset="2"/>
              <a:buChar char="§"/>
            </a:pPr>
            <a:r>
              <a:rPr lang="cs-CZ" sz="1400" dirty="0"/>
              <a:t>zajistit bezpečný provoz</a:t>
            </a:r>
          </a:p>
          <a:p>
            <a:pPr lvl="1">
              <a:lnSpc>
                <a:spcPct val="150000"/>
              </a:lnSpc>
              <a:buFont typeface="Wingdings" panose="05000000000000000000" pitchFamily="2" charset="2"/>
              <a:buChar char="§"/>
            </a:pPr>
            <a:r>
              <a:rPr lang="cs-CZ" sz="1400" dirty="0"/>
              <a:t>omezit pravděpodobnost výskytu rizik</a:t>
            </a:r>
          </a:p>
        </p:txBody>
      </p:sp>
      <p:pic>
        <p:nvPicPr>
          <p:cNvPr id="7" name="Zvuk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159549217"/>
      </p:ext>
    </p:extLst>
  </p:cSld>
  <p:clrMapOvr>
    <a:masterClrMapping/>
  </p:clrMapOvr>
  <mc:AlternateContent xmlns:mc="http://schemas.openxmlformats.org/markup-compatibility/2006" xmlns:p14="http://schemas.microsoft.com/office/powerpoint/2010/main">
    <mc:Choice Requires="p14">
      <p:transition spd="slow" p14:dur="2000" advTm="92216"/>
    </mc:Choice>
    <mc:Fallback xmlns="">
      <p:transition spd="slow" advTm="922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A60AAF19-37DC-45E4-9208-6A56B6910380}"/>
              </a:ext>
            </a:extLst>
          </p:cNvPr>
          <p:cNvSpPr>
            <a:spLocks noGrp="1"/>
          </p:cNvSpPr>
          <p:nvPr>
            <p:ph type="ftr" sz="quarter" idx="10"/>
          </p:nvPr>
        </p:nvSpPr>
        <p:spPr/>
        <p:txBody>
          <a:bodyPr/>
          <a:lstStyle/>
          <a:p>
            <a:r>
              <a:rPr lang="cs-CZ"/>
              <a:t>Uživatel počítačové sítě – výukové materiály kurzu</a:t>
            </a:r>
            <a:endParaRPr lang="cs-CZ" dirty="0"/>
          </a:p>
        </p:txBody>
      </p:sp>
      <p:sp>
        <p:nvSpPr>
          <p:cNvPr id="3" name="Zástupný symbol pro číslo snímku 2">
            <a:extLst>
              <a:ext uri="{FF2B5EF4-FFF2-40B4-BE49-F238E27FC236}">
                <a16:creationId xmlns:a16="http://schemas.microsoft.com/office/drawing/2014/main" id="{74541DCD-DC7E-42E9-A727-CE6F3242BB12}"/>
              </a:ext>
            </a:extLst>
          </p:cNvPr>
          <p:cNvSpPr>
            <a:spLocks noGrp="1"/>
          </p:cNvSpPr>
          <p:nvPr>
            <p:ph type="sldNum" sz="quarter" idx="11"/>
          </p:nvPr>
        </p:nvSpPr>
        <p:spPr/>
        <p:txBody>
          <a:bodyPr/>
          <a:lstStyle/>
          <a:p>
            <a:fld id="{0DE708CC-0C3F-4567-9698-B54C0F35BD31}" type="slidenum">
              <a:rPr lang="cs-CZ" altLang="cs-CZ" noProof="0" smtClean="0"/>
              <a:pPr/>
              <a:t>5</a:t>
            </a:fld>
            <a:endParaRPr lang="cs-CZ" altLang="cs-CZ" noProof="0" dirty="0"/>
          </a:p>
        </p:txBody>
      </p:sp>
      <p:sp>
        <p:nvSpPr>
          <p:cNvPr id="5" name="Nadpis 4">
            <a:extLst>
              <a:ext uri="{FF2B5EF4-FFF2-40B4-BE49-F238E27FC236}">
                <a16:creationId xmlns:a16="http://schemas.microsoft.com/office/drawing/2014/main" id="{34429CF7-0FC3-4AC0-94EF-82A41C8633C5}"/>
              </a:ext>
            </a:extLst>
          </p:cNvPr>
          <p:cNvSpPr>
            <a:spLocks noGrp="1"/>
          </p:cNvSpPr>
          <p:nvPr>
            <p:ph type="title"/>
          </p:nvPr>
        </p:nvSpPr>
        <p:spPr/>
        <p:txBody>
          <a:bodyPr/>
          <a:lstStyle/>
          <a:p>
            <a:r>
              <a:rPr lang="cs-CZ" dirty="0"/>
              <a:t>Počítačová bezpečnost</a:t>
            </a:r>
          </a:p>
        </p:txBody>
      </p:sp>
      <p:sp>
        <p:nvSpPr>
          <p:cNvPr id="6" name="Zástupný obsah 5">
            <a:extLst>
              <a:ext uri="{FF2B5EF4-FFF2-40B4-BE49-F238E27FC236}">
                <a16:creationId xmlns:a16="http://schemas.microsoft.com/office/drawing/2014/main" id="{BAA3D772-8F9F-4574-9950-1A5998DC71E9}"/>
              </a:ext>
            </a:extLst>
          </p:cNvPr>
          <p:cNvSpPr>
            <a:spLocks noGrp="1"/>
          </p:cNvSpPr>
          <p:nvPr>
            <p:ph idx="1"/>
          </p:nvPr>
        </p:nvSpPr>
        <p:spPr/>
        <p:txBody>
          <a:bodyPr/>
          <a:lstStyle/>
          <a:p>
            <a:pPr>
              <a:lnSpc>
                <a:spcPct val="150000"/>
              </a:lnSpc>
              <a:buFont typeface="Wingdings" panose="05000000000000000000" pitchFamily="2" charset="2"/>
              <a:buChar char="§"/>
            </a:pPr>
            <a:r>
              <a:rPr lang="cs-CZ" sz="1800" dirty="0"/>
              <a:t>se týká:</a:t>
            </a:r>
          </a:p>
          <a:p>
            <a:pPr lvl="1">
              <a:lnSpc>
                <a:spcPct val="150000"/>
              </a:lnSpc>
              <a:buFont typeface="Wingdings" panose="05000000000000000000" pitchFamily="2" charset="2"/>
              <a:buChar char="§"/>
            </a:pPr>
            <a:r>
              <a:rPr lang="cs-CZ" sz="1400" dirty="0"/>
              <a:t>koncových zařízení, (osobní počítače, mobilní zařízení) tak </a:t>
            </a:r>
          </a:p>
          <a:p>
            <a:pPr lvl="1">
              <a:lnSpc>
                <a:spcPct val="150000"/>
              </a:lnSpc>
              <a:buFont typeface="Wingdings" panose="05000000000000000000" pitchFamily="2" charset="2"/>
              <a:buChar char="§"/>
            </a:pPr>
            <a:r>
              <a:rPr lang="cs-CZ" sz="1400" dirty="0"/>
              <a:t>všech ostatních částí IT infrastruktury, zejména serverů a počítačové sítě. </a:t>
            </a:r>
          </a:p>
          <a:p>
            <a:pPr lvl="1">
              <a:lnSpc>
                <a:spcPct val="150000"/>
              </a:lnSpc>
              <a:buFont typeface="Wingdings" panose="05000000000000000000" pitchFamily="2" charset="2"/>
              <a:buChar char="§"/>
            </a:pPr>
            <a:endParaRPr lang="cs-CZ" sz="1400" dirty="0"/>
          </a:p>
          <a:p>
            <a:pPr>
              <a:lnSpc>
                <a:spcPct val="150000"/>
              </a:lnSpc>
              <a:buFont typeface="Wingdings" panose="05000000000000000000" pitchFamily="2" charset="2"/>
              <a:buChar char="§"/>
            </a:pPr>
            <a:r>
              <a:rPr lang="cs-CZ" sz="1800" dirty="0"/>
              <a:t>zahrnuje zhruba tyto činnosti:</a:t>
            </a:r>
          </a:p>
          <a:p>
            <a:pPr lvl="1">
              <a:lnSpc>
                <a:spcPct val="150000"/>
              </a:lnSpc>
              <a:buFont typeface="Wingdings" panose="05000000000000000000" pitchFamily="2" charset="2"/>
              <a:buChar char="§"/>
            </a:pPr>
            <a:r>
              <a:rPr lang="cs-CZ" sz="1400" dirty="0"/>
              <a:t>Zabezpečení ochrany před neoprávněnou fyzickou manipulací s IT (fyzická krádež)</a:t>
            </a:r>
          </a:p>
          <a:p>
            <a:pPr lvl="1">
              <a:lnSpc>
                <a:spcPct val="150000"/>
              </a:lnSpc>
              <a:buFont typeface="Wingdings" panose="05000000000000000000" pitchFamily="2" charset="2"/>
              <a:buChar char="§"/>
            </a:pPr>
            <a:r>
              <a:rPr lang="cs-CZ" sz="1400" dirty="0"/>
              <a:t>Zabezpečení přístupu k datům (autentizace a autorizace)</a:t>
            </a:r>
          </a:p>
          <a:p>
            <a:pPr lvl="1">
              <a:lnSpc>
                <a:spcPct val="150000"/>
              </a:lnSpc>
              <a:buFont typeface="Wingdings" panose="05000000000000000000" pitchFamily="2" charset="2"/>
              <a:buChar char="§"/>
            </a:pPr>
            <a:r>
              <a:rPr lang="cs-CZ" sz="1400" dirty="0"/>
              <a:t>Zabezpečení ochrany před neoprávněnou manipulací s daty (narušení celistvosti, důvěrnosti a dostupnosti)</a:t>
            </a:r>
          </a:p>
          <a:p>
            <a:pPr lvl="1">
              <a:lnSpc>
                <a:spcPct val="150000"/>
              </a:lnSpc>
              <a:buFont typeface="Wingdings" panose="05000000000000000000" pitchFamily="2" charset="2"/>
              <a:buChar char="§"/>
            </a:pPr>
            <a:r>
              <a:rPr lang="cs-CZ" sz="1400" dirty="0"/>
              <a:t>Zajištění zálohování dat (plán obnovy)</a:t>
            </a:r>
          </a:p>
          <a:p>
            <a:pPr lvl="1">
              <a:lnSpc>
                <a:spcPct val="150000"/>
              </a:lnSpc>
              <a:buFont typeface="Wingdings" panose="05000000000000000000" pitchFamily="2" charset="2"/>
              <a:buChar char="§"/>
            </a:pPr>
            <a:r>
              <a:rPr lang="cs-CZ" sz="1400" dirty="0"/>
              <a:t>Zabezpečení ochrany software před krádeží (ochrana autorského práva)</a:t>
            </a:r>
          </a:p>
          <a:p>
            <a:pPr lvl="1">
              <a:lnSpc>
                <a:spcPct val="150000"/>
              </a:lnSpc>
              <a:buFont typeface="Wingdings" panose="05000000000000000000" pitchFamily="2" charset="2"/>
              <a:buChar char="§"/>
            </a:pPr>
            <a:r>
              <a:rPr lang="cs-CZ" sz="1400" dirty="0"/>
              <a:t>Zabezpečení komunikace a přenosu dat (kryptografie)</a:t>
            </a:r>
          </a:p>
        </p:txBody>
      </p:sp>
      <p:pic>
        <p:nvPicPr>
          <p:cNvPr id="10" name="Zvuk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345277338"/>
      </p:ext>
    </p:extLst>
  </p:cSld>
  <p:clrMapOvr>
    <a:masterClrMapping/>
  </p:clrMapOvr>
  <mc:AlternateContent xmlns:mc="http://schemas.openxmlformats.org/markup-compatibility/2006" xmlns:p14="http://schemas.microsoft.com/office/powerpoint/2010/main">
    <mc:Choice Requires="p14">
      <p:transition spd="slow" p14:dur="2000" advTm="100248"/>
    </mc:Choice>
    <mc:Fallback xmlns="">
      <p:transition spd="slow" advTm="1002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A60AAF19-37DC-45E4-9208-6A56B6910380}"/>
              </a:ext>
            </a:extLst>
          </p:cNvPr>
          <p:cNvSpPr>
            <a:spLocks noGrp="1"/>
          </p:cNvSpPr>
          <p:nvPr>
            <p:ph type="ftr" sz="quarter" idx="10"/>
          </p:nvPr>
        </p:nvSpPr>
        <p:spPr/>
        <p:txBody>
          <a:bodyPr/>
          <a:lstStyle/>
          <a:p>
            <a:r>
              <a:rPr lang="cs-CZ"/>
              <a:t>Uživatel počítačové sítě – výukové materiály kurzu</a:t>
            </a:r>
            <a:endParaRPr lang="cs-CZ" dirty="0"/>
          </a:p>
        </p:txBody>
      </p:sp>
      <p:sp>
        <p:nvSpPr>
          <p:cNvPr id="3" name="Zástupný symbol pro číslo snímku 2">
            <a:extLst>
              <a:ext uri="{FF2B5EF4-FFF2-40B4-BE49-F238E27FC236}">
                <a16:creationId xmlns:a16="http://schemas.microsoft.com/office/drawing/2014/main" id="{74541DCD-DC7E-42E9-A727-CE6F3242BB12}"/>
              </a:ext>
            </a:extLst>
          </p:cNvPr>
          <p:cNvSpPr>
            <a:spLocks noGrp="1"/>
          </p:cNvSpPr>
          <p:nvPr>
            <p:ph type="sldNum" sz="quarter" idx="11"/>
          </p:nvPr>
        </p:nvSpPr>
        <p:spPr/>
        <p:txBody>
          <a:bodyPr/>
          <a:lstStyle/>
          <a:p>
            <a:fld id="{0DE708CC-0C3F-4567-9698-B54C0F35BD31}" type="slidenum">
              <a:rPr lang="cs-CZ" altLang="cs-CZ" noProof="0" smtClean="0"/>
              <a:pPr/>
              <a:t>6</a:t>
            </a:fld>
            <a:endParaRPr lang="cs-CZ" altLang="cs-CZ" noProof="0" dirty="0"/>
          </a:p>
        </p:txBody>
      </p:sp>
      <p:sp>
        <p:nvSpPr>
          <p:cNvPr id="5" name="Nadpis 4">
            <a:extLst>
              <a:ext uri="{FF2B5EF4-FFF2-40B4-BE49-F238E27FC236}">
                <a16:creationId xmlns:a16="http://schemas.microsoft.com/office/drawing/2014/main" id="{34429CF7-0FC3-4AC0-94EF-82A41C8633C5}"/>
              </a:ext>
            </a:extLst>
          </p:cNvPr>
          <p:cNvSpPr>
            <a:spLocks noGrp="1"/>
          </p:cNvSpPr>
          <p:nvPr>
            <p:ph type="title"/>
          </p:nvPr>
        </p:nvSpPr>
        <p:spPr/>
        <p:txBody>
          <a:bodyPr/>
          <a:lstStyle/>
          <a:p>
            <a:r>
              <a:rPr lang="cs-CZ" dirty="0"/>
              <a:t>Bezpečnost dat především</a:t>
            </a:r>
          </a:p>
        </p:txBody>
      </p:sp>
      <p:sp>
        <p:nvSpPr>
          <p:cNvPr id="6" name="Zástupný obsah 5">
            <a:extLst>
              <a:ext uri="{FF2B5EF4-FFF2-40B4-BE49-F238E27FC236}">
                <a16:creationId xmlns:a16="http://schemas.microsoft.com/office/drawing/2014/main" id="{BAA3D772-8F9F-4574-9950-1A5998DC71E9}"/>
              </a:ext>
            </a:extLst>
          </p:cNvPr>
          <p:cNvSpPr>
            <a:spLocks noGrp="1"/>
          </p:cNvSpPr>
          <p:nvPr>
            <p:ph idx="1"/>
          </p:nvPr>
        </p:nvSpPr>
        <p:spPr/>
        <p:txBody>
          <a:bodyPr/>
          <a:lstStyle/>
          <a:p>
            <a:pPr>
              <a:lnSpc>
                <a:spcPct val="150000"/>
              </a:lnSpc>
              <a:buFont typeface="Wingdings" panose="05000000000000000000" pitchFamily="2" charset="2"/>
              <a:buChar char="§"/>
            </a:pPr>
            <a:r>
              <a:rPr lang="cs-CZ" sz="1800" dirty="0"/>
              <a:t>data jsou to nejcennější elektronické aktivum jaké máme</a:t>
            </a:r>
          </a:p>
          <a:p>
            <a:pPr>
              <a:lnSpc>
                <a:spcPct val="150000"/>
              </a:lnSpc>
              <a:buFont typeface="Wingdings" panose="05000000000000000000" pitchFamily="2" charset="2"/>
              <a:buChar char="§"/>
            </a:pPr>
            <a:r>
              <a:rPr lang="cs-CZ" sz="1800" dirty="0"/>
              <a:t>aby mohly být správně využité, musí být </a:t>
            </a:r>
            <a:r>
              <a:rPr lang="cs-CZ" sz="1800" b="1" dirty="0">
                <a:solidFill>
                  <a:srgbClr val="0000DC"/>
                </a:solidFill>
              </a:rPr>
              <a:t>dostupné a to jen oprávněným osobám</a:t>
            </a:r>
            <a:endParaRPr lang="cs-CZ" sz="1800" dirty="0">
              <a:solidFill>
                <a:srgbClr val="0000DC"/>
              </a:solidFill>
            </a:endParaRPr>
          </a:p>
          <a:p>
            <a:pPr>
              <a:lnSpc>
                <a:spcPct val="150000"/>
              </a:lnSpc>
              <a:buFont typeface="Wingdings" panose="05000000000000000000" pitchFamily="2" charset="2"/>
              <a:buChar char="§"/>
            </a:pPr>
            <a:r>
              <a:rPr lang="cs-CZ" sz="1800" dirty="0"/>
              <a:t>aby mohly být chráněné, musí být zajištěno</a:t>
            </a:r>
          </a:p>
          <a:p>
            <a:pPr lvl="1">
              <a:lnSpc>
                <a:spcPct val="150000"/>
              </a:lnSpc>
              <a:buFont typeface="Wingdings" panose="05000000000000000000" pitchFamily="2" charset="2"/>
              <a:buChar char="§"/>
            </a:pPr>
            <a:r>
              <a:rPr lang="cs-CZ" sz="1800" dirty="0"/>
              <a:t>abychom o ně nějakým způsobem nepřišli</a:t>
            </a:r>
          </a:p>
          <a:p>
            <a:pPr lvl="1">
              <a:lnSpc>
                <a:spcPct val="150000"/>
              </a:lnSpc>
              <a:buFont typeface="Wingdings" panose="05000000000000000000" pitchFamily="2" charset="2"/>
              <a:buChar char="§"/>
            </a:pPr>
            <a:r>
              <a:rPr lang="cs-CZ" sz="1800" dirty="0"/>
              <a:t>aby neskončily v nesprávných rukách</a:t>
            </a:r>
          </a:p>
          <a:p>
            <a:pPr>
              <a:lnSpc>
                <a:spcPct val="150000"/>
              </a:lnSpc>
              <a:buFont typeface="Wingdings" panose="05000000000000000000" pitchFamily="2" charset="2"/>
              <a:buChar char="§"/>
            </a:pPr>
            <a:r>
              <a:rPr lang="cs-CZ" sz="1800" dirty="0"/>
              <a:t>následky ztráty jsou ale individuální, záleží na povaze dat</a:t>
            </a:r>
          </a:p>
          <a:p>
            <a:pPr lvl="1">
              <a:lnSpc>
                <a:spcPct val="150000"/>
              </a:lnSpc>
              <a:buFont typeface="Wingdings" panose="05000000000000000000" pitchFamily="2" charset="2"/>
              <a:buChar char="§"/>
            </a:pPr>
            <a:r>
              <a:rPr lang="cs-CZ" sz="1800" dirty="0"/>
              <a:t>pokud o ně přijdeme nebo naše klíčové informace získá konkurence, může to také znamenat konec naše podnikání nebo fungování</a:t>
            </a:r>
          </a:p>
          <a:p>
            <a:pPr lvl="1">
              <a:lnSpc>
                <a:spcPct val="150000"/>
              </a:lnSpc>
              <a:buFont typeface="Wingdings" panose="05000000000000000000" pitchFamily="2" charset="2"/>
              <a:buChar char="§"/>
            </a:pPr>
            <a:r>
              <a:rPr lang="cs-CZ" sz="1800" dirty="0"/>
              <a:t>pokud jde o osobní nebo citlivá data, mohou být využita k vydírání nebo kompromitaci uživatele</a:t>
            </a:r>
          </a:p>
          <a:p>
            <a:pPr>
              <a:buFont typeface="Wingdings" panose="05000000000000000000" pitchFamily="2" charset="2"/>
              <a:buChar char="§"/>
            </a:pPr>
            <a:endParaRPr lang="cs-CZ" sz="1600" dirty="0"/>
          </a:p>
          <a:p>
            <a:pPr>
              <a:buFont typeface="Wingdings" panose="05000000000000000000" pitchFamily="2" charset="2"/>
              <a:buChar char="§"/>
            </a:pPr>
            <a:endParaRPr lang="cs-CZ" sz="1600" dirty="0"/>
          </a:p>
          <a:p>
            <a:pPr>
              <a:buFont typeface="Wingdings" panose="05000000000000000000" pitchFamily="2" charset="2"/>
              <a:buChar char="§"/>
            </a:pPr>
            <a:endParaRPr lang="cs-CZ" sz="1600" dirty="0"/>
          </a:p>
        </p:txBody>
      </p:sp>
      <p:pic>
        <p:nvPicPr>
          <p:cNvPr id="8" name="Zvuk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934390635"/>
      </p:ext>
    </p:extLst>
  </p:cSld>
  <p:clrMapOvr>
    <a:masterClrMapping/>
  </p:clrMapOvr>
  <mc:AlternateContent xmlns:mc="http://schemas.openxmlformats.org/markup-compatibility/2006" xmlns:p14="http://schemas.microsoft.com/office/powerpoint/2010/main">
    <mc:Choice Requires="p14">
      <p:transition spd="slow" p14:dur="2000" advTm="94158"/>
    </mc:Choice>
    <mc:Fallback xmlns="">
      <p:transition spd="slow" advTm="941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A60AAF19-37DC-45E4-9208-6A56B6910380}"/>
              </a:ext>
            </a:extLst>
          </p:cNvPr>
          <p:cNvSpPr>
            <a:spLocks noGrp="1"/>
          </p:cNvSpPr>
          <p:nvPr>
            <p:ph type="ftr" sz="quarter" idx="10"/>
          </p:nvPr>
        </p:nvSpPr>
        <p:spPr/>
        <p:txBody>
          <a:bodyPr/>
          <a:lstStyle/>
          <a:p>
            <a:r>
              <a:rPr lang="cs-CZ"/>
              <a:t>Uživatel počítačové sítě – výukové materiály kurzu</a:t>
            </a:r>
            <a:endParaRPr lang="cs-CZ" dirty="0"/>
          </a:p>
        </p:txBody>
      </p:sp>
      <p:sp>
        <p:nvSpPr>
          <p:cNvPr id="3" name="Zástupný symbol pro číslo snímku 2">
            <a:extLst>
              <a:ext uri="{FF2B5EF4-FFF2-40B4-BE49-F238E27FC236}">
                <a16:creationId xmlns:a16="http://schemas.microsoft.com/office/drawing/2014/main" id="{74541DCD-DC7E-42E9-A727-CE6F3242BB12}"/>
              </a:ext>
            </a:extLst>
          </p:cNvPr>
          <p:cNvSpPr>
            <a:spLocks noGrp="1"/>
          </p:cNvSpPr>
          <p:nvPr>
            <p:ph type="sldNum" sz="quarter" idx="11"/>
          </p:nvPr>
        </p:nvSpPr>
        <p:spPr/>
        <p:txBody>
          <a:bodyPr/>
          <a:lstStyle/>
          <a:p>
            <a:fld id="{0DE708CC-0C3F-4567-9698-B54C0F35BD31}" type="slidenum">
              <a:rPr lang="cs-CZ" altLang="cs-CZ" noProof="0" smtClean="0"/>
              <a:pPr/>
              <a:t>7</a:t>
            </a:fld>
            <a:endParaRPr lang="cs-CZ" altLang="cs-CZ" noProof="0" dirty="0"/>
          </a:p>
        </p:txBody>
      </p:sp>
      <p:sp>
        <p:nvSpPr>
          <p:cNvPr id="5" name="Nadpis 4">
            <a:extLst>
              <a:ext uri="{FF2B5EF4-FFF2-40B4-BE49-F238E27FC236}">
                <a16:creationId xmlns:a16="http://schemas.microsoft.com/office/drawing/2014/main" id="{34429CF7-0FC3-4AC0-94EF-82A41C8633C5}"/>
              </a:ext>
            </a:extLst>
          </p:cNvPr>
          <p:cNvSpPr>
            <a:spLocks noGrp="1"/>
          </p:cNvSpPr>
          <p:nvPr>
            <p:ph type="title"/>
          </p:nvPr>
        </p:nvSpPr>
        <p:spPr/>
        <p:txBody>
          <a:bodyPr/>
          <a:lstStyle/>
          <a:p>
            <a:r>
              <a:rPr lang="cs-CZ" dirty="0"/>
              <a:t>Nejčastější útoky a hrozby</a:t>
            </a:r>
          </a:p>
        </p:txBody>
      </p:sp>
      <p:sp>
        <p:nvSpPr>
          <p:cNvPr id="6" name="Zástupný obsah 5">
            <a:extLst>
              <a:ext uri="{FF2B5EF4-FFF2-40B4-BE49-F238E27FC236}">
                <a16:creationId xmlns:a16="http://schemas.microsoft.com/office/drawing/2014/main" id="{BAA3D772-8F9F-4574-9950-1A5998DC71E9}"/>
              </a:ext>
            </a:extLst>
          </p:cNvPr>
          <p:cNvSpPr>
            <a:spLocks noGrp="1"/>
          </p:cNvSpPr>
          <p:nvPr>
            <p:ph idx="1"/>
          </p:nvPr>
        </p:nvSpPr>
        <p:spPr/>
        <p:txBody>
          <a:bodyPr/>
          <a:lstStyle/>
          <a:p>
            <a:pPr lvl="1">
              <a:lnSpc>
                <a:spcPct val="150000"/>
              </a:lnSpc>
              <a:buFont typeface="Wingdings" panose="05000000000000000000" pitchFamily="2" charset="2"/>
              <a:buChar char="§"/>
            </a:pPr>
            <a:r>
              <a:rPr lang="cs-CZ" sz="1600" b="1" dirty="0">
                <a:solidFill>
                  <a:srgbClr val="0000DC"/>
                </a:solidFill>
              </a:rPr>
              <a:t>virus</a:t>
            </a:r>
            <a:r>
              <a:rPr lang="cs-CZ" sz="1600" dirty="0"/>
              <a:t> je škodlivý program, který se dokáže šířit a působit bez vědomí uživatele</a:t>
            </a:r>
          </a:p>
          <a:p>
            <a:pPr lvl="1">
              <a:lnSpc>
                <a:spcPct val="150000"/>
              </a:lnSpc>
              <a:buFont typeface="Wingdings" panose="05000000000000000000" pitchFamily="2" charset="2"/>
              <a:buChar char="§"/>
            </a:pPr>
            <a:r>
              <a:rPr lang="cs-CZ" sz="1600" b="1" dirty="0" err="1">
                <a:solidFill>
                  <a:srgbClr val="0000DC"/>
                </a:solidFill>
              </a:rPr>
              <a:t>phishing</a:t>
            </a:r>
            <a:r>
              <a:rPr lang="cs-CZ" sz="1600" dirty="0"/>
              <a:t> je útok využívající metod sociálního inženýrství za účelem získání citlivých nebo přihlašovacích údajů</a:t>
            </a:r>
          </a:p>
          <a:p>
            <a:pPr lvl="1">
              <a:lnSpc>
                <a:spcPct val="150000"/>
              </a:lnSpc>
              <a:buFont typeface="Wingdings" panose="05000000000000000000" pitchFamily="2" charset="2"/>
              <a:buChar char="§"/>
            </a:pPr>
            <a:r>
              <a:rPr lang="cs-CZ" sz="1600" b="1" dirty="0" err="1">
                <a:solidFill>
                  <a:srgbClr val="0000DC"/>
                </a:solidFill>
              </a:rPr>
              <a:t>spyware</a:t>
            </a:r>
            <a:r>
              <a:rPr lang="cs-CZ" sz="1600" dirty="0"/>
              <a:t> je </a:t>
            </a:r>
            <a:r>
              <a:rPr lang="en-US" sz="1600" dirty="0"/>
              <a:t>software</a:t>
            </a:r>
            <a:r>
              <a:rPr lang="cs-CZ" sz="1600" dirty="0"/>
              <a:t> odesílající data z napadeného počítače bez vědomí uživatele</a:t>
            </a:r>
          </a:p>
          <a:p>
            <a:pPr lvl="1">
              <a:lnSpc>
                <a:spcPct val="150000"/>
              </a:lnSpc>
              <a:buFont typeface="Wingdings" panose="05000000000000000000" pitchFamily="2" charset="2"/>
              <a:buChar char="§"/>
            </a:pPr>
            <a:r>
              <a:rPr lang="cs-CZ" sz="1600" b="1" dirty="0" err="1">
                <a:solidFill>
                  <a:srgbClr val="0000DC"/>
                </a:solidFill>
              </a:rPr>
              <a:t>DoS</a:t>
            </a:r>
            <a:r>
              <a:rPr lang="cs-CZ" sz="1600" b="1" dirty="0">
                <a:solidFill>
                  <a:srgbClr val="0000DC"/>
                </a:solidFill>
              </a:rPr>
              <a:t> a </a:t>
            </a:r>
            <a:r>
              <a:rPr lang="cs-CZ" sz="1600" b="1" dirty="0" err="1">
                <a:solidFill>
                  <a:srgbClr val="0000DC"/>
                </a:solidFill>
              </a:rPr>
              <a:t>DDoS</a:t>
            </a:r>
            <a:r>
              <a:rPr lang="cs-CZ" sz="1600" dirty="0"/>
              <a:t> je útok způsobující přehlcení a odstavení služby</a:t>
            </a:r>
          </a:p>
          <a:p>
            <a:pPr lvl="1">
              <a:lnSpc>
                <a:spcPct val="150000"/>
              </a:lnSpc>
              <a:buFont typeface="Wingdings" panose="05000000000000000000" pitchFamily="2" charset="2"/>
              <a:buChar char="§"/>
            </a:pPr>
            <a:r>
              <a:rPr lang="cs-CZ" sz="1600" b="1" dirty="0">
                <a:solidFill>
                  <a:srgbClr val="0000DC"/>
                </a:solidFill>
              </a:rPr>
              <a:t>spam</a:t>
            </a:r>
            <a:r>
              <a:rPr lang="cs-CZ" sz="1600" dirty="0"/>
              <a:t> je nevyžádané obchodní sdělení (nejčastěji e-mailem)</a:t>
            </a:r>
          </a:p>
          <a:p>
            <a:pPr lvl="1">
              <a:lnSpc>
                <a:spcPct val="150000"/>
              </a:lnSpc>
              <a:buFont typeface="Wingdings" panose="05000000000000000000" pitchFamily="2" charset="2"/>
              <a:buChar char="§"/>
            </a:pPr>
            <a:r>
              <a:rPr lang="cs-CZ" sz="1600" b="1" dirty="0">
                <a:solidFill>
                  <a:srgbClr val="0000DC"/>
                </a:solidFill>
              </a:rPr>
              <a:t>hoax</a:t>
            </a:r>
            <a:r>
              <a:rPr lang="cs-CZ" sz="1600" dirty="0"/>
              <a:t> je klamavá informace</a:t>
            </a:r>
          </a:p>
          <a:p>
            <a:pPr lvl="1">
              <a:lnSpc>
                <a:spcPct val="150000"/>
              </a:lnSpc>
              <a:buFont typeface="Wingdings" panose="05000000000000000000" pitchFamily="2" charset="2"/>
              <a:buChar char="§"/>
            </a:pPr>
            <a:r>
              <a:rPr lang="cs-CZ" sz="1600" b="1" dirty="0">
                <a:solidFill>
                  <a:srgbClr val="0000DC"/>
                </a:solidFill>
              </a:rPr>
              <a:t>ransomware</a:t>
            </a:r>
            <a:r>
              <a:rPr lang="cs-CZ" sz="1600" dirty="0"/>
              <a:t> je virus způsobující zašifrování koncového zařízení, pro odšifrování chtějí útočníci vysoké výkupné v anonymní měně</a:t>
            </a:r>
          </a:p>
        </p:txBody>
      </p:sp>
      <p:pic>
        <p:nvPicPr>
          <p:cNvPr id="7" name="Zvuk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363750455"/>
      </p:ext>
    </p:extLst>
  </p:cSld>
  <p:clrMapOvr>
    <a:masterClrMapping/>
  </p:clrMapOvr>
  <mc:AlternateContent xmlns:mc="http://schemas.openxmlformats.org/markup-compatibility/2006" xmlns:p14="http://schemas.microsoft.com/office/powerpoint/2010/main">
    <mc:Choice Requires="p14">
      <p:transition spd="slow" p14:dur="2000" advTm="307983"/>
    </mc:Choice>
    <mc:Fallback xmlns="">
      <p:transition spd="slow" advTm="3079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EFD38CCF-357B-424E-A231-12190A6D1FA7}"/>
              </a:ext>
            </a:extLst>
          </p:cNvPr>
          <p:cNvSpPr>
            <a:spLocks noGrp="1"/>
          </p:cNvSpPr>
          <p:nvPr>
            <p:ph type="ftr" sz="quarter" idx="10"/>
          </p:nvPr>
        </p:nvSpPr>
        <p:spPr/>
        <p:txBody>
          <a:bodyPr/>
          <a:lstStyle/>
          <a:p>
            <a:r>
              <a:rPr lang="cs-CZ"/>
              <a:t>Uživatel počítačové sítě – výukové materiály kurzu</a:t>
            </a:r>
            <a:endParaRPr lang="cs-CZ" dirty="0"/>
          </a:p>
        </p:txBody>
      </p:sp>
      <p:sp>
        <p:nvSpPr>
          <p:cNvPr id="3" name="Zástupný symbol pro číslo snímku 2">
            <a:extLst>
              <a:ext uri="{FF2B5EF4-FFF2-40B4-BE49-F238E27FC236}">
                <a16:creationId xmlns:a16="http://schemas.microsoft.com/office/drawing/2014/main" id="{408F3ADE-830B-4EAE-8576-F106E34FF1E6}"/>
              </a:ext>
            </a:extLst>
          </p:cNvPr>
          <p:cNvSpPr>
            <a:spLocks noGrp="1"/>
          </p:cNvSpPr>
          <p:nvPr>
            <p:ph type="sldNum" sz="quarter" idx="11"/>
          </p:nvPr>
        </p:nvSpPr>
        <p:spPr/>
        <p:txBody>
          <a:bodyPr/>
          <a:lstStyle/>
          <a:p>
            <a:fld id="{0970407D-EE58-4A0B-824B-1D3AE42DD9CF}" type="slidenum">
              <a:rPr lang="cs-CZ" altLang="cs-CZ" smtClean="0"/>
              <a:pPr/>
              <a:t>8</a:t>
            </a:fld>
            <a:endParaRPr lang="cs-CZ" altLang="cs-CZ" dirty="0"/>
          </a:p>
        </p:txBody>
      </p:sp>
      <p:sp>
        <p:nvSpPr>
          <p:cNvPr id="4" name="Nadpis 3">
            <a:extLst>
              <a:ext uri="{FF2B5EF4-FFF2-40B4-BE49-F238E27FC236}">
                <a16:creationId xmlns:a16="http://schemas.microsoft.com/office/drawing/2014/main" id="{8A273AA9-692B-43B5-ADDC-A389945B57C1}"/>
              </a:ext>
            </a:extLst>
          </p:cNvPr>
          <p:cNvSpPr>
            <a:spLocks noGrp="1"/>
          </p:cNvSpPr>
          <p:nvPr>
            <p:ph type="title"/>
          </p:nvPr>
        </p:nvSpPr>
        <p:spPr/>
        <p:txBody>
          <a:bodyPr/>
          <a:lstStyle/>
          <a:p>
            <a:r>
              <a:rPr lang="cs-CZ" dirty="0"/>
              <a:t>Síťová bezpečnost - domácí wifi síť I.</a:t>
            </a:r>
          </a:p>
        </p:txBody>
      </p:sp>
      <p:sp>
        <p:nvSpPr>
          <p:cNvPr id="5" name="Zástupný obsah 4">
            <a:extLst>
              <a:ext uri="{FF2B5EF4-FFF2-40B4-BE49-F238E27FC236}">
                <a16:creationId xmlns:a16="http://schemas.microsoft.com/office/drawing/2014/main" id="{C5855816-6D6A-4B5D-8596-F29D34B114E0}"/>
              </a:ext>
            </a:extLst>
          </p:cNvPr>
          <p:cNvSpPr>
            <a:spLocks noGrp="1"/>
          </p:cNvSpPr>
          <p:nvPr>
            <p:ph idx="1"/>
          </p:nvPr>
        </p:nvSpPr>
        <p:spPr/>
        <p:txBody>
          <a:bodyPr/>
          <a:lstStyle/>
          <a:p>
            <a:pPr>
              <a:lnSpc>
                <a:spcPct val="200000"/>
              </a:lnSpc>
              <a:buFont typeface="Wingdings" panose="05000000000000000000" pitchFamily="2" charset="2"/>
              <a:buChar char="§"/>
            </a:pPr>
            <a:r>
              <a:rPr lang="cs-CZ" sz="1800" dirty="0"/>
              <a:t>Základem je neponechávat bezdrátový přístupový bod či router ve výchozím nastavení od výrobce.</a:t>
            </a:r>
          </a:p>
          <a:p>
            <a:pPr>
              <a:lnSpc>
                <a:spcPct val="200000"/>
              </a:lnSpc>
              <a:buFont typeface="Wingdings" panose="05000000000000000000" pitchFamily="2" charset="2"/>
              <a:buChar char="§"/>
            </a:pPr>
            <a:r>
              <a:rPr lang="cs-CZ" sz="1800" dirty="0"/>
              <a:t>Je nutné nastavit nové administrátorské heslo a zvolit vhodné zabezpečení Wi-Fi.</a:t>
            </a:r>
          </a:p>
          <a:p>
            <a:pPr>
              <a:lnSpc>
                <a:spcPct val="200000"/>
              </a:lnSpc>
              <a:buFont typeface="Wingdings" panose="05000000000000000000" pitchFamily="2" charset="2"/>
              <a:buChar char="§"/>
            </a:pPr>
            <a:r>
              <a:rPr lang="cs-CZ" sz="1800" dirty="0"/>
              <a:t>Existující formy zabezpečení domácích wifi routerů:</a:t>
            </a:r>
          </a:p>
          <a:p>
            <a:pPr lvl="1">
              <a:lnSpc>
                <a:spcPct val="200000"/>
              </a:lnSpc>
              <a:buFont typeface="Wingdings" panose="05000000000000000000" pitchFamily="2" charset="2"/>
              <a:buChar char="§"/>
            </a:pPr>
            <a:r>
              <a:rPr lang="cs-CZ" sz="1600" dirty="0"/>
              <a:t> Otevřená síť </a:t>
            </a:r>
            <a:r>
              <a:rPr lang="cs-CZ" sz="1600" dirty="0">
                <a:solidFill>
                  <a:srgbClr val="C00000"/>
                </a:solidFill>
              </a:rPr>
              <a:t>(nepoužívat ani omylem, komunikace není šifrována)</a:t>
            </a:r>
          </a:p>
          <a:p>
            <a:pPr lvl="1">
              <a:lnSpc>
                <a:spcPct val="200000"/>
              </a:lnSpc>
              <a:buFont typeface="Wingdings" panose="05000000000000000000" pitchFamily="2" charset="2"/>
              <a:buChar char="§"/>
            </a:pPr>
            <a:r>
              <a:rPr lang="cs-CZ" sz="1600" dirty="0"/>
              <a:t> Šifrování WEP </a:t>
            </a:r>
            <a:r>
              <a:rPr lang="cs-CZ" sz="1600" dirty="0">
                <a:solidFill>
                  <a:srgbClr val="C00000"/>
                </a:solidFill>
              </a:rPr>
              <a:t>(zastaralé, dávno prolomeno)</a:t>
            </a:r>
          </a:p>
          <a:p>
            <a:pPr lvl="1">
              <a:lnSpc>
                <a:spcPct val="200000"/>
              </a:lnSpc>
              <a:buFont typeface="Wingdings" panose="05000000000000000000" pitchFamily="2" charset="2"/>
              <a:buChar char="§"/>
            </a:pPr>
            <a:r>
              <a:rPr lang="cs-CZ" sz="1600" dirty="0"/>
              <a:t> Šifrování WPA-PSK </a:t>
            </a:r>
            <a:r>
              <a:rPr lang="cs-CZ" sz="1600" dirty="0">
                <a:solidFill>
                  <a:schemeClr val="accent3">
                    <a:lumMod val="50000"/>
                  </a:schemeClr>
                </a:solidFill>
              </a:rPr>
              <a:t>(lze v případě nouze použít, ale má slabší šifrování)</a:t>
            </a:r>
          </a:p>
          <a:p>
            <a:pPr lvl="1">
              <a:lnSpc>
                <a:spcPct val="200000"/>
              </a:lnSpc>
              <a:buFont typeface="Wingdings" panose="05000000000000000000" pitchFamily="2" charset="2"/>
              <a:buChar char="§"/>
            </a:pPr>
            <a:r>
              <a:rPr lang="cs-CZ" sz="1600" dirty="0"/>
              <a:t> Šifrování WPA2-PSK </a:t>
            </a:r>
            <a:r>
              <a:rPr lang="cs-CZ" sz="1600" dirty="0">
                <a:solidFill>
                  <a:schemeClr val="accent3">
                    <a:lumMod val="75000"/>
                  </a:schemeClr>
                </a:solidFill>
              </a:rPr>
              <a:t>(pokud je navíc dostupná volba šifrování AES nebo TKIP, použít</a:t>
            </a:r>
            <a:r>
              <a:rPr lang="en-US" sz="1600" dirty="0">
                <a:solidFill>
                  <a:schemeClr val="accent3">
                    <a:lumMod val="75000"/>
                  </a:schemeClr>
                </a:solidFill>
              </a:rPr>
              <a:t> </a:t>
            </a:r>
            <a:r>
              <a:rPr lang="cs-CZ" sz="1600" dirty="0">
                <a:solidFill>
                  <a:schemeClr val="accent3">
                    <a:lumMod val="75000"/>
                  </a:schemeClr>
                </a:solidFill>
              </a:rPr>
              <a:t>šifrování AES)</a:t>
            </a:r>
          </a:p>
          <a:p>
            <a:pPr lvl="1">
              <a:lnSpc>
                <a:spcPct val="200000"/>
              </a:lnSpc>
              <a:buFont typeface="Wingdings" panose="05000000000000000000" pitchFamily="2" charset="2"/>
              <a:buChar char="§"/>
            </a:pPr>
            <a:r>
              <a:rPr lang="cs-CZ" sz="1600" dirty="0"/>
              <a:t>Šifrování WPA3 (nově zaváděno od 2018) – vylepšené šifrování, ale ne všechna zařízení jej podporují</a:t>
            </a:r>
            <a:endParaRPr lang="cs-CZ" sz="2600" dirty="0">
              <a:solidFill>
                <a:schemeClr val="accent3">
                  <a:lumMod val="50000"/>
                </a:schemeClr>
              </a:solidFill>
            </a:endParaRPr>
          </a:p>
          <a:p>
            <a:pPr>
              <a:lnSpc>
                <a:spcPct val="200000"/>
              </a:lnSpc>
              <a:buFont typeface="Wingdings" panose="05000000000000000000" pitchFamily="2" charset="2"/>
              <a:buChar char="§"/>
            </a:pPr>
            <a:endParaRPr lang="cs-CZ" sz="1800" dirty="0"/>
          </a:p>
        </p:txBody>
      </p:sp>
      <p:pic>
        <p:nvPicPr>
          <p:cNvPr id="6" name="Zvuk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384342556"/>
      </p:ext>
    </p:extLst>
  </p:cSld>
  <p:clrMapOvr>
    <a:masterClrMapping/>
  </p:clrMapOvr>
  <mc:AlternateContent xmlns:mc="http://schemas.openxmlformats.org/markup-compatibility/2006" xmlns:p14="http://schemas.microsoft.com/office/powerpoint/2010/main">
    <mc:Choice Requires="p14">
      <p:transition spd="slow" p14:dur="2000" advTm="214259"/>
    </mc:Choice>
    <mc:Fallback xmlns="">
      <p:transition spd="slow" advTm="2142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EFD38CCF-357B-424E-A231-12190A6D1FA7}"/>
              </a:ext>
            </a:extLst>
          </p:cNvPr>
          <p:cNvSpPr>
            <a:spLocks noGrp="1"/>
          </p:cNvSpPr>
          <p:nvPr>
            <p:ph type="ftr" sz="quarter" idx="10"/>
          </p:nvPr>
        </p:nvSpPr>
        <p:spPr/>
        <p:txBody>
          <a:bodyPr/>
          <a:lstStyle/>
          <a:p>
            <a:r>
              <a:rPr lang="cs-CZ"/>
              <a:t>Uživatel počítačové sítě – výukové materiály kurzu</a:t>
            </a:r>
            <a:endParaRPr lang="cs-CZ" dirty="0"/>
          </a:p>
        </p:txBody>
      </p:sp>
      <p:sp>
        <p:nvSpPr>
          <p:cNvPr id="3" name="Zástupný symbol pro číslo snímku 2">
            <a:extLst>
              <a:ext uri="{FF2B5EF4-FFF2-40B4-BE49-F238E27FC236}">
                <a16:creationId xmlns:a16="http://schemas.microsoft.com/office/drawing/2014/main" id="{408F3ADE-830B-4EAE-8576-F106E34FF1E6}"/>
              </a:ext>
            </a:extLst>
          </p:cNvPr>
          <p:cNvSpPr>
            <a:spLocks noGrp="1"/>
          </p:cNvSpPr>
          <p:nvPr>
            <p:ph type="sldNum" sz="quarter" idx="11"/>
          </p:nvPr>
        </p:nvSpPr>
        <p:spPr/>
        <p:txBody>
          <a:bodyPr/>
          <a:lstStyle/>
          <a:p>
            <a:fld id="{0970407D-EE58-4A0B-824B-1D3AE42DD9CF}" type="slidenum">
              <a:rPr lang="cs-CZ" altLang="cs-CZ" smtClean="0"/>
              <a:pPr/>
              <a:t>9</a:t>
            </a:fld>
            <a:endParaRPr lang="cs-CZ" altLang="cs-CZ" dirty="0"/>
          </a:p>
        </p:txBody>
      </p:sp>
      <p:sp>
        <p:nvSpPr>
          <p:cNvPr id="4" name="Nadpis 3">
            <a:extLst>
              <a:ext uri="{FF2B5EF4-FFF2-40B4-BE49-F238E27FC236}">
                <a16:creationId xmlns:a16="http://schemas.microsoft.com/office/drawing/2014/main" id="{8A273AA9-692B-43B5-ADDC-A389945B57C1}"/>
              </a:ext>
            </a:extLst>
          </p:cNvPr>
          <p:cNvSpPr>
            <a:spLocks noGrp="1"/>
          </p:cNvSpPr>
          <p:nvPr>
            <p:ph type="title"/>
          </p:nvPr>
        </p:nvSpPr>
        <p:spPr/>
        <p:txBody>
          <a:bodyPr/>
          <a:lstStyle/>
          <a:p>
            <a:r>
              <a:rPr lang="cs-CZ" dirty="0"/>
              <a:t>Síťová bezpečnost - domácí wifi síť II.</a:t>
            </a:r>
          </a:p>
        </p:txBody>
      </p:sp>
      <p:sp>
        <p:nvSpPr>
          <p:cNvPr id="5" name="Zástupný obsah 4">
            <a:extLst>
              <a:ext uri="{FF2B5EF4-FFF2-40B4-BE49-F238E27FC236}">
                <a16:creationId xmlns:a16="http://schemas.microsoft.com/office/drawing/2014/main" id="{C5855816-6D6A-4B5D-8596-F29D34B114E0}"/>
              </a:ext>
            </a:extLst>
          </p:cNvPr>
          <p:cNvSpPr>
            <a:spLocks noGrp="1"/>
          </p:cNvSpPr>
          <p:nvPr>
            <p:ph idx="1"/>
          </p:nvPr>
        </p:nvSpPr>
        <p:spPr/>
        <p:txBody>
          <a:bodyPr/>
          <a:lstStyle/>
          <a:p>
            <a:pPr>
              <a:lnSpc>
                <a:spcPct val="200000"/>
              </a:lnSpc>
              <a:buFont typeface="Wingdings" panose="05000000000000000000" pitchFamily="2" charset="2"/>
              <a:buChar char="§"/>
            </a:pPr>
            <a:r>
              <a:rPr lang="cs-CZ" sz="1600" dirty="0"/>
              <a:t>v domácích podmínkách preferujeme zabezpečení WPA2-PSK v kombinaci se šifrováním AES</a:t>
            </a:r>
          </a:p>
          <a:p>
            <a:pPr lvl="1">
              <a:lnSpc>
                <a:spcPct val="200000"/>
              </a:lnSpc>
              <a:buFont typeface="Wingdings" panose="05000000000000000000" pitchFamily="2" charset="2"/>
              <a:buChar char="§"/>
            </a:pPr>
            <a:r>
              <a:rPr lang="cs-CZ" sz="1600" dirty="0"/>
              <a:t>nabízí rozumnou míru bezpečnosti</a:t>
            </a:r>
          </a:p>
          <a:p>
            <a:pPr lvl="1">
              <a:lnSpc>
                <a:spcPct val="200000"/>
              </a:lnSpc>
              <a:buFont typeface="Wingdings" panose="05000000000000000000" pitchFamily="2" charset="2"/>
              <a:buChar char="§"/>
            </a:pPr>
            <a:r>
              <a:rPr lang="cs-CZ" sz="1600" dirty="0"/>
              <a:t>Je podporováno již všemi bezdrátovými zařízeními</a:t>
            </a:r>
          </a:p>
          <a:p>
            <a:pPr>
              <a:lnSpc>
                <a:spcPct val="200000"/>
              </a:lnSpc>
              <a:buFont typeface="Wingdings" panose="05000000000000000000" pitchFamily="2" charset="2"/>
              <a:buChar char="§"/>
            </a:pPr>
            <a:r>
              <a:rPr lang="cs-CZ" sz="1600" dirty="0"/>
              <a:t> je nutné zvolit kvalitní PSK (rozumně dlouhé a složité heslo) a také netriviální název přístupového bodu (SSID).</a:t>
            </a:r>
          </a:p>
          <a:p>
            <a:pPr lvl="1">
              <a:lnSpc>
                <a:spcPct val="200000"/>
              </a:lnSpc>
              <a:buFont typeface="Wingdings" panose="05000000000000000000" pitchFamily="2" charset="2"/>
              <a:buChar char="§"/>
            </a:pPr>
            <a:r>
              <a:rPr lang="cs-CZ" sz="1600" dirty="0"/>
              <a:t> pro heslo se doporučuje alespoň 13 znaků, kombinace písmen a číslic</a:t>
            </a:r>
          </a:p>
          <a:p>
            <a:pPr lvl="1">
              <a:lnSpc>
                <a:spcPct val="200000"/>
              </a:lnSpc>
              <a:buFont typeface="Wingdings" panose="05000000000000000000" pitchFamily="2" charset="2"/>
              <a:buChar char="§"/>
            </a:pPr>
            <a:r>
              <a:rPr lang="cs-CZ" sz="1600" dirty="0"/>
              <a:t> nepoužívat známá hesla (existují seznamy nejpoužívanějších hesel)</a:t>
            </a:r>
          </a:p>
          <a:p>
            <a:pPr>
              <a:lnSpc>
                <a:spcPct val="200000"/>
              </a:lnSpc>
              <a:buFont typeface="Wingdings" panose="05000000000000000000" pitchFamily="2" charset="2"/>
              <a:buChar char="§"/>
            </a:pPr>
            <a:r>
              <a:rPr lang="cs-CZ" sz="1600" dirty="0"/>
              <a:t> vypnout WPS (</a:t>
            </a:r>
            <a:r>
              <a:rPr lang="cs-CZ" sz="1600" dirty="0" err="1"/>
              <a:t>WiFi</a:t>
            </a:r>
            <a:r>
              <a:rPr lang="cs-CZ" sz="1600" dirty="0"/>
              <a:t> </a:t>
            </a:r>
            <a:r>
              <a:rPr lang="cs-CZ" sz="1600" dirty="0" err="1"/>
              <a:t>Protected</a:t>
            </a:r>
            <a:r>
              <a:rPr lang="cs-CZ" sz="1600" dirty="0"/>
              <a:t> Setup)</a:t>
            </a:r>
          </a:p>
          <a:p>
            <a:pPr lvl="1">
              <a:lnSpc>
                <a:spcPct val="200000"/>
              </a:lnSpc>
              <a:buFont typeface="Wingdings" panose="05000000000000000000" pitchFamily="2" charset="2"/>
              <a:buChar char="§"/>
            </a:pPr>
            <a:r>
              <a:rPr lang="cs-CZ" sz="1600" dirty="0"/>
              <a:t>prolomeno v prosinci 2011</a:t>
            </a:r>
          </a:p>
        </p:txBody>
      </p:sp>
      <p:pic>
        <p:nvPicPr>
          <p:cNvPr id="6" name="Zvuk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418846586"/>
      </p:ext>
    </p:extLst>
  </p:cSld>
  <p:clrMapOvr>
    <a:masterClrMapping/>
  </p:clrMapOvr>
  <mc:AlternateContent xmlns:mc="http://schemas.openxmlformats.org/markup-compatibility/2006" xmlns:p14="http://schemas.microsoft.com/office/powerpoint/2010/main">
    <mc:Choice Requires="p14">
      <p:transition spd="slow" p14:dur="2000" advTm="127716"/>
    </mc:Choice>
    <mc:Fallback xmlns="">
      <p:transition spd="slow" advTm="1277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Prezentace_MU_CZ">
  <a:themeElements>
    <a:clrScheme name="MUNI MED">
      <a:dk1>
        <a:srgbClr val="000000"/>
      </a:dk1>
      <a:lt1>
        <a:srgbClr val="FFFFFF"/>
      </a:lt1>
      <a:dk2>
        <a:srgbClr val="0000DC"/>
      </a:dk2>
      <a:lt2>
        <a:srgbClr val="FFC000"/>
      </a:lt2>
      <a:accent1>
        <a:srgbClr val="0000DC"/>
      </a:accent1>
      <a:accent2>
        <a:srgbClr val="F01928"/>
      </a:accent2>
      <a:accent3>
        <a:srgbClr val="00AF3F"/>
      </a:accent3>
      <a:accent4>
        <a:srgbClr val="4BC8FF"/>
      </a:accent4>
      <a:accent5>
        <a:srgbClr val="FF7300"/>
      </a:accent5>
      <a:accent6>
        <a:srgbClr val="B9006E"/>
      </a:accent6>
      <a:hlink>
        <a:srgbClr val="0000DC"/>
      </a:hlink>
      <a:folHlink>
        <a:srgbClr val="5AC8AF"/>
      </a:folHlink>
    </a:clrScheme>
    <a:fontScheme name="Office – klasické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rtlCol="0"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sz="2800" b="0" i="0" u="none" strike="noStrike" cap="none" normalizeH="0" baseline="0" dirty="0" err="1" smtClean="0">
            <a:ln>
              <a:noFill/>
            </a:ln>
            <a:solidFill>
              <a:schemeClr val="bg1"/>
            </a:solidFill>
            <a:effectLst/>
            <a:latin typeface="+mn-lt"/>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cs-CZ" sz="2400" b="0" i="0" u="none" strike="noStrike" cap="none" normalizeH="0" baseline="0" smtClean="0">
            <a:ln>
              <a:noFill/>
            </a:ln>
            <a:solidFill>
              <a:schemeClr val="tx1"/>
            </a:solidFill>
            <a:effectLst/>
            <a:latin typeface="Tahoma" pitchFamily="34" charset="0"/>
          </a:defRPr>
        </a:defPPr>
      </a:lstStyle>
    </a:lnDef>
    <a:txDef>
      <a:spPr>
        <a:noFill/>
      </a:spPr>
      <a:bodyPr wrap="square" rtlCol="0">
        <a:spAutoFit/>
      </a:bodyPr>
      <a:lstStyle>
        <a:defPPr algn="l">
          <a:defRPr sz="2800" dirty="0" err="1" smtClean="0">
            <a:latin typeface="+mn-lt"/>
          </a:defRPr>
        </a:defPPr>
      </a:lstStyle>
    </a:txDef>
  </a:objectDefaults>
  <a:extraClrSchemeLst>
    <a:extraClrScheme>
      <a:clrScheme name="Směsi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Směsi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Směsi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Směsi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Směsi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Směsi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Směsi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muni-med-prezentace-16-9-cz-v11.potx" id="{AF0F71E7-5DF4-4053-86E5-72B8973D7F64}" vid="{53024889-B6B7-4D78-8AB9-6C3BF509ADE5}"/>
    </a:ext>
  </a:extLst>
</a:theme>
</file>

<file path=ppt/theme/theme2.xml><?xml version="1.0" encoding="utf-8"?>
<a:theme xmlns:a="http://schemas.openxmlformats.org/drawingml/2006/main" name="Motiv systému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otiv systému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1258</TotalTime>
  <Words>4140</Words>
  <Application>Microsoft Office PowerPoint</Application>
  <PresentationFormat>Širokoúhlá obrazovka</PresentationFormat>
  <Paragraphs>463</Paragraphs>
  <Slides>34</Slides>
  <Notes>11</Notes>
  <HiddenSlides>0</HiddenSlides>
  <MMClips>29</MMClips>
  <ScaleCrop>false</ScaleCrop>
  <HeadingPairs>
    <vt:vector size="6" baseType="variant">
      <vt:variant>
        <vt:lpstr>Použitá písma</vt:lpstr>
      </vt:variant>
      <vt:variant>
        <vt:i4>4</vt:i4>
      </vt:variant>
      <vt:variant>
        <vt:lpstr>Motiv</vt:lpstr>
      </vt:variant>
      <vt:variant>
        <vt:i4>1</vt:i4>
      </vt:variant>
      <vt:variant>
        <vt:lpstr>Nadpisy snímků</vt:lpstr>
      </vt:variant>
      <vt:variant>
        <vt:i4>34</vt:i4>
      </vt:variant>
    </vt:vector>
  </HeadingPairs>
  <TitlesOfParts>
    <vt:vector size="39" baseType="lpstr">
      <vt:lpstr>Arial</vt:lpstr>
      <vt:lpstr>Century Schoolbook</vt:lpstr>
      <vt:lpstr>Tahoma</vt:lpstr>
      <vt:lpstr>Wingdings</vt:lpstr>
      <vt:lpstr>Prezentace_MU_CZ</vt:lpstr>
      <vt:lpstr>Uživatel počítačové sítě</vt:lpstr>
      <vt:lpstr>Osnova</vt:lpstr>
      <vt:lpstr>Bezpečnostní zásady při práci s IT</vt:lpstr>
      <vt:lpstr>Počítačová bezpečnost</vt:lpstr>
      <vt:lpstr>Počítačová bezpečnost</vt:lpstr>
      <vt:lpstr>Bezpečnost dat především</vt:lpstr>
      <vt:lpstr>Nejčastější útoky a hrozby</vt:lpstr>
      <vt:lpstr>Síťová bezpečnost - domácí wifi síť I.</vt:lpstr>
      <vt:lpstr>Síťová bezpečnost - domácí wifi síť II.</vt:lpstr>
      <vt:lpstr>Internetová bezpečnost – emailové hrozby</vt:lpstr>
      <vt:lpstr>Internetová bezpečnost – emailová pravidla</vt:lpstr>
      <vt:lpstr>Internetová bezpečnost  vzorový spam obsahující virus</vt:lpstr>
      <vt:lpstr>Internetová bezpečnost – vzorový phising</vt:lpstr>
      <vt:lpstr>Internetová bezpečnost - Instant Messaging</vt:lpstr>
      <vt:lpstr>Internetová bezpečnost – cloudové služby</vt:lpstr>
      <vt:lpstr>Internetová bezpečnost - sociální sítě</vt:lpstr>
      <vt:lpstr>Bezpečnost koncových zařízení</vt:lpstr>
      <vt:lpstr>Bezpečnost koncových zařízení - mobilní</vt:lpstr>
      <vt:lpstr>Bezpečnost koncových zařízení - mobil</vt:lpstr>
      <vt:lpstr>Bezpečnost koncových zařízení - tablet</vt:lpstr>
      <vt:lpstr>Bezpečnost koncových zařízení - konektivita</vt:lpstr>
      <vt:lpstr>Zajištění ochrany</vt:lpstr>
      <vt:lpstr>Zajištění ochrany – pravidelné aktualizace</vt:lpstr>
      <vt:lpstr>Zajištění ochrany – pravidelné zálohování</vt:lpstr>
      <vt:lpstr>Zajištění ochrany – možnosti zálohování</vt:lpstr>
      <vt:lpstr>Zajištění ochrany - antivirus</vt:lpstr>
      <vt:lpstr>Zajištění ochrany - antispyware</vt:lpstr>
      <vt:lpstr>Zajištění ochrany - přístupová hesla</vt:lpstr>
      <vt:lpstr>Přístupová hesla – správce hesel</vt:lpstr>
      <vt:lpstr>Služby poskytující autentizaci</vt:lpstr>
      <vt:lpstr>Porušení ochrany – co nám hrozí</vt:lpstr>
      <vt:lpstr>Problémové situace - únik dat omylem</vt:lpstr>
      <vt:lpstr>Problémové situace – únik dat útokem</vt:lpstr>
      <vt:lpstr>Problémové situace – co nám hrozí</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Uživatel počítačové sítě</dc:title>
  <dc:creator>Krejčí Jan, Ing. Mgr.</dc:creator>
  <cp:lastModifiedBy>Daniel Klimes</cp:lastModifiedBy>
  <cp:revision>87</cp:revision>
  <dcterms:created xsi:type="dcterms:W3CDTF">2021-01-02T22:39:30Z</dcterms:created>
  <dcterms:modified xsi:type="dcterms:W3CDTF">2021-01-19T21:34:18Z</dcterms:modified>
</cp:coreProperties>
</file>