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"/>
  </p:notesMasterIdLst>
  <p:handoutMasterIdLst>
    <p:handoutMasterId r:id="rId6"/>
  </p:handout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6754" autoAdjust="0"/>
  </p:normalViewPr>
  <p:slideViewPr>
    <p:cSldViewPr snapToGrid="0">
      <p:cViewPr varScale="1">
        <p:scale>
          <a:sx n="121" d="100"/>
          <a:sy n="121" d="100"/>
        </p:scale>
        <p:origin x="102" y="18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Definujte </a:t>
            </a:r>
            <a:r>
              <a:rPr lang="cs-CZ" dirty="0" err="1"/>
              <a:t>zápaí</a:t>
            </a:r>
            <a:r>
              <a:rPr lang="cs-CZ" dirty="0"/>
              <a:t>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3272703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000" y="6048000"/>
            <a:ext cx="182918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000" y="6048000"/>
            <a:ext cx="182918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000" y="6048000"/>
            <a:ext cx="1830245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3274595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000" y="6048000"/>
            <a:ext cx="182918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000" y="6048000"/>
            <a:ext cx="182918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000" y="6048000"/>
            <a:ext cx="182918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000" y="6048000"/>
            <a:ext cx="182918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000" y="6048000"/>
            <a:ext cx="182918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000" y="6048000"/>
            <a:ext cx="182918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000" y="6048000"/>
            <a:ext cx="182918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9BF6471-E8F5-4194-B5B2-D83CA940F59B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7D29A92-A7EC-4806-8F8B-EF956A3A7E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E800F0C-C53B-4E33-93DB-2FE16AF85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dat – základní oblasti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A52B902-9F5F-4522-B1F6-A2579FC9D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Popisná analýza nasbíraných dat</a:t>
            </a:r>
          </a:p>
          <a:p>
            <a:r>
              <a:rPr lang="cs-CZ" sz="2000" dirty="0"/>
              <a:t>Testování hypotéz</a:t>
            </a:r>
          </a:p>
          <a:p>
            <a:r>
              <a:rPr lang="cs-CZ" sz="2000" dirty="0"/>
              <a:t>Modelování a predikce</a:t>
            </a:r>
          </a:p>
        </p:txBody>
      </p:sp>
    </p:spTree>
    <p:extLst>
      <p:ext uri="{BB962C8B-B14F-4D97-AF65-F5344CB8AC3E}">
        <p14:creationId xmlns:p14="http://schemas.microsoft.com/office/powerpoint/2010/main" val="2997770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7D29A92-A7EC-4806-8F8B-EF956A3A7E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E800F0C-C53B-4E33-93DB-2FE16AF85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Popisná analýza nasbíraných dat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A52B902-9F5F-4522-B1F6-A2579FC9D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Kontrola a validace = inspekce pozorovaných hodnot</a:t>
            </a:r>
          </a:p>
          <a:p>
            <a:r>
              <a:rPr lang="cs-CZ" sz="2000" dirty="0"/>
              <a:t>Čištění dat = vyloučení chybných (a případně i odlehlých) pozorování</a:t>
            </a:r>
          </a:p>
          <a:p>
            <a:r>
              <a:rPr lang="cs-CZ" sz="2000" dirty="0"/>
              <a:t>Sumarizace jednotlivých proměnných dle jejich charakteru</a:t>
            </a:r>
          </a:p>
          <a:p>
            <a:r>
              <a:rPr lang="cs-CZ" sz="2000" dirty="0"/>
              <a:t>Spojité – průměr, medián, min, max</a:t>
            </a:r>
          </a:p>
          <a:p>
            <a:r>
              <a:rPr lang="cs-CZ" sz="2000" dirty="0"/>
              <a:t>Kategoriální – kontingenční tabulka s počty a %</a:t>
            </a:r>
          </a:p>
        </p:txBody>
      </p:sp>
    </p:spTree>
    <p:extLst>
      <p:ext uri="{BB962C8B-B14F-4D97-AF65-F5344CB8AC3E}">
        <p14:creationId xmlns:p14="http://schemas.microsoft.com/office/powerpoint/2010/main" val="127768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7D29A92-A7EC-4806-8F8B-EF956A3A7E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E800F0C-C53B-4E33-93DB-2FE16AF85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hypotéz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A52B902-9F5F-4522-B1F6-A2579FC9D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Formulace toho, co chci dosáhnout </a:t>
            </a:r>
            <a:endParaRPr lang="cs-CZ" dirty="0"/>
          </a:p>
          <a:p>
            <a:r>
              <a:rPr lang="cs-CZ" sz="2000" dirty="0"/>
              <a:t>Formulace statistických hypotéz – nulová x alternativní</a:t>
            </a:r>
          </a:p>
          <a:p>
            <a:r>
              <a:rPr lang="cs-CZ" sz="2000" dirty="0"/>
              <a:t>Výběr vhodného testu</a:t>
            </a: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mám spojitá nebo kategoriální data?</a:t>
            </a: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mám nepárová nebo párová data?</a:t>
            </a:r>
          </a:p>
          <a:p>
            <a:r>
              <a:rPr lang="cs-CZ" sz="2000" dirty="0"/>
              <a:t>Ověření předpokladů tesu</a:t>
            </a: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mohu ten test opravdu použít?</a:t>
            </a: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co dělat, když ho nemohu použít?</a:t>
            </a:r>
          </a:p>
          <a:p>
            <a:r>
              <a:rPr lang="cs-CZ" sz="2000" dirty="0"/>
              <a:t>Výpočet testové statistiky a p-hodnoty</a:t>
            </a:r>
          </a:p>
          <a:p>
            <a:r>
              <a:rPr lang="cs-CZ" sz="2000" dirty="0"/>
              <a:t>Interpretace výsledku</a:t>
            </a:r>
          </a:p>
        </p:txBody>
      </p:sp>
    </p:spTree>
    <p:extLst>
      <p:ext uri="{BB962C8B-B14F-4D97-AF65-F5344CB8AC3E}">
        <p14:creationId xmlns:p14="http://schemas.microsoft.com/office/powerpoint/2010/main" val="347301382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IBA-CZ.pptx" id="{02025DB3-5DEA-4DC4-92C4-9D6C6F1CA8CF}" vid="{20554A52-79EA-4868-8CFB-D15913357A3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Prezentace-IBA-CZ</Template>
  <TotalTime>3200</TotalTime>
  <Words>117</Words>
  <Application>Microsoft Office PowerPoint</Application>
  <PresentationFormat>Širokoúhlá obrazovka</PresentationFormat>
  <Paragraphs>24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Tahoma</vt:lpstr>
      <vt:lpstr>Wingdings</vt:lpstr>
      <vt:lpstr>Prezentace_MU_CZ</vt:lpstr>
      <vt:lpstr>Analýza dat – základní oblasti</vt:lpstr>
      <vt:lpstr>Popisná analýza nasbíraných dat</vt:lpstr>
      <vt:lpstr>Testování hypotéz</vt:lpstr>
    </vt:vector>
  </TitlesOfParts>
  <Company>IBA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MAMES</dc:title>
  <dc:creator>Tomáš Pavlík</dc:creator>
  <cp:lastModifiedBy>Pavlík Tomáš RNDr. Ph.D.</cp:lastModifiedBy>
  <cp:revision>49</cp:revision>
  <cp:lastPrinted>1601-01-01T00:00:00Z</cp:lastPrinted>
  <dcterms:created xsi:type="dcterms:W3CDTF">2021-04-06T15:20:26Z</dcterms:created>
  <dcterms:modified xsi:type="dcterms:W3CDTF">2022-04-19T08:29:06Z</dcterms:modified>
</cp:coreProperties>
</file>