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1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5" r:id="rId19"/>
    <p:sldId id="276" r:id="rId20"/>
    <p:sldId id="279" r:id="rId21"/>
    <p:sldId id="277" r:id="rId22"/>
    <p:sldId id="284" r:id="rId23"/>
    <p:sldId id="285" r:id="rId24"/>
    <p:sldId id="286" r:id="rId25"/>
    <p:sldId id="278" r:id="rId26"/>
    <p:sldId id="287" r:id="rId27"/>
    <p:sldId id="288" r:id="rId28"/>
    <p:sldId id="281" r:id="rId29"/>
    <p:sldId id="283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3D970-823C-463A-BE3D-7FC7835FD20B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296B1E-CEC6-4B69-91B4-72E53CCF4A7E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Epitel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5C533-D35A-4FE4-939A-B250ACA9BB4C}" type="parTrans" cxnId="{D27B8ED3-F225-4360-A84C-7480AA622E92}">
      <dgm:prSet/>
      <dgm:spPr/>
      <dgm:t>
        <a:bodyPr/>
        <a:lstStyle/>
        <a:p>
          <a:endParaRPr lang="en-US"/>
        </a:p>
      </dgm:t>
    </dgm:pt>
    <dgm:pt modelId="{4E0D661F-F704-4F9C-BB5E-0041459829FF}" type="sibTrans" cxnId="{D27B8ED3-F225-4360-A84C-7480AA622E92}">
      <dgm:prSet/>
      <dgm:spPr/>
      <dgm:t>
        <a:bodyPr/>
        <a:lstStyle/>
        <a:p>
          <a:endParaRPr lang="en-US"/>
        </a:p>
      </dgm:t>
    </dgm:pt>
    <dgm:pt modelId="{32F4A95A-5947-437F-9376-C49B38C78AE9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1 vrstva bazálních buněk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51A38-EA4C-4D88-9940-76249D76C213}" type="parTrans" cxnId="{26103191-F067-46D0-B0C3-919DECF8A98E}">
      <dgm:prSet/>
      <dgm:spPr/>
      <dgm:t>
        <a:bodyPr/>
        <a:lstStyle/>
        <a:p>
          <a:endParaRPr lang="en-US"/>
        </a:p>
      </dgm:t>
    </dgm:pt>
    <dgm:pt modelId="{19308A72-D67A-44F1-9743-83420985C5D6}" type="sibTrans" cxnId="{26103191-F067-46D0-B0C3-919DECF8A98E}">
      <dgm:prSet/>
      <dgm:spPr/>
      <dgm:t>
        <a:bodyPr/>
        <a:lstStyle/>
        <a:p>
          <a:endParaRPr lang="en-US"/>
        </a:p>
      </dgm:t>
    </dgm:pt>
    <dgm:pt modelId="{296001D2-D855-4ACD-A32E-B2C00900F4C3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2 vrstvy křídlových buněk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D2E91-B4AD-4998-8880-0EDF92026A77}" type="parTrans" cxnId="{AB93931E-8D1F-43C1-9ABC-1B107B549DCE}">
      <dgm:prSet/>
      <dgm:spPr/>
      <dgm:t>
        <a:bodyPr/>
        <a:lstStyle/>
        <a:p>
          <a:endParaRPr lang="en-US"/>
        </a:p>
      </dgm:t>
    </dgm:pt>
    <dgm:pt modelId="{D8DEB9D5-ECDD-403D-92AC-CAFAB670FFBC}" type="sibTrans" cxnId="{AB93931E-8D1F-43C1-9ABC-1B107B549DCE}">
      <dgm:prSet/>
      <dgm:spPr/>
      <dgm:t>
        <a:bodyPr/>
        <a:lstStyle/>
        <a:p>
          <a:endParaRPr lang="en-US"/>
        </a:p>
      </dgm:t>
    </dgm:pt>
    <dgm:pt modelId="{45E0C919-B141-4096-8ADC-5FD20E9FA490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2 vrstvy superficiálních buněk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AF9CA-C08D-4538-961D-94E4E3EEF963}" type="parTrans" cxnId="{7DBE36E3-54F2-4D25-85E8-46F7C8556FFD}">
      <dgm:prSet/>
      <dgm:spPr/>
      <dgm:t>
        <a:bodyPr/>
        <a:lstStyle/>
        <a:p>
          <a:endParaRPr lang="en-US"/>
        </a:p>
      </dgm:t>
    </dgm:pt>
    <dgm:pt modelId="{7814C03E-BD7F-40C2-B95B-39ACFF7147A6}" type="sibTrans" cxnId="{7DBE36E3-54F2-4D25-85E8-46F7C8556FFD}">
      <dgm:prSet/>
      <dgm:spPr/>
      <dgm:t>
        <a:bodyPr/>
        <a:lstStyle/>
        <a:p>
          <a:endParaRPr lang="en-US"/>
        </a:p>
      </dgm:t>
    </dgm:pt>
    <dgm:pt modelId="{AB45DBEC-7986-4791-B41B-E236BD6AD7EF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Na povrchu mají mikroklky, které vážou slzní film a mucin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F63DD6-8A7C-4FD0-906F-E1EC1B588D2E}" type="parTrans" cxnId="{EF28F2C8-5BD2-47B0-8572-27FB45DF6F5D}">
      <dgm:prSet/>
      <dgm:spPr/>
      <dgm:t>
        <a:bodyPr/>
        <a:lstStyle/>
        <a:p>
          <a:endParaRPr lang="en-US"/>
        </a:p>
      </dgm:t>
    </dgm:pt>
    <dgm:pt modelId="{142F2371-AF52-449A-8592-7863276127A8}" type="sibTrans" cxnId="{EF28F2C8-5BD2-47B0-8572-27FB45DF6F5D}">
      <dgm:prSet/>
      <dgm:spPr/>
      <dgm:t>
        <a:bodyPr/>
        <a:lstStyle/>
        <a:p>
          <a:endParaRPr lang="en-US"/>
        </a:p>
      </dgm:t>
    </dgm:pt>
    <dgm:pt modelId="{5125D22B-1DC6-4192-993A-2AE13B09047F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Limbální kmenové epiteliální buňky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EF357-FFDA-477E-A167-6D110683A3FE}" type="parTrans" cxnId="{67F4C790-B23C-4131-9861-148703EE4271}">
      <dgm:prSet/>
      <dgm:spPr/>
      <dgm:t>
        <a:bodyPr/>
        <a:lstStyle/>
        <a:p>
          <a:endParaRPr lang="en-US"/>
        </a:p>
      </dgm:t>
    </dgm:pt>
    <dgm:pt modelId="{DB1B24E0-C151-46EC-9653-5DA3C75B46EF}" type="sibTrans" cxnId="{67F4C790-B23C-4131-9861-148703EE4271}">
      <dgm:prSet/>
      <dgm:spPr/>
      <dgm:t>
        <a:bodyPr/>
        <a:lstStyle/>
        <a:p>
          <a:endParaRPr lang="en-US"/>
        </a:p>
      </dgm:t>
    </dgm:pt>
    <dgm:pt modelId="{AF835F98-F4F1-4E35-9E45-B12AC6665E62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Zabezpečují regeneraci epitelu a bráni přerůstáni spojivky na rohovku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7AB56-D04C-4124-AFC7-621B33E3575C}" type="parTrans" cxnId="{E982768D-2336-4E67-9C47-74B9A738765C}">
      <dgm:prSet/>
      <dgm:spPr/>
      <dgm:t>
        <a:bodyPr/>
        <a:lstStyle/>
        <a:p>
          <a:endParaRPr lang="en-US"/>
        </a:p>
      </dgm:t>
    </dgm:pt>
    <dgm:pt modelId="{79BB64C2-25DE-4B3A-AE4D-AD551F9319FD}" type="sibTrans" cxnId="{E982768D-2336-4E67-9C47-74B9A738765C}">
      <dgm:prSet/>
      <dgm:spPr/>
      <dgm:t>
        <a:bodyPr/>
        <a:lstStyle/>
        <a:p>
          <a:endParaRPr lang="en-US"/>
        </a:p>
      </dgm:t>
    </dgm:pt>
    <dgm:pt modelId="{DD3068B9-89BA-4187-BB43-3C21A4B64222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Bowmanova vrstva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26737-7C55-467B-8A9B-A46E73C97A7A}" type="parTrans" cxnId="{3C2A545E-9937-4D9F-92B2-0D2DAF0326C9}">
      <dgm:prSet/>
      <dgm:spPr/>
      <dgm:t>
        <a:bodyPr/>
        <a:lstStyle/>
        <a:p>
          <a:endParaRPr lang="en-US"/>
        </a:p>
      </dgm:t>
    </dgm:pt>
    <dgm:pt modelId="{CFBFDF56-1DF1-4942-9E87-8486C91D8D81}" type="sibTrans" cxnId="{3C2A545E-9937-4D9F-92B2-0D2DAF0326C9}">
      <dgm:prSet/>
      <dgm:spPr/>
      <dgm:t>
        <a:bodyPr/>
        <a:lstStyle/>
        <a:p>
          <a:endParaRPr lang="en-US"/>
        </a:p>
      </dgm:t>
    </dgm:pt>
    <dgm:pt modelId="{072E0684-3F61-4289-B976-00055EF6C879}">
      <dgm:prSet/>
      <dgm:spPr/>
      <dgm:t>
        <a:bodyPr/>
        <a:lstStyle/>
        <a:p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Acelulárna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povrchová vrstva z </a:t>
          </a:r>
          <a:r>
            <a:rPr lang="cs-CZ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cs-CZ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fibrIl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F4744-F5F7-42BD-A43E-A0C94685C6CE}" type="parTrans" cxnId="{856EAADE-38E3-4A1C-8D4E-AFA6677A6BE0}">
      <dgm:prSet/>
      <dgm:spPr/>
      <dgm:t>
        <a:bodyPr/>
        <a:lstStyle/>
        <a:p>
          <a:endParaRPr lang="en-US"/>
        </a:p>
      </dgm:t>
    </dgm:pt>
    <dgm:pt modelId="{CC4FF0E1-B475-4E70-8E87-25AA83308252}" type="sibTrans" cxnId="{856EAADE-38E3-4A1C-8D4E-AFA6677A6BE0}">
      <dgm:prSet/>
      <dgm:spPr/>
      <dgm:t>
        <a:bodyPr/>
        <a:lstStyle/>
        <a:p>
          <a:endParaRPr lang="en-US"/>
        </a:p>
      </dgm:t>
    </dgm:pt>
    <dgm:pt modelId="{C7FD764E-4FDE-46F1-AD41-A1FC3CCC4BC2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Stroma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8F010-8F62-41C9-976F-C5278DE2BFC7}" type="parTrans" cxnId="{3AF8ACD1-8F38-4EF7-938A-E76857FC7A30}">
      <dgm:prSet/>
      <dgm:spPr/>
      <dgm:t>
        <a:bodyPr/>
        <a:lstStyle/>
        <a:p>
          <a:endParaRPr lang="en-US"/>
        </a:p>
      </dgm:t>
    </dgm:pt>
    <dgm:pt modelId="{41B5D3CE-5805-41B3-B7FD-65B544366B65}" type="sibTrans" cxnId="{3AF8ACD1-8F38-4EF7-938A-E76857FC7A30}">
      <dgm:prSet/>
      <dgm:spPr/>
      <dgm:t>
        <a:bodyPr/>
        <a:lstStyle/>
        <a:p>
          <a:endParaRPr lang="en-US"/>
        </a:p>
      </dgm:t>
    </dgm:pt>
    <dgm:pt modelId="{7FA70075-5354-4F9D-9DEF-B9FB4E6E05CB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Tvoří 90% tloušťky rohovky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A24CB-D4E1-4618-9A1B-12580705D179}" type="parTrans" cxnId="{8578BCDD-5F72-4349-9F95-196BCA0902AA}">
      <dgm:prSet/>
      <dgm:spPr/>
      <dgm:t>
        <a:bodyPr/>
        <a:lstStyle/>
        <a:p>
          <a:endParaRPr lang="en-US"/>
        </a:p>
      </dgm:t>
    </dgm:pt>
    <dgm:pt modelId="{5449B7C6-98C6-48EE-9050-B6C90E195F14}" type="sibTrans" cxnId="{8578BCDD-5F72-4349-9F95-196BCA0902AA}">
      <dgm:prSet/>
      <dgm:spPr/>
      <dgm:t>
        <a:bodyPr/>
        <a:lstStyle/>
        <a:p>
          <a:endParaRPr lang="en-US"/>
        </a:p>
      </dgm:t>
    </dgm:pt>
    <dgm:pt modelId="{71053567-564D-4E95-B7CF-80753FD2291B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Je z pravidelně uspořádaných </a:t>
          </a:r>
          <a:r>
            <a:rPr lang="cs-CZ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fibril, </a:t>
          </a:r>
          <a:r>
            <a:rPr lang="cs-CZ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meziBUNěČné</a:t>
          </a:r>
          <a:r>
            <a:rPr lang="cs-CZ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hmoty a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keratocytů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45FE2-12C2-48DF-8D2A-712C2A82C380}" type="parTrans" cxnId="{EC6D91FA-971C-4626-AC48-F62C7C76E5C3}">
      <dgm:prSet/>
      <dgm:spPr/>
      <dgm:t>
        <a:bodyPr/>
        <a:lstStyle/>
        <a:p>
          <a:endParaRPr lang="en-US"/>
        </a:p>
      </dgm:t>
    </dgm:pt>
    <dgm:pt modelId="{357A3D74-A8EE-4D5B-B1EA-48DDBE7B95C0}" type="sibTrans" cxnId="{EC6D91FA-971C-4626-AC48-F62C7C76E5C3}">
      <dgm:prSet/>
      <dgm:spPr/>
      <dgm:t>
        <a:bodyPr/>
        <a:lstStyle/>
        <a:p>
          <a:endParaRPr lang="en-US"/>
        </a:p>
      </dgm:t>
    </dgm:pt>
    <dgm:pt modelId="{F7F1BBCB-FC31-4A42-9B52-0BF39BAFD561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neregeneruje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F7FCA-A9E4-4A52-8AD2-F88AFA27A56E}" type="sibTrans" cxnId="{3E595F21-4509-4736-9BF9-40970ABC9C20}">
      <dgm:prSet/>
      <dgm:spPr/>
      <dgm:t>
        <a:bodyPr/>
        <a:lstStyle/>
        <a:p>
          <a:endParaRPr lang="en-US"/>
        </a:p>
      </dgm:t>
    </dgm:pt>
    <dgm:pt modelId="{2B6A3689-00BE-4D19-826A-192F04243831}" type="parTrans" cxnId="{3E595F21-4509-4736-9BF9-40970ABC9C20}">
      <dgm:prSet/>
      <dgm:spPr/>
      <dgm:t>
        <a:bodyPr/>
        <a:lstStyle/>
        <a:p>
          <a:endParaRPr lang="en-US"/>
        </a:p>
      </dgm:t>
    </dgm:pt>
    <dgm:pt modelId="{B018EA7F-6759-466C-B4BB-06884F077F8A}" type="pres">
      <dgm:prSet presAssocID="{D1D3D970-823C-463A-BE3D-7FC7835FD2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25A353-B220-4805-93BC-A55A8882E5FF}" type="pres">
      <dgm:prSet presAssocID="{3A296B1E-CEC6-4B69-91B4-72E53CCF4A7E}" presName="parentLin" presStyleCnt="0"/>
      <dgm:spPr/>
    </dgm:pt>
    <dgm:pt modelId="{6249C5D0-0262-4BCD-AC17-27D839BED316}" type="pres">
      <dgm:prSet presAssocID="{3A296B1E-CEC6-4B69-91B4-72E53CCF4A7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5E9C0A59-17BC-450E-AEB6-480308E6F398}" type="pres">
      <dgm:prSet presAssocID="{3A296B1E-CEC6-4B69-91B4-72E53CCF4A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A94E75-735B-49AC-8C1D-2F938BA2F25B}" type="pres">
      <dgm:prSet presAssocID="{3A296B1E-CEC6-4B69-91B4-72E53CCF4A7E}" presName="negativeSpace" presStyleCnt="0"/>
      <dgm:spPr/>
    </dgm:pt>
    <dgm:pt modelId="{B3460745-CDB8-4FDE-AA79-2C5A164E0678}" type="pres">
      <dgm:prSet presAssocID="{3A296B1E-CEC6-4B69-91B4-72E53CCF4A7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1F063E-2BED-4EAC-89D2-9AF9879103D0}" type="pres">
      <dgm:prSet presAssocID="{4E0D661F-F704-4F9C-BB5E-0041459829FF}" presName="spaceBetweenRectangles" presStyleCnt="0"/>
      <dgm:spPr/>
    </dgm:pt>
    <dgm:pt modelId="{D05E5C0C-CB0E-4BF5-A1EE-755080CB2C7B}" type="pres">
      <dgm:prSet presAssocID="{DD3068B9-89BA-4187-BB43-3C21A4B64222}" presName="parentLin" presStyleCnt="0"/>
      <dgm:spPr/>
    </dgm:pt>
    <dgm:pt modelId="{FB11F4DC-2248-45C8-A17F-3F1F0E472B83}" type="pres">
      <dgm:prSet presAssocID="{DD3068B9-89BA-4187-BB43-3C21A4B64222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ED455B04-53AD-429F-B760-BD55154242BB}" type="pres">
      <dgm:prSet presAssocID="{DD3068B9-89BA-4187-BB43-3C21A4B642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4F1BA0-A53E-4D2F-A8F6-1F86EA4B2100}" type="pres">
      <dgm:prSet presAssocID="{DD3068B9-89BA-4187-BB43-3C21A4B64222}" presName="negativeSpace" presStyleCnt="0"/>
      <dgm:spPr/>
    </dgm:pt>
    <dgm:pt modelId="{5F28B7D6-72B9-4BF6-97A1-6BD9C32C8BB0}" type="pres">
      <dgm:prSet presAssocID="{DD3068B9-89BA-4187-BB43-3C21A4B6422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ED96C-1E2B-4023-96A3-1D8190D4072D}" type="pres">
      <dgm:prSet presAssocID="{CFBFDF56-1DF1-4942-9E87-8486C91D8D81}" presName="spaceBetweenRectangles" presStyleCnt="0"/>
      <dgm:spPr/>
    </dgm:pt>
    <dgm:pt modelId="{4F67F457-FA62-44B1-B377-F29F578DFA15}" type="pres">
      <dgm:prSet presAssocID="{C7FD764E-4FDE-46F1-AD41-A1FC3CCC4BC2}" presName="parentLin" presStyleCnt="0"/>
      <dgm:spPr/>
    </dgm:pt>
    <dgm:pt modelId="{4A3D427D-2CBC-41E3-BCF0-387F502B4588}" type="pres">
      <dgm:prSet presAssocID="{C7FD764E-4FDE-46F1-AD41-A1FC3CCC4BC2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0EFCADEA-A865-46EE-86FD-10B6B0DA2F23}" type="pres">
      <dgm:prSet presAssocID="{C7FD764E-4FDE-46F1-AD41-A1FC3CCC4B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AA580B-5EEA-4B19-AF95-33FB4379926F}" type="pres">
      <dgm:prSet presAssocID="{C7FD764E-4FDE-46F1-AD41-A1FC3CCC4BC2}" presName="negativeSpace" presStyleCnt="0"/>
      <dgm:spPr/>
    </dgm:pt>
    <dgm:pt modelId="{07C071C8-215B-4AC6-B4C9-6F1A0751028F}" type="pres">
      <dgm:prSet presAssocID="{C7FD764E-4FDE-46F1-AD41-A1FC3CCC4BC2}" presName="childText" presStyleLbl="conFgAcc1" presStyleIdx="2" presStyleCnt="3" custLinFactY="25911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0020F9-AC0D-44C0-AC8D-8BBB055907A7}" type="presOf" srcId="{AB45DBEC-7986-4791-B41B-E236BD6AD7EF}" destId="{B3460745-CDB8-4FDE-AA79-2C5A164E0678}" srcOrd="0" destOrd="3" presId="urn:microsoft.com/office/officeart/2005/8/layout/list1"/>
    <dgm:cxn modelId="{3AF8ACD1-8F38-4EF7-938A-E76857FC7A30}" srcId="{D1D3D970-823C-463A-BE3D-7FC7835FD20B}" destId="{C7FD764E-4FDE-46F1-AD41-A1FC3CCC4BC2}" srcOrd="2" destOrd="0" parTransId="{EEB8F010-8F62-41C9-976F-C5278DE2BFC7}" sibTransId="{41B5D3CE-5805-41B3-B7FD-65B544366B65}"/>
    <dgm:cxn modelId="{26103191-F067-46D0-B0C3-919DECF8A98E}" srcId="{3A296B1E-CEC6-4B69-91B4-72E53CCF4A7E}" destId="{32F4A95A-5947-437F-9376-C49B38C78AE9}" srcOrd="0" destOrd="0" parTransId="{0B851A38-EA4C-4D88-9940-76249D76C213}" sibTransId="{19308A72-D67A-44F1-9743-83420985C5D6}"/>
    <dgm:cxn modelId="{A31F4B6A-1C7D-4950-B165-1D693297FB8F}" type="presOf" srcId="{32F4A95A-5947-437F-9376-C49B38C78AE9}" destId="{B3460745-CDB8-4FDE-AA79-2C5A164E0678}" srcOrd="0" destOrd="0" presId="urn:microsoft.com/office/officeart/2005/8/layout/list1"/>
    <dgm:cxn modelId="{AB93931E-8D1F-43C1-9ABC-1B107B549DCE}" srcId="{3A296B1E-CEC6-4B69-91B4-72E53CCF4A7E}" destId="{296001D2-D855-4ACD-A32E-B2C00900F4C3}" srcOrd="1" destOrd="0" parTransId="{2C3D2E91-B4AD-4998-8880-0EDF92026A77}" sibTransId="{D8DEB9D5-ECDD-403D-92AC-CAFAB670FFBC}"/>
    <dgm:cxn modelId="{EF28F2C8-5BD2-47B0-8572-27FB45DF6F5D}" srcId="{45E0C919-B141-4096-8ADC-5FD20E9FA490}" destId="{AB45DBEC-7986-4791-B41B-E236BD6AD7EF}" srcOrd="0" destOrd="0" parTransId="{FFF63DD6-8A7C-4FD0-906F-E1EC1B588D2E}" sibTransId="{142F2371-AF52-449A-8592-7863276127A8}"/>
    <dgm:cxn modelId="{ED0221AA-3D3B-4E65-9220-30D56223F387}" type="presOf" srcId="{5125D22B-1DC6-4192-993A-2AE13B09047F}" destId="{B3460745-CDB8-4FDE-AA79-2C5A164E0678}" srcOrd="0" destOrd="4" presId="urn:microsoft.com/office/officeart/2005/8/layout/list1"/>
    <dgm:cxn modelId="{73F88AAB-B50A-40CC-AE8C-63CA8DC60E45}" type="presOf" srcId="{D1D3D970-823C-463A-BE3D-7FC7835FD20B}" destId="{B018EA7F-6759-466C-B4BB-06884F077F8A}" srcOrd="0" destOrd="0" presId="urn:microsoft.com/office/officeart/2005/8/layout/list1"/>
    <dgm:cxn modelId="{6E3FE62B-0725-460E-BF5F-679902FEB18B}" type="presOf" srcId="{DD3068B9-89BA-4187-BB43-3C21A4B64222}" destId="{ED455B04-53AD-429F-B760-BD55154242BB}" srcOrd="1" destOrd="0" presId="urn:microsoft.com/office/officeart/2005/8/layout/list1"/>
    <dgm:cxn modelId="{EC6D91FA-971C-4626-AC48-F62C7C76E5C3}" srcId="{C7FD764E-4FDE-46F1-AD41-A1FC3CCC4BC2}" destId="{71053567-564D-4E95-B7CF-80753FD2291B}" srcOrd="1" destOrd="0" parTransId="{B4645FE2-12C2-48DF-8D2A-712C2A82C380}" sibTransId="{357A3D74-A8EE-4D5B-B1EA-48DDBE7B95C0}"/>
    <dgm:cxn modelId="{C252ED53-2448-41E3-AE23-8F9B98C38C54}" type="presOf" srcId="{45E0C919-B141-4096-8ADC-5FD20E9FA490}" destId="{B3460745-CDB8-4FDE-AA79-2C5A164E0678}" srcOrd="0" destOrd="2" presId="urn:microsoft.com/office/officeart/2005/8/layout/list1"/>
    <dgm:cxn modelId="{C032AE56-37F2-4CF5-A31B-081422554FB4}" type="presOf" srcId="{F7F1BBCB-FC31-4A42-9B52-0BF39BAFD561}" destId="{07C071C8-215B-4AC6-B4C9-6F1A0751028F}" srcOrd="0" destOrd="2" presId="urn:microsoft.com/office/officeart/2005/8/layout/list1"/>
    <dgm:cxn modelId="{67F4C790-B23C-4131-9861-148703EE4271}" srcId="{3A296B1E-CEC6-4B69-91B4-72E53CCF4A7E}" destId="{5125D22B-1DC6-4192-993A-2AE13B09047F}" srcOrd="3" destOrd="0" parTransId="{B8EEF357-FFDA-477E-A167-6D110683A3FE}" sibTransId="{DB1B24E0-C151-46EC-9653-5DA3C75B46EF}"/>
    <dgm:cxn modelId="{C6307BD0-8E00-41F3-A9D8-3B10B815993A}" type="presOf" srcId="{C7FD764E-4FDE-46F1-AD41-A1FC3CCC4BC2}" destId="{4A3D427D-2CBC-41E3-BCF0-387F502B4588}" srcOrd="0" destOrd="0" presId="urn:microsoft.com/office/officeart/2005/8/layout/list1"/>
    <dgm:cxn modelId="{762CAFB1-2199-419D-8DEF-F2F73A67942E}" type="presOf" srcId="{71053567-564D-4E95-B7CF-80753FD2291B}" destId="{07C071C8-215B-4AC6-B4C9-6F1A0751028F}" srcOrd="0" destOrd="1" presId="urn:microsoft.com/office/officeart/2005/8/layout/list1"/>
    <dgm:cxn modelId="{873FCAEA-6E7B-4B41-AD8A-5E363688EEB2}" type="presOf" srcId="{DD3068B9-89BA-4187-BB43-3C21A4B64222}" destId="{FB11F4DC-2248-45C8-A17F-3F1F0E472B83}" srcOrd="0" destOrd="0" presId="urn:microsoft.com/office/officeart/2005/8/layout/list1"/>
    <dgm:cxn modelId="{8F8DA053-7423-4D1B-B9EA-7010417251F3}" type="presOf" srcId="{072E0684-3F61-4289-B976-00055EF6C879}" destId="{5F28B7D6-72B9-4BF6-97A1-6BD9C32C8BB0}" srcOrd="0" destOrd="0" presId="urn:microsoft.com/office/officeart/2005/8/layout/list1"/>
    <dgm:cxn modelId="{53058796-C59E-4595-8F9E-3D29741746AC}" type="presOf" srcId="{C7FD764E-4FDE-46F1-AD41-A1FC3CCC4BC2}" destId="{0EFCADEA-A865-46EE-86FD-10B6B0DA2F23}" srcOrd="1" destOrd="0" presId="urn:microsoft.com/office/officeart/2005/8/layout/list1"/>
    <dgm:cxn modelId="{3F03B0D6-71C9-4084-9881-563678B5181D}" type="presOf" srcId="{3A296B1E-CEC6-4B69-91B4-72E53CCF4A7E}" destId="{6249C5D0-0262-4BCD-AC17-27D839BED316}" srcOrd="0" destOrd="0" presId="urn:microsoft.com/office/officeart/2005/8/layout/list1"/>
    <dgm:cxn modelId="{00ED7037-6B7F-483B-B7AC-506B09D94E7C}" type="presOf" srcId="{3A296B1E-CEC6-4B69-91B4-72E53CCF4A7E}" destId="{5E9C0A59-17BC-450E-AEB6-480308E6F398}" srcOrd="1" destOrd="0" presId="urn:microsoft.com/office/officeart/2005/8/layout/list1"/>
    <dgm:cxn modelId="{CFDEFE3E-A411-4621-BB3D-9C18D7724736}" type="presOf" srcId="{296001D2-D855-4ACD-A32E-B2C00900F4C3}" destId="{B3460745-CDB8-4FDE-AA79-2C5A164E0678}" srcOrd="0" destOrd="1" presId="urn:microsoft.com/office/officeart/2005/8/layout/list1"/>
    <dgm:cxn modelId="{D27B8ED3-F225-4360-A84C-7480AA622E92}" srcId="{D1D3D970-823C-463A-BE3D-7FC7835FD20B}" destId="{3A296B1E-CEC6-4B69-91B4-72E53CCF4A7E}" srcOrd="0" destOrd="0" parTransId="{8CE5C533-D35A-4FE4-939A-B250ACA9BB4C}" sibTransId="{4E0D661F-F704-4F9C-BB5E-0041459829FF}"/>
    <dgm:cxn modelId="{3C2A545E-9937-4D9F-92B2-0D2DAF0326C9}" srcId="{D1D3D970-823C-463A-BE3D-7FC7835FD20B}" destId="{DD3068B9-89BA-4187-BB43-3C21A4B64222}" srcOrd="1" destOrd="0" parTransId="{8DA26737-7C55-467B-8A9B-A46E73C97A7A}" sibTransId="{CFBFDF56-1DF1-4942-9E87-8486C91D8D81}"/>
    <dgm:cxn modelId="{9DEFB631-07B0-4198-B209-9BF823DD12B5}" type="presOf" srcId="{7FA70075-5354-4F9D-9DEF-B9FB4E6E05CB}" destId="{07C071C8-215B-4AC6-B4C9-6F1A0751028F}" srcOrd="0" destOrd="0" presId="urn:microsoft.com/office/officeart/2005/8/layout/list1"/>
    <dgm:cxn modelId="{856EAADE-38E3-4A1C-8D4E-AFA6677A6BE0}" srcId="{DD3068B9-89BA-4187-BB43-3C21A4B64222}" destId="{072E0684-3F61-4289-B976-00055EF6C879}" srcOrd="0" destOrd="0" parTransId="{2ECF4744-F5F7-42BD-A43E-A0C94685C6CE}" sibTransId="{CC4FF0E1-B475-4E70-8E87-25AA83308252}"/>
    <dgm:cxn modelId="{8578BCDD-5F72-4349-9F95-196BCA0902AA}" srcId="{C7FD764E-4FDE-46F1-AD41-A1FC3CCC4BC2}" destId="{7FA70075-5354-4F9D-9DEF-B9FB4E6E05CB}" srcOrd="0" destOrd="0" parTransId="{D90A24CB-D4E1-4618-9A1B-12580705D179}" sibTransId="{5449B7C6-98C6-48EE-9050-B6C90E195F14}"/>
    <dgm:cxn modelId="{E982768D-2336-4E67-9C47-74B9A738765C}" srcId="{5125D22B-1DC6-4192-993A-2AE13B09047F}" destId="{AF835F98-F4F1-4E35-9E45-B12AC6665E62}" srcOrd="0" destOrd="0" parTransId="{46A7AB56-D04C-4124-AFC7-621B33E3575C}" sibTransId="{79BB64C2-25DE-4B3A-AE4D-AD551F9319FD}"/>
    <dgm:cxn modelId="{7DBE36E3-54F2-4D25-85E8-46F7C8556FFD}" srcId="{3A296B1E-CEC6-4B69-91B4-72E53CCF4A7E}" destId="{45E0C919-B141-4096-8ADC-5FD20E9FA490}" srcOrd="2" destOrd="0" parTransId="{615AF9CA-C08D-4538-961D-94E4E3EEF963}" sibTransId="{7814C03E-BD7F-40C2-B95B-39ACFF7147A6}"/>
    <dgm:cxn modelId="{783B02A7-B0BB-49E8-AF98-8AF6516FCD42}" type="presOf" srcId="{AF835F98-F4F1-4E35-9E45-B12AC6665E62}" destId="{B3460745-CDB8-4FDE-AA79-2C5A164E0678}" srcOrd="0" destOrd="5" presId="urn:microsoft.com/office/officeart/2005/8/layout/list1"/>
    <dgm:cxn modelId="{3E595F21-4509-4736-9BF9-40970ABC9C20}" srcId="{C7FD764E-4FDE-46F1-AD41-A1FC3CCC4BC2}" destId="{F7F1BBCB-FC31-4A42-9B52-0BF39BAFD561}" srcOrd="2" destOrd="0" parTransId="{2B6A3689-00BE-4D19-826A-192F04243831}" sibTransId="{351F7FCA-A9E4-4A52-8AD2-F88AFA27A56E}"/>
    <dgm:cxn modelId="{9AD52F3F-55F7-422D-9AEF-873BC7F4A25B}" type="presParOf" srcId="{B018EA7F-6759-466C-B4BB-06884F077F8A}" destId="{5925A353-B220-4805-93BC-A55A8882E5FF}" srcOrd="0" destOrd="0" presId="urn:microsoft.com/office/officeart/2005/8/layout/list1"/>
    <dgm:cxn modelId="{40159355-A2AB-40F0-9540-623F9241FD71}" type="presParOf" srcId="{5925A353-B220-4805-93BC-A55A8882E5FF}" destId="{6249C5D0-0262-4BCD-AC17-27D839BED316}" srcOrd="0" destOrd="0" presId="urn:microsoft.com/office/officeart/2005/8/layout/list1"/>
    <dgm:cxn modelId="{BECC3512-63BB-44C1-8596-292CBCC1B64C}" type="presParOf" srcId="{5925A353-B220-4805-93BC-A55A8882E5FF}" destId="{5E9C0A59-17BC-450E-AEB6-480308E6F398}" srcOrd="1" destOrd="0" presId="urn:microsoft.com/office/officeart/2005/8/layout/list1"/>
    <dgm:cxn modelId="{6D2C5135-1129-4955-AC7A-82C23AAE34D6}" type="presParOf" srcId="{B018EA7F-6759-466C-B4BB-06884F077F8A}" destId="{CFA94E75-735B-49AC-8C1D-2F938BA2F25B}" srcOrd="1" destOrd="0" presId="urn:microsoft.com/office/officeart/2005/8/layout/list1"/>
    <dgm:cxn modelId="{25E76C8B-1D39-4BA0-8301-23DE111E8D13}" type="presParOf" srcId="{B018EA7F-6759-466C-B4BB-06884F077F8A}" destId="{B3460745-CDB8-4FDE-AA79-2C5A164E0678}" srcOrd="2" destOrd="0" presId="urn:microsoft.com/office/officeart/2005/8/layout/list1"/>
    <dgm:cxn modelId="{5170489B-CEED-41EE-9274-E92657BA6441}" type="presParOf" srcId="{B018EA7F-6759-466C-B4BB-06884F077F8A}" destId="{661F063E-2BED-4EAC-89D2-9AF9879103D0}" srcOrd="3" destOrd="0" presId="urn:microsoft.com/office/officeart/2005/8/layout/list1"/>
    <dgm:cxn modelId="{93023BED-6CB8-4F2D-89EF-BE082776695E}" type="presParOf" srcId="{B018EA7F-6759-466C-B4BB-06884F077F8A}" destId="{D05E5C0C-CB0E-4BF5-A1EE-755080CB2C7B}" srcOrd="4" destOrd="0" presId="urn:microsoft.com/office/officeart/2005/8/layout/list1"/>
    <dgm:cxn modelId="{9487B0B0-565D-4E14-B43A-A6639D3B0C6C}" type="presParOf" srcId="{D05E5C0C-CB0E-4BF5-A1EE-755080CB2C7B}" destId="{FB11F4DC-2248-45C8-A17F-3F1F0E472B83}" srcOrd="0" destOrd="0" presId="urn:microsoft.com/office/officeart/2005/8/layout/list1"/>
    <dgm:cxn modelId="{D1A28BF9-122A-41BB-B1C6-3B2D93AA5131}" type="presParOf" srcId="{D05E5C0C-CB0E-4BF5-A1EE-755080CB2C7B}" destId="{ED455B04-53AD-429F-B760-BD55154242BB}" srcOrd="1" destOrd="0" presId="urn:microsoft.com/office/officeart/2005/8/layout/list1"/>
    <dgm:cxn modelId="{DB272B5C-B9CB-4F8A-A6D4-9EC33A8F103B}" type="presParOf" srcId="{B018EA7F-6759-466C-B4BB-06884F077F8A}" destId="{524F1BA0-A53E-4D2F-A8F6-1F86EA4B2100}" srcOrd="5" destOrd="0" presId="urn:microsoft.com/office/officeart/2005/8/layout/list1"/>
    <dgm:cxn modelId="{74789B92-14F4-4BFF-9EEE-FB5B82182B94}" type="presParOf" srcId="{B018EA7F-6759-466C-B4BB-06884F077F8A}" destId="{5F28B7D6-72B9-4BF6-97A1-6BD9C32C8BB0}" srcOrd="6" destOrd="0" presId="urn:microsoft.com/office/officeart/2005/8/layout/list1"/>
    <dgm:cxn modelId="{B77BA4AC-A4EB-4865-AD41-3ED4DE2F0C6A}" type="presParOf" srcId="{B018EA7F-6759-466C-B4BB-06884F077F8A}" destId="{1A7ED96C-1E2B-4023-96A3-1D8190D4072D}" srcOrd="7" destOrd="0" presId="urn:microsoft.com/office/officeart/2005/8/layout/list1"/>
    <dgm:cxn modelId="{0CB192B0-5500-42AE-BFC4-256FBE3F4244}" type="presParOf" srcId="{B018EA7F-6759-466C-B4BB-06884F077F8A}" destId="{4F67F457-FA62-44B1-B377-F29F578DFA15}" srcOrd="8" destOrd="0" presId="urn:microsoft.com/office/officeart/2005/8/layout/list1"/>
    <dgm:cxn modelId="{1AF4FE71-08DB-488B-943B-03906CE8F69F}" type="presParOf" srcId="{4F67F457-FA62-44B1-B377-F29F578DFA15}" destId="{4A3D427D-2CBC-41E3-BCF0-387F502B4588}" srcOrd="0" destOrd="0" presId="urn:microsoft.com/office/officeart/2005/8/layout/list1"/>
    <dgm:cxn modelId="{8B08E585-E063-4B39-A09B-A613E226EB72}" type="presParOf" srcId="{4F67F457-FA62-44B1-B377-F29F578DFA15}" destId="{0EFCADEA-A865-46EE-86FD-10B6B0DA2F23}" srcOrd="1" destOrd="0" presId="urn:microsoft.com/office/officeart/2005/8/layout/list1"/>
    <dgm:cxn modelId="{B5A4E8BD-2FC5-45A9-B125-15F6CA84481A}" type="presParOf" srcId="{B018EA7F-6759-466C-B4BB-06884F077F8A}" destId="{58AA580B-5EEA-4B19-AF95-33FB4379926F}" srcOrd="9" destOrd="0" presId="urn:microsoft.com/office/officeart/2005/8/layout/list1"/>
    <dgm:cxn modelId="{43744104-4D54-4292-B9D4-D446FC4821EB}" type="presParOf" srcId="{B018EA7F-6759-466C-B4BB-06884F077F8A}" destId="{07C071C8-215B-4AC6-B4C9-6F1A075102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26714-E3D6-489E-8885-B86A9E417B08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2CA152-558D-4D7F-A5C7-E97582591C6B}">
      <dgm:prSet/>
      <dgm:spPr/>
      <dgm:t>
        <a:bodyPr/>
        <a:lstStyle/>
        <a:p>
          <a:pPr>
            <a:defRPr b="1"/>
          </a:pP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Descemetská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membrána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4C2E5-1E9E-4D09-B21D-7135235DF90C}" type="parTrans" cxnId="{1CFA0E51-35ED-4A00-8795-D43CC987FC85}">
      <dgm:prSet/>
      <dgm:spPr/>
      <dgm:t>
        <a:bodyPr/>
        <a:lstStyle/>
        <a:p>
          <a:endParaRPr lang="en-US"/>
        </a:p>
      </dgm:t>
    </dgm:pt>
    <dgm:pt modelId="{D02C915E-90D4-4DE0-8833-5CD23573F006}" type="sibTrans" cxnId="{1CFA0E51-35ED-4A00-8795-D43CC987FC85}">
      <dgm:prSet/>
      <dgm:spPr/>
      <dgm:t>
        <a:bodyPr/>
        <a:lstStyle/>
        <a:p>
          <a:endParaRPr lang="en-US"/>
        </a:p>
      </dgm:t>
    </dgm:pt>
    <dgm:pt modelId="{7D10A313-38C2-4B45-9EC9-B5D0A86B6DA0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Tenká vrstva ze síťovitě uspořádaných </a:t>
          </a:r>
          <a:r>
            <a:rPr lang="cs-CZ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fibril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37342-470C-41AA-8AD7-04620D24C43D}" type="parTrans" cxnId="{6265449E-3AF8-4A28-8F7D-16EB42EDA42E}">
      <dgm:prSet/>
      <dgm:spPr/>
      <dgm:t>
        <a:bodyPr/>
        <a:lstStyle/>
        <a:p>
          <a:endParaRPr lang="en-US"/>
        </a:p>
      </dgm:t>
    </dgm:pt>
    <dgm:pt modelId="{59439824-2C20-45B6-A958-A8155A2CFF9B}" type="sibTrans" cxnId="{6265449E-3AF8-4A28-8F7D-16EB42EDA42E}">
      <dgm:prSet/>
      <dgm:spPr/>
      <dgm:t>
        <a:bodyPr/>
        <a:lstStyle/>
        <a:p>
          <a:endParaRPr lang="en-US"/>
        </a:p>
      </dgm:t>
    </dgm:pt>
    <dgm:pt modelId="{EB15646D-1CD2-4359-B8BB-540AC13E8BF8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Slouží jako bazální membrána endotelu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D0D9E-4E2C-44BE-888B-31D5F2EFF926}" type="parTrans" cxnId="{7E4DAC46-D5C6-4D74-B9FA-6AA12D3C3A4B}">
      <dgm:prSet/>
      <dgm:spPr/>
      <dgm:t>
        <a:bodyPr/>
        <a:lstStyle/>
        <a:p>
          <a:endParaRPr lang="en-US"/>
        </a:p>
      </dgm:t>
    </dgm:pt>
    <dgm:pt modelId="{DC4D12D0-6BD1-4CAA-899A-4987E7BE8495}" type="sibTrans" cxnId="{7E4DAC46-D5C6-4D74-B9FA-6AA12D3C3A4B}">
      <dgm:prSet/>
      <dgm:spPr/>
      <dgm:t>
        <a:bodyPr/>
        <a:lstStyle/>
        <a:p>
          <a:endParaRPr lang="en-US"/>
        </a:p>
      </dgm:t>
    </dgm:pt>
    <dgm:pt modelId="{87C5138C-B10C-4C43-8743-8189906D2324}">
      <dgm:prSet/>
      <dgm:spPr/>
      <dgm:t>
        <a:bodyPr/>
        <a:lstStyle/>
        <a:p>
          <a:pPr>
            <a:defRPr b="1"/>
          </a:pP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Endotel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066EB-F782-49DD-B0CE-ED117E217C7E}" type="parTrans" cxnId="{CCFB2254-EA2E-44AA-8653-DBF0366F340D}">
      <dgm:prSet/>
      <dgm:spPr/>
      <dgm:t>
        <a:bodyPr/>
        <a:lstStyle/>
        <a:p>
          <a:endParaRPr lang="en-US"/>
        </a:p>
      </dgm:t>
    </dgm:pt>
    <dgm:pt modelId="{77A16215-0303-4017-AAF5-CE09B9FAA4E4}" type="sibTrans" cxnId="{CCFB2254-EA2E-44AA-8653-DBF0366F340D}">
      <dgm:prSet/>
      <dgm:spPr/>
      <dgm:t>
        <a:bodyPr/>
        <a:lstStyle/>
        <a:p>
          <a:endParaRPr lang="en-US"/>
        </a:p>
      </dgm:t>
    </dgm:pt>
    <dgm:pt modelId="{1300F015-EC50-468A-A585-A38A6FEA2B6A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Tvoří ho jedna vrstva hexagonálních buněk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A2E4E-7012-4F52-A41A-6D1A126633C4}" type="parTrans" cxnId="{3F04FFCF-0D02-4DC2-9B9A-3286A5BE06B9}">
      <dgm:prSet/>
      <dgm:spPr/>
      <dgm:t>
        <a:bodyPr/>
        <a:lstStyle/>
        <a:p>
          <a:endParaRPr lang="en-US"/>
        </a:p>
      </dgm:t>
    </dgm:pt>
    <dgm:pt modelId="{C76EC37B-3795-4C14-9017-10307C1FBB5B}" type="sibTrans" cxnId="{3F04FFCF-0D02-4DC2-9B9A-3286A5BE06B9}">
      <dgm:prSet/>
      <dgm:spPr/>
      <dgm:t>
        <a:bodyPr/>
        <a:lstStyle/>
        <a:p>
          <a:endParaRPr lang="en-US"/>
        </a:p>
      </dgm:t>
    </dgm:pt>
    <dgm:pt modelId="{AA148730-E26E-49DF-95C6-11C6B906F745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Zabezpečuje odsun vody z rohovky do přední komory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76543-4E34-4C63-997D-4B68F15CB95F}" type="parTrans" cxnId="{47EBB5DA-003C-4562-A746-2243BF5BF60F}">
      <dgm:prSet/>
      <dgm:spPr/>
      <dgm:t>
        <a:bodyPr/>
        <a:lstStyle/>
        <a:p>
          <a:endParaRPr lang="en-US"/>
        </a:p>
      </dgm:t>
    </dgm:pt>
    <dgm:pt modelId="{591D310D-34FE-4E45-A6CA-BC4A080F9048}" type="sibTrans" cxnId="{47EBB5DA-003C-4562-A746-2243BF5BF60F}">
      <dgm:prSet/>
      <dgm:spPr/>
      <dgm:t>
        <a:bodyPr/>
        <a:lstStyle/>
        <a:p>
          <a:endParaRPr lang="en-US"/>
        </a:p>
      </dgm:t>
    </dgm:pt>
    <dgm:pt modelId="{AFF93231-AA04-4C6A-9D3C-68559D82D081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Endotelové buňky neregenerují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D5AE0-54AE-418E-A87A-5CCDAB6A45BB}" type="parTrans" cxnId="{5CF69314-23BE-4B2F-BE10-E6D75616F31B}">
      <dgm:prSet/>
      <dgm:spPr/>
      <dgm:t>
        <a:bodyPr/>
        <a:lstStyle/>
        <a:p>
          <a:endParaRPr lang="en-US"/>
        </a:p>
      </dgm:t>
    </dgm:pt>
    <dgm:pt modelId="{00484CEC-75DE-4C2D-8EDA-CDB54CC41C32}" type="sibTrans" cxnId="{5CF69314-23BE-4B2F-BE10-E6D75616F31B}">
      <dgm:prSet/>
      <dgm:spPr/>
      <dgm:t>
        <a:bodyPr/>
        <a:lstStyle/>
        <a:p>
          <a:endParaRPr lang="en-US"/>
        </a:p>
      </dgm:t>
    </dgm:pt>
    <dgm:pt modelId="{9E5CF349-44AF-4AD0-9384-2405F6A6FC35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Jejich počet je při narození 4000 buněk/mm</a:t>
          </a:r>
          <a:r>
            <a:rPr lang="cs-CZ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, v dospělosti 2500 buněk/mm</a:t>
          </a:r>
          <a:r>
            <a:rPr lang="cs-CZ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14A6F-C73F-430E-AA95-B279DA2A6DAC}" type="parTrans" cxnId="{BB1BC45B-AE4D-491B-87C0-7AF0E6DE7677}">
      <dgm:prSet/>
      <dgm:spPr/>
      <dgm:t>
        <a:bodyPr/>
        <a:lstStyle/>
        <a:p>
          <a:endParaRPr lang="en-US"/>
        </a:p>
      </dgm:t>
    </dgm:pt>
    <dgm:pt modelId="{9C7DE045-E3D3-486A-A4FF-C603DE5D59B7}" type="sibTrans" cxnId="{BB1BC45B-AE4D-491B-87C0-7AF0E6DE7677}">
      <dgm:prSet/>
      <dgm:spPr/>
      <dgm:t>
        <a:bodyPr/>
        <a:lstStyle/>
        <a:p>
          <a:endParaRPr lang="en-US"/>
        </a:p>
      </dgm:t>
    </dgm:pt>
    <dgm:pt modelId="{00C31442-A8F6-4A3E-A62C-05A210FAF968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Při poklesu pod 500 buněk/mm</a:t>
          </a:r>
          <a:r>
            <a:rPr lang="cs-CZ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dochází k rozvoji edému rohovky. </a:t>
          </a:r>
          <a:endParaRPr lang="en-US" cap="al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38F19-6590-403E-B380-82E0FC8E2558}" type="parTrans" cxnId="{745D95A4-EBF3-4B85-A427-D51C3C5AB269}">
      <dgm:prSet/>
      <dgm:spPr/>
      <dgm:t>
        <a:bodyPr/>
        <a:lstStyle/>
        <a:p>
          <a:endParaRPr lang="en-US"/>
        </a:p>
      </dgm:t>
    </dgm:pt>
    <dgm:pt modelId="{7FE8A79D-40DA-4276-8150-078B16B60F0C}" type="sibTrans" cxnId="{745D95A4-EBF3-4B85-A427-D51C3C5AB269}">
      <dgm:prSet/>
      <dgm:spPr/>
      <dgm:t>
        <a:bodyPr/>
        <a:lstStyle/>
        <a:p>
          <a:endParaRPr lang="en-US"/>
        </a:p>
      </dgm:t>
    </dgm:pt>
    <dgm:pt modelId="{4BB7D152-C0F1-462E-A4CB-27BB9FFA0F11}" type="pres">
      <dgm:prSet presAssocID="{06726714-E3D6-489E-8885-B86A9E417B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C3FBCCA-5132-4CBD-BA7D-06E7A122B978}" type="pres">
      <dgm:prSet presAssocID="{722CA152-558D-4D7F-A5C7-E97582591C6B}" presName="composite" presStyleCnt="0"/>
      <dgm:spPr/>
    </dgm:pt>
    <dgm:pt modelId="{CC6C93B6-812F-4240-9A8D-CF88C82BBFF5}" type="pres">
      <dgm:prSet presAssocID="{722CA152-558D-4D7F-A5C7-E97582591C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01D1C2-7FE3-4167-88A3-A28C69D619F9}" type="pres">
      <dgm:prSet presAssocID="{722CA152-558D-4D7F-A5C7-E97582591C6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B4B467-3A45-47EF-80E3-1232EAD7B0E1}" type="pres">
      <dgm:prSet presAssocID="{D02C915E-90D4-4DE0-8833-5CD23573F006}" presName="space" presStyleCnt="0"/>
      <dgm:spPr/>
    </dgm:pt>
    <dgm:pt modelId="{525FBEFC-610B-4445-B6A1-86352FDA65B5}" type="pres">
      <dgm:prSet presAssocID="{87C5138C-B10C-4C43-8743-8189906D2324}" presName="composite" presStyleCnt="0"/>
      <dgm:spPr/>
    </dgm:pt>
    <dgm:pt modelId="{02591EDE-A907-40E2-934E-E38192EF1A37}" type="pres">
      <dgm:prSet presAssocID="{87C5138C-B10C-4C43-8743-8189906D23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A7B7CC-A61B-437B-B622-4CCB4093C9E5}" type="pres">
      <dgm:prSet presAssocID="{87C5138C-B10C-4C43-8743-8189906D232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471BAC-6E38-4374-98AC-30CF90B747C3}" type="presOf" srcId="{9E5CF349-44AF-4AD0-9384-2405F6A6FC35}" destId="{75A7B7CC-A61B-437B-B622-4CCB4093C9E5}" srcOrd="0" destOrd="3" presId="urn:microsoft.com/office/officeart/2005/8/layout/hList1"/>
    <dgm:cxn modelId="{C8156F9B-E69F-4E54-A206-5EA6E848B8AD}" type="presOf" srcId="{7D10A313-38C2-4B45-9EC9-B5D0A86B6DA0}" destId="{5101D1C2-7FE3-4167-88A3-A28C69D619F9}" srcOrd="0" destOrd="0" presId="urn:microsoft.com/office/officeart/2005/8/layout/hList1"/>
    <dgm:cxn modelId="{8A733A26-395E-43A3-97EA-DF2E99E41FAD}" type="presOf" srcId="{AFF93231-AA04-4C6A-9D3C-68559D82D081}" destId="{75A7B7CC-A61B-437B-B622-4CCB4093C9E5}" srcOrd="0" destOrd="2" presId="urn:microsoft.com/office/officeart/2005/8/layout/hList1"/>
    <dgm:cxn modelId="{FC619AB6-E294-4DF5-B685-B4D513ECD90A}" type="presOf" srcId="{AA148730-E26E-49DF-95C6-11C6B906F745}" destId="{75A7B7CC-A61B-437B-B622-4CCB4093C9E5}" srcOrd="0" destOrd="1" presId="urn:microsoft.com/office/officeart/2005/8/layout/hList1"/>
    <dgm:cxn modelId="{1CFA0E51-35ED-4A00-8795-D43CC987FC85}" srcId="{06726714-E3D6-489E-8885-B86A9E417B08}" destId="{722CA152-558D-4D7F-A5C7-E97582591C6B}" srcOrd="0" destOrd="0" parTransId="{F0F4C2E5-1E9E-4D09-B21D-7135235DF90C}" sibTransId="{D02C915E-90D4-4DE0-8833-5CD23573F006}"/>
    <dgm:cxn modelId="{47EBB5DA-003C-4562-A746-2243BF5BF60F}" srcId="{87C5138C-B10C-4C43-8743-8189906D2324}" destId="{AA148730-E26E-49DF-95C6-11C6B906F745}" srcOrd="1" destOrd="0" parTransId="{74576543-4E34-4C63-997D-4B68F15CB95F}" sibTransId="{591D310D-34FE-4E45-A6CA-BC4A080F9048}"/>
    <dgm:cxn modelId="{7E4DAC46-D5C6-4D74-B9FA-6AA12D3C3A4B}" srcId="{722CA152-558D-4D7F-A5C7-E97582591C6B}" destId="{EB15646D-1CD2-4359-B8BB-540AC13E8BF8}" srcOrd="1" destOrd="0" parTransId="{670D0D9E-4E2C-44BE-888B-31D5F2EFF926}" sibTransId="{DC4D12D0-6BD1-4CAA-899A-4987E7BE8495}"/>
    <dgm:cxn modelId="{5CF69314-23BE-4B2F-BE10-E6D75616F31B}" srcId="{87C5138C-B10C-4C43-8743-8189906D2324}" destId="{AFF93231-AA04-4C6A-9D3C-68559D82D081}" srcOrd="2" destOrd="0" parTransId="{BF9D5AE0-54AE-418E-A87A-5CCDAB6A45BB}" sibTransId="{00484CEC-75DE-4C2D-8EDA-CDB54CC41C32}"/>
    <dgm:cxn modelId="{C6F07464-E602-4455-BF16-11CD009B6052}" type="presOf" srcId="{00C31442-A8F6-4A3E-A62C-05A210FAF968}" destId="{75A7B7CC-A61B-437B-B622-4CCB4093C9E5}" srcOrd="0" destOrd="4" presId="urn:microsoft.com/office/officeart/2005/8/layout/hList1"/>
    <dgm:cxn modelId="{3F04FFCF-0D02-4DC2-9B9A-3286A5BE06B9}" srcId="{87C5138C-B10C-4C43-8743-8189906D2324}" destId="{1300F015-EC50-468A-A585-A38A6FEA2B6A}" srcOrd="0" destOrd="0" parTransId="{616A2E4E-7012-4F52-A41A-6D1A126633C4}" sibTransId="{C76EC37B-3795-4C14-9017-10307C1FBB5B}"/>
    <dgm:cxn modelId="{02863480-7626-4F1F-A536-0FEFC265EF01}" type="presOf" srcId="{722CA152-558D-4D7F-A5C7-E97582591C6B}" destId="{CC6C93B6-812F-4240-9A8D-CF88C82BBFF5}" srcOrd="0" destOrd="0" presId="urn:microsoft.com/office/officeart/2005/8/layout/hList1"/>
    <dgm:cxn modelId="{C7E751AB-8FF5-4240-8128-682F20F4F88D}" type="presOf" srcId="{EB15646D-1CD2-4359-B8BB-540AC13E8BF8}" destId="{5101D1C2-7FE3-4167-88A3-A28C69D619F9}" srcOrd="0" destOrd="1" presId="urn:microsoft.com/office/officeart/2005/8/layout/hList1"/>
    <dgm:cxn modelId="{6265449E-3AF8-4A28-8F7D-16EB42EDA42E}" srcId="{722CA152-558D-4D7F-A5C7-E97582591C6B}" destId="{7D10A313-38C2-4B45-9EC9-B5D0A86B6DA0}" srcOrd="0" destOrd="0" parTransId="{D9B37342-470C-41AA-8AD7-04620D24C43D}" sibTransId="{59439824-2C20-45B6-A958-A8155A2CFF9B}"/>
    <dgm:cxn modelId="{6A62387E-6EA6-44B6-A2B6-37CB983BFD5D}" type="presOf" srcId="{87C5138C-B10C-4C43-8743-8189906D2324}" destId="{02591EDE-A907-40E2-934E-E38192EF1A37}" srcOrd="0" destOrd="0" presId="urn:microsoft.com/office/officeart/2005/8/layout/hList1"/>
    <dgm:cxn modelId="{BB1BC45B-AE4D-491B-87C0-7AF0E6DE7677}" srcId="{87C5138C-B10C-4C43-8743-8189906D2324}" destId="{9E5CF349-44AF-4AD0-9384-2405F6A6FC35}" srcOrd="3" destOrd="0" parTransId="{A6C14A6F-C73F-430E-AA95-B279DA2A6DAC}" sibTransId="{9C7DE045-E3D3-486A-A4FF-C603DE5D59B7}"/>
    <dgm:cxn modelId="{CCFB2254-EA2E-44AA-8653-DBF0366F340D}" srcId="{06726714-E3D6-489E-8885-B86A9E417B08}" destId="{87C5138C-B10C-4C43-8743-8189906D2324}" srcOrd="1" destOrd="0" parTransId="{9EE066EB-F782-49DD-B0CE-ED117E217C7E}" sibTransId="{77A16215-0303-4017-AAF5-CE09B9FAA4E4}"/>
    <dgm:cxn modelId="{B6357D41-178F-48BF-BA0C-B844E48A3DAD}" type="presOf" srcId="{06726714-E3D6-489E-8885-B86A9E417B08}" destId="{4BB7D152-C0F1-462E-A4CB-27BB9FFA0F11}" srcOrd="0" destOrd="0" presId="urn:microsoft.com/office/officeart/2005/8/layout/hList1"/>
    <dgm:cxn modelId="{BCB85399-AB8E-4C71-ADC5-9A38E51E7093}" type="presOf" srcId="{1300F015-EC50-468A-A585-A38A6FEA2B6A}" destId="{75A7B7CC-A61B-437B-B622-4CCB4093C9E5}" srcOrd="0" destOrd="0" presId="urn:microsoft.com/office/officeart/2005/8/layout/hList1"/>
    <dgm:cxn modelId="{745D95A4-EBF3-4B85-A427-D51C3C5AB269}" srcId="{87C5138C-B10C-4C43-8743-8189906D2324}" destId="{00C31442-A8F6-4A3E-A62C-05A210FAF968}" srcOrd="4" destOrd="0" parTransId="{A6B38F19-6590-403E-B380-82E0FC8E2558}" sibTransId="{7FE8A79D-40DA-4276-8150-078B16B60F0C}"/>
    <dgm:cxn modelId="{D83204E8-040E-4841-A049-0FEF62CB7971}" type="presParOf" srcId="{4BB7D152-C0F1-462E-A4CB-27BB9FFA0F11}" destId="{2C3FBCCA-5132-4CBD-BA7D-06E7A122B978}" srcOrd="0" destOrd="0" presId="urn:microsoft.com/office/officeart/2005/8/layout/hList1"/>
    <dgm:cxn modelId="{45550396-8B79-4B8A-8DB9-909503E5C508}" type="presParOf" srcId="{2C3FBCCA-5132-4CBD-BA7D-06E7A122B978}" destId="{CC6C93B6-812F-4240-9A8D-CF88C82BBFF5}" srcOrd="0" destOrd="0" presId="urn:microsoft.com/office/officeart/2005/8/layout/hList1"/>
    <dgm:cxn modelId="{095C6091-6E5F-452A-BDE3-4EC2151DC153}" type="presParOf" srcId="{2C3FBCCA-5132-4CBD-BA7D-06E7A122B978}" destId="{5101D1C2-7FE3-4167-88A3-A28C69D619F9}" srcOrd="1" destOrd="0" presId="urn:microsoft.com/office/officeart/2005/8/layout/hList1"/>
    <dgm:cxn modelId="{739A86C9-B0B8-4FC2-9DDB-BEA840DA5976}" type="presParOf" srcId="{4BB7D152-C0F1-462E-A4CB-27BB9FFA0F11}" destId="{62B4B467-3A45-47EF-80E3-1232EAD7B0E1}" srcOrd="1" destOrd="0" presId="urn:microsoft.com/office/officeart/2005/8/layout/hList1"/>
    <dgm:cxn modelId="{1E3F80AB-5F87-4823-883A-890D8B57B8E0}" type="presParOf" srcId="{4BB7D152-C0F1-462E-A4CB-27BB9FFA0F11}" destId="{525FBEFC-610B-4445-B6A1-86352FDA65B5}" srcOrd="2" destOrd="0" presId="urn:microsoft.com/office/officeart/2005/8/layout/hList1"/>
    <dgm:cxn modelId="{C298ED1C-CCE2-4988-B9E6-7E034C9C99E1}" type="presParOf" srcId="{525FBEFC-610B-4445-B6A1-86352FDA65B5}" destId="{02591EDE-A907-40E2-934E-E38192EF1A37}" srcOrd="0" destOrd="0" presId="urn:microsoft.com/office/officeart/2005/8/layout/hList1"/>
    <dgm:cxn modelId="{E7EDAA39-2A9F-4805-AA53-18AA7404EDB1}" type="presParOf" srcId="{525FBEFC-610B-4445-B6A1-86352FDA65B5}" destId="{75A7B7CC-A61B-437B-B622-4CCB4093C9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D562B-BE2C-4610-B2E3-1AA5B859E3B1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41455D-97D0-4053-A374-CE14134EBB78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Některé bakterie můžou proniknout i přes intaktní epitel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9568F-F012-4C9D-A8D6-AF7B1D8DB11F}" type="parTrans" cxnId="{C5C072B6-4905-4E1D-BD4D-E73541872492}">
      <dgm:prSet/>
      <dgm:spPr/>
      <dgm:t>
        <a:bodyPr/>
        <a:lstStyle/>
        <a:p>
          <a:endParaRPr lang="en-US"/>
        </a:p>
      </dgm:t>
    </dgm:pt>
    <dgm:pt modelId="{AC3A2652-AD53-430C-BFC9-99950DC49F60}" type="sibTrans" cxnId="{C5C072B6-4905-4E1D-BD4D-E73541872492}">
      <dgm:prSet/>
      <dgm:spPr/>
      <dgm:t>
        <a:bodyPr/>
        <a:lstStyle/>
        <a:p>
          <a:endParaRPr lang="en-US"/>
        </a:p>
      </dgm:t>
    </dgm:pt>
    <dgm:pt modelId="{81620FE6-67EB-4264-9743-98FC98914942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Ostatní bakterie na rozvoj zánětu vyžadují poškození povrchu oka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509D3-4095-485C-BD5A-BA753D2AFBCA}" type="parTrans" cxnId="{4B2D091D-097E-410E-B163-BA56503C7235}">
      <dgm:prSet/>
      <dgm:spPr/>
      <dgm:t>
        <a:bodyPr/>
        <a:lstStyle/>
        <a:p>
          <a:endParaRPr lang="en-US"/>
        </a:p>
      </dgm:t>
    </dgm:pt>
    <dgm:pt modelId="{6F51C876-5237-40BF-9E0D-3F34BC351B82}" type="sibTrans" cxnId="{4B2D091D-097E-410E-B163-BA56503C7235}">
      <dgm:prSet/>
      <dgm:spPr/>
      <dgm:t>
        <a:bodyPr/>
        <a:lstStyle/>
        <a:p>
          <a:endParaRPr lang="en-US"/>
        </a:p>
      </dgm:t>
    </dgm:pt>
    <dgm:pt modelId="{97C79AF4-290F-4A85-BDD9-663586C30C6A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Nejčastější patogeny: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EC2B1-F674-4728-8F79-AB0D5049CE70}" type="parTrans" cxnId="{B856F18A-EA1B-45A2-ACD4-42D766F05A24}">
      <dgm:prSet/>
      <dgm:spPr/>
      <dgm:t>
        <a:bodyPr/>
        <a:lstStyle/>
        <a:p>
          <a:endParaRPr lang="en-US"/>
        </a:p>
      </dgm:t>
    </dgm:pt>
    <dgm:pt modelId="{770FD956-C77D-4D10-9796-B3358426B5FF}" type="sibTrans" cxnId="{B856F18A-EA1B-45A2-ACD4-42D766F05A24}">
      <dgm:prSet/>
      <dgm:spPr/>
      <dgm:t>
        <a:bodyPr/>
        <a:lstStyle/>
        <a:p>
          <a:endParaRPr lang="en-US"/>
        </a:p>
      </dgm:t>
    </dgm:pt>
    <dgm:pt modelId="{9E396959-6B90-426A-B419-A0D81D16AE6A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Pseudomonas Aeruginosa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48DAF-7B9E-4F25-AFE1-17160C99F5CB}" type="parTrans" cxnId="{CBF18337-BFED-45F9-AE39-903F7D9A8306}">
      <dgm:prSet/>
      <dgm:spPr/>
      <dgm:t>
        <a:bodyPr/>
        <a:lstStyle/>
        <a:p>
          <a:endParaRPr lang="en-US"/>
        </a:p>
      </dgm:t>
    </dgm:pt>
    <dgm:pt modelId="{21ADF924-EF12-46C1-AF78-9CD82BEF4E38}" type="sibTrans" cxnId="{CBF18337-BFED-45F9-AE39-903F7D9A8306}">
      <dgm:prSet/>
      <dgm:spPr/>
      <dgm:t>
        <a:bodyPr/>
        <a:lstStyle/>
        <a:p>
          <a:endParaRPr lang="en-US"/>
        </a:p>
      </dgm:t>
    </dgm:pt>
    <dgm:pt modelId="{DD8EB5CB-4DD7-4C04-9A85-16A9CAC052F5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Agresívní, původce 60% keratitid u nositelů Kontaktních Čoček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A13DB-C4EE-4471-9855-0B81F96CB124}" type="parTrans" cxnId="{C5E10A0A-5D5A-4AFF-9577-21B047AF723F}">
      <dgm:prSet/>
      <dgm:spPr/>
      <dgm:t>
        <a:bodyPr/>
        <a:lstStyle/>
        <a:p>
          <a:endParaRPr lang="en-US"/>
        </a:p>
      </dgm:t>
    </dgm:pt>
    <dgm:pt modelId="{144C04B3-7BAA-4550-A1D2-1E23E4B6B27E}" type="sibTrans" cxnId="{C5E10A0A-5D5A-4AFF-9577-21B047AF723F}">
      <dgm:prSet/>
      <dgm:spPr/>
      <dgm:t>
        <a:bodyPr/>
        <a:lstStyle/>
        <a:p>
          <a:endParaRPr lang="en-US"/>
        </a:p>
      </dgm:t>
    </dgm:pt>
    <dgm:pt modelId="{484F3038-76CB-4EF7-8202-88A6A69C81A7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Staf. Aureus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82548-570B-4A56-98A3-83B20EC7999E}" type="parTrans" cxnId="{F1BBB1F7-2188-473A-99CB-14094D9DDD05}">
      <dgm:prSet/>
      <dgm:spPr/>
      <dgm:t>
        <a:bodyPr/>
        <a:lstStyle/>
        <a:p>
          <a:endParaRPr lang="en-US"/>
        </a:p>
      </dgm:t>
    </dgm:pt>
    <dgm:pt modelId="{FEE7F516-D84A-4473-99C5-06792480633B}" type="sibTrans" cxnId="{F1BBB1F7-2188-473A-99CB-14094D9DDD05}">
      <dgm:prSet/>
      <dgm:spPr/>
      <dgm:t>
        <a:bodyPr/>
        <a:lstStyle/>
        <a:p>
          <a:endParaRPr lang="en-US"/>
        </a:p>
      </dgm:t>
    </dgm:pt>
    <dgm:pt modelId="{5D84CB80-1F37-455D-9354-4C836C216586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Strept. Pneumoniae, Pyogenes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27841-C000-481F-88EA-1B95A3BABEBB}" type="parTrans" cxnId="{056E9245-6EFC-4147-9CEF-44EA9463121E}">
      <dgm:prSet/>
      <dgm:spPr/>
      <dgm:t>
        <a:bodyPr/>
        <a:lstStyle/>
        <a:p>
          <a:endParaRPr lang="en-US"/>
        </a:p>
      </dgm:t>
    </dgm:pt>
    <dgm:pt modelId="{D4868B52-17BB-479D-9DE3-27D3024B1A04}" type="sibTrans" cxnId="{056E9245-6EFC-4147-9CEF-44EA9463121E}">
      <dgm:prSet/>
      <dgm:spPr/>
      <dgm:t>
        <a:bodyPr/>
        <a:lstStyle/>
        <a:p>
          <a:endParaRPr lang="en-US"/>
        </a:p>
      </dgm:t>
    </dgm:pt>
    <dgm:pt modelId="{0FB1DCAB-7E79-4884-A7DE-A83515BFDC0D}">
      <dgm:prSet/>
      <dgm:spPr/>
      <dgm:t>
        <a:bodyPr/>
        <a:lstStyle/>
        <a:p>
          <a:r>
            <a:rPr lang="cs-CZ" cap="all" baseline="0">
              <a:latin typeface="Arial" panose="020B0604020202020204" pitchFamily="34" charset="0"/>
              <a:cs typeface="Arial" panose="020B0604020202020204" pitchFamily="34" charset="0"/>
            </a:rPr>
            <a:t>N. gonorrhoeae, N. Meningitis, C.diphtheriae, H. influenzae </a:t>
          </a:r>
          <a:endParaRPr lang="en-US" cap="all" baseline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1A5CE-FEFF-4F3D-BB3B-E1EDF88877E4}" type="parTrans" cxnId="{CD5E43D4-5AD1-4D27-8B35-EB8F14F12DD2}">
      <dgm:prSet/>
      <dgm:spPr/>
      <dgm:t>
        <a:bodyPr/>
        <a:lstStyle/>
        <a:p>
          <a:endParaRPr lang="sk-SK"/>
        </a:p>
      </dgm:t>
    </dgm:pt>
    <dgm:pt modelId="{3738D8D0-11C3-4736-AE4D-65F112F01224}" type="sibTrans" cxnId="{CD5E43D4-5AD1-4D27-8B35-EB8F14F12DD2}">
      <dgm:prSet/>
      <dgm:spPr/>
      <dgm:t>
        <a:bodyPr/>
        <a:lstStyle/>
        <a:p>
          <a:endParaRPr lang="sk-SK"/>
        </a:p>
      </dgm:t>
    </dgm:pt>
    <dgm:pt modelId="{1BDD4FFD-9F99-4FD3-A1AE-4DD5DFBA3B17}" type="pres">
      <dgm:prSet presAssocID="{77CD562B-BE2C-4610-B2E3-1AA5B859E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7957025-CB7A-49B0-A9DB-7F5E4660C95F}" type="pres">
      <dgm:prSet presAssocID="{1241455D-97D0-4053-A374-CE14134EBB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D85739-60B9-45D3-9759-21AE9D759294}" type="pres">
      <dgm:prSet presAssocID="{1241455D-97D0-4053-A374-CE14134EBB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19576D-1CA7-4FC2-89CA-E58ED6563159}" type="pres">
      <dgm:prSet presAssocID="{81620FE6-67EB-4264-9743-98FC989149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AB6AEE-C61D-4635-A793-B9AA6FD0D5E1}" type="pres">
      <dgm:prSet presAssocID="{6F51C876-5237-40BF-9E0D-3F34BC351B82}" presName="spacer" presStyleCnt="0"/>
      <dgm:spPr/>
    </dgm:pt>
    <dgm:pt modelId="{D2FBADE1-3895-4568-86CF-D0591B9E8DAA}" type="pres">
      <dgm:prSet presAssocID="{97C79AF4-290F-4A85-BDD9-663586C30C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57E175-E696-466B-8A65-011F457CE9C5}" type="pres">
      <dgm:prSet presAssocID="{97C79AF4-290F-4A85-BDD9-663586C30C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5E10A0A-5D5A-4AFF-9577-21B047AF723F}" srcId="{9E396959-6B90-426A-B419-A0D81D16AE6A}" destId="{DD8EB5CB-4DD7-4C04-9A85-16A9CAC052F5}" srcOrd="0" destOrd="0" parTransId="{4C5A13DB-C4EE-4471-9855-0B81F96CB124}" sibTransId="{144C04B3-7BAA-4550-A1D2-1E23E4B6B27E}"/>
    <dgm:cxn modelId="{90C14B91-EE31-4628-AF7C-7D77276DA948}" type="presOf" srcId="{5D84CB80-1F37-455D-9354-4C836C216586}" destId="{5B57E175-E696-466B-8A65-011F457CE9C5}" srcOrd="0" destOrd="3" presId="urn:microsoft.com/office/officeart/2005/8/layout/vList2"/>
    <dgm:cxn modelId="{F1BBB1F7-2188-473A-99CB-14094D9DDD05}" srcId="{97C79AF4-290F-4A85-BDD9-663586C30C6A}" destId="{484F3038-76CB-4EF7-8202-88A6A69C81A7}" srcOrd="1" destOrd="0" parTransId="{10D82548-570B-4A56-98A3-83B20EC7999E}" sibTransId="{FEE7F516-D84A-4473-99C5-06792480633B}"/>
    <dgm:cxn modelId="{16D8ECAE-06F9-4F6F-929D-143FBC72ACF3}" type="presOf" srcId="{DD8EB5CB-4DD7-4C04-9A85-16A9CAC052F5}" destId="{5B57E175-E696-466B-8A65-011F457CE9C5}" srcOrd="0" destOrd="1" presId="urn:microsoft.com/office/officeart/2005/8/layout/vList2"/>
    <dgm:cxn modelId="{F722CC91-34AD-4A2B-829A-AF06DDC99281}" type="presOf" srcId="{81620FE6-67EB-4264-9743-98FC98914942}" destId="{4419576D-1CA7-4FC2-89CA-E58ED6563159}" srcOrd="0" destOrd="0" presId="urn:microsoft.com/office/officeart/2005/8/layout/vList2"/>
    <dgm:cxn modelId="{056E9245-6EFC-4147-9CEF-44EA9463121E}" srcId="{97C79AF4-290F-4A85-BDD9-663586C30C6A}" destId="{5D84CB80-1F37-455D-9354-4C836C216586}" srcOrd="2" destOrd="0" parTransId="{FFC27841-C000-481F-88EA-1B95A3BABEBB}" sibTransId="{D4868B52-17BB-479D-9DE3-27D3024B1A04}"/>
    <dgm:cxn modelId="{C5C072B6-4905-4E1D-BD4D-E73541872492}" srcId="{77CD562B-BE2C-4610-B2E3-1AA5B859E3B1}" destId="{1241455D-97D0-4053-A374-CE14134EBB78}" srcOrd="0" destOrd="0" parTransId="{6209568F-F012-4C9D-A8D6-AF7B1D8DB11F}" sibTransId="{AC3A2652-AD53-430C-BFC9-99950DC49F60}"/>
    <dgm:cxn modelId="{AF474C7B-30DF-4696-80DF-1885DA8AF675}" type="presOf" srcId="{9E396959-6B90-426A-B419-A0D81D16AE6A}" destId="{5B57E175-E696-466B-8A65-011F457CE9C5}" srcOrd="0" destOrd="0" presId="urn:microsoft.com/office/officeart/2005/8/layout/vList2"/>
    <dgm:cxn modelId="{CD5E43D4-5AD1-4D27-8B35-EB8F14F12DD2}" srcId="{1241455D-97D0-4053-A374-CE14134EBB78}" destId="{0FB1DCAB-7E79-4884-A7DE-A83515BFDC0D}" srcOrd="0" destOrd="0" parTransId="{FC01A5CE-FEFF-4F3D-BB3B-E1EDF88877E4}" sibTransId="{3738D8D0-11C3-4736-AE4D-65F112F01224}"/>
    <dgm:cxn modelId="{4B2D091D-097E-410E-B163-BA56503C7235}" srcId="{77CD562B-BE2C-4610-B2E3-1AA5B859E3B1}" destId="{81620FE6-67EB-4264-9743-98FC98914942}" srcOrd="1" destOrd="0" parTransId="{C75509D3-4095-485C-BD5A-BA753D2AFBCA}" sibTransId="{6F51C876-5237-40BF-9E0D-3F34BC351B82}"/>
    <dgm:cxn modelId="{559E16A1-2246-487B-8F07-03EFA01293DF}" type="presOf" srcId="{0FB1DCAB-7E79-4884-A7DE-A83515BFDC0D}" destId="{EAD85739-60B9-45D3-9759-21AE9D759294}" srcOrd="0" destOrd="0" presId="urn:microsoft.com/office/officeart/2005/8/layout/vList2"/>
    <dgm:cxn modelId="{E89BA85D-E8E0-42F4-9397-7AAC961DD43F}" type="presOf" srcId="{1241455D-97D0-4053-A374-CE14134EBB78}" destId="{97957025-CB7A-49B0-A9DB-7F5E4660C95F}" srcOrd="0" destOrd="0" presId="urn:microsoft.com/office/officeart/2005/8/layout/vList2"/>
    <dgm:cxn modelId="{CD01139C-969E-42EA-B94B-A17CEFBE8265}" type="presOf" srcId="{484F3038-76CB-4EF7-8202-88A6A69C81A7}" destId="{5B57E175-E696-466B-8A65-011F457CE9C5}" srcOrd="0" destOrd="2" presId="urn:microsoft.com/office/officeart/2005/8/layout/vList2"/>
    <dgm:cxn modelId="{B856F18A-EA1B-45A2-ACD4-42D766F05A24}" srcId="{77CD562B-BE2C-4610-B2E3-1AA5B859E3B1}" destId="{97C79AF4-290F-4A85-BDD9-663586C30C6A}" srcOrd="2" destOrd="0" parTransId="{81DEC2B1-F674-4728-8F79-AB0D5049CE70}" sibTransId="{770FD956-C77D-4D10-9796-B3358426B5FF}"/>
    <dgm:cxn modelId="{CBF18337-BFED-45F9-AE39-903F7D9A8306}" srcId="{97C79AF4-290F-4A85-BDD9-663586C30C6A}" destId="{9E396959-6B90-426A-B419-A0D81D16AE6A}" srcOrd="0" destOrd="0" parTransId="{75548DAF-7B9E-4F25-AFE1-17160C99F5CB}" sibTransId="{21ADF924-EF12-46C1-AF78-9CD82BEF4E38}"/>
    <dgm:cxn modelId="{DB668E76-FE6C-4F91-82AA-10F8EE493C21}" type="presOf" srcId="{77CD562B-BE2C-4610-B2E3-1AA5B859E3B1}" destId="{1BDD4FFD-9F99-4FD3-A1AE-4DD5DFBA3B17}" srcOrd="0" destOrd="0" presId="urn:microsoft.com/office/officeart/2005/8/layout/vList2"/>
    <dgm:cxn modelId="{09F5312E-1686-460C-AC58-7FD3B02D5E31}" type="presOf" srcId="{97C79AF4-290F-4A85-BDD9-663586C30C6A}" destId="{D2FBADE1-3895-4568-86CF-D0591B9E8DAA}" srcOrd="0" destOrd="0" presId="urn:microsoft.com/office/officeart/2005/8/layout/vList2"/>
    <dgm:cxn modelId="{F39488A7-663B-4460-8AD4-BD288756B8E0}" type="presParOf" srcId="{1BDD4FFD-9F99-4FD3-A1AE-4DD5DFBA3B17}" destId="{97957025-CB7A-49B0-A9DB-7F5E4660C95F}" srcOrd="0" destOrd="0" presId="urn:microsoft.com/office/officeart/2005/8/layout/vList2"/>
    <dgm:cxn modelId="{0DB927E5-8DA3-4A23-98DC-E55F4D931598}" type="presParOf" srcId="{1BDD4FFD-9F99-4FD3-A1AE-4DD5DFBA3B17}" destId="{EAD85739-60B9-45D3-9759-21AE9D759294}" srcOrd="1" destOrd="0" presId="urn:microsoft.com/office/officeart/2005/8/layout/vList2"/>
    <dgm:cxn modelId="{CC069554-A304-4EBC-9821-C63FB2B671CB}" type="presParOf" srcId="{1BDD4FFD-9F99-4FD3-A1AE-4DD5DFBA3B17}" destId="{4419576D-1CA7-4FC2-89CA-E58ED6563159}" srcOrd="2" destOrd="0" presId="urn:microsoft.com/office/officeart/2005/8/layout/vList2"/>
    <dgm:cxn modelId="{C3C6441C-5EC2-4E00-ACD2-CB9E4B5D8120}" type="presParOf" srcId="{1BDD4FFD-9F99-4FD3-A1AE-4DD5DFBA3B17}" destId="{B1AB6AEE-C61D-4635-A793-B9AA6FD0D5E1}" srcOrd="3" destOrd="0" presId="urn:microsoft.com/office/officeart/2005/8/layout/vList2"/>
    <dgm:cxn modelId="{EAA2AF4A-37FF-4DA9-BC20-A340FC465FEA}" type="presParOf" srcId="{1BDD4FFD-9F99-4FD3-A1AE-4DD5DFBA3B17}" destId="{D2FBADE1-3895-4568-86CF-D0591B9E8DAA}" srcOrd="4" destOrd="0" presId="urn:microsoft.com/office/officeart/2005/8/layout/vList2"/>
    <dgm:cxn modelId="{1D631341-83F4-4F7A-AB38-BF6D4320F2BF}" type="presParOf" srcId="{1BDD4FFD-9F99-4FD3-A1AE-4DD5DFBA3B17}" destId="{5B57E175-E696-466B-8A65-011F457CE9C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993F5-1CF8-4F11-9E14-119091FE75AC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DA95405-B38C-4FFE-8B1D-E0179736F8B9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Nekrotizující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stromální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keratitida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62476-8958-433B-B3B6-40E127713A04}" type="parTrans" cxnId="{ED2C1982-D8E4-43A9-A7DA-05B937055568}">
      <dgm:prSet/>
      <dgm:spPr/>
      <dgm:t>
        <a:bodyPr/>
        <a:lstStyle/>
        <a:p>
          <a:endParaRPr lang="en-US"/>
        </a:p>
      </dgm:t>
    </dgm:pt>
    <dgm:pt modelId="{6C0220A3-44B3-4612-9C57-BB2A84EB05CC}" type="sibTrans" cxnId="{ED2C1982-D8E4-43A9-A7DA-05B937055568}">
      <dgm:prSet/>
      <dgm:spPr/>
      <dgm:t>
        <a:bodyPr/>
        <a:lstStyle/>
        <a:p>
          <a:endParaRPr lang="en-US"/>
        </a:p>
      </dgm:t>
    </dgm:pt>
    <dgm:pt modelId="{C40EC247-23B1-46BD-B3A0-0CE8FED61A14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Přímé postižení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virusem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5A088-58A6-46D7-845C-D7DEF2AA7459}" type="parTrans" cxnId="{9A2A74C8-9B33-4722-8543-83267EBE97BF}">
      <dgm:prSet/>
      <dgm:spPr/>
      <dgm:t>
        <a:bodyPr/>
        <a:lstStyle/>
        <a:p>
          <a:endParaRPr lang="en-US"/>
        </a:p>
      </dgm:t>
    </dgm:pt>
    <dgm:pt modelId="{2ACE9AEF-31D9-4B9C-BEDA-E4D547D6FAA3}" type="sibTrans" cxnId="{9A2A74C8-9B33-4722-8543-83267EBE97BF}">
      <dgm:prSet/>
      <dgm:spPr/>
      <dgm:t>
        <a:bodyPr/>
        <a:lstStyle/>
        <a:p>
          <a:endParaRPr lang="en-US"/>
        </a:p>
      </dgm:t>
    </dgm:pt>
    <dgm:pt modelId="{1FD00DEF-BEE6-41D8-9B35-40E5D3C273A1}">
      <dgm:prSet/>
      <dgm:spPr/>
      <dgm:t>
        <a:bodyPr/>
        <a:lstStyle/>
        <a:p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Neurotrofický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vřed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A3A73-66F6-43F8-B231-DDDEC187ABC1}" type="parTrans" cxnId="{36B6543D-93D3-46E4-B9B4-9F341EB6B9DE}">
      <dgm:prSet/>
      <dgm:spPr/>
      <dgm:t>
        <a:bodyPr/>
        <a:lstStyle/>
        <a:p>
          <a:endParaRPr lang="en-US"/>
        </a:p>
      </dgm:t>
    </dgm:pt>
    <dgm:pt modelId="{1E22FB01-8BCE-473E-8E35-BE5E3D33C568}" type="sibTrans" cxnId="{36B6543D-93D3-46E4-B9B4-9F341EB6B9DE}">
      <dgm:prSet/>
      <dgm:spPr/>
      <dgm:t>
        <a:bodyPr/>
        <a:lstStyle/>
        <a:p>
          <a:endParaRPr lang="en-US"/>
        </a:p>
      </dgm:t>
    </dgm:pt>
    <dgm:pt modelId="{3F6949D5-3048-48DB-84FE-2653B9FBA38E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Vzniká v důsledku poruchy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reepitelizace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 při ztrátě senzitivity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7ECF0-84C2-4566-B4D7-FA9800119ECA}" type="parTrans" cxnId="{1B37ECE1-0E31-4010-B80C-9192B40CF9DA}">
      <dgm:prSet/>
      <dgm:spPr/>
      <dgm:t>
        <a:bodyPr/>
        <a:lstStyle/>
        <a:p>
          <a:endParaRPr lang="en-US"/>
        </a:p>
      </dgm:t>
    </dgm:pt>
    <dgm:pt modelId="{660A0B36-2147-4B05-9EF8-2A783C756E8B}" type="sibTrans" cxnId="{1B37ECE1-0E31-4010-B80C-9192B40CF9DA}">
      <dgm:prSet/>
      <dgm:spPr/>
      <dgm:t>
        <a:bodyPr/>
        <a:lstStyle/>
        <a:p>
          <a:endParaRPr lang="en-US"/>
        </a:p>
      </dgm:t>
    </dgm:pt>
    <dgm:pt modelId="{6EC740A1-022B-4D18-9729-418290F3D807}" type="pres">
      <dgm:prSet presAssocID="{279993F5-1CF8-4F11-9E14-119091FE75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0834AD-07C8-4B90-BFEF-4EC158847303}" type="pres">
      <dgm:prSet presAssocID="{8DA95405-B38C-4FFE-8B1D-E0179736F8B9}" presName="parentLin" presStyleCnt="0"/>
      <dgm:spPr/>
    </dgm:pt>
    <dgm:pt modelId="{E9A9DDE2-580C-4C27-ACCA-9613D789C7B3}" type="pres">
      <dgm:prSet presAssocID="{8DA95405-B38C-4FFE-8B1D-E0179736F8B9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A9D50761-79D1-4ED2-9934-3337141DDAB6}" type="pres">
      <dgm:prSet presAssocID="{8DA95405-B38C-4FFE-8B1D-E0179736F8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88DDC1-4611-46BA-B65D-4FFDC5FB037B}" type="pres">
      <dgm:prSet presAssocID="{8DA95405-B38C-4FFE-8B1D-E0179736F8B9}" presName="negativeSpace" presStyleCnt="0"/>
      <dgm:spPr/>
    </dgm:pt>
    <dgm:pt modelId="{1D67E59B-6AA3-48D5-9522-9F4C7D9B437E}" type="pres">
      <dgm:prSet presAssocID="{8DA95405-B38C-4FFE-8B1D-E0179736F8B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F8897E-7AB4-4BD7-9128-54986FDCF1CD}" type="pres">
      <dgm:prSet presAssocID="{6C0220A3-44B3-4612-9C57-BB2A84EB05CC}" presName="spaceBetweenRectangles" presStyleCnt="0"/>
      <dgm:spPr/>
    </dgm:pt>
    <dgm:pt modelId="{52E4A67E-DDBE-4A75-961E-D9A521A7304A}" type="pres">
      <dgm:prSet presAssocID="{1FD00DEF-BEE6-41D8-9B35-40E5D3C273A1}" presName="parentLin" presStyleCnt="0"/>
      <dgm:spPr/>
    </dgm:pt>
    <dgm:pt modelId="{FB30975A-E096-4668-8C2D-2BD2DA42C37F}" type="pres">
      <dgm:prSet presAssocID="{1FD00DEF-BEE6-41D8-9B35-40E5D3C273A1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BC573D70-E7EF-4AAD-AE33-B3C04D363853}" type="pres">
      <dgm:prSet presAssocID="{1FD00DEF-BEE6-41D8-9B35-40E5D3C273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3F7E7A-C052-428C-9CCD-C28209E4283B}" type="pres">
      <dgm:prSet presAssocID="{1FD00DEF-BEE6-41D8-9B35-40E5D3C273A1}" presName="negativeSpace" presStyleCnt="0"/>
      <dgm:spPr/>
    </dgm:pt>
    <dgm:pt modelId="{59B9AFC8-6C54-440C-B2AA-27221EEAA3B1}" type="pres">
      <dgm:prSet presAssocID="{1FD00DEF-BEE6-41D8-9B35-40E5D3C273A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056E0E8-05AD-4809-80C3-F03712A5FAF3}" type="presOf" srcId="{1FD00DEF-BEE6-41D8-9B35-40E5D3C273A1}" destId="{BC573D70-E7EF-4AAD-AE33-B3C04D363853}" srcOrd="1" destOrd="0" presId="urn:microsoft.com/office/officeart/2005/8/layout/list1"/>
    <dgm:cxn modelId="{1B37ECE1-0E31-4010-B80C-9192B40CF9DA}" srcId="{1FD00DEF-BEE6-41D8-9B35-40E5D3C273A1}" destId="{3F6949D5-3048-48DB-84FE-2653B9FBA38E}" srcOrd="0" destOrd="0" parTransId="{7F27ECF0-84C2-4566-B4D7-FA9800119ECA}" sibTransId="{660A0B36-2147-4B05-9EF8-2A783C756E8B}"/>
    <dgm:cxn modelId="{8154795E-2F83-49AA-82E7-135BFCDBD7A3}" type="presOf" srcId="{8DA95405-B38C-4FFE-8B1D-E0179736F8B9}" destId="{E9A9DDE2-580C-4C27-ACCA-9613D789C7B3}" srcOrd="0" destOrd="0" presId="urn:microsoft.com/office/officeart/2005/8/layout/list1"/>
    <dgm:cxn modelId="{36B6543D-93D3-46E4-B9B4-9F341EB6B9DE}" srcId="{279993F5-1CF8-4F11-9E14-119091FE75AC}" destId="{1FD00DEF-BEE6-41D8-9B35-40E5D3C273A1}" srcOrd="1" destOrd="0" parTransId="{861A3A73-66F6-43F8-B231-DDDEC187ABC1}" sibTransId="{1E22FB01-8BCE-473E-8E35-BE5E3D33C568}"/>
    <dgm:cxn modelId="{78CB5523-AA0C-48CF-A65B-4E437C410466}" type="presOf" srcId="{3F6949D5-3048-48DB-84FE-2653B9FBA38E}" destId="{59B9AFC8-6C54-440C-B2AA-27221EEAA3B1}" srcOrd="0" destOrd="0" presId="urn:microsoft.com/office/officeart/2005/8/layout/list1"/>
    <dgm:cxn modelId="{C381892E-9285-4A75-854A-430820BAA706}" type="presOf" srcId="{1FD00DEF-BEE6-41D8-9B35-40E5D3C273A1}" destId="{FB30975A-E096-4668-8C2D-2BD2DA42C37F}" srcOrd="0" destOrd="0" presId="urn:microsoft.com/office/officeart/2005/8/layout/list1"/>
    <dgm:cxn modelId="{9A2A74C8-9B33-4722-8543-83267EBE97BF}" srcId="{8DA95405-B38C-4FFE-8B1D-E0179736F8B9}" destId="{C40EC247-23B1-46BD-B3A0-0CE8FED61A14}" srcOrd="0" destOrd="0" parTransId="{D225A088-58A6-46D7-845C-D7DEF2AA7459}" sibTransId="{2ACE9AEF-31D9-4B9C-BEDA-E4D547D6FAA3}"/>
    <dgm:cxn modelId="{ED2C1982-D8E4-43A9-A7DA-05B937055568}" srcId="{279993F5-1CF8-4F11-9E14-119091FE75AC}" destId="{8DA95405-B38C-4FFE-8B1D-E0179736F8B9}" srcOrd="0" destOrd="0" parTransId="{E2262476-8958-433B-B3B6-40E127713A04}" sibTransId="{6C0220A3-44B3-4612-9C57-BB2A84EB05CC}"/>
    <dgm:cxn modelId="{6A4B8D8A-DFD9-4444-A39A-49AA7044BEF1}" type="presOf" srcId="{8DA95405-B38C-4FFE-8B1D-E0179736F8B9}" destId="{A9D50761-79D1-4ED2-9934-3337141DDAB6}" srcOrd="1" destOrd="0" presId="urn:microsoft.com/office/officeart/2005/8/layout/list1"/>
    <dgm:cxn modelId="{95C4049B-EA79-4072-BA97-5B99CDC04444}" type="presOf" srcId="{C40EC247-23B1-46BD-B3A0-0CE8FED61A14}" destId="{1D67E59B-6AA3-48D5-9522-9F4C7D9B437E}" srcOrd="0" destOrd="0" presId="urn:microsoft.com/office/officeart/2005/8/layout/list1"/>
    <dgm:cxn modelId="{34E711A9-B1B9-40F3-950D-8C4F35041792}" type="presOf" srcId="{279993F5-1CF8-4F11-9E14-119091FE75AC}" destId="{6EC740A1-022B-4D18-9729-418290F3D807}" srcOrd="0" destOrd="0" presId="urn:microsoft.com/office/officeart/2005/8/layout/list1"/>
    <dgm:cxn modelId="{DE95CCBD-6F3B-40F7-A6B9-2F51421BBC1E}" type="presParOf" srcId="{6EC740A1-022B-4D18-9729-418290F3D807}" destId="{FD0834AD-07C8-4B90-BFEF-4EC158847303}" srcOrd="0" destOrd="0" presId="urn:microsoft.com/office/officeart/2005/8/layout/list1"/>
    <dgm:cxn modelId="{C65A77C2-2D30-459D-A8B1-77CE10C21F91}" type="presParOf" srcId="{FD0834AD-07C8-4B90-BFEF-4EC158847303}" destId="{E9A9DDE2-580C-4C27-ACCA-9613D789C7B3}" srcOrd="0" destOrd="0" presId="urn:microsoft.com/office/officeart/2005/8/layout/list1"/>
    <dgm:cxn modelId="{8656B454-C9F1-4726-BEA7-29F129237120}" type="presParOf" srcId="{FD0834AD-07C8-4B90-BFEF-4EC158847303}" destId="{A9D50761-79D1-4ED2-9934-3337141DDAB6}" srcOrd="1" destOrd="0" presId="urn:microsoft.com/office/officeart/2005/8/layout/list1"/>
    <dgm:cxn modelId="{1D0E9044-7C67-483A-96A3-B629BDD4EE91}" type="presParOf" srcId="{6EC740A1-022B-4D18-9729-418290F3D807}" destId="{9688DDC1-4611-46BA-B65D-4FFDC5FB037B}" srcOrd="1" destOrd="0" presId="urn:microsoft.com/office/officeart/2005/8/layout/list1"/>
    <dgm:cxn modelId="{C2A6F52D-05EE-48B2-A840-1A5B6324A7AF}" type="presParOf" srcId="{6EC740A1-022B-4D18-9729-418290F3D807}" destId="{1D67E59B-6AA3-48D5-9522-9F4C7D9B437E}" srcOrd="2" destOrd="0" presId="urn:microsoft.com/office/officeart/2005/8/layout/list1"/>
    <dgm:cxn modelId="{72E1987D-4524-49B7-9F09-0CE55FBE7944}" type="presParOf" srcId="{6EC740A1-022B-4D18-9729-418290F3D807}" destId="{1CF8897E-7AB4-4BD7-9128-54986FDCF1CD}" srcOrd="3" destOrd="0" presId="urn:microsoft.com/office/officeart/2005/8/layout/list1"/>
    <dgm:cxn modelId="{EFAF34A5-FFB6-435A-9F68-7FE62C7215BC}" type="presParOf" srcId="{6EC740A1-022B-4D18-9729-418290F3D807}" destId="{52E4A67E-DDBE-4A75-961E-D9A521A7304A}" srcOrd="4" destOrd="0" presId="urn:microsoft.com/office/officeart/2005/8/layout/list1"/>
    <dgm:cxn modelId="{C2BA3BF7-B9A5-4EE6-8D52-62F862D32023}" type="presParOf" srcId="{52E4A67E-DDBE-4A75-961E-D9A521A7304A}" destId="{FB30975A-E096-4668-8C2D-2BD2DA42C37F}" srcOrd="0" destOrd="0" presId="urn:microsoft.com/office/officeart/2005/8/layout/list1"/>
    <dgm:cxn modelId="{265E3348-343F-4C15-961F-9D39F2CFA3D9}" type="presParOf" srcId="{52E4A67E-DDBE-4A75-961E-D9A521A7304A}" destId="{BC573D70-E7EF-4AAD-AE33-B3C04D363853}" srcOrd="1" destOrd="0" presId="urn:microsoft.com/office/officeart/2005/8/layout/list1"/>
    <dgm:cxn modelId="{D48023E6-1B96-4564-B942-CFB58716D189}" type="presParOf" srcId="{6EC740A1-022B-4D18-9729-418290F3D807}" destId="{FF3F7E7A-C052-428C-9CCD-C28209E4283B}" srcOrd="5" destOrd="0" presId="urn:microsoft.com/office/officeart/2005/8/layout/list1"/>
    <dgm:cxn modelId="{AB520180-74CD-4753-AFAA-29B68C5C764F}" type="presParOf" srcId="{6EC740A1-022B-4D18-9729-418290F3D807}" destId="{59B9AFC8-6C54-440C-B2AA-27221EEAA3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6B7A32-829D-4FF5-B67E-6019563879BB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99BB43-0477-4312-BE84-229276ED44E6}">
      <dgm:prSet/>
      <dgm:spPr/>
      <dgm:t>
        <a:bodyPr/>
        <a:lstStyle/>
        <a:p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Neurotrofická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15657-941A-41C8-9F81-6DEA565C8424}" type="parTrans" cxnId="{789D7642-7469-4302-A010-C6C9BEF23B8F}">
      <dgm:prSet/>
      <dgm:spPr/>
      <dgm:t>
        <a:bodyPr/>
        <a:lstStyle/>
        <a:p>
          <a:endParaRPr lang="en-US"/>
        </a:p>
      </dgm:t>
    </dgm:pt>
    <dgm:pt modelId="{F36F9E42-485B-4669-838F-76B3CD2C8818}" type="sibTrans" cxnId="{789D7642-7469-4302-A010-C6C9BEF23B8F}">
      <dgm:prSet/>
      <dgm:spPr/>
      <dgm:t>
        <a:bodyPr/>
        <a:lstStyle/>
        <a:p>
          <a:endParaRPr lang="en-US"/>
        </a:p>
      </dgm:t>
    </dgm:pt>
    <dgm:pt modelId="{849DD312-D363-420E-9FA6-361274007312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Při poškození n. V.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A11B5-8C16-4657-B8B3-6FDDF81C2318}" type="parTrans" cxnId="{675C8A4B-0A45-4F4A-A0A1-D718116E474D}">
      <dgm:prSet/>
      <dgm:spPr/>
      <dgm:t>
        <a:bodyPr/>
        <a:lstStyle/>
        <a:p>
          <a:endParaRPr lang="en-US"/>
        </a:p>
      </dgm:t>
    </dgm:pt>
    <dgm:pt modelId="{957D2818-C0FF-4FD4-8072-C46AE69BEF7F}" type="sibTrans" cxnId="{675C8A4B-0A45-4F4A-A0A1-D718116E474D}">
      <dgm:prSet/>
      <dgm:spPr/>
      <dgm:t>
        <a:bodyPr/>
        <a:lstStyle/>
        <a:p>
          <a:endParaRPr lang="en-US"/>
        </a:p>
      </dgm:t>
    </dgm:pt>
    <dgm:pt modelId="{098D7AC2-6AF2-4EA6-B6D4-236D21E3EE87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Expoziční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752A7-AF8B-48F0-BE8E-78CA70ACE53A}" type="parTrans" cxnId="{2A3C6F1C-C4D0-432A-8999-D72BD9BBF821}">
      <dgm:prSet/>
      <dgm:spPr/>
      <dgm:t>
        <a:bodyPr/>
        <a:lstStyle/>
        <a:p>
          <a:endParaRPr lang="en-US"/>
        </a:p>
      </dgm:t>
    </dgm:pt>
    <dgm:pt modelId="{8DDE80FE-E80A-4083-A731-DB34599C8B76}" type="sibTrans" cxnId="{2A3C6F1C-C4D0-432A-8999-D72BD9BBF821}">
      <dgm:prSet/>
      <dgm:spPr/>
      <dgm:t>
        <a:bodyPr/>
        <a:lstStyle/>
        <a:p>
          <a:endParaRPr lang="en-US"/>
        </a:p>
      </dgm:t>
    </dgm:pt>
    <dgm:pt modelId="{C62515E5-E922-4242-AA27-060C1A2F8C1C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Při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lagoftalmu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1C9A9-B7DF-42A6-AA5A-17B986713678}" type="parTrans" cxnId="{31CE0F22-1856-4F54-95DD-2A5FBA4C772A}">
      <dgm:prSet/>
      <dgm:spPr/>
      <dgm:t>
        <a:bodyPr/>
        <a:lstStyle/>
        <a:p>
          <a:endParaRPr lang="en-US"/>
        </a:p>
      </dgm:t>
    </dgm:pt>
    <dgm:pt modelId="{832F809E-A015-4722-9942-99482E964F3B}" type="sibTrans" cxnId="{31CE0F22-1856-4F54-95DD-2A5FBA4C772A}">
      <dgm:prSet/>
      <dgm:spPr/>
      <dgm:t>
        <a:bodyPr/>
        <a:lstStyle/>
        <a:p>
          <a:endParaRPr lang="en-US"/>
        </a:p>
      </dgm:t>
    </dgm:pt>
    <dgm:pt modelId="{EAEE1FA0-FEAC-4482-969F-574969D689EC}" type="pres">
      <dgm:prSet presAssocID="{376B7A32-829D-4FF5-B67E-6019563879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5D0A6DE-9DD6-4B21-AA39-98098E3E244C}" type="pres">
      <dgm:prSet presAssocID="{EF99BB43-0477-4312-BE84-229276ED44E6}" presName="parentLin" presStyleCnt="0"/>
      <dgm:spPr/>
    </dgm:pt>
    <dgm:pt modelId="{407F2135-2234-4AA0-8698-FAD05648C0BC}" type="pres">
      <dgm:prSet presAssocID="{EF99BB43-0477-4312-BE84-229276ED44E6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E6081157-7069-49F0-8680-4F31A2BB1BAF}" type="pres">
      <dgm:prSet presAssocID="{EF99BB43-0477-4312-BE84-229276ED44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98C1E0-18CA-4E85-B9EB-03DE52179260}" type="pres">
      <dgm:prSet presAssocID="{EF99BB43-0477-4312-BE84-229276ED44E6}" presName="negativeSpace" presStyleCnt="0"/>
      <dgm:spPr/>
    </dgm:pt>
    <dgm:pt modelId="{16B573B4-79CE-4E81-8587-3EB5F6671B67}" type="pres">
      <dgm:prSet presAssocID="{EF99BB43-0477-4312-BE84-229276ED44E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21BA73-227A-446F-8767-C7A47E7603FC}" type="pres">
      <dgm:prSet presAssocID="{F36F9E42-485B-4669-838F-76B3CD2C8818}" presName="spaceBetweenRectangles" presStyleCnt="0"/>
      <dgm:spPr/>
    </dgm:pt>
    <dgm:pt modelId="{FA3AC3A8-E7A5-401B-B203-7D05A9D3C7C0}" type="pres">
      <dgm:prSet presAssocID="{098D7AC2-6AF2-4EA6-B6D4-236D21E3EE87}" presName="parentLin" presStyleCnt="0"/>
      <dgm:spPr/>
    </dgm:pt>
    <dgm:pt modelId="{24B8CCB5-845F-4993-BA9C-CB4A987E02C5}" type="pres">
      <dgm:prSet presAssocID="{098D7AC2-6AF2-4EA6-B6D4-236D21E3EE87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01CEF6C2-E228-44C1-AF77-1B7BE266E77D}" type="pres">
      <dgm:prSet presAssocID="{098D7AC2-6AF2-4EA6-B6D4-236D21E3EE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01BE00-FCBE-44C0-BF39-06AD68B45A08}" type="pres">
      <dgm:prSet presAssocID="{098D7AC2-6AF2-4EA6-B6D4-236D21E3EE87}" presName="negativeSpace" presStyleCnt="0"/>
      <dgm:spPr/>
    </dgm:pt>
    <dgm:pt modelId="{9E4FC565-561E-44B6-966C-5C90CB1A35B0}" type="pres">
      <dgm:prSet presAssocID="{098D7AC2-6AF2-4EA6-B6D4-236D21E3EE8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52EB26-C825-41C4-8AB2-32041CEF90D6}" type="presOf" srcId="{849DD312-D363-420E-9FA6-361274007312}" destId="{16B573B4-79CE-4E81-8587-3EB5F6671B67}" srcOrd="0" destOrd="0" presId="urn:microsoft.com/office/officeart/2005/8/layout/list1"/>
    <dgm:cxn modelId="{351833A2-882D-4F53-9580-694D501AE8C8}" type="presOf" srcId="{EF99BB43-0477-4312-BE84-229276ED44E6}" destId="{407F2135-2234-4AA0-8698-FAD05648C0BC}" srcOrd="0" destOrd="0" presId="urn:microsoft.com/office/officeart/2005/8/layout/list1"/>
    <dgm:cxn modelId="{B3B8E670-7B3F-4B9A-A1AA-4947E47AA342}" type="presOf" srcId="{C62515E5-E922-4242-AA27-060C1A2F8C1C}" destId="{9E4FC565-561E-44B6-966C-5C90CB1A35B0}" srcOrd="0" destOrd="0" presId="urn:microsoft.com/office/officeart/2005/8/layout/list1"/>
    <dgm:cxn modelId="{789D7642-7469-4302-A010-C6C9BEF23B8F}" srcId="{376B7A32-829D-4FF5-B67E-6019563879BB}" destId="{EF99BB43-0477-4312-BE84-229276ED44E6}" srcOrd="0" destOrd="0" parTransId="{BFD15657-941A-41C8-9F81-6DEA565C8424}" sibTransId="{F36F9E42-485B-4669-838F-76B3CD2C8818}"/>
    <dgm:cxn modelId="{2A3C6F1C-C4D0-432A-8999-D72BD9BBF821}" srcId="{376B7A32-829D-4FF5-B67E-6019563879BB}" destId="{098D7AC2-6AF2-4EA6-B6D4-236D21E3EE87}" srcOrd="1" destOrd="0" parTransId="{063752A7-AF8B-48F0-BE8E-78CA70ACE53A}" sibTransId="{8DDE80FE-E80A-4083-A731-DB34599C8B76}"/>
    <dgm:cxn modelId="{F426C2FA-448F-4B49-ADC7-91F233BFBAC0}" type="presOf" srcId="{098D7AC2-6AF2-4EA6-B6D4-236D21E3EE87}" destId="{24B8CCB5-845F-4993-BA9C-CB4A987E02C5}" srcOrd="0" destOrd="0" presId="urn:microsoft.com/office/officeart/2005/8/layout/list1"/>
    <dgm:cxn modelId="{90BE3B01-DE02-4EE3-9CAE-FC37F365F185}" type="presOf" srcId="{098D7AC2-6AF2-4EA6-B6D4-236D21E3EE87}" destId="{01CEF6C2-E228-44C1-AF77-1B7BE266E77D}" srcOrd="1" destOrd="0" presId="urn:microsoft.com/office/officeart/2005/8/layout/list1"/>
    <dgm:cxn modelId="{F58B3F67-4BFF-4F1F-87BF-7B0AD2A6DD30}" type="presOf" srcId="{376B7A32-829D-4FF5-B67E-6019563879BB}" destId="{EAEE1FA0-FEAC-4482-969F-574969D689EC}" srcOrd="0" destOrd="0" presId="urn:microsoft.com/office/officeart/2005/8/layout/list1"/>
    <dgm:cxn modelId="{33369B06-6BA0-4D5B-840B-A8B86019AB7F}" type="presOf" srcId="{EF99BB43-0477-4312-BE84-229276ED44E6}" destId="{E6081157-7069-49F0-8680-4F31A2BB1BAF}" srcOrd="1" destOrd="0" presId="urn:microsoft.com/office/officeart/2005/8/layout/list1"/>
    <dgm:cxn modelId="{675C8A4B-0A45-4F4A-A0A1-D718116E474D}" srcId="{EF99BB43-0477-4312-BE84-229276ED44E6}" destId="{849DD312-D363-420E-9FA6-361274007312}" srcOrd="0" destOrd="0" parTransId="{21EA11B5-8C16-4657-B8B3-6FDDF81C2318}" sibTransId="{957D2818-C0FF-4FD4-8072-C46AE69BEF7F}"/>
    <dgm:cxn modelId="{31CE0F22-1856-4F54-95DD-2A5FBA4C772A}" srcId="{098D7AC2-6AF2-4EA6-B6D4-236D21E3EE87}" destId="{C62515E5-E922-4242-AA27-060C1A2F8C1C}" srcOrd="0" destOrd="0" parTransId="{4921C9A9-B7DF-42A6-AA5A-17B986713678}" sibTransId="{832F809E-A015-4722-9942-99482E964F3B}"/>
    <dgm:cxn modelId="{1206A274-8A2A-41AF-B313-218B57FF9893}" type="presParOf" srcId="{EAEE1FA0-FEAC-4482-969F-574969D689EC}" destId="{65D0A6DE-9DD6-4B21-AA39-98098E3E244C}" srcOrd="0" destOrd="0" presId="urn:microsoft.com/office/officeart/2005/8/layout/list1"/>
    <dgm:cxn modelId="{ECB7CE7B-449D-4482-A92F-6FB39C3F7638}" type="presParOf" srcId="{65D0A6DE-9DD6-4B21-AA39-98098E3E244C}" destId="{407F2135-2234-4AA0-8698-FAD05648C0BC}" srcOrd="0" destOrd="0" presId="urn:microsoft.com/office/officeart/2005/8/layout/list1"/>
    <dgm:cxn modelId="{328867C2-DDAA-4C41-B518-3C2CFC8AE292}" type="presParOf" srcId="{65D0A6DE-9DD6-4B21-AA39-98098E3E244C}" destId="{E6081157-7069-49F0-8680-4F31A2BB1BAF}" srcOrd="1" destOrd="0" presId="urn:microsoft.com/office/officeart/2005/8/layout/list1"/>
    <dgm:cxn modelId="{2BC976A3-F646-45E8-88C2-61BCEB6E5654}" type="presParOf" srcId="{EAEE1FA0-FEAC-4482-969F-574969D689EC}" destId="{9198C1E0-18CA-4E85-B9EB-03DE52179260}" srcOrd="1" destOrd="0" presId="urn:microsoft.com/office/officeart/2005/8/layout/list1"/>
    <dgm:cxn modelId="{BC0F7958-C4C7-47C8-980F-F2204355F308}" type="presParOf" srcId="{EAEE1FA0-FEAC-4482-969F-574969D689EC}" destId="{16B573B4-79CE-4E81-8587-3EB5F6671B67}" srcOrd="2" destOrd="0" presId="urn:microsoft.com/office/officeart/2005/8/layout/list1"/>
    <dgm:cxn modelId="{46D74ECB-F1F2-49F9-A2FD-7B1EEBB813BC}" type="presParOf" srcId="{EAEE1FA0-FEAC-4482-969F-574969D689EC}" destId="{7521BA73-227A-446F-8767-C7A47E7603FC}" srcOrd="3" destOrd="0" presId="urn:microsoft.com/office/officeart/2005/8/layout/list1"/>
    <dgm:cxn modelId="{248988D8-225A-443B-BB77-A016693E2B08}" type="presParOf" srcId="{EAEE1FA0-FEAC-4482-969F-574969D689EC}" destId="{FA3AC3A8-E7A5-401B-B203-7D05A9D3C7C0}" srcOrd="4" destOrd="0" presId="urn:microsoft.com/office/officeart/2005/8/layout/list1"/>
    <dgm:cxn modelId="{BF235753-A6A8-40C5-A6D4-7113AD6542E2}" type="presParOf" srcId="{FA3AC3A8-E7A5-401B-B203-7D05A9D3C7C0}" destId="{24B8CCB5-845F-4993-BA9C-CB4A987E02C5}" srcOrd="0" destOrd="0" presId="urn:microsoft.com/office/officeart/2005/8/layout/list1"/>
    <dgm:cxn modelId="{AA813244-3128-4DD4-BCD7-9341DA68B12A}" type="presParOf" srcId="{FA3AC3A8-E7A5-401B-B203-7D05A9D3C7C0}" destId="{01CEF6C2-E228-44C1-AF77-1B7BE266E77D}" srcOrd="1" destOrd="0" presId="urn:microsoft.com/office/officeart/2005/8/layout/list1"/>
    <dgm:cxn modelId="{72532224-1052-43C0-BCD4-93A6DB66009A}" type="presParOf" srcId="{EAEE1FA0-FEAC-4482-969F-574969D689EC}" destId="{8C01BE00-FCBE-44C0-BF39-06AD68B45A08}" srcOrd="5" destOrd="0" presId="urn:microsoft.com/office/officeart/2005/8/layout/list1"/>
    <dgm:cxn modelId="{5B12DF09-BE6A-4AFD-95F7-22BEE590B7CF}" type="presParOf" srcId="{EAEE1FA0-FEAC-4482-969F-574969D689EC}" destId="{9E4FC565-561E-44B6-966C-5C90CB1A35B0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3E3A3A-ECC4-4626-9A0A-6B7C86656B6B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500F04-B427-4997-ABC5-C4F2A8B3A36E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Bilaterální výskyt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6512C-3E1D-4366-B724-3DAD7BEF6A10}" type="parTrans" cxnId="{FB11AACA-13D1-47AA-91CD-8D33905B4BE5}">
      <dgm:prSet/>
      <dgm:spPr/>
      <dgm:t>
        <a:bodyPr/>
        <a:lstStyle/>
        <a:p>
          <a:endParaRPr lang="en-US"/>
        </a:p>
      </dgm:t>
    </dgm:pt>
    <dgm:pt modelId="{99BF81B9-5527-4628-8053-AAE98D72D847}" type="sibTrans" cxnId="{FB11AACA-13D1-47AA-91CD-8D33905B4BE5}">
      <dgm:prSet/>
      <dgm:spPr/>
      <dgm:t>
        <a:bodyPr/>
        <a:lstStyle/>
        <a:p>
          <a:endParaRPr lang="en-US"/>
        </a:p>
      </dgm:t>
    </dgm:pt>
    <dgm:pt modelId="{A38CF7FE-E920-4410-8E83-A5C3CD992042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Rychlejší pokles endoteliálních buněk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3D0EE-A1E8-43FB-9CE8-A0C54E762575}" type="parTrans" cxnId="{2BC4F71D-710B-4918-8698-79DD0CE445DD}">
      <dgm:prSet/>
      <dgm:spPr/>
      <dgm:t>
        <a:bodyPr/>
        <a:lstStyle/>
        <a:p>
          <a:endParaRPr lang="en-US"/>
        </a:p>
      </dgm:t>
    </dgm:pt>
    <dgm:pt modelId="{18A56842-D43B-4AFF-B603-039DF0AA972F}" type="sibTrans" cxnId="{2BC4F71D-710B-4918-8698-79DD0CE445DD}">
      <dgm:prSet/>
      <dgm:spPr/>
      <dgm:t>
        <a:bodyPr/>
        <a:lstStyle/>
        <a:p>
          <a:endParaRPr lang="en-US"/>
        </a:p>
      </dgm:t>
    </dgm:pt>
    <dgm:pt modelId="{0714A4DE-11BE-4D4E-96C4-76BE84FA22DB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Častější u žen nad 50 let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C8A72-14BF-46BC-AEAE-079C5C8C2309}" type="parTrans" cxnId="{873DB82B-C3E0-4E11-AD23-F5B6113F88D7}">
      <dgm:prSet/>
      <dgm:spPr/>
      <dgm:t>
        <a:bodyPr/>
        <a:lstStyle/>
        <a:p>
          <a:endParaRPr lang="en-US"/>
        </a:p>
      </dgm:t>
    </dgm:pt>
    <dgm:pt modelId="{57EA6497-DE3B-43D2-848A-AC4501406ECE}" type="sibTrans" cxnId="{873DB82B-C3E0-4E11-AD23-F5B6113F88D7}">
      <dgm:prSet/>
      <dgm:spPr/>
      <dgm:t>
        <a:bodyPr/>
        <a:lstStyle/>
        <a:p>
          <a:endParaRPr lang="en-US"/>
        </a:p>
      </dgm:t>
    </dgm:pt>
    <dgm:pt modelId="{3C0F7FA4-3919-45A0-A7E9-519817B5B2B9}" type="pres">
      <dgm:prSet presAssocID="{713E3A3A-ECC4-4626-9A0A-6B7C86656B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559C7EB-0605-4338-8030-F7D4C6E38D54}" type="pres">
      <dgm:prSet presAssocID="{16500F04-B427-4997-ABC5-C4F2A8B3A36E}" presName="thickLine" presStyleLbl="alignNode1" presStyleIdx="0" presStyleCnt="3"/>
      <dgm:spPr/>
    </dgm:pt>
    <dgm:pt modelId="{EEACB7D9-C83D-4670-8023-976476C05D6F}" type="pres">
      <dgm:prSet presAssocID="{16500F04-B427-4997-ABC5-C4F2A8B3A36E}" presName="horz1" presStyleCnt="0"/>
      <dgm:spPr/>
    </dgm:pt>
    <dgm:pt modelId="{0619D1FA-AE34-48C9-BA9D-823A663E1248}" type="pres">
      <dgm:prSet presAssocID="{16500F04-B427-4997-ABC5-C4F2A8B3A36E}" presName="tx1" presStyleLbl="revTx" presStyleIdx="0" presStyleCnt="3"/>
      <dgm:spPr/>
      <dgm:t>
        <a:bodyPr/>
        <a:lstStyle/>
        <a:p>
          <a:endParaRPr lang="cs-CZ"/>
        </a:p>
      </dgm:t>
    </dgm:pt>
    <dgm:pt modelId="{350B0E9D-7C35-4023-A964-12BE3C0A8ED6}" type="pres">
      <dgm:prSet presAssocID="{16500F04-B427-4997-ABC5-C4F2A8B3A36E}" presName="vert1" presStyleCnt="0"/>
      <dgm:spPr/>
    </dgm:pt>
    <dgm:pt modelId="{E166139B-4DB4-4973-B98C-86E9855F3C23}" type="pres">
      <dgm:prSet presAssocID="{A38CF7FE-E920-4410-8E83-A5C3CD992042}" presName="thickLine" presStyleLbl="alignNode1" presStyleIdx="1" presStyleCnt="3"/>
      <dgm:spPr/>
    </dgm:pt>
    <dgm:pt modelId="{7CA00826-2C41-4FE6-8F1F-C917C0F62361}" type="pres">
      <dgm:prSet presAssocID="{A38CF7FE-E920-4410-8E83-A5C3CD992042}" presName="horz1" presStyleCnt="0"/>
      <dgm:spPr/>
    </dgm:pt>
    <dgm:pt modelId="{1019DEC7-7BFD-40A9-A865-E627AF0AEAD0}" type="pres">
      <dgm:prSet presAssocID="{A38CF7FE-E920-4410-8E83-A5C3CD992042}" presName="tx1" presStyleLbl="revTx" presStyleIdx="1" presStyleCnt="3"/>
      <dgm:spPr/>
      <dgm:t>
        <a:bodyPr/>
        <a:lstStyle/>
        <a:p>
          <a:endParaRPr lang="cs-CZ"/>
        </a:p>
      </dgm:t>
    </dgm:pt>
    <dgm:pt modelId="{048203C0-82E1-4915-8938-88DC7E8FFC21}" type="pres">
      <dgm:prSet presAssocID="{A38CF7FE-E920-4410-8E83-A5C3CD992042}" presName="vert1" presStyleCnt="0"/>
      <dgm:spPr/>
    </dgm:pt>
    <dgm:pt modelId="{DFD63EAE-DAE7-4663-838B-3745AAD3268B}" type="pres">
      <dgm:prSet presAssocID="{0714A4DE-11BE-4D4E-96C4-76BE84FA22DB}" presName="thickLine" presStyleLbl="alignNode1" presStyleIdx="2" presStyleCnt="3"/>
      <dgm:spPr/>
    </dgm:pt>
    <dgm:pt modelId="{9607C5BE-BC5F-447B-A794-B8216BACF0C6}" type="pres">
      <dgm:prSet presAssocID="{0714A4DE-11BE-4D4E-96C4-76BE84FA22DB}" presName="horz1" presStyleCnt="0"/>
      <dgm:spPr/>
    </dgm:pt>
    <dgm:pt modelId="{003BD038-0CB5-4322-99A3-117D7314404A}" type="pres">
      <dgm:prSet presAssocID="{0714A4DE-11BE-4D4E-96C4-76BE84FA22DB}" presName="tx1" presStyleLbl="revTx" presStyleIdx="2" presStyleCnt="3"/>
      <dgm:spPr/>
      <dgm:t>
        <a:bodyPr/>
        <a:lstStyle/>
        <a:p>
          <a:endParaRPr lang="cs-CZ"/>
        </a:p>
      </dgm:t>
    </dgm:pt>
    <dgm:pt modelId="{5EF6C1DD-9C2D-4D77-8E83-11AF6D8D4376}" type="pres">
      <dgm:prSet presAssocID="{0714A4DE-11BE-4D4E-96C4-76BE84FA22DB}" presName="vert1" presStyleCnt="0"/>
      <dgm:spPr/>
    </dgm:pt>
  </dgm:ptLst>
  <dgm:cxnLst>
    <dgm:cxn modelId="{873DB82B-C3E0-4E11-AD23-F5B6113F88D7}" srcId="{713E3A3A-ECC4-4626-9A0A-6B7C86656B6B}" destId="{0714A4DE-11BE-4D4E-96C4-76BE84FA22DB}" srcOrd="2" destOrd="0" parTransId="{0CAC8A72-14BF-46BC-AEAE-079C5C8C2309}" sibTransId="{57EA6497-DE3B-43D2-848A-AC4501406ECE}"/>
    <dgm:cxn modelId="{8A1F8C17-E97A-4D9B-9CF9-0CA5E31DB77C}" type="presOf" srcId="{A38CF7FE-E920-4410-8E83-A5C3CD992042}" destId="{1019DEC7-7BFD-40A9-A865-E627AF0AEAD0}" srcOrd="0" destOrd="0" presId="urn:microsoft.com/office/officeart/2008/layout/LinedList"/>
    <dgm:cxn modelId="{2BC4F71D-710B-4918-8698-79DD0CE445DD}" srcId="{713E3A3A-ECC4-4626-9A0A-6B7C86656B6B}" destId="{A38CF7FE-E920-4410-8E83-A5C3CD992042}" srcOrd="1" destOrd="0" parTransId="{C8E3D0EE-A1E8-43FB-9CE8-A0C54E762575}" sibTransId="{18A56842-D43B-4AFF-B603-039DF0AA972F}"/>
    <dgm:cxn modelId="{B5CC77CD-258D-40AE-A420-E3CEDDC6FDD1}" type="presOf" srcId="{0714A4DE-11BE-4D4E-96C4-76BE84FA22DB}" destId="{003BD038-0CB5-4322-99A3-117D7314404A}" srcOrd="0" destOrd="0" presId="urn:microsoft.com/office/officeart/2008/layout/LinedList"/>
    <dgm:cxn modelId="{FB11AACA-13D1-47AA-91CD-8D33905B4BE5}" srcId="{713E3A3A-ECC4-4626-9A0A-6B7C86656B6B}" destId="{16500F04-B427-4997-ABC5-C4F2A8B3A36E}" srcOrd="0" destOrd="0" parTransId="{EA36512C-3E1D-4366-B724-3DAD7BEF6A10}" sibTransId="{99BF81B9-5527-4628-8053-AAE98D72D847}"/>
    <dgm:cxn modelId="{77E90694-7B7C-4CCA-BE39-F9C86C0D38B0}" type="presOf" srcId="{713E3A3A-ECC4-4626-9A0A-6B7C86656B6B}" destId="{3C0F7FA4-3919-45A0-A7E9-519817B5B2B9}" srcOrd="0" destOrd="0" presId="urn:microsoft.com/office/officeart/2008/layout/LinedList"/>
    <dgm:cxn modelId="{2EFD57F8-3014-4D11-A6E0-C97C176F3418}" type="presOf" srcId="{16500F04-B427-4997-ABC5-C4F2A8B3A36E}" destId="{0619D1FA-AE34-48C9-BA9D-823A663E1248}" srcOrd="0" destOrd="0" presId="urn:microsoft.com/office/officeart/2008/layout/LinedList"/>
    <dgm:cxn modelId="{4FEFBC47-6647-4481-BDE1-00D6505BB832}" type="presParOf" srcId="{3C0F7FA4-3919-45A0-A7E9-519817B5B2B9}" destId="{8559C7EB-0605-4338-8030-F7D4C6E38D54}" srcOrd="0" destOrd="0" presId="urn:microsoft.com/office/officeart/2008/layout/LinedList"/>
    <dgm:cxn modelId="{D8A20ED8-5B2A-46F4-886C-BC7E2D28EEF9}" type="presParOf" srcId="{3C0F7FA4-3919-45A0-A7E9-519817B5B2B9}" destId="{EEACB7D9-C83D-4670-8023-976476C05D6F}" srcOrd="1" destOrd="0" presId="urn:microsoft.com/office/officeart/2008/layout/LinedList"/>
    <dgm:cxn modelId="{55EBDC6F-9119-4CCB-9AC4-51554F7C4533}" type="presParOf" srcId="{EEACB7D9-C83D-4670-8023-976476C05D6F}" destId="{0619D1FA-AE34-48C9-BA9D-823A663E1248}" srcOrd="0" destOrd="0" presId="urn:microsoft.com/office/officeart/2008/layout/LinedList"/>
    <dgm:cxn modelId="{5A69E25B-4771-4612-9B1B-A3F615F3A096}" type="presParOf" srcId="{EEACB7D9-C83D-4670-8023-976476C05D6F}" destId="{350B0E9D-7C35-4023-A964-12BE3C0A8ED6}" srcOrd="1" destOrd="0" presId="urn:microsoft.com/office/officeart/2008/layout/LinedList"/>
    <dgm:cxn modelId="{0FD77956-9CA1-437C-9503-2C5715CE3034}" type="presParOf" srcId="{3C0F7FA4-3919-45A0-A7E9-519817B5B2B9}" destId="{E166139B-4DB4-4973-B98C-86E9855F3C23}" srcOrd="2" destOrd="0" presId="urn:microsoft.com/office/officeart/2008/layout/LinedList"/>
    <dgm:cxn modelId="{F7AC5919-5CA6-4A3B-8154-F878864B742E}" type="presParOf" srcId="{3C0F7FA4-3919-45A0-A7E9-519817B5B2B9}" destId="{7CA00826-2C41-4FE6-8F1F-C917C0F62361}" srcOrd="3" destOrd="0" presId="urn:microsoft.com/office/officeart/2008/layout/LinedList"/>
    <dgm:cxn modelId="{7D688818-AB5C-4370-AAE8-A4898C827796}" type="presParOf" srcId="{7CA00826-2C41-4FE6-8F1F-C917C0F62361}" destId="{1019DEC7-7BFD-40A9-A865-E627AF0AEAD0}" srcOrd="0" destOrd="0" presId="urn:microsoft.com/office/officeart/2008/layout/LinedList"/>
    <dgm:cxn modelId="{EF2CF295-75E1-4783-A9D6-55098C8B1DBB}" type="presParOf" srcId="{7CA00826-2C41-4FE6-8F1F-C917C0F62361}" destId="{048203C0-82E1-4915-8938-88DC7E8FFC21}" srcOrd="1" destOrd="0" presId="urn:microsoft.com/office/officeart/2008/layout/LinedList"/>
    <dgm:cxn modelId="{E1A8B4F9-8ECF-46F1-BC62-F1E4D35296C1}" type="presParOf" srcId="{3C0F7FA4-3919-45A0-A7E9-519817B5B2B9}" destId="{DFD63EAE-DAE7-4663-838B-3745AAD3268B}" srcOrd="4" destOrd="0" presId="urn:microsoft.com/office/officeart/2008/layout/LinedList"/>
    <dgm:cxn modelId="{31342624-C49F-413B-8ACD-4519812CF02B}" type="presParOf" srcId="{3C0F7FA4-3919-45A0-A7E9-519817B5B2B9}" destId="{9607C5BE-BC5F-447B-A794-B8216BACF0C6}" srcOrd="5" destOrd="0" presId="urn:microsoft.com/office/officeart/2008/layout/LinedList"/>
    <dgm:cxn modelId="{570BAE76-4C43-4834-91B4-47112BA44465}" type="presParOf" srcId="{9607C5BE-BC5F-447B-A794-B8216BACF0C6}" destId="{003BD038-0CB5-4322-99A3-117D7314404A}" srcOrd="0" destOrd="0" presId="urn:microsoft.com/office/officeart/2008/layout/LinedList"/>
    <dgm:cxn modelId="{AB964868-3767-4E74-AC58-9F9D5AA9544A}" type="presParOf" srcId="{9607C5BE-BC5F-447B-A794-B8216BACF0C6}" destId="{5EF6C1DD-9C2D-4D77-8E83-11AF6D8D43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A603B8-070F-4AE9-90DB-00B2FE297E82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079688-AB1F-41A9-9605-34BA2C58CB12}">
      <dgm:prSet/>
      <dgm:spPr/>
      <dgm:t>
        <a:bodyPr/>
        <a:lstStyle/>
        <a:p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Transplantace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 v plné </a:t>
          </a:r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tloušťce</a:t>
          </a:r>
        </a:p>
      </dgm:t>
    </dgm:pt>
    <dgm:pt modelId="{9D6E1EA5-743E-4E47-AE03-19249290543F}" type="parTrans" cxnId="{A685FBBA-3283-46AF-AC4A-37389C9B444F}">
      <dgm:prSet/>
      <dgm:spPr/>
      <dgm:t>
        <a:bodyPr/>
        <a:lstStyle/>
        <a:p>
          <a:endParaRPr lang="en-US"/>
        </a:p>
      </dgm:t>
    </dgm:pt>
    <dgm:pt modelId="{F29452F4-7255-4097-B6F6-B217E1C68EFC}" type="sibTrans" cxnId="{A685FBBA-3283-46AF-AC4A-37389C9B444F}">
      <dgm:prSet/>
      <dgm:spPr/>
      <dgm:t>
        <a:bodyPr/>
        <a:lstStyle/>
        <a:p>
          <a:endParaRPr lang="en-US"/>
        </a:p>
      </dgm:t>
    </dgm:pt>
    <dgm:pt modelId="{B5F2CE68-938F-4452-B0E2-68D1A27E4505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Indikace</a:t>
          </a:r>
        </a:p>
      </dgm:t>
    </dgm:pt>
    <dgm:pt modelId="{C1F1053D-8E0D-4EE3-BAFB-7D6245A886D2}" type="parTrans" cxnId="{3DC17801-C3D7-45A5-86E9-DC68F504EF21}">
      <dgm:prSet/>
      <dgm:spPr/>
      <dgm:t>
        <a:bodyPr/>
        <a:lstStyle/>
        <a:p>
          <a:endParaRPr lang="en-US"/>
        </a:p>
      </dgm:t>
    </dgm:pt>
    <dgm:pt modelId="{EE7177C8-8D9E-4FB2-9EFF-666DEE5F6583}" type="sibTrans" cxnId="{3DC17801-C3D7-45A5-86E9-DC68F504EF21}">
      <dgm:prSet/>
      <dgm:spPr/>
      <dgm:t>
        <a:bodyPr/>
        <a:lstStyle/>
        <a:p>
          <a:endParaRPr lang="en-US"/>
        </a:p>
      </dgm:t>
    </dgm:pt>
    <dgm:pt modelId="{660F9B21-2B1B-4F2E-95D2-46B81DE0B88D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Optická – zlepšení vidění</a:t>
          </a:r>
        </a:p>
      </dgm:t>
    </dgm:pt>
    <dgm:pt modelId="{3E15F8A2-5783-45A5-B7D2-213ADE85CAF3}" type="parTrans" cxnId="{F4ADDE79-4B43-4A24-A418-60083F2C53A1}">
      <dgm:prSet/>
      <dgm:spPr/>
      <dgm:t>
        <a:bodyPr/>
        <a:lstStyle/>
        <a:p>
          <a:endParaRPr lang="en-US"/>
        </a:p>
      </dgm:t>
    </dgm:pt>
    <dgm:pt modelId="{ABF7959C-413C-4578-A6FE-6C140E42760C}" type="sibTrans" cxnId="{F4ADDE79-4B43-4A24-A418-60083F2C53A1}">
      <dgm:prSet/>
      <dgm:spPr/>
      <dgm:t>
        <a:bodyPr/>
        <a:lstStyle/>
        <a:p>
          <a:endParaRPr lang="en-US"/>
        </a:p>
      </dgm:t>
    </dgm:pt>
    <dgm:pt modelId="{CE2BBDB0-D3EA-41B6-A682-6332A1DA082A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Tektonická – zachování integrity bulbu (např. Při hrozící perforaci, </a:t>
          </a:r>
          <a:r>
            <a:rPr lang="cs-CZ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descemetokéla</a:t>
          </a:r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18EFCC35-4E6A-447B-9237-D8E4DC711A31}" type="parTrans" cxnId="{CB513027-22FC-4F96-9024-C0ADCCDEDB6F}">
      <dgm:prSet/>
      <dgm:spPr/>
      <dgm:t>
        <a:bodyPr/>
        <a:lstStyle/>
        <a:p>
          <a:endParaRPr lang="sk-SK"/>
        </a:p>
      </dgm:t>
    </dgm:pt>
    <dgm:pt modelId="{059ADBA9-1B9E-4845-8318-6CB1E189EAB1}" type="sibTrans" cxnId="{CB513027-22FC-4F96-9024-C0ADCCDEDB6F}">
      <dgm:prSet/>
      <dgm:spPr/>
      <dgm:t>
        <a:bodyPr/>
        <a:lstStyle/>
        <a:p>
          <a:endParaRPr lang="sk-SK"/>
        </a:p>
      </dgm:t>
    </dgm:pt>
    <dgm:pt modelId="{8BC9623A-9F15-42A1-BD16-0DDAC963468B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Terapeutická – při konzervativně nezvládnutelných zánětech</a:t>
          </a:r>
        </a:p>
      </dgm:t>
    </dgm:pt>
    <dgm:pt modelId="{867D43C5-8B78-460F-BA38-953268DDD7CF}" type="parTrans" cxnId="{76D0A012-4A07-4A14-998E-6A890D45221E}">
      <dgm:prSet/>
      <dgm:spPr/>
      <dgm:t>
        <a:bodyPr/>
        <a:lstStyle/>
        <a:p>
          <a:endParaRPr lang="sk-SK"/>
        </a:p>
      </dgm:t>
    </dgm:pt>
    <dgm:pt modelId="{B92D86BA-97D6-4931-9E57-352A937FFCF2}" type="sibTrans" cxnId="{76D0A012-4A07-4A14-998E-6A890D45221E}">
      <dgm:prSet/>
      <dgm:spPr/>
      <dgm:t>
        <a:bodyPr/>
        <a:lstStyle/>
        <a:p>
          <a:endParaRPr lang="sk-SK"/>
        </a:p>
      </dgm:t>
    </dgm:pt>
    <dgm:pt modelId="{BB074DDC-F0E0-4BA5-A007-A17F0ADAF958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Kosmetická – při leukomu rohovky</a:t>
          </a:r>
        </a:p>
      </dgm:t>
    </dgm:pt>
    <dgm:pt modelId="{4C29E5DC-178E-4116-9BB9-75841822C7EC}" type="parTrans" cxnId="{51256B57-8ED6-40B9-8B16-86F928A07B06}">
      <dgm:prSet/>
      <dgm:spPr/>
      <dgm:t>
        <a:bodyPr/>
        <a:lstStyle/>
        <a:p>
          <a:endParaRPr lang="sk-SK"/>
        </a:p>
      </dgm:t>
    </dgm:pt>
    <dgm:pt modelId="{6D946430-83AB-4EB6-865B-167F82458F6B}" type="sibTrans" cxnId="{51256B57-8ED6-40B9-8B16-86F928A07B06}">
      <dgm:prSet/>
      <dgm:spPr/>
      <dgm:t>
        <a:bodyPr/>
        <a:lstStyle/>
        <a:p>
          <a:endParaRPr lang="sk-SK"/>
        </a:p>
      </dgm:t>
    </dgm:pt>
    <dgm:pt modelId="{123177C7-9349-4D34-9FEF-342E8E152169}">
      <dgm:prSet/>
      <dgm:spPr/>
      <dgm:t>
        <a:bodyPr/>
        <a:lstStyle/>
        <a:p>
          <a:r>
            <a:rPr lang="cs-CZ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Keratokonus</a:t>
          </a:r>
          <a:endParaRPr lang="cs-CZ" cap="all" baseline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5FBEA-0679-4DD7-970D-8919490D371C}" type="parTrans" cxnId="{42BC24CE-4B91-449E-ABD8-DAB8AD1E56B2}">
      <dgm:prSet/>
      <dgm:spPr/>
      <dgm:t>
        <a:bodyPr/>
        <a:lstStyle/>
        <a:p>
          <a:endParaRPr lang="sk-SK"/>
        </a:p>
      </dgm:t>
    </dgm:pt>
    <dgm:pt modelId="{3B45140D-C9A8-459E-8636-E7A16A85240C}" type="sibTrans" cxnId="{42BC24CE-4B91-449E-ABD8-DAB8AD1E56B2}">
      <dgm:prSet/>
      <dgm:spPr/>
      <dgm:t>
        <a:bodyPr/>
        <a:lstStyle/>
        <a:p>
          <a:endParaRPr lang="sk-SK"/>
        </a:p>
      </dgm:t>
    </dgm:pt>
    <dgm:pt modelId="{53B2C773-252A-4AE6-986F-1AC843C24707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rohovkové dystrofie</a:t>
          </a:r>
        </a:p>
      </dgm:t>
    </dgm:pt>
    <dgm:pt modelId="{F38EA0DE-B1C6-4DE4-A21E-294777252A41}" type="parTrans" cxnId="{1FD8F277-4F16-404E-B63E-EFA2F3F71C17}">
      <dgm:prSet/>
      <dgm:spPr/>
      <dgm:t>
        <a:bodyPr/>
        <a:lstStyle/>
        <a:p>
          <a:endParaRPr lang="sk-SK"/>
        </a:p>
      </dgm:t>
    </dgm:pt>
    <dgm:pt modelId="{39094BFA-5CBC-40C2-B6A0-FE77A92F593D}" type="sibTrans" cxnId="{1FD8F277-4F16-404E-B63E-EFA2F3F71C17}">
      <dgm:prSet/>
      <dgm:spPr/>
      <dgm:t>
        <a:bodyPr/>
        <a:lstStyle/>
        <a:p>
          <a:endParaRPr lang="sk-SK"/>
        </a:p>
      </dgm:t>
    </dgm:pt>
    <dgm:pt modelId="{43266D4B-78C2-4D0D-A158-EA7D848BE261}">
      <dgm:prSet/>
      <dgm:spPr/>
      <dgm:t>
        <a:bodyPr/>
        <a:lstStyle/>
        <a:p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bulosní </a:t>
          </a:r>
          <a:r>
            <a:rPr lang="cs-CZ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cs-CZ" cap="all" baseline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E9194-1007-4860-9033-9B7B1D217FF0}" type="parTrans" cxnId="{58C7F77F-7868-4C59-A776-79A5C24515D4}">
      <dgm:prSet/>
      <dgm:spPr/>
      <dgm:t>
        <a:bodyPr/>
        <a:lstStyle/>
        <a:p>
          <a:endParaRPr lang="sk-SK"/>
        </a:p>
      </dgm:t>
    </dgm:pt>
    <dgm:pt modelId="{6EB55308-909A-4801-BB36-4BEB2527897D}" type="sibTrans" cxnId="{58C7F77F-7868-4C59-A776-79A5C24515D4}">
      <dgm:prSet/>
      <dgm:spPr/>
      <dgm:t>
        <a:bodyPr/>
        <a:lstStyle/>
        <a:p>
          <a:endParaRPr lang="sk-SK"/>
        </a:p>
      </dgm:t>
    </dgm:pt>
    <dgm:pt modelId="{F7AF4BD6-0511-42E4-85E5-376BD926B2F2}">
      <dgm:prSet/>
      <dgm:spPr/>
      <dgm:t>
        <a:bodyPr/>
        <a:lstStyle/>
        <a:p>
          <a:r>
            <a:rPr lang="cs-CZ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Pozánětlivé</a:t>
          </a:r>
          <a:r>
            <a:rPr lang="cs-CZ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 a poúrazové jizvy rohovky</a:t>
          </a:r>
        </a:p>
      </dgm:t>
    </dgm:pt>
    <dgm:pt modelId="{70EE688D-2CE5-4747-8E5E-924E6377C0B5}" type="parTrans" cxnId="{2FF16008-2FF8-429C-B94E-85F5CF3690E3}">
      <dgm:prSet/>
      <dgm:spPr/>
      <dgm:t>
        <a:bodyPr/>
        <a:lstStyle/>
        <a:p>
          <a:endParaRPr lang="sk-SK"/>
        </a:p>
      </dgm:t>
    </dgm:pt>
    <dgm:pt modelId="{7E0B0989-54F6-437C-B7EB-5E7AA42ED77D}" type="sibTrans" cxnId="{2FF16008-2FF8-429C-B94E-85F5CF3690E3}">
      <dgm:prSet/>
      <dgm:spPr/>
      <dgm:t>
        <a:bodyPr/>
        <a:lstStyle/>
        <a:p>
          <a:endParaRPr lang="sk-SK"/>
        </a:p>
      </dgm:t>
    </dgm:pt>
    <dgm:pt modelId="{0EE731C3-0321-4495-87A9-0BC6022DEAF6}" type="pres">
      <dgm:prSet presAssocID="{FEA603B8-070F-4AE9-90DB-00B2FE297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5FFBCD-B55E-4545-8FC7-FD731318452A}" type="pres">
      <dgm:prSet presAssocID="{E7079688-AB1F-41A9-9605-34BA2C58CB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0D4738-CB7F-4F17-9609-D8F775538273}" type="pres">
      <dgm:prSet presAssocID="{F29452F4-7255-4097-B6F6-B217E1C68EFC}" presName="spacer" presStyleCnt="0"/>
      <dgm:spPr/>
    </dgm:pt>
    <dgm:pt modelId="{855F25DD-84BB-493E-804C-5A4D473C47E8}" type="pres">
      <dgm:prSet presAssocID="{B5F2CE68-938F-4452-B0E2-68D1A27E45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A00F78-7EB6-491C-AF87-5B9C5936FC87}" type="pres">
      <dgm:prSet presAssocID="{B5F2CE68-938F-4452-B0E2-68D1A27E45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C17801-C3D7-45A5-86E9-DC68F504EF21}" srcId="{FEA603B8-070F-4AE9-90DB-00B2FE297E82}" destId="{B5F2CE68-938F-4452-B0E2-68D1A27E4505}" srcOrd="1" destOrd="0" parTransId="{C1F1053D-8E0D-4EE3-BAFB-7D6245A886D2}" sibTransId="{EE7177C8-8D9E-4FB2-9EFF-666DEE5F6583}"/>
    <dgm:cxn modelId="{A685FBBA-3283-46AF-AC4A-37389C9B444F}" srcId="{FEA603B8-070F-4AE9-90DB-00B2FE297E82}" destId="{E7079688-AB1F-41A9-9605-34BA2C58CB12}" srcOrd="0" destOrd="0" parTransId="{9D6E1EA5-743E-4E47-AE03-19249290543F}" sibTransId="{F29452F4-7255-4097-B6F6-B217E1C68EFC}"/>
    <dgm:cxn modelId="{F4ADDE79-4B43-4A24-A418-60083F2C53A1}" srcId="{B5F2CE68-938F-4452-B0E2-68D1A27E4505}" destId="{660F9B21-2B1B-4F2E-95D2-46B81DE0B88D}" srcOrd="0" destOrd="0" parTransId="{3E15F8A2-5783-45A5-B7D2-213ADE85CAF3}" sibTransId="{ABF7959C-413C-4578-A6FE-6C140E42760C}"/>
    <dgm:cxn modelId="{6C706A7E-5227-45AE-939D-66F660415838}" type="presOf" srcId="{B5F2CE68-938F-4452-B0E2-68D1A27E4505}" destId="{855F25DD-84BB-493E-804C-5A4D473C47E8}" srcOrd="0" destOrd="0" presId="urn:microsoft.com/office/officeart/2005/8/layout/vList2"/>
    <dgm:cxn modelId="{877E1AD4-3063-48C4-8D67-31B8061BDD50}" type="presOf" srcId="{660F9B21-2B1B-4F2E-95D2-46B81DE0B88D}" destId="{4EA00F78-7EB6-491C-AF87-5B9C5936FC87}" srcOrd="0" destOrd="0" presId="urn:microsoft.com/office/officeart/2005/8/layout/vList2"/>
    <dgm:cxn modelId="{42BC24CE-4B91-449E-ABD8-DAB8AD1E56B2}" srcId="{660F9B21-2B1B-4F2E-95D2-46B81DE0B88D}" destId="{123177C7-9349-4D34-9FEF-342E8E152169}" srcOrd="0" destOrd="0" parTransId="{F4B5FBEA-0679-4DD7-970D-8919490D371C}" sibTransId="{3B45140D-C9A8-459E-8636-E7A16A85240C}"/>
    <dgm:cxn modelId="{A938FFBE-D4F3-48D3-88DB-F904B33E9BEB}" type="presOf" srcId="{BB074DDC-F0E0-4BA5-A007-A17F0ADAF958}" destId="{4EA00F78-7EB6-491C-AF87-5B9C5936FC87}" srcOrd="0" destOrd="7" presId="urn:microsoft.com/office/officeart/2005/8/layout/vList2"/>
    <dgm:cxn modelId="{66D7BB81-D487-4D4C-AB6F-6039290DCFCD}" type="presOf" srcId="{FEA603B8-070F-4AE9-90DB-00B2FE297E82}" destId="{0EE731C3-0321-4495-87A9-0BC6022DEAF6}" srcOrd="0" destOrd="0" presId="urn:microsoft.com/office/officeart/2005/8/layout/vList2"/>
    <dgm:cxn modelId="{76D0A012-4A07-4A14-998E-6A890D45221E}" srcId="{B5F2CE68-938F-4452-B0E2-68D1A27E4505}" destId="{8BC9623A-9F15-42A1-BD16-0DDAC963468B}" srcOrd="2" destOrd="0" parTransId="{867D43C5-8B78-460F-BA38-953268DDD7CF}" sibTransId="{B92D86BA-97D6-4931-9E57-352A937FFCF2}"/>
    <dgm:cxn modelId="{89AD0933-CB22-4B76-9CA1-02CB9EFDB9C1}" type="presOf" srcId="{43266D4B-78C2-4D0D-A158-EA7D848BE261}" destId="{4EA00F78-7EB6-491C-AF87-5B9C5936FC87}" srcOrd="0" destOrd="3" presId="urn:microsoft.com/office/officeart/2005/8/layout/vList2"/>
    <dgm:cxn modelId="{2FF16008-2FF8-429C-B94E-85F5CF3690E3}" srcId="{660F9B21-2B1B-4F2E-95D2-46B81DE0B88D}" destId="{F7AF4BD6-0511-42E4-85E5-376BD926B2F2}" srcOrd="3" destOrd="0" parTransId="{70EE688D-2CE5-4747-8E5E-924E6377C0B5}" sibTransId="{7E0B0989-54F6-437C-B7EB-5E7AA42ED77D}"/>
    <dgm:cxn modelId="{51256B57-8ED6-40B9-8B16-86F928A07B06}" srcId="{B5F2CE68-938F-4452-B0E2-68D1A27E4505}" destId="{BB074DDC-F0E0-4BA5-A007-A17F0ADAF958}" srcOrd="3" destOrd="0" parTransId="{4C29E5DC-178E-4116-9BB9-75841822C7EC}" sibTransId="{6D946430-83AB-4EB6-865B-167F82458F6B}"/>
    <dgm:cxn modelId="{E9A9C488-F5B3-45C0-A0DB-1150348BF17F}" type="presOf" srcId="{E7079688-AB1F-41A9-9605-34BA2C58CB12}" destId="{5F5FFBCD-B55E-4545-8FC7-FD731318452A}" srcOrd="0" destOrd="0" presId="urn:microsoft.com/office/officeart/2005/8/layout/vList2"/>
    <dgm:cxn modelId="{CB513027-22FC-4F96-9024-C0ADCCDEDB6F}" srcId="{B5F2CE68-938F-4452-B0E2-68D1A27E4505}" destId="{CE2BBDB0-D3EA-41B6-A682-6332A1DA082A}" srcOrd="1" destOrd="0" parTransId="{18EFCC35-4E6A-447B-9237-D8E4DC711A31}" sibTransId="{059ADBA9-1B9E-4845-8318-6CB1E189EAB1}"/>
    <dgm:cxn modelId="{49EA5C6E-064D-4D75-9B97-B687C020EECC}" type="presOf" srcId="{123177C7-9349-4D34-9FEF-342E8E152169}" destId="{4EA00F78-7EB6-491C-AF87-5B9C5936FC87}" srcOrd="0" destOrd="1" presId="urn:microsoft.com/office/officeart/2005/8/layout/vList2"/>
    <dgm:cxn modelId="{A76A2EFC-77DB-4C0B-876E-369B66C6280F}" type="presOf" srcId="{F7AF4BD6-0511-42E4-85E5-376BD926B2F2}" destId="{4EA00F78-7EB6-491C-AF87-5B9C5936FC87}" srcOrd="0" destOrd="4" presId="urn:microsoft.com/office/officeart/2005/8/layout/vList2"/>
    <dgm:cxn modelId="{D3B3C233-2F3F-4C05-A1C0-5135CC628428}" type="presOf" srcId="{8BC9623A-9F15-42A1-BD16-0DDAC963468B}" destId="{4EA00F78-7EB6-491C-AF87-5B9C5936FC87}" srcOrd="0" destOrd="6" presId="urn:microsoft.com/office/officeart/2005/8/layout/vList2"/>
    <dgm:cxn modelId="{58C7F77F-7868-4C59-A776-79A5C24515D4}" srcId="{660F9B21-2B1B-4F2E-95D2-46B81DE0B88D}" destId="{43266D4B-78C2-4D0D-A158-EA7D848BE261}" srcOrd="2" destOrd="0" parTransId="{46AE9194-1007-4860-9033-9B7B1D217FF0}" sibTransId="{6EB55308-909A-4801-BB36-4BEB2527897D}"/>
    <dgm:cxn modelId="{25FF01D6-FB8F-4EC3-824E-2FED907E7785}" type="presOf" srcId="{CE2BBDB0-D3EA-41B6-A682-6332A1DA082A}" destId="{4EA00F78-7EB6-491C-AF87-5B9C5936FC87}" srcOrd="0" destOrd="5" presId="urn:microsoft.com/office/officeart/2005/8/layout/vList2"/>
    <dgm:cxn modelId="{58CBCD50-1B8D-4B0E-AD6D-F16B293E1748}" type="presOf" srcId="{53B2C773-252A-4AE6-986F-1AC843C24707}" destId="{4EA00F78-7EB6-491C-AF87-5B9C5936FC87}" srcOrd="0" destOrd="2" presId="urn:microsoft.com/office/officeart/2005/8/layout/vList2"/>
    <dgm:cxn modelId="{1FD8F277-4F16-404E-B63E-EFA2F3F71C17}" srcId="{660F9B21-2B1B-4F2E-95D2-46B81DE0B88D}" destId="{53B2C773-252A-4AE6-986F-1AC843C24707}" srcOrd="1" destOrd="0" parTransId="{F38EA0DE-B1C6-4DE4-A21E-294777252A41}" sibTransId="{39094BFA-5CBC-40C2-B6A0-FE77A92F593D}"/>
    <dgm:cxn modelId="{4EC22AF9-93F1-411C-A20A-68994E4B7DA4}" type="presParOf" srcId="{0EE731C3-0321-4495-87A9-0BC6022DEAF6}" destId="{5F5FFBCD-B55E-4545-8FC7-FD731318452A}" srcOrd="0" destOrd="0" presId="urn:microsoft.com/office/officeart/2005/8/layout/vList2"/>
    <dgm:cxn modelId="{618C7011-798D-4A09-8522-E1FE7E1F899E}" type="presParOf" srcId="{0EE731C3-0321-4495-87A9-0BC6022DEAF6}" destId="{DD0D4738-CB7F-4F17-9609-D8F775538273}" srcOrd="1" destOrd="0" presId="urn:microsoft.com/office/officeart/2005/8/layout/vList2"/>
    <dgm:cxn modelId="{14682DD7-6BE0-451C-BC12-B7E332DBE493}" type="presParOf" srcId="{0EE731C3-0321-4495-87A9-0BC6022DEAF6}" destId="{855F25DD-84BB-493E-804C-5A4D473C47E8}" srcOrd="2" destOrd="0" presId="urn:microsoft.com/office/officeart/2005/8/layout/vList2"/>
    <dgm:cxn modelId="{FB46F32C-E0C3-40E6-8E9C-3FBEBD2EF59F}" type="presParOf" srcId="{0EE731C3-0321-4495-87A9-0BC6022DEAF6}" destId="{4EA00F78-7EB6-491C-AF87-5B9C5936FC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A7FC76-14F2-4917-ACE6-F662233C92E0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41C9B5-2ABB-451E-A558-C8B82C92C13F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Dochází k transplantaci jen některých vybraných vrstev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054D3-9D84-4B78-8895-87BF260B4E76}" type="parTrans" cxnId="{F4803D08-07CF-490C-8065-254DE9E3A606}">
      <dgm:prSet/>
      <dgm:spPr/>
      <dgm:t>
        <a:bodyPr/>
        <a:lstStyle/>
        <a:p>
          <a:endParaRPr lang="en-US"/>
        </a:p>
      </dgm:t>
    </dgm:pt>
    <dgm:pt modelId="{8EEF58FE-289E-48C7-B6C6-DC24F2EDFBC1}" type="sibTrans" cxnId="{F4803D08-07CF-490C-8065-254DE9E3A606}">
      <dgm:prSet/>
      <dgm:spPr/>
      <dgm:t>
        <a:bodyPr/>
        <a:lstStyle/>
        <a:p>
          <a:endParaRPr lang="en-US"/>
        </a:p>
      </dgm:t>
    </dgm:pt>
    <dgm:pt modelId="{C5F4DB00-FA94-434E-8178-6D0C847B34C8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Výhody lamelárních transplantací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9A9B4-EDB3-42F0-A51A-C5EA755F0BE9}" type="parTrans" cxnId="{F9706C19-66BA-459B-BDF6-A16F69BF43CF}">
      <dgm:prSet/>
      <dgm:spPr/>
      <dgm:t>
        <a:bodyPr/>
        <a:lstStyle/>
        <a:p>
          <a:endParaRPr lang="en-US"/>
        </a:p>
      </dgm:t>
    </dgm:pt>
    <dgm:pt modelId="{651B97A3-B274-4D14-B46A-E8A54A118889}" type="sibTrans" cxnId="{F9706C19-66BA-459B-BDF6-A16F69BF43CF}">
      <dgm:prSet/>
      <dgm:spPr/>
      <dgm:t>
        <a:bodyPr/>
        <a:lstStyle/>
        <a:p>
          <a:endParaRPr lang="en-US"/>
        </a:p>
      </dgm:t>
    </dgm:pt>
    <dgm:pt modelId="{3762F151-2381-4B01-83C2-9C634BD50944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Větší šetrnost k </a:t>
          </a:r>
          <a:r>
            <a:rPr lang="cs-CZ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okolní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tkáni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36C63-D91F-47D4-AFC2-597055290B67}" type="parTrans" cxnId="{56DDE470-41D0-4442-A754-CA33643E3BFD}">
      <dgm:prSet/>
      <dgm:spPr/>
      <dgm:t>
        <a:bodyPr/>
        <a:lstStyle/>
        <a:p>
          <a:endParaRPr lang="en-US"/>
        </a:p>
      </dgm:t>
    </dgm:pt>
    <dgm:pt modelId="{9964C5D9-F463-4EC1-A133-655B732CA583}" type="sibTrans" cxnId="{56DDE470-41D0-4442-A754-CA33643E3BFD}">
      <dgm:prSet/>
      <dgm:spPr/>
      <dgm:t>
        <a:bodyPr/>
        <a:lstStyle/>
        <a:p>
          <a:endParaRPr lang="en-US"/>
        </a:p>
      </dgm:t>
    </dgm:pt>
    <dgm:pt modelId="{AF54739A-FF4C-4E3C-8CCB-A093C12EFFC5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Menší riziko imunologické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rejekční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reakce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FDBFC-67AE-4CFA-981B-A8264224A630}" type="parTrans" cxnId="{3B4ED719-A72D-438E-9049-43D17A1B0629}">
      <dgm:prSet/>
      <dgm:spPr/>
      <dgm:t>
        <a:bodyPr/>
        <a:lstStyle/>
        <a:p>
          <a:endParaRPr lang="en-US"/>
        </a:p>
      </dgm:t>
    </dgm:pt>
    <dgm:pt modelId="{C359DB7D-CE4F-4369-8763-B0F6FB6E3633}" type="sibTrans" cxnId="{3B4ED719-A72D-438E-9049-43D17A1B0629}">
      <dgm:prSet/>
      <dgm:spPr/>
      <dgm:t>
        <a:bodyPr/>
        <a:lstStyle/>
        <a:p>
          <a:endParaRPr lang="en-US"/>
        </a:p>
      </dgm:t>
    </dgm:pt>
    <dgm:pt modelId="{23EDCB52-EEC0-4047-816D-7C37F54CAB1D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Přední lamelární transplantace rohovky</a:t>
          </a:r>
        </a:p>
      </dgm:t>
    </dgm:pt>
    <dgm:pt modelId="{8CBB2287-761A-47EC-911F-20A1D5C7143E}" type="parTrans" cxnId="{90816DA0-5718-4F9F-A6DE-6689FF71DED7}">
      <dgm:prSet/>
      <dgm:spPr/>
      <dgm:t>
        <a:bodyPr/>
        <a:lstStyle/>
        <a:p>
          <a:endParaRPr lang="en-US"/>
        </a:p>
      </dgm:t>
    </dgm:pt>
    <dgm:pt modelId="{74686AFF-E03E-4E7F-BF79-B4914C952B51}" type="sibTrans" cxnId="{90816DA0-5718-4F9F-A6DE-6689FF71DED7}">
      <dgm:prSet/>
      <dgm:spPr/>
      <dgm:t>
        <a:bodyPr/>
        <a:lstStyle/>
        <a:p>
          <a:endParaRPr lang="en-US"/>
        </a:p>
      </dgm:t>
    </dgm:pt>
    <dgm:pt modelId="{1E5ACC09-D20E-4FA4-87AE-82103CE5E047}">
      <dgm:prSet/>
      <dgm:spPr/>
      <dgm:t>
        <a:bodyPr/>
        <a:lstStyle/>
        <a:p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epitelu, </a:t>
          </a:r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Bowmannovu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 a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větší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část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00DE8-A54C-4E2B-8D64-7CADA7CCB6A5}" type="parTrans" cxnId="{C20A896E-5CCF-432F-9949-C5192CD9FF15}">
      <dgm:prSet/>
      <dgm:spPr/>
      <dgm:t>
        <a:bodyPr/>
        <a:lstStyle/>
        <a:p>
          <a:endParaRPr lang="en-US"/>
        </a:p>
      </dgm:t>
    </dgm:pt>
    <dgm:pt modelId="{6D5FA146-AB30-4AB2-A41B-8E23A87B3D70}" type="sibTrans" cxnId="{C20A896E-5CCF-432F-9949-C5192CD9FF15}">
      <dgm:prSet/>
      <dgm:spPr/>
      <dgm:t>
        <a:bodyPr/>
        <a:lstStyle/>
        <a:p>
          <a:endParaRPr lang="en-US"/>
        </a:p>
      </dgm:t>
    </dgm:pt>
    <dgm:pt modelId="{6676930F-39AF-48D8-B984-49029D598E7E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Indikace: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keratokonus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, jizvy rohovky po překonaném zánětu 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30530-DA5C-4EF5-AAF1-8521DFEF1134}" type="parTrans" cxnId="{6075FFC3-7238-49CD-B489-3F8BAB90B87C}">
      <dgm:prSet/>
      <dgm:spPr/>
      <dgm:t>
        <a:bodyPr/>
        <a:lstStyle/>
        <a:p>
          <a:endParaRPr lang="en-US"/>
        </a:p>
      </dgm:t>
    </dgm:pt>
    <dgm:pt modelId="{314849CF-FF91-408B-90D1-D320CA6D5BFD}" type="sibTrans" cxnId="{6075FFC3-7238-49CD-B489-3F8BAB90B87C}">
      <dgm:prSet/>
      <dgm:spPr/>
      <dgm:t>
        <a:bodyPr/>
        <a:lstStyle/>
        <a:p>
          <a:endParaRPr lang="en-US"/>
        </a:p>
      </dgm:t>
    </dgm:pt>
    <dgm:pt modelId="{6F800340-746F-4BF3-A67F-C5BC4326CEBC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DALK =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deep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anterior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lamellar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C9A10-1B98-49FB-B7C4-614F50540401}" type="parTrans" cxnId="{305BB2CF-66FA-43BF-901D-CCD97C5D5917}">
      <dgm:prSet/>
      <dgm:spPr/>
      <dgm:t>
        <a:bodyPr/>
        <a:lstStyle/>
        <a:p>
          <a:endParaRPr lang="sk-SK"/>
        </a:p>
      </dgm:t>
    </dgm:pt>
    <dgm:pt modelId="{F188AB2B-21AC-4D6B-9079-C99422EC8C53}" type="sibTrans" cxnId="{305BB2CF-66FA-43BF-901D-CCD97C5D5917}">
      <dgm:prSet/>
      <dgm:spPr/>
      <dgm:t>
        <a:bodyPr/>
        <a:lstStyle/>
        <a:p>
          <a:endParaRPr lang="cs-CZ"/>
        </a:p>
      </dgm:t>
    </dgm:pt>
    <dgm:pt modelId="{1B4D6874-DB52-4C28-96CE-354521A2AC62}" type="pres">
      <dgm:prSet presAssocID="{E4A7FC76-14F2-4917-ACE6-F662233C92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DFEA77-52BD-4F42-82B1-D907B3F0E50D}" type="pres">
      <dgm:prSet presAssocID="{FE41C9B5-2ABB-451E-A558-C8B82C92C1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B1FB98-C2E4-4F6E-AC87-8A8AD625A7D8}" type="pres">
      <dgm:prSet presAssocID="{8EEF58FE-289E-48C7-B6C6-DC24F2EDFBC1}" presName="spacer" presStyleCnt="0"/>
      <dgm:spPr/>
    </dgm:pt>
    <dgm:pt modelId="{2D0042CB-070B-4387-AB35-DA4488767552}" type="pres">
      <dgm:prSet presAssocID="{C5F4DB00-FA94-434E-8178-6D0C847B34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0651D-DDEC-43F0-A416-C6CB1346487A}" type="pres">
      <dgm:prSet presAssocID="{C5F4DB00-FA94-434E-8178-6D0C847B34C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DFDB52-4753-44D1-B57F-B4407EF32923}" type="pres">
      <dgm:prSet presAssocID="{23EDCB52-EEC0-4047-816D-7C37F54CAB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C56657-93CA-4BC3-B2F8-F9BDFC98F7AD}" type="pres">
      <dgm:prSet presAssocID="{23EDCB52-EEC0-4047-816D-7C37F54CAB1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0A896E-5CCF-432F-9949-C5192CD9FF15}" srcId="{23EDCB52-EEC0-4047-816D-7C37F54CAB1D}" destId="{1E5ACC09-D20E-4FA4-87AE-82103CE5E047}" srcOrd="1" destOrd="0" parTransId="{40900DE8-A54C-4E2B-8D64-7CADA7CCB6A5}" sibTransId="{6D5FA146-AB30-4AB2-A41B-8E23A87B3D70}"/>
    <dgm:cxn modelId="{305BB2CF-66FA-43BF-901D-CCD97C5D5917}" srcId="{23EDCB52-EEC0-4047-816D-7C37F54CAB1D}" destId="{6F800340-746F-4BF3-A67F-C5BC4326CEBC}" srcOrd="0" destOrd="0" parTransId="{E53C9A10-1B98-49FB-B7C4-614F50540401}" sibTransId="{F188AB2B-21AC-4D6B-9079-C99422EC8C53}"/>
    <dgm:cxn modelId="{673B7BA0-160E-4E99-8C3A-C1C10B693E64}" type="presOf" srcId="{E4A7FC76-14F2-4917-ACE6-F662233C92E0}" destId="{1B4D6874-DB52-4C28-96CE-354521A2AC62}" srcOrd="0" destOrd="0" presId="urn:microsoft.com/office/officeart/2005/8/layout/vList2"/>
    <dgm:cxn modelId="{774A9F2D-FC3B-43CB-BD75-C96C53C0A7CC}" type="presOf" srcId="{3762F151-2381-4B01-83C2-9C634BD50944}" destId="{AA70651D-DDEC-43F0-A416-C6CB1346487A}" srcOrd="0" destOrd="0" presId="urn:microsoft.com/office/officeart/2005/8/layout/vList2"/>
    <dgm:cxn modelId="{0B6EA654-4BE0-43D3-91BF-F5C38F1B93FB}" type="presOf" srcId="{AF54739A-FF4C-4E3C-8CCB-A093C12EFFC5}" destId="{AA70651D-DDEC-43F0-A416-C6CB1346487A}" srcOrd="0" destOrd="1" presId="urn:microsoft.com/office/officeart/2005/8/layout/vList2"/>
    <dgm:cxn modelId="{06AC6107-AADC-4D16-8899-03CB82345FBD}" type="presOf" srcId="{6F800340-746F-4BF3-A67F-C5BC4326CEBC}" destId="{E5C56657-93CA-4BC3-B2F8-F9BDFC98F7AD}" srcOrd="0" destOrd="0" presId="urn:microsoft.com/office/officeart/2005/8/layout/vList2"/>
    <dgm:cxn modelId="{56DDE470-41D0-4442-A754-CA33643E3BFD}" srcId="{C5F4DB00-FA94-434E-8178-6D0C847B34C8}" destId="{3762F151-2381-4B01-83C2-9C634BD50944}" srcOrd="0" destOrd="0" parTransId="{08736C63-D91F-47D4-AFC2-597055290B67}" sibTransId="{9964C5D9-F463-4EC1-A133-655B732CA583}"/>
    <dgm:cxn modelId="{898336BF-9AAF-4A30-B0FE-40C87E3D5646}" type="presOf" srcId="{FE41C9B5-2ABB-451E-A558-C8B82C92C13F}" destId="{62DFEA77-52BD-4F42-82B1-D907B3F0E50D}" srcOrd="0" destOrd="0" presId="urn:microsoft.com/office/officeart/2005/8/layout/vList2"/>
    <dgm:cxn modelId="{F9706C19-66BA-459B-BDF6-A16F69BF43CF}" srcId="{E4A7FC76-14F2-4917-ACE6-F662233C92E0}" destId="{C5F4DB00-FA94-434E-8178-6D0C847B34C8}" srcOrd="1" destOrd="0" parTransId="{C8E9A9B4-EDB3-42F0-A51A-C5EA755F0BE9}" sibTransId="{651B97A3-B274-4D14-B46A-E8A54A118889}"/>
    <dgm:cxn modelId="{6075FFC3-7238-49CD-B489-3F8BAB90B87C}" srcId="{23EDCB52-EEC0-4047-816D-7C37F54CAB1D}" destId="{6676930F-39AF-48D8-B984-49029D598E7E}" srcOrd="2" destOrd="0" parTransId="{F2230530-DA5C-4EF5-AAF1-8521DFEF1134}" sibTransId="{314849CF-FF91-408B-90D1-D320CA6D5BFD}"/>
    <dgm:cxn modelId="{3351513F-8781-46C0-9B9D-52AD7E60E235}" type="presOf" srcId="{23EDCB52-EEC0-4047-816D-7C37F54CAB1D}" destId="{98DFDB52-4753-44D1-B57F-B4407EF32923}" srcOrd="0" destOrd="0" presId="urn:microsoft.com/office/officeart/2005/8/layout/vList2"/>
    <dgm:cxn modelId="{189B5CDA-0628-433E-873D-B7CB33B49A22}" type="presOf" srcId="{6676930F-39AF-48D8-B984-49029D598E7E}" destId="{E5C56657-93CA-4BC3-B2F8-F9BDFC98F7AD}" srcOrd="0" destOrd="2" presId="urn:microsoft.com/office/officeart/2005/8/layout/vList2"/>
    <dgm:cxn modelId="{7753FD7E-ABA5-4C9F-BE74-2E40A07B5237}" type="presOf" srcId="{C5F4DB00-FA94-434E-8178-6D0C847B34C8}" destId="{2D0042CB-070B-4387-AB35-DA4488767552}" srcOrd="0" destOrd="0" presId="urn:microsoft.com/office/officeart/2005/8/layout/vList2"/>
    <dgm:cxn modelId="{7C4273B1-AAA2-4D61-BCDC-26A4A1704BBF}" type="presOf" srcId="{1E5ACC09-D20E-4FA4-87AE-82103CE5E047}" destId="{E5C56657-93CA-4BC3-B2F8-F9BDFC98F7AD}" srcOrd="0" destOrd="1" presId="urn:microsoft.com/office/officeart/2005/8/layout/vList2"/>
    <dgm:cxn modelId="{90816DA0-5718-4F9F-A6DE-6689FF71DED7}" srcId="{E4A7FC76-14F2-4917-ACE6-F662233C92E0}" destId="{23EDCB52-EEC0-4047-816D-7C37F54CAB1D}" srcOrd="2" destOrd="0" parTransId="{8CBB2287-761A-47EC-911F-20A1D5C7143E}" sibTransId="{74686AFF-E03E-4E7F-BF79-B4914C952B51}"/>
    <dgm:cxn modelId="{3B4ED719-A72D-438E-9049-43D17A1B0629}" srcId="{C5F4DB00-FA94-434E-8178-6D0C847B34C8}" destId="{AF54739A-FF4C-4E3C-8CCB-A093C12EFFC5}" srcOrd="1" destOrd="0" parTransId="{F78FDBFC-67AE-4CFA-981B-A8264224A630}" sibTransId="{C359DB7D-CE4F-4369-8763-B0F6FB6E3633}"/>
    <dgm:cxn modelId="{F4803D08-07CF-490C-8065-254DE9E3A606}" srcId="{E4A7FC76-14F2-4917-ACE6-F662233C92E0}" destId="{FE41C9B5-2ABB-451E-A558-C8B82C92C13F}" srcOrd="0" destOrd="0" parTransId="{332054D3-9D84-4B78-8895-87BF260B4E76}" sibTransId="{8EEF58FE-289E-48C7-B6C6-DC24F2EDFBC1}"/>
    <dgm:cxn modelId="{D3B601D0-E424-43B0-B4E2-A35EC9CDF887}" type="presParOf" srcId="{1B4D6874-DB52-4C28-96CE-354521A2AC62}" destId="{62DFEA77-52BD-4F42-82B1-D907B3F0E50D}" srcOrd="0" destOrd="0" presId="urn:microsoft.com/office/officeart/2005/8/layout/vList2"/>
    <dgm:cxn modelId="{ED76FA67-E35F-4E6E-8072-D7F7AF64A09F}" type="presParOf" srcId="{1B4D6874-DB52-4C28-96CE-354521A2AC62}" destId="{A2B1FB98-C2E4-4F6E-AC87-8A8AD625A7D8}" srcOrd="1" destOrd="0" presId="urn:microsoft.com/office/officeart/2005/8/layout/vList2"/>
    <dgm:cxn modelId="{7FAFB2B5-001E-4407-842B-825FE925DDBF}" type="presParOf" srcId="{1B4D6874-DB52-4C28-96CE-354521A2AC62}" destId="{2D0042CB-070B-4387-AB35-DA4488767552}" srcOrd="2" destOrd="0" presId="urn:microsoft.com/office/officeart/2005/8/layout/vList2"/>
    <dgm:cxn modelId="{414F495D-8B5D-426D-AA3B-84BD32A50D10}" type="presParOf" srcId="{1B4D6874-DB52-4C28-96CE-354521A2AC62}" destId="{AA70651D-DDEC-43F0-A416-C6CB1346487A}" srcOrd="3" destOrd="0" presId="urn:microsoft.com/office/officeart/2005/8/layout/vList2"/>
    <dgm:cxn modelId="{71BFA13C-BF16-47E4-8484-ADD9498EEDFB}" type="presParOf" srcId="{1B4D6874-DB52-4C28-96CE-354521A2AC62}" destId="{98DFDB52-4753-44D1-B57F-B4407EF32923}" srcOrd="4" destOrd="0" presId="urn:microsoft.com/office/officeart/2005/8/layout/vList2"/>
    <dgm:cxn modelId="{2315E854-D1C9-4571-9FC9-E1C8F69F8FC8}" type="presParOf" srcId="{1B4D6874-DB52-4C28-96CE-354521A2AC62}" destId="{E5C56657-93CA-4BC3-B2F8-F9BDFC98F7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8FC72D-23D0-47D7-88FC-3EF7CB368F7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4BEED5-62A9-4ABC-BD69-03F76A665FD5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DMEK =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membrane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endothelial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endParaRPr lang="cs-CZ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DSAEK =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stripping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automated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endothelial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97914-4894-4D76-BF01-9102F23EC494}" type="parTrans" cxnId="{5641663B-7F5B-41FC-ABC9-AFC629277B4E}">
      <dgm:prSet/>
      <dgm:spPr/>
      <dgm:t>
        <a:bodyPr/>
        <a:lstStyle/>
        <a:p>
          <a:endParaRPr lang="en-US"/>
        </a:p>
      </dgm:t>
    </dgm:pt>
    <dgm:pt modelId="{3A7CAE3D-CC76-4F20-8D09-ADAFF526C187}" type="sibTrans" cxnId="{5641663B-7F5B-41FC-ABC9-AFC629277B4E}">
      <dgm:prSet/>
      <dgm:spPr/>
      <dgm:t>
        <a:bodyPr/>
        <a:lstStyle/>
        <a:p>
          <a:endParaRPr lang="en-US"/>
        </a:p>
      </dgm:t>
    </dgm:pt>
    <dgm:pt modelId="{F3467E62-8FF3-4A2F-BF04-D01E5A1713A2}">
      <dgm:prSet/>
      <dgm:spPr/>
      <dgm:t>
        <a:bodyPr/>
        <a:lstStyle/>
        <a:p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DMEK: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endotelu a </a:t>
          </a:r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Descemetskou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2C40E-743C-4B5C-B668-4F0BADECE1D0}" type="parTrans" cxnId="{0DF7C981-59D9-4A86-B6DE-22872FF186E8}">
      <dgm:prSet/>
      <dgm:spPr/>
      <dgm:t>
        <a:bodyPr/>
        <a:lstStyle/>
        <a:p>
          <a:endParaRPr lang="en-US"/>
        </a:p>
      </dgm:t>
    </dgm:pt>
    <dgm:pt modelId="{6738A105-8270-414B-987E-3EDBB0CDF1D9}" type="sibTrans" cxnId="{0DF7C981-59D9-4A86-B6DE-22872FF186E8}">
      <dgm:prSet/>
      <dgm:spPr/>
      <dgm:t>
        <a:bodyPr/>
        <a:lstStyle/>
        <a:p>
          <a:endParaRPr lang="en-US"/>
        </a:p>
      </dgm:t>
    </dgm:pt>
    <dgm:pt modelId="{D5C9233E-A4DF-473B-983F-BFE7D37DE498}">
      <dgm:prSet/>
      <dgm:spPr/>
      <dgm:t>
        <a:bodyPr/>
        <a:lstStyle/>
        <a:p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DSAEK: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endotelu, </a:t>
          </a:r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Descemetskou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 a </a:t>
          </a:r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část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zadního</a:t>
          </a:r>
          <a:r>
            <a:rPr lang="sk-SK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k-SK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84F83E-F9B2-4A07-BB2D-DB2E3B63819A}" type="parTrans" cxnId="{A2527CCC-F992-4513-8576-E61E16BFF7F2}">
      <dgm:prSet/>
      <dgm:spPr/>
      <dgm:t>
        <a:bodyPr/>
        <a:lstStyle/>
        <a:p>
          <a:endParaRPr lang="en-US"/>
        </a:p>
      </dgm:t>
    </dgm:pt>
    <dgm:pt modelId="{757169AD-75E6-4730-948E-A6F4D72DD95B}" type="sibTrans" cxnId="{A2527CCC-F992-4513-8576-E61E16BFF7F2}">
      <dgm:prSet/>
      <dgm:spPr/>
      <dgm:t>
        <a:bodyPr/>
        <a:lstStyle/>
        <a:p>
          <a:endParaRPr lang="en-US"/>
        </a:p>
      </dgm:t>
    </dgm:pt>
    <dgm:pt modelId="{93459548-B14A-4C22-AA68-679F28AA74A1}">
      <dgm:prSet/>
      <dgm:spPr/>
      <dgm:t>
        <a:bodyPr/>
        <a:lstStyle/>
        <a:p>
          <a:r>
            <a:rPr lang="cs-CZ" cap="all" baseline="0" dirty="0">
              <a:latin typeface="Arial" panose="020B0604020202020204" pitchFamily="34" charset="0"/>
              <a:cs typeface="Arial" panose="020B0604020202020204" pitchFamily="34" charset="0"/>
            </a:rPr>
            <a:t>Indikace: Fuchsova endoteliální dystrofie, selhání funkce endotelu rohovky</a:t>
          </a:r>
          <a:endParaRPr lang="en-US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959B5-5C3F-48FE-9054-AF849DD72498}" type="parTrans" cxnId="{DE9453B9-8385-4609-A121-1A7FEA3CB6CD}">
      <dgm:prSet/>
      <dgm:spPr/>
      <dgm:t>
        <a:bodyPr/>
        <a:lstStyle/>
        <a:p>
          <a:endParaRPr lang="en-US"/>
        </a:p>
      </dgm:t>
    </dgm:pt>
    <dgm:pt modelId="{9FB6B74D-7304-4691-A1D8-4BA464BC9561}" type="sibTrans" cxnId="{DE9453B9-8385-4609-A121-1A7FEA3CB6CD}">
      <dgm:prSet/>
      <dgm:spPr/>
      <dgm:t>
        <a:bodyPr/>
        <a:lstStyle/>
        <a:p>
          <a:endParaRPr lang="en-US"/>
        </a:p>
      </dgm:t>
    </dgm:pt>
    <dgm:pt modelId="{C2AF9FC3-28F0-47A9-86E5-00A5343F6424}" type="pres">
      <dgm:prSet presAssocID="{EB8FC72D-23D0-47D7-88FC-3EF7CB368F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6FBDF93-44CA-4A56-B9AF-2659CAF844AF}" type="pres">
      <dgm:prSet presAssocID="{B54BEED5-62A9-4ABC-BD69-03F76A665FD5}" presName="thickLine" presStyleLbl="alignNode1" presStyleIdx="0" presStyleCnt="4"/>
      <dgm:spPr/>
    </dgm:pt>
    <dgm:pt modelId="{CB96673B-8F95-4153-AD1F-98DD0C59195F}" type="pres">
      <dgm:prSet presAssocID="{B54BEED5-62A9-4ABC-BD69-03F76A665FD5}" presName="horz1" presStyleCnt="0"/>
      <dgm:spPr/>
    </dgm:pt>
    <dgm:pt modelId="{94B0353E-D98F-4E2B-A3F0-72C3ED6926F1}" type="pres">
      <dgm:prSet presAssocID="{B54BEED5-62A9-4ABC-BD69-03F76A665FD5}" presName="tx1" presStyleLbl="revTx" presStyleIdx="0" presStyleCnt="4"/>
      <dgm:spPr/>
      <dgm:t>
        <a:bodyPr/>
        <a:lstStyle/>
        <a:p>
          <a:endParaRPr lang="cs-CZ"/>
        </a:p>
      </dgm:t>
    </dgm:pt>
    <dgm:pt modelId="{1970D2DA-A6F0-45FB-B7C7-53B3C5D0AA33}" type="pres">
      <dgm:prSet presAssocID="{B54BEED5-62A9-4ABC-BD69-03F76A665FD5}" presName="vert1" presStyleCnt="0"/>
      <dgm:spPr/>
    </dgm:pt>
    <dgm:pt modelId="{08817CAC-AF93-46EA-BF60-D911BA3546F6}" type="pres">
      <dgm:prSet presAssocID="{F3467E62-8FF3-4A2F-BF04-D01E5A1713A2}" presName="thickLine" presStyleLbl="alignNode1" presStyleIdx="1" presStyleCnt="4"/>
      <dgm:spPr/>
    </dgm:pt>
    <dgm:pt modelId="{2A33A252-EBBF-4C63-BB6D-38C902B49D9A}" type="pres">
      <dgm:prSet presAssocID="{F3467E62-8FF3-4A2F-BF04-D01E5A1713A2}" presName="horz1" presStyleCnt="0"/>
      <dgm:spPr/>
    </dgm:pt>
    <dgm:pt modelId="{08AF8372-5931-46A8-A869-A3D53024B909}" type="pres">
      <dgm:prSet presAssocID="{F3467E62-8FF3-4A2F-BF04-D01E5A1713A2}" presName="tx1" presStyleLbl="revTx" presStyleIdx="1" presStyleCnt="4"/>
      <dgm:spPr/>
      <dgm:t>
        <a:bodyPr/>
        <a:lstStyle/>
        <a:p>
          <a:endParaRPr lang="cs-CZ"/>
        </a:p>
      </dgm:t>
    </dgm:pt>
    <dgm:pt modelId="{CA4A0FB1-FBFB-4069-9916-E5D50DCF7300}" type="pres">
      <dgm:prSet presAssocID="{F3467E62-8FF3-4A2F-BF04-D01E5A1713A2}" presName="vert1" presStyleCnt="0"/>
      <dgm:spPr/>
    </dgm:pt>
    <dgm:pt modelId="{5B027B41-D64A-4FD7-8A74-53D731E85FD5}" type="pres">
      <dgm:prSet presAssocID="{D5C9233E-A4DF-473B-983F-BFE7D37DE498}" presName="thickLine" presStyleLbl="alignNode1" presStyleIdx="2" presStyleCnt="4"/>
      <dgm:spPr/>
    </dgm:pt>
    <dgm:pt modelId="{AC0AA76F-21D8-4360-BB26-E6634FE9AA95}" type="pres">
      <dgm:prSet presAssocID="{D5C9233E-A4DF-473B-983F-BFE7D37DE498}" presName="horz1" presStyleCnt="0"/>
      <dgm:spPr/>
    </dgm:pt>
    <dgm:pt modelId="{609B062B-3E0A-40C5-9380-06F557B03C61}" type="pres">
      <dgm:prSet presAssocID="{D5C9233E-A4DF-473B-983F-BFE7D37DE498}" presName="tx1" presStyleLbl="revTx" presStyleIdx="2" presStyleCnt="4"/>
      <dgm:spPr/>
      <dgm:t>
        <a:bodyPr/>
        <a:lstStyle/>
        <a:p>
          <a:endParaRPr lang="cs-CZ"/>
        </a:p>
      </dgm:t>
    </dgm:pt>
    <dgm:pt modelId="{F09F7BFD-74B9-45EA-9C4B-3AA287C66923}" type="pres">
      <dgm:prSet presAssocID="{D5C9233E-A4DF-473B-983F-BFE7D37DE498}" presName="vert1" presStyleCnt="0"/>
      <dgm:spPr/>
    </dgm:pt>
    <dgm:pt modelId="{C7EEF7CD-BB96-48AB-B4A6-E28F70FC58CC}" type="pres">
      <dgm:prSet presAssocID="{93459548-B14A-4C22-AA68-679F28AA74A1}" presName="thickLine" presStyleLbl="alignNode1" presStyleIdx="3" presStyleCnt="4"/>
      <dgm:spPr/>
    </dgm:pt>
    <dgm:pt modelId="{A045D342-6E1D-4898-840E-B73A0CD4C4D7}" type="pres">
      <dgm:prSet presAssocID="{93459548-B14A-4C22-AA68-679F28AA74A1}" presName="horz1" presStyleCnt="0"/>
      <dgm:spPr/>
    </dgm:pt>
    <dgm:pt modelId="{0C08B33B-435A-42C2-98E5-C6D3780AAA8D}" type="pres">
      <dgm:prSet presAssocID="{93459548-B14A-4C22-AA68-679F28AA74A1}" presName="tx1" presStyleLbl="revTx" presStyleIdx="3" presStyleCnt="4"/>
      <dgm:spPr/>
      <dgm:t>
        <a:bodyPr/>
        <a:lstStyle/>
        <a:p>
          <a:endParaRPr lang="cs-CZ"/>
        </a:p>
      </dgm:t>
    </dgm:pt>
    <dgm:pt modelId="{CEBCCD11-81C6-4152-B0D4-030C2FE26EC4}" type="pres">
      <dgm:prSet presAssocID="{93459548-B14A-4C22-AA68-679F28AA74A1}" presName="vert1" presStyleCnt="0"/>
      <dgm:spPr/>
    </dgm:pt>
  </dgm:ptLst>
  <dgm:cxnLst>
    <dgm:cxn modelId="{6BD369BA-6895-4A8E-8E2C-CC15B25C97FC}" type="presOf" srcId="{EB8FC72D-23D0-47D7-88FC-3EF7CB368F78}" destId="{C2AF9FC3-28F0-47A9-86E5-00A5343F6424}" srcOrd="0" destOrd="0" presId="urn:microsoft.com/office/officeart/2008/layout/LinedList"/>
    <dgm:cxn modelId="{12EDB2CE-5717-40A5-8946-1B73803C5505}" type="presOf" srcId="{93459548-B14A-4C22-AA68-679F28AA74A1}" destId="{0C08B33B-435A-42C2-98E5-C6D3780AAA8D}" srcOrd="0" destOrd="0" presId="urn:microsoft.com/office/officeart/2008/layout/LinedList"/>
    <dgm:cxn modelId="{0DF7C981-59D9-4A86-B6DE-22872FF186E8}" srcId="{EB8FC72D-23D0-47D7-88FC-3EF7CB368F78}" destId="{F3467E62-8FF3-4A2F-BF04-D01E5A1713A2}" srcOrd="1" destOrd="0" parTransId="{45E2C40E-743C-4B5C-B668-4F0BADECE1D0}" sibTransId="{6738A105-8270-414B-987E-3EDBB0CDF1D9}"/>
    <dgm:cxn modelId="{A69E8473-497A-4AC7-83E2-0072A14A3997}" type="presOf" srcId="{F3467E62-8FF3-4A2F-BF04-D01E5A1713A2}" destId="{08AF8372-5931-46A8-A869-A3D53024B909}" srcOrd="0" destOrd="0" presId="urn:microsoft.com/office/officeart/2008/layout/LinedList"/>
    <dgm:cxn modelId="{A2527CCC-F992-4513-8576-E61E16BFF7F2}" srcId="{EB8FC72D-23D0-47D7-88FC-3EF7CB368F78}" destId="{D5C9233E-A4DF-473B-983F-BFE7D37DE498}" srcOrd="2" destOrd="0" parTransId="{7484F83E-F9B2-4A07-BB2D-DB2E3B63819A}" sibTransId="{757169AD-75E6-4730-948E-A6F4D72DD95B}"/>
    <dgm:cxn modelId="{32A0D3F9-43CA-431B-8C72-905124780D8E}" type="presOf" srcId="{D5C9233E-A4DF-473B-983F-BFE7D37DE498}" destId="{609B062B-3E0A-40C5-9380-06F557B03C61}" srcOrd="0" destOrd="0" presId="urn:microsoft.com/office/officeart/2008/layout/LinedList"/>
    <dgm:cxn modelId="{5641663B-7F5B-41FC-ABC9-AFC629277B4E}" srcId="{EB8FC72D-23D0-47D7-88FC-3EF7CB368F78}" destId="{B54BEED5-62A9-4ABC-BD69-03F76A665FD5}" srcOrd="0" destOrd="0" parTransId="{FEC97914-4894-4D76-BF01-9102F23EC494}" sibTransId="{3A7CAE3D-CC76-4F20-8D09-ADAFF526C187}"/>
    <dgm:cxn modelId="{DE9453B9-8385-4609-A121-1A7FEA3CB6CD}" srcId="{EB8FC72D-23D0-47D7-88FC-3EF7CB368F78}" destId="{93459548-B14A-4C22-AA68-679F28AA74A1}" srcOrd="3" destOrd="0" parTransId="{25D959B5-5C3F-48FE-9054-AF849DD72498}" sibTransId="{9FB6B74D-7304-4691-A1D8-4BA464BC9561}"/>
    <dgm:cxn modelId="{4D8DF2EA-D17E-4C88-804F-E6DC13FD35B4}" type="presOf" srcId="{B54BEED5-62A9-4ABC-BD69-03F76A665FD5}" destId="{94B0353E-D98F-4E2B-A3F0-72C3ED6926F1}" srcOrd="0" destOrd="0" presId="urn:microsoft.com/office/officeart/2008/layout/LinedList"/>
    <dgm:cxn modelId="{D210D03F-B632-498F-80F9-35815E0A7F17}" type="presParOf" srcId="{C2AF9FC3-28F0-47A9-86E5-00A5343F6424}" destId="{86FBDF93-44CA-4A56-B9AF-2659CAF844AF}" srcOrd="0" destOrd="0" presId="urn:microsoft.com/office/officeart/2008/layout/LinedList"/>
    <dgm:cxn modelId="{46694638-9882-4D49-ADDF-DEB5B24AC49F}" type="presParOf" srcId="{C2AF9FC3-28F0-47A9-86E5-00A5343F6424}" destId="{CB96673B-8F95-4153-AD1F-98DD0C59195F}" srcOrd="1" destOrd="0" presId="urn:microsoft.com/office/officeart/2008/layout/LinedList"/>
    <dgm:cxn modelId="{C3769B35-60AB-4A20-A325-9BBC789D9C80}" type="presParOf" srcId="{CB96673B-8F95-4153-AD1F-98DD0C59195F}" destId="{94B0353E-D98F-4E2B-A3F0-72C3ED6926F1}" srcOrd="0" destOrd="0" presId="urn:microsoft.com/office/officeart/2008/layout/LinedList"/>
    <dgm:cxn modelId="{08407E73-C3C6-4BE2-9933-AC57B6F7FB92}" type="presParOf" srcId="{CB96673B-8F95-4153-AD1F-98DD0C59195F}" destId="{1970D2DA-A6F0-45FB-B7C7-53B3C5D0AA33}" srcOrd="1" destOrd="0" presId="urn:microsoft.com/office/officeart/2008/layout/LinedList"/>
    <dgm:cxn modelId="{3CCBF0E0-D909-4E0A-A59C-41975DE0BF8C}" type="presParOf" srcId="{C2AF9FC3-28F0-47A9-86E5-00A5343F6424}" destId="{08817CAC-AF93-46EA-BF60-D911BA3546F6}" srcOrd="2" destOrd="0" presId="urn:microsoft.com/office/officeart/2008/layout/LinedList"/>
    <dgm:cxn modelId="{F8877392-F03B-40BE-86F3-2080C6D4C52E}" type="presParOf" srcId="{C2AF9FC3-28F0-47A9-86E5-00A5343F6424}" destId="{2A33A252-EBBF-4C63-BB6D-38C902B49D9A}" srcOrd="3" destOrd="0" presId="urn:microsoft.com/office/officeart/2008/layout/LinedList"/>
    <dgm:cxn modelId="{7B96A8A9-9FFE-46B6-94F5-7FB98A377558}" type="presParOf" srcId="{2A33A252-EBBF-4C63-BB6D-38C902B49D9A}" destId="{08AF8372-5931-46A8-A869-A3D53024B909}" srcOrd="0" destOrd="0" presId="urn:microsoft.com/office/officeart/2008/layout/LinedList"/>
    <dgm:cxn modelId="{7DC7EF4C-0F19-480F-8F35-0D844FD07FF6}" type="presParOf" srcId="{2A33A252-EBBF-4C63-BB6D-38C902B49D9A}" destId="{CA4A0FB1-FBFB-4069-9916-E5D50DCF7300}" srcOrd="1" destOrd="0" presId="urn:microsoft.com/office/officeart/2008/layout/LinedList"/>
    <dgm:cxn modelId="{FCE13BEA-C66F-4708-80D6-3A01A3FEFEF6}" type="presParOf" srcId="{C2AF9FC3-28F0-47A9-86E5-00A5343F6424}" destId="{5B027B41-D64A-4FD7-8A74-53D731E85FD5}" srcOrd="4" destOrd="0" presId="urn:microsoft.com/office/officeart/2008/layout/LinedList"/>
    <dgm:cxn modelId="{ED5BD124-CBD4-40EC-9B73-42365692D0DE}" type="presParOf" srcId="{C2AF9FC3-28F0-47A9-86E5-00A5343F6424}" destId="{AC0AA76F-21D8-4360-BB26-E6634FE9AA95}" srcOrd="5" destOrd="0" presId="urn:microsoft.com/office/officeart/2008/layout/LinedList"/>
    <dgm:cxn modelId="{C3BFBD29-55CD-42E8-9692-89B192CEA55F}" type="presParOf" srcId="{AC0AA76F-21D8-4360-BB26-E6634FE9AA95}" destId="{609B062B-3E0A-40C5-9380-06F557B03C61}" srcOrd="0" destOrd="0" presId="urn:microsoft.com/office/officeart/2008/layout/LinedList"/>
    <dgm:cxn modelId="{36CA5BF8-8DFF-482B-84ED-5AC15BDE9EED}" type="presParOf" srcId="{AC0AA76F-21D8-4360-BB26-E6634FE9AA95}" destId="{F09F7BFD-74B9-45EA-9C4B-3AA287C66923}" srcOrd="1" destOrd="0" presId="urn:microsoft.com/office/officeart/2008/layout/LinedList"/>
    <dgm:cxn modelId="{1D2F5898-9110-4D1A-AF63-BFD8F7B9A4A6}" type="presParOf" srcId="{C2AF9FC3-28F0-47A9-86E5-00A5343F6424}" destId="{C7EEF7CD-BB96-48AB-B4A6-E28F70FC58CC}" srcOrd="6" destOrd="0" presId="urn:microsoft.com/office/officeart/2008/layout/LinedList"/>
    <dgm:cxn modelId="{BDF8CCDE-3A46-48B7-BA7F-438773FCC123}" type="presParOf" srcId="{C2AF9FC3-28F0-47A9-86E5-00A5343F6424}" destId="{A045D342-6E1D-4898-840E-B73A0CD4C4D7}" srcOrd="7" destOrd="0" presId="urn:microsoft.com/office/officeart/2008/layout/LinedList"/>
    <dgm:cxn modelId="{490CF9DF-A927-4F70-80AA-123A4F0F3EAE}" type="presParOf" srcId="{A045D342-6E1D-4898-840E-B73A0CD4C4D7}" destId="{0C08B33B-435A-42C2-98E5-C6D3780AAA8D}" srcOrd="0" destOrd="0" presId="urn:microsoft.com/office/officeart/2008/layout/LinedList"/>
    <dgm:cxn modelId="{CF813EB6-B18D-41D9-8F11-647859B0FB5E}" type="presParOf" srcId="{A045D342-6E1D-4898-840E-B73A0CD4C4D7}" destId="{CEBCCD11-81C6-4152-B0D4-030C2FE26E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0745-CDB8-4FDE-AA79-2C5A164E0678}">
      <dsp:nvSpPr>
        <dsp:cNvPr id="0" name=""/>
        <dsp:cNvSpPr/>
      </dsp:nvSpPr>
      <dsp:spPr>
        <a:xfrm>
          <a:off x="0" y="433868"/>
          <a:ext cx="6564206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9455" tIns="291592" rIns="5094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1 vrstva bazálních buněk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2 vrstvy křídlových buněk</a:t>
          </a:r>
          <a:endParaRPr lang="en-US" sz="14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2 vrstvy superficiálních buněk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Na povrchu mají mikroklky, které vážou slzní film a mucin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Limbální kmenové epiteliální buňky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Zabezpečují regeneraci epitelu a bráni přerůstáni spojivky na rohovku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3868"/>
        <a:ext cx="6564206" cy="2028600"/>
      </dsp:txXfrm>
    </dsp:sp>
    <dsp:sp modelId="{5E9C0A59-17BC-450E-AEB6-480308E6F398}">
      <dsp:nvSpPr>
        <dsp:cNvPr id="0" name=""/>
        <dsp:cNvSpPr/>
      </dsp:nvSpPr>
      <dsp:spPr>
        <a:xfrm>
          <a:off x="328210" y="227228"/>
          <a:ext cx="4594944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678" tIns="0" rIns="1736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Epitel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385" y="247403"/>
        <a:ext cx="4554594" cy="372930"/>
      </dsp:txXfrm>
    </dsp:sp>
    <dsp:sp modelId="{5F28B7D6-72B9-4BF6-97A1-6BD9C32C8BB0}">
      <dsp:nvSpPr>
        <dsp:cNvPr id="0" name=""/>
        <dsp:cNvSpPr/>
      </dsp:nvSpPr>
      <dsp:spPr>
        <a:xfrm>
          <a:off x="0" y="2744709"/>
          <a:ext cx="6564206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94707"/>
              <a:satOff val="-2845"/>
              <a:lumOff val="-225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9455" tIns="291592" rIns="5094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Acelulárna</a:t>
          </a: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povrchová vrstva z </a:t>
          </a:r>
          <a:r>
            <a:rPr lang="cs-CZ" sz="1400" kern="1200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sz="14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cs-CZ" sz="1400" kern="1200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fibrIl</a:t>
          </a:r>
          <a:endParaRPr lang="en-US" sz="14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44709"/>
        <a:ext cx="6564206" cy="584325"/>
      </dsp:txXfrm>
    </dsp:sp>
    <dsp:sp modelId="{ED455B04-53AD-429F-B760-BD55154242BB}">
      <dsp:nvSpPr>
        <dsp:cNvPr id="0" name=""/>
        <dsp:cNvSpPr/>
      </dsp:nvSpPr>
      <dsp:spPr>
        <a:xfrm>
          <a:off x="328210" y="2538068"/>
          <a:ext cx="4594944" cy="413280"/>
        </a:xfrm>
        <a:prstGeom prst="roundRect">
          <a:avLst/>
        </a:prstGeom>
        <a:gradFill rotWithShape="0">
          <a:gsLst>
            <a:gs pos="0">
              <a:schemeClr val="accent4">
                <a:hueOff val="-494707"/>
                <a:satOff val="-2845"/>
                <a:lumOff val="-225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494707"/>
                <a:satOff val="-2845"/>
                <a:lumOff val="-225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494707"/>
                <a:satOff val="-2845"/>
                <a:lumOff val="-225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678" tIns="0" rIns="1736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Bowmanova vrstva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385" y="2558243"/>
        <a:ext cx="4554594" cy="372930"/>
      </dsp:txXfrm>
    </dsp:sp>
    <dsp:sp modelId="{07C071C8-215B-4AC6-B4C9-6F1A0751028F}">
      <dsp:nvSpPr>
        <dsp:cNvPr id="0" name=""/>
        <dsp:cNvSpPr/>
      </dsp:nvSpPr>
      <dsp:spPr>
        <a:xfrm>
          <a:off x="0" y="3838503"/>
          <a:ext cx="6564206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89414"/>
              <a:satOff val="-5690"/>
              <a:lumOff val="-45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9455" tIns="291592" rIns="5094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>
              <a:latin typeface="Arial" panose="020B0604020202020204" pitchFamily="34" charset="0"/>
              <a:cs typeface="Arial" panose="020B0604020202020204" pitchFamily="34" charset="0"/>
            </a:rPr>
            <a:t>Tvoří 90% tloušťky rohovky</a:t>
          </a:r>
          <a:endParaRPr lang="en-US" sz="14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Je z pravidelně uspořádaných </a:t>
          </a:r>
          <a:r>
            <a:rPr lang="cs-CZ" sz="1400" kern="1200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sz="14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fibril, </a:t>
          </a:r>
          <a:r>
            <a:rPr lang="cs-CZ" sz="1400" kern="1200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meziBUNěČné</a:t>
          </a:r>
          <a:r>
            <a:rPr lang="cs-CZ" sz="14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hmoty a </a:t>
          </a:r>
          <a:r>
            <a:rPr lang="cs-CZ" sz="14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keratocytů</a:t>
          </a:r>
          <a:endParaRPr lang="en-US" sz="14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neregeneruje</a:t>
          </a:r>
          <a:endParaRPr lang="en-US" sz="14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38503"/>
        <a:ext cx="6564206" cy="1190700"/>
      </dsp:txXfrm>
    </dsp:sp>
    <dsp:sp modelId="{0EFCADEA-A865-46EE-86FD-10B6B0DA2F23}">
      <dsp:nvSpPr>
        <dsp:cNvPr id="0" name=""/>
        <dsp:cNvSpPr/>
      </dsp:nvSpPr>
      <dsp:spPr>
        <a:xfrm>
          <a:off x="328210" y="3404634"/>
          <a:ext cx="4594944" cy="41328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678" tIns="0" rIns="17367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Stroma</a:t>
          </a:r>
          <a:endParaRPr lang="en-US" sz="14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385" y="3424809"/>
        <a:ext cx="455459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C93B6-812F-4240-9A8D-CF88C82BBFF5}">
      <dsp:nvSpPr>
        <dsp:cNvPr id="0" name=""/>
        <dsp:cNvSpPr/>
      </dsp:nvSpPr>
      <dsp:spPr>
        <a:xfrm>
          <a:off x="36" y="98023"/>
          <a:ext cx="3485017" cy="6795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Descemetská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membrána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" y="98023"/>
        <a:ext cx="3485017" cy="679513"/>
      </dsp:txXfrm>
    </dsp:sp>
    <dsp:sp modelId="{5101D1C2-7FE3-4167-88A3-A28C69D619F9}">
      <dsp:nvSpPr>
        <dsp:cNvPr id="0" name=""/>
        <dsp:cNvSpPr/>
      </dsp:nvSpPr>
      <dsp:spPr>
        <a:xfrm>
          <a:off x="36" y="777537"/>
          <a:ext cx="3485017" cy="44494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Tenká vrstva ze síťovitě uspořádaných </a:t>
          </a:r>
          <a:r>
            <a:rPr lang="cs-CZ" sz="1900" kern="1200" cap="all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kolageních</a:t>
          </a:r>
          <a:r>
            <a:rPr lang="cs-CZ" sz="19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fibril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Slouží jako bazální membrána endotelu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" y="777537"/>
        <a:ext cx="3485017" cy="4449473"/>
      </dsp:txXfrm>
    </dsp:sp>
    <dsp:sp modelId="{02591EDE-A907-40E2-934E-E38192EF1A37}">
      <dsp:nvSpPr>
        <dsp:cNvPr id="0" name=""/>
        <dsp:cNvSpPr/>
      </dsp:nvSpPr>
      <dsp:spPr>
        <a:xfrm>
          <a:off x="3972956" y="98023"/>
          <a:ext cx="3485017" cy="67951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Endotel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56" y="98023"/>
        <a:ext cx="3485017" cy="679513"/>
      </dsp:txXfrm>
    </dsp:sp>
    <dsp:sp modelId="{75A7B7CC-A61B-437B-B622-4CCB4093C9E5}">
      <dsp:nvSpPr>
        <dsp:cNvPr id="0" name=""/>
        <dsp:cNvSpPr/>
      </dsp:nvSpPr>
      <dsp:spPr>
        <a:xfrm>
          <a:off x="3972956" y="777537"/>
          <a:ext cx="3485017" cy="444947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Tvoří ho jedna vrstva hexagonálních buněk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Zabezpečuje odsun vody z rohovky do přední komory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Endotelové buňky neregenerují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Jejich počet je při narození 4000 buněk/mm</a:t>
          </a:r>
          <a:r>
            <a:rPr lang="cs-CZ" sz="1900" kern="1200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, v dospělosti 2500 buněk/mm</a:t>
          </a:r>
          <a:r>
            <a:rPr lang="cs-CZ" sz="1900" kern="1200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Při poklesu pod 500 buněk/mm</a:t>
          </a:r>
          <a:r>
            <a:rPr lang="cs-CZ" sz="1900" kern="1200" cap="all" baseline="30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dochází k rozvoji edému rohovky. </a:t>
          </a:r>
          <a:endParaRPr lang="en-US" sz="1900" kern="1200" cap="all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2956" y="777537"/>
        <a:ext cx="3485017" cy="4449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57025-CB7A-49B0-A9DB-7F5E4660C95F}">
      <dsp:nvSpPr>
        <dsp:cNvPr id="0" name=""/>
        <dsp:cNvSpPr/>
      </dsp:nvSpPr>
      <dsp:spPr>
        <a:xfrm>
          <a:off x="0" y="100633"/>
          <a:ext cx="10363200" cy="46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Některé bakterie můžou proniknout i přes intaktní epitel rohovky</a:t>
          </a:r>
          <a:endParaRPr lang="en-US" sz="20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6" y="123479"/>
        <a:ext cx="10317508" cy="422308"/>
      </dsp:txXfrm>
    </dsp:sp>
    <dsp:sp modelId="{EAD85739-60B9-45D3-9759-21AE9D759294}">
      <dsp:nvSpPr>
        <dsp:cNvPr id="0" name=""/>
        <dsp:cNvSpPr/>
      </dsp:nvSpPr>
      <dsp:spPr>
        <a:xfrm>
          <a:off x="0" y="568633"/>
          <a:ext cx="103632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cap="all" baseline="0">
              <a:latin typeface="Arial" panose="020B0604020202020204" pitchFamily="34" charset="0"/>
              <a:cs typeface="Arial" panose="020B0604020202020204" pitchFamily="34" charset="0"/>
            </a:rPr>
            <a:t>N. gonorrhoeae, N. Meningitis, C.diphtheriae, H. influenzae </a:t>
          </a:r>
          <a:endParaRPr lang="en-US" sz="16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8633"/>
        <a:ext cx="10363200" cy="331200"/>
      </dsp:txXfrm>
    </dsp:sp>
    <dsp:sp modelId="{4419576D-1CA7-4FC2-89CA-E58ED6563159}">
      <dsp:nvSpPr>
        <dsp:cNvPr id="0" name=""/>
        <dsp:cNvSpPr/>
      </dsp:nvSpPr>
      <dsp:spPr>
        <a:xfrm>
          <a:off x="0" y="899833"/>
          <a:ext cx="10363200" cy="468000"/>
        </a:xfrm>
        <a:prstGeom prst="roundRect">
          <a:avLst/>
        </a:prstGeom>
        <a:gradFill rotWithShape="0">
          <a:gsLst>
            <a:gs pos="0">
              <a:schemeClr val="accent4">
                <a:hueOff val="-494707"/>
                <a:satOff val="-2845"/>
                <a:lumOff val="-225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494707"/>
                <a:satOff val="-2845"/>
                <a:lumOff val="-225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494707"/>
                <a:satOff val="-2845"/>
                <a:lumOff val="-225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cap="all" baseline="0">
              <a:latin typeface="Arial" panose="020B0604020202020204" pitchFamily="34" charset="0"/>
              <a:cs typeface="Arial" panose="020B0604020202020204" pitchFamily="34" charset="0"/>
            </a:rPr>
            <a:t>Ostatní bakterie na rozvoj zánětu vyžadují poškození povrchu oka</a:t>
          </a:r>
          <a:endParaRPr lang="en-US" sz="20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6" y="922679"/>
        <a:ext cx="10317508" cy="422308"/>
      </dsp:txXfrm>
    </dsp:sp>
    <dsp:sp modelId="{D2FBADE1-3895-4568-86CF-D0591B9E8DAA}">
      <dsp:nvSpPr>
        <dsp:cNvPr id="0" name=""/>
        <dsp:cNvSpPr/>
      </dsp:nvSpPr>
      <dsp:spPr>
        <a:xfrm>
          <a:off x="0" y="1425433"/>
          <a:ext cx="10363200" cy="46800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cap="all" baseline="0">
              <a:latin typeface="Arial" panose="020B0604020202020204" pitchFamily="34" charset="0"/>
              <a:cs typeface="Arial" panose="020B0604020202020204" pitchFamily="34" charset="0"/>
            </a:rPr>
            <a:t>Nejčastější patogeny:</a:t>
          </a:r>
          <a:endParaRPr lang="en-US" sz="20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46" y="1448279"/>
        <a:ext cx="10317508" cy="422308"/>
      </dsp:txXfrm>
    </dsp:sp>
    <dsp:sp modelId="{5B57E175-E696-466B-8A65-011F457CE9C5}">
      <dsp:nvSpPr>
        <dsp:cNvPr id="0" name=""/>
        <dsp:cNvSpPr/>
      </dsp:nvSpPr>
      <dsp:spPr>
        <a:xfrm>
          <a:off x="0" y="1893433"/>
          <a:ext cx="103632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cap="all" baseline="0">
              <a:latin typeface="Arial" panose="020B0604020202020204" pitchFamily="34" charset="0"/>
              <a:cs typeface="Arial" panose="020B0604020202020204" pitchFamily="34" charset="0"/>
            </a:rPr>
            <a:t>Pseudomonas Aeruginosa</a:t>
          </a:r>
          <a:endParaRPr lang="en-US" sz="16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Agresívní, původce 60% keratitid u nositelů Kontaktních Čoček</a:t>
          </a:r>
          <a:endParaRPr lang="en-US" sz="16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cap="all" baseline="0">
              <a:latin typeface="Arial" panose="020B0604020202020204" pitchFamily="34" charset="0"/>
              <a:cs typeface="Arial" panose="020B0604020202020204" pitchFamily="34" charset="0"/>
            </a:rPr>
            <a:t>Staf. Aureus</a:t>
          </a:r>
          <a:endParaRPr lang="en-US" sz="16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cap="all" baseline="0">
              <a:latin typeface="Arial" panose="020B0604020202020204" pitchFamily="34" charset="0"/>
              <a:cs typeface="Arial" panose="020B0604020202020204" pitchFamily="34" charset="0"/>
            </a:rPr>
            <a:t>Strept. Pneumoniae, Pyogenes</a:t>
          </a:r>
          <a:endParaRPr lang="en-US" sz="1600" kern="1200" cap="all" baseline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93433"/>
        <a:ext cx="10363200" cy="103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7E59B-6AA3-48D5-9522-9F4C7D9B437E}">
      <dsp:nvSpPr>
        <dsp:cNvPr id="0" name=""/>
        <dsp:cNvSpPr/>
      </dsp:nvSpPr>
      <dsp:spPr>
        <a:xfrm>
          <a:off x="0" y="389646"/>
          <a:ext cx="10363200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4299" tIns="458216" rIns="80429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Přímé postižení </a:t>
          </a:r>
          <a:r>
            <a:rPr lang="cs-CZ" sz="22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virusem</a:t>
          </a:r>
          <a:endParaRPr lang="en-US" sz="22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9646"/>
        <a:ext cx="10363200" cy="918225"/>
      </dsp:txXfrm>
    </dsp:sp>
    <dsp:sp modelId="{A9D50761-79D1-4ED2-9934-3337141DDAB6}">
      <dsp:nvSpPr>
        <dsp:cNvPr id="0" name=""/>
        <dsp:cNvSpPr/>
      </dsp:nvSpPr>
      <dsp:spPr>
        <a:xfrm>
          <a:off x="518160" y="64925"/>
          <a:ext cx="725424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Nekrotizující </a:t>
          </a:r>
          <a:r>
            <a:rPr lang="cs-CZ" sz="22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stromální</a:t>
          </a: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keratitida</a:t>
          </a:r>
          <a:endParaRPr lang="en-US" sz="22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863" y="96628"/>
        <a:ext cx="7190834" cy="586034"/>
      </dsp:txXfrm>
    </dsp:sp>
    <dsp:sp modelId="{59B9AFC8-6C54-440C-B2AA-27221EEAA3B1}">
      <dsp:nvSpPr>
        <dsp:cNvPr id="0" name=""/>
        <dsp:cNvSpPr/>
      </dsp:nvSpPr>
      <dsp:spPr>
        <a:xfrm>
          <a:off x="0" y="1751391"/>
          <a:ext cx="103632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89414"/>
              <a:satOff val="-5690"/>
              <a:lumOff val="-45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4299" tIns="458216" rIns="80429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Vzniká v důsledku poruchy </a:t>
          </a:r>
          <a:r>
            <a:rPr lang="cs-CZ" sz="22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reepitelizace</a:t>
          </a: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 při ztrátě senzitivity rohovky</a:t>
          </a:r>
          <a:endParaRPr lang="en-US" sz="22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51391"/>
        <a:ext cx="10363200" cy="1212750"/>
      </dsp:txXfrm>
    </dsp:sp>
    <dsp:sp modelId="{BC573D70-E7EF-4AAD-AE33-B3C04D363853}">
      <dsp:nvSpPr>
        <dsp:cNvPr id="0" name=""/>
        <dsp:cNvSpPr/>
      </dsp:nvSpPr>
      <dsp:spPr>
        <a:xfrm>
          <a:off x="518160" y="1426671"/>
          <a:ext cx="7254240" cy="64944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Neurotrofický</a:t>
          </a:r>
          <a:r>
            <a:rPr lang="cs-CZ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vřed rohovky</a:t>
          </a:r>
          <a:endParaRPr lang="en-US" sz="22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863" y="1458374"/>
        <a:ext cx="719083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73B4-79CE-4E81-8587-3EB5F6671B67}">
      <dsp:nvSpPr>
        <dsp:cNvPr id="0" name=""/>
        <dsp:cNvSpPr/>
      </dsp:nvSpPr>
      <dsp:spPr>
        <a:xfrm>
          <a:off x="0" y="467803"/>
          <a:ext cx="6672887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7890" tIns="583184" rIns="51789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Při poškození n. V.</a:t>
          </a:r>
          <a:endParaRPr lang="en-US" sz="2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67803"/>
        <a:ext cx="6672887" cy="1168650"/>
      </dsp:txXfrm>
    </dsp:sp>
    <dsp:sp modelId="{E6081157-7069-49F0-8680-4F31A2BB1BAF}">
      <dsp:nvSpPr>
        <dsp:cNvPr id="0" name=""/>
        <dsp:cNvSpPr/>
      </dsp:nvSpPr>
      <dsp:spPr>
        <a:xfrm>
          <a:off x="333644" y="54523"/>
          <a:ext cx="467102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53" tIns="0" rIns="1765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Neurotrofická</a:t>
          </a:r>
          <a:r>
            <a:rPr lang="cs-CZ" sz="2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2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en-US" sz="2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993" y="94872"/>
        <a:ext cx="4590322" cy="745862"/>
      </dsp:txXfrm>
    </dsp:sp>
    <dsp:sp modelId="{9E4FC565-561E-44B6-966C-5C90CB1A35B0}">
      <dsp:nvSpPr>
        <dsp:cNvPr id="0" name=""/>
        <dsp:cNvSpPr/>
      </dsp:nvSpPr>
      <dsp:spPr>
        <a:xfrm>
          <a:off x="0" y="2200934"/>
          <a:ext cx="6672887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89414"/>
              <a:satOff val="-5690"/>
              <a:lumOff val="-45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7890" tIns="583184" rIns="51789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Při </a:t>
          </a:r>
          <a:r>
            <a:rPr lang="cs-CZ" sz="2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lagoftalmu</a:t>
          </a:r>
          <a:endParaRPr lang="en-US" sz="2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00934"/>
        <a:ext cx="6672887" cy="1168650"/>
      </dsp:txXfrm>
    </dsp:sp>
    <dsp:sp modelId="{01CEF6C2-E228-44C1-AF77-1B7BE266E77D}">
      <dsp:nvSpPr>
        <dsp:cNvPr id="0" name=""/>
        <dsp:cNvSpPr/>
      </dsp:nvSpPr>
      <dsp:spPr>
        <a:xfrm>
          <a:off x="333644" y="1787654"/>
          <a:ext cx="4671020" cy="82656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53" tIns="0" rIns="17655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Expoziční </a:t>
          </a:r>
          <a:r>
            <a:rPr lang="cs-CZ" sz="2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en-US" sz="2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993" y="1828003"/>
        <a:ext cx="4590322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9C7EB-0605-4338-8030-F7D4C6E38D54}">
      <dsp:nvSpPr>
        <dsp:cNvPr id="0" name=""/>
        <dsp:cNvSpPr/>
      </dsp:nvSpPr>
      <dsp:spPr>
        <a:xfrm>
          <a:off x="0" y="1895"/>
          <a:ext cx="33521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19D1FA-AE34-48C9-BA9D-823A663E1248}">
      <dsp:nvSpPr>
        <dsp:cNvPr id="0" name=""/>
        <dsp:cNvSpPr/>
      </dsp:nvSpPr>
      <dsp:spPr>
        <a:xfrm>
          <a:off x="0" y="1895"/>
          <a:ext cx="3352128" cy="129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Bilaterální výskyt</a:t>
          </a:r>
          <a:endParaRPr lang="en-US" sz="25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95"/>
        <a:ext cx="3352128" cy="1292506"/>
      </dsp:txXfrm>
    </dsp:sp>
    <dsp:sp modelId="{E166139B-4DB4-4973-B98C-86E9855F3C23}">
      <dsp:nvSpPr>
        <dsp:cNvPr id="0" name=""/>
        <dsp:cNvSpPr/>
      </dsp:nvSpPr>
      <dsp:spPr>
        <a:xfrm>
          <a:off x="0" y="1294401"/>
          <a:ext cx="33521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19DEC7-7BFD-40A9-A865-E627AF0AEAD0}">
      <dsp:nvSpPr>
        <dsp:cNvPr id="0" name=""/>
        <dsp:cNvSpPr/>
      </dsp:nvSpPr>
      <dsp:spPr>
        <a:xfrm>
          <a:off x="0" y="1294401"/>
          <a:ext cx="3352128" cy="129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Rychlejší pokles endoteliálních buněk</a:t>
          </a:r>
          <a:endParaRPr lang="en-US" sz="25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94401"/>
        <a:ext cx="3352128" cy="1292506"/>
      </dsp:txXfrm>
    </dsp:sp>
    <dsp:sp modelId="{DFD63EAE-DAE7-4663-838B-3745AAD3268B}">
      <dsp:nvSpPr>
        <dsp:cNvPr id="0" name=""/>
        <dsp:cNvSpPr/>
      </dsp:nvSpPr>
      <dsp:spPr>
        <a:xfrm>
          <a:off x="0" y="2586907"/>
          <a:ext cx="33521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3BD038-0CB5-4322-99A3-117D7314404A}">
      <dsp:nvSpPr>
        <dsp:cNvPr id="0" name=""/>
        <dsp:cNvSpPr/>
      </dsp:nvSpPr>
      <dsp:spPr>
        <a:xfrm>
          <a:off x="0" y="2586907"/>
          <a:ext cx="3352128" cy="129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Častější u žen nad 50 let</a:t>
          </a:r>
          <a:endParaRPr lang="en-US" sz="25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86907"/>
        <a:ext cx="3352128" cy="1292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FFBCD-B55E-4545-8FC7-FD731318452A}">
      <dsp:nvSpPr>
        <dsp:cNvPr id="0" name=""/>
        <dsp:cNvSpPr/>
      </dsp:nvSpPr>
      <dsp:spPr>
        <a:xfrm>
          <a:off x="0" y="66404"/>
          <a:ext cx="10363200" cy="514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Transplantace</a:t>
          </a:r>
          <a:r>
            <a:rPr lang="sk-SK" sz="22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 v plné </a:t>
          </a:r>
          <a:r>
            <a:rPr lang="cs-CZ" sz="22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tloušťce</a:t>
          </a:r>
        </a:p>
      </dsp:txBody>
      <dsp:txXfrm>
        <a:off x="25130" y="91534"/>
        <a:ext cx="10312940" cy="464540"/>
      </dsp:txXfrm>
    </dsp:sp>
    <dsp:sp modelId="{855F25DD-84BB-493E-804C-5A4D473C47E8}">
      <dsp:nvSpPr>
        <dsp:cNvPr id="0" name=""/>
        <dsp:cNvSpPr/>
      </dsp:nvSpPr>
      <dsp:spPr>
        <a:xfrm>
          <a:off x="0" y="644564"/>
          <a:ext cx="10363200" cy="51480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Indikace</a:t>
          </a:r>
        </a:p>
      </dsp:txBody>
      <dsp:txXfrm>
        <a:off x="25130" y="669694"/>
        <a:ext cx="10312940" cy="464540"/>
      </dsp:txXfrm>
    </dsp:sp>
    <dsp:sp modelId="{4EA00F78-7EB6-491C-AF87-5B9C5936FC87}">
      <dsp:nvSpPr>
        <dsp:cNvPr id="0" name=""/>
        <dsp:cNvSpPr/>
      </dsp:nvSpPr>
      <dsp:spPr>
        <a:xfrm>
          <a:off x="0" y="1159365"/>
          <a:ext cx="10363200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Optická – zlepšení vidění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Keratokonus</a:t>
          </a:r>
          <a:endParaRPr lang="cs-CZ" sz="1700" kern="1200" cap="all" baseline="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rohovkové dystrofie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bulosní </a:t>
          </a:r>
          <a:r>
            <a:rPr lang="cs-CZ" sz="1700" kern="1200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keratopatie</a:t>
          </a:r>
          <a:endParaRPr lang="cs-CZ" sz="1700" kern="1200" cap="all" baseline="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Pozánětlivé</a:t>
          </a: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 a poúrazové jizvy rohovky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Tektonická – zachování integrity bulbu (např. Při hrozící perforaci, </a:t>
          </a:r>
          <a:r>
            <a:rPr lang="cs-CZ" sz="1700" kern="1200" cap="all" baseline="0" noProof="0" dirty="0" err="1">
              <a:latin typeface="Arial" panose="020B0604020202020204" pitchFamily="34" charset="0"/>
              <a:cs typeface="Arial" panose="020B0604020202020204" pitchFamily="34" charset="0"/>
            </a:rPr>
            <a:t>descemetokéla</a:t>
          </a: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Terapeutická – při konzervativně nezvládnutelných zánětech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700" kern="1200" cap="all" baseline="0" noProof="0" dirty="0">
              <a:latin typeface="Arial" panose="020B0604020202020204" pitchFamily="34" charset="0"/>
              <a:cs typeface="Arial" panose="020B0604020202020204" pitchFamily="34" charset="0"/>
            </a:rPr>
            <a:t>Kosmetická – při leukomu rohovky</a:t>
          </a:r>
        </a:p>
      </dsp:txBody>
      <dsp:txXfrm>
        <a:off x="0" y="1159365"/>
        <a:ext cx="10363200" cy="2459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FEA77-52BD-4F42-82B1-D907B3F0E50D}">
      <dsp:nvSpPr>
        <dsp:cNvPr id="0" name=""/>
        <dsp:cNvSpPr/>
      </dsp:nvSpPr>
      <dsp:spPr>
        <a:xfrm>
          <a:off x="0" y="106717"/>
          <a:ext cx="10363200" cy="8880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Dochází k transplantaci jen některých vybraných vrstev rohovky</a:t>
          </a:r>
          <a:endParaRPr lang="en-US" sz="23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50" y="150067"/>
        <a:ext cx="10276500" cy="801330"/>
      </dsp:txXfrm>
    </dsp:sp>
    <dsp:sp modelId="{2D0042CB-070B-4387-AB35-DA4488767552}">
      <dsp:nvSpPr>
        <dsp:cNvPr id="0" name=""/>
        <dsp:cNvSpPr/>
      </dsp:nvSpPr>
      <dsp:spPr>
        <a:xfrm>
          <a:off x="0" y="1060987"/>
          <a:ext cx="10363200" cy="888030"/>
        </a:xfrm>
        <a:prstGeom prst="roundRect">
          <a:avLst/>
        </a:prstGeom>
        <a:gradFill rotWithShape="0">
          <a:gsLst>
            <a:gs pos="0">
              <a:schemeClr val="accent4">
                <a:hueOff val="-494707"/>
                <a:satOff val="-2845"/>
                <a:lumOff val="-225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494707"/>
                <a:satOff val="-2845"/>
                <a:lumOff val="-225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494707"/>
                <a:satOff val="-2845"/>
                <a:lumOff val="-225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Výhody lamelárních transplantací</a:t>
          </a:r>
          <a:endParaRPr lang="en-US" sz="23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50" y="1104337"/>
        <a:ext cx="10276500" cy="801330"/>
      </dsp:txXfrm>
    </dsp:sp>
    <dsp:sp modelId="{AA70651D-DDEC-43F0-A416-C6CB1346487A}">
      <dsp:nvSpPr>
        <dsp:cNvPr id="0" name=""/>
        <dsp:cNvSpPr/>
      </dsp:nvSpPr>
      <dsp:spPr>
        <a:xfrm>
          <a:off x="0" y="1949017"/>
          <a:ext cx="1036320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Větší šetrnost k </a:t>
          </a:r>
          <a:r>
            <a:rPr lang="cs-CZ" sz="1800" kern="1200" cap="all" baseline="0" dirty="0" smtClean="0">
              <a:latin typeface="Arial" panose="020B0604020202020204" pitchFamily="34" charset="0"/>
              <a:cs typeface="Arial" panose="020B0604020202020204" pitchFamily="34" charset="0"/>
            </a:rPr>
            <a:t>okolní 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tkáni</a:t>
          </a:r>
          <a:endParaRPr lang="en-US" sz="1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Menší riziko imunologické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rejekční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reakce</a:t>
          </a:r>
          <a:endParaRPr lang="en-US" sz="1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49017"/>
        <a:ext cx="10363200" cy="595125"/>
      </dsp:txXfrm>
    </dsp:sp>
    <dsp:sp modelId="{98DFDB52-4753-44D1-B57F-B4407EF32923}">
      <dsp:nvSpPr>
        <dsp:cNvPr id="0" name=""/>
        <dsp:cNvSpPr/>
      </dsp:nvSpPr>
      <dsp:spPr>
        <a:xfrm>
          <a:off x="0" y="2544142"/>
          <a:ext cx="10363200" cy="888030"/>
        </a:xfrm>
        <a:prstGeom prst="roundRect">
          <a:avLst/>
        </a:prstGeom>
        <a:gradFill rotWithShape="0">
          <a:gsLst>
            <a:gs pos="0">
              <a:schemeClr val="accent4">
                <a:hueOff val="-989414"/>
                <a:satOff val="-5690"/>
                <a:lumOff val="-451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-989414"/>
                <a:satOff val="-5690"/>
                <a:lumOff val="-451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-989414"/>
                <a:satOff val="-5690"/>
                <a:lumOff val="-451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Přední lamelární transplantace rohovky</a:t>
          </a:r>
        </a:p>
      </dsp:txBody>
      <dsp:txXfrm>
        <a:off x="43350" y="2587492"/>
        <a:ext cx="10276500" cy="801330"/>
      </dsp:txXfrm>
    </dsp:sp>
    <dsp:sp modelId="{E5C56657-93CA-4BC3-B2F8-F9BDFC98F7AD}">
      <dsp:nvSpPr>
        <dsp:cNvPr id="0" name=""/>
        <dsp:cNvSpPr/>
      </dsp:nvSpPr>
      <dsp:spPr>
        <a:xfrm>
          <a:off x="0" y="3432172"/>
          <a:ext cx="1036320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DALK =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deep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anterior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lamellar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epitelu, </a:t>
          </a:r>
          <a:r>
            <a:rPr lang="sk-SK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Bowmannovu</a:t>
          </a:r>
          <a:r>
            <a:rPr lang="sk-SK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 a 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větší</a:t>
          </a:r>
          <a:r>
            <a:rPr lang="sk-SK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část</a:t>
          </a:r>
          <a:r>
            <a:rPr lang="sk-SK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rohovky</a:t>
          </a:r>
          <a:endParaRPr lang="en-US" sz="1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Indikace: </a:t>
          </a:r>
          <a:r>
            <a:rPr lang="cs-CZ" sz="18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keratokonus</a:t>
          </a:r>
          <a:r>
            <a:rPr lang="cs-CZ" sz="18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, jizvy rohovky po překonaném zánětu </a:t>
          </a:r>
          <a:endParaRPr lang="en-US" sz="18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32172"/>
        <a:ext cx="10363200" cy="11188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BDF93-44CA-4A56-B9AF-2659CAF844AF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0353E-D98F-4E2B-A3F0-72C3ED6926F1}">
      <dsp:nvSpPr>
        <dsp:cNvPr id="0" name=""/>
        <dsp:cNvSpPr/>
      </dsp:nvSpPr>
      <dsp:spPr>
        <a:xfrm>
          <a:off x="0" y="0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DMEK =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membrane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endothelial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endParaRPr lang="cs-CZ" sz="19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DSAEK =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stripping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automated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endothelial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keratoplasty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9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363200" cy="757266"/>
      </dsp:txXfrm>
    </dsp:sp>
    <dsp:sp modelId="{08817CAC-AF93-46EA-BF60-D911BA3546F6}">
      <dsp:nvSpPr>
        <dsp:cNvPr id="0" name=""/>
        <dsp:cNvSpPr/>
      </dsp:nvSpPr>
      <dsp:spPr>
        <a:xfrm>
          <a:off x="0" y="757266"/>
          <a:ext cx="10363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8372-5931-46A8-A869-A3D53024B909}">
      <dsp:nvSpPr>
        <dsp:cNvPr id="0" name=""/>
        <dsp:cNvSpPr/>
      </dsp:nvSpPr>
      <dsp:spPr>
        <a:xfrm>
          <a:off x="0" y="757266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DMEK: 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endotelu a </a:t>
          </a:r>
          <a:r>
            <a:rPr lang="sk-SK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Descemetskou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</a:t>
          </a:r>
          <a:endParaRPr lang="en-US" sz="19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7266"/>
        <a:ext cx="10363200" cy="757266"/>
      </dsp:txXfrm>
    </dsp:sp>
    <dsp:sp modelId="{5B027B41-D64A-4FD7-8A74-53D731E85FD5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B062B-3E0A-40C5-9380-06F557B03C61}">
      <dsp:nvSpPr>
        <dsp:cNvPr id="0" name=""/>
        <dsp:cNvSpPr/>
      </dsp:nvSpPr>
      <dsp:spPr>
        <a:xfrm>
          <a:off x="0" y="1514533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DSAEK: 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dárcovská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lamela obsahuje vrstvu endotelu, </a:t>
          </a:r>
          <a:r>
            <a:rPr lang="sk-SK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Descemetskou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membránu a </a:t>
          </a: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část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k-SK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zadního</a:t>
          </a:r>
          <a:r>
            <a:rPr lang="sk-SK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k-SK" sz="1900" kern="1200" cap="all" baseline="0" dirty="0" err="1">
              <a:latin typeface="Arial" panose="020B0604020202020204" pitchFamily="34" charset="0"/>
              <a:cs typeface="Arial" panose="020B0604020202020204" pitchFamily="34" charset="0"/>
            </a:rPr>
            <a:t>stromatu</a:t>
          </a:r>
          <a:endParaRPr lang="en-US" sz="19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14533"/>
        <a:ext cx="10363200" cy="757266"/>
      </dsp:txXfrm>
    </dsp:sp>
    <dsp:sp modelId="{C7EEF7CD-BB96-48AB-B4A6-E28F70FC58CC}">
      <dsp:nvSpPr>
        <dsp:cNvPr id="0" name=""/>
        <dsp:cNvSpPr/>
      </dsp:nvSpPr>
      <dsp:spPr>
        <a:xfrm>
          <a:off x="0" y="227180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8B33B-435A-42C2-98E5-C6D3780AAA8D}">
      <dsp:nvSpPr>
        <dsp:cNvPr id="0" name=""/>
        <dsp:cNvSpPr/>
      </dsp:nvSpPr>
      <dsp:spPr>
        <a:xfrm>
          <a:off x="0" y="2271800"/>
          <a:ext cx="10363200" cy="75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cap="all" baseline="0" dirty="0">
              <a:latin typeface="Arial" panose="020B0604020202020204" pitchFamily="34" charset="0"/>
              <a:cs typeface="Arial" panose="020B0604020202020204" pitchFamily="34" charset="0"/>
            </a:rPr>
            <a:t>Indikace: Fuchsova endoteliální dystrofie, selhání funkce endotelu rohovky</a:t>
          </a:r>
          <a:endParaRPr lang="en-US" sz="1900" kern="1200" cap="all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71800"/>
        <a:ext cx="10363200" cy="75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B83B-817B-433C-B8E2-FEDDDAAB6248}" type="datetimeFigureOut">
              <a:rPr lang="sk-SK" smtClean="0"/>
              <a:t>3.4.2020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E5DC3-6381-438B-8D33-2783DE5CE18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4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B7C0-D313-4446-9F14-8F58035733E3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26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9CAF-8623-4196-9CE9-BA3A41766B7D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26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3ADE-31A1-479A-9072-24A0A733683D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13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51CE-338B-46DE-BB96-C5FCA7B821DE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28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D0C-67C4-4F49-9B45-2B09E9A003B8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59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34B0-8B03-406F-844F-2901D48F0E18}" type="datetime1">
              <a:rPr lang="sk-SK" smtClean="0"/>
              <a:t>3.4.2020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985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9610-BD70-4AB0-B053-E17C7E4F86C2}" type="datetime1">
              <a:rPr lang="sk-SK" smtClean="0"/>
              <a:t>3.4.2020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3275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7E66-CCF5-4F9D-A217-4933EB90CD3D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64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EA25-A978-4B61-8F9C-FFC86F8D94A8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65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AC1B-0A0F-4DAB-A0C0-B0C2867BA78A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36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207-74D6-4847-B47F-C4BF641471ED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88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00-60BC-4D7B-8259-C6E9CB575284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44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6879-DA97-43F2-911D-2E56427A29A6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254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673B-F47B-48FC-9534-9B13C7D2E42F}" type="datetime1">
              <a:rPr lang="sk-SK" smtClean="0"/>
              <a:t>3.4.2020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6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D8B6-588F-4BD1-A3AD-B9E42B271B11}" type="datetime1">
              <a:rPr lang="sk-SK" smtClean="0"/>
              <a:t>3.4.2020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0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2417-0D6B-4FC5-B6D9-79C153B97825}" type="datetime1">
              <a:rPr lang="sk-SK" smtClean="0"/>
              <a:t>3.4.2020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10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CF8F-D831-4904-A4F5-9587AF14AA73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738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5471-5A35-4961-AD2E-8FC57E791EB5}" type="datetime1">
              <a:rPr lang="sk-SK" smtClean="0"/>
              <a:t>3.4.2020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40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A93194-B880-486A-8154-0F22321223DE}" type="datetime1">
              <a:rPr lang="sk-SK" smtClean="0"/>
              <a:t>3.4.2020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/>
              <a:t>dostupné na: www.aao.org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57AB88-5E2C-434A-8C78-BE17F6B063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4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4.png"/><Relationship Id="rId7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openxmlformats.org/officeDocument/2006/relationships/image" Target="../media/image16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f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4.png"/><Relationship Id="rId7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00F6A5-9DD9-4BEE-A2B1-79062571D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933" y="2213361"/>
            <a:ext cx="6247721" cy="2204815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Rohovka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2B7D042-AF59-4A9D-9F84-A01D996C8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4" y="4418176"/>
            <a:ext cx="6247721" cy="1264209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sk-SK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MUDr. Natália Rybárová</a:t>
            </a:r>
          </a:p>
          <a:p>
            <a:pPr algn="l">
              <a:lnSpc>
                <a:spcPct val="110000"/>
              </a:lnSpc>
            </a:pPr>
            <a:r>
              <a:rPr lang="sk-SK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Klinika FN Brno a LF </a:t>
            </a:r>
            <a:r>
              <a:rPr lang="sk-SK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endParaRPr lang="sk-SK" sz="1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sk-SK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Přednosta</a:t>
            </a:r>
            <a:r>
              <a:rPr lang="sk-SK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Doc. </a:t>
            </a:r>
            <a:r>
              <a:rPr lang="sk-SK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MUD. </a:t>
            </a:r>
            <a:r>
              <a:rPr lang="sk-SK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</a:t>
            </a:r>
            <a:r>
              <a:rPr lang="sk-SK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Chrapek</a:t>
            </a:r>
            <a:r>
              <a:rPr lang="sk-SK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232380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3F012C5-2940-4F3E-BB5E-B8B2C9E829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xmlns="" id="{EB37C977-E7E3-44AC-AEC8-2E2764190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2">
            <a:extLst>
              <a:ext uri="{FF2B5EF4-FFF2-40B4-BE49-F238E27FC236}">
                <a16:creationId xmlns:a16="http://schemas.microsoft.com/office/drawing/2014/main" xmlns="" id="{A70DF37D-86A3-45DB-B1C1-580462D4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ABD483-6650-4ADA-A42C-6B2E6BF3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sk-S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8C289FE-08ED-4019-A678-814FC0741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078" y="960814"/>
            <a:ext cx="6247722" cy="4830385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Topické ATB v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monoterapii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nebo v kombinaci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a 4. generace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fluorochinolonů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Ciprofloxacin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Moxifloxacin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Subkonjunktivální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podání ATB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Sterilních chloramfenikol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Mydriatika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Lubrikancia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Steroidy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 zhojení epiteliálního defektu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Redukují jizvení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stromatu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DD3BF9D-1978-4032-9CB7-C972C719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425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274B5D-00F9-4576-9EB8-61FEF565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Fungální keratitida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6468D2C-9409-433F-8C06-F926451F5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5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8E309C7-393D-40BF-897E-25C46865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Často je diagnostikována až po selhání ATB terapie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Původci</a:t>
            </a:r>
          </a:p>
          <a:p>
            <a:pPr lvl="1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Kvasinky</a:t>
            </a:r>
          </a:p>
          <a:p>
            <a:pPr lvl="2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Candida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., žluté hluboké infiltrace se satelitními ložisky</a:t>
            </a:r>
          </a:p>
          <a:p>
            <a:pPr lvl="1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Plísně</a:t>
            </a:r>
          </a:p>
          <a:p>
            <a:pPr lvl="2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Bíle infiltrace s neostrými okraji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Vyskytuje se u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imunokompromitovaných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pacientů a při dlouhodobé lokální ATB a steroidní terapii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392EF18-DABB-4FD2-8674-D1E03DE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33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33275A-59F2-4179-8A7A-DB98E5D8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Herpetické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keratitidy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0EDD55D-57B3-4D30-9B81-B3CE9B463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016573"/>
            <a:ext cx="6096626" cy="342410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Nejčastější příčina rohovkové slepoty v rozvinutých krajinách</a:t>
            </a:r>
          </a:p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HSV 1, HSV 2</a:t>
            </a:r>
          </a:p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Epiteliální keratitida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Typický větvičkovitý epiteliální defekt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Topické kortikoidy sú přísně kontraindikovány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Terapie lokálními nebo systémovými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antivirotikami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Disciformní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stromální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keratitida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Způsobena hypersenzitivní reakcí ve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stromatu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rohovky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Léčba topickými steroidy</a:t>
            </a:r>
          </a:p>
        </p:txBody>
      </p:sp>
      <p:pic>
        <p:nvPicPr>
          <p:cNvPr id="6" name="Obrázok 5" descr="Obrázok, na ktorom je sedenie, zelené, hviezda, svetlo&#10;&#10;Automaticky generovaný popis">
            <a:extLst>
              <a:ext uri="{FF2B5EF4-FFF2-40B4-BE49-F238E27FC236}">
                <a16:creationId xmlns:a16="http://schemas.microsoft.com/office/drawing/2014/main" xmlns="" id="{2567CA10-1062-46FD-AF54-A6A27CD1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4" r="14985" b="-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xmlns="" id="{1BDCF889-4289-4B81-984D-343337E3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0064" y="5963285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85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79D1B3-CD9C-4A3D-947B-20F81DC6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Herpetické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keratitidy</a:t>
            </a:r>
            <a:endParaRPr lang="sk-SK" dirty="0"/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xmlns="" id="{AE3FAC86-B277-42F1-BA59-320733E96F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8190100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14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D2CA358-2EA6-49C2-AAEF-0C79C1F76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AAD74829-8970-4A28-B5F6-387E0E313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CDDFCFB-FFC6-46D4-AC02-63BCC3AD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3524309"/>
            <a:ext cx="3995592" cy="269036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9102114-BF80-4037-B2C0-AFBF8CEE9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4" y="682887"/>
            <a:ext cx="3995592" cy="261045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976ACB9-C2D4-45C2-924A-2CF7CFF5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D6C993-0FD8-4FC0-B85D-6F399183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Jiné virové keratitidy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29CB957-9F82-4BCC-B3BD-880B33E2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Herpes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zoster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keratitida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Adenovirová keratokonjunktivitida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Cytomegalovirová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keratitida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552C5239-1557-4D65-8E23-F127CEE8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4" y="6425795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008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xmlns="" id="{446F2B05-D14A-46C1-B94D-81BAFA34C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75C36EA-AEB9-47F1-A331-3022C6D4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4" y="699524"/>
            <a:ext cx="3995592" cy="543400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xmlns="" id="{DC21F734-A85A-4FEA-8CB8-6C72B8195C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E866DD-B419-4883-A3D4-534F5AC1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Protozoární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keratitidy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F9B4272-9A76-4ACE-B7CE-C9C9B8CDE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Akantaméba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volně žijící parazit v půdě, vodě a horních dýchacích cestách</a:t>
            </a:r>
          </a:p>
          <a:p>
            <a:pPr lvl="1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cysty 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trofozoity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Rizikové Faktory</a:t>
            </a:r>
          </a:p>
          <a:p>
            <a:pPr lvl="1"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nošení Kontaktních čoček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Výrazná bolest nekorelující s klinickým nálezem na oku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Charakteristický je prstencovitý infiltrát,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perineuritída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limbitída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9E7B41F-DFD8-4891-A918-44BE9E2B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4" y="6386512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820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6D29C-5835-4099-96CD-5829459F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Periferní ulcerativní keratitida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E3D61F9-4A3B-4DC4-ACC8-DE8D9421C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Neinfekční keratitida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Asociována s autoimunitními onemocněními (RA,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Wegenerova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granulomatóza, SLE) – může je o několik let předcházet!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Půlměsíčkovitý vřed s infiltrací v periferii rohovky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7CAC9988-FA72-4159-91F2-60F54471D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26" b="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805C0B05-F4F5-4F60-B490-14E929C3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23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B90FD1D-7746-4CB4-9ECE-F2813C4C4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976AAE49-55D1-4F5D-A391-729317189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18AA73E-744D-48A2-8BB0-D96F9B03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" b="23076"/>
          <a:stretch/>
        </p:blipFill>
        <p:spPr>
          <a:xfrm>
            <a:off x="-3177" y="2272142"/>
            <a:ext cx="4027938" cy="2286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32B1294-822D-4DD9-A7C0-CA0DE409C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10" r="1" b="4863"/>
          <a:stretch/>
        </p:blipFill>
        <p:spPr>
          <a:xfrm>
            <a:off x="20" y="1"/>
            <a:ext cx="4024741" cy="2286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B49A5BC8-E640-48F6-9F54-435C95B1D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 descr="Obrázok, na ktorom je vnútri, sedenie, červené, tmavé&#10;&#10;Automaticky generovaný popis">
            <a:extLst>
              <a:ext uri="{FF2B5EF4-FFF2-40B4-BE49-F238E27FC236}">
                <a16:creationId xmlns:a16="http://schemas.microsoft.com/office/drawing/2014/main" xmlns="" id="{3425A5AE-CF9D-481A-8588-5374A690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r="2" b="10306"/>
          <a:stretch/>
        </p:blipFill>
        <p:spPr>
          <a:xfrm>
            <a:off x="-3177" y="4572000"/>
            <a:ext cx="4027938" cy="228600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03819762-0CA7-41AF-938E-8BA0ABE88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A0CCCF8-9A0F-431D-B4F0-97A9A4341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06A5B999-BA5A-4F48-B981-98D8002A59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740DAC-E5CF-428B-B4DA-BEB99FA3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2541"/>
            <a:ext cx="6672886" cy="1596177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keratopatie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Zástupný objekt pre obsah 2">
            <a:extLst>
              <a:ext uri="{FF2B5EF4-FFF2-40B4-BE49-F238E27FC236}">
                <a16:creationId xmlns:a16="http://schemas.microsoft.com/office/drawing/2014/main" xmlns="" id="{AA37F37B-874C-4914-807D-E767E64C82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67341"/>
              </p:ext>
            </p:extLst>
          </p:nvPr>
        </p:nvGraphicFramePr>
        <p:xfrm>
          <a:off x="4465048" y="2355661"/>
          <a:ext cx="6672887" cy="342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Zástupný objekt pre pätu 12">
            <a:extLst>
              <a:ext uri="{FF2B5EF4-FFF2-40B4-BE49-F238E27FC236}">
                <a16:creationId xmlns:a16="http://schemas.microsoft.com/office/drawing/2014/main" xmlns="" id="{932EE77B-AA8D-4475-AD38-806FB21B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7" y="6310313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684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B90FD1D-7746-4CB4-9ECE-F2813C4C4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76AAE49-55D1-4F5D-A391-729317189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0536CDC-EC8C-460D-8C90-C9A79527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5" b="40595"/>
          <a:stretch/>
        </p:blipFill>
        <p:spPr>
          <a:xfrm>
            <a:off x="-3177" y="2272142"/>
            <a:ext cx="4027938" cy="2286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1FC938C-AC8F-49D4-955E-425721C10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6474"/>
          <a:stretch/>
        </p:blipFill>
        <p:spPr>
          <a:xfrm>
            <a:off x="20" y="1"/>
            <a:ext cx="4024741" cy="2286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49A5BC8-E640-48F6-9F54-435C95B1D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D64B501-1125-410F-996C-14AB54843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10"/>
          <a:stretch/>
        </p:blipFill>
        <p:spPr>
          <a:xfrm>
            <a:off x="-4765" y="4578929"/>
            <a:ext cx="4027938" cy="2286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3819762-0CA7-41AF-938E-8BA0ABE88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CA0CCCF8-9A0F-431D-B4F0-97A9A4341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06A5B999-BA5A-4F48-B981-98D8002A59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CD7472-5EBC-4A44-85AA-F7B20F24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keratokonus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CAC2090-C17F-4C76-8C7A-19AE7AE5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Progresívní, nezánětlivé onemocnění rohovky, při kterém dochází k ztenčování a vyklenutí rohovky </a:t>
            </a:r>
          </a:p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Bilaterální často asymetrické postižení</a:t>
            </a:r>
          </a:p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Výskyt v pubertě, stabilizace po 30. roku života</a:t>
            </a:r>
          </a:p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Genetický základ, zatím ne zcela objasněn</a:t>
            </a:r>
          </a:p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Výskyt při systémových poruchách: m. Down, M.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Marfan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m. Turner, m.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Ehlers-Danlos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atopie</a:t>
            </a:r>
          </a:p>
          <a:p>
            <a:pPr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terapie:</a:t>
            </a:r>
          </a:p>
          <a:p>
            <a:pPr lvl="1">
              <a:lnSpc>
                <a:spcPct val="110000"/>
              </a:lnSpc>
            </a:pP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Collagen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cross-linking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– vytváření nových kovalentních vazeb v kolagenu</a:t>
            </a:r>
          </a:p>
          <a:p>
            <a:pPr lvl="1">
              <a:lnSpc>
                <a:spcPct val="110000"/>
              </a:lnSpc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keratoplastika</a:t>
            </a: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xmlns="" id="{4E684841-E725-434F-A0DF-FCC43FB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7" y="6142037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766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3">
            <a:extLst>
              <a:ext uri="{FF2B5EF4-FFF2-40B4-BE49-F238E27FC236}">
                <a16:creationId xmlns:a16="http://schemas.microsoft.com/office/drawing/2014/main" xmlns="" id="{5D2CA358-2EA6-49C2-AAEF-0C79C1F76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xmlns="" id="{AAD74829-8970-4A28-B5F6-387E0E313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17E5F1E-F50D-41E5-8DB0-3053CB29A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9" r="1" b="10184"/>
          <a:stretch/>
        </p:blipFill>
        <p:spPr>
          <a:xfrm>
            <a:off x="643467" y="794713"/>
            <a:ext cx="4044539" cy="2297226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426D7230-3F22-426C-AFA6-28F377427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1"/>
          <a:stretch/>
        </p:blipFill>
        <p:spPr>
          <a:xfrm>
            <a:off x="643464" y="3754487"/>
            <a:ext cx="4044539" cy="229542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" name="Picture 87">
            <a:extLst>
              <a:ext uri="{FF2B5EF4-FFF2-40B4-BE49-F238E27FC236}">
                <a16:creationId xmlns:a16="http://schemas.microsoft.com/office/drawing/2014/main" xmlns="" id="{D976ACB9-C2D4-45C2-924A-2CF7CFF5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DA1468C-7B2A-48F4-BCB3-DDB84EEA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Bilaterální, někdy asymetrický nález, Ar nebo AD a x-vázaná dědičnost, neúplná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penetrancE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Epiteliální</a:t>
            </a: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První projevy v I. A II.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Decéniu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Recidivující eroze</a:t>
            </a:r>
          </a:p>
          <a:p>
            <a:pPr lvl="2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Coganova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epiteliální dystrofie</a:t>
            </a:r>
          </a:p>
          <a:p>
            <a:pPr lvl="2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Meesmannova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epiteliální dystrofie</a:t>
            </a:r>
          </a:p>
          <a:p>
            <a:pPr lvl="2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Lischova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epiteliální dystrofie</a:t>
            </a:r>
          </a:p>
          <a:p>
            <a:pPr>
              <a:lnSpc>
                <a:spcPct val="11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Dystrofie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Bowmanove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membrány</a:t>
            </a:r>
          </a:p>
          <a:p>
            <a:pPr lvl="1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Reis-Bucklersova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dystrofie</a:t>
            </a:r>
          </a:p>
          <a:p>
            <a:pPr lvl="1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Thiel-Behnkeho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dystrofie</a:t>
            </a:r>
          </a:p>
          <a:p>
            <a:pPr lvl="1">
              <a:lnSpc>
                <a:spcPct val="110000"/>
              </a:lnSpc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Schnyderova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centrální krystalická dystrofie</a:t>
            </a:r>
          </a:p>
          <a:p>
            <a:pPr>
              <a:lnSpc>
                <a:spcPct val="110000"/>
              </a:lnSpc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FB767C-4D0C-4EB6-936F-1C9EE8FD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Rohovkové dystrofie</a:t>
            </a:r>
          </a:p>
        </p:txBody>
      </p:sp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xmlns="" id="{C9126E9E-7DD6-4941-9910-E5B2B77E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4" y="6271390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74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02DB4C-5738-432B-A059-E80BAC60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Rohovka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6C1107D-56B4-467E-95BC-F2F48E1D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5355814"/>
          </a:xfrm>
        </p:spPr>
        <p:txBody>
          <a:bodyPr anchor="ctr">
            <a:normAutofit/>
          </a:bodyPr>
          <a:lstStyle/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Vertikální průměr: 11,5 mm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Horizontální průměr: 12 mm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Centrální tloušťka rohovky je 540 um, v periferii dosahuje až 1 000 um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Neobsahuje cévy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Metabolismus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pomocí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komorového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moku a slzného filmu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Obsahuje nejvíc nervových zakončení ze všech tkání lidského těla</a:t>
            </a:r>
          </a:p>
          <a:p>
            <a:pPr lvl="2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Subepiteliálny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plexus</a:t>
            </a:r>
          </a:p>
          <a:p>
            <a:pPr lvl="2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Stromálny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plexus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Inervace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větví n. trigeminus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3388DE1D-1A71-4E31-AAED-0471F9983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1904FE47-B3A5-4844-9F20-6A8853C2E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92189B10-3E2E-4EBD-BCE7-08248ECB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216" b="-1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pic>
        <p:nvPicPr>
          <p:cNvPr id="5" name="Zástupný objekt pre obsah 4" descr="Obrázok, na ktorom je sedenie, jedlo&#10;&#10;Automaticky generovaný popis">
            <a:extLst>
              <a:ext uri="{FF2B5EF4-FFF2-40B4-BE49-F238E27FC236}">
                <a16:creationId xmlns:a16="http://schemas.microsoft.com/office/drawing/2014/main" xmlns="" id="{2448FEEB-7F08-47DF-AA54-C8344BA5D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1" b="10179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02BA5CC-2AC9-4650-8EF2-2F935A291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186EF0F-263A-4E77-AECD-826735E6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EBCB54A-5AE5-4CDA-BFC3-7B3D028285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xmlns="" id="{5D1DFCA1-6F62-429F-B1EE-E582871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98" y="612802"/>
            <a:ext cx="6672886" cy="1596177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Stromální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dystrofie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4F1FD73-F012-4CA6-99C0-347AADA00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4596" y="2367092"/>
            <a:ext cx="6672887" cy="342410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dystrofie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Granulární dystrofie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Makulární dystrofie</a:t>
            </a:r>
          </a:p>
        </p:txBody>
      </p:sp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xmlns="" id="{75C6D1EF-763A-44FA-9D64-815D2EDF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4596" y="6056920"/>
            <a:ext cx="6672887" cy="365125"/>
          </a:xfrm>
        </p:spPr>
        <p:txBody>
          <a:bodyPr/>
          <a:lstStyle/>
          <a:p>
            <a:r>
              <a:rPr lang="pl-PL" dirty="0"/>
              <a:t>dostupné na: www.aao.org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887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BE0D18DC-1215-45CC-B2A5-AF05C5769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">
            <a:extLst>
              <a:ext uri="{FF2B5EF4-FFF2-40B4-BE49-F238E27FC236}">
                <a16:creationId xmlns:a16="http://schemas.microsoft.com/office/drawing/2014/main" xmlns="" id="{CD0BE370-514A-431B-AA6D-C69E5C4CF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77420547-9D0A-46F0-B940-607D6604C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06" b="3"/>
          <a:stretch/>
        </p:blipFill>
        <p:spPr>
          <a:xfrm>
            <a:off x="1" y="10"/>
            <a:ext cx="3700129" cy="3428987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6496BD-A67F-43CB-BD00-8A3884A44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8431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02F368A3-FBDF-4CBC-88C3-CCD593EFB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72" r="4491"/>
          <a:stretch/>
        </p:blipFill>
        <p:spPr>
          <a:xfrm>
            <a:off x="3784345" y="10"/>
            <a:ext cx="3700129" cy="342898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94184B1-141C-460F-8132-B1BDFF175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91" r="2" b="19881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F343BB32-6462-4A26-9015-20B82F3F3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6644F73-E065-4D6B-9C98-74283A13E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CB2B17E1-DFCD-4309-9E2A-E8B535BE9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71773-6099-4D7C-B013-E8E2C06E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Fuchsova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endoteliální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 dystrofie</a:t>
            </a:r>
          </a:p>
        </p:txBody>
      </p:sp>
      <p:graphicFrame>
        <p:nvGraphicFramePr>
          <p:cNvPr id="22" name="Zástupný objekt pre obsah 2">
            <a:extLst>
              <a:ext uri="{FF2B5EF4-FFF2-40B4-BE49-F238E27FC236}">
                <a16:creationId xmlns:a16="http://schemas.microsoft.com/office/drawing/2014/main" xmlns="" id="{7EC33145-6DF2-4E67-BDED-D29D41E553A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1654875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ástupný objekt pre pätu 10">
            <a:extLst>
              <a:ext uri="{FF2B5EF4-FFF2-40B4-BE49-F238E27FC236}">
                <a16:creationId xmlns:a16="http://schemas.microsoft.com/office/drawing/2014/main" xmlns="" id="{90E1B043-870E-4E6B-A7E7-FC763CF2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99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Obrázok, na ktorom je stôl, sedenie, kov, drevené&#10;&#10;Automaticky generovaný popis">
            <a:extLst>
              <a:ext uri="{FF2B5EF4-FFF2-40B4-BE49-F238E27FC236}">
                <a16:creationId xmlns:a16="http://schemas.microsoft.com/office/drawing/2014/main" xmlns="" id="{FABAD0A9-B55B-46D3-AC1F-60D31C10E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07" y="2367091"/>
            <a:ext cx="4520273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69D22C-01DE-4044-9571-D002268D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Transplantace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rohovky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C4B585-8B6C-470F-88C6-2D15B8EBE8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sk-SK" sz="1700">
                <a:latin typeface="Arial" panose="020B0604020202020204" pitchFamily="34" charset="0"/>
                <a:cs typeface="Arial" panose="020B0604020202020204" pitchFamily="34" charset="0"/>
              </a:rPr>
              <a:t>Náhrada vlastní postižené rohovky nebo její části rohovkou dárcovskou</a:t>
            </a:r>
          </a:p>
          <a:p>
            <a:pPr>
              <a:lnSpc>
                <a:spcPct val="110000"/>
              </a:lnSpc>
            </a:pPr>
            <a:r>
              <a:rPr lang="cs-CZ" altLang="sk-SK" sz="1700">
                <a:latin typeface="Arial" panose="020B0604020202020204" pitchFamily="34" charset="0"/>
                <a:cs typeface="Arial" panose="020B0604020202020204" pitchFamily="34" charset="0"/>
              </a:rPr>
              <a:t>První transplantace rohovky Olomouc 1905, Profesor Eduard Konrad </a:t>
            </a:r>
            <a:r>
              <a:rPr lang="cs-CZ" altLang="sk-SK" sz="1700" err="1">
                <a:latin typeface="Arial" panose="020B0604020202020204" pitchFamily="34" charset="0"/>
                <a:cs typeface="Arial" panose="020B0604020202020204" pitchFamily="34" charset="0"/>
              </a:rPr>
              <a:t>Zirm</a:t>
            </a:r>
            <a:endParaRPr lang="cs-CZ" altLang="sk-SK" sz="1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sk-SK" sz="1700">
                <a:latin typeface="Arial" panose="020B0604020202020204" pitchFamily="34" charset="0"/>
                <a:cs typeface="Arial" panose="020B0604020202020204" pitchFamily="34" charset="0"/>
              </a:rPr>
              <a:t>Nejúspěšnější alogenní transplantace díky imunologické privilegovanosti rohovky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7D0289F2-5AF1-45EE-8B12-C8585913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Keratoplastika. Dr. Michalcová, Oční Klinika FN Brno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707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vár, pozeranie, ovocie, zavrieť&#10;&#10;Automaticky generovaný popis">
            <a:extLst>
              <a:ext uri="{FF2B5EF4-FFF2-40B4-BE49-F238E27FC236}">
                <a16:creationId xmlns:a16="http://schemas.microsoft.com/office/drawing/2014/main" xmlns="" id="{74C03675-81C4-4812-810E-F078AB135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07" y="2367091"/>
            <a:ext cx="4520273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1CA5CC-5B4C-4FB7-A0CB-4341BE0E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sk-SK" dirty="0" err="1"/>
              <a:t>Transplantace</a:t>
            </a:r>
            <a:r>
              <a:rPr lang="sk-SK" dirty="0"/>
              <a:t> rohovky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3E36B44-760A-4692-B0B5-104C48BED1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Neriziková transplantace</a:t>
            </a:r>
            <a:endParaRPr lang="cs-CZ" alt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altLang="sk-SK" dirty="0">
                <a:latin typeface="Arial" panose="020B0604020202020204" pitchFamily="34" charset="0"/>
                <a:cs typeface="Arial" panose="020B0604020202020204" pitchFamily="34" charset="0"/>
              </a:rPr>
              <a:t>první transplantace</a:t>
            </a:r>
            <a:endParaRPr lang="cs-CZ" alt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altLang="sk-SK" dirty="0">
                <a:latin typeface="Arial" panose="020B0604020202020204" pitchFamily="34" charset="0"/>
                <a:cs typeface="Arial" panose="020B0604020202020204" pitchFamily="34" charset="0"/>
              </a:rPr>
              <a:t>Mateřská rohovka bez </a:t>
            </a:r>
            <a:r>
              <a:rPr lang="cs-CZ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neovaskularizácie</a:t>
            </a:r>
            <a:endParaRPr lang="cs-CZ" alt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Riziková transplantace</a:t>
            </a:r>
            <a:endParaRPr lang="cs-CZ" alt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altLang="sk-SK" dirty="0">
                <a:latin typeface="Arial" panose="020B0604020202020204" pitchFamily="34" charset="0"/>
                <a:cs typeface="Arial" panose="020B0604020202020204" pitchFamily="34" charset="0"/>
              </a:rPr>
              <a:t>Mateřská rohovka s vaskularizací ve 2 a více kvadrantech </a:t>
            </a:r>
            <a:endParaRPr lang="cs-CZ" alt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altLang="sk-SK" dirty="0">
                <a:latin typeface="Arial" panose="020B0604020202020204" pitchFamily="34" charset="0"/>
                <a:cs typeface="Arial" panose="020B0604020202020204" pitchFamily="34" charset="0"/>
              </a:rPr>
              <a:t>Každá </a:t>
            </a:r>
            <a:r>
              <a:rPr lang="cs-CZ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retranspalantace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D2F9DB0F-ABEE-4A68-BB31-0FB8EC4B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Keratoplastika. Dr. Michalcová, Oční Klinika FN Brno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38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E2BA2D5-46A3-46C0-98C9-A072D543B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vnútri, sedenie, hnedé, koláč&#10;&#10;Automaticky generovaný popis">
            <a:extLst>
              <a:ext uri="{FF2B5EF4-FFF2-40B4-BE49-F238E27FC236}">
                <a16:creationId xmlns:a16="http://schemas.microsoft.com/office/drawing/2014/main" xmlns="" id="{6CB67E9F-D7EF-4A19-BC57-4EF1A9424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54262"/>
            <a:ext cx="6002432" cy="454684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573895B-DA42-4260-AE1E-182BA4123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4C874D-4B48-4141-A511-9AF6BDB9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Perforující keratoplastika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D6821261-B309-4274-B3EE-11873F18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126478"/>
            <a:ext cx="6672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01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643023-8E85-4953-8433-ADB46087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Perforující keratoplastika</a:t>
            </a:r>
          </a:p>
        </p:txBody>
      </p:sp>
      <p:sp>
        <p:nvSpPr>
          <p:cNvPr id="19" name="Zástupný objekt pre pätu 18">
            <a:extLst>
              <a:ext uri="{FF2B5EF4-FFF2-40B4-BE49-F238E27FC236}">
                <a16:creationId xmlns:a16="http://schemas.microsoft.com/office/drawing/2014/main" xmlns="" id="{5A19EAE0-EBD4-4AFB-9832-52404A6F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Keratoplastika. Dr. Michalcová, Oční Klinika FN Brno</a:t>
            </a:r>
            <a:endParaRPr lang="sk-SK" dirty="0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0D688F9D-52DF-42FE-BBC9-8374C76184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7681148"/>
              </p:ext>
            </p:extLst>
          </p:nvPr>
        </p:nvGraphicFramePr>
        <p:xfrm>
          <a:off x="914400" y="1876613"/>
          <a:ext cx="10363200" cy="368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70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Obrázok, na ktorom je ovocie, zavrieť, detail, sedenie&#10;&#10;Automaticky generovaný popis">
            <a:extLst>
              <a:ext uri="{FF2B5EF4-FFF2-40B4-BE49-F238E27FC236}">
                <a16:creationId xmlns:a16="http://schemas.microsoft.com/office/drawing/2014/main" xmlns="" id="{BE4E65AE-02CB-426F-88D2-86AB5A254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43" y="985443"/>
            <a:ext cx="6299887" cy="4772164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0E374F5-52B2-4260-8B1C-54237931F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0C165766-579D-4FDF-94D6-3146894F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Keratoplastika. Dr. Michalcová, Oční Klinika FN Brno</a:t>
            </a:r>
            <a:endParaRPr lang="sk-SK"/>
          </a:p>
          <a:p>
            <a:pPr>
              <a:spcAft>
                <a:spcPts val="600"/>
              </a:spcAft>
            </a:pP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B20D9CA-239A-4E03-AB61-BD3223453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Rejekční reakce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Epitelová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Subepiteliální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Stromální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Endoteliální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Terapie: intensivní terapie lokálními kortikosteroidy</a:t>
            </a:r>
          </a:p>
          <a:p>
            <a:pPr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dlouhodobá kortikoterapie 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Sekundární glaukom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Infekce</a:t>
            </a:r>
          </a:p>
          <a:p>
            <a:pPr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Nepravidelný Astigmatizmus </a:t>
            </a:r>
          </a:p>
          <a:p>
            <a:pPr>
              <a:lnSpc>
                <a:spcPct val="110000"/>
              </a:lnSpc>
            </a:pPr>
            <a:r>
              <a:rPr lang="cs-CZ" sz="1400">
                <a:latin typeface="Arial" panose="020B0604020202020204" pitchFamily="34" charset="0"/>
                <a:cs typeface="Arial" panose="020B0604020202020204" pitchFamily="34" charset="0"/>
              </a:rPr>
              <a:t>Mechanické komplikace stehů</a:t>
            </a:r>
            <a:endParaRPr lang="sk-SK" sz="1400"/>
          </a:p>
          <a:p>
            <a:pPr>
              <a:lnSpc>
                <a:spcPct val="110000"/>
              </a:lnSpc>
            </a:pPr>
            <a:endParaRPr lang="sk-SK" sz="14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952EB6-1E9F-4334-A5D7-1C5A171F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cs-CZ"/>
              <a:t>Komplikace perforující keratoplastiky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3265C2A-0A58-43AD-A406-8F4478E28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146AC4-7B92-4BAC-9F85-5C53EB1C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descemetokéla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obr">
            <a:extLst>
              <a:ext uri="{FF2B5EF4-FFF2-40B4-BE49-F238E27FC236}">
                <a16:creationId xmlns:a16="http://schemas.microsoft.com/office/drawing/2014/main" xmlns="" id="{5CE2FCA1-4EB8-4D97-BE74-74661929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1187775"/>
            <a:ext cx="6373490" cy="442957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1204D3B-F791-4CD3-B8A3-4ACFE9385B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cs-CZ" sz="1800" dirty="0"/>
              <a:t>ztenčení rohovky až na úroveň </a:t>
            </a:r>
            <a:r>
              <a:rPr lang="cs-CZ" sz="1800" dirty="0" err="1" smtClean="0"/>
              <a:t>Descemetské</a:t>
            </a:r>
            <a:r>
              <a:rPr lang="cs-CZ" sz="1800" dirty="0" smtClean="0"/>
              <a:t> </a:t>
            </a:r>
            <a:r>
              <a:rPr lang="cs-CZ" sz="1800" dirty="0"/>
              <a:t>membrány</a:t>
            </a:r>
          </a:p>
          <a:p>
            <a:r>
              <a:rPr lang="cs-CZ" sz="1800" dirty="0"/>
              <a:t>Hrozí akutní perforace rohovky</a:t>
            </a:r>
          </a:p>
          <a:p>
            <a:r>
              <a:rPr lang="cs-CZ" sz="1800" dirty="0"/>
              <a:t>Je indikací k tektonické perforující keratoplastice</a:t>
            </a:r>
            <a:endParaRPr lang="en-US" sz="1800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3388B2EC-A7B8-4CBD-B336-AE63A273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65130"/>
            <a:ext cx="4418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Keratoplastika. Dr. Michalcová, Oční Klinika FN Brno</a:t>
            </a:r>
            <a:endParaRPr lang="sk-SK" dirty="0"/>
          </a:p>
          <a:p>
            <a:pPr>
              <a:spcAft>
                <a:spcPts val="600"/>
              </a:spcAft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1745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20C11A-6D1D-4C67-87D9-630E6366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Lamelární transplantace rohovky</a:t>
            </a:r>
          </a:p>
        </p:txBody>
      </p:sp>
      <p:graphicFrame>
        <p:nvGraphicFramePr>
          <p:cNvPr id="21" name="Zástupný objekt pre obsah 2">
            <a:extLst>
              <a:ext uri="{FF2B5EF4-FFF2-40B4-BE49-F238E27FC236}">
                <a16:creationId xmlns:a16="http://schemas.microsoft.com/office/drawing/2014/main" xmlns="" id="{1066A4A2-DC78-4296-A3B2-4AF36ACA61D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102021"/>
              </p:ext>
            </p:extLst>
          </p:nvPr>
        </p:nvGraphicFramePr>
        <p:xfrm>
          <a:off x="914400" y="1925955"/>
          <a:ext cx="10363200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85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6A1FB1-74E5-4E20-8A69-05528B54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Zadní lamelární transplantace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xmlns="" id="{996F63AB-AE4A-4CAE-8FB2-34333BD4F95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3212166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1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E928B170-B7BC-4BDA-AF69-28A89C4F8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biele, čierne, obrovské, noc&#10;&#10;Automaticky generovaný popis">
            <a:extLst>
              <a:ext uri="{FF2B5EF4-FFF2-40B4-BE49-F238E27FC236}">
                <a16:creationId xmlns:a16="http://schemas.microsoft.com/office/drawing/2014/main" xmlns="" id="{22029C31-A85E-4A01-B07D-F0F8BC58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r="23399" b="-2"/>
          <a:stretch/>
        </p:blipFill>
        <p:spPr>
          <a:xfrm>
            <a:off x="8182990" y="618517"/>
            <a:ext cx="3304000" cy="562988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1E8C82-833C-4573-807A-A01BED3757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F8191F-FEF1-447B-894C-44DF4860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4" y="204135"/>
            <a:ext cx="6564205" cy="799498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Anatomie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83EA99AD-4119-49D0-9F71-26E9CD1D5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81808"/>
              </p:ext>
            </p:extLst>
          </p:nvPr>
        </p:nvGraphicFramePr>
        <p:xfrm>
          <a:off x="913774" y="1219198"/>
          <a:ext cx="6564207" cy="502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155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1FBC52-FF4D-4FFE-978E-CD0CEC9A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EBC6F85-F580-4F2A-991B-D66BB97740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Kanski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J.,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Bowling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B. (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7</a:t>
            </a:r>
            <a:r>
              <a:rPr lang="sk-SK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2011.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Obrazový materiál dostupný na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www.aao.org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8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xmlns="" id="{DC3B8C6B-63CA-4384-8059-2036BE5202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 descr="Obrázok, na ktorom je hviezda, čierne, biele&#10;&#10;Automaticky generovaný popis">
            <a:extLst>
              <a:ext uri="{FF2B5EF4-FFF2-40B4-BE49-F238E27FC236}">
                <a16:creationId xmlns:a16="http://schemas.microsoft.com/office/drawing/2014/main" xmlns="" id="{E7451DD9-341A-4BA7-B6FC-90C05D93B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r="29121"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71B03AA-C0EB-4104-84F8-E1AB8BFBE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09C2B723-6C2F-49DE-A429-50BDFD1AD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058A16-BAD4-4754-9D21-ED1F7A09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49" y="173089"/>
            <a:ext cx="6672886" cy="968418"/>
          </a:xfrm>
        </p:spPr>
        <p:txBody>
          <a:bodyPr>
            <a:normAutofit/>
          </a:bodyPr>
          <a:lstStyle/>
          <a:p>
            <a:r>
              <a:rPr lang="sk-SK" sz="4000" dirty="0" err="1">
                <a:latin typeface="Arial" panose="020B0604020202020204" pitchFamily="34" charset="0"/>
                <a:cs typeface="Arial" panose="020B0604020202020204" pitchFamily="34" charset="0"/>
              </a:rPr>
              <a:t>Anatomie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Zástupný objekt pre obsah 7">
            <a:extLst>
              <a:ext uri="{FF2B5EF4-FFF2-40B4-BE49-F238E27FC236}">
                <a16:creationId xmlns:a16="http://schemas.microsoft.com/office/drawing/2014/main" xmlns="" id="{E18DB3E6-9306-466A-8D75-471A1E8BB69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7263556"/>
              </p:ext>
            </p:extLst>
          </p:nvPr>
        </p:nvGraphicFramePr>
        <p:xfrm>
          <a:off x="4465048" y="1087719"/>
          <a:ext cx="7458011" cy="532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870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7E2BA2D5-46A3-46C0-98C9-A072D543B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573895B-DA42-4260-AE1E-182BA4123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Zástupný objekt pre obsah 13">
            <a:extLst>
              <a:ext uri="{FF2B5EF4-FFF2-40B4-BE49-F238E27FC236}">
                <a16:creationId xmlns:a16="http://schemas.microsoft.com/office/drawing/2014/main" xmlns="" id="{A9D3A8A7-1DEF-4285-9FE5-978CEB567F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60120" y="1244298"/>
            <a:ext cx="6002432" cy="436677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F1E77D-E6A4-4A64-9BA5-C70610DE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Bakteriální keratitidy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EF34A51A-D1DF-4A5A-A4C3-CD6E9411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126478"/>
            <a:ext cx="6672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dostupné na: www.aao.org</a:t>
            </a:r>
          </a:p>
        </p:txBody>
      </p:sp>
    </p:spTree>
    <p:extLst>
      <p:ext uri="{BB962C8B-B14F-4D97-AF65-F5344CB8AC3E}">
        <p14:creationId xmlns:p14="http://schemas.microsoft.com/office/powerpoint/2010/main" val="186737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3A2CEB-A416-41C9-B219-CEB3A7EA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Bakteriální keratitidy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xmlns="" id="{6EB7954B-B8FD-4996-9A35-EA78A4190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7944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6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2C8B6C12-BE49-45C7-8E88-D16FE2E62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E4C8EBAF-34A6-4828-A0BE-A1630265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5" r="-2" b="-2"/>
          <a:stretch/>
        </p:blipFill>
        <p:spPr>
          <a:xfrm>
            <a:off x="913774" y="2721044"/>
            <a:ext cx="3494466" cy="25040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D3FC01C-4EFD-4868-8317-4C9F86931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1E0F01-AE9A-4AAB-9C49-78C4F545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Bakteriální keratitidy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4752EC7-51ED-4769-A755-87805928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Rizikové faktory: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Nošení kontaktních čoček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Onemocnění povrchu oka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Jiné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Deficit vit. A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Lokální nebo systémová imunosuprese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06A4E4D-B976-4491-AF65-BCE68811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dostupné na: www.aao.org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9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87E7EE-BD1E-4162-A7E5-B96AE59D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sk-SK" sz="4000" dirty="0">
                <a:latin typeface="Arial" panose="020B0604020202020204" pitchFamily="34" charset="0"/>
                <a:cs typeface="Arial" panose="020B0604020202020204" pitchFamily="34" charset="0"/>
              </a:rPr>
              <a:t>Klinický obraz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26884DC-C8BB-4CA7-9889-5CFACB38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Subjektivní příznaky: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Bolest oka, fotofobie, zamlžení vidění, hlenová nebo hnisavá sekrece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Objektivní znaky: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Defekty epitelu s infiltraci zánětlivými buňkami</a:t>
            </a:r>
          </a:p>
          <a:p>
            <a:pPr lvl="1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Stromální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edém, sklady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descemetské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membrány, přední uveitida</a:t>
            </a:r>
          </a:p>
          <a:p>
            <a:pPr lvl="1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Chemóza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spojivky, otok víček</a:t>
            </a:r>
          </a:p>
          <a:p>
            <a:pPr lvl="1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Hypopyon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Descemetokéla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ztenčení rohovky až po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Descemetskou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membránu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Pokles citlivosti rohovky při herpetické keratitidě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951EEA-6314-4CA1-8EEF-1FA2BCE8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Vyšetřovací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metody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1DA4847-E05D-44B3-BF9E-6CA32D4C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Stěry ze spojivkového vaku na kultivaci baktérií, kvasinek a plísní a na PCR herpetických virů, CMV a adenovirů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Seškrab z infiltrátu rohovky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Kultivace kontaktních čoček a jejich roztoku na potvrzení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akantamébové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infekce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7349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1122</Words>
  <Application>Microsoft Office PowerPoint</Application>
  <PresentationFormat>Širokoúhlá obrazovka</PresentationFormat>
  <Paragraphs>231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Tw Cen MT</vt:lpstr>
      <vt:lpstr>Kvapka</vt:lpstr>
      <vt:lpstr>Rohovka</vt:lpstr>
      <vt:lpstr>Rohovka</vt:lpstr>
      <vt:lpstr>Anatomie</vt:lpstr>
      <vt:lpstr>Anatomie</vt:lpstr>
      <vt:lpstr>Bakteriální keratitidy</vt:lpstr>
      <vt:lpstr>Bakteriální keratitidy</vt:lpstr>
      <vt:lpstr>Bakteriální keratitidy</vt:lpstr>
      <vt:lpstr>Klinický obraz</vt:lpstr>
      <vt:lpstr>Vyšetřovací metody</vt:lpstr>
      <vt:lpstr>terapie</vt:lpstr>
      <vt:lpstr>Fungální keratitida</vt:lpstr>
      <vt:lpstr>Herpetické keratitidy</vt:lpstr>
      <vt:lpstr>Herpetické keratitidy</vt:lpstr>
      <vt:lpstr>Jiné virové keratitidy</vt:lpstr>
      <vt:lpstr>Protozoární keratitidy</vt:lpstr>
      <vt:lpstr>Periferní ulcerativní keratitida</vt:lpstr>
      <vt:lpstr>keratopatie</vt:lpstr>
      <vt:lpstr>keratokonus</vt:lpstr>
      <vt:lpstr>Rohovkové dystrofie</vt:lpstr>
      <vt:lpstr>Stromální dystrofie</vt:lpstr>
      <vt:lpstr>Fuchsova endoteliální dystrofie</vt:lpstr>
      <vt:lpstr>Transplantace rohovky</vt:lpstr>
      <vt:lpstr>Transplantace rohovky</vt:lpstr>
      <vt:lpstr>Perforující keratoplastika</vt:lpstr>
      <vt:lpstr>Perforující keratoplastika</vt:lpstr>
      <vt:lpstr>Komplikace perforující keratoplastiky</vt:lpstr>
      <vt:lpstr>descemetokéla</vt:lpstr>
      <vt:lpstr>Lamelární transplantace rohovky</vt:lpstr>
      <vt:lpstr>Zadní lamelární transplantace</vt:lpstr>
      <vt:lpstr>Literatúra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Rohovka</dc:title>
  <dc:creator>Natalia Rybarova</dc:creator>
  <cp:lastModifiedBy>Veronika Matušková</cp:lastModifiedBy>
  <cp:revision>5</cp:revision>
  <dcterms:created xsi:type="dcterms:W3CDTF">2020-04-03T08:44:29Z</dcterms:created>
  <dcterms:modified xsi:type="dcterms:W3CDTF">2020-04-03T19:19:09Z</dcterms:modified>
</cp:coreProperties>
</file>