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6" r:id="rId2"/>
    <p:sldId id="355" r:id="rId3"/>
    <p:sldId id="382" r:id="rId4"/>
    <p:sldId id="502" r:id="rId5"/>
    <p:sldId id="377" r:id="rId6"/>
    <p:sldId id="378" r:id="rId7"/>
    <p:sldId id="379" r:id="rId8"/>
    <p:sldId id="380" r:id="rId9"/>
    <p:sldId id="381" r:id="rId10"/>
    <p:sldId id="403" r:id="rId11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C112"/>
    <a:srgbClr val="FFE796"/>
    <a:srgbClr val="FFF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8" autoAdjust="0"/>
    <p:restoredTop sz="86449" autoAdjust="0"/>
  </p:normalViewPr>
  <p:slideViewPr>
    <p:cSldViewPr snapToGrid="0" snapToObjects="1">
      <p:cViewPr varScale="1">
        <p:scale>
          <a:sx n="100" d="100"/>
          <a:sy n="100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54E1-EA62-C344-9E2B-B147F8AA5624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E1BC-EA78-B045-A268-63DCD6557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8E5FC8-33F8-4246-A2AA-D62DA563E9B1}" type="datetimeFigureOut">
              <a:rPr lang="en-US"/>
              <a:pPr>
                <a:defRPr/>
              </a:pPr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55A4AF-AF76-914F-BB3C-E79258CC5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2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BA9D11-7AAC-364E-8CA8-59560C103EC9}" type="slidenum">
              <a:rPr lang="cs-CZ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sz="120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54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>
            <a:extLst>
              <a:ext uri="{FF2B5EF4-FFF2-40B4-BE49-F238E27FC236}">
                <a16:creationId xmlns:a16="http://schemas.microsoft.com/office/drawing/2014/main" id="{5D124B03-01DC-F44C-A820-48EDFEBB0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Zástupný symbol pro poznámky 2">
            <a:extLst>
              <a:ext uri="{FF2B5EF4-FFF2-40B4-BE49-F238E27FC236}">
                <a16:creationId xmlns:a16="http://schemas.microsoft.com/office/drawing/2014/main" id="{03B38834-9273-7142-BC3C-C072ABF96C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49155" name="Zástupný symbol pro číslo snímku 3">
            <a:extLst>
              <a:ext uri="{FF2B5EF4-FFF2-40B4-BE49-F238E27FC236}">
                <a16:creationId xmlns:a16="http://schemas.microsoft.com/office/drawing/2014/main" id="{95A88A10-66F8-024D-A927-291E911E9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0BCEAE-72C5-E945-AEFA-B16116941633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0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>
            <a:extLst>
              <a:ext uri="{FF2B5EF4-FFF2-40B4-BE49-F238E27FC236}">
                <a16:creationId xmlns:a16="http://schemas.microsoft.com/office/drawing/2014/main" id="{9DA0819C-CE42-4A48-BC0F-0C887E0799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Zástupný symbol pro poznámky 2">
            <a:extLst>
              <a:ext uri="{FF2B5EF4-FFF2-40B4-BE49-F238E27FC236}">
                <a16:creationId xmlns:a16="http://schemas.microsoft.com/office/drawing/2014/main" id="{FB782551-DB61-1545-A367-9F10F258A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17C641D0-6D47-E145-95C0-5525A54CA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3E6C66-C13A-4C42-A1F3-51D6A4234F2C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5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>
            <a:extLst>
              <a:ext uri="{FF2B5EF4-FFF2-40B4-BE49-F238E27FC236}">
                <a16:creationId xmlns:a16="http://schemas.microsoft.com/office/drawing/2014/main" id="{777EBBB8-406A-2742-B5EA-4CF4C2C12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Zástupný symbol pro poznámky 2">
            <a:extLst>
              <a:ext uri="{FF2B5EF4-FFF2-40B4-BE49-F238E27FC236}">
                <a16:creationId xmlns:a16="http://schemas.microsoft.com/office/drawing/2014/main" id="{D5D73242-E57A-2240-B09C-2E02F9F8B2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20483" name="Zástupný symbol pro číslo snímku 3">
            <a:extLst>
              <a:ext uri="{FF2B5EF4-FFF2-40B4-BE49-F238E27FC236}">
                <a16:creationId xmlns:a16="http://schemas.microsoft.com/office/drawing/2014/main" id="{4BD45C1E-78CD-D846-A029-209726BDD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496865-831D-874D-88F2-EF0B847BB6C8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89FD45-2530-5A4A-A1F3-6663846153A4}" type="slidenum">
              <a:rPr lang="cs-CZ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7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>
            <a:extLst>
              <a:ext uri="{FF2B5EF4-FFF2-40B4-BE49-F238E27FC236}">
                <a16:creationId xmlns:a16="http://schemas.microsoft.com/office/drawing/2014/main" id="{CA1FEF0F-1377-124C-9083-E9F5725494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Zástupný symbol pro poznámky 2">
            <a:extLst>
              <a:ext uri="{FF2B5EF4-FFF2-40B4-BE49-F238E27FC236}">
                <a16:creationId xmlns:a16="http://schemas.microsoft.com/office/drawing/2014/main" id="{8CB8EB7A-FAE6-AC4E-A745-3537EB5D6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38915" name="Zástupný symbol pro číslo snímku 3">
            <a:extLst>
              <a:ext uri="{FF2B5EF4-FFF2-40B4-BE49-F238E27FC236}">
                <a16:creationId xmlns:a16="http://schemas.microsoft.com/office/drawing/2014/main" id="{F640B8E8-D582-BC4E-A8FE-4EB37F3AD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DD9FC6-A402-5244-B05D-F98208652282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1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>
            <a:extLst>
              <a:ext uri="{FF2B5EF4-FFF2-40B4-BE49-F238E27FC236}">
                <a16:creationId xmlns:a16="http://schemas.microsoft.com/office/drawing/2014/main" id="{A04264A0-84A9-FB46-A79A-D54AD2DA0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Zástupný symbol pro poznámky 2">
            <a:extLst>
              <a:ext uri="{FF2B5EF4-FFF2-40B4-BE49-F238E27FC236}">
                <a16:creationId xmlns:a16="http://schemas.microsoft.com/office/drawing/2014/main" id="{F430B23D-2A5E-3842-A07F-CF0E8414F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40963" name="Zástupný symbol pro číslo snímku 3">
            <a:extLst>
              <a:ext uri="{FF2B5EF4-FFF2-40B4-BE49-F238E27FC236}">
                <a16:creationId xmlns:a16="http://schemas.microsoft.com/office/drawing/2014/main" id="{CB4A20B3-0B4A-C64B-8EED-B11D4A9F2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B0F69-B577-6F40-A21E-08170C07DD05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62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>
            <a:extLst>
              <a:ext uri="{FF2B5EF4-FFF2-40B4-BE49-F238E27FC236}">
                <a16:creationId xmlns:a16="http://schemas.microsoft.com/office/drawing/2014/main" id="{7FDC0BFE-B31F-304D-89D7-9818BBAECF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Zástupný symbol pro poznámky 2">
            <a:extLst>
              <a:ext uri="{FF2B5EF4-FFF2-40B4-BE49-F238E27FC236}">
                <a16:creationId xmlns:a16="http://schemas.microsoft.com/office/drawing/2014/main" id="{BA849C82-0748-5C45-828B-97872C778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43011" name="Zástupný symbol pro číslo snímku 3">
            <a:extLst>
              <a:ext uri="{FF2B5EF4-FFF2-40B4-BE49-F238E27FC236}">
                <a16:creationId xmlns:a16="http://schemas.microsoft.com/office/drawing/2014/main" id="{89BB6E3B-D723-734E-B75B-85AC94F79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ACD361-4CAB-714F-BDF8-F3284AA5086D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2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>
            <a:extLst>
              <a:ext uri="{FF2B5EF4-FFF2-40B4-BE49-F238E27FC236}">
                <a16:creationId xmlns:a16="http://schemas.microsoft.com/office/drawing/2014/main" id="{DF4A77CA-50AE-EC49-ACB2-58B2393EF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Zástupný symbol pro poznámky 2">
            <a:extLst>
              <a:ext uri="{FF2B5EF4-FFF2-40B4-BE49-F238E27FC236}">
                <a16:creationId xmlns:a16="http://schemas.microsoft.com/office/drawing/2014/main" id="{8D523847-22E4-F74B-BD66-F9B61477EF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45059" name="Zástupný symbol pro číslo snímku 3">
            <a:extLst>
              <a:ext uri="{FF2B5EF4-FFF2-40B4-BE49-F238E27FC236}">
                <a16:creationId xmlns:a16="http://schemas.microsoft.com/office/drawing/2014/main" id="{ACBA58BE-77BC-0845-B9FD-FB024B1E8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1E876B-4B84-C642-B9D1-802CEB2FA92C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9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>
            <a:extLst>
              <a:ext uri="{FF2B5EF4-FFF2-40B4-BE49-F238E27FC236}">
                <a16:creationId xmlns:a16="http://schemas.microsoft.com/office/drawing/2014/main" id="{5D4262C5-F4AD-4640-9C7A-5FF8BF6D6D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Zástupný symbol pro poznámky 2">
            <a:extLst>
              <a:ext uri="{FF2B5EF4-FFF2-40B4-BE49-F238E27FC236}">
                <a16:creationId xmlns:a16="http://schemas.microsoft.com/office/drawing/2014/main" id="{3E259ECD-6656-534E-93A7-12DBD6741A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ea typeface="ＭＳ Ｐゴシック" panose="020B0600070205080204" pitchFamily="34" charset="-128"/>
            </a:endParaRPr>
          </a:p>
        </p:txBody>
      </p:sp>
      <p:sp>
        <p:nvSpPr>
          <p:cNvPr id="47107" name="Zástupný symbol pro číslo snímku 3">
            <a:extLst>
              <a:ext uri="{FF2B5EF4-FFF2-40B4-BE49-F238E27FC236}">
                <a16:creationId xmlns:a16="http://schemas.microsoft.com/office/drawing/2014/main" id="{1AF800E4-CFF7-674B-9D04-C0BF179CC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472228-2003-F94D-9E68-DE9944436831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C6E1-C89F-6C48-8F6A-188A1FFE1F13}" type="datetime1">
              <a:rPr lang="cs-CZ" smtClean="0"/>
              <a:t>11.02.22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2251-6217-BB4D-B245-26A14A31E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C08A-685A-5F4E-91B4-CEDC8F2C472D}" type="datetime1">
              <a:rPr lang="cs-CZ" smtClean="0"/>
              <a:t>11.02.22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2E80-8316-7042-AFED-D4C6D869D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6A5D-D413-CF4F-A71C-49824005EC3A}" type="datetime1">
              <a:rPr lang="cs-CZ" smtClean="0"/>
              <a:t>11.02.22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82C3-F5FC-4E44-B086-0886A566F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ED6B-F930-FB42-910B-EA8C62A024E9}" type="datetime1">
              <a:rPr lang="cs-CZ" smtClean="0"/>
              <a:t>11.02.22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760B-22AA-EA4C-9C40-EF6A366C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EEFA-57C0-F546-BEAB-E793A505ACE1}" type="datetime1">
              <a:rPr lang="cs-CZ" smtClean="0"/>
              <a:t>11.02.22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539-7DF2-804F-B1B8-3E3FEFD9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E5F1-F88A-934A-B987-1DCCB75F17A8}" type="datetime1">
              <a:rPr lang="cs-CZ" smtClean="0"/>
              <a:t>11.02.22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A195-AC83-1747-BDEC-B4C0F659D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7FA5-FCD3-BA41-8266-AF4985C74541}" type="datetime1">
              <a:rPr lang="cs-CZ" smtClean="0"/>
              <a:t>11.02.22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8A0C-96F7-0349-9443-D627F222C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0213-2988-2544-866D-191F5AAECA51}" type="datetime1">
              <a:rPr lang="cs-CZ" smtClean="0"/>
              <a:t>11.02.22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CABB-C73B-C740-A609-F13FE4B23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AE28-427F-954A-A392-6C0C2E567961}" type="datetime1">
              <a:rPr lang="cs-CZ" smtClean="0"/>
              <a:t>11.02.22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4F7C-4280-0F48-9230-510BC2368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16F4-FBD7-F647-89B9-11EC787BCF9A}" type="datetime1">
              <a:rPr lang="cs-CZ" smtClean="0"/>
              <a:t>11.02.22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4DFF-BC67-3D4F-B28E-2A0CA999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0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D31F-9174-2A4B-B7C4-5C061198A7F4}" type="datetime1">
              <a:rPr lang="cs-CZ" smtClean="0"/>
              <a:t>11.02.22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9170-5A96-9C46-A4BF-46F6AA91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FAA47E-1B64-BA44-85CE-BB01070FCDC4}" type="datetime1">
              <a:rPr lang="cs-CZ" smtClean="0"/>
              <a:t>11.02.22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0A2B15-13AC-5B4B-86FB-7D1BB6A49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188" y="4125912"/>
            <a:ext cx="7920037" cy="22590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 err="1">
                <a:solidFill>
                  <a:srgbClr val="FAB60C"/>
                </a:solidFill>
                <a:latin typeface="Arial" charset="0"/>
              </a:rPr>
              <a:t>PHDr.</a:t>
            </a:r>
            <a:r>
              <a:rPr lang="cs-CZ" sz="2800" b="1" dirty="0">
                <a:solidFill>
                  <a:srgbClr val="FAB60C"/>
                </a:solidFill>
                <a:latin typeface="Arial" charset="0"/>
              </a:rPr>
              <a:t> et Mgr. Hana </a:t>
            </a:r>
            <a:r>
              <a:rPr lang="cs-CZ" sz="2800" b="1" dirty="0" err="1">
                <a:solidFill>
                  <a:srgbClr val="FAB60C"/>
                </a:solidFill>
                <a:latin typeface="Arial" charset="0"/>
              </a:rPr>
              <a:t>Fraitová</a:t>
            </a:r>
            <a:endParaRPr lang="cs-CZ" sz="2800" b="1" dirty="0">
              <a:solidFill>
                <a:srgbClr val="FAB60C"/>
              </a:solidFill>
              <a:latin typeface="Arial" charset="0"/>
            </a:endParaRPr>
          </a:p>
          <a:p>
            <a:pPr algn="l" eaLnBrk="1" hangingPunct="1">
              <a:defRPr/>
            </a:pPr>
            <a:r>
              <a:rPr lang="cs-CZ" sz="2800" b="1" dirty="0">
                <a:solidFill>
                  <a:srgbClr val="FAB60C"/>
                </a:solidFill>
                <a:latin typeface="Arial" charset="0"/>
              </a:rPr>
              <a:t>MUDr. Miroslav Dostálek, Ph.D., </a:t>
            </a:r>
            <a:r>
              <a:rPr lang="cs-CZ" sz="2800" b="1" dirty="0" err="1">
                <a:solidFill>
                  <a:srgbClr val="FAB60C"/>
                </a:solidFill>
                <a:latin typeface="Arial" charset="0"/>
              </a:rPr>
              <a:t>MSc</a:t>
            </a:r>
            <a:endParaRPr lang="cs-CZ" sz="2800" b="1" dirty="0">
              <a:solidFill>
                <a:srgbClr val="FAB60C"/>
              </a:solidFill>
              <a:latin typeface="Arial" charset="0"/>
            </a:endParaRPr>
          </a:p>
          <a:p>
            <a:pPr algn="l" eaLnBrk="1" hangingPunct="1">
              <a:defRPr/>
            </a:pPr>
            <a:endParaRPr lang="cs-CZ" sz="800" dirty="0">
              <a:latin typeface="Arial" charset="0"/>
            </a:endParaRPr>
          </a:p>
          <a:p>
            <a:pPr algn="l" eaLnBrk="1" hangingPunct="1">
              <a:lnSpc>
                <a:spcPct val="75000"/>
              </a:lnSpc>
              <a:defRPr/>
            </a:pPr>
            <a:r>
              <a:rPr lang="cs-CZ" sz="2000" dirty="0">
                <a:latin typeface="Arial" charset="0"/>
              </a:rPr>
              <a:t>Dětská oční klinika, FN a LF MU, Brno</a:t>
            </a:r>
          </a:p>
          <a:p>
            <a:pPr algn="l" eaLnBrk="1" hangingPunct="1">
              <a:lnSpc>
                <a:spcPct val="75000"/>
              </a:lnSpc>
              <a:defRPr/>
            </a:pPr>
            <a:r>
              <a:rPr lang="cs-CZ" sz="2000" dirty="0">
                <a:latin typeface="Arial" charset="0"/>
              </a:rPr>
              <a:t>Centrum dětské oftalmologie, BINOCULAR s.r.o., Litomyšl</a:t>
            </a:r>
          </a:p>
          <a:p>
            <a:pPr algn="l" eaLnBrk="1" hangingPunct="1">
              <a:lnSpc>
                <a:spcPct val="75000"/>
              </a:lnSpc>
              <a:defRPr/>
            </a:pPr>
            <a:r>
              <a:rPr lang="cs-CZ" sz="2000" dirty="0">
                <a:latin typeface="Arial" charset="0"/>
              </a:rPr>
              <a:t>Katedra optometrie a ortoptiky, LF MU, Brno </a:t>
            </a: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0" y="2924175"/>
          <a:ext cx="46243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" name="Rastrový obrázek" r:id="rId4" imgW="104762" imgH="104762" progId="Paint.Picture">
                  <p:embed/>
                </p:oleObj>
              </mc:Choice>
              <mc:Fallback>
                <p:oleObj name="Rastrový obrázek" r:id="rId4" imgW="104762" imgH="10476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46243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4284663" y="2146300"/>
            <a:ext cx="54006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9600" dirty="0">
                <a:solidFill>
                  <a:srgbClr val="000000"/>
                </a:solidFill>
              </a:rPr>
              <a:t> </a:t>
            </a:r>
            <a:r>
              <a:rPr lang="cs-CZ" sz="9600" dirty="0">
                <a:solidFill>
                  <a:schemeClr val="bg1">
                    <a:lumMod val="75000"/>
                  </a:schemeClr>
                </a:solidFill>
              </a:rPr>
              <a:t>.............</a:t>
            </a: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0" y="2205038"/>
          <a:ext cx="8532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" name="Rastrový obrázek" r:id="rId6" imgW="2600000" imgH="628571" progId="Paint.Picture">
                  <p:embed/>
                </p:oleObj>
              </mc:Choice>
              <mc:Fallback>
                <p:oleObj name="Rastrový obrázek" r:id="rId6" imgW="2600000" imgH="62857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853281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395288" y="1412875"/>
            <a:ext cx="74815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FA4F02"/>
                </a:solidFill>
                <a:latin typeface="Arial" charset="0"/>
              </a:rPr>
              <a:t>KRBV: </a:t>
            </a:r>
          </a:p>
          <a:p>
            <a:pPr eaLnBrk="1" hangingPunct="1"/>
            <a:r>
              <a:rPr lang="cs-CZ" sz="4800" b="1" dirty="0">
                <a:solidFill>
                  <a:srgbClr val="FA4F02"/>
                </a:solidFill>
                <a:latin typeface="Arial" charset="0"/>
              </a:rPr>
              <a:t>Úvod: jarní semestr 2022</a:t>
            </a:r>
          </a:p>
        </p:txBody>
      </p:sp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2271713" y="3203575"/>
          <a:ext cx="98425" cy="1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" name="Rastrový obrázek" r:id="rId8" imgW="25400" imgH="25400" progId="Paint.Picture">
                  <p:embed/>
                </p:oleObj>
              </mc:Choice>
              <mc:Fallback>
                <p:oleObj name="Rastrový obrázek" r:id="rId8" imgW="25400" imgH="2540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203575"/>
                        <a:ext cx="98425" cy="1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2"/>
          <p:cNvGraphicFramePr>
            <a:graphicFrameLocks noChangeAspect="1"/>
          </p:cNvGraphicFramePr>
          <p:nvPr/>
        </p:nvGraphicFramePr>
        <p:xfrm>
          <a:off x="0" y="2997200"/>
          <a:ext cx="46434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" name="Rastrový obrázek" r:id="rId10" imgW="1190476" imgH="600159" progId="Paint.Picture">
                  <p:embed/>
                </p:oleObj>
              </mc:Choice>
              <mc:Fallback>
                <p:oleObj name="Rastrový obrázek" r:id="rId10" imgW="1190476" imgH="600159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97200"/>
                        <a:ext cx="46434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>
            <a:extLst>
              <a:ext uri="{FF2B5EF4-FFF2-40B4-BE49-F238E27FC236}">
                <a16:creationId xmlns:a16="http://schemas.microsoft.com/office/drawing/2014/main" id="{139F2582-EB93-1945-928B-4E77FE76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Studijní texty </a:t>
            </a:r>
            <a:endParaRPr lang="cs-CZ" altLang="cs-CZ" sz="1800">
              <a:solidFill>
                <a:srgbClr val="FA4F02"/>
              </a:solidFill>
              <a:latin typeface="Arial" panose="020B0604020202020204" pitchFamily="34" charset="0"/>
            </a:endParaRP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E94E5DD4-1F91-1A44-911C-54E8FDEA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28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>
                <a:latin typeface="Arial" panose="020B0604020202020204" pitchFamily="34" charset="0"/>
              </a:rPr>
              <a:t>  </a:t>
            </a:r>
            <a:r>
              <a:rPr lang="cs-CZ" altLang="cs-CZ" sz="1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E8142652-D14B-7444-A92C-41412FCDF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687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132" name="Text Box 41">
            <a:extLst>
              <a:ext uri="{FF2B5EF4-FFF2-40B4-BE49-F238E27FC236}">
                <a16:creationId xmlns:a16="http://schemas.microsoft.com/office/drawing/2014/main" id="{51D063FA-C520-BA4A-AE4D-72EC6746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67568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AB60C"/>
                </a:solidFill>
                <a:latin typeface="Arial" panose="020B0604020202020204" pitchFamily="34" charset="0"/>
              </a:rPr>
              <a:t>Gabriela Divišová (ed):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AB60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STRABISMUS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(2. vydání)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u="sng">
              <a:solidFill>
                <a:srgbClr val="F2F2F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Avicenum, 1979</a:t>
            </a:r>
          </a:p>
        </p:txBody>
      </p:sp>
      <p:pic>
        <p:nvPicPr>
          <p:cNvPr id="48139" name="Picture 39">
            <a:extLst>
              <a:ext uri="{FF2B5EF4-FFF2-40B4-BE49-F238E27FC236}">
                <a16:creationId xmlns:a16="http://schemas.microsoft.com/office/drawing/2014/main" id="{7AE28814-7D6D-084C-9EBA-814586D2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9">
            <a:extLst>
              <a:ext uri="{FF2B5EF4-FFF2-40B4-BE49-F238E27FC236}">
                <a16:creationId xmlns:a16="http://schemas.microsoft.com/office/drawing/2014/main" id="{E078CA36-FA22-454E-A222-A6A7D8B8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0">
            <a:extLst>
              <a:ext uri="{FF2B5EF4-FFF2-40B4-BE49-F238E27FC236}">
                <a16:creationId xmlns:a16="http://schemas.microsoft.com/office/drawing/2014/main" id="{386C9795-AD27-0B43-BDBF-8809E8B0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1">
            <a:extLst>
              <a:ext uri="{FF2B5EF4-FFF2-40B4-BE49-F238E27FC236}">
                <a16:creationId xmlns:a16="http://schemas.microsoft.com/office/drawing/2014/main" id="{859082A1-73D0-764F-8F0A-82360ED3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2">
            <a:extLst>
              <a:ext uri="{FF2B5EF4-FFF2-40B4-BE49-F238E27FC236}">
                <a16:creationId xmlns:a16="http://schemas.microsoft.com/office/drawing/2014/main" id="{06CB9555-D030-3548-A4D4-8BAB75E7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3">
            <a:extLst>
              <a:ext uri="{FF2B5EF4-FFF2-40B4-BE49-F238E27FC236}">
                <a16:creationId xmlns:a16="http://schemas.microsoft.com/office/drawing/2014/main" id="{237011C4-2C70-AC40-AD5F-D8697F41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4">
            <a:extLst>
              <a:ext uri="{FF2B5EF4-FFF2-40B4-BE49-F238E27FC236}">
                <a16:creationId xmlns:a16="http://schemas.microsoft.com/office/drawing/2014/main" id="{4153A27F-1E33-1843-BBB4-ACA507E3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5">
            <a:extLst>
              <a:ext uri="{FF2B5EF4-FFF2-40B4-BE49-F238E27FC236}">
                <a16:creationId xmlns:a16="http://schemas.microsoft.com/office/drawing/2014/main" id="{C729477D-1545-0341-9C8A-02615CF1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16">
            <a:extLst>
              <a:ext uri="{FF2B5EF4-FFF2-40B4-BE49-F238E27FC236}">
                <a16:creationId xmlns:a16="http://schemas.microsoft.com/office/drawing/2014/main" id="{FDC0D744-CEB9-D642-926E-EDD7B47B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17">
            <a:extLst>
              <a:ext uri="{FF2B5EF4-FFF2-40B4-BE49-F238E27FC236}">
                <a16:creationId xmlns:a16="http://schemas.microsoft.com/office/drawing/2014/main" id="{64E5056D-19FC-E44D-9E9A-94BE97A4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18">
            <a:extLst>
              <a:ext uri="{FF2B5EF4-FFF2-40B4-BE49-F238E27FC236}">
                <a16:creationId xmlns:a16="http://schemas.microsoft.com/office/drawing/2014/main" id="{D102AB2D-18C9-3A43-8289-543C57E2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19">
            <a:extLst>
              <a:ext uri="{FF2B5EF4-FFF2-40B4-BE49-F238E27FC236}">
                <a16:creationId xmlns:a16="http://schemas.microsoft.com/office/drawing/2014/main" id="{2706DFCB-4CFC-3D4B-8950-14D539EF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Picture 20">
            <a:extLst>
              <a:ext uri="{FF2B5EF4-FFF2-40B4-BE49-F238E27FC236}">
                <a16:creationId xmlns:a16="http://schemas.microsoft.com/office/drawing/2014/main" id="{416DF817-1A81-834B-8410-C63EA914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21">
            <a:extLst>
              <a:ext uri="{FF2B5EF4-FFF2-40B4-BE49-F238E27FC236}">
                <a16:creationId xmlns:a16="http://schemas.microsoft.com/office/drawing/2014/main" id="{F6593A40-09FF-754D-A719-AF9B39DC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22">
            <a:extLst>
              <a:ext uri="{FF2B5EF4-FFF2-40B4-BE49-F238E27FC236}">
                <a16:creationId xmlns:a16="http://schemas.microsoft.com/office/drawing/2014/main" id="{65FDF65A-28F7-B944-84CE-C15C9583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23">
            <a:extLst>
              <a:ext uri="{FF2B5EF4-FFF2-40B4-BE49-F238E27FC236}">
                <a16:creationId xmlns:a16="http://schemas.microsoft.com/office/drawing/2014/main" id="{495A0861-96F6-8A45-9F8B-DD652E3A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24">
            <a:extLst>
              <a:ext uri="{FF2B5EF4-FFF2-40B4-BE49-F238E27FC236}">
                <a16:creationId xmlns:a16="http://schemas.microsoft.com/office/drawing/2014/main" id="{D5258820-B08C-9E44-988E-377DE9BD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25">
            <a:extLst>
              <a:ext uri="{FF2B5EF4-FFF2-40B4-BE49-F238E27FC236}">
                <a16:creationId xmlns:a16="http://schemas.microsoft.com/office/drawing/2014/main" id="{098B24AA-45A1-BA4D-B2C9-7AABB72D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7" name="Picture 26">
            <a:extLst>
              <a:ext uri="{FF2B5EF4-FFF2-40B4-BE49-F238E27FC236}">
                <a16:creationId xmlns:a16="http://schemas.microsoft.com/office/drawing/2014/main" id="{8785B460-DC9B-EE46-B2FA-3C9802B8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Picture 27">
            <a:extLst>
              <a:ext uri="{FF2B5EF4-FFF2-40B4-BE49-F238E27FC236}">
                <a16:creationId xmlns:a16="http://schemas.microsoft.com/office/drawing/2014/main" id="{75B9781C-B51A-BE4C-B08B-6087D971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9" name="Picture 28">
            <a:extLst>
              <a:ext uri="{FF2B5EF4-FFF2-40B4-BE49-F238E27FC236}">
                <a16:creationId xmlns:a16="http://schemas.microsoft.com/office/drawing/2014/main" id="{FFCF012F-33D0-554A-83DE-31C873EB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0" name="Picture 29">
            <a:extLst>
              <a:ext uri="{FF2B5EF4-FFF2-40B4-BE49-F238E27FC236}">
                <a16:creationId xmlns:a16="http://schemas.microsoft.com/office/drawing/2014/main" id="{3BD2A18C-CDE9-4445-8717-DE8AD33F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1" name="Picture 30">
            <a:extLst>
              <a:ext uri="{FF2B5EF4-FFF2-40B4-BE49-F238E27FC236}">
                <a16:creationId xmlns:a16="http://schemas.microsoft.com/office/drawing/2014/main" id="{033C733E-B6FD-FE49-9C70-C3F8A950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2" name="Picture 31">
            <a:extLst>
              <a:ext uri="{FF2B5EF4-FFF2-40B4-BE49-F238E27FC236}">
                <a16:creationId xmlns:a16="http://schemas.microsoft.com/office/drawing/2014/main" id="{9CD8B5F4-36EA-D046-8553-2E020F82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3" name="Picture 32">
            <a:extLst>
              <a:ext uri="{FF2B5EF4-FFF2-40B4-BE49-F238E27FC236}">
                <a16:creationId xmlns:a16="http://schemas.microsoft.com/office/drawing/2014/main" id="{6EDD1B96-6A0A-E548-AD71-5B847030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4" name="Picture 33">
            <a:extLst>
              <a:ext uri="{FF2B5EF4-FFF2-40B4-BE49-F238E27FC236}">
                <a16:creationId xmlns:a16="http://schemas.microsoft.com/office/drawing/2014/main" id="{B031840C-B8BF-474D-B2E7-1CA6A0C1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5" name="Picture 34">
            <a:extLst>
              <a:ext uri="{FF2B5EF4-FFF2-40B4-BE49-F238E27FC236}">
                <a16:creationId xmlns:a16="http://schemas.microsoft.com/office/drawing/2014/main" id="{4104C711-00EF-0146-BE01-2B2DD7E6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6" name="Picture 35">
            <a:extLst>
              <a:ext uri="{FF2B5EF4-FFF2-40B4-BE49-F238E27FC236}">
                <a16:creationId xmlns:a16="http://schemas.microsoft.com/office/drawing/2014/main" id="{F27AE3F3-1289-BE4A-BFDD-69E2E1A9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7" name="Picture 36">
            <a:extLst>
              <a:ext uri="{FF2B5EF4-FFF2-40B4-BE49-F238E27FC236}">
                <a16:creationId xmlns:a16="http://schemas.microsoft.com/office/drawing/2014/main" id="{E2D5D79F-0139-0E48-9289-15DA0304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8" name="Picture 37">
            <a:extLst>
              <a:ext uri="{FF2B5EF4-FFF2-40B4-BE49-F238E27FC236}">
                <a16:creationId xmlns:a16="http://schemas.microsoft.com/office/drawing/2014/main" id="{7C72BC90-415D-FF42-B4CD-10A03508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9" name="Picture 38">
            <a:extLst>
              <a:ext uri="{FF2B5EF4-FFF2-40B4-BE49-F238E27FC236}">
                <a16:creationId xmlns:a16="http://schemas.microsoft.com/office/drawing/2014/main" id="{CDFA1DCE-354A-F34D-B992-B29C2A1C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0" name="Picture 40">
            <a:extLst>
              <a:ext uri="{FF2B5EF4-FFF2-40B4-BE49-F238E27FC236}">
                <a16:creationId xmlns:a16="http://schemas.microsoft.com/office/drawing/2014/main" id="{B0013188-E60C-2E41-952E-7F265E56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1" name="Picture 38">
            <a:extLst>
              <a:ext uri="{FF2B5EF4-FFF2-40B4-BE49-F238E27FC236}">
                <a16:creationId xmlns:a16="http://schemas.microsoft.com/office/drawing/2014/main" id="{0BD80AB2-F181-F948-AB23-40851C51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2" name="Picture 38">
            <a:extLst>
              <a:ext uri="{FF2B5EF4-FFF2-40B4-BE49-F238E27FC236}">
                <a16:creationId xmlns:a16="http://schemas.microsoft.com/office/drawing/2014/main" id="{122AEC3E-0E03-DF41-8A51-D2A0CB78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3" name="Picture 49" descr="Snímek obrazovky 2014-09-04 v 18.52.44.png">
            <a:extLst>
              <a:ext uri="{FF2B5EF4-FFF2-40B4-BE49-F238E27FC236}">
                <a16:creationId xmlns:a16="http://schemas.microsoft.com/office/drawing/2014/main" id="{2E65054A-EF6A-4B4A-B3FC-D8F95F919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1538"/>
            <a:ext cx="276860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>
            <a:extLst>
              <a:ext uri="{FF2B5EF4-FFF2-40B4-BE49-F238E27FC236}">
                <a16:creationId xmlns:a16="http://schemas.microsoft.com/office/drawing/2014/main" id="{41D29D70-99E1-AE46-A316-1C12DE4C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4">
            <a:extLst>
              <a:ext uri="{FF2B5EF4-FFF2-40B4-BE49-F238E27FC236}">
                <a16:creationId xmlns:a16="http://schemas.microsoft.com/office/drawing/2014/main" id="{5ED9A497-7C4A-1A44-AAB5-EDF55379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49" name="Picture 43" descr="BINOCULAR logo fiala-PP.bmp">
            <a:extLst>
              <a:ext uri="{FF2B5EF4-FFF2-40B4-BE49-F238E27FC236}">
                <a16:creationId xmlns:a16="http://schemas.microsoft.com/office/drawing/2014/main" id="{8E6CD8FC-133C-1C47-AFD1-0313BBDFC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Podklad přednášky.bmp">
            <a:extLst>
              <a:ext uri="{FF2B5EF4-FFF2-40B4-BE49-F238E27FC236}">
                <a16:creationId xmlns:a16="http://schemas.microsoft.com/office/drawing/2014/main" id="{A7959EEA-370F-4144-9647-1D6CDB7D7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3" descr="podtext šedý.bmp">
            <a:extLst>
              <a:ext uri="{FF2B5EF4-FFF2-40B4-BE49-F238E27FC236}">
                <a16:creationId xmlns:a16="http://schemas.microsoft.com/office/drawing/2014/main" id="{430C6FCB-68E1-A842-BEFA-101D640053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4" descr="MU logo šedé.bmp">
            <a:extLst>
              <a:ext uri="{FF2B5EF4-FFF2-40B4-BE49-F238E27FC236}">
                <a16:creationId xmlns:a16="http://schemas.microsoft.com/office/drawing/2014/main" id="{3CA91C1C-1A27-414F-B022-974CC3AB3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3" descr="podtext šedý.bmp">
            <a:extLst>
              <a:ext uri="{FF2B5EF4-FFF2-40B4-BE49-F238E27FC236}">
                <a16:creationId xmlns:a16="http://schemas.microsoft.com/office/drawing/2014/main" id="{303C7A6A-2501-E74D-BA4E-F45DF7FFE95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589DBA1A-3782-0A47-81C1-01297A7A3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>
            <a:extLst>
              <a:ext uri="{FF2B5EF4-FFF2-40B4-BE49-F238E27FC236}">
                <a16:creationId xmlns:a16="http://schemas.microsoft.com/office/drawing/2014/main" id="{211839C7-F366-9543-9B92-F370CB1A9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Předmět KLINICKÁ REHABILITACE BV 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7410" name="Text Box 5">
            <a:extLst>
              <a:ext uri="{FF2B5EF4-FFF2-40B4-BE49-F238E27FC236}">
                <a16:creationId xmlns:a16="http://schemas.microsoft.com/office/drawing/2014/main" id="{E6AB6D4C-5440-B847-B94A-FC4D8AA2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67568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cs-CZ" altLang="cs-CZ" sz="1900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900" dirty="0">
                <a:solidFill>
                  <a:srgbClr val="FAB60C"/>
                </a:solidFill>
                <a:latin typeface="Arial" charset="0"/>
              </a:rPr>
              <a:t>ORTOPTIKA - PLEOPTIKA</a:t>
            </a:r>
          </a:p>
          <a:p>
            <a:pPr eaLnBrk="1" hangingPunct="1">
              <a:defRPr/>
            </a:pPr>
            <a:r>
              <a:rPr lang="cs-CZ" altLang="cs-CZ" sz="1900" dirty="0">
                <a:solidFill>
                  <a:srgbClr val="FAB60C"/>
                </a:solidFill>
                <a:latin typeface="Arial" charset="0"/>
              </a:rPr>
              <a:t>kmenový klinický obor  (třísemestrální zkouška &amp; SZZ)</a:t>
            </a:r>
          </a:p>
          <a:p>
            <a:pPr eaLnBrk="1" hangingPunct="1">
              <a:defRPr/>
            </a:pPr>
            <a:endParaRPr lang="cs-CZ" altLang="cs-CZ" sz="1900" dirty="0">
              <a:solidFill>
                <a:srgbClr val="FAB60C"/>
              </a:solidFill>
              <a:latin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altLang="cs-CZ" sz="1800" u="sng" dirty="0">
                <a:solidFill>
                  <a:srgbClr val="FFFFFF"/>
                </a:solidFill>
                <a:latin typeface="Arial" charset="0"/>
              </a:rPr>
              <a:t>přednášky</a:t>
            </a: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navazují na preklinické předměty (binokulární vidění,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    </a:t>
            </a:r>
            <a:r>
              <a:rPr lang="cs-CZ" altLang="cs-CZ" sz="1800" dirty="0" err="1">
                <a:solidFill>
                  <a:srgbClr val="FFFFFF"/>
                </a:solidFill>
                <a:latin typeface="Arial" charset="0"/>
              </a:rPr>
              <a:t>strabologická</a:t>
            </a: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propedeutika) a společně s dalšími klinickými obory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    (</a:t>
            </a:r>
            <a:r>
              <a:rPr lang="cs-CZ" altLang="cs-CZ" sz="1800" dirty="0" err="1">
                <a:solidFill>
                  <a:srgbClr val="FFFFFF"/>
                </a:solidFill>
                <a:latin typeface="Arial" charset="0"/>
              </a:rPr>
              <a:t>strabologie</a:t>
            </a: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FFFFFF"/>
                </a:solidFill>
                <a:latin typeface="Arial" charset="0"/>
              </a:rPr>
              <a:t>neurooftalmologie</a:t>
            </a: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, oční patologie a klinická oftalmologie,   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    psychologie a specifika dětské psychologie, sociologie atd.) vytvářejí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    předpoklady pro úspěšné složení SZZ a následnou postgraduální praxi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800" dirty="0">
              <a:solidFill>
                <a:srgbClr val="FFFFFF"/>
              </a:solidFill>
              <a:latin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altLang="cs-CZ" sz="1800" u="sng" dirty="0">
                <a:solidFill>
                  <a:srgbClr val="FFFFFF"/>
                </a:solidFill>
                <a:latin typeface="Arial" charset="0"/>
              </a:rPr>
              <a:t>semináře &amp; cvičení</a:t>
            </a: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budou probíhat formou individuální dlouhodobé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    pregraduální stáže na pověřeném klinickém pracovišti v terénu</a:t>
            </a:r>
          </a:p>
          <a:p>
            <a:pPr eaLnBrk="1" hangingPunct="1">
              <a:defRPr/>
            </a:pPr>
            <a:endParaRPr lang="cs-CZ" altLang="cs-CZ" sz="800" dirty="0">
              <a:solidFill>
                <a:srgbClr val="FFFFFF"/>
              </a:solidFill>
              <a:latin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altLang="cs-CZ" sz="1800" u="sng" dirty="0">
                <a:solidFill>
                  <a:srgbClr val="FFFFFF"/>
                </a:solidFill>
                <a:latin typeface="Arial" charset="0"/>
              </a:rPr>
              <a:t>písemná semestrální práce &amp; ústní prezentace</a:t>
            </a: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na téma z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    ortoptické a/nebo </a:t>
            </a:r>
            <a:r>
              <a:rPr lang="cs-CZ" altLang="cs-CZ" sz="1800" dirty="0" err="1">
                <a:solidFill>
                  <a:srgbClr val="FFFFFF"/>
                </a:solidFill>
                <a:latin typeface="Arial" charset="0"/>
              </a:rPr>
              <a:t>pleoptické</a:t>
            </a: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metodologie</a:t>
            </a:r>
          </a:p>
          <a:p>
            <a:pPr eaLnBrk="1" hangingPunct="1">
              <a:defRPr/>
            </a:pPr>
            <a:endParaRPr lang="cs-CZ" altLang="cs-CZ" sz="1900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altLang="cs-CZ" sz="1900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altLang="cs-CZ" sz="1900" dirty="0">
              <a:solidFill>
                <a:srgbClr val="FAB60C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AB60C"/>
                </a:solidFill>
                <a:latin typeface="Arial" charset="0"/>
              </a:rPr>
              <a:t> </a:t>
            </a:r>
          </a:p>
        </p:txBody>
      </p:sp>
      <p:pic>
        <p:nvPicPr>
          <p:cNvPr id="17411" name="Picture 42">
            <a:extLst>
              <a:ext uri="{FF2B5EF4-FFF2-40B4-BE49-F238E27FC236}">
                <a16:creationId xmlns:a16="http://schemas.microsoft.com/office/drawing/2014/main" id="{6E987101-F90C-884A-A6CB-802E44EB0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4">
            <a:extLst>
              <a:ext uri="{FF2B5EF4-FFF2-40B4-BE49-F238E27FC236}">
                <a16:creationId xmlns:a16="http://schemas.microsoft.com/office/drawing/2014/main" id="{26476BAE-FF16-034A-91EF-F2874997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17413" name="Picture 43" descr="BINOCULAR logo fiala-PP.bmp">
            <a:extLst>
              <a:ext uri="{FF2B5EF4-FFF2-40B4-BE49-F238E27FC236}">
                <a16:creationId xmlns:a16="http://schemas.microsoft.com/office/drawing/2014/main" id="{7297D9FD-E0B1-3C40-96DD-5301EB2D0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Podklad přednášky.bmp">
            <a:extLst>
              <a:ext uri="{FF2B5EF4-FFF2-40B4-BE49-F238E27FC236}">
                <a16:creationId xmlns:a16="http://schemas.microsoft.com/office/drawing/2014/main" id="{F0432D4C-16AE-6F4B-855E-072303DA1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3" descr="podtext šedý.bmp">
            <a:extLst>
              <a:ext uri="{FF2B5EF4-FFF2-40B4-BE49-F238E27FC236}">
                <a16:creationId xmlns:a16="http://schemas.microsoft.com/office/drawing/2014/main" id="{5CBD283D-9B1E-0545-899D-A8510EF40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4" descr="MU logo šedé.bmp">
            <a:extLst>
              <a:ext uri="{FF2B5EF4-FFF2-40B4-BE49-F238E27FC236}">
                <a16:creationId xmlns:a16="http://schemas.microsoft.com/office/drawing/2014/main" id="{BCE71FC5-BB2C-A443-ACFB-06BF8836A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9">
            <a:extLst>
              <a:ext uri="{FF2B5EF4-FFF2-40B4-BE49-F238E27FC236}">
                <a16:creationId xmlns:a16="http://schemas.microsoft.com/office/drawing/2014/main" id="{BF2CC3ED-89E9-1A42-BBF7-F2363158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9">
            <a:extLst>
              <a:ext uri="{FF2B5EF4-FFF2-40B4-BE49-F238E27FC236}">
                <a16:creationId xmlns:a16="http://schemas.microsoft.com/office/drawing/2014/main" id="{E3327436-27C7-0F46-885B-2F5FF599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>
            <a:extLst>
              <a:ext uri="{FF2B5EF4-FFF2-40B4-BE49-F238E27FC236}">
                <a16:creationId xmlns:a16="http://schemas.microsoft.com/office/drawing/2014/main" id="{90762AF9-D412-6D4E-A9BC-C4B02ACA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>
            <a:extLst>
              <a:ext uri="{FF2B5EF4-FFF2-40B4-BE49-F238E27FC236}">
                <a16:creationId xmlns:a16="http://schemas.microsoft.com/office/drawing/2014/main" id="{7DB1F8F2-90E1-E949-BBCB-F4BD757C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>
            <a:extLst>
              <a:ext uri="{FF2B5EF4-FFF2-40B4-BE49-F238E27FC236}">
                <a16:creationId xmlns:a16="http://schemas.microsoft.com/office/drawing/2014/main" id="{8D82DE82-1914-2644-AA46-AA61092E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3">
            <a:extLst>
              <a:ext uri="{FF2B5EF4-FFF2-40B4-BE49-F238E27FC236}">
                <a16:creationId xmlns:a16="http://schemas.microsoft.com/office/drawing/2014/main" id="{88AD7C58-8A62-F441-95F3-6346488F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4">
            <a:extLst>
              <a:ext uri="{FF2B5EF4-FFF2-40B4-BE49-F238E27FC236}">
                <a16:creationId xmlns:a16="http://schemas.microsoft.com/office/drawing/2014/main" id="{D5F3F4F7-C056-A14E-A994-9EA2B888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5">
            <a:extLst>
              <a:ext uri="{FF2B5EF4-FFF2-40B4-BE49-F238E27FC236}">
                <a16:creationId xmlns:a16="http://schemas.microsoft.com/office/drawing/2014/main" id="{F702D667-C99E-9344-8B9B-46107918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>
            <a:extLst>
              <a:ext uri="{FF2B5EF4-FFF2-40B4-BE49-F238E27FC236}">
                <a16:creationId xmlns:a16="http://schemas.microsoft.com/office/drawing/2014/main" id="{790C5706-7CF9-EA42-9007-52A8064F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7">
            <a:extLst>
              <a:ext uri="{FF2B5EF4-FFF2-40B4-BE49-F238E27FC236}">
                <a16:creationId xmlns:a16="http://schemas.microsoft.com/office/drawing/2014/main" id="{92801A52-5651-B747-9A0A-52381548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8">
            <a:extLst>
              <a:ext uri="{FF2B5EF4-FFF2-40B4-BE49-F238E27FC236}">
                <a16:creationId xmlns:a16="http://schemas.microsoft.com/office/drawing/2014/main" id="{6DDF0CEA-3FB5-954E-AAB7-82FBBCB3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19">
            <a:extLst>
              <a:ext uri="{FF2B5EF4-FFF2-40B4-BE49-F238E27FC236}">
                <a16:creationId xmlns:a16="http://schemas.microsoft.com/office/drawing/2014/main" id="{8F16325B-E8E1-9346-8AF4-6F8177C14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0">
            <a:extLst>
              <a:ext uri="{FF2B5EF4-FFF2-40B4-BE49-F238E27FC236}">
                <a16:creationId xmlns:a16="http://schemas.microsoft.com/office/drawing/2014/main" id="{6F6F19CD-243D-F740-AAD4-9BB36F3C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1">
            <a:extLst>
              <a:ext uri="{FF2B5EF4-FFF2-40B4-BE49-F238E27FC236}">
                <a16:creationId xmlns:a16="http://schemas.microsoft.com/office/drawing/2014/main" id="{A2A85B15-D781-1249-91DD-4F6B8D79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2">
            <a:extLst>
              <a:ext uri="{FF2B5EF4-FFF2-40B4-BE49-F238E27FC236}">
                <a16:creationId xmlns:a16="http://schemas.microsoft.com/office/drawing/2014/main" id="{84035B0B-FE42-BA42-853A-B0D1CAB5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3">
            <a:extLst>
              <a:ext uri="{FF2B5EF4-FFF2-40B4-BE49-F238E27FC236}">
                <a16:creationId xmlns:a16="http://schemas.microsoft.com/office/drawing/2014/main" id="{2E59D923-3E89-CC4E-8813-BEACCCCE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4">
            <a:extLst>
              <a:ext uri="{FF2B5EF4-FFF2-40B4-BE49-F238E27FC236}">
                <a16:creationId xmlns:a16="http://schemas.microsoft.com/office/drawing/2014/main" id="{D9357D5D-33F9-5849-879B-4AC574EF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5">
            <a:extLst>
              <a:ext uri="{FF2B5EF4-FFF2-40B4-BE49-F238E27FC236}">
                <a16:creationId xmlns:a16="http://schemas.microsoft.com/office/drawing/2014/main" id="{6F010256-7CDB-4F42-B7AC-93FB241F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6">
            <a:extLst>
              <a:ext uri="{FF2B5EF4-FFF2-40B4-BE49-F238E27FC236}">
                <a16:creationId xmlns:a16="http://schemas.microsoft.com/office/drawing/2014/main" id="{DEFD8193-4C07-874A-B37A-B85E5D87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7">
            <a:extLst>
              <a:ext uri="{FF2B5EF4-FFF2-40B4-BE49-F238E27FC236}">
                <a16:creationId xmlns:a16="http://schemas.microsoft.com/office/drawing/2014/main" id="{EC4A4463-2350-174F-9DF1-D6266FC0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28">
            <a:extLst>
              <a:ext uri="{FF2B5EF4-FFF2-40B4-BE49-F238E27FC236}">
                <a16:creationId xmlns:a16="http://schemas.microsoft.com/office/drawing/2014/main" id="{8C249EBC-3C79-D043-8383-FB939DD3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29">
            <a:extLst>
              <a:ext uri="{FF2B5EF4-FFF2-40B4-BE49-F238E27FC236}">
                <a16:creationId xmlns:a16="http://schemas.microsoft.com/office/drawing/2014/main" id="{94B3DF03-33D1-254F-87DA-38AEBE21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30">
            <a:extLst>
              <a:ext uri="{FF2B5EF4-FFF2-40B4-BE49-F238E27FC236}">
                <a16:creationId xmlns:a16="http://schemas.microsoft.com/office/drawing/2014/main" id="{FDBAD937-98F2-8D49-8BCA-49828D5D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31">
            <a:extLst>
              <a:ext uri="{FF2B5EF4-FFF2-40B4-BE49-F238E27FC236}">
                <a16:creationId xmlns:a16="http://schemas.microsoft.com/office/drawing/2014/main" id="{1EA0D849-BB57-C540-A848-0521CE40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2">
            <a:extLst>
              <a:ext uri="{FF2B5EF4-FFF2-40B4-BE49-F238E27FC236}">
                <a16:creationId xmlns:a16="http://schemas.microsoft.com/office/drawing/2014/main" id="{47A582F7-7685-3C4A-8A5A-6877EB6C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33">
            <a:extLst>
              <a:ext uri="{FF2B5EF4-FFF2-40B4-BE49-F238E27FC236}">
                <a16:creationId xmlns:a16="http://schemas.microsoft.com/office/drawing/2014/main" id="{656A8F20-FECB-8549-A741-2A54D2E1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34">
            <a:extLst>
              <a:ext uri="{FF2B5EF4-FFF2-40B4-BE49-F238E27FC236}">
                <a16:creationId xmlns:a16="http://schemas.microsoft.com/office/drawing/2014/main" id="{1BFF4302-60DF-0A45-8E2A-A68B9A00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35">
            <a:extLst>
              <a:ext uri="{FF2B5EF4-FFF2-40B4-BE49-F238E27FC236}">
                <a16:creationId xmlns:a16="http://schemas.microsoft.com/office/drawing/2014/main" id="{76D3E9BC-A9B7-884E-9905-9ACCC07B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36">
            <a:extLst>
              <a:ext uri="{FF2B5EF4-FFF2-40B4-BE49-F238E27FC236}">
                <a16:creationId xmlns:a16="http://schemas.microsoft.com/office/drawing/2014/main" id="{F0B59307-56A8-4C41-8D68-11C44F37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6" name="Picture 37">
            <a:extLst>
              <a:ext uri="{FF2B5EF4-FFF2-40B4-BE49-F238E27FC236}">
                <a16:creationId xmlns:a16="http://schemas.microsoft.com/office/drawing/2014/main" id="{426D18A8-630D-FF4E-A911-EA1F8C39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Picture 38">
            <a:extLst>
              <a:ext uri="{FF2B5EF4-FFF2-40B4-BE49-F238E27FC236}">
                <a16:creationId xmlns:a16="http://schemas.microsoft.com/office/drawing/2014/main" id="{07C3B9FB-E996-E143-ADA5-6E400E38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Picture 40">
            <a:extLst>
              <a:ext uri="{FF2B5EF4-FFF2-40B4-BE49-F238E27FC236}">
                <a16:creationId xmlns:a16="http://schemas.microsoft.com/office/drawing/2014/main" id="{DCB3A366-7E5A-C145-9E08-A54A2199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Picture 38">
            <a:extLst>
              <a:ext uri="{FF2B5EF4-FFF2-40B4-BE49-F238E27FC236}">
                <a16:creationId xmlns:a16="http://schemas.microsoft.com/office/drawing/2014/main" id="{2466C7C7-7FA3-2441-B4EF-69CCB578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38">
            <a:extLst>
              <a:ext uri="{FF2B5EF4-FFF2-40B4-BE49-F238E27FC236}">
                <a16:creationId xmlns:a16="http://schemas.microsoft.com/office/drawing/2014/main" id="{EA8EA68A-4E3E-C648-86AD-E1213F6A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podtext šedý.bmp">
            <a:extLst>
              <a:ext uri="{FF2B5EF4-FFF2-40B4-BE49-F238E27FC236}">
                <a16:creationId xmlns:a16="http://schemas.microsoft.com/office/drawing/2014/main" id="{BFC927B8-0966-E342-8183-8BA5F739BBA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C7FE8DD9-53A7-2543-9390-13BC36C44C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>
            <a:extLst>
              <a:ext uri="{FF2B5EF4-FFF2-40B4-BE49-F238E27FC236}">
                <a16:creationId xmlns:a16="http://schemas.microsoft.com/office/drawing/2014/main" id="{B1FCB543-A32D-BB4B-BFD1-BE7B8903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Předmět KLINICKÁ REHABILITACE BV 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7410" name="Text Box 5">
            <a:extLst>
              <a:ext uri="{FF2B5EF4-FFF2-40B4-BE49-F238E27FC236}">
                <a16:creationId xmlns:a16="http://schemas.microsoft.com/office/drawing/2014/main" id="{5F68B565-CBDB-8846-9D9B-F393E8E1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675687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cs-CZ" altLang="cs-CZ" sz="1900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900" dirty="0">
                <a:solidFill>
                  <a:srgbClr val="FAB60C"/>
                </a:solidFill>
                <a:latin typeface="Arial" charset="0"/>
              </a:rPr>
              <a:t>PŘEDNÁŠKY</a:t>
            </a:r>
          </a:p>
          <a:p>
            <a:pPr eaLnBrk="1" hangingPunct="1">
              <a:defRPr/>
            </a:pPr>
            <a:endParaRPr lang="cs-CZ" altLang="cs-CZ" sz="1900" dirty="0">
              <a:solidFill>
                <a:srgbClr val="FAB60C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900" dirty="0">
                <a:solidFill>
                  <a:srgbClr val="FAB60C"/>
                </a:solidFill>
                <a:latin typeface="Arial" charset="0"/>
              </a:rPr>
              <a:t>II. ročník: ortopticko-</a:t>
            </a:r>
            <a:r>
              <a:rPr lang="cs-CZ" altLang="cs-CZ" sz="1900" dirty="0" err="1">
                <a:solidFill>
                  <a:srgbClr val="FAB60C"/>
                </a:solidFill>
                <a:latin typeface="Arial" charset="0"/>
              </a:rPr>
              <a:t>pleoptická</a:t>
            </a:r>
            <a:r>
              <a:rPr lang="cs-CZ" altLang="cs-CZ" sz="1900" dirty="0">
                <a:solidFill>
                  <a:srgbClr val="FAB60C"/>
                </a:solidFill>
                <a:latin typeface="Arial" charset="0"/>
              </a:rPr>
              <a:t> metodologie</a:t>
            </a:r>
          </a:p>
          <a:p>
            <a:pPr eaLnBrk="1" hangingPunct="1">
              <a:defRPr/>
            </a:pPr>
            <a:endParaRPr lang="cs-CZ" altLang="cs-CZ" sz="800" dirty="0">
              <a:solidFill>
                <a:srgbClr val="FAB60C"/>
              </a:solidFill>
              <a:latin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altLang="cs-CZ" sz="1800" dirty="0">
                <a:solidFill>
                  <a:srgbClr val="F2F2F2"/>
                </a:solidFill>
                <a:latin typeface="Arial" charset="0"/>
              </a:rPr>
              <a:t>seznámení s elementárními cvičebními postupy, které obor provádí</a:t>
            </a:r>
          </a:p>
          <a:p>
            <a:pPr eaLnBrk="1" hangingPunct="1">
              <a:defRPr/>
            </a:pPr>
            <a:endParaRPr lang="cs-CZ" altLang="cs-CZ" sz="1900" dirty="0">
              <a:solidFill>
                <a:srgbClr val="FAB60C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900" dirty="0">
                <a:solidFill>
                  <a:srgbClr val="FAB60C"/>
                </a:solidFill>
                <a:latin typeface="Arial" charset="0"/>
              </a:rPr>
              <a:t>III. ročník: klinická ortoptika-</a:t>
            </a:r>
            <a:r>
              <a:rPr lang="cs-CZ" altLang="cs-CZ" sz="1900" dirty="0" err="1">
                <a:solidFill>
                  <a:srgbClr val="FAB60C"/>
                </a:solidFill>
                <a:latin typeface="Arial" charset="0"/>
              </a:rPr>
              <a:t>pleoptika</a:t>
            </a:r>
            <a:endParaRPr lang="cs-CZ" altLang="cs-CZ" sz="1900" dirty="0">
              <a:solidFill>
                <a:srgbClr val="FAB60C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altLang="cs-CZ" sz="800" dirty="0">
              <a:solidFill>
                <a:srgbClr val="FAB60C"/>
              </a:solidFill>
              <a:latin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výklad o plánování, kombinaci a monitorování cvičení u jednotlivých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FFFF"/>
                </a:solidFill>
                <a:latin typeface="Arial" charset="0"/>
              </a:rPr>
              <a:t>     skupin diagnóz a věkových kategorií </a:t>
            </a:r>
            <a:r>
              <a:rPr lang="cs-CZ" altLang="cs-CZ" sz="1800" dirty="0" err="1">
                <a:solidFill>
                  <a:srgbClr val="FFFFFF"/>
                </a:solidFill>
                <a:latin typeface="Arial" charset="0"/>
              </a:rPr>
              <a:t>pacietů</a:t>
            </a:r>
            <a:endParaRPr lang="cs-CZ" altLang="cs-CZ" sz="1800" dirty="0">
              <a:solidFill>
                <a:srgbClr val="FAB60C"/>
              </a:solidFill>
              <a:latin typeface="Arial" charset="0"/>
            </a:endParaRPr>
          </a:p>
        </p:txBody>
      </p:sp>
      <p:pic>
        <p:nvPicPr>
          <p:cNvPr id="19465" name="Picture 39">
            <a:extLst>
              <a:ext uri="{FF2B5EF4-FFF2-40B4-BE49-F238E27FC236}">
                <a16:creationId xmlns:a16="http://schemas.microsoft.com/office/drawing/2014/main" id="{E4DCFF83-DC1E-0F4A-BED5-323415C0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>
            <a:extLst>
              <a:ext uri="{FF2B5EF4-FFF2-40B4-BE49-F238E27FC236}">
                <a16:creationId xmlns:a16="http://schemas.microsoft.com/office/drawing/2014/main" id="{2EEC005D-EA76-1A49-AAFF-E1E9F62D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>
            <a:extLst>
              <a:ext uri="{FF2B5EF4-FFF2-40B4-BE49-F238E27FC236}">
                <a16:creationId xmlns:a16="http://schemas.microsoft.com/office/drawing/2014/main" id="{CA95C134-3371-B54C-AB1D-DDD5151A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>
            <a:extLst>
              <a:ext uri="{FF2B5EF4-FFF2-40B4-BE49-F238E27FC236}">
                <a16:creationId xmlns:a16="http://schemas.microsoft.com/office/drawing/2014/main" id="{2DA50D5E-DE9F-1240-8ADC-81F98A98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>
            <a:extLst>
              <a:ext uri="{FF2B5EF4-FFF2-40B4-BE49-F238E27FC236}">
                <a16:creationId xmlns:a16="http://schemas.microsoft.com/office/drawing/2014/main" id="{B0D21BA0-E8D6-A148-B2F3-0469D702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3">
            <a:extLst>
              <a:ext uri="{FF2B5EF4-FFF2-40B4-BE49-F238E27FC236}">
                <a16:creationId xmlns:a16="http://schemas.microsoft.com/office/drawing/2014/main" id="{48685FAB-BBE5-D34A-81ED-D3440150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4">
            <a:extLst>
              <a:ext uri="{FF2B5EF4-FFF2-40B4-BE49-F238E27FC236}">
                <a16:creationId xmlns:a16="http://schemas.microsoft.com/office/drawing/2014/main" id="{18B40F81-71C6-EE43-AE07-C5B3DAFC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5">
            <a:extLst>
              <a:ext uri="{FF2B5EF4-FFF2-40B4-BE49-F238E27FC236}">
                <a16:creationId xmlns:a16="http://schemas.microsoft.com/office/drawing/2014/main" id="{C373F64D-1A08-1F4C-B80D-E7DB73CF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6">
            <a:extLst>
              <a:ext uri="{FF2B5EF4-FFF2-40B4-BE49-F238E27FC236}">
                <a16:creationId xmlns:a16="http://schemas.microsoft.com/office/drawing/2014/main" id="{C717493A-E8E2-C548-AFE1-D57EE23D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7">
            <a:extLst>
              <a:ext uri="{FF2B5EF4-FFF2-40B4-BE49-F238E27FC236}">
                <a16:creationId xmlns:a16="http://schemas.microsoft.com/office/drawing/2014/main" id="{212E33A5-1EDE-5F4B-87CB-0CEEAC1A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8">
            <a:extLst>
              <a:ext uri="{FF2B5EF4-FFF2-40B4-BE49-F238E27FC236}">
                <a16:creationId xmlns:a16="http://schemas.microsoft.com/office/drawing/2014/main" id="{7456D733-2473-5D40-B456-0FF923C2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19">
            <a:extLst>
              <a:ext uri="{FF2B5EF4-FFF2-40B4-BE49-F238E27FC236}">
                <a16:creationId xmlns:a16="http://schemas.microsoft.com/office/drawing/2014/main" id="{E792DC69-ADF3-E748-A1FA-0B85AA04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0">
            <a:extLst>
              <a:ext uri="{FF2B5EF4-FFF2-40B4-BE49-F238E27FC236}">
                <a16:creationId xmlns:a16="http://schemas.microsoft.com/office/drawing/2014/main" id="{E39F8565-FFF1-0D44-B3A4-A0A50997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1">
            <a:extLst>
              <a:ext uri="{FF2B5EF4-FFF2-40B4-BE49-F238E27FC236}">
                <a16:creationId xmlns:a16="http://schemas.microsoft.com/office/drawing/2014/main" id="{ED062A2A-6DA6-A84A-AF03-1720E634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2">
            <a:extLst>
              <a:ext uri="{FF2B5EF4-FFF2-40B4-BE49-F238E27FC236}">
                <a16:creationId xmlns:a16="http://schemas.microsoft.com/office/drawing/2014/main" id="{B4434E03-4D95-C245-810C-CC965658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3">
            <a:extLst>
              <a:ext uri="{FF2B5EF4-FFF2-40B4-BE49-F238E27FC236}">
                <a16:creationId xmlns:a16="http://schemas.microsoft.com/office/drawing/2014/main" id="{DD8E3168-4EDD-F642-B85F-48C1BA96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4">
            <a:extLst>
              <a:ext uri="{FF2B5EF4-FFF2-40B4-BE49-F238E27FC236}">
                <a16:creationId xmlns:a16="http://schemas.microsoft.com/office/drawing/2014/main" id="{9BFA967D-76F4-D240-B189-7E06FEF5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5">
            <a:extLst>
              <a:ext uri="{FF2B5EF4-FFF2-40B4-BE49-F238E27FC236}">
                <a16:creationId xmlns:a16="http://schemas.microsoft.com/office/drawing/2014/main" id="{AD78C54F-62CB-DF47-B6CA-2AAD87CA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26">
            <a:extLst>
              <a:ext uri="{FF2B5EF4-FFF2-40B4-BE49-F238E27FC236}">
                <a16:creationId xmlns:a16="http://schemas.microsoft.com/office/drawing/2014/main" id="{8CA7732B-7519-D341-B52A-10EFC077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27">
            <a:extLst>
              <a:ext uri="{FF2B5EF4-FFF2-40B4-BE49-F238E27FC236}">
                <a16:creationId xmlns:a16="http://schemas.microsoft.com/office/drawing/2014/main" id="{0585A8B5-0060-C04B-9569-5F686456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28">
            <a:extLst>
              <a:ext uri="{FF2B5EF4-FFF2-40B4-BE49-F238E27FC236}">
                <a16:creationId xmlns:a16="http://schemas.microsoft.com/office/drawing/2014/main" id="{BD99F0F3-A337-7A43-8BEC-F0D832A4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29">
            <a:extLst>
              <a:ext uri="{FF2B5EF4-FFF2-40B4-BE49-F238E27FC236}">
                <a16:creationId xmlns:a16="http://schemas.microsoft.com/office/drawing/2014/main" id="{696EF47B-A5E6-7D45-B090-BE6CABA2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0">
            <a:extLst>
              <a:ext uri="{FF2B5EF4-FFF2-40B4-BE49-F238E27FC236}">
                <a16:creationId xmlns:a16="http://schemas.microsoft.com/office/drawing/2014/main" id="{FFDAB07C-DCC9-8346-A481-DAF792D5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1">
            <a:extLst>
              <a:ext uri="{FF2B5EF4-FFF2-40B4-BE49-F238E27FC236}">
                <a16:creationId xmlns:a16="http://schemas.microsoft.com/office/drawing/2014/main" id="{C050C6D1-12A4-D54F-9681-F3F69498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2">
            <a:extLst>
              <a:ext uri="{FF2B5EF4-FFF2-40B4-BE49-F238E27FC236}">
                <a16:creationId xmlns:a16="http://schemas.microsoft.com/office/drawing/2014/main" id="{10EB0018-B206-E542-88F8-7AB22068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33">
            <a:extLst>
              <a:ext uri="{FF2B5EF4-FFF2-40B4-BE49-F238E27FC236}">
                <a16:creationId xmlns:a16="http://schemas.microsoft.com/office/drawing/2014/main" id="{C89AE752-3070-7243-A711-9A149EEC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34">
            <a:extLst>
              <a:ext uri="{FF2B5EF4-FFF2-40B4-BE49-F238E27FC236}">
                <a16:creationId xmlns:a16="http://schemas.microsoft.com/office/drawing/2014/main" id="{A581BBE5-8156-E44E-A7FE-6213F0A5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35">
            <a:extLst>
              <a:ext uri="{FF2B5EF4-FFF2-40B4-BE49-F238E27FC236}">
                <a16:creationId xmlns:a16="http://schemas.microsoft.com/office/drawing/2014/main" id="{3A80887E-AED7-3843-A3B0-A44C27E95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36">
            <a:extLst>
              <a:ext uri="{FF2B5EF4-FFF2-40B4-BE49-F238E27FC236}">
                <a16:creationId xmlns:a16="http://schemas.microsoft.com/office/drawing/2014/main" id="{A3145E82-5002-AF40-97B6-6CEDE4C7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37">
            <a:extLst>
              <a:ext uri="{FF2B5EF4-FFF2-40B4-BE49-F238E27FC236}">
                <a16:creationId xmlns:a16="http://schemas.microsoft.com/office/drawing/2014/main" id="{0E6257B3-3464-5D4C-9DB3-8655AAF6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38">
            <a:extLst>
              <a:ext uri="{FF2B5EF4-FFF2-40B4-BE49-F238E27FC236}">
                <a16:creationId xmlns:a16="http://schemas.microsoft.com/office/drawing/2014/main" id="{720B670D-2D74-AA46-BFF4-BD25E80E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40">
            <a:extLst>
              <a:ext uri="{FF2B5EF4-FFF2-40B4-BE49-F238E27FC236}">
                <a16:creationId xmlns:a16="http://schemas.microsoft.com/office/drawing/2014/main" id="{41FE3B14-7EB0-A64A-A8F8-C6D6DDDA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38">
            <a:extLst>
              <a:ext uri="{FF2B5EF4-FFF2-40B4-BE49-F238E27FC236}">
                <a16:creationId xmlns:a16="http://schemas.microsoft.com/office/drawing/2014/main" id="{4D128747-B686-A540-A05D-1EA756D9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38">
            <a:extLst>
              <a:ext uri="{FF2B5EF4-FFF2-40B4-BE49-F238E27FC236}">
                <a16:creationId xmlns:a16="http://schemas.microsoft.com/office/drawing/2014/main" id="{18244729-96DE-2A4F-83FC-965210FC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2">
            <a:extLst>
              <a:ext uri="{FF2B5EF4-FFF2-40B4-BE49-F238E27FC236}">
                <a16:creationId xmlns:a16="http://schemas.microsoft.com/office/drawing/2014/main" id="{E9751873-2849-A24C-87A6-8C087196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44">
            <a:extLst>
              <a:ext uri="{FF2B5EF4-FFF2-40B4-BE49-F238E27FC236}">
                <a16:creationId xmlns:a16="http://schemas.microsoft.com/office/drawing/2014/main" id="{31B35117-36C7-9B4B-B919-AA9A41F1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46" name="Picture 43" descr="BINOCULAR logo fiala-PP.bmp">
            <a:extLst>
              <a:ext uri="{FF2B5EF4-FFF2-40B4-BE49-F238E27FC236}">
                <a16:creationId xmlns:a16="http://schemas.microsoft.com/office/drawing/2014/main" id="{FB60F7D7-D875-AB4D-A743-8C1FEA09F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Podklad přednášky.bmp">
            <a:extLst>
              <a:ext uri="{FF2B5EF4-FFF2-40B4-BE49-F238E27FC236}">
                <a16:creationId xmlns:a16="http://schemas.microsoft.com/office/drawing/2014/main" id="{E4D06341-2E5C-0648-B923-186BF6D72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3" descr="podtext šedý.bmp">
            <a:extLst>
              <a:ext uri="{FF2B5EF4-FFF2-40B4-BE49-F238E27FC236}">
                <a16:creationId xmlns:a16="http://schemas.microsoft.com/office/drawing/2014/main" id="{59831E3D-A00A-BD41-AF3B-4E8B8C4331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4" descr="MU logo šedé.bmp">
            <a:extLst>
              <a:ext uri="{FF2B5EF4-FFF2-40B4-BE49-F238E27FC236}">
                <a16:creationId xmlns:a16="http://schemas.microsoft.com/office/drawing/2014/main" id="{B5774499-A694-3348-A8FC-65C086BE10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3" descr="podtext šedý.bmp">
            <a:extLst>
              <a:ext uri="{FF2B5EF4-FFF2-40B4-BE49-F238E27FC236}">
                <a16:creationId xmlns:a16="http://schemas.microsoft.com/office/drawing/2014/main" id="{028D6F05-DE82-684F-9D4A-0D2F98F918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0F69CE50-4F83-814A-BB50-DD2957166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452172" y="1282061"/>
            <a:ext cx="874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 dirty="0">
                <a:solidFill>
                  <a:srgbClr val="FA4F02"/>
                </a:solidFill>
                <a:latin typeface="Arial" charset="0"/>
              </a:rPr>
              <a:t>KRBV v jarním semestru 2021</a:t>
            </a:r>
            <a:endParaRPr lang="cs-CZ" sz="1800" dirty="0">
              <a:latin typeface="Arial" charset="0"/>
            </a:endParaRPr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8675687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cs-CZ" sz="1900" dirty="0"/>
          </a:p>
          <a:p>
            <a:pPr eaLnBrk="1" hangingPunct="1">
              <a:defRPr/>
            </a:pPr>
            <a:r>
              <a:rPr lang="cs-CZ" sz="1900" dirty="0">
                <a:solidFill>
                  <a:srgbClr val="FAB60C"/>
                </a:solidFill>
              </a:rPr>
              <a:t>PŘEDNÁŠKY</a:t>
            </a:r>
          </a:p>
          <a:p>
            <a:pPr eaLnBrk="1" hangingPunct="1">
              <a:defRPr/>
            </a:pPr>
            <a:endParaRPr lang="cs-CZ" sz="1900" dirty="0">
              <a:solidFill>
                <a:srgbClr val="FAB60C"/>
              </a:solidFill>
            </a:endParaRPr>
          </a:p>
          <a:p>
            <a:pPr eaLnBrk="1" hangingPunct="1">
              <a:defRPr/>
            </a:pPr>
            <a:r>
              <a:rPr lang="cs-CZ" sz="1900" dirty="0">
                <a:solidFill>
                  <a:srgbClr val="FAB60C"/>
                </a:solidFill>
              </a:rPr>
              <a:t>II. ročník: ortopticko-</a:t>
            </a:r>
            <a:r>
              <a:rPr lang="cs-CZ" sz="1900" dirty="0" err="1">
                <a:solidFill>
                  <a:srgbClr val="FAB60C"/>
                </a:solidFill>
              </a:rPr>
              <a:t>pleoptická</a:t>
            </a:r>
            <a:r>
              <a:rPr lang="cs-CZ" sz="1900" dirty="0">
                <a:solidFill>
                  <a:srgbClr val="FAB60C"/>
                </a:solidFill>
              </a:rPr>
              <a:t> metodologie</a:t>
            </a:r>
          </a:p>
          <a:p>
            <a:pPr eaLnBrk="1" hangingPunct="1">
              <a:defRPr/>
            </a:pPr>
            <a:endParaRPr lang="cs-CZ" sz="800" dirty="0">
              <a:solidFill>
                <a:srgbClr val="FAB60C"/>
              </a:solidFill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cs-CZ" sz="1800" dirty="0">
                <a:solidFill>
                  <a:schemeClr val="bg1">
                    <a:lumMod val="95000"/>
                  </a:schemeClr>
                </a:solidFill>
              </a:rPr>
              <a:t>přednášky</a:t>
            </a:r>
            <a:r>
              <a:rPr lang="cs-CZ" sz="1800" dirty="0">
                <a:solidFill>
                  <a:srgbClr val="F2F2F2"/>
                </a:solidFill>
              </a:rPr>
              <a:t> sestaveny do bloků (</a:t>
            </a:r>
            <a:r>
              <a:rPr lang="cs-CZ" sz="1800" dirty="0" err="1">
                <a:solidFill>
                  <a:srgbClr val="F2F2F2"/>
                </a:solidFill>
              </a:rPr>
              <a:t>dvoupřednášek</a:t>
            </a:r>
            <a:r>
              <a:rPr lang="cs-CZ" sz="1800" dirty="0">
                <a:solidFill>
                  <a:srgbClr val="F2F2F2"/>
                </a:solidFill>
              </a:rPr>
              <a:t> po 14 dnech) </a:t>
            </a:r>
          </a:p>
          <a:p>
            <a:pPr eaLnBrk="1" hangingPunct="1">
              <a:defRPr/>
            </a:pPr>
            <a:endParaRPr lang="cs-CZ" sz="1800" dirty="0">
              <a:solidFill>
                <a:srgbClr val="F2F2F2"/>
              </a:solidFill>
            </a:endParaRPr>
          </a:p>
          <a:p>
            <a:pPr eaLnBrk="1" hangingPunct="1">
              <a:defRPr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podzimní semestr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Pleoptika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I.: omezování vedoucího oka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Pleoptika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II.: rozvoj amblyopického oka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Ortoptika I.: motorická složka BV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Externí přednáška</a:t>
            </a:r>
          </a:p>
          <a:p>
            <a:pPr eaLnBrk="1" hangingPunct="1">
              <a:defRPr/>
            </a:pPr>
            <a:endParaRPr lang="cs-CZ" sz="800" dirty="0">
              <a:solidFill>
                <a:srgbClr val="F2F2F2"/>
              </a:solidFill>
            </a:endParaRPr>
          </a:p>
          <a:p>
            <a:pPr eaLnBrk="1" hangingPunct="1">
              <a:defRPr/>
            </a:pPr>
            <a:r>
              <a:rPr lang="cs-CZ" sz="1900" dirty="0">
                <a:solidFill>
                  <a:srgbClr val="F2F2F2"/>
                </a:solidFill>
              </a:rPr>
              <a:t>      </a:t>
            </a:r>
            <a:r>
              <a:rPr lang="cs-CZ" sz="1800" u="sng" dirty="0">
                <a:solidFill>
                  <a:srgbClr val="F2F2F2"/>
                </a:solidFill>
              </a:rPr>
              <a:t>jarní semestr</a:t>
            </a:r>
            <a:r>
              <a:rPr lang="cs-CZ" sz="1800" dirty="0">
                <a:solidFill>
                  <a:srgbClr val="F2F2F2"/>
                </a:solidFill>
              </a:rPr>
              <a:t>			Ortoptika II.: senzorická složka BV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F2F2F2"/>
                </a:solidFill>
              </a:rPr>
              <a:t>						</a:t>
            </a:r>
            <a:r>
              <a:rPr lang="cs-CZ" sz="1800" dirty="0" err="1">
                <a:solidFill>
                  <a:srgbClr val="F2F2F2"/>
                </a:solidFill>
              </a:rPr>
              <a:t>Pleoptika</a:t>
            </a:r>
            <a:r>
              <a:rPr lang="cs-CZ" sz="1800" dirty="0">
                <a:solidFill>
                  <a:srgbClr val="F2F2F2"/>
                </a:solidFill>
              </a:rPr>
              <a:t> III.: anomální retinální korespondence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F2F2F2"/>
                </a:solidFill>
              </a:rPr>
              <a:t>						Ortoptika III.: Integrace (VAS &amp; BV)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F2F2F2"/>
                </a:solidFill>
              </a:rPr>
              <a:t>						</a:t>
            </a:r>
            <a:endParaRPr lang="cs-CZ" sz="1900" dirty="0">
              <a:solidFill>
                <a:srgbClr val="FAB60C"/>
              </a:solidFill>
            </a:endParaRPr>
          </a:p>
        </p:txBody>
      </p:sp>
      <p:pic>
        <p:nvPicPr>
          <p:cNvPr id="20489" name="Picture 3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2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2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2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3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3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3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3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Picture 3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9" name="Picture 3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0" name="Picture 4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1" name="Picture 3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3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2">
            <a:extLst>
              <a:ext uri="{FF2B5EF4-FFF2-40B4-BE49-F238E27FC236}">
                <a16:creationId xmlns:a16="http://schemas.microsoft.com/office/drawing/2014/main" id="{3159DC11-2F8B-484B-8A8B-D53891AD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44">
            <a:extLst>
              <a:ext uri="{FF2B5EF4-FFF2-40B4-BE49-F238E27FC236}">
                <a16:creationId xmlns:a16="http://schemas.microsoft.com/office/drawing/2014/main" id="{2D6E7914-73A1-AC4C-BC5E-9C24E4C1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52" name="Picture 43" descr="BINOCULAR logo fiala-PP.bmp">
            <a:extLst>
              <a:ext uri="{FF2B5EF4-FFF2-40B4-BE49-F238E27FC236}">
                <a16:creationId xmlns:a16="http://schemas.microsoft.com/office/drawing/2014/main" id="{DE5F29A3-B811-C845-A724-16A251F9B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Podklad přednášky.bmp">
            <a:extLst>
              <a:ext uri="{FF2B5EF4-FFF2-40B4-BE49-F238E27FC236}">
                <a16:creationId xmlns:a16="http://schemas.microsoft.com/office/drawing/2014/main" id="{49C59D8B-8041-6A4F-9095-264CF8A96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3" descr="podtext šedý.bmp">
            <a:extLst>
              <a:ext uri="{FF2B5EF4-FFF2-40B4-BE49-F238E27FC236}">
                <a16:creationId xmlns:a16="http://schemas.microsoft.com/office/drawing/2014/main" id="{B88125ED-DCF4-7949-A9F2-C35C9871A1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4" descr="MU logo šedé.bmp">
            <a:extLst>
              <a:ext uri="{FF2B5EF4-FFF2-40B4-BE49-F238E27FC236}">
                <a16:creationId xmlns:a16="http://schemas.microsoft.com/office/drawing/2014/main" id="{70582A79-FBCB-DE41-ABEA-7974C0250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3" descr="podtext šedý.bmp">
            <a:extLst>
              <a:ext uri="{FF2B5EF4-FFF2-40B4-BE49-F238E27FC236}">
                <a16:creationId xmlns:a16="http://schemas.microsoft.com/office/drawing/2014/main" id="{AEDB1CA6-D3B9-3E44-B6E2-A22AAE3AEB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6B1DFE33-6835-9B48-830E-955ED9ABE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2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>
            <a:extLst>
              <a:ext uri="{FF2B5EF4-FFF2-40B4-BE49-F238E27FC236}">
                <a16:creationId xmlns:a16="http://schemas.microsoft.com/office/drawing/2014/main" id="{B7C6B0DE-2F8B-A54D-A20A-262250399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Studijní texty </a:t>
            </a:r>
            <a:endParaRPr lang="cs-CZ" altLang="cs-CZ" sz="1800">
              <a:solidFill>
                <a:srgbClr val="FA4F02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125D0D30-2953-6740-BAA2-D7D5408B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28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>
                <a:latin typeface="Arial" panose="020B0604020202020204" pitchFamily="34" charset="0"/>
              </a:rPr>
              <a:t>  </a:t>
            </a:r>
            <a:r>
              <a:rPr lang="cs-CZ" altLang="cs-CZ" sz="1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76797D5C-09AD-424B-97ED-71E2D757F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687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502" name="Text Box 41">
            <a:extLst>
              <a:ext uri="{FF2B5EF4-FFF2-40B4-BE49-F238E27FC236}">
                <a16:creationId xmlns:a16="http://schemas.microsoft.com/office/drawing/2014/main" id="{60E5F468-F5A9-EF4E-914D-490E8D181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675687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>
                <a:solidFill>
                  <a:srgbClr val="FAB60C"/>
                </a:solidFill>
              </a:rPr>
              <a:t>David </a:t>
            </a:r>
            <a:r>
              <a:rPr lang="cs-CZ" dirty="0" err="1">
                <a:solidFill>
                  <a:srgbClr val="FAB60C"/>
                </a:solidFill>
              </a:rPr>
              <a:t>Stidwill</a:t>
            </a:r>
            <a:r>
              <a:rPr lang="cs-CZ" dirty="0">
                <a:solidFill>
                  <a:srgbClr val="FAB60C"/>
                </a:solidFill>
              </a:rPr>
              <a:t>:</a:t>
            </a:r>
          </a:p>
          <a:p>
            <a:pPr eaLnBrk="1" hangingPunct="1">
              <a:defRPr/>
            </a:pPr>
            <a:endParaRPr lang="cs-CZ" dirty="0">
              <a:solidFill>
                <a:srgbClr val="FAB60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ORTOPTIC ASSESMENT &amp;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MANAGEMENT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(2nd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edition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) </a:t>
            </a:r>
          </a:p>
          <a:p>
            <a:pPr eaLnBrk="1" hangingPunct="1">
              <a:defRPr/>
            </a:pPr>
            <a:endParaRPr lang="cs-CZ" sz="800" u="sng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Blackwell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Science 1998</a:t>
            </a:r>
          </a:p>
        </p:txBody>
      </p:sp>
      <p:pic>
        <p:nvPicPr>
          <p:cNvPr id="37899" name="Picture 39">
            <a:extLst>
              <a:ext uri="{FF2B5EF4-FFF2-40B4-BE49-F238E27FC236}">
                <a16:creationId xmlns:a16="http://schemas.microsoft.com/office/drawing/2014/main" id="{9E2371FB-F5D5-B146-BD75-7D8C2FB7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9">
            <a:extLst>
              <a:ext uri="{FF2B5EF4-FFF2-40B4-BE49-F238E27FC236}">
                <a16:creationId xmlns:a16="http://schemas.microsoft.com/office/drawing/2014/main" id="{A4E75069-00DD-E448-9DD9-5B3355AC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0">
            <a:extLst>
              <a:ext uri="{FF2B5EF4-FFF2-40B4-BE49-F238E27FC236}">
                <a16:creationId xmlns:a16="http://schemas.microsoft.com/office/drawing/2014/main" id="{129855F7-7C8A-A64B-AFA2-D168313F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1">
            <a:extLst>
              <a:ext uri="{FF2B5EF4-FFF2-40B4-BE49-F238E27FC236}">
                <a16:creationId xmlns:a16="http://schemas.microsoft.com/office/drawing/2014/main" id="{885CB2D7-9DD8-7341-8293-B646D2EB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2">
            <a:extLst>
              <a:ext uri="{FF2B5EF4-FFF2-40B4-BE49-F238E27FC236}">
                <a16:creationId xmlns:a16="http://schemas.microsoft.com/office/drawing/2014/main" id="{5BB10503-0F91-BE41-96D2-A832E6AC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3">
            <a:extLst>
              <a:ext uri="{FF2B5EF4-FFF2-40B4-BE49-F238E27FC236}">
                <a16:creationId xmlns:a16="http://schemas.microsoft.com/office/drawing/2014/main" id="{E5C7F52B-D537-5948-952C-589AF800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4">
            <a:extLst>
              <a:ext uri="{FF2B5EF4-FFF2-40B4-BE49-F238E27FC236}">
                <a16:creationId xmlns:a16="http://schemas.microsoft.com/office/drawing/2014/main" id="{5EFBB719-FC3A-9E44-9725-ECBC15D8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5">
            <a:extLst>
              <a:ext uri="{FF2B5EF4-FFF2-40B4-BE49-F238E27FC236}">
                <a16:creationId xmlns:a16="http://schemas.microsoft.com/office/drawing/2014/main" id="{D06691E6-F6D6-4741-B36D-46860FD4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6">
            <a:extLst>
              <a:ext uri="{FF2B5EF4-FFF2-40B4-BE49-F238E27FC236}">
                <a16:creationId xmlns:a16="http://schemas.microsoft.com/office/drawing/2014/main" id="{08CF00A5-E5CE-8843-B3C2-F2B77621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17">
            <a:extLst>
              <a:ext uri="{FF2B5EF4-FFF2-40B4-BE49-F238E27FC236}">
                <a16:creationId xmlns:a16="http://schemas.microsoft.com/office/drawing/2014/main" id="{03DDD088-C3E9-5247-9A4D-FC949BF7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18">
            <a:extLst>
              <a:ext uri="{FF2B5EF4-FFF2-40B4-BE49-F238E27FC236}">
                <a16:creationId xmlns:a16="http://schemas.microsoft.com/office/drawing/2014/main" id="{EAA8AB36-9C34-5D46-926E-C3E0B887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19">
            <a:extLst>
              <a:ext uri="{FF2B5EF4-FFF2-40B4-BE49-F238E27FC236}">
                <a16:creationId xmlns:a16="http://schemas.microsoft.com/office/drawing/2014/main" id="{E0A1B425-DC41-094F-B5D5-DA1CA73D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0">
            <a:extLst>
              <a:ext uri="{FF2B5EF4-FFF2-40B4-BE49-F238E27FC236}">
                <a16:creationId xmlns:a16="http://schemas.microsoft.com/office/drawing/2014/main" id="{A920EC3C-4839-394B-9D7B-D5761A05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1">
            <a:extLst>
              <a:ext uri="{FF2B5EF4-FFF2-40B4-BE49-F238E27FC236}">
                <a16:creationId xmlns:a16="http://schemas.microsoft.com/office/drawing/2014/main" id="{ABF50B2D-8EAF-7441-A9A9-250A43F4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2">
            <a:extLst>
              <a:ext uri="{FF2B5EF4-FFF2-40B4-BE49-F238E27FC236}">
                <a16:creationId xmlns:a16="http://schemas.microsoft.com/office/drawing/2014/main" id="{B4C6039F-8F17-3945-A476-89DAC3C7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3">
            <a:extLst>
              <a:ext uri="{FF2B5EF4-FFF2-40B4-BE49-F238E27FC236}">
                <a16:creationId xmlns:a16="http://schemas.microsoft.com/office/drawing/2014/main" id="{8970D34D-CDE6-E64F-AEB9-5F4E9FB9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4">
            <a:extLst>
              <a:ext uri="{FF2B5EF4-FFF2-40B4-BE49-F238E27FC236}">
                <a16:creationId xmlns:a16="http://schemas.microsoft.com/office/drawing/2014/main" id="{868FDD3B-2C7A-9140-B9A4-28AF7192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5">
            <a:extLst>
              <a:ext uri="{FF2B5EF4-FFF2-40B4-BE49-F238E27FC236}">
                <a16:creationId xmlns:a16="http://schemas.microsoft.com/office/drawing/2014/main" id="{B80C3F2B-5EE6-5146-BAAF-80B822F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Picture 26">
            <a:extLst>
              <a:ext uri="{FF2B5EF4-FFF2-40B4-BE49-F238E27FC236}">
                <a16:creationId xmlns:a16="http://schemas.microsoft.com/office/drawing/2014/main" id="{7D98BF82-1DD0-6440-99A1-A1F7CF40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8" name="Picture 27">
            <a:extLst>
              <a:ext uri="{FF2B5EF4-FFF2-40B4-BE49-F238E27FC236}">
                <a16:creationId xmlns:a16="http://schemas.microsoft.com/office/drawing/2014/main" id="{DFE4BEDB-51B0-BA46-87DC-D1D4E11F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9" name="Picture 28">
            <a:extLst>
              <a:ext uri="{FF2B5EF4-FFF2-40B4-BE49-F238E27FC236}">
                <a16:creationId xmlns:a16="http://schemas.microsoft.com/office/drawing/2014/main" id="{C8E3BCDC-D4CA-924F-A195-408B5321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0" name="Picture 29">
            <a:extLst>
              <a:ext uri="{FF2B5EF4-FFF2-40B4-BE49-F238E27FC236}">
                <a16:creationId xmlns:a16="http://schemas.microsoft.com/office/drawing/2014/main" id="{3B004F20-412A-6F4A-8373-7F49FEE5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Picture 30">
            <a:extLst>
              <a:ext uri="{FF2B5EF4-FFF2-40B4-BE49-F238E27FC236}">
                <a16:creationId xmlns:a16="http://schemas.microsoft.com/office/drawing/2014/main" id="{1F7344D2-CC28-6045-9D6A-60076F1C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2" name="Picture 31">
            <a:extLst>
              <a:ext uri="{FF2B5EF4-FFF2-40B4-BE49-F238E27FC236}">
                <a16:creationId xmlns:a16="http://schemas.microsoft.com/office/drawing/2014/main" id="{9F3956C2-B133-6147-8230-C088C4E9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3" name="Picture 32">
            <a:extLst>
              <a:ext uri="{FF2B5EF4-FFF2-40B4-BE49-F238E27FC236}">
                <a16:creationId xmlns:a16="http://schemas.microsoft.com/office/drawing/2014/main" id="{FC1AA929-4CCC-924A-A7E3-3BE508C8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4" name="Picture 33">
            <a:extLst>
              <a:ext uri="{FF2B5EF4-FFF2-40B4-BE49-F238E27FC236}">
                <a16:creationId xmlns:a16="http://schemas.microsoft.com/office/drawing/2014/main" id="{F19B5CE1-5EFC-AD41-ACB6-508333D0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5" name="Picture 34">
            <a:extLst>
              <a:ext uri="{FF2B5EF4-FFF2-40B4-BE49-F238E27FC236}">
                <a16:creationId xmlns:a16="http://schemas.microsoft.com/office/drawing/2014/main" id="{A658D3AD-51ED-8544-9BB6-5676F3FE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6" name="Picture 35">
            <a:extLst>
              <a:ext uri="{FF2B5EF4-FFF2-40B4-BE49-F238E27FC236}">
                <a16:creationId xmlns:a16="http://schemas.microsoft.com/office/drawing/2014/main" id="{2047C1A9-7B1E-D846-88E3-266E5F9B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7" name="Picture 36">
            <a:extLst>
              <a:ext uri="{FF2B5EF4-FFF2-40B4-BE49-F238E27FC236}">
                <a16:creationId xmlns:a16="http://schemas.microsoft.com/office/drawing/2014/main" id="{6677A65E-CEB8-5A4C-AD95-FB16CB50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8" name="Picture 37">
            <a:extLst>
              <a:ext uri="{FF2B5EF4-FFF2-40B4-BE49-F238E27FC236}">
                <a16:creationId xmlns:a16="http://schemas.microsoft.com/office/drawing/2014/main" id="{EBAA5097-A559-8347-B3EC-758A1C7F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9" name="Picture 38">
            <a:extLst>
              <a:ext uri="{FF2B5EF4-FFF2-40B4-BE49-F238E27FC236}">
                <a16:creationId xmlns:a16="http://schemas.microsoft.com/office/drawing/2014/main" id="{3A782E40-6FF4-C442-8A49-FE349B24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0" name="Picture 40">
            <a:extLst>
              <a:ext uri="{FF2B5EF4-FFF2-40B4-BE49-F238E27FC236}">
                <a16:creationId xmlns:a16="http://schemas.microsoft.com/office/drawing/2014/main" id="{72C39FF7-DA21-9747-8478-CA172C51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38">
            <a:extLst>
              <a:ext uri="{FF2B5EF4-FFF2-40B4-BE49-F238E27FC236}">
                <a16:creationId xmlns:a16="http://schemas.microsoft.com/office/drawing/2014/main" id="{CCC8C073-B378-264F-AD5C-BC622B65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38">
            <a:extLst>
              <a:ext uri="{FF2B5EF4-FFF2-40B4-BE49-F238E27FC236}">
                <a16:creationId xmlns:a16="http://schemas.microsoft.com/office/drawing/2014/main" id="{7E1A6709-E565-134E-81B4-4D857C320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3" name="Picture 1" descr="Snímek obrazovky 2014-08-23 v 21.24.05.png">
            <a:extLst>
              <a:ext uri="{FF2B5EF4-FFF2-40B4-BE49-F238E27FC236}">
                <a16:creationId xmlns:a16="http://schemas.microsoft.com/office/drawing/2014/main" id="{3D6442BB-F105-4644-BE18-E8D8148C7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2128838"/>
            <a:ext cx="3054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4" name="Picture 2" descr="Snímek obrazovky 2014-08-23 v 21.24.16.png">
            <a:extLst>
              <a:ext uri="{FF2B5EF4-FFF2-40B4-BE49-F238E27FC236}">
                <a16:creationId xmlns:a16="http://schemas.microsoft.com/office/drawing/2014/main" id="{4B04EADA-B74F-1140-9B1C-58AC11FF4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081588"/>
            <a:ext cx="30543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2">
            <a:extLst>
              <a:ext uri="{FF2B5EF4-FFF2-40B4-BE49-F238E27FC236}">
                <a16:creationId xmlns:a16="http://schemas.microsoft.com/office/drawing/2014/main" id="{5F9E8E56-E0D4-A747-90B0-31CE37E0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44">
            <a:extLst>
              <a:ext uri="{FF2B5EF4-FFF2-40B4-BE49-F238E27FC236}">
                <a16:creationId xmlns:a16="http://schemas.microsoft.com/office/drawing/2014/main" id="{81BACD6B-001F-864E-8A9D-E26142B14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50" name="Picture 43" descr="BINOCULAR logo fiala-PP.bmp">
            <a:extLst>
              <a:ext uri="{FF2B5EF4-FFF2-40B4-BE49-F238E27FC236}">
                <a16:creationId xmlns:a16="http://schemas.microsoft.com/office/drawing/2014/main" id="{A0F8BEE5-18EA-A241-8552-6ED70BDBE9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Podklad přednášky.bmp">
            <a:extLst>
              <a:ext uri="{FF2B5EF4-FFF2-40B4-BE49-F238E27FC236}">
                <a16:creationId xmlns:a16="http://schemas.microsoft.com/office/drawing/2014/main" id="{B0A31A9D-0BAE-4D4B-9B0D-FD43BF2220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3" descr="podtext šedý.bmp">
            <a:extLst>
              <a:ext uri="{FF2B5EF4-FFF2-40B4-BE49-F238E27FC236}">
                <a16:creationId xmlns:a16="http://schemas.microsoft.com/office/drawing/2014/main" id="{08B753F6-3713-B84C-9648-712EA8478C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4" descr="MU logo šedé.bmp">
            <a:extLst>
              <a:ext uri="{FF2B5EF4-FFF2-40B4-BE49-F238E27FC236}">
                <a16:creationId xmlns:a16="http://schemas.microsoft.com/office/drawing/2014/main" id="{8C1A4B82-991D-F841-A921-2A36CCCD69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3" descr="podtext šedý.bmp">
            <a:extLst>
              <a:ext uri="{FF2B5EF4-FFF2-40B4-BE49-F238E27FC236}">
                <a16:creationId xmlns:a16="http://schemas.microsoft.com/office/drawing/2014/main" id="{44F9980C-4FB3-1E4A-94FA-E0250778FAE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B341522A-4D3D-1D4D-AADA-C7127C554C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>
            <a:extLst>
              <a:ext uri="{FF2B5EF4-FFF2-40B4-BE49-F238E27FC236}">
                <a16:creationId xmlns:a16="http://schemas.microsoft.com/office/drawing/2014/main" id="{FED2E7FB-0CEC-144E-9693-EC36AA73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Studijní texty </a:t>
            </a:r>
            <a:endParaRPr lang="cs-CZ" altLang="cs-CZ" sz="1800">
              <a:solidFill>
                <a:srgbClr val="FA4F02"/>
              </a:solidFill>
              <a:latin typeface="Arial" panose="020B0604020202020204" pitchFamily="34" charset="0"/>
            </a:endParaRPr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id="{1905188E-AA1A-B74D-9DD9-F55AF57F8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28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>
                <a:latin typeface="Arial" panose="020B0604020202020204" pitchFamily="34" charset="0"/>
              </a:rPr>
              <a:t>  </a:t>
            </a:r>
            <a:r>
              <a:rPr lang="cs-CZ" altLang="cs-CZ" sz="1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7DE6F2F0-6578-9B4C-92AE-68972613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687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502" name="Text Box 41">
            <a:extLst>
              <a:ext uri="{FF2B5EF4-FFF2-40B4-BE49-F238E27FC236}">
                <a16:creationId xmlns:a16="http://schemas.microsoft.com/office/drawing/2014/main" id="{6B7B428D-5739-5346-BE0B-2627AAB7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6756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err="1">
                <a:solidFill>
                  <a:srgbClr val="FAB60C"/>
                </a:solidFill>
              </a:rPr>
              <a:t>Mitchell</a:t>
            </a:r>
            <a:r>
              <a:rPr lang="cs-CZ" dirty="0">
                <a:solidFill>
                  <a:srgbClr val="FAB60C"/>
                </a:solidFill>
              </a:rPr>
              <a:t> </a:t>
            </a:r>
            <a:r>
              <a:rPr lang="cs-CZ" dirty="0" err="1">
                <a:solidFill>
                  <a:srgbClr val="FAB60C"/>
                </a:solidFill>
              </a:rPr>
              <a:t>Scheimann</a:t>
            </a:r>
            <a:r>
              <a:rPr lang="cs-CZ" dirty="0">
                <a:solidFill>
                  <a:srgbClr val="FAB60C"/>
                </a:solidFill>
              </a:rPr>
              <a:t>, </a:t>
            </a:r>
            <a:r>
              <a:rPr lang="cs-CZ" dirty="0" err="1">
                <a:solidFill>
                  <a:srgbClr val="FAB60C"/>
                </a:solidFill>
              </a:rPr>
              <a:t>Bruce</a:t>
            </a:r>
            <a:r>
              <a:rPr lang="cs-CZ" dirty="0">
                <a:solidFill>
                  <a:srgbClr val="FAB60C"/>
                </a:solidFill>
              </a:rPr>
              <a:t> </a:t>
            </a:r>
            <a:r>
              <a:rPr lang="cs-CZ" dirty="0" err="1">
                <a:solidFill>
                  <a:srgbClr val="FAB60C"/>
                </a:solidFill>
              </a:rPr>
              <a:t>Wick</a:t>
            </a:r>
            <a:r>
              <a:rPr lang="cs-CZ" dirty="0">
                <a:solidFill>
                  <a:srgbClr val="FAB60C"/>
                </a:solidFill>
              </a:rPr>
              <a:t>: </a:t>
            </a:r>
          </a:p>
          <a:p>
            <a:pPr eaLnBrk="1" hangingPunct="1">
              <a:defRPr/>
            </a:pPr>
            <a:endParaRPr lang="cs-CZ" dirty="0">
              <a:solidFill>
                <a:srgbClr val="FAB60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CLINICAL MANAGEMENT OF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BINOCULAR VISION</a:t>
            </a:r>
          </a:p>
          <a:p>
            <a:pPr eaLnBrk="1" hangingPunct="1">
              <a:defRPr/>
            </a:pP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Heterophoric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Accommodative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and </a:t>
            </a:r>
          </a:p>
          <a:p>
            <a:pPr eaLnBrk="1" hangingPunct="1">
              <a:defRPr/>
            </a:pP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Eye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Movement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Disorders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(4th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edition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) </a:t>
            </a:r>
          </a:p>
          <a:p>
            <a:pPr eaLnBrk="1" hangingPunct="1">
              <a:defRPr/>
            </a:pPr>
            <a:endParaRPr lang="cs-CZ" sz="800" u="sng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Lippincott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Williams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&amp; Wilkins 2013</a:t>
            </a:r>
          </a:p>
        </p:txBody>
      </p:sp>
      <p:pic>
        <p:nvPicPr>
          <p:cNvPr id="39947" name="Picture 39">
            <a:extLst>
              <a:ext uri="{FF2B5EF4-FFF2-40B4-BE49-F238E27FC236}">
                <a16:creationId xmlns:a16="http://schemas.microsoft.com/office/drawing/2014/main" id="{67B37C3A-2734-1A43-B308-E6415889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9">
            <a:extLst>
              <a:ext uri="{FF2B5EF4-FFF2-40B4-BE49-F238E27FC236}">
                <a16:creationId xmlns:a16="http://schemas.microsoft.com/office/drawing/2014/main" id="{2C4E5EEB-4805-A949-ACF9-019D5340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0">
            <a:extLst>
              <a:ext uri="{FF2B5EF4-FFF2-40B4-BE49-F238E27FC236}">
                <a16:creationId xmlns:a16="http://schemas.microsoft.com/office/drawing/2014/main" id="{4A0C4748-C6AC-F24E-BB54-1224BB512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1">
            <a:extLst>
              <a:ext uri="{FF2B5EF4-FFF2-40B4-BE49-F238E27FC236}">
                <a16:creationId xmlns:a16="http://schemas.microsoft.com/office/drawing/2014/main" id="{4752AA80-ADFA-B848-9FAB-5463867A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2">
            <a:extLst>
              <a:ext uri="{FF2B5EF4-FFF2-40B4-BE49-F238E27FC236}">
                <a16:creationId xmlns:a16="http://schemas.microsoft.com/office/drawing/2014/main" id="{1C0EC2E0-7D01-714E-A6C6-8DFCDBB4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3">
            <a:extLst>
              <a:ext uri="{FF2B5EF4-FFF2-40B4-BE49-F238E27FC236}">
                <a16:creationId xmlns:a16="http://schemas.microsoft.com/office/drawing/2014/main" id="{F72AF6AA-E533-C145-8CDD-1676D4D6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4">
            <a:extLst>
              <a:ext uri="{FF2B5EF4-FFF2-40B4-BE49-F238E27FC236}">
                <a16:creationId xmlns:a16="http://schemas.microsoft.com/office/drawing/2014/main" id="{DD165D01-7DF2-814F-A59C-EE5897D9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5">
            <a:extLst>
              <a:ext uri="{FF2B5EF4-FFF2-40B4-BE49-F238E27FC236}">
                <a16:creationId xmlns:a16="http://schemas.microsoft.com/office/drawing/2014/main" id="{05CE148D-A3CB-724D-AF16-EBBF9877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16">
            <a:extLst>
              <a:ext uri="{FF2B5EF4-FFF2-40B4-BE49-F238E27FC236}">
                <a16:creationId xmlns:a16="http://schemas.microsoft.com/office/drawing/2014/main" id="{5D2BBC0C-253A-F640-BBE4-513DAB9F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17">
            <a:extLst>
              <a:ext uri="{FF2B5EF4-FFF2-40B4-BE49-F238E27FC236}">
                <a16:creationId xmlns:a16="http://schemas.microsoft.com/office/drawing/2014/main" id="{DFBDEB8E-BD99-0546-8298-C2D08FB4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18">
            <a:extLst>
              <a:ext uri="{FF2B5EF4-FFF2-40B4-BE49-F238E27FC236}">
                <a16:creationId xmlns:a16="http://schemas.microsoft.com/office/drawing/2014/main" id="{37ABDF97-0860-7B43-B206-B96DE695B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19">
            <a:extLst>
              <a:ext uri="{FF2B5EF4-FFF2-40B4-BE49-F238E27FC236}">
                <a16:creationId xmlns:a16="http://schemas.microsoft.com/office/drawing/2014/main" id="{E6F4D297-80F5-654A-97AF-351DFCC3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20">
            <a:extLst>
              <a:ext uri="{FF2B5EF4-FFF2-40B4-BE49-F238E27FC236}">
                <a16:creationId xmlns:a16="http://schemas.microsoft.com/office/drawing/2014/main" id="{0F1E1F47-D6BE-664A-B93C-222081B9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21">
            <a:extLst>
              <a:ext uri="{FF2B5EF4-FFF2-40B4-BE49-F238E27FC236}">
                <a16:creationId xmlns:a16="http://schemas.microsoft.com/office/drawing/2014/main" id="{03EDF155-488C-C645-90B3-5407CC52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22">
            <a:extLst>
              <a:ext uri="{FF2B5EF4-FFF2-40B4-BE49-F238E27FC236}">
                <a16:creationId xmlns:a16="http://schemas.microsoft.com/office/drawing/2014/main" id="{E1ABF2DC-A4AB-984C-A896-C3715613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23">
            <a:extLst>
              <a:ext uri="{FF2B5EF4-FFF2-40B4-BE49-F238E27FC236}">
                <a16:creationId xmlns:a16="http://schemas.microsoft.com/office/drawing/2014/main" id="{87BEA3A9-2F05-8440-A4DE-07C6AEFA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24">
            <a:extLst>
              <a:ext uri="{FF2B5EF4-FFF2-40B4-BE49-F238E27FC236}">
                <a16:creationId xmlns:a16="http://schemas.microsoft.com/office/drawing/2014/main" id="{8F22F9FC-19EB-644B-90F5-DABF47B1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Picture 25">
            <a:extLst>
              <a:ext uri="{FF2B5EF4-FFF2-40B4-BE49-F238E27FC236}">
                <a16:creationId xmlns:a16="http://schemas.microsoft.com/office/drawing/2014/main" id="{1ABB19A1-22F6-5349-925C-EE603481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26">
            <a:extLst>
              <a:ext uri="{FF2B5EF4-FFF2-40B4-BE49-F238E27FC236}">
                <a16:creationId xmlns:a16="http://schemas.microsoft.com/office/drawing/2014/main" id="{818D0311-6E0F-6B42-9B63-B413E852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Picture 27">
            <a:extLst>
              <a:ext uri="{FF2B5EF4-FFF2-40B4-BE49-F238E27FC236}">
                <a16:creationId xmlns:a16="http://schemas.microsoft.com/office/drawing/2014/main" id="{F59DF728-A4FF-7A48-857B-A24E2FB6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7" name="Picture 28">
            <a:extLst>
              <a:ext uri="{FF2B5EF4-FFF2-40B4-BE49-F238E27FC236}">
                <a16:creationId xmlns:a16="http://schemas.microsoft.com/office/drawing/2014/main" id="{F82C38CE-ADBC-7F4D-8F33-40429190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8" name="Picture 29">
            <a:extLst>
              <a:ext uri="{FF2B5EF4-FFF2-40B4-BE49-F238E27FC236}">
                <a16:creationId xmlns:a16="http://schemas.microsoft.com/office/drawing/2014/main" id="{62B1EFFD-8D59-1642-A774-829D446F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9" name="Picture 30">
            <a:extLst>
              <a:ext uri="{FF2B5EF4-FFF2-40B4-BE49-F238E27FC236}">
                <a16:creationId xmlns:a16="http://schemas.microsoft.com/office/drawing/2014/main" id="{11BC9E00-9F28-0846-802F-365F5BD4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0" name="Picture 31">
            <a:extLst>
              <a:ext uri="{FF2B5EF4-FFF2-40B4-BE49-F238E27FC236}">
                <a16:creationId xmlns:a16="http://schemas.microsoft.com/office/drawing/2014/main" id="{248DCD52-3CF5-CA45-9E30-E257EEB7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1" name="Picture 32">
            <a:extLst>
              <a:ext uri="{FF2B5EF4-FFF2-40B4-BE49-F238E27FC236}">
                <a16:creationId xmlns:a16="http://schemas.microsoft.com/office/drawing/2014/main" id="{5107AAB9-A51B-0645-B1E4-97BC3F5F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2" name="Picture 33">
            <a:extLst>
              <a:ext uri="{FF2B5EF4-FFF2-40B4-BE49-F238E27FC236}">
                <a16:creationId xmlns:a16="http://schemas.microsoft.com/office/drawing/2014/main" id="{92DBBCFE-FF3C-5443-853B-D802D9EE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3" name="Picture 34">
            <a:extLst>
              <a:ext uri="{FF2B5EF4-FFF2-40B4-BE49-F238E27FC236}">
                <a16:creationId xmlns:a16="http://schemas.microsoft.com/office/drawing/2014/main" id="{F8F66AAF-CB78-EC44-B922-A15E0A17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4" name="Picture 35">
            <a:extLst>
              <a:ext uri="{FF2B5EF4-FFF2-40B4-BE49-F238E27FC236}">
                <a16:creationId xmlns:a16="http://schemas.microsoft.com/office/drawing/2014/main" id="{5F460693-39BD-DD4C-8008-92B0349D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5" name="Picture 36">
            <a:extLst>
              <a:ext uri="{FF2B5EF4-FFF2-40B4-BE49-F238E27FC236}">
                <a16:creationId xmlns:a16="http://schemas.microsoft.com/office/drawing/2014/main" id="{F422EF8F-81B9-3B4C-AB31-C1EECE36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6" name="Picture 37">
            <a:extLst>
              <a:ext uri="{FF2B5EF4-FFF2-40B4-BE49-F238E27FC236}">
                <a16:creationId xmlns:a16="http://schemas.microsoft.com/office/drawing/2014/main" id="{5CC185F5-1FDB-9F42-8ACD-629B870A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38">
            <a:extLst>
              <a:ext uri="{FF2B5EF4-FFF2-40B4-BE49-F238E27FC236}">
                <a16:creationId xmlns:a16="http://schemas.microsoft.com/office/drawing/2014/main" id="{DFAF305D-F824-4B4E-A948-9D793F9D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8" name="Picture 40">
            <a:extLst>
              <a:ext uri="{FF2B5EF4-FFF2-40B4-BE49-F238E27FC236}">
                <a16:creationId xmlns:a16="http://schemas.microsoft.com/office/drawing/2014/main" id="{7D4AC261-0BFD-F745-A9A3-4EA6F0F9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38">
            <a:extLst>
              <a:ext uri="{FF2B5EF4-FFF2-40B4-BE49-F238E27FC236}">
                <a16:creationId xmlns:a16="http://schemas.microsoft.com/office/drawing/2014/main" id="{E4273E47-012C-9047-86A8-3724D3EF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38">
            <a:extLst>
              <a:ext uri="{FF2B5EF4-FFF2-40B4-BE49-F238E27FC236}">
                <a16:creationId xmlns:a16="http://schemas.microsoft.com/office/drawing/2014/main" id="{E1A3203B-88D7-EE4B-8C00-4EEEF979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1" name="Picture 85" descr="Snímek obrazovky 2014-08-23 v 21.31.41.png">
            <a:extLst>
              <a:ext uri="{FF2B5EF4-FFF2-40B4-BE49-F238E27FC236}">
                <a16:creationId xmlns:a16="http://schemas.microsoft.com/office/drawing/2014/main" id="{06E2C107-2F23-9442-BBC2-38A72204F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119313"/>
            <a:ext cx="3171825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2" name="Picture 4" descr="Snímek obrazovky 2014-08-23 v 21.35.19.png">
            <a:extLst>
              <a:ext uri="{FF2B5EF4-FFF2-40B4-BE49-F238E27FC236}">
                <a16:creationId xmlns:a16="http://schemas.microsoft.com/office/drawing/2014/main" id="{61A3FC05-EF32-5F45-AC19-A6F4E2236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649788"/>
            <a:ext cx="13335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3" name="Picture 6" descr="Snímek obrazovky 2014-08-23 v 21.38.58.png">
            <a:extLst>
              <a:ext uri="{FF2B5EF4-FFF2-40B4-BE49-F238E27FC236}">
                <a16:creationId xmlns:a16="http://schemas.microsoft.com/office/drawing/2014/main" id="{531E3E00-4B1C-FA46-B0FC-DA32721A3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649788"/>
            <a:ext cx="15716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2">
            <a:extLst>
              <a:ext uri="{FF2B5EF4-FFF2-40B4-BE49-F238E27FC236}">
                <a16:creationId xmlns:a16="http://schemas.microsoft.com/office/drawing/2014/main" id="{9A0F16AF-D833-8C4D-8638-8CB92D4B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4">
            <a:extLst>
              <a:ext uri="{FF2B5EF4-FFF2-40B4-BE49-F238E27FC236}">
                <a16:creationId xmlns:a16="http://schemas.microsoft.com/office/drawing/2014/main" id="{F5D9ECFF-1F27-A745-9AB6-0E34D6CC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51" name="Picture 43" descr="BINOCULAR logo fiala-PP.bmp">
            <a:extLst>
              <a:ext uri="{FF2B5EF4-FFF2-40B4-BE49-F238E27FC236}">
                <a16:creationId xmlns:a16="http://schemas.microsoft.com/office/drawing/2014/main" id="{F75D3E28-B2FE-6147-A21E-5F91FF037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Podklad přednášky.bmp">
            <a:extLst>
              <a:ext uri="{FF2B5EF4-FFF2-40B4-BE49-F238E27FC236}">
                <a16:creationId xmlns:a16="http://schemas.microsoft.com/office/drawing/2014/main" id="{39972CCF-1A57-DF46-BA32-18C9AE1C3A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3" descr="podtext šedý.bmp">
            <a:extLst>
              <a:ext uri="{FF2B5EF4-FFF2-40B4-BE49-F238E27FC236}">
                <a16:creationId xmlns:a16="http://schemas.microsoft.com/office/drawing/2014/main" id="{5A604EEB-44F7-8442-83C8-0FD6CBF690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4" descr="MU logo šedé.bmp">
            <a:extLst>
              <a:ext uri="{FF2B5EF4-FFF2-40B4-BE49-F238E27FC236}">
                <a16:creationId xmlns:a16="http://schemas.microsoft.com/office/drawing/2014/main" id="{3AE33C99-EB5D-C04D-8452-E9EA8F3C1A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3" descr="podtext šedý.bmp">
            <a:extLst>
              <a:ext uri="{FF2B5EF4-FFF2-40B4-BE49-F238E27FC236}">
                <a16:creationId xmlns:a16="http://schemas.microsoft.com/office/drawing/2014/main" id="{6B351045-E395-0046-AAE7-A59035812B5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09AB5D7B-CD7E-0D47-8747-425386D04C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>
            <a:extLst>
              <a:ext uri="{FF2B5EF4-FFF2-40B4-BE49-F238E27FC236}">
                <a16:creationId xmlns:a16="http://schemas.microsoft.com/office/drawing/2014/main" id="{1608F5D4-EC6B-794D-8076-CB198D57A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Studijní texty </a:t>
            </a:r>
            <a:endParaRPr lang="cs-CZ" altLang="cs-CZ" sz="1800">
              <a:solidFill>
                <a:srgbClr val="FA4F02"/>
              </a:solidFill>
              <a:latin typeface="Arial" panose="020B0604020202020204" pitchFamily="34" charset="0"/>
            </a:endParaRPr>
          </a:p>
        </p:txBody>
      </p:sp>
      <p:sp>
        <p:nvSpPr>
          <p:cNvPr id="41986" name="Text Box 3">
            <a:extLst>
              <a:ext uri="{FF2B5EF4-FFF2-40B4-BE49-F238E27FC236}">
                <a16:creationId xmlns:a16="http://schemas.microsoft.com/office/drawing/2014/main" id="{6C4270B7-29F8-554A-BDE4-CC8A116E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28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>
                <a:latin typeface="Arial" panose="020B0604020202020204" pitchFamily="34" charset="0"/>
              </a:rPr>
              <a:t>  </a:t>
            </a:r>
            <a:r>
              <a:rPr lang="cs-CZ" altLang="cs-CZ" sz="1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F2E82A5F-1A15-D948-B6E5-B1C16503D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687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502" name="Text Box 41">
            <a:extLst>
              <a:ext uri="{FF2B5EF4-FFF2-40B4-BE49-F238E27FC236}">
                <a16:creationId xmlns:a16="http://schemas.microsoft.com/office/drawing/2014/main" id="{DE31B6CE-4133-724B-9BF0-8AF92389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6756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err="1">
                <a:solidFill>
                  <a:srgbClr val="FAB60C"/>
                </a:solidFill>
              </a:rPr>
              <a:t>Bruce</a:t>
            </a:r>
            <a:r>
              <a:rPr lang="cs-CZ" dirty="0">
                <a:solidFill>
                  <a:srgbClr val="FAB60C"/>
                </a:solidFill>
              </a:rPr>
              <a:t> </a:t>
            </a:r>
            <a:r>
              <a:rPr lang="cs-CZ" dirty="0" err="1">
                <a:solidFill>
                  <a:srgbClr val="FAB60C"/>
                </a:solidFill>
              </a:rPr>
              <a:t>Evans</a:t>
            </a:r>
            <a:r>
              <a:rPr lang="cs-CZ" dirty="0">
                <a:solidFill>
                  <a:srgbClr val="FAB60C"/>
                </a:solidFill>
              </a:rPr>
              <a:t>, </a:t>
            </a:r>
            <a:r>
              <a:rPr lang="cs-CZ" dirty="0" err="1">
                <a:solidFill>
                  <a:srgbClr val="FAB60C"/>
                </a:solidFill>
              </a:rPr>
              <a:t>Sundip</a:t>
            </a:r>
            <a:r>
              <a:rPr lang="cs-CZ" dirty="0">
                <a:solidFill>
                  <a:srgbClr val="FAB60C"/>
                </a:solidFill>
              </a:rPr>
              <a:t> </a:t>
            </a:r>
            <a:r>
              <a:rPr lang="cs-CZ" dirty="0" err="1">
                <a:solidFill>
                  <a:srgbClr val="FAB60C"/>
                </a:solidFill>
              </a:rPr>
              <a:t>Doshi</a:t>
            </a:r>
            <a:r>
              <a:rPr lang="cs-CZ" dirty="0">
                <a:solidFill>
                  <a:srgbClr val="FAB60C"/>
                </a:solidFill>
              </a:rPr>
              <a:t>: </a:t>
            </a:r>
          </a:p>
          <a:p>
            <a:pPr eaLnBrk="1" hangingPunct="1">
              <a:defRPr/>
            </a:pPr>
            <a:endParaRPr lang="cs-CZ" dirty="0">
              <a:solidFill>
                <a:srgbClr val="FAB60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BINOCULAR VISION &amp;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ORTOPTICS</a:t>
            </a:r>
          </a:p>
          <a:p>
            <a:pPr eaLnBrk="1" hangingPunct="1">
              <a:defRPr/>
            </a:pP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Investigation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and Management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(1st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edition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) </a:t>
            </a:r>
          </a:p>
          <a:p>
            <a:pPr eaLnBrk="1" hangingPunct="1">
              <a:defRPr/>
            </a:pPr>
            <a:endParaRPr lang="cs-CZ" sz="800" u="sng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Butterworth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Heinemann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, 2001</a:t>
            </a:r>
          </a:p>
        </p:txBody>
      </p:sp>
      <p:pic>
        <p:nvPicPr>
          <p:cNvPr id="41995" name="Picture 39">
            <a:extLst>
              <a:ext uri="{FF2B5EF4-FFF2-40B4-BE49-F238E27FC236}">
                <a16:creationId xmlns:a16="http://schemas.microsoft.com/office/drawing/2014/main" id="{2D02DBD0-BDFA-1B4B-8DD1-846B52B9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9">
            <a:extLst>
              <a:ext uri="{FF2B5EF4-FFF2-40B4-BE49-F238E27FC236}">
                <a16:creationId xmlns:a16="http://schemas.microsoft.com/office/drawing/2014/main" id="{212FF4ED-BB08-D34E-8665-CBA4735C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0">
            <a:extLst>
              <a:ext uri="{FF2B5EF4-FFF2-40B4-BE49-F238E27FC236}">
                <a16:creationId xmlns:a16="http://schemas.microsoft.com/office/drawing/2014/main" id="{45F73797-D51F-2A40-A2E4-D9B8B035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1">
            <a:extLst>
              <a:ext uri="{FF2B5EF4-FFF2-40B4-BE49-F238E27FC236}">
                <a16:creationId xmlns:a16="http://schemas.microsoft.com/office/drawing/2014/main" id="{DD5A10C2-1F79-2C47-9950-548EFEC9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2">
            <a:extLst>
              <a:ext uri="{FF2B5EF4-FFF2-40B4-BE49-F238E27FC236}">
                <a16:creationId xmlns:a16="http://schemas.microsoft.com/office/drawing/2014/main" id="{954F9F18-0841-A044-BE5D-B2BAAA62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3">
            <a:extLst>
              <a:ext uri="{FF2B5EF4-FFF2-40B4-BE49-F238E27FC236}">
                <a16:creationId xmlns:a16="http://schemas.microsoft.com/office/drawing/2014/main" id="{84A41637-B82F-944B-B97F-BB5235FC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4">
            <a:extLst>
              <a:ext uri="{FF2B5EF4-FFF2-40B4-BE49-F238E27FC236}">
                <a16:creationId xmlns:a16="http://schemas.microsoft.com/office/drawing/2014/main" id="{CADB0090-C993-0846-81B5-92952AAE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5">
            <a:extLst>
              <a:ext uri="{FF2B5EF4-FFF2-40B4-BE49-F238E27FC236}">
                <a16:creationId xmlns:a16="http://schemas.microsoft.com/office/drawing/2014/main" id="{58C19EC8-A1D0-764E-9271-A7ED3E97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6">
            <a:extLst>
              <a:ext uri="{FF2B5EF4-FFF2-40B4-BE49-F238E27FC236}">
                <a16:creationId xmlns:a16="http://schemas.microsoft.com/office/drawing/2014/main" id="{B8CA1F3D-7664-B54B-A077-25E33BD4C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7">
            <a:extLst>
              <a:ext uri="{FF2B5EF4-FFF2-40B4-BE49-F238E27FC236}">
                <a16:creationId xmlns:a16="http://schemas.microsoft.com/office/drawing/2014/main" id="{4D5A9E69-CAF2-F641-8E59-57D72885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18">
            <a:extLst>
              <a:ext uri="{FF2B5EF4-FFF2-40B4-BE49-F238E27FC236}">
                <a16:creationId xmlns:a16="http://schemas.microsoft.com/office/drawing/2014/main" id="{F2DA537A-53AE-9449-A467-E60E315E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9">
            <a:extLst>
              <a:ext uri="{FF2B5EF4-FFF2-40B4-BE49-F238E27FC236}">
                <a16:creationId xmlns:a16="http://schemas.microsoft.com/office/drawing/2014/main" id="{60D072F7-148E-4645-A1EF-4052F368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20">
            <a:extLst>
              <a:ext uri="{FF2B5EF4-FFF2-40B4-BE49-F238E27FC236}">
                <a16:creationId xmlns:a16="http://schemas.microsoft.com/office/drawing/2014/main" id="{4E9DC720-56CA-B743-9983-B2FB7995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21">
            <a:extLst>
              <a:ext uri="{FF2B5EF4-FFF2-40B4-BE49-F238E27FC236}">
                <a16:creationId xmlns:a16="http://schemas.microsoft.com/office/drawing/2014/main" id="{98E1730A-03CF-A241-A6FA-AFEB224B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22">
            <a:extLst>
              <a:ext uri="{FF2B5EF4-FFF2-40B4-BE49-F238E27FC236}">
                <a16:creationId xmlns:a16="http://schemas.microsoft.com/office/drawing/2014/main" id="{76DB7905-E278-3C4A-BFFE-A3222AC2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23">
            <a:extLst>
              <a:ext uri="{FF2B5EF4-FFF2-40B4-BE49-F238E27FC236}">
                <a16:creationId xmlns:a16="http://schemas.microsoft.com/office/drawing/2014/main" id="{550731DF-691F-7440-A1DF-552445E2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4">
            <a:extLst>
              <a:ext uri="{FF2B5EF4-FFF2-40B4-BE49-F238E27FC236}">
                <a16:creationId xmlns:a16="http://schemas.microsoft.com/office/drawing/2014/main" id="{6076BF83-41A4-1D46-B601-F0F8A2B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25">
            <a:extLst>
              <a:ext uri="{FF2B5EF4-FFF2-40B4-BE49-F238E27FC236}">
                <a16:creationId xmlns:a16="http://schemas.microsoft.com/office/drawing/2014/main" id="{BADC6ADE-4CEE-5B43-A6A7-7C2C5B3B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26">
            <a:extLst>
              <a:ext uri="{FF2B5EF4-FFF2-40B4-BE49-F238E27FC236}">
                <a16:creationId xmlns:a16="http://schemas.microsoft.com/office/drawing/2014/main" id="{77E4A9D3-ADC6-7346-84E2-C9A8A6BA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4" name="Picture 27">
            <a:extLst>
              <a:ext uri="{FF2B5EF4-FFF2-40B4-BE49-F238E27FC236}">
                <a16:creationId xmlns:a16="http://schemas.microsoft.com/office/drawing/2014/main" id="{81F1ED8E-4C43-5D4E-A54F-BADDB99A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5" name="Picture 28">
            <a:extLst>
              <a:ext uri="{FF2B5EF4-FFF2-40B4-BE49-F238E27FC236}">
                <a16:creationId xmlns:a16="http://schemas.microsoft.com/office/drawing/2014/main" id="{05819603-F126-3F4D-88ED-3B6F9DAC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6" name="Picture 29">
            <a:extLst>
              <a:ext uri="{FF2B5EF4-FFF2-40B4-BE49-F238E27FC236}">
                <a16:creationId xmlns:a16="http://schemas.microsoft.com/office/drawing/2014/main" id="{71AD7C59-B4A0-8544-936D-5574B308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7" name="Picture 30">
            <a:extLst>
              <a:ext uri="{FF2B5EF4-FFF2-40B4-BE49-F238E27FC236}">
                <a16:creationId xmlns:a16="http://schemas.microsoft.com/office/drawing/2014/main" id="{9F51CBB3-F52D-844B-823C-CF725BB0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8" name="Picture 31">
            <a:extLst>
              <a:ext uri="{FF2B5EF4-FFF2-40B4-BE49-F238E27FC236}">
                <a16:creationId xmlns:a16="http://schemas.microsoft.com/office/drawing/2014/main" id="{779215EB-69A8-264A-8B95-EFD1821D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9" name="Picture 32">
            <a:extLst>
              <a:ext uri="{FF2B5EF4-FFF2-40B4-BE49-F238E27FC236}">
                <a16:creationId xmlns:a16="http://schemas.microsoft.com/office/drawing/2014/main" id="{44016DFE-6AA6-E241-BB52-3485AA91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0" name="Picture 33">
            <a:extLst>
              <a:ext uri="{FF2B5EF4-FFF2-40B4-BE49-F238E27FC236}">
                <a16:creationId xmlns:a16="http://schemas.microsoft.com/office/drawing/2014/main" id="{DCF35F71-73C5-934B-8C2B-9DC6AC81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1" name="Picture 34">
            <a:extLst>
              <a:ext uri="{FF2B5EF4-FFF2-40B4-BE49-F238E27FC236}">
                <a16:creationId xmlns:a16="http://schemas.microsoft.com/office/drawing/2014/main" id="{22FFAB3A-91D0-574E-A2AA-6C5C8672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2" name="Picture 35">
            <a:extLst>
              <a:ext uri="{FF2B5EF4-FFF2-40B4-BE49-F238E27FC236}">
                <a16:creationId xmlns:a16="http://schemas.microsoft.com/office/drawing/2014/main" id="{9DC1B4EC-09AD-5645-816C-94FFC348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36">
            <a:extLst>
              <a:ext uri="{FF2B5EF4-FFF2-40B4-BE49-F238E27FC236}">
                <a16:creationId xmlns:a16="http://schemas.microsoft.com/office/drawing/2014/main" id="{E9872283-4CCA-D44E-8C9E-22E518A6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4" name="Picture 37">
            <a:extLst>
              <a:ext uri="{FF2B5EF4-FFF2-40B4-BE49-F238E27FC236}">
                <a16:creationId xmlns:a16="http://schemas.microsoft.com/office/drawing/2014/main" id="{746002C8-FFFE-EE4D-9F6D-5B714684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5" name="Picture 38">
            <a:extLst>
              <a:ext uri="{FF2B5EF4-FFF2-40B4-BE49-F238E27FC236}">
                <a16:creationId xmlns:a16="http://schemas.microsoft.com/office/drawing/2014/main" id="{1C19666E-9A5D-F54D-8599-6EC875AA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6" name="Picture 40">
            <a:extLst>
              <a:ext uri="{FF2B5EF4-FFF2-40B4-BE49-F238E27FC236}">
                <a16:creationId xmlns:a16="http://schemas.microsoft.com/office/drawing/2014/main" id="{ECE158F6-4120-1348-A20A-0F49895A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7" name="Picture 38">
            <a:extLst>
              <a:ext uri="{FF2B5EF4-FFF2-40B4-BE49-F238E27FC236}">
                <a16:creationId xmlns:a16="http://schemas.microsoft.com/office/drawing/2014/main" id="{A99A562E-0736-1D40-BDF1-493250BF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8" name="Picture 38">
            <a:extLst>
              <a:ext uri="{FF2B5EF4-FFF2-40B4-BE49-F238E27FC236}">
                <a16:creationId xmlns:a16="http://schemas.microsoft.com/office/drawing/2014/main" id="{6EAB0468-B72A-464D-A6A8-1617BBC1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9" name="Picture 1" descr="Snímek obrazovky 2014-08-23 v 21.44.12.png">
            <a:extLst>
              <a:ext uri="{FF2B5EF4-FFF2-40B4-BE49-F238E27FC236}">
                <a16:creationId xmlns:a16="http://schemas.microsoft.com/office/drawing/2014/main" id="{49C170CC-97B0-F64D-A7BD-4A21CADB0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119313"/>
            <a:ext cx="32670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0" name="Picture 2" descr="Snímek obrazovky 2014-08-23 v 21.45.08.png">
            <a:extLst>
              <a:ext uri="{FF2B5EF4-FFF2-40B4-BE49-F238E27FC236}">
                <a16:creationId xmlns:a16="http://schemas.microsoft.com/office/drawing/2014/main" id="{CA16951C-65BB-5E47-BF40-03F58F9C7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78338"/>
            <a:ext cx="13144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1" name="Picture 3" descr="Snímek obrazovky 2014-08-23 v 21.44.56.png">
            <a:extLst>
              <a:ext uri="{FF2B5EF4-FFF2-40B4-BE49-F238E27FC236}">
                <a16:creationId xmlns:a16="http://schemas.microsoft.com/office/drawing/2014/main" id="{8D3D7E84-B4A6-4C46-81CC-69199FD02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78338"/>
            <a:ext cx="1501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2" name="Picture 4" descr="Snímek obrazovky 2014-08-23 v 21.48.16.png">
            <a:extLst>
              <a:ext uri="{FF2B5EF4-FFF2-40B4-BE49-F238E27FC236}">
                <a16:creationId xmlns:a16="http://schemas.microsoft.com/office/drawing/2014/main" id="{DCB65316-37E9-004F-8B0C-6991AC680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78338"/>
            <a:ext cx="1506537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2">
            <a:extLst>
              <a:ext uri="{FF2B5EF4-FFF2-40B4-BE49-F238E27FC236}">
                <a16:creationId xmlns:a16="http://schemas.microsoft.com/office/drawing/2014/main" id="{399D69BB-DC95-9944-9F02-95A7F2B0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44">
            <a:extLst>
              <a:ext uri="{FF2B5EF4-FFF2-40B4-BE49-F238E27FC236}">
                <a16:creationId xmlns:a16="http://schemas.microsoft.com/office/drawing/2014/main" id="{CFA46073-A28B-8843-A63C-F1DB4310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52" name="Picture 43" descr="BINOCULAR logo fiala-PP.bmp">
            <a:extLst>
              <a:ext uri="{FF2B5EF4-FFF2-40B4-BE49-F238E27FC236}">
                <a16:creationId xmlns:a16="http://schemas.microsoft.com/office/drawing/2014/main" id="{01190A07-9D28-1A48-A5C9-9F8D7925E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Podklad přednášky.bmp">
            <a:extLst>
              <a:ext uri="{FF2B5EF4-FFF2-40B4-BE49-F238E27FC236}">
                <a16:creationId xmlns:a16="http://schemas.microsoft.com/office/drawing/2014/main" id="{2625C021-83A5-7341-A552-C8A57F4EA6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3" descr="podtext šedý.bmp">
            <a:extLst>
              <a:ext uri="{FF2B5EF4-FFF2-40B4-BE49-F238E27FC236}">
                <a16:creationId xmlns:a16="http://schemas.microsoft.com/office/drawing/2014/main" id="{54A26BE1-50B0-0F44-9F1E-A227A4C999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4" descr="MU logo šedé.bmp">
            <a:extLst>
              <a:ext uri="{FF2B5EF4-FFF2-40B4-BE49-F238E27FC236}">
                <a16:creationId xmlns:a16="http://schemas.microsoft.com/office/drawing/2014/main" id="{5D77A707-F64C-8440-A7C8-B9BB235DB9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3" descr="podtext šedý.bmp">
            <a:extLst>
              <a:ext uri="{FF2B5EF4-FFF2-40B4-BE49-F238E27FC236}">
                <a16:creationId xmlns:a16="http://schemas.microsoft.com/office/drawing/2014/main" id="{C79092ED-1166-EF47-A682-0DC28ADFB23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465D424B-951B-9543-9836-42AFD61C26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>
            <a:extLst>
              <a:ext uri="{FF2B5EF4-FFF2-40B4-BE49-F238E27FC236}">
                <a16:creationId xmlns:a16="http://schemas.microsoft.com/office/drawing/2014/main" id="{E598E0D8-B4D5-454F-972B-12BE58BE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Studijní texty </a:t>
            </a:r>
            <a:endParaRPr lang="cs-CZ" altLang="cs-CZ" sz="1800">
              <a:solidFill>
                <a:srgbClr val="FA4F02"/>
              </a:solidFill>
              <a:latin typeface="Arial" panose="020B0604020202020204" pitchFamily="34" charset="0"/>
            </a:endParaRPr>
          </a:p>
        </p:txBody>
      </p:sp>
      <p:sp>
        <p:nvSpPr>
          <p:cNvPr id="44034" name="Text Box 3">
            <a:extLst>
              <a:ext uri="{FF2B5EF4-FFF2-40B4-BE49-F238E27FC236}">
                <a16:creationId xmlns:a16="http://schemas.microsoft.com/office/drawing/2014/main" id="{0C687937-BA38-5744-A5D7-79926073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28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>
                <a:latin typeface="Arial" panose="020B0604020202020204" pitchFamily="34" charset="0"/>
              </a:rPr>
              <a:t>  </a:t>
            </a:r>
            <a:r>
              <a:rPr lang="cs-CZ" altLang="cs-CZ" sz="1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C86D9162-2676-F742-BA11-CDED3C03D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687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502" name="Text Box 41">
            <a:extLst>
              <a:ext uri="{FF2B5EF4-FFF2-40B4-BE49-F238E27FC236}">
                <a16:creationId xmlns:a16="http://schemas.microsoft.com/office/drawing/2014/main" id="{B1CD7871-D5F1-474E-9F84-8A19F639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67568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err="1">
                <a:solidFill>
                  <a:srgbClr val="FAB60C"/>
                </a:solidFill>
              </a:rPr>
              <a:t>Fiona</a:t>
            </a:r>
            <a:r>
              <a:rPr lang="cs-CZ" dirty="0">
                <a:solidFill>
                  <a:srgbClr val="FAB60C"/>
                </a:solidFill>
              </a:rPr>
              <a:t> J. </a:t>
            </a:r>
            <a:r>
              <a:rPr lang="cs-CZ" dirty="0" err="1">
                <a:solidFill>
                  <a:srgbClr val="FAB60C"/>
                </a:solidFill>
              </a:rPr>
              <a:t>Rowe</a:t>
            </a:r>
            <a:r>
              <a:rPr lang="cs-CZ" dirty="0">
                <a:solidFill>
                  <a:srgbClr val="FAB60C"/>
                </a:solidFill>
              </a:rPr>
              <a:t>: </a:t>
            </a:r>
          </a:p>
          <a:p>
            <a:pPr eaLnBrk="1" hangingPunct="1">
              <a:defRPr/>
            </a:pPr>
            <a:endParaRPr lang="cs-CZ" dirty="0">
              <a:solidFill>
                <a:srgbClr val="FAB60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CLINICAL ORTOPTICS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(3rd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edition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) </a:t>
            </a:r>
          </a:p>
          <a:p>
            <a:pPr eaLnBrk="1" hangingPunct="1">
              <a:defRPr/>
            </a:pPr>
            <a:endParaRPr lang="cs-CZ" sz="800" u="sng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Willey-Blackwell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, 2012</a:t>
            </a:r>
          </a:p>
        </p:txBody>
      </p:sp>
      <p:pic>
        <p:nvPicPr>
          <p:cNvPr id="44043" name="Picture 39">
            <a:extLst>
              <a:ext uri="{FF2B5EF4-FFF2-40B4-BE49-F238E27FC236}">
                <a16:creationId xmlns:a16="http://schemas.microsoft.com/office/drawing/2014/main" id="{25F74327-3622-2E48-B3BE-00FFDAAB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9">
            <a:extLst>
              <a:ext uri="{FF2B5EF4-FFF2-40B4-BE49-F238E27FC236}">
                <a16:creationId xmlns:a16="http://schemas.microsoft.com/office/drawing/2014/main" id="{7C7B21DA-63FA-AD4F-935A-C1E56E66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0">
            <a:extLst>
              <a:ext uri="{FF2B5EF4-FFF2-40B4-BE49-F238E27FC236}">
                <a16:creationId xmlns:a16="http://schemas.microsoft.com/office/drawing/2014/main" id="{C6CC0E90-B921-204D-B9D2-AD43CA45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1">
            <a:extLst>
              <a:ext uri="{FF2B5EF4-FFF2-40B4-BE49-F238E27FC236}">
                <a16:creationId xmlns:a16="http://schemas.microsoft.com/office/drawing/2014/main" id="{B070476C-0364-234B-976C-7B28620D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2">
            <a:extLst>
              <a:ext uri="{FF2B5EF4-FFF2-40B4-BE49-F238E27FC236}">
                <a16:creationId xmlns:a16="http://schemas.microsoft.com/office/drawing/2014/main" id="{91650E23-44AA-3D4D-940D-3D2C3818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3">
            <a:extLst>
              <a:ext uri="{FF2B5EF4-FFF2-40B4-BE49-F238E27FC236}">
                <a16:creationId xmlns:a16="http://schemas.microsoft.com/office/drawing/2014/main" id="{D5BDA65D-E373-2740-B52F-9BB71B9A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4">
            <a:extLst>
              <a:ext uri="{FF2B5EF4-FFF2-40B4-BE49-F238E27FC236}">
                <a16:creationId xmlns:a16="http://schemas.microsoft.com/office/drawing/2014/main" id="{0F151A75-65E8-F04D-BE2D-14C2C19F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5">
            <a:extLst>
              <a:ext uri="{FF2B5EF4-FFF2-40B4-BE49-F238E27FC236}">
                <a16:creationId xmlns:a16="http://schemas.microsoft.com/office/drawing/2014/main" id="{A6FC331A-105A-AD4E-A505-066C5F3F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6">
            <a:extLst>
              <a:ext uri="{FF2B5EF4-FFF2-40B4-BE49-F238E27FC236}">
                <a16:creationId xmlns:a16="http://schemas.microsoft.com/office/drawing/2014/main" id="{EA23E26F-EF62-9041-A882-0A77FCC4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7">
            <a:extLst>
              <a:ext uri="{FF2B5EF4-FFF2-40B4-BE49-F238E27FC236}">
                <a16:creationId xmlns:a16="http://schemas.microsoft.com/office/drawing/2014/main" id="{4C06D177-5B7A-B043-90BD-4E8E8376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18">
            <a:extLst>
              <a:ext uri="{FF2B5EF4-FFF2-40B4-BE49-F238E27FC236}">
                <a16:creationId xmlns:a16="http://schemas.microsoft.com/office/drawing/2014/main" id="{5377BFFB-EC1C-AC4A-9809-CABBBF5B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19">
            <a:extLst>
              <a:ext uri="{FF2B5EF4-FFF2-40B4-BE49-F238E27FC236}">
                <a16:creationId xmlns:a16="http://schemas.microsoft.com/office/drawing/2014/main" id="{1125D39F-FCFB-9340-953F-09EEE28B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20">
            <a:extLst>
              <a:ext uri="{FF2B5EF4-FFF2-40B4-BE49-F238E27FC236}">
                <a16:creationId xmlns:a16="http://schemas.microsoft.com/office/drawing/2014/main" id="{01CF3A08-ADA1-AD4D-8652-A6E40FD6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21">
            <a:extLst>
              <a:ext uri="{FF2B5EF4-FFF2-40B4-BE49-F238E27FC236}">
                <a16:creationId xmlns:a16="http://schemas.microsoft.com/office/drawing/2014/main" id="{7C52B0E7-EEED-3545-AAAF-DAB0C365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22">
            <a:extLst>
              <a:ext uri="{FF2B5EF4-FFF2-40B4-BE49-F238E27FC236}">
                <a16:creationId xmlns:a16="http://schemas.microsoft.com/office/drawing/2014/main" id="{86CD0B21-1D95-D54B-83D5-E03A0F2E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23">
            <a:extLst>
              <a:ext uri="{FF2B5EF4-FFF2-40B4-BE49-F238E27FC236}">
                <a16:creationId xmlns:a16="http://schemas.microsoft.com/office/drawing/2014/main" id="{A5ED0200-9DF9-8E48-9A11-5C7038FD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24">
            <a:extLst>
              <a:ext uri="{FF2B5EF4-FFF2-40B4-BE49-F238E27FC236}">
                <a16:creationId xmlns:a16="http://schemas.microsoft.com/office/drawing/2014/main" id="{26E2DB2E-494D-1D4D-867E-709AF314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25">
            <a:extLst>
              <a:ext uri="{FF2B5EF4-FFF2-40B4-BE49-F238E27FC236}">
                <a16:creationId xmlns:a16="http://schemas.microsoft.com/office/drawing/2014/main" id="{7F33509A-BD5B-D34A-A802-B60718C6D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1" name="Picture 26">
            <a:extLst>
              <a:ext uri="{FF2B5EF4-FFF2-40B4-BE49-F238E27FC236}">
                <a16:creationId xmlns:a16="http://schemas.microsoft.com/office/drawing/2014/main" id="{9313207E-9F10-2D47-B9D5-54830EADF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2" name="Picture 27">
            <a:extLst>
              <a:ext uri="{FF2B5EF4-FFF2-40B4-BE49-F238E27FC236}">
                <a16:creationId xmlns:a16="http://schemas.microsoft.com/office/drawing/2014/main" id="{EF390DC7-D9BB-4147-AB68-65E71DFE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3" name="Picture 28">
            <a:extLst>
              <a:ext uri="{FF2B5EF4-FFF2-40B4-BE49-F238E27FC236}">
                <a16:creationId xmlns:a16="http://schemas.microsoft.com/office/drawing/2014/main" id="{657BEFEA-C83D-AF4A-B35E-A072BCA9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4" name="Picture 29">
            <a:extLst>
              <a:ext uri="{FF2B5EF4-FFF2-40B4-BE49-F238E27FC236}">
                <a16:creationId xmlns:a16="http://schemas.microsoft.com/office/drawing/2014/main" id="{906007BD-23EB-8B48-B321-3F578BB0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30">
            <a:extLst>
              <a:ext uri="{FF2B5EF4-FFF2-40B4-BE49-F238E27FC236}">
                <a16:creationId xmlns:a16="http://schemas.microsoft.com/office/drawing/2014/main" id="{8C46B729-FBDF-B847-A4F5-8E254C7C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Picture 31">
            <a:extLst>
              <a:ext uri="{FF2B5EF4-FFF2-40B4-BE49-F238E27FC236}">
                <a16:creationId xmlns:a16="http://schemas.microsoft.com/office/drawing/2014/main" id="{B60CC833-DCF3-604E-AD02-CF351AD9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7" name="Picture 32">
            <a:extLst>
              <a:ext uri="{FF2B5EF4-FFF2-40B4-BE49-F238E27FC236}">
                <a16:creationId xmlns:a16="http://schemas.microsoft.com/office/drawing/2014/main" id="{FDD74998-33DE-5B42-A8B8-4828869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8" name="Picture 33">
            <a:extLst>
              <a:ext uri="{FF2B5EF4-FFF2-40B4-BE49-F238E27FC236}">
                <a16:creationId xmlns:a16="http://schemas.microsoft.com/office/drawing/2014/main" id="{E7AEF4A5-2B8B-A84F-91BB-718CDAE6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9" name="Picture 34">
            <a:extLst>
              <a:ext uri="{FF2B5EF4-FFF2-40B4-BE49-F238E27FC236}">
                <a16:creationId xmlns:a16="http://schemas.microsoft.com/office/drawing/2014/main" id="{437280AB-E900-594F-9669-12FB9326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0" name="Picture 35">
            <a:extLst>
              <a:ext uri="{FF2B5EF4-FFF2-40B4-BE49-F238E27FC236}">
                <a16:creationId xmlns:a16="http://schemas.microsoft.com/office/drawing/2014/main" id="{64854F1E-11D2-2742-A441-5CF51322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1" name="Picture 36">
            <a:extLst>
              <a:ext uri="{FF2B5EF4-FFF2-40B4-BE49-F238E27FC236}">
                <a16:creationId xmlns:a16="http://schemas.microsoft.com/office/drawing/2014/main" id="{9CBEEBBF-23E2-3743-A1B9-BCD1DC82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2" name="Picture 37">
            <a:extLst>
              <a:ext uri="{FF2B5EF4-FFF2-40B4-BE49-F238E27FC236}">
                <a16:creationId xmlns:a16="http://schemas.microsoft.com/office/drawing/2014/main" id="{98BE955A-C069-8A49-88AC-C9D8A4E9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3" name="Picture 38">
            <a:extLst>
              <a:ext uri="{FF2B5EF4-FFF2-40B4-BE49-F238E27FC236}">
                <a16:creationId xmlns:a16="http://schemas.microsoft.com/office/drawing/2014/main" id="{DE9CF355-04BC-1C40-95F2-2B1975A7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4" name="Picture 40">
            <a:extLst>
              <a:ext uri="{FF2B5EF4-FFF2-40B4-BE49-F238E27FC236}">
                <a16:creationId xmlns:a16="http://schemas.microsoft.com/office/drawing/2014/main" id="{BF1A57C1-28FC-4D4B-BAD6-10DE3847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5" name="Picture 38">
            <a:extLst>
              <a:ext uri="{FF2B5EF4-FFF2-40B4-BE49-F238E27FC236}">
                <a16:creationId xmlns:a16="http://schemas.microsoft.com/office/drawing/2014/main" id="{BFAA334D-CF52-2945-B662-8218D30D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6" name="Picture 38">
            <a:extLst>
              <a:ext uri="{FF2B5EF4-FFF2-40B4-BE49-F238E27FC236}">
                <a16:creationId xmlns:a16="http://schemas.microsoft.com/office/drawing/2014/main" id="{231F1496-4DF7-CE45-8F7F-CCB2E1DC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7" name="Picture 6" descr="Snímek obrazovky 2014-08-23 v 21.53.59.png">
            <a:extLst>
              <a:ext uri="{FF2B5EF4-FFF2-40B4-BE49-F238E27FC236}">
                <a16:creationId xmlns:a16="http://schemas.microsoft.com/office/drawing/2014/main" id="{3DFA9EE1-7B58-8B4C-8E93-FF6E31D4F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079625"/>
            <a:ext cx="29638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8" name="Picture 85" descr="Snímek obrazovky 2014-08-23 v 21.53.12.png">
            <a:extLst>
              <a:ext uri="{FF2B5EF4-FFF2-40B4-BE49-F238E27FC236}">
                <a16:creationId xmlns:a16="http://schemas.microsoft.com/office/drawing/2014/main" id="{EC50ECC2-5F70-8243-BBDA-984B90D65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168775"/>
            <a:ext cx="16859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0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CA371BB6-C00E-4F41-ABDF-B3BA641E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A4F02"/>
                </a:solidFill>
                <a:latin typeface="Arial" panose="020B0604020202020204" pitchFamily="34" charset="0"/>
              </a:rPr>
              <a:t>Studijní texty </a:t>
            </a:r>
            <a:endParaRPr lang="cs-CZ" altLang="cs-CZ" sz="1800">
              <a:solidFill>
                <a:srgbClr val="FA4F02"/>
              </a:solidFill>
              <a:latin typeface="Arial" panose="020B0604020202020204" pitchFamily="34" charset="0"/>
            </a:endParaRPr>
          </a:p>
        </p:txBody>
      </p:sp>
      <p:sp>
        <p:nvSpPr>
          <p:cNvPr id="46082" name="Text Box 3">
            <a:extLst>
              <a:ext uri="{FF2B5EF4-FFF2-40B4-BE49-F238E27FC236}">
                <a16:creationId xmlns:a16="http://schemas.microsoft.com/office/drawing/2014/main" id="{0F108372-A44F-FB44-9BD1-DBBBDEE3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28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>
                <a:latin typeface="Arial" panose="020B0604020202020204" pitchFamily="34" charset="0"/>
              </a:rPr>
              <a:t>  </a:t>
            </a:r>
            <a:r>
              <a:rPr lang="cs-CZ" altLang="cs-CZ" sz="18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BAC14471-807F-7044-92F1-DCE6D08C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687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6084" name="Text Box 41">
            <a:extLst>
              <a:ext uri="{FF2B5EF4-FFF2-40B4-BE49-F238E27FC236}">
                <a16:creationId xmlns:a16="http://schemas.microsoft.com/office/drawing/2014/main" id="{F77177E7-FC18-B04E-98D1-F689449EA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675687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AB60C"/>
                </a:solidFill>
                <a:latin typeface="Arial" panose="020B0604020202020204" pitchFamily="34" charset="0"/>
              </a:rPr>
              <a:t>Bruce J.W. Evans: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AB60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PICKWELL</a:t>
            </a:r>
            <a:r>
              <a:rPr lang="cs-CZ" altLang="en-US" sz="1800">
                <a:solidFill>
                  <a:srgbClr val="F2F2F2"/>
                </a:solidFill>
                <a:latin typeface="Arial" panose="020B0604020202020204" pitchFamily="34" charset="0"/>
              </a:rPr>
              <a:t>‘</a:t>
            </a: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S  BINOCULAR VISION</a:t>
            </a:r>
            <a:r>
              <a:rPr lang="cs-CZ" altLang="en-US" sz="1800">
                <a:solidFill>
                  <a:srgbClr val="F2F2F2"/>
                </a:solidFill>
                <a:latin typeface="Arial" panose="020B0604020202020204" pitchFamily="34" charset="0"/>
              </a:rPr>
              <a:t>‘</a:t>
            </a: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ANOMALIES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(5th edition)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u="sng">
              <a:solidFill>
                <a:srgbClr val="F2F2F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2F2F2"/>
                </a:solidFill>
                <a:latin typeface="Arial" panose="020B0604020202020204" pitchFamily="34" charset="0"/>
              </a:rPr>
              <a:t>Butterworth  Heinemann, 2007</a:t>
            </a:r>
          </a:p>
        </p:txBody>
      </p:sp>
      <p:pic>
        <p:nvPicPr>
          <p:cNvPr id="46091" name="Picture 39">
            <a:extLst>
              <a:ext uri="{FF2B5EF4-FFF2-40B4-BE49-F238E27FC236}">
                <a16:creationId xmlns:a16="http://schemas.microsoft.com/office/drawing/2014/main" id="{34628204-1949-CB4D-AAF5-2175F71B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820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9">
            <a:extLst>
              <a:ext uri="{FF2B5EF4-FFF2-40B4-BE49-F238E27FC236}">
                <a16:creationId xmlns:a16="http://schemas.microsoft.com/office/drawing/2014/main" id="{04D6E06D-2AE6-C64D-AB91-478C8858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0">
            <a:extLst>
              <a:ext uri="{FF2B5EF4-FFF2-40B4-BE49-F238E27FC236}">
                <a16:creationId xmlns:a16="http://schemas.microsoft.com/office/drawing/2014/main" id="{7193929C-7B38-A94E-9036-389D1995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1">
            <a:extLst>
              <a:ext uri="{FF2B5EF4-FFF2-40B4-BE49-F238E27FC236}">
                <a16:creationId xmlns:a16="http://schemas.microsoft.com/office/drawing/2014/main" id="{F0B606C6-D0BE-E447-A7E1-7539D4BB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2">
            <a:extLst>
              <a:ext uri="{FF2B5EF4-FFF2-40B4-BE49-F238E27FC236}">
                <a16:creationId xmlns:a16="http://schemas.microsoft.com/office/drawing/2014/main" id="{216A0CC6-30ED-DA46-A5EA-B0D5B695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3">
            <a:extLst>
              <a:ext uri="{FF2B5EF4-FFF2-40B4-BE49-F238E27FC236}">
                <a16:creationId xmlns:a16="http://schemas.microsoft.com/office/drawing/2014/main" id="{A1857D01-696F-E24E-89F9-C4044A94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4">
            <a:extLst>
              <a:ext uri="{FF2B5EF4-FFF2-40B4-BE49-F238E27FC236}">
                <a16:creationId xmlns:a16="http://schemas.microsoft.com/office/drawing/2014/main" id="{CFF99FC9-7738-664C-85E3-BDEB1570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5">
            <a:extLst>
              <a:ext uri="{FF2B5EF4-FFF2-40B4-BE49-F238E27FC236}">
                <a16:creationId xmlns:a16="http://schemas.microsoft.com/office/drawing/2014/main" id="{3BB3C7EA-3C5B-934E-B4EE-18D565ED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6">
            <a:extLst>
              <a:ext uri="{FF2B5EF4-FFF2-40B4-BE49-F238E27FC236}">
                <a16:creationId xmlns:a16="http://schemas.microsoft.com/office/drawing/2014/main" id="{7F06FF65-972F-674D-B824-FFC18EE8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17">
            <a:extLst>
              <a:ext uri="{FF2B5EF4-FFF2-40B4-BE49-F238E27FC236}">
                <a16:creationId xmlns:a16="http://schemas.microsoft.com/office/drawing/2014/main" id="{F939F57A-A85F-6E47-BA97-B4D67814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Picture 18">
            <a:extLst>
              <a:ext uri="{FF2B5EF4-FFF2-40B4-BE49-F238E27FC236}">
                <a16:creationId xmlns:a16="http://schemas.microsoft.com/office/drawing/2014/main" id="{13145605-CF7A-3844-92D0-BBB198A1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19">
            <a:extLst>
              <a:ext uri="{FF2B5EF4-FFF2-40B4-BE49-F238E27FC236}">
                <a16:creationId xmlns:a16="http://schemas.microsoft.com/office/drawing/2014/main" id="{DD6EFD2E-9982-6E40-9BA7-A99EC58B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0">
            <a:extLst>
              <a:ext uri="{FF2B5EF4-FFF2-40B4-BE49-F238E27FC236}">
                <a16:creationId xmlns:a16="http://schemas.microsoft.com/office/drawing/2014/main" id="{9AC86639-222A-944C-B620-BE80CCA7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4" name="Picture 21">
            <a:extLst>
              <a:ext uri="{FF2B5EF4-FFF2-40B4-BE49-F238E27FC236}">
                <a16:creationId xmlns:a16="http://schemas.microsoft.com/office/drawing/2014/main" id="{14F7C6E4-B9B8-264F-9C36-1574EE44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22">
            <a:extLst>
              <a:ext uri="{FF2B5EF4-FFF2-40B4-BE49-F238E27FC236}">
                <a16:creationId xmlns:a16="http://schemas.microsoft.com/office/drawing/2014/main" id="{10C33D3D-3E83-4248-99D5-42266E02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23">
            <a:extLst>
              <a:ext uri="{FF2B5EF4-FFF2-40B4-BE49-F238E27FC236}">
                <a16:creationId xmlns:a16="http://schemas.microsoft.com/office/drawing/2014/main" id="{847FE3EE-161E-E840-BF83-419518FA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7" name="Picture 24">
            <a:extLst>
              <a:ext uri="{FF2B5EF4-FFF2-40B4-BE49-F238E27FC236}">
                <a16:creationId xmlns:a16="http://schemas.microsoft.com/office/drawing/2014/main" id="{2D4EC4D5-AF18-A647-922A-25D7CF7F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25">
            <a:extLst>
              <a:ext uri="{FF2B5EF4-FFF2-40B4-BE49-F238E27FC236}">
                <a16:creationId xmlns:a16="http://schemas.microsoft.com/office/drawing/2014/main" id="{1823F8A7-97DE-8440-9C9C-A9D94D48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26">
            <a:extLst>
              <a:ext uri="{FF2B5EF4-FFF2-40B4-BE49-F238E27FC236}">
                <a16:creationId xmlns:a16="http://schemas.microsoft.com/office/drawing/2014/main" id="{FFAAE69D-DE8A-F54C-8638-A7B1E33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27">
            <a:extLst>
              <a:ext uri="{FF2B5EF4-FFF2-40B4-BE49-F238E27FC236}">
                <a16:creationId xmlns:a16="http://schemas.microsoft.com/office/drawing/2014/main" id="{BEEF926C-7AD0-134E-A130-87EACD53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28">
            <a:extLst>
              <a:ext uri="{FF2B5EF4-FFF2-40B4-BE49-F238E27FC236}">
                <a16:creationId xmlns:a16="http://schemas.microsoft.com/office/drawing/2014/main" id="{9502C816-47A4-4C4D-BF73-92C59366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29">
            <a:extLst>
              <a:ext uri="{FF2B5EF4-FFF2-40B4-BE49-F238E27FC236}">
                <a16:creationId xmlns:a16="http://schemas.microsoft.com/office/drawing/2014/main" id="{8FDBF8C4-BFC2-B04C-8ED5-0457AF0D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3" name="Picture 30">
            <a:extLst>
              <a:ext uri="{FF2B5EF4-FFF2-40B4-BE49-F238E27FC236}">
                <a16:creationId xmlns:a16="http://schemas.microsoft.com/office/drawing/2014/main" id="{AAE78AF7-3F37-FD4F-A61D-D643D584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4" name="Picture 31">
            <a:extLst>
              <a:ext uri="{FF2B5EF4-FFF2-40B4-BE49-F238E27FC236}">
                <a16:creationId xmlns:a16="http://schemas.microsoft.com/office/drawing/2014/main" id="{45F57F56-2455-BD49-B441-5C2CE322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5" name="Picture 32">
            <a:extLst>
              <a:ext uri="{FF2B5EF4-FFF2-40B4-BE49-F238E27FC236}">
                <a16:creationId xmlns:a16="http://schemas.microsoft.com/office/drawing/2014/main" id="{589B80D8-6F8C-8644-AB0A-79E3BACD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6" name="Picture 33">
            <a:extLst>
              <a:ext uri="{FF2B5EF4-FFF2-40B4-BE49-F238E27FC236}">
                <a16:creationId xmlns:a16="http://schemas.microsoft.com/office/drawing/2014/main" id="{A713A617-5628-1F44-812B-EE5F018F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7" name="Picture 34">
            <a:extLst>
              <a:ext uri="{FF2B5EF4-FFF2-40B4-BE49-F238E27FC236}">
                <a16:creationId xmlns:a16="http://schemas.microsoft.com/office/drawing/2014/main" id="{951E8EB4-F9EE-C049-AEB3-ED8C4FBB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Picture 35">
            <a:extLst>
              <a:ext uri="{FF2B5EF4-FFF2-40B4-BE49-F238E27FC236}">
                <a16:creationId xmlns:a16="http://schemas.microsoft.com/office/drawing/2014/main" id="{AD63BF30-28E7-2847-A971-7A8E84A6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36">
            <a:extLst>
              <a:ext uri="{FF2B5EF4-FFF2-40B4-BE49-F238E27FC236}">
                <a16:creationId xmlns:a16="http://schemas.microsoft.com/office/drawing/2014/main" id="{13A6E63C-F0E8-D54D-A7B1-A4B81A2F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0" name="Picture 37">
            <a:extLst>
              <a:ext uri="{FF2B5EF4-FFF2-40B4-BE49-F238E27FC236}">
                <a16:creationId xmlns:a16="http://schemas.microsoft.com/office/drawing/2014/main" id="{AC36BCB4-66B7-1C43-8B6F-2DFF5671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1" name="Picture 38">
            <a:extLst>
              <a:ext uri="{FF2B5EF4-FFF2-40B4-BE49-F238E27FC236}">
                <a16:creationId xmlns:a16="http://schemas.microsoft.com/office/drawing/2014/main" id="{13325F5A-F56B-DD43-B3C2-442BEE18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40">
            <a:extLst>
              <a:ext uri="{FF2B5EF4-FFF2-40B4-BE49-F238E27FC236}">
                <a16:creationId xmlns:a16="http://schemas.microsoft.com/office/drawing/2014/main" id="{9C4C0456-1C88-DE4D-812C-4FF39CA5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6597650"/>
            <a:ext cx="1095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38">
            <a:extLst>
              <a:ext uri="{FF2B5EF4-FFF2-40B4-BE49-F238E27FC236}">
                <a16:creationId xmlns:a16="http://schemas.microsoft.com/office/drawing/2014/main" id="{D7FF4582-17F5-6F44-ACFF-0A75B34F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38">
            <a:extLst>
              <a:ext uri="{FF2B5EF4-FFF2-40B4-BE49-F238E27FC236}">
                <a16:creationId xmlns:a16="http://schemas.microsoft.com/office/drawing/2014/main" id="{7D26AD25-96D2-3146-95A9-71AA1343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597650"/>
            <a:ext cx="1095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5" name="Picture 85" descr="Snímek obrazovky 2014-08-23 v 21.44.56.png">
            <a:extLst>
              <a:ext uri="{FF2B5EF4-FFF2-40B4-BE49-F238E27FC236}">
                <a16:creationId xmlns:a16="http://schemas.microsoft.com/office/drawing/2014/main" id="{A5F02D87-EFF5-D149-BABE-9DB2B47DA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478338"/>
            <a:ext cx="1501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6" name="Picture 3" descr="Snímek obrazovky 2014-08-23 v 22.07.43.png">
            <a:extLst>
              <a:ext uri="{FF2B5EF4-FFF2-40B4-BE49-F238E27FC236}">
                <a16:creationId xmlns:a16="http://schemas.microsoft.com/office/drawing/2014/main" id="{4FD03780-781D-0449-9BC7-9235FE194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52938"/>
            <a:ext cx="13827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7" name="Picture 5" descr="Snímek obrazovky 2014-08-23 v 22.14.58.png">
            <a:extLst>
              <a:ext uri="{FF2B5EF4-FFF2-40B4-BE49-F238E27FC236}">
                <a16:creationId xmlns:a16="http://schemas.microsoft.com/office/drawing/2014/main" id="{7CCA72C9-1863-6845-8BAD-A61E40560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120900"/>
            <a:ext cx="273367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2">
            <a:extLst>
              <a:ext uri="{FF2B5EF4-FFF2-40B4-BE49-F238E27FC236}">
                <a16:creationId xmlns:a16="http://schemas.microsoft.com/office/drawing/2014/main" id="{E114FCD1-FC30-1E48-A798-5466F824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4">
            <a:extLst>
              <a:ext uri="{FF2B5EF4-FFF2-40B4-BE49-F238E27FC236}">
                <a16:creationId xmlns:a16="http://schemas.microsoft.com/office/drawing/2014/main" id="{F88E7107-18F9-3843-A8EB-B7D11E792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759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595959"/>
                </a:solidFill>
                <a:latin typeface="Arial" panose="020B0604020202020204" pitchFamily="34" charset="0"/>
              </a:rPr>
              <a:t>      </a:t>
            </a:r>
            <a:r>
              <a:rPr lang="cs-CZ" altLang="cs-CZ" sz="1600" b="1" dirty="0">
                <a:solidFill>
                  <a:srgbClr val="595959"/>
                </a:solidFill>
                <a:latin typeface="Helvetica Neue" panose="02000503000000020004" pitchFamily="2" charset="0"/>
              </a:rPr>
              <a:t>Klinická rehabilitace binokulárního vidění: úvod do semestru</a:t>
            </a:r>
            <a:endParaRPr lang="cs-CZ" altLang="cs-CZ" sz="1400" b="1" dirty="0">
              <a:solidFill>
                <a:srgbClr val="595959"/>
              </a:solidFill>
              <a:latin typeface="Helvetica Neue" panose="02000503000000020004" pitchFamily="2" charset="0"/>
            </a:endParaRPr>
          </a:p>
        </p:txBody>
      </p:sp>
      <p:pic>
        <p:nvPicPr>
          <p:cNvPr id="51" name="Picture 43" descr="BINOCULAR logo fiala-PP.bmp">
            <a:extLst>
              <a:ext uri="{FF2B5EF4-FFF2-40B4-BE49-F238E27FC236}">
                <a16:creationId xmlns:a16="http://schemas.microsoft.com/office/drawing/2014/main" id="{330ADBD6-F3C7-DF48-B017-5DCC05C47E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Podklad přednášky.bmp">
            <a:extLst>
              <a:ext uri="{FF2B5EF4-FFF2-40B4-BE49-F238E27FC236}">
                <a16:creationId xmlns:a16="http://schemas.microsoft.com/office/drawing/2014/main" id="{9D2532EC-4BF9-FB48-BCA1-9DF6F7564E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3" descr="podtext šedý.bmp">
            <a:extLst>
              <a:ext uri="{FF2B5EF4-FFF2-40B4-BE49-F238E27FC236}">
                <a16:creationId xmlns:a16="http://schemas.microsoft.com/office/drawing/2014/main" id="{AB930F5E-3CBB-BF42-92AD-7FBF04104C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4" descr="MU logo šedé.bmp">
            <a:extLst>
              <a:ext uri="{FF2B5EF4-FFF2-40B4-BE49-F238E27FC236}">
                <a16:creationId xmlns:a16="http://schemas.microsoft.com/office/drawing/2014/main" id="{2BE0F8FB-3E9F-C149-9AC6-7258E93D24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425"/>
            <a:ext cx="7381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3" descr="podtext šedý.bmp">
            <a:extLst>
              <a:ext uri="{FF2B5EF4-FFF2-40B4-BE49-F238E27FC236}">
                <a16:creationId xmlns:a16="http://schemas.microsoft.com/office/drawing/2014/main" id="{EB1749E4-612B-FC49-BB09-5B13CC5AA1B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84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3AAAA9BE-5382-9943-AF33-E6927441CD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" y="137046"/>
            <a:ext cx="635013" cy="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37130</TotalTime>
  <Words>531</Words>
  <Application>Microsoft Macintosh PowerPoint</Application>
  <PresentationFormat>Předvádění na obrazovce (4:3)</PresentationFormat>
  <Paragraphs>153</Paragraphs>
  <Slides>10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Helvetica Neue</vt:lpstr>
      <vt:lpstr>Office Theme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MUDr. Miroslav Dostalek</dc:creator>
  <cp:lastModifiedBy>M. Dostálek</cp:lastModifiedBy>
  <cp:revision>524</cp:revision>
  <cp:lastPrinted>2019-02-19T13:48:58Z</cp:lastPrinted>
  <dcterms:created xsi:type="dcterms:W3CDTF">2011-09-03T15:35:53Z</dcterms:created>
  <dcterms:modified xsi:type="dcterms:W3CDTF">2022-02-11T07:48:35Z</dcterms:modified>
</cp:coreProperties>
</file>