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504" r:id="rId4"/>
    <p:sldId id="261" r:id="rId5"/>
    <p:sldId id="276" r:id="rId6"/>
    <p:sldId id="505" r:id="rId7"/>
    <p:sldId id="506" r:id="rId8"/>
    <p:sldId id="507" r:id="rId9"/>
    <p:sldId id="484" r:id="rId10"/>
    <p:sldId id="257" r:id="rId11"/>
    <p:sldId id="258" r:id="rId12"/>
    <p:sldId id="259" r:id="rId13"/>
    <p:sldId id="268" r:id="rId14"/>
    <p:sldId id="470" r:id="rId15"/>
    <p:sldId id="260" r:id="rId16"/>
    <p:sldId id="262" r:id="rId17"/>
    <p:sldId id="263" r:id="rId18"/>
    <p:sldId id="471" r:id="rId19"/>
    <p:sldId id="265" r:id="rId20"/>
    <p:sldId id="266" r:id="rId21"/>
    <p:sldId id="267" r:id="rId22"/>
    <p:sldId id="496" r:id="rId23"/>
    <p:sldId id="497" r:id="rId24"/>
    <p:sldId id="498" r:id="rId25"/>
    <p:sldId id="499" r:id="rId26"/>
    <p:sldId id="264" r:id="rId27"/>
    <p:sldId id="500" r:id="rId28"/>
    <p:sldId id="501" r:id="rId29"/>
    <p:sldId id="502" r:id="rId30"/>
    <p:sldId id="269" r:id="rId31"/>
    <p:sldId id="503" r:id="rId32"/>
    <p:sldId id="270" r:id="rId33"/>
    <p:sldId id="271" r:id="rId34"/>
    <p:sldId id="272" r:id="rId35"/>
    <p:sldId id="273" r:id="rId36"/>
    <p:sldId id="275" r:id="rId37"/>
    <p:sldId id="492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02080-A21F-4137-A82F-E53EED08B3B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FE0BA3-E613-48AA-908D-6FBF4B1B3175}">
      <dgm:prSet/>
      <dgm:spPr/>
      <dgm:t>
        <a:bodyPr/>
        <a:lstStyle/>
        <a:p>
          <a:pPr>
            <a:defRPr b="1"/>
          </a:pPr>
          <a:r>
            <a:rPr lang="cs-CZ" dirty="0"/>
            <a:t>Snaha na úrovni společnosti</a:t>
          </a:r>
          <a:endParaRPr lang="en-US" dirty="0"/>
        </a:p>
      </dgm:t>
    </dgm:pt>
    <dgm:pt modelId="{B90F40AB-70A1-4B3F-919B-52AC8E50BF0B}" type="parTrans" cxnId="{3E381BBE-A112-432C-852E-5DA675AFD967}">
      <dgm:prSet/>
      <dgm:spPr/>
      <dgm:t>
        <a:bodyPr/>
        <a:lstStyle/>
        <a:p>
          <a:endParaRPr lang="en-US"/>
        </a:p>
      </dgm:t>
    </dgm:pt>
    <dgm:pt modelId="{F082EB9D-217F-4308-8A27-0570EDFD709A}" type="sibTrans" cxnId="{3E381BBE-A112-432C-852E-5DA675AFD967}">
      <dgm:prSet/>
      <dgm:spPr/>
      <dgm:t>
        <a:bodyPr/>
        <a:lstStyle/>
        <a:p>
          <a:endParaRPr lang="en-US"/>
        </a:p>
      </dgm:t>
    </dgm:pt>
    <dgm:pt modelId="{511589ED-6D05-4884-9D94-C417D812B6B9}">
      <dgm:prSet/>
      <dgm:spPr/>
      <dgm:t>
        <a:bodyPr/>
        <a:lstStyle/>
        <a:p>
          <a:r>
            <a:rPr lang="cs-CZ"/>
            <a:t>Aby nemoci vůbec nevznikali</a:t>
          </a:r>
          <a:endParaRPr lang="en-US"/>
        </a:p>
      </dgm:t>
    </dgm:pt>
    <dgm:pt modelId="{E7957D2A-ED6E-420C-A510-E52D2F8E2DA8}" type="parTrans" cxnId="{79C7AABD-AC0E-4383-B50C-B540336C1A32}">
      <dgm:prSet/>
      <dgm:spPr/>
      <dgm:t>
        <a:bodyPr/>
        <a:lstStyle/>
        <a:p>
          <a:endParaRPr lang="en-US"/>
        </a:p>
      </dgm:t>
    </dgm:pt>
    <dgm:pt modelId="{3B148A6B-E061-405B-83A5-7BD0967997BC}" type="sibTrans" cxnId="{79C7AABD-AC0E-4383-B50C-B540336C1A32}">
      <dgm:prSet/>
      <dgm:spPr/>
      <dgm:t>
        <a:bodyPr/>
        <a:lstStyle/>
        <a:p>
          <a:endParaRPr lang="en-US"/>
        </a:p>
      </dgm:t>
    </dgm:pt>
    <dgm:pt modelId="{E45E2808-9353-4863-ABA6-22696E5B4316}">
      <dgm:prSet/>
      <dgm:spPr/>
      <dgm:t>
        <a:bodyPr/>
        <a:lstStyle/>
        <a:p>
          <a:r>
            <a:rPr lang="cs-CZ"/>
            <a:t>Aby se nemoci nešířili příliš rychle</a:t>
          </a:r>
          <a:endParaRPr lang="en-US"/>
        </a:p>
      </dgm:t>
    </dgm:pt>
    <dgm:pt modelId="{F8D174B3-66F7-49B8-B2A9-1604ABAD6702}" type="parTrans" cxnId="{4852E13D-347D-4F31-8823-BF98025E66A4}">
      <dgm:prSet/>
      <dgm:spPr/>
      <dgm:t>
        <a:bodyPr/>
        <a:lstStyle/>
        <a:p>
          <a:endParaRPr lang="en-US"/>
        </a:p>
      </dgm:t>
    </dgm:pt>
    <dgm:pt modelId="{EAB0BF78-4481-4820-9625-A786A010BBF6}" type="sibTrans" cxnId="{4852E13D-347D-4F31-8823-BF98025E66A4}">
      <dgm:prSet/>
      <dgm:spPr/>
      <dgm:t>
        <a:bodyPr/>
        <a:lstStyle/>
        <a:p>
          <a:endParaRPr lang="en-US"/>
        </a:p>
      </dgm:t>
    </dgm:pt>
    <dgm:pt modelId="{01839A27-E608-4A71-8A11-E82924C781B9}">
      <dgm:prSet/>
      <dgm:spPr/>
      <dgm:t>
        <a:bodyPr/>
        <a:lstStyle/>
        <a:p>
          <a:r>
            <a:rPr lang="cs-CZ"/>
            <a:t>Aby se nemocní dostali k té správné péči včas</a:t>
          </a:r>
          <a:endParaRPr lang="en-US"/>
        </a:p>
      </dgm:t>
    </dgm:pt>
    <dgm:pt modelId="{F068E060-D8E2-4756-838E-C60388DF9B97}" type="parTrans" cxnId="{3DCB91FE-97DA-4CB0-9562-4B45CEF7BB7E}">
      <dgm:prSet/>
      <dgm:spPr/>
      <dgm:t>
        <a:bodyPr/>
        <a:lstStyle/>
        <a:p>
          <a:endParaRPr lang="en-US"/>
        </a:p>
      </dgm:t>
    </dgm:pt>
    <dgm:pt modelId="{2367F3AA-D9A1-4F0A-8B53-8F9F5AB64355}" type="sibTrans" cxnId="{3DCB91FE-97DA-4CB0-9562-4B45CEF7BB7E}">
      <dgm:prSet/>
      <dgm:spPr/>
      <dgm:t>
        <a:bodyPr/>
        <a:lstStyle/>
        <a:p>
          <a:endParaRPr lang="en-US"/>
        </a:p>
      </dgm:t>
    </dgm:pt>
    <dgm:pt modelId="{603766B3-AAE4-4C7E-A746-62C6C0DDFD5E}">
      <dgm:prSet/>
      <dgm:spPr/>
      <dgm:t>
        <a:bodyPr/>
        <a:lstStyle/>
        <a:p>
          <a:pPr>
            <a:defRPr b="1"/>
          </a:pPr>
          <a:r>
            <a:rPr lang="cs-CZ"/>
            <a:t>Snaha na úrovni jednotlivce</a:t>
          </a:r>
          <a:endParaRPr lang="en-US"/>
        </a:p>
      </dgm:t>
    </dgm:pt>
    <dgm:pt modelId="{E18109B8-254F-4FE5-BB4E-BC583EB5E5EC}" type="parTrans" cxnId="{A970CB66-13EE-4408-AC96-1D3A2D02F275}">
      <dgm:prSet/>
      <dgm:spPr/>
      <dgm:t>
        <a:bodyPr/>
        <a:lstStyle/>
        <a:p>
          <a:endParaRPr lang="en-US"/>
        </a:p>
      </dgm:t>
    </dgm:pt>
    <dgm:pt modelId="{B2938AD8-E952-4DAB-8F37-6A7E2F8B582B}" type="sibTrans" cxnId="{A970CB66-13EE-4408-AC96-1D3A2D02F275}">
      <dgm:prSet/>
      <dgm:spPr/>
      <dgm:t>
        <a:bodyPr/>
        <a:lstStyle/>
        <a:p>
          <a:endParaRPr lang="en-US"/>
        </a:p>
      </dgm:t>
    </dgm:pt>
    <dgm:pt modelId="{5FFC21DD-2147-44F5-B3F9-64E921CFF65C}">
      <dgm:prSet/>
      <dgm:spPr/>
      <dgm:t>
        <a:bodyPr/>
        <a:lstStyle/>
        <a:p>
          <a:r>
            <a:rPr lang="cs-CZ"/>
            <a:t>Odpovědnost za své vlastní zdraví</a:t>
          </a:r>
          <a:endParaRPr lang="en-US"/>
        </a:p>
      </dgm:t>
    </dgm:pt>
    <dgm:pt modelId="{8DA7001A-AD71-4302-98DB-E01FECEF3274}" type="parTrans" cxnId="{2F8276DA-3CB2-49EF-A249-F70CDF1A6404}">
      <dgm:prSet/>
      <dgm:spPr/>
      <dgm:t>
        <a:bodyPr/>
        <a:lstStyle/>
        <a:p>
          <a:endParaRPr lang="en-US"/>
        </a:p>
      </dgm:t>
    </dgm:pt>
    <dgm:pt modelId="{8E394968-ACBA-4951-8473-338A396A0603}" type="sibTrans" cxnId="{2F8276DA-3CB2-49EF-A249-F70CDF1A6404}">
      <dgm:prSet/>
      <dgm:spPr/>
      <dgm:t>
        <a:bodyPr/>
        <a:lstStyle/>
        <a:p>
          <a:endParaRPr lang="en-US"/>
        </a:p>
      </dgm:t>
    </dgm:pt>
    <dgm:pt modelId="{5C45C4B0-56B2-4F9A-8718-F2EB71B522D7}">
      <dgm:prSet/>
      <dgm:spPr/>
      <dgm:t>
        <a:bodyPr/>
        <a:lstStyle/>
        <a:p>
          <a:r>
            <a:rPr lang="cs-CZ" dirty="0"/>
            <a:t>Ke správným rozhodnutím jsou potřebné správné informace</a:t>
          </a:r>
          <a:endParaRPr lang="en-US" dirty="0"/>
        </a:p>
      </dgm:t>
    </dgm:pt>
    <dgm:pt modelId="{85B84C5B-DF5B-4AAC-8BF9-97EA353DB7E2}" type="parTrans" cxnId="{F72679CE-3AFC-4E90-A6D1-FEB706022AF3}">
      <dgm:prSet/>
      <dgm:spPr/>
      <dgm:t>
        <a:bodyPr/>
        <a:lstStyle/>
        <a:p>
          <a:endParaRPr lang="en-US"/>
        </a:p>
      </dgm:t>
    </dgm:pt>
    <dgm:pt modelId="{56777F5E-E930-453D-BF5E-B5C4D9E0132B}" type="sibTrans" cxnId="{F72679CE-3AFC-4E90-A6D1-FEB706022AF3}">
      <dgm:prSet/>
      <dgm:spPr/>
      <dgm:t>
        <a:bodyPr/>
        <a:lstStyle/>
        <a:p>
          <a:endParaRPr lang="en-US"/>
        </a:p>
      </dgm:t>
    </dgm:pt>
    <dgm:pt modelId="{6E7EF5B7-A13A-4D5E-9F04-3AD03755DCA0}">
      <dgm:prSet/>
      <dgm:spPr/>
      <dgm:t>
        <a:bodyPr/>
        <a:lstStyle/>
        <a:p>
          <a:pPr>
            <a:defRPr b="1"/>
          </a:pPr>
          <a:r>
            <a:rPr lang="cs-CZ"/>
            <a:t>Snaha na úrovni zdravotnictví</a:t>
          </a:r>
          <a:endParaRPr lang="en-US"/>
        </a:p>
      </dgm:t>
    </dgm:pt>
    <dgm:pt modelId="{987B0C7D-8D78-4906-9D65-068740FD263C}" type="parTrans" cxnId="{EDC4CFF6-8C44-4FB3-B4A0-8A81767357B2}">
      <dgm:prSet/>
      <dgm:spPr/>
      <dgm:t>
        <a:bodyPr/>
        <a:lstStyle/>
        <a:p>
          <a:endParaRPr lang="en-US"/>
        </a:p>
      </dgm:t>
    </dgm:pt>
    <dgm:pt modelId="{1D8D6AE0-2765-4A12-A103-EAF43A2CEB44}" type="sibTrans" cxnId="{EDC4CFF6-8C44-4FB3-B4A0-8A81767357B2}">
      <dgm:prSet/>
      <dgm:spPr/>
      <dgm:t>
        <a:bodyPr/>
        <a:lstStyle/>
        <a:p>
          <a:endParaRPr lang="en-US"/>
        </a:p>
      </dgm:t>
    </dgm:pt>
    <dgm:pt modelId="{CC4A3560-0AF2-4CAF-9842-0E43B5727547}">
      <dgm:prSet/>
      <dgm:spPr/>
      <dgm:t>
        <a:bodyPr/>
        <a:lstStyle/>
        <a:p>
          <a:r>
            <a:rPr lang="cs-CZ"/>
            <a:t>Efektivní organizace zdravotní péče</a:t>
          </a:r>
          <a:endParaRPr lang="en-US"/>
        </a:p>
      </dgm:t>
    </dgm:pt>
    <dgm:pt modelId="{90527745-ADD8-4412-88E5-8DB51F39CA02}" type="parTrans" cxnId="{91CC2030-AE93-4F84-93F8-CAB99AF59B08}">
      <dgm:prSet/>
      <dgm:spPr/>
      <dgm:t>
        <a:bodyPr/>
        <a:lstStyle/>
        <a:p>
          <a:endParaRPr lang="en-US"/>
        </a:p>
      </dgm:t>
    </dgm:pt>
    <dgm:pt modelId="{57C3D827-CF8C-477D-B243-76D0B8D93B52}" type="sibTrans" cxnId="{91CC2030-AE93-4F84-93F8-CAB99AF59B08}">
      <dgm:prSet/>
      <dgm:spPr/>
      <dgm:t>
        <a:bodyPr/>
        <a:lstStyle/>
        <a:p>
          <a:endParaRPr lang="en-US"/>
        </a:p>
      </dgm:t>
    </dgm:pt>
    <dgm:pt modelId="{3F01A11C-CBC5-4196-8EF5-FAB181081A73}">
      <dgm:prSet/>
      <dgm:spPr/>
      <dgm:t>
        <a:bodyPr/>
        <a:lstStyle/>
        <a:p>
          <a:r>
            <a:rPr lang="cs-CZ"/>
            <a:t>Pořád se zlepšující kvalita zdravotní péče</a:t>
          </a:r>
          <a:endParaRPr lang="en-US"/>
        </a:p>
      </dgm:t>
    </dgm:pt>
    <dgm:pt modelId="{033AAB47-5762-4207-BA4B-937D2E5A0EF8}" type="parTrans" cxnId="{7CC96D62-C271-461A-8DDF-9C95E483F039}">
      <dgm:prSet/>
      <dgm:spPr/>
      <dgm:t>
        <a:bodyPr/>
        <a:lstStyle/>
        <a:p>
          <a:endParaRPr lang="en-US"/>
        </a:p>
      </dgm:t>
    </dgm:pt>
    <dgm:pt modelId="{7D9ACAF8-F6A0-4A5F-A80F-236969442C24}" type="sibTrans" cxnId="{7CC96D62-C271-461A-8DDF-9C95E483F039}">
      <dgm:prSet/>
      <dgm:spPr/>
      <dgm:t>
        <a:bodyPr/>
        <a:lstStyle/>
        <a:p>
          <a:endParaRPr lang="en-US"/>
        </a:p>
      </dgm:t>
    </dgm:pt>
    <dgm:pt modelId="{42D9A9A9-929E-404A-B594-CFA4288E09CA}" type="pres">
      <dgm:prSet presAssocID="{E0002080-A21F-4137-A82F-E53EED08B3B4}" presName="root" presStyleCnt="0">
        <dgm:presLayoutVars>
          <dgm:dir/>
          <dgm:resizeHandles val="exact"/>
        </dgm:presLayoutVars>
      </dgm:prSet>
      <dgm:spPr/>
    </dgm:pt>
    <dgm:pt modelId="{6698852E-2C21-4F2F-8BC1-EBCC2CD099FF}" type="pres">
      <dgm:prSet presAssocID="{C5FE0BA3-E613-48AA-908D-6FBF4B1B3175}" presName="compNode" presStyleCnt="0"/>
      <dgm:spPr/>
    </dgm:pt>
    <dgm:pt modelId="{7020C08C-B4AD-4A5C-8F3F-8E224B4514F6}" type="pres">
      <dgm:prSet presAssocID="{C5FE0BA3-E613-48AA-908D-6FBF4B1B31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zální přístup"/>
        </a:ext>
      </dgm:extLst>
    </dgm:pt>
    <dgm:pt modelId="{F9129F41-B268-4FB8-AB8C-A2D1570ADB38}" type="pres">
      <dgm:prSet presAssocID="{C5FE0BA3-E613-48AA-908D-6FBF4B1B3175}" presName="iconSpace" presStyleCnt="0"/>
      <dgm:spPr/>
    </dgm:pt>
    <dgm:pt modelId="{BC579A52-750D-47D8-BAA7-4ED666FBD742}" type="pres">
      <dgm:prSet presAssocID="{C5FE0BA3-E613-48AA-908D-6FBF4B1B3175}" presName="parTx" presStyleLbl="revTx" presStyleIdx="0" presStyleCnt="6">
        <dgm:presLayoutVars>
          <dgm:chMax val="0"/>
          <dgm:chPref val="0"/>
        </dgm:presLayoutVars>
      </dgm:prSet>
      <dgm:spPr/>
    </dgm:pt>
    <dgm:pt modelId="{B549F706-C9EC-4C00-9B5B-F0DF82815C4E}" type="pres">
      <dgm:prSet presAssocID="{C5FE0BA3-E613-48AA-908D-6FBF4B1B3175}" presName="txSpace" presStyleCnt="0"/>
      <dgm:spPr/>
    </dgm:pt>
    <dgm:pt modelId="{4C0FD22A-15DB-418E-AF44-961E06CE1628}" type="pres">
      <dgm:prSet presAssocID="{C5FE0BA3-E613-48AA-908D-6FBF4B1B3175}" presName="desTx" presStyleLbl="revTx" presStyleIdx="1" presStyleCnt="6">
        <dgm:presLayoutVars/>
      </dgm:prSet>
      <dgm:spPr/>
    </dgm:pt>
    <dgm:pt modelId="{BB3FB34D-A3C9-4380-B973-6B87C544D665}" type="pres">
      <dgm:prSet presAssocID="{F082EB9D-217F-4308-8A27-0570EDFD709A}" presName="sibTrans" presStyleCnt="0"/>
      <dgm:spPr/>
    </dgm:pt>
    <dgm:pt modelId="{2119D516-E27A-4043-8999-69763737E949}" type="pres">
      <dgm:prSet presAssocID="{603766B3-AAE4-4C7E-A746-62C6C0DDFD5E}" presName="compNode" presStyleCnt="0"/>
      <dgm:spPr/>
    </dgm:pt>
    <dgm:pt modelId="{85A823F8-DE83-4246-A3BC-5FDC5E961BB1}" type="pres">
      <dgm:prSet presAssocID="{603766B3-AAE4-4C7E-A746-62C6C0DDFD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ena s miminkem"/>
        </a:ext>
      </dgm:extLst>
    </dgm:pt>
    <dgm:pt modelId="{07F23C08-41A9-4A64-A800-31AD63592416}" type="pres">
      <dgm:prSet presAssocID="{603766B3-AAE4-4C7E-A746-62C6C0DDFD5E}" presName="iconSpace" presStyleCnt="0"/>
      <dgm:spPr/>
    </dgm:pt>
    <dgm:pt modelId="{044DEE8A-2AB6-44EB-B7A1-BA8A78622EB2}" type="pres">
      <dgm:prSet presAssocID="{603766B3-AAE4-4C7E-A746-62C6C0DDFD5E}" presName="parTx" presStyleLbl="revTx" presStyleIdx="2" presStyleCnt="6">
        <dgm:presLayoutVars>
          <dgm:chMax val="0"/>
          <dgm:chPref val="0"/>
        </dgm:presLayoutVars>
      </dgm:prSet>
      <dgm:spPr/>
    </dgm:pt>
    <dgm:pt modelId="{884CE1B5-8088-4445-88B5-3DDC96936C33}" type="pres">
      <dgm:prSet presAssocID="{603766B3-AAE4-4C7E-A746-62C6C0DDFD5E}" presName="txSpace" presStyleCnt="0"/>
      <dgm:spPr/>
    </dgm:pt>
    <dgm:pt modelId="{23282E62-23D7-4DFC-AE35-5D3A6442A845}" type="pres">
      <dgm:prSet presAssocID="{603766B3-AAE4-4C7E-A746-62C6C0DDFD5E}" presName="desTx" presStyleLbl="revTx" presStyleIdx="3" presStyleCnt="6">
        <dgm:presLayoutVars/>
      </dgm:prSet>
      <dgm:spPr/>
    </dgm:pt>
    <dgm:pt modelId="{54DED12C-1459-4992-8B58-9EDEA092CF5E}" type="pres">
      <dgm:prSet presAssocID="{B2938AD8-E952-4DAB-8F37-6A7E2F8B582B}" presName="sibTrans" presStyleCnt="0"/>
      <dgm:spPr/>
    </dgm:pt>
    <dgm:pt modelId="{343AE965-8AB1-4E2D-A6D2-D13E49127945}" type="pres">
      <dgm:prSet presAssocID="{6E7EF5B7-A13A-4D5E-9F04-3AD03755DCA0}" presName="compNode" presStyleCnt="0"/>
      <dgm:spPr/>
    </dgm:pt>
    <dgm:pt modelId="{5FBE54A5-156F-40E8-8B8F-ABE76717262E}" type="pres">
      <dgm:prSet presAssocID="{6E7EF5B7-A13A-4D5E-9F04-3AD03755DC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703C566A-4D78-4FAA-A46B-8DF9A683EC37}" type="pres">
      <dgm:prSet presAssocID="{6E7EF5B7-A13A-4D5E-9F04-3AD03755DCA0}" presName="iconSpace" presStyleCnt="0"/>
      <dgm:spPr/>
    </dgm:pt>
    <dgm:pt modelId="{B4381746-7289-48E3-86A4-82CB0D458814}" type="pres">
      <dgm:prSet presAssocID="{6E7EF5B7-A13A-4D5E-9F04-3AD03755DCA0}" presName="parTx" presStyleLbl="revTx" presStyleIdx="4" presStyleCnt="6">
        <dgm:presLayoutVars>
          <dgm:chMax val="0"/>
          <dgm:chPref val="0"/>
        </dgm:presLayoutVars>
      </dgm:prSet>
      <dgm:spPr/>
    </dgm:pt>
    <dgm:pt modelId="{AD7A0C2E-28F2-4ADA-BBD0-23009952B69C}" type="pres">
      <dgm:prSet presAssocID="{6E7EF5B7-A13A-4D5E-9F04-3AD03755DCA0}" presName="txSpace" presStyleCnt="0"/>
      <dgm:spPr/>
    </dgm:pt>
    <dgm:pt modelId="{65C1C605-415A-4517-BFB4-0AECA43BF302}" type="pres">
      <dgm:prSet presAssocID="{6E7EF5B7-A13A-4D5E-9F04-3AD03755DCA0}" presName="desTx" presStyleLbl="revTx" presStyleIdx="5" presStyleCnt="6">
        <dgm:presLayoutVars/>
      </dgm:prSet>
      <dgm:spPr/>
    </dgm:pt>
  </dgm:ptLst>
  <dgm:cxnLst>
    <dgm:cxn modelId="{D933CA07-7C99-47F7-8A1D-C154541E62F7}" type="presOf" srcId="{603766B3-AAE4-4C7E-A746-62C6C0DDFD5E}" destId="{044DEE8A-2AB6-44EB-B7A1-BA8A78622EB2}" srcOrd="0" destOrd="0" presId="urn:microsoft.com/office/officeart/2018/5/layout/CenteredIconLabelDescriptionList"/>
    <dgm:cxn modelId="{49059415-2BF0-4490-873B-CF825A9DDE81}" type="presOf" srcId="{511589ED-6D05-4884-9D94-C417D812B6B9}" destId="{4C0FD22A-15DB-418E-AF44-961E06CE1628}" srcOrd="0" destOrd="0" presId="urn:microsoft.com/office/officeart/2018/5/layout/CenteredIconLabelDescriptionList"/>
    <dgm:cxn modelId="{AFA5B719-EE5A-4FBE-94B0-9348B010679F}" type="presOf" srcId="{5FFC21DD-2147-44F5-B3F9-64E921CFF65C}" destId="{23282E62-23D7-4DFC-AE35-5D3A6442A845}" srcOrd="0" destOrd="0" presId="urn:microsoft.com/office/officeart/2018/5/layout/CenteredIconLabelDescriptionList"/>
    <dgm:cxn modelId="{91CC2030-AE93-4F84-93F8-CAB99AF59B08}" srcId="{6E7EF5B7-A13A-4D5E-9F04-3AD03755DCA0}" destId="{CC4A3560-0AF2-4CAF-9842-0E43B5727547}" srcOrd="0" destOrd="0" parTransId="{90527745-ADD8-4412-88E5-8DB51F39CA02}" sibTransId="{57C3D827-CF8C-477D-B243-76D0B8D93B52}"/>
    <dgm:cxn modelId="{4852E13D-347D-4F31-8823-BF98025E66A4}" srcId="{C5FE0BA3-E613-48AA-908D-6FBF4B1B3175}" destId="{E45E2808-9353-4863-ABA6-22696E5B4316}" srcOrd="1" destOrd="0" parTransId="{F8D174B3-66F7-49B8-B2A9-1604ABAD6702}" sibTransId="{EAB0BF78-4481-4820-9625-A786A010BBF6}"/>
    <dgm:cxn modelId="{7CC96D62-C271-461A-8DDF-9C95E483F039}" srcId="{6E7EF5B7-A13A-4D5E-9F04-3AD03755DCA0}" destId="{3F01A11C-CBC5-4196-8EF5-FAB181081A73}" srcOrd="1" destOrd="0" parTransId="{033AAB47-5762-4207-BA4B-937D2E5A0EF8}" sibTransId="{7D9ACAF8-F6A0-4A5F-A80F-236969442C24}"/>
    <dgm:cxn modelId="{A970CB66-13EE-4408-AC96-1D3A2D02F275}" srcId="{E0002080-A21F-4137-A82F-E53EED08B3B4}" destId="{603766B3-AAE4-4C7E-A746-62C6C0DDFD5E}" srcOrd="1" destOrd="0" parTransId="{E18109B8-254F-4FE5-BB4E-BC583EB5E5EC}" sibTransId="{B2938AD8-E952-4DAB-8F37-6A7E2F8B582B}"/>
    <dgm:cxn modelId="{3BB8E195-E1FD-4B74-ABC4-CADD841A7B04}" type="presOf" srcId="{E45E2808-9353-4863-ABA6-22696E5B4316}" destId="{4C0FD22A-15DB-418E-AF44-961E06CE1628}" srcOrd="0" destOrd="1" presId="urn:microsoft.com/office/officeart/2018/5/layout/CenteredIconLabelDescriptionList"/>
    <dgm:cxn modelId="{D506D6AA-424D-46F0-9C1F-4123AFC3803E}" type="presOf" srcId="{01839A27-E608-4A71-8A11-E82924C781B9}" destId="{4C0FD22A-15DB-418E-AF44-961E06CE1628}" srcOrd="0" destOrd="2" presId="urn:microsoft.com/office/officeart/2018/5/layout/CenteredIconLabelDescriptionList"/>
    <dgm:cxn modelId="{4A404BB2-AC73-4D77-8993-422F6A5AD2B3}" type="presOf" srcId="{E0002080-A21F-4137-A82F-E53EED08B3B4}" destId="{42D9A9A9-929E-404A-B594-CFA4288E09CA}" srcOrd="0" destOrd="0" presId="urn:microsoft.com/office/officeart/2018/5/layout/CenteredIconLabelDescriptionList"/>
    <dgm:cxn modelId="{FD5D7DB5-1AB1-4777-B911-3929367A971E}" type="presOf" srcId="{CC4A3560-0AF2-4CAF-9842-0E43B5727547}" destId="{65C1C605-415A-4517-BFB4-0AECA43BF302}" srcOrd="0" destOrd="0" presId="urn:microsoft.com/office/officeart/2018/5/layout/CenteredIconLabelDescriptionList"/>
    <dgm:cxn modelId="{F79037B8-9802-4BE3-A587-A54AE1AB84C4}" type="presOf" srcId="{C5FE0BA3-E613-48AA-908D-6FBF4B1B3175}" destId="{BC579A52-750D-47D8-BAA7-4ED666FBD742}" srcOrd="0" destOrd="0" presId="urn:microsoft.com/office/officeart/2018/5/layout/CenteredIconLabelDescriptionList"/>
    <dgm:cxn modelId="{79C7AABD-AC0E-4383-B50C-B540336C1A32}" srcId="{C5FE0BA3-E613-48AA-908D-6FBF4B1B3175}" destId="{511589ED-6D05-4884-9D94-C417D812B6B9}" srcOrd="0" destOrd="0" parTransId="{E7957D2A-ED6E-420C-A510-E52D2F8E2DA8}" sibTransId="{3B148A6B-E061-405B-83A5-7BD0967997BC}"/>
    <dgm:cxn modelId="{3E381BBE-A112-432C-852E-5DA675AFD967}" srcId="{E0002080-A21F-4137-A82F-E53EED08B3B4}" destId="{C5FE0BA3-E613-48AA-908D-6FBF4B1B3175}" srcOrd="0" destOrd="0" parTransId="{B90F40AB-70A1-4B3F-919B-52AC8E50BF0B}" sibTransId="{F082EB9D-217F-4308-8A27-0570EDFD709A}"/>
    <dgm:cxn modelId="{F72679CE-3AFC-4E90-A6D1-FEB706022AF3}" srcId="{603766B3-AAE4-4C7E-A746-62C6C0DDFD5E}" destId="{5C45C4B0-56B2-4F9A-8718-F2EB71B522D7}" srcOrd="1" destOrd="0" parTransId="{85B84C5B-DF5B-4AAC-8BF9-97EA353DB7E2}" sibTransId="{56777F5E-E930-453D-BF5E-B5C4D9E0132B}"/>
    <dgm:cxn modelId="{2F8276DA-3CB2-49EF-A249-F70CDF1A6404}" srcId="{603766B3-AAE4-4C7E-A746-62C6C0DDFD5E}" destId="{5FFC21DD-2147-44F5-B3F9-64E921CFF65C}" srcOrd="0" destOrd="0" parTransId="{8DA7001A-AD71-4302-98DB-E01FECEF3274}" sibTransId="{8E394968-ACBA-4951-8473-338A396A0603}"/>
    <dgm:cxn modelId="{14B594DC-A79C-40FA-9F80-55132D7C6CE9}" type="presOf" srcId="{6E7EF5B7-A13A-4D5E-9F04-3AD03755DCA0}" destId="{B4381746-7289-48E3-86A4-82CB0D458814}" srcOrd="0" destOrd="0" presId="urn:microsoft.com/office/officeart/2018/5/layout/CenteredIconLabelDescriptionList"/>
    <dgm:cxn modelId="{C04C5FDF-EDC1-46F7-A62C-36A7A8F12730}" type="presOf" srcId="{5C45C4B0-56B2-4F9A-8718-F2EB71B522D7}" destId="{23282E62-23D7-4DFC-AE35-5D3A6442A845}" srcOrd="0" destOrd="1" presId="urn:microsoft.com/office/officeart/2018/5/layout/CenteredIconLabelDescriptionList"/>
    <dgm:cxn modelId="{F61D24EB-98D6-4595-9EFB-26F3D9BBAEA6}" type="presOf" srcId="{3F01A11C-CBC5-4196-8EF5-FAB181081A73}" destId="{65C1C605-415A-4517-BFB4-0AECA43BF302}" srcOrd="0" destOrd="1" presId="urn:microsoft.com/office/officeart/2018/5/layout/CenteredIconLabelDescriptionList"/>
    <dgm:cxn modelId="{EDC4CFF6-8C44-4FB3-B4A0-8A81767357B2}" srcId="{E0002080-A21F-4137-A82F-E53EED08B3B4}" destId="{6E7EF5B7-A13A-4D5E-9F04-3AD03755DCA0}" srcOrd="2" destOrd="0" parTransId="{987B0C7D-8D78-4906-9D65-068740FD263C}" sibTransId="{1D8D6AE0-2765-4A12-A103-EAF43A2CEB44}"/>
    <dgm:cxn modelId="{3DCB91FE-97DA-4CB0-9562-4B45CEF7BB7E}" srcId="{C5FE0BA3-E613-48AA-908D-6FBF4B1B3175}" destId="{01839A27-E608-4A71-8A11-E82924C781B9}" srcOrd="2" destOrd="0" parTransId="{F068E060-D8E2-4756-838E-C60388DF9B97}" sibTransId="{2367F3AA-D9A1-4F0A-8B53-8F9F5AB64355}"/>
    <dgm:cxn modelId="{A3727B46-021D-4A52-B8BF-83AA1E08B48E}" type="presParOf" srcId="{42D9A9A9-929E-404A-B594-CFA4288E09CA}" destId="{6698852E-2C21-4F2F-8BC1-EBCC2CD099FF}" srcOrd="0" destOrd="0" presId="urn:microsoft.com/office/officeart/2018/5/layout/CenteredIconLabelDescriptionList"/>
    <dgm:cxn modelId="{D0D55C9B-5011-43C0-8E0C-B5B676F624C1}" type="presParOf" srcId="{6698852E-2C21-4F2F-8BC1-EBCC2CD099FF}" destId="{7020C08C-B4AD-4A5C-8F3F-8E224B4514F6}" srcOrd="0" destOrd="0" presId="urn:microsoft.com/office/officeart/2018/5/layout/CenteredIconLabelDescriptionList"/>
    <dgm:cxn modelId="{479B8FE0-02EE-47AE-9649-E8141519AA53}" type="presParOf" srcId="{6698852E-2C21-4F2F-8BC1-EBCC2CD099FF}" destId="{F9129F41-B268-4FB8-AB8C-A2D1570ADB38}" srcOrd="1" destOrd="0" presId="urn:microsoft.com/office/officeart/2018/5/layout/CenteredIconLabelDescriptionList"/>
    <dgm:cxn modelId="{C240FAC3-DB43-42FB-885C-EC62ACCE250C}" type="presParOf" srcId="{6698852E-2C21-4F2F-8BC1-EBCC2CD099FF}" destId="{BC579A52-750D-47D8-BAA7-4ED666FBD742}" srcOrd="2" destOrd="0" presId="urn:microsoft.com/office/officeart/2018/5/layout/CenteredIconLabelDescriptionList"/>
    <dgm:cxn modelId="{7A293C3C-2C71-4299-9F3D-D71FCEF4FABA}" type="presParOf" srcId="{6698852E-2C21-4F2F-8BC1-EBCC2CD099FF}" destId="{B549F706-C9EC-4C00-9B5B-F0DF82815C4E}" srcOrd="3" destOrd="0" presId="urn:microsoft.com/office/officeart/2018/5/layout/CenteredIconLabelDescriptionList"/>
    <dgm:cxn modelId="{36A23288-BBD9-41BC-87C2-CFC1F3BADA39}" type="presParOf" srcId="{6698852E-2C21-4F2F-8BC1-EBCC2CD099FF}" destId="{4C0FD22A-15DB-418E-AF44-961E06CE1628}" srcOrd="4" destOrd="0" presId="urn:microsoft.com/office/officeart/2018/5/layout/CenteredIconLabelDescriptionList"/>
    <dgm:cxn modelId="{37B35852-26C8-409F-A15F-9A2857BDBA8D}" type="presParOf" srcId="{42D9A9A9-929E-404A-B594-CFA4288E09CA}" destId="{BB3FB34D-A3C9-4380-B973-6B87C544D665}" srcOrd="1" destOrd="0" presId="urn:microsoft.com/office/officeart/2018/5/layout/CenteredIconLabelDescriptionList"/>
    <dgm:cxn modelId="{F084D1C6-24A0-40D1-975B-05450F7BE6E7}" type="presParOf" srcId="{42D9A9A9-929E-404A-B594-CFA4288E09CA}" destId="{2119D516-E27A-4043-8999-69763737E949}" srcOrd="2" destOrd="0" presId="urn:microsoft.com/office/officeart/2018/5/layout/CenteredIconLabelDescriptionList"/>
    <dgm:cxn modelId="{C3E266D3-52FC-459F-8C77-F7CD0A0F325C}" type="presParOf" srcId="{2119D516-E27A-4043-8999-69763737E949}" destId="{85A823F8-DE83-4246-A3BC-5FDC5E961BB1}" srcOrd="0" destOrd="0" presId="urn:microsoft.com/office/officeart/2018/5/layout/CenteredIconLabelDescriptionList"/>
    <dgm:cxn modelId="{041D1E4E-86A2-4C68-B5F7-0FFA04961ECE}" type="presParOf" srcId="{2119D516-E27A-4043-8999-69763737E949}" destId="{07F23C08-41A9-4A64-A800-31AD63592416}" srcOrd="1" destOrd="0" presId="urn:microsoft.com/office/officeart/2018/5/layout/CenteredIconLabelDescriptionList"/>
    <dgm:cxn modelId="{B34B478B-91E2-4217-9061-45496B4AC634}" type="presParOf" srcId="{2119D516-E27A-4043-8999-69763737E949}" destId="{044DEE8A-2AB6-44EB-B7A1-BA8A78622EB2}" srcOrd="2" destOrd="0" presId="urn:microsoft.com/office/officeart/2018/5/layout/CenteredIconLabelDescriptionList"/>
    <dgm:cxn modelId="{0B2B07C8-8933-4A38-8E52-6B767F02F5A3}" type="presParOf" srcId="{2119D516-E27A-4043-8999-69763737E949}" destId="{884CE1B5-8088-4445-88B5-3DDC96936C33}" srcOrd="3" destOrd="0" presId="urn:microsoft.com/office/officeart/2018/5/layout/CenteredIconLabelDescriptionList"/>
    <dgm:cxn modelId="{CA52AEF2-0524-4BB2-B2B6-E3C5468552D5}" type="presParOf" srcId="{2119D516-E27A-4043-8999-69763737E949}" destId="{23282E62-23D7-4DFC-AE35-5D3A6442A845}" srcOrd="4" destOrd="0" presId="urn:microsoft.com/office/officeart/2018/5/layout/CenteredIconLabelDescriptionList"/>
    <dgm:cxn modelId="{ADA3E216-C47C-48DC-969F-50C8DB7DD72C}" type="presParOf" srcId="{42D9A9A9-929E-404A-B594-CFA4288E09CA}" destId="{54DED12C-1459-4992-8B58-9EDEA092CF5E}" srcOrd="3" destOrd="0" presId="urn:microsoft.com/office/officeart/2018/5/layout/CenteredIconLabelDescriptionList"/>
    <dgm:cxn modelId="{B9C53269-DFF4-481C-BF9C-B46E7ACC938F}" type="presParOf" srcId="{42D9A9A9-929E-404A-B594-CFA4288E09CA}" destId="{343AE965-8AB1-4E2D-A6D2-D13E49127945}" srcOrd="4" destOrd="0" presId="urn:microsoft.com/office/officeart/2018/5/layout/CenteredIconLabelDescriptionList"/>
    <dgm:cxn modelId="{388ED345-94A8-48F8-A57A-F4894529B112}" type="presParOf" srcId="{343AE965-8AB1-4E2D-A6D2-D13E49127945}" destId="{5FBE54A5-156F-40E8-8B8F-ABE76717262E}" srcOrd="0" destOrd="0" presId="urn:microsoft.com/office/officeart/2018/5/layout/CenteredIconLabelDescriptionList"/>
    <dgm:cxn modelId="{6B3E106F-A844-4B1F-B7D4-EA5D863787EF}" type="presParOf" srcId="{343AE965-8AB1-4E2D-A6D2-D13E49127945}" destId="{703C566A-4D78-4FAA-A46B-8DF9A683EC37}" srcOrd="1" destOrd="0" presId="urn:microsoft.com/office/officeart/2018/5/layout/CenteredIconLabelDescriptionList"/>
    <dgm:cxn modelId="{C7F34496-076B-425C-8382-A00D7C666CC3}" type="presParOf" srcId="{343AE965-8AB1-4E2D-A6D2-D13E49127945}" destId="{B4381746-7289-48E3-86A4-82CB0D458814}" srcOrd="2" destOrd="0" presId="urn:microsoft.com/office/officeart/2018/5/layout/CenteredIconLabelDescriptionList"/>
    <dgm:cxn modelId="{30A98DB6-914E-44A0-BB67-68AC36883CA6}" type="presParOf" srcId="{343AE965-8AB1-4E2D-A6D2-D13E49127945}" destId="{AD7A0C2E-28F2-4ADA-BBD0-23009952B69C}" srcOrd="3" destOrd="0" presId="urn:microsoft.com/office/officeart/2018/5/layout/CenteredIconLabelDescriptionList"/>
    <dgm:cxn modelId="{5AF99A92-20DD-4A07-82EB-BAD197EF7951}" type="presParOf" srcId="{343AE965-8AB1-4E2D-A6D2-D13E49127945}" destId="{65C1C605-415A-4517-BFB4-0AECA43BF30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4D920C-B7AC-4509-87A2-1C23F9A5936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839FA-3B08-4D18-AE0D-3BB535874B6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Minimalizovat potřebu přímých (</a:t>
          </a:r>
          <a:r>
            <a:rPr lang="cs-CZ" dirty="0" err="1"/>
            <a:t>out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pocket</a:t>
          </a:r>
          <a:r>
            <a:rPr lang="cs-CZ" dirty="0"/>
            <a:t>) plateb za nezbytné výkony</a:t>
          </a:r>
          <a:endParaRPr lang="en-US" dirty="0"/>
        </a:p>
      </dgm:t>
    </dgm:pt>
    <dgm:pt modelId="{A895DBF5-F692-458B-BDDA-3886DA362A7C}" type="parTrans" cxnId="{ECBFD5F2-A277-44CA-A1EB-D43356071979}">
      <dgm:prSet/>
      <dgm:spPr/>
      <dgm:t>
        <a:bodyPr/>
        <a:lstStyle/>
        <a:p>
          <a:endParaRPr lang="en-US"/>
        </a:p>
      </dgm:t>
    </dgm:pt>
    <dgm:pt modelId="{FCBB2D28-9ADC-41FF-BFCD-38B00A0F5175}" type="sibTrans" cxnId="{ECBFD5F2-A277-44CA-A1EB-D43356071979}">
      <dgm:prSet/>
      <dgm:spPr/>
      <dgm:t>
        <a:bodyPr/>
        <a:lstStyle/>
        <a:p>
          <a:endParaRPr lang="en-US"/>
        </a:p>
      </dgm:t>
    </dgm:pt>
    <dgm:pt modelId="{52083DC0-D72F-4D15-BA5D-4CE52C3D22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Transparentnost a odpovědnost ve finančních tocích</a:t>
          </a:r>
          <a:endParaRPr lang="en-US"/>
        </a:p>
      </dgm:t>
    </dgm:pt>
    <dgm:pt modelId="{E033ECD3-6162-412C-9A3B-1C09F969F9B6}" type="parTrans" cxnId="{5494AAAD-05C7-458C-A817-4D079899F158}">
      <dgm:prSet/>
      <dgm:spPr/>
      <dgm:t>
        <a:bodyPr/>
        <a:lstStyle/>
        <a:p>
          <a:endParaRPr lang="en-US"/>
        </a:p>
      </dgm:t>
    </dgm:pt>
    <dgm:pt modelId="{4A41E5E3-2332-4362-92E9-1B43CC6D38A0}" type="sibTrans" cxnId="{5494AAAD-05C7-458C-A817-4D079899F158}">
      <dgm:prSet/>
      <dgm:spPr/>
      <dgm:t>
        <a:bodyPr/>
        <a:lstStyle/>
        <a:p>
          <a:endParaRPr lang="en-US"/>
        </a:p>
      </dgm:t>
    </dgm:pt>
    <dgm:pt modelId="{22938367-4B6D-4950-92CC-9DB9915A5B8C}" type="pres">
      <dgm:prSet presAssocID="{764D920C-B7AC-4509-87A2-1C23F9A5936B}" presName="root" presStyleCnt="0">
        <dgm:presLayoutVars>
          <dgm:dir/>
          <dgm:resizeHandles val="exact"/>
        </dgm:presLayoutVars>
      </dgm:prSet>
      <dgm:spPr/>
    </dgm:pt>
    <dgm:pt modelId="{49F2439D-2B9C-4786-AFC1-5053BCD91E8D}" type="pres">
      <dgm:prSet presAssocID="{B51839FA-3B08-4D18-AE0D-3BB535874B68}" presName="compNode" presStyleCnt="0"/>
      <dgm:spPr/>
    </dgm:pt>
    <dgm:pt modelId="{44841C71-7405-4BC1-B944-E79E18D74031}" type="pres">
      <dgm:prSet presAssocID="{B51839FA-3B08-4D18-AE0D-3BB535874B6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E2C903EA-A6CD-41FE-87AB-83B82B938DEF}" type="pres">
      <dgm:prSet presAssocID="{B51839FA-3B08-4D18-AE0D-3BB535874B68}" presName="spaceRect" presStyleCnt="0"/>
      <dgm:spPr/>
    </dgm:pt>
    <dgm:pt modelId="{E0D88C00-2E55-470C-AA76-22D1B83B3131}" type="pres">
      <dgm:prSet presAssocID="{B51839FA-3B08-4D18-AE0D-3BB535874B68}" presName="textRect" presStyleLbl="revTx" presStyleIdx="0" presStyleCnt="2">
        <dgm:presLayoutVars>
          <dgm:chMax val="1"/>
          <dgm:chPref val="1"/>
        </dgm:presLayoutVars>
      </dgm:prSet>
      <dgm:spPr/>
    </dgm:pt>
    <dgm:pt modelId="{CC295F91-00DE-4689-ACC2-18F9F94E726D}" type="pres">
      <dgm:prSet presAssocID="{FCBB2D28-9ADC-41FF-BFCD-38B00A0F5175}" presName="sibTrans" presStyleCnt="0"/>
      <dgm:spPr/>
    </dgm:pt>
    <dgm:pt modelId="{759CB8B5-0116-4882-876E-0AE8D801CBC4}" type="pres">
      <dgm:prSet presAssocID="{52083DC0-D72F-4D15-BA5D-4CE52C3D22A3}" presName="compNode" presStyleCnt="0"/>
      <dgm:spPr/>
    </dgm:pt>
    <dgm:pt modelId="{A5B7D8D5-A96B-4347-B039-C4CFCFCFDDEB}" type="pres">
      <dgm:prSet presAssocID="{52083DC0-D72F-4D15-BA5D-4CE52C3D22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25D6188-0C77-4C49-BE85-C066D00847BE}" type="pres">
      <dgm:prSet presAssocID="{52083DC0-D72F-4D15-BA5D-4CE52C3D22A3}" presName="spaceRect" presStyleCnt="0"/>
      <dgm:spPr/>
    </dgm:pt>
    <dgm:pt modelId="{F8A329E5-9437-4F95-A0F1-89FF37032028}" type="pres">
      <dgm:prSet presAssocID="{52083DC0-D72F-4D15-BA5D-4CE52C3D22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632A61-F6D4-4574-A85F-AC8D93CAE9AD}" type="presOf" srcId="{52083DC0-D72F-4D15-BA5D-4CE52C3D22A3}" destId="{F8A329E5-9437-4F95-A0F1-89FF37032028}" srcOrd="0" destOrd="0" presId="urn:microsoft.com/office/officeart/2018/2/layout/IconLabelList"/>
    <dgm:cxn modelId="{C3865D4E-FD3A-4EE3-BE32-CD668AFA9124}" type="presOf" srcId="{764D920C-B7AC-4509-87A2-1C23F9A5936B}" destId="{22938367-4B6D-4950-92CC-9DB9915A5B8C}" srcOrd="0" destOrd="0" presId="urn:microsoft.com/office/officeart/2018/2/layout/IconLabelList"/>
    <dgm:cxn modelId="{5494AAAD-05C7-458C-A817-4D079899F158}" srcId="{764D920C-B7AC-4509-87A2-1C23F9A5936B}" destId="{52083DC0-D72F-4D15-BA5D-4CE52C3D22A3}" srcOrd="1" destOrd="0" parTransId="{E033ECD3-6162-412C-9A3B-1C09F969F9B6}" sibTransId="{4A41E5E3-2332-4362-92E9-1B43CC6D38A0}"/>
    <dgm:cxn modelId="{ECBFD5F2-A277-44CA-A1EB-D43356071979}" srcId="{764D920C-B7AC-4509-87A2-1C23F9A5936B}" destId="{B51839FA-3B08-4D18-AE0D-3BB535874B68}" srcOrd="0" destOrd="0" parTransId="{A895DBF5-F692-458B-BDDA-3886DA362A7C}" sibTransId="{FCBB2D28-9ADC-41FF-BFCD-38B00A0F5175}"/>
    <dgm:cxn modelId="{61D6C2F3-D634-4A5E-86A6-4E5BF13817CE}" type="presOf" srcId="{B51839FA-3B08-4D18-AE0D-3BB535874B68}" destId="{E0D88C00-2E55-470C-AA76-22D1B83B3131}" srcOrd="0" destOrd="0" presId="urn:microsoft.com/office/officeart/2018/2/layout/IconLabelList"/>
    <dgm:cxn modelId="{3AD7BC5D-7AD1-49AE-893E-4F6908C2F2D7}" type="presParOf" srcId="{22938367-4B6D-4950-92CC-9DB9915A5B8C}" destId="{49F2439D-2B9C-4786-AFC1-5053BCD91E8D}" srcOrd="0" destOrd="0" presId="urn:microsoft.com/office/officeart/2018/2/layout/IconLabelList"/>
    <dgm:cxn modelId="{A102EDF6-CBC5-4167-B8CA-1DEAAF5593E7}" type="presParOf" srcId="{49F2439D-2B9C-4786-AFC1-5053BCD91E8D}" destId="{44841C71-7405-4BC1-B944-E79E18D74031}" srcOrd="0" destOrd="0" presId="urn:microsoft.com/office/officeart/2018/2/layout/IconLabelList"/>
    <dgm:cxn modelId="{D8A66764-5FE8-47BC-B300-D16550F0543C}" type="presParOf" srcId="{49F2439D-2B9C-4786-AFC1-5053BCD91E8D}" destId="{E2C903EA-A6CD-41FE-87AB-83B82B938DEF}" srcOrd="1" destOrd="0" presId="urn:microsoft.com/office/officeart/2018/2/layout/IconLabelList"/>
    <dgm:cxn modelId="{8B2AEAD3-2F72-46F0-BE5C-0BB1D36E16A6}" type="presParOf" srcId="{49F2439D-2B9C-4786-AFC1-5053BCD91E8D}" destId="{E0D88C00-2E55-470C-AA76-22D1B83B3131}" srcOrd="2" destOrd="0" presId="urn:microsoft.com/office/officeart/2018/2/layout/IconLabelList"/>
    <dgm:cxn modelId="{6B82C56D-4394-4735-A871-D7935D51C6F3}" type="presParOf" srcId="{22938367-4B6D-4950-92CC-9DB9915A5B8C}" destId="{CC295F91-00DE-4689-ACC2-18F9F94E726D}" srcOrd="1" destOrd="0" presId="urn:microsoft.com/office/officeart/2018/2/layout/IconLabelList"/>
    <dgm:cxn modelId="{4713C6D7-F4AF-42B5-BA54-AE5DAAA4E1FE}" type="presParOf" srcId="{22938367-4B6D-4950-92CC-9DB9915A5B8C}" destId="{759CB8B5-0116-4882-876E-0AE8D801CBC4}" srcOrd="2" destOrd="0" presId="urn:microsoft.com/office/officeart/2018/2/layout/IconLabelList"/>
    <dgm:cxn modelId="{340F4A35-DFF9-48E1-A7A0-ABAD1008A10C}" type="presParOf" srcId="{759CB8B5-0116-4882-876E-0AE8D801CBC4}" destId="{A5B7D8D5-A96B-4347-B039-C4CFCFCFDDEB}" srcOrd="0" destOrd="0" presId="urn:microsoft.com/office/officeart/2018/2/layout/IconLabelList"/>
    <dgm:cxn modelId="{366F569A-0460-488D-BE49-4D0F825B6841}" type="presParOf" srcId="{759CB8B5-0116-4882-876E-0AE8D801CBC4}" destId="{B25D6188-0C77-4C49-BE85-C066D00847BE}" srcOrd="1" destOrd="0" presId="urn:microsoft.com/office/officeart/2018/2/layout/IconLabelList"/>
    <dgm:cxn modelId="{20E466DA-EDC0-42F6-9107-67CB39AA5501}" type="presParOf" srcId="{759CB8B5-0116-4882-876E-0AE8D801CBC4}" destId="{F8A329E5-9437-4F95-A0F1-89FF370320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009FB0-3622-4493-81F3-1C0E06E2922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B229732-2180-419F-A003-DB08637308A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Ochrana zdraví</a:t>
          </a:r>
          <a:endParaRPr lang="en-US"/>
        </a:p>
      </dgm:t>
    </dgm:pt>
    <dgm:pt modelId="{268DF803-5C4F-4CC4-8683-F1D34DC7E717}" type="parTrans" cxnId="{34C51CB6-E8C3-44AC-AD9B-9FE4887ACAB4}">
      <dgm:prSet/>
      <dgm:spPr/>
      <dgm:t>
        <a:bodyPr/>
        <a:lstStyle/>
        <a:p>
          <a:endParaRPr lang="en-US"/>
        </a:p>
      </dgm:t>
    </dgm:pt>
    <dgm:pt modelId="{639FABA6-4915-499D-B0F2-7C7EF672DFA1}" type="sibTrans" cxnId="{34C51CB6-E8C3-44AC-AD9B-9FE4887ACAB4}">
      <dgm:prSet/>
      <dgm:spPr/>
      <dgm:t>
        <a:bodyPr/>
        <a:lstStyle/>
        <a:p>
          <a:endParaRPr lang="en-US"/>
        </a:p>
      </dgm:t>
    </dgm:pt>
    <dgm:pt modelId="{6760A7A3-8BD3-44DD-B4D7-77484A0CF6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Ochrana před nakažlivými nemocemi</a:t>
          </a:r>
          <a:endParaRPr lang="en-US"/>
        </a:p>
      </dgm:t>
    </dgm:pt>
    <dgm:pt modelId="{CD909386-423B-49F3-B0D8-70155C1A16A9}" type="parTrans" cxnId="{60376A9E-E9CE-41C0-B667-54100CC2E37E}">
      <dgm:prSet/>
      <dgm:spPr/>
      <dgm:t>
        <a:bodyPr/>
        <a:lstStyle/>
        <a:p>
          <a:endParaRPr lang="en-US"/>
        </a:p>
      </dgm:t>
    </dgm:pt>
    <dgm:pt modelId="{6F3B2EF2-C335-4BAA-9F00-A4A9DB328F30}" type="sibTrans" cxnId="{60376A9E-E9CE-41C0-B667-54100CC2E37E}">
      <dgm:prSet/>
      <dgm:spPr/>
      <dgm:t>
        <a:bodyPr/>
        <a:lstStyle/>
        <a:p>
          <a:endParaRPr lang="en-US"/>
        </a:p>
      </dgm:t>
    </dgm:pt>
    <dgm:pt modelId="{B34DB25B-3017-4479-845A-F2AB3BF0A30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Ochrana před nepříznivými vlivy životního prostředí</a:t>
          </a:r>
          <a:endParaRPr lang="en-US"/>
        </a:p>
      </dgm:t>
    </dgm:pt>
    <dgm:pt modelId="{8A56BD4F-B778-4F7D-BE2F-F55C8644612E}" type="parTrans" cxnId="{E94C8CB0-1F12-491A-A8A1-0F4E6B1323F0}">
      <dgm:prSet/>
      <dgm:spPr/>
      <dgm:t>
        <a:bodyPr/>
        <a:lstStyle/>
        <a:p>
          <a:endParaRPr lang="en-US"/>
        </a:p>
      </dgm:t>
    </dgm:pt>
    <dgm:pt modelId="{854090EA-06CC-47A0-AA1D-2AADCCD7245E}" type="sibTrans" cxnId="{E94C8CB0-1F12-491A-A8A1-0F4E6B1323F0}">
      <dgm:prSet/>
      <dgm:spPr/>
      <dgm:t>
        <a:bodyPr/>
        <a:lstStyle/>
        <a:p>
          <a:endParaRPr lang="en-US"/>
        </a:p>
      </dgm:t>
    </dgm:pt>
    <dgm:pt modelId="{82E06359-6774-48CA-94B4-6B9B27454A9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Podpora zdraví</a:t>
          </a:r>
          <a:endParaRPr lang="en-US"/>
        </a:p>
      </dgm:t>
    </dgm:pt>
    <dgm:pt modelId="{36996BCB-4F01-469E-98A6-0B3034C2FEBA}" type="parTrans" cxnId="{E7C2458F-0C16-488A-A9BE-5246D8A39FC6}">
      <dgm:prSet/>
      <dgm:spPr/>
      <dgm:t>
        <a:bodyPr/>
        <a:lstStyle/>
        <a:p>
          <a:endParaRPr lang="en-US"/>
        </a:p>
      </dgm:t>
    </dgm:pt>
    <dgm:pt modelId="{640FA4F7-2815-4DF3-A4B2-7278F5AA5363}" type="sibTrans" cxnId="{E7C2458F-0C16-488A-A9BE-5246D8A39FC6}">
      <dgm:prSet/>
      <dgm:spPr/>
      <dgm:t>
        <a:bodyPr/>
        <a:lstStyle/>
        <a:p>
          <a:endParaRPr lang="en-US"/>
        </a:p>
      </dgm:t>
    </dgm:pt>
    <dgm:pt modelId="{4D30F3D5-9D16-4AB1-9387-08CDE08B2C0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Opatření vedoucí ke správnému životnímu stylu.</a:t>
          </a:r>
        </a:p>
        <a:p>
          <a:pPr>
            <a:lnSpc>
              <a:spcPct val="100000"/>
            </a:lnSpc>
          </a:pPr>
          <a:r>
            <a:rPr lang="cs-CZ" dirty="0"/>
            <a:t>Informovanost </a:t>
          </a:r>
          <a:r>
            <a:rPr lang="cs-CZ" dirty="0" err="1"/>
            <a:t>věřejnosti</a:t>
          </a:r>
          <a:r>
            <a:rPr lang="cs-CZ" dirty="0"/>
            <a:t> </a:t>
          </a:r>
        </a:p>
        <a:p>
          <a:pPr>
            <a:lnSpc>
              <a:spcPct val="100000"/>
            </a:lnSpc>
          </a:pPr>
          <a:r>
            <a:rPr lang="cs-CZ" dirty="0"/>
            <a:t>Veřejná politika směrem ke zdraví</a:t>
          </a:r>
        </a:p>
        <a:p>
          <a:pPr>
            <a:lnSpc>
              <a:spcPct val="100000"/>
            </a:lnSpc>
          </a:pPr>
          <a:r>
            <a:rPr lang="cs-CZ" dirty="0"/>
            <a:t>Prevence</a:t>
          </a:r>
        </a:p>
        <a:p>
          <a:endParaRPr lang="en-US" dirty="0"/>
        </a:p>
      </dgm:t>
    </dgm:pt>
    <dgm:pt modelId="{A2E91280-6AB5-4BEB-BFA5-51FD14801E3F}" type="parTrans" cxnId="{64127E1D-BA38-4FF4-B2A5-B18B57F17BF6}">
      <dgm:prSet/>
      <dgm:spPr/>
      <dgm:t>
        <a:bodyPr/>
        <a:lstStyle/>
        <a:p>
          <a:endParaRPr lang="en-US"/>
        </a:p>
      </dgm:t>
    </dgm:pt>
    <dgm:pt modelId="{BE16BD34-B4ED-4321-96CC-141AF29570FC}" type="sibTrans" cxnId="{64127E1D-BA38-4FF4-B2A5-B18B57F17BF6}">
      <dgm:prSet/>
      <dgm:spPr/>
      <dgm:t>
        <a:bodyPr/>
        <a:lstStyle/>
        <a:p>
          <a:endParaRPr lang="en-US"/>
        </a:p>
      </dgm:t>
    </dgm:pt>
    <dgm:pt modelId="{E37DBF44-DF7D-4CBE-A0B9-C8ECCF47B2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Veřejné zdravotnictví</a:t>
          </a:r>
          <a:endParaRPr lang="en-US"/>
        </a:p>
      </dgm:t>
    </dgm:pt>
    <dgm:pt modelId="{59BC2B55-B7B8-4B07-8810-E6D999B5FACC}" type="parTrans" cxnId="{44B1E84D-378E-4924-A9B8-9BE41E33A33E}">
      <dgm:prSet/>
      <dgm:spPr/>
      <dgm:t>
        <a:bodyPr/>
        <a:lstStyle/>
        <a:p>
          <a:endParaRPr lang="en-US"/>
        </a:p>
      </dgm:t>
    </dgm:pt>
    <dgm:pt modelId="{DCCBEB53-1FB3-4A68-9419-F571C0CC36CD}" type="sibTrans" cxnId="{44B1E84D-378E-4924-A9B8-9BE41E33A33E}">
      <dgm:prSet/>
      <dgm:spPr/>
      <dgm:t>
        <a:bodyPr/>
        <a:lstStyle/>
        <a:p>
          <a:endParaRPr lang="en-US"/>
        </a:p>
      </dgm:t>
    </dgm:pt>
    <dgm:pt modelId="{3A96D564-C5D8-463A-923C-DE45E1F4C71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zdravotní péče</a:t>
          </a:r>
        </a:p>
        <a:p>
          <a:pPr>
            <a:lnSpc>
              <a:spcPct val="100000"/>
            </a:lnSpc>
          </a:pPr>
          <a:r>
            <a:rPr lang="cs-CZ" dirty="0"/>
            <a:t>Respekt k právům pacienta</a:t>
          </a:r>
        </a:p>
        <a:p>
          <a:pPr>
            <a:lnSpc>
              <a:spcPct val="100000"/>
            </a:lnSpc>
          </a:pPr>
          <a:r>
            <a:rPr lang="cs-CZ" dirty="0"/>
            <a:t>Financování </a:t>
          </a:r>
        </a:p>
        <a:p>
          <a:pPr>
            <a:lnSpc>
              <a:spcPct val="100000"/>
            </a:lnSpc>
          </a:pPr>
          <a:r>
            <a:rPr lang="cs-CZ" dirty="0"/>
            <a:t>Efektivní nakládání se zdroji</a:t>
          </a:r>
        </a:p>
        <a:p>
          <a:endParaRPr lang="en-US" dirty="0"/>
        </a:p>
      </dgm:t>
    </dgm:pt>
    <dgm:pt modelId="{D4BFDED3-2425-41B4-8207-2A1D4E3686F0}" type="parTrans" cxnId="{5223ABCA-9764-4DEF-8911-F33F691A26EE}">
      <dgm:prSet/>
      <dgm:spPr/>
      <dgm:t>
        <a:bodyPr/>
        <a:lstStyle/>
        <a:p>
          <a:endParaRPr lang="en-US"/>
        </a:p>
      </dgm:t>
    </dgm:pt>
    <dgm:pt modelId="{A7E55175-22CA-4F89-8E84-C276BEE63442}" type="sibTrans" cxnId="{5223ABCA-9764-4DEF-8911-F33F691A26EE}">
      <dgm:prSet/>
      <dgm:spPr/>
      <dgm:t>
        <a:bodyPr/>
        <a:lstStyle/>
        <a:p>
          <a:endParaRPr lang="en-US"/>
        </a:p>
      </dgm:t>
    </dgm:pt>
    <dgm:pt modelId="{8C9D24F8-E273-4728-9C0A-EBFBEAB9A5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Kvalita zdravotní péče</a:t>
          </a:r>
          <a:endParaRPr lang="en-US" dirty="0"/>
        </a:p>
      </dgm:t>
    </dgm:pt>
    <dgm:pt modelId="{BE339810-8E3E-4408-A775-BCC665805E7F}" type="parTrans" cxnId="{E922593D-190A-4C39-9602-25A1F5F4E0B1}">
      <dgm:prSet/>
      <dgm:spPr/>
      <dgm:t>
        <a:bodyPr/>
        <a:lstStyle/>
        <a:p>
          <a:endParaRPr lang="en-US"/>
        </a:p>
      </dgm:t>
    </dgm:pt>
    <dgm:pt modelId="{A6D70419-35A4-446D-AEE2-BAC61457CE39}" type="sibTrans" cxnId="{E922593D-190A-4C39-9602-25A1F5F4E0B1}">
      <dgm:prSet/>
      <dgm:spPr/>
      <dgm:t>
        <a:bodyPr/>
        <a:lstStyle/>
        <a:p>
          <a:endParaRPr lang="en-US"/>
        </a:p>
      </dgm:t>
    </dgm:pt>
    <dgm:pt modelId="{99154A82-90C3-FE4D-8B1A-796E3F177E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Systémová</a:t>
          </a:r>
          <a:r>
            <a:rPr lang="en-US" dirty="0"/>
            <a:t> </a:t>
          </a:r>
          <a:r>
            <a:rPr lang="en-US" dirty="0" err="1"/>
            <a:t>opatření</a:t>
          </a:r>
          <a:r>
            <a:rPr lang="en-US" dirty="0"/>
            <a:t> </a:t>
          </a:r>
          <a:r>
            <a:rPr lang="en-US" dirty="0" err="1"/>
            <a:t>vedoucí</a:t>
          </a:r>
          <a:r>
            <a:rPr lang="en-US" dirty="0"/>
            <a:t> k co </a:t>
          </a:r>
          <a:r>
            <a:rPr lang="en-US" dirty="0" err="1"/>
            <a:t>nejvyšší</a:t>
          </a:r>
          <a:r>
            <a:rPr lang="en-US" dirty="0"/>
            <a:t> </a:t>
          </a:r>
          <a:r>
            <a:rPr lang="en-US" dirty="0" err="1"/>
            <a:t>úrovni</a:t>
          </a:r>
          <a:r>
            <a:rPr lang="en-US" dirty="0"/>
            <a:t> </a:t>
          </a:r>
          <a:r>
            <a:rPr lang="en-US" dirty="0" err="1"/>
            <a:t>zdravotních</a:t>
          </a:r>
          <a:r>
            <a:rPr lang="en-US" dirty="0"/>
            <a:t> </a:t>
          </a:r>
          <a:r>
            <a:rPr lang="en-US" dirty="0" err="1"/>
            <a:t>služeb</a:t>
          </a:r>
          <a:endParaRPr lang="en-US" dirty="0"/>
        </a:p>
      </dgm:t>
    </dgm:pt>
    <dgm:pt modelId="{D7D9AEBD-2B6E-8E41-9FEE-C3384038A3FB}" type="parTrans" cxnId="{6DF570D8-6B73-0D4D-9C9C-F45AD95930BE}">
      <dgm:prSet/>
      <dgm:spPr/>
      <dgm:t>
        <a:bodyPr/>
        <a:lstStyle/>
        <a:p>
          <a:endParaRPr lang="cs-CZ"/>
        </a:p>
      </dgm:t>
    </dgm:pt>
    <dgm:pt modelId="{E4E95118-56CB-3C41-BE7B-948B59182108}" type="sibTrans" cxnId="{6DF570D8-6B73-0D4D-9C9C-F45AD95930BE}">
      <dgm:prSet/>
      <dgm:spPr/>
      <dgm:t>
        <a:bodyPr/>
        <a:lstStyle/>
        <a:p>
          <a:endParaRPr lang="cs-CZ"/>
        </a:p>
      </dgm:t>
    </dgm:pt>
    <dgm:pt modelId="{156F0256-24AC-478C-A7EC-8EE7E90A5E1F}" type="pres">
      <dgm:prSet presAssocID="{B5009FB0-3622-4493-81F3-1C0E06E29226}" presName="root" presStyleCnt="0">
        <dgm:presLayoutVars>
          <dgm:dir/>
          <dgm:resizeHandles val="exact"/>
        </dgm:presLayoutVars>
      </dgm:prSet>
      <dgm:spPr/>
    </dgm:pt>
    <dgm:pt modelId="{53558FC2-3F54-4CB1-868C-656ACCA8A0A2}" type="pres">
      <dgm:prSet presAssocID="{CB229732-2180-419F-A003-DB08637308AA}" presName="compNode" presStyleCnt="0"/>
      <dgm:spPr/>
    </dgm:pt>
    <dgm:pt modelId="{F92CB11B-2968-4A39-8AFF-1BF556E1023C}" type="pres">
      <dgm:prSet presAssocID="{CB229732-2180-419F-A003-DB08637308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ictví"/>
        </a:ext>
      </dgm:extLst>
    </dgm:pt>
    <dgm:pt modelId="{69203D1C-5A78-4DDD-A7FB-B36C00ABD03A}" type="pres">
      <dgm:prSet presAssocID="{CB229732-2180-419F-A003-DB08637308AA}" presName="iconSpace" presStyleCnt="0"/>
      <dgm:spPr/>
    </dgm:pt>
    <dgm:pt modelId="{A092F991-E78A-4763-B26F-B520044E1001}" type="pres">
      <dgm:prSet presAssocID="{CB229732-2180-419F-A003-DB08637308AA}" presName="parTx" presStyleLbl="revTx" presStyleIdx="0" presStyleCnt="8">
        <dgm:presLayoutVars>
          <dgm:chMax val="0"/>
          <dgm:chPref val="0"/>
        </dgm:presLayoutVars>
      </dgm:prSet>
      <dgm:spPr/>
    </dgm:pt>
    <dgm:pt modelId="{02DBFEED-E77E-455C-8E2E-626CA7389132}" type="pres">
      <dgm:prSet presAssocID="{CB229732-2180-419F-A003-DB08637308AA}" presName="txSpace" presStyleCnt="0"/>
      <dgm:spPr/>
    </dgm:pt>
    <dgm:pt modelId="{93F26134-B78C-495A-AF44-769F96897287}" type="pres">
      <dgm:prSet presAssocID="{CB229732-2180-419F-A003-DB08637308AA}" presName="desTx" presStyleLbl="revTx" presStyleIdx="1" presStyleCnt="8">
        <dgm:presLayoutVars/>
      </dgm:prSet>
      <dgm:spPr/>
    </dgm:pt>
    <dgm:pt modelId="{212B560C-2BFD-4FF5-8177-8BAFC543E89E}" type="pres">
      <dgm:prSet presAssocID="{639FABA6-4915-499D-B0F2-7C7EF672DFA1}" presName="sibTrans" presStyleCnt="0"/>
      <dgm:spPr/>
    </dgm:pt>
    <dgm:pt modelId="{A87BD3C6-EB01-4FFF-BD4E-079A61C7827F}" type="pres">
      <dgm:prSet presAssocID="{82E06359-6774-48CA-94B4-6B9B27454A91}" presName="compNode" presStyleCnt="0"/>
      <dgm:spPr/>
    </dgm:pt>
    <dgm:pt modelId="{AD931B33-7FB0-4E17-84D2-4F4C67D9ECF1}" type="pres">
      <dgm:prSet presAssocID="{82E06359-6774-48CA-94B4-6B9B27454A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natý strom"/>
        </a:ext>
      </dgm:extLst>
    </dgm:pt>
    <dgm:pt modelId="{8CED9AF7-7B8A-4464-A114-51B454672D6E}" type="pres">
      <dgm:prSet presAssocID="{82E06359-6774-48CA-94B4-6B9B27454A91}" presName="iconSpace" presStyleCnt="0"/>
      <dgm:spPr/>
    </dgm:pt>
    <dgm:pt modelId="{59D5CE9D-3F9C-4A07-ADD3-5EDE300DBBC2}" type="pres">
      <dgm:prSet presAssocID="{82E06359-6774-48CA-94B4-6B9B27454A91}" presName="parTx" presStyleLbl="revTx" presStyleIdx="2" presStyleCnt="8">
        <dgm:presLayoutVars>
          <dgm:chMax val="0"/>
          <dgm:chPref val="0"/>
        </dgm:presLayoutVars>
      </dgm:prSet>
      <dgm:spPr/>
    </dgm:pt>
    <dgm:pt modelId="{9E6A9B1B-9750-4828-AF1B-AAFB772C37A1}" type="pres">
      <dgm:prSet presAssocID="{82E06359-6774-48CA-94B4-6B9B27454A91}" presName="txSpace" presStyleCnt="0"/>
      <dgm:spPr/>
    </dgm:pt>
    <dgm:pt modelId="{6CC50804-A839-4460-9901-F40CFB35A496}" type="pres">
      <dgm:prSet presAssocID="{82E06359-6774-48CA-94B4-6B9B27454A91}" presName="desTx" presStyleLbl="revTx" presStyleIdx="3" presStyleCnt="8">
        <dgm:presLayoutVars/>
      </dgm:prSet>
      <dgm:spPr/>
    </dgm:pt>
    <dgm:pt modelId="{E0340606-5F49-4347-985F-5660A5E58EA1}" type="pres">
      <dgm:prSet presAssocID="{640FA4F7-2815-4DF3-A4B2-7278F5AA5363}" presName="sibTrans" presStyleCnt="0"/>
      <dgm:spPr/>
    </dgm:pt>
    <dgm:pt modelId="{3C322079-3BF3-44B6-AA23-1140FF59F7AE}" type="pres">
      <dgm:prSet presAssocID="{E37DBF44-DF7D-4CBE-A0B9-C8ECCF47B224}" presName="compNode" presStyleCnt="0"/>
      <dgm:spPr/>
    </dgm:pt>
    <dgm:pt modelId="{239EB89A-24F1-466E-A385-E3BF9C3F02E0}" type="pres">
      <dgm:prSet presAssocID="{E37DBF44-DF7D-4CBE-A0B9-C8ECCF47B2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91F724D-3225-44E3-8A00-4BA3D6C0D681}" type="pres">
      <dgm:prSet presAssocID="{E37DBF44-DF7D-4CBE-A0B9-C8ECCF47B224}" presName="iconSpace" presStyleCnt="0"/>
      <dgm:spPr/>
    </dgm:pt>
    <dgm:pt modelId="{B818AD7C-A8D8-4AC1-B92F-DD9A2D738169}" type="pres">
      <dgm:prSet presAssocID="{E37DBF44-DF7D-4CBE-A0B9-C8ECCF47B224}" presName="parTx" presStyleLbl="revTx" presStyleIdx="4" presStyleCnt="8">
        <dgm:presLayoutVars>
          <dgm:chMax val="0"/>
          <dgm:chPref val="0"/>
        </dgm:presLayoutVars>
      </dgm:prSet>
      <dgm:spPr/>
    </dgm:pt>
    <dgm:pt modelId="{01E94E71-0B9B-4E1F-82A0-09714EB980E1}" type="pres">
      <dgm:prSet presAssocID="{E37DBF44-DF7D-4CBE-A0B9-C8ECCF47B224}" presName="txSpace" presStyleCnt="0"/>
      <dgm:spPr/>
    </dgm:pt>
    <dgm:pt modelId="{683BDAE9-10B0-4798-9920-7D8DA35E79A4}" type="pres">
      <dgm:prSet presAssocID="{E37DBF44-DF7D-4CBE-A0B9-C8ECCF47B224}" presName="desTx" presStyleLbl="revTx" presStyleIdx="5" presStyleCnt="8">
        <dgm:presLayoutVars/>
      </dgm:prSet>
      <dgm:spPr/>
    </dgm:pt>
    <dgm:pt modelId="{6EAD5674-22F7-4812-A023-6EA4B02CA230}" type="pres">
      <dgm:prSet presAssocID="{DCCBEB53-1FB3-4A68-9419-F571C0CC36CD}" presName="sibTrans" presStyleCnt="0"/>
      <dgm:spPr/>
    </dgm:pt>
    <dgm:pt modelId="{AE32C163-8FE3-47A4-8811-F7FA64F81C81}" type="pres">
      <dgm:prSet presAssocID="{8C9D24F8-E273-4728-9C0A-EBFBEAB9A58A}" presName="compNode" presStyleCnt="0"/>
      <dgm:spPr/>
    </dgm:pt>
    <dgm:pt modelId="{002B1035-20F4-44DA-A566-05162F60B999}" type="pres">
      <dgm:prSet presAssocID="{8C9D24F8-E273-4728-9C0A-EBFBEAB9A5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BE026D4-0F2F-4635-8766-512F0AB6116D}" type="pres">
      <dgm:prSet presAssocID="{8C9D24F8-E273-4728-9C0A-EBFBEAB9A58A}" presName="iconSpace" presStyleCnt="0"/>
      <dgm:spPr/>
    </dgm:pt>
    <dgm:pt modelId="{37615CA9-FFC6-4696-A00C-EEB0C7F329CB}" type="pres">
      <dgm:prSet presAssocID="{8C9D24F8-E273-4728-9C0A-EBFBEAB9A58A}" presName="parTx" presStyleLbl="revTx" presStyleIdx="6" presStyleCnt="8">
        <dgm:presLayoutVars>
          <dgm:chMax val="0"/>
          <dgm:chPref val="0"/>
        </dgm:presLayoutVars>
      </dgm:prSet>
      <dgm:spPr/>
    </dgm:pt>
    <dgm:pt modelId="{A308BF00-4C0C-4D68-BA32-DE7A165E181F}" type="pres">
      <dgm:prSet presAssocID="{8C9D24F8-E273-4728-9C0A-EBFBEAB9A58A}" presName="txSpace" presStyleCnt="0"/>
      <dgm:spPr/>
    </dgm:pt>
    <dgm:pt modelId="{34F3D26F-36BB-44F3-983E-FA9FFA5600F5}" type="pres">
      <dgm:prSet presAssocID="{8C9D24F8-E273-4728-9C0A-EBFBEAB9A58A}" presName="desTx" presStyleLbl="revTx" presStyleIdx="7" presStyleCnt="8">
        <dgm:presLayoutVars/>
      </dgm:prSet>
      <dgm:spPr/>
    </dgm:pt>
  </dgm:ptLst>
  <dgm:cxnLst>
    <dgm:cxn modelId="{5E253F05-A74A-41CE-890E-58DA8970548B}" type="presOf" srcId="{CB229732-2180-419F-A003-DB08637308AA}" destId="{A092F991-E78A-4763-B26F-B520044E1001}" srcOrd="0" destOrd="0" presId="urn:microsoft.com/office/officeart/2018/2/layout/IconLabelDescriptionList"/>
    <dgm:cxn modelId="{CEF11206-21B5-4310-886F-FAA1051AC50D}" type="presOf" srcId="{6760A7A3-8BD3-44DD-B4D7-77484A0CF6FB}" destId="{93F26134-B78C-495A-AF44-769F96897287}" srcOrd="0" destOrd="0" presId="urn:microsoft.com/office/officeart/2018/2/layout/IconLabelDescriptionList"/>
    <dgm:cxn modelId="{64127E1D-BA38-4FF4-B2A5-B18B57F17BF6}" srcId="{82E06359-6774-48CA-94B4-6B9B27454A91}" destId="{4D30F3D5-9D16-4AB1-9387-08CDE08B2C02}" srcOrd="0" destOrd="0" parTransId="{A2E91280-6AB5-4BEB-BFA5-51FD14801E3F}" sibTransId="{BE16BD34-B4ED-4321-96CC-141AF29570FC}"/>
    <dgm:cxn modelId="{5ED03828-4ED6-4BB9-A88C-362E38FBE00C}" type="presOf" srcId="{E37DBF44-DF7D-4CBE-A0B9-C8ECCF47B224}" destId="{B818AD7C-A8D8-4AC1-B92F-DD9A2D738169}" srcOrd="0" destOrd="0" presId="urn:microsoft.com/office/officeart/2018/2/layout/IconLabelDescriptionList"/>
    <dgm:cxn modelId="{E922593D-190A-4C39-9602-25A1F5F4E0B1}" srcId="{B5009FB0-3622-4493-81F3-1C0E06E29226}" destId="{8C9D24F8-E273-4728-9C0A-EBFBEAB9A58A}" srcOrd="3" destOrd="0" parTransId="{BE339810-8E3E-4408-A775-BCC665805E7F}" sibTransId="{A6D70419-35A4-446D-AEE2-BAC61457CE39}"/>
    <dgm:cxn modelId="{BC330367-64AD-4A59-A50B-D22EB820D8CB}" type="presOf" srcId="{4D30F3D5-9D16-4AB1-9387-08CDE08B2C02}" destId="{6CC50804-A839-4460-9901-F40CFB35A496}" srcOrd="0" destOrd="0" presId="urn:microsoft.com/office/officeart/2018/2/layout/IconLabelDescriptionList"/>
    <dgm:cxn modelId="{583EB54A-236E-40E5-A25A-A2D6BFA0FF9C}" type="presOf" srcId="{B34DB25B-3017-4479-845A-F2AB3BF0A30F}" destId="{93F26134-B78C-495A-AF44-769F96897287}" srcOrd="0" destOrd="1" presId="urn:microsoft.com/office/officeart/2018/2/layout/IconLabelDescriptionList"/>
    <dgm:cxn modelId="{44B1E84D-378E-4924-A9B8-9BE41E33A33E}" srcId="{B5009FB0-3622-4493-81F3-1C0E06E29226}" destId="{E37DBF44-DF7D-4CBE-A0B9-C8ECCF47B224}" srcOrd="2" destOrd="0" parTransId="{59BC2B55-B7B8-4B07-8810-E6D999B5FACC}" sibTransId="{DCCBEB53-1FB3-4A68-9419-F571C0CC36CD}"/>
    <dgm:cxn modelId="{A2FFD586-1313-4084-90F8-5CF8B3E62DAA}" type="presOf" srcId="{3A96D564-C5D8-463A-923C-DE45E1F4C717}" destId="{683BDAE9-10B0-4798-9920-7D8DA35E79A4}" srcOrd="0" destOrd="0" presId="urn:microsoft.com/office/officeart/2018/2/layout/IconLabelDescriptionList"/>
    <dgm:cxn modelId="{E7C2458F-0C16-488A-A9BE-5246D8A39FC6}" srcId="{B5009FB0-3622-4493-81F3-1C0E06E29226}" destId="{82E06359-6774-48CA-94B4-6B9B27454A91}" srcOrd="1" destOrd="0" parTransId="{36996BCB-4F01-469E-98A6-0B3034C2FEBA}" sibTransId="{640FA4F7-2815-4DF3-A4B2-7278F5AA5363}"/>
    <dgm:cxn modelId="{60376A9E-E9CE-41C0-B667-54100CC2E37E}" srcId="{CB229732-2180-419F-A003-DB08637308AA}" destId="{6760A7A3-8BD3-44DD-B4D7-77484A0CF6FB}" srcOrd="0" destOrd="0" parTransId="{CD909386-423B-49F3-B0D8-70155C1A16A9}" sibTransId="{6F3B2EF2-C335-4BAA-9F00-A4A9DB328F30}"/>
    <dgm:cxn modelId="{E94C8CB0-1F12-491A-A8A1-0F4E6B1323F0}" srcId="{CB229732-2180-419F-A003-DB08637308AA}" destId="{B34DB25B-3017-4479-845A-F2AB3BF0A30F}" srcOrd="1" destOrd="0" parTransId="{8A56BD4F-B778-4F7D-BE2F-F55C8644612E}" sibTransId="{854090EA-06CC-47A0-AA1D-2AADCCD7245E}"/>
    <dgm:cxn modelId="{34C51CB6-E8C3-44AC-AD9B-9FE4887ACAB4}" srcId="{B5009FB0-3622-4493-81F3-1C0E06E29226}" destId="{CB229732-2180-419F-A003-DB08637308AA}" srcOrd="0" destOrd="0" parTransId="{268DF803-5C4F-4CC4-8683-F1D34DC7E717}" sibTransId="{639FABA6-4915-499D-B0F2-7C7EF672DFA1}"/>
    <dgm:cxn modelId="{0FF542BD-20BF-4269-83F3-3C90B84785FF}" type="presOf" srcId="{B5009FB0-3622-4493-81F3-1C0E06E29226}" destId="{156F0256-24AC-478C-A7EC-8EE7E90A5E1F}" srcOrd="0" destOrd="0" presId="urn:microsoft.com/office/officeart/2018/2/layout/IconLabelDescriptionList"/>
    <dgm:cxn modelId="{5223ABCA-9764-4DEF-8911-F33F691A26EE}" srcId="{E37DBF44-DF7D-4CBE-A0B9-C8ECCF47B224}" destId="{3A96D564-C5D8-463A-923C-DE45E1F4C717}" srcOrd="0" destOrd="0" parTransId="{D4BFDED3-2425-41B4-8207-2A1D4E3686F0}" sibTransId="{A7E55175-22CA-4F89-8E84-C276BEE63442}"/>
    <dgm:cxn modelId="{9BE6FFD5-53C2-467F-9B50-1B5B1F0006C4}" type="presOf" srcId="{82E06359-6774-48CA-94B4-6B9B27454A91}" destId="{59D5CE9D-3F9C-4A07-ADD3-5EDE300DBBC2}" srcOrd="0" destOrd="0" presId="urn:microsoft.com/office/officeart/2018/2/layout/IconLabelDescriptionList"/>
    <dgm:cxn modelId="{6DF570D8-6B73-0D4D-9C9C-F45AD95930BE}" srcId="{8C9D24F8-E273-4728-9C0A-EBFBEAB9A58A}" destId="{99154A82-90C3-FE4D-8B1A-796E3F177EC6}" srcOrd="0" destOrd="0" parTransId="{D7D9AEBD-2B6E-8E41-9FEE-C3384038A3FB}" sibTransId="{E4E95118-56CB-3C41-BE7B-948B59182108}"/>
    <dgm:cxn modelId="{0B55FFE5-E589-4A62-B6FE-D9D7C5C53E2B}" type="presOf" srcId="{8C9D24F8-E273-4728-9C0A-EBFBEAB9A58A}" destId="{37615CA9-FFC6-4696-A00C-EEB0C7F329CB}" srcOrd="0" destOrd="0" presId="urn:microsoft.com/office/officeart/2018/2/layout/IconLabelDescriptionList"/>
    <dgm:cxn modelId="{E7DC4BEB-8A7E-D044-9B72-8D708A43696E}" type="presOf" srcId="{99154A82-90C3-FE4D-8B1A-796E3F177EC6}" destId="{34F3D26F-36BB-44F3-983E-FA9FFA5600F5}" srcOrd="0" destOrd="0" presId="urn:microsoft.com/office/officeart/2018/2/layout/IconLabelDescriptionList"/>
    <dgm:cxn modelId="{5879C1A5-1819-42B9-B931-8E92CCCDCA06}" type="presParOf" srcId="{156F0256-24AC-478C-A7EC-8EE7E90A5E1F}" destId="{53558FC2-3F54-4CB1-868C-656ACCA8A0A2}" srcOrd="0" destOrd="0" presId="urn:microsoft.com/office/officeart/2018/2/layout/IconLabelDescriptionList"/>
    <dgm:cxn modelId="{DF884623-C868-4469-B84B-3585FE4DD720}" type="presParOf" srcId="{53558FC2-3F54-4CB1-868C-656ACCA8A0A2}" destId="{F92CB11B-2968-4A39-8AFF-1BF556E1023C}" srcOrd="0" destOrd="0" presId="urn:microsoft.com/office/officeart/2018/2/layout/IconLabelDescriptionList"/>
    <dgm:cxn modelId="{84556DBC-C776-43C5-B43E-DD6E08CF3159}" type="presParOf" srcId="{53558FC2-3F54-4CB1-868C-656ACCA8A0A2}" destId="{69203D1C-5A78-4DDD-A7FB-B36C00ABD03A}" srcOrd="1" destOrd="0" presId="urn:microsoft.com/office/officeart/2018/2/layout/IconLabelDescriptionList"/>
    <dgm:cxn modelId="{343B0FE6-4D14-4FCB-A880-729A1F6CF125}" type="presParOf" srcId="{53558FC2-3F54-4CB1-868C-656ACCA8A0A2}" destId="{A092F991-E78A-4763-B26F-B520044E1001}" srcOrd="2" destOrd="0" presId="urn:microsoft.com/office/officeart/2018/2/layout/IconLabelDescriptionList"/>
    <dgm:cxn modelId="{5468492D-1ED9-48AD-883C-ED05502A2C54}" type="presParOf" srcId="{53558FC2-3F54-4CB1-868C-656ACCA8A0A2}" destId="{02DBFEED-E77E-455C-8E2E-626CA7389132}" srcOrd="3" destOrd="0" presId="urn:microsoft.com/office/officeart/2018/2/layout/IconLabelDescriptionList"/>
    <dgm:cxn modelId="{71118460-0BB2-44EB-A3F7-F5A698E4B8CF}" type="presParOf" srcId="{53558FC2-3F54-4CB1-868C-656ACCA8A0A2}" destId="{93F26134-B78C-495A-AF44-769F96897287}" srcOrd="4" destOrd="0" presId="urn:microsoft.com/office/officeart/2018/2/layout/IconLabelDescriptionList"/>
    <dgm:cxn modelId="{E1A9475D-D8E6-49C8-9906-30064CE3D671}" type="presParOf" srcId="{156F0256-24AC-478C-A7EC-8EE7E90A5E1F}" destId="{212B560C-2BFD-4FF5-8177-8BAFC543E89E}" srcOrd="1" destOrd="0" presId="urn:microsoft.com/office/officeart/2018/2/layout/IconLabelDescriptionList"/>
    <dgm:cxn modelId="{5480CD3D-32A7-464C-B178-86E079A78CD6}" type="presParOf" srcId="{156F0256-24AC-478C-A7EC-8EE7E90A5E1F}" destId="{A87BD3C6-EB01-4FFF-BD4E-079A61C7827F}" srcOrd="2" destOrd="0" presId="urn:microsoft.com/office/officeart/2018/2/layout/IconLabelDescriptionList"/>
    <dgm:cxn modelId="{1AB7F1B7-8FEB-4081-9349-20D17CF0388D}" type="presParOf" srcId="{A87BD3C6-EB01-4FFF-BD4E-079A61C7827F}" destId="{AD931B33-7FB0-4E17-84D2-4F4C67D9ECF1}" srcOrd="0" destOrd="0" presId="urn:microsoft.com/office/officeart/2018/2/layout/IconLabelDescriptionList"/>
    <dgm:cxn modelId="{909EDD25-F9D4-483B-8B73-CB3D403773E1}" type="presParOf" srcId="{A87BD3C6-EB01-4FFF-BD4E-079A61C7827F}" destId="{8CED9AF7-7B8A-4464-A114-51B454672D6E}" srcOrd="1" destOrd="0" presId="urn:microsoft.com/office/officeart/2018/2/layout/IconLabelDescriptionList"/>
    <dgm:cxn modelId="{269303AF-435A-4A76-85D1-9660C97563EB}" type="presParOf" srcId="{A87BD3C6-EB01-4FFF-BD4E-079A61C7827F}" destId="{59D5CE9D-3F9C-4A07-ADD3-5EDE300DBBC2}" srcOrd="2" destOrd="0" presId="urn:microsoft.com/office/officeart/2018/2/layout/IconLabelDescriptionList"/>
    <dgm:cxn modelId="{0716D0EB-7FB1-435F-81E2-D83674AD0023}" type="presParOf" srcId="{A87BD3C6-EB01-4FFF-BD4E-079A61C7827F}" destId="{9E6A9B1B-9750-4828-AF1B-AAFB772C37A1}" srcOrd="3" destOrd="0" presId="urn:microsoft.com/office/officeart/2018/2/layout/IconLabelDescriptionList"/>
    <dgm:cxn modelId="{6378F9B1-9BF5-4B59-8371-A6C78508A5EF}" type="presParOf" srcId="{A87BD3C6-EB01-4FFF-BD4E-079A61C7827F}" destId="{6CC50804-A839-4460-9901-F40CFB35A496}" srcOrd="4" destOrd="0" presId="urn:microsoft.com/office/officeart/2018/2/layout/IconLabelDescriptionList"/>
    <dgm:cxn modelId="{0B4D4AF8-FF1A-4037-B3F0-C823FCB8B6BF}" type="presParOf" srcId="{156F0256-24AC-478C-A7EC-8EE7E90A5E1F}" destId="{E0340606-5F49-4347-985F-5660A5E58EA1}" srcOrd="3" destOrd="0" presId="urn:microsoft.com/office/officeart/2018/2/layout/IconLabelDescriptionList"/>
    <dgm:cxn modelId="{A9D721E9-5CA3-4B2A-BBBC-20F80C236D32}" type="presParOf" srcId="{156F0256-24AC-478C-A7EC-8EE7E90A5E1F}" destId="{3C322079-3BF3-44B6-AA23-1140FF59F7AE}" srcOrd="4" destOrd="0" presId="urn:microsoft.com/office/officeart/2018/2/layout/IconLabelDescriptionList"/>
    <dgm:cxn modelId="{A4AE289E-48E1-42F4-B9C3-162775BF4569}" type="presParOf" srcId="{3C322079-3BF3-44B6-AA23-1140FF59F7AE}" destId="{239EB89A-24F1-466E-A385-E3BF9C3F02E0}" srcOrd="0" destOrd="0" presId="urn:microsoft.com/office/officeart/2018/2/layout/IconLabelDescriptionList"/>
    <dgm:cxn modelId="{A4F97F38-45C9-4260-866E-C6B8148AFD06}" type="presParOf" srcId="{3C322079-3BF3-44B6-AA23-1140FF59F7AE}" destId="{391F724D-3225-44E3-8A00-4BA3D6C0D681}" srcOrd="1" destOrd="0" presId="urn:microsoft.com/office/officeart/2018/2/layout/IconLabelDescriptionList"/>
    <dgm:cxn modelId="{D1D3D850-47B3-4F58-BD17-E1E55B16AC5A}" type="presParOf" srcId="{3C322079-3BF3-44B6-AA23-1140FF59F7AE}" destId="{B818AD7C-A8D8-4AC1-B92F-DD9A2D738169}" srcOrd="2" destOrd="0" presId="urn:microsoft.com/office/officeart/2018/2/layout/IconLabelDescriptionList"/>
    <dgm:cxn modelId="{324BC963-61D9-468E-8EFB-750695C8A57E}" type="presParOf" srcId="{3C322079-3BF3-44B6-AA23-1140FF59F7AE}" destId="{01E94E71-0B9B-4E1F-82A0-09714EB980E1}" srcOrd="3" destOrd="0" presId="urn:microsoft.com/office/officeart/2018/2/layout/IconLabelDescriptionList"/>
    <dgm:cxn modelId="{20358F31-57DB-4ACD-8ED1-30EDA698E576}" type="presParOf" srcId="{3C322079-3BF3-44B6-AA23-1140FF59F7AE}" destId="{683BDAE9-10B0-4798-9920-7D8DA35E79A4}" srcOrd="4" destOrd="0" presId="urn:microsoft.com/office/officeart/2018/2/layout/IconLabelDescriptionList"/>
    <dgm:cxn modelId="{94F53283-F404-4EB6-A650-CA69084B2FAA}" type="presParOf" srcId="{156F0256-24AC-478C-A7EC-8EE7E90A5E1F}" destId="{6EAD5674-22F7-4812-A023-6EA4B02CA230}" srcOrd="5" destOrd="0" presId="urn:microsoft.com/office/officeart/2018/2/layout/IconLabelDescriptionList"/>
    <dgm:cxn modelId="{9C0B4324-92ED-4B93-9F75-45A776917F10}" type="presParOf" srcId="{156F0256-24AC-478C-A7EC-8EE7E90A5E1F}" destId="{AE32C163-8FE3-47A4-8811-F7FA64F81C81}" srcOrd="6" destOrd="0" presId="urn:microsoft.com/office/officeart/2018/2/layout/IconLabelDescriptionList"/>
    <dgm:cxn modelId="{65A86748-4601-4471-B633-6B80BA9EE551}" type="presParOf" srcId="{AE32C163-8FE3-47A4-8811-F7FA64F81C81}" destId="{002B1035-20F4-44DA-A566-05162F60B999}" srcOrd="0" destOrd="0" presId="urn:microsoft.com/office/officeart/2018/2/layout/IconLabelDescriptionList"/>
    <dgm:cxn modelId="{E5D23C54-AC8A-416E-A5A1-70E21BB2EE83}" type="presParOf" srcId="{AE32C163-8FE3-47A4-8811-F7FA64F81C81}" destId="{8BE026D4-0F2F-4635-8766-512F0AB6116D}" srcOrd="1" destOrd="0" presId="urn:microsoft.com/office/officeart/2018/2/layout/IconLabelDescriptionList"/>
    <dgm:cxn modelId="{39E3A31B-D9CA-4D56-B04F-599BE108948D}" type="presParOf" srcId="{AE32C163-8FE3-47A4-8811-F7FA64F81C81}" destId="{37615CA9-FFC6-4696-A00C-EEB0C7F329CB}" srcOrd="2" destOrd="0" presId="urn:microsoft.com/office/officeart/2018/2/layout/IconLabelDescriptionList"/>
    <dgm:cxn modelId="{6A9D9C0C-FBAC-4D9E-B8EE-F06821CDB26B}" type="presParOf" srcId="{AE32C163-8FE3-47A4-8811-F7FA64F81C81}" destId="{A308BF00-4C0C-4D68-BA32-DE7A165E181F}" srcOrd="3" destOrd="0" presId="urn:microsoft.com/office/officeart/2018/2/layout/IconLabelDescriptionList"/>
    <dgm:cxn modelId="{2E9637ED-A7F1-4D34-A30D-07617EE5F55E}" type="presParOf" srcId="{AE32C163-8FE3-47A4-8811-F7FA64F81C81}" destId="{34F3D26F-36BB-44F3-983E-FA9FFA5600F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974A34-871F-B84D-A362-AB8258F48F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CDA89A2-F268-634C-B928-DC04F1626CAC}">
      <dgm:prSet/>
      <dgm:spPr/>
      <dgm:t>
        <a:bodyPr/>
        <a:lstStyle/>
        <a:p>
          <a:r>
            <a:rPr lang="cs-CZ" dirty="0"/>
            <a:t>OPZ I – Epidemiologie  (1 .</a:t>
          </a:r>
          <a:r>
            <a:rPr lang="cs-CZ" dirty="0" err="1"/>
            <a:t>semester</a:t>
          </a:r>
          <a:r>
            <a:rPr lang="cs-CZ" dirty="0"/>
            <a:t>)</a:t>
          </a:r>
        </a:p>
      </dgm:t>
    </dgm:pt>
    <dgm:pt modelId="{8A51B1F0-B198-BB4E-8053-2BB8BECB608A}" type="parTrans" cxnId="{05794C29-7D24-DC47-9716-354DD0399A28}">
      <dgm:prSet/>
      <dgm:spPr/>
      <dgm:t>
        <a:bodyPr/>
        <a:lstStyle/>
        <a:p>
          <a:endParaRPr lang="cs-CZ"/>
        </a:p>
      </dgm:t>
    </dgm:pt>
    <dgm:pt modelId="{6F00783E-A39F-D748-8B04-66190FFD99BE}" type="sibTrans" cxnId="{05794C29-7D24-DC47-9716-354DD0399A28}">
      <dgm:prSet/>
      <dgm:spPr/>
      <dgm:t>
        <a:bodyPr/>
        <a:lstStyle/>
        <a:p>
          <a:endParaRPr lang="cs-CZ"/>
        </a:p>
      </dgm:t>
    </dgm:pt>
    <dgm:pt modelId="{4A0E841E-21E1-9D46-9B2D-5D48A6525038}">
      <dgm:prSet/>
      <dgm:spPr/>
      <dgm:t>
        <a:bodyPr/>
        <a:lstStyle/>
        <a:p>
          <a:r>
            <a:rPr lang="cs-CZ"/>
            <a:t>Základní koncepty</a:t>
          </a:r>
        </a:p>
      </dgm:t>
    </dgm:pt>
    <dgm:pt modelId="{D66FB24B-C5D4-B646-9C7B-587F929F652A}" type="parTrans" cxnId="{241F2CCD-B594-3546-896A-8E12876FBF22}">
      <dgm:prSet/>
      <dgm:spPr/>
      <dgm:t>
        <a:bodyPr/>
        <a:lstStyle/>
        <a:p>
          <a:endParaRPr lang="cs-CZ"/>
        </a:p>
      </dgm:t>
    </dgm:pt>
    <dgm:pt modelId="{B056FBFC-9A53-EF40-916F-A3B8A5D56127}" type="sibTrans" cxnId="{241F2CCD-B594-3546-896A-8E12876FBF22}">
      <dgm:prSet/>
      <dgm:spPr/>
      <dgm:t>
        <a:bodyPr/>
        <a:lstStyle/>
        <a:p>
          <a:endParaRPr lang="cs-CZ"/>
        </a:p>
      </dgm:t>
    </dgm:pt>
    <dgm:pt modelId="{284592B9-9FF7-E647-B7EB-D329709DDC1C}">
      <dgm:prSet/>
      <dgm:spPr/>
      <dgm:t>
        <a:bodyPr/>
        <a:lstStyle/>
        <a:p>
          <a:r>
            <a:rPr lang="cs-CZ"/>
            <a:t>Epidemiologie</a:t>
          </a:r>
        </a:p>
      </dgm:t>
    </dgm:pt>
    <dgm:pt modelId="{16D3173F-C0D5-F345-93A1-44BB1AB25F32}" type="parTrans" cxnId="{10485F26-B33D-874B-9663-91DE005AA83F}">
      <dgm:prSet/>
      <dgm:spPr/>
      <dgm:t>
        <a:bodyPr/>
        <a:lstStyle/>
        <a:p>
          <a:endParaRPr lang="cs-CZ"/>
        </a:p>
      </dgm:t>
    </dgm:pt>
    <dgm:pt modelId="{902EF2CF-9F20-B942-B2A1-5A8A2FD69CED}" type="sibTrans" cxnId="{10485F26-B33D-874B-9663-91DE005AA83F}">
      <dgm:prSet/>
      <dgm:spPr/>
      <dgm:t>
        <a:bodyPr/>
        <a:lstStyle/>
        <a:p>
          <a:endParaRPr lang="cs-CZ"/>
        </a:p>
      </dgm:t>
    </dgm:pt>
    <dgm:pt modelId="{E3B61A85-B96E-9D40-A29A-C43506157503}">
      <dgm:prSet/>
      <dgm:spPr/>
      <dgm:t>
        <a:bodyPr/>
        <a:lstStyle/>
        <a:p>
          <a:r>
            <a:rPr lang="cs-CZ"/>
            <a:t>Sociální lékařství</a:t>
          </a:r>
        </a:p>
      </dgm:t>
    </dgm:pt>
    <dgm:pt modelId="{9819BAC7-B429-FE40-9B28-90B11F7A4D53}" type="parTrans" cxnId="{39D0EC3E-BF8A-AC4F-9B22-6634F88139F9}">
      <dgm:prSet/>
      <dgm:spPr/>
      <dgm:t>
        <a:bodyPr/>
        <a:lstStyle/>
        <a:p>
          <a:endParaRPr lang="cs-CZ"/>
        </a:p>
      </dgm:t>
    </dgm:pt>
    <dgm:pt modelId="{2E4BEA56-452C-9A40-8070-F1373C5750CC}" type="sibTrans" cxnId="{39D0EC3E-BF8A-AC4F-9B22-6634F88139F9}">
      <dgm:prSet/>
      <dgm:spPr/>
      <dgm:t>
        <a:bodyPr/>
        <a:lstStyle/>
        <a:p>
          <a:endParaRPr lang="cs-CZ"/>
        </a:p>
      </dgm:t>
    </dgm:pt>
    <dgm:pt modelId="{3BE98E45-7A52-754E-81F5-E6E3B1F6265B}">
      <dgm:prSet/>
      <dgm:spPr/>
      <dgm:t>
        <a:bodyPr/>
        <a:lstStyle/>
        <a:p>
          <a:r>
            <a:rPr lang="cs-CZ"/>
            <a:t>Základní schopnosti pro vědeckou práci</a:t>
          </a:r>
        </a:p>
      </dgm:t>
    </dgm:pt>
    <dgm:pt modelId="{7BAAA961-CCE0-7648-9A01-5CBDD56841E5}" type="parTrans" cxnId="{F274209B-F673-CF43-AC36-C3F1B0EC3855}">
      <dgm:prSet/>
      <dgm:spPr/>
      <dgm:t>
        <a:bodyPr/>
        <a:lstStyle/>
        <a:p>
          <a:endParaRPr lang="cs-CZ"/>
        </a:p>
      </dgm:t>
    </dgm:pt>
    <dgm:pt modelId="{619AF752-ED40-3942-A52C-24938D0BBA21}" type="sibTrans" cxnId="{F274209B-F673-CF43-AC36-C3F1B0EC3855}">
      <dgm:prSet/>
      <dgm:spPr/>
      <dgm:t>
        <a:bodyPr/>
        <a:lstStyle/>
        <a:p>
          <a:endParaRPr lang="cs-CZ"/>
        </a:p>
      </dgm:t>
    </dgm:pt>
    <dgm:pt modelId="{9565DAD4-DE1A-DF47-9672-4CEE1B57E3DA}">
      <dgm:prSet/>
      <dgm:spPr/>
      <dgm:t>
        <a:bodyPr/>
        <a:lstStyle/>
        <a:p>
          <a:r>
            <a:rPr lang="cs-CZ" dirty="0"/>
            <a:t>OPZ II– Ochrana zdraví (3. Semestr)</a:t>
          </a:r>
        </a:p>
      </dgm:t>
    </dgm:pt>
    <dgm:pt modelId="{28484802-2862-7A49-8994-0D860EC43705}" type="parTrans" cxnId="{91304C27-5C6C-7A4F-B5B1-B6063DBB7401}">
      <dgm:prSet/>
      <dgm:spPr/>
      <dgm:t>
        <a:bodyPr/>
        <a:lstStyle/>
        <a:p>
          <a:endParaRPr lang="cs-CZ"/>
        </a:p>
      </dgm:t>
    </dgm:pt>
    <dgm:pt modelId="{9B8F5854-A9AE-3143-B35E-3D0C065F4C45}" type="sibTrans" cxnId="{91304C27-5C6C-7A4F-B5B1-B6063DBB7401}">
      <dgm:prSet/>
      <dgm:spPr/>
      <dgm:t>
        <a:bodyPr/>
        <a:lstStyle/>
        <a:p>
          <a:endParaRPr lang="cs-CZ"/>
        </a:p>
      </dgm:t>
    </dgm:pt>
    <dgm:pt modelId="{3471CC49-E67C-1541-BF2F-B0A0B0C53A40}">
      <dgm:prSet/>
      <dgm:spPr/>
      <dgm:t>
        <a:bodyPr/>
        <a:lstStyle/>
        <a:p>
          <a:r>
            <a:rPr lang="cs-CZ"/>
            <a:t>Vztah jedince, prostředí a populaceZdraví populace</a:t>
          </a:r>
        </a:p>
      </dgm:t>
    </dgm:pt>
    <dgm:pt modelId="{DC56D978-B8C3-D64E-883F-731BDBE5577E}" type="parTrans" cxnId="{7CEB126F-6EB9-3149-96F2-F360EBB156ED}">
      <dgm:prSet/>
      <dgm:spPr/>
      <dgm:t>
        <a:bodyPr/>
        <a:lstStyle/>
        <a:p>
          <a:endParaRPr lang="cs-CZ"/>
        </a:p>
      </dgm:t>
    </dgm:pt>
    <dgm:pt modelId="{6716FB2D-7283-2C4C-8C78-86340381965E}" type="sibTrans" cxnId="{7CEB126F-6EB9-3149-96F2-F360EBB156ED}">
      <dgm:prSet/>
      <dgm:spPr/>
      <dgm:t>
        <a:bodyPr/>
        <a:lstStyle/>
        <a:p>
          <a:endParaRPr lang="cs-CZ"/>
        </a:p>
      </dgm:t>
    </dgm:pt>
    <dgm:pt modelId="{BE359615-FE48-AE4B-BDE5-2E288F96D323}">
      <dgm:prSet/>
      <dgm:spPr/>
      <dgm:t>
        <a:bodyPr/>
        <a:lstStyle/>
        <a:p>
          <a:r>
            <a:rPr lang="cs-CZ" dirty="0"/>
            <a:t>OPZ III – Podpora zdraví  (9.  semestr)</a:t>
          </a:r>
        </a:p>
      </dgm:t>
    </dgm:pt>
    <dgm:pt modelId="{54768EE6-0045-104D-890C-A6028EA72DD8}" type="parTrans" cxnId="{A07E8342-46B2-0D41-AEC0-8CA356E028C7}">
      <dgm:prSet/>
      <dgm:spPr/>
      <dgm:t>
        <a:bodyPr/>
        <a:lstStyle/>
        <a:p>
          <a:endParaRPr lang="cs-CZ"/>
        </a:p>
      </dgm:t>
    </dgm:pt>
    <dgm:pt modelId="{43A07484-7406-1D48-9EF4-7717473F2B1C}" type="sibTrans" cxnId="{A07E8342-46B2-0D41-AEC0-8CA356E028C7}">
      <dgm:prSet/>
      <dgm:spPr/>
      <dgm:t>
        <a:bodyPr/>
        <a:lstStyle/>
        <a:p>
          <a:endParaRPr lang="cs-CZ"/>
        </a:p>
      </dgm:t>
    </dgm:pt>
    <dgm:pt modelId="{DE62B181-D510-B34D-9FAE-7AC921F89C5D}">
      <dgm:prSet/>
      <dgm:spPr/>
      <dgm:t>
        <a:bodyPr/>
        <a:lstStyle/>
        <a:p>
          <a:r>
            <a:rPr lang="cs-CZ"/>
            <a:t>Životní styl jednotlivce</a:t>
          </a:r>
        </a:p>
      </dgm:t>
    </dgm:pt>
    <dgm:pt modelId="{15249BA0-A480-854F-84DA-E796D4E463B6}" type="parTrans" cxnId="{98345C5E-CC95-AF49-B3DB-2FCF9012125C}">
      <dgm:prSet/>
      <dgm:spPr/>
      <dgm:t>
        <a:bodyPr/>
        <a:lstStyle/>
        <a:p>
          <a:endParaRPr lang="cs-CZ"/>
        </a:p>
      </dgm:t>
    </dgm:pt>
    <dgm:pt modelId="{B1327900-B4DA-D742-A0AF-C1AE5966BBC1}" type="sibTrans" cxnId="{98345C5E-CC95-AF49-B3DB-2FCF9012125C}">
      <dgm:prSet/>
      <dgm:spPr/>
      <dgm:t>
        <a:bodyPr/>
        <a:lstStyle/>
        <a:p>
          <a:endParaRPr lang="cs-CZ"/>
        </a:p>
      </dgm:t>
    </dgm:pt>
    <dgm:pt modelId="{8564FF92-0ED8-F642-8513-7536C4F0AFBD}">
      <dgm:prSet/>
      <dgm:spPr/>
      <dgm:t>
        <a:bodyPr/>
        <a:lstStyle/>
        <a:p>
          <a:r>
            <a:rPr lang="cs-CZ" dirty="0"/>
            <a:t>OPZ IV – Veřejné zdravotnictví (10. </a:t>
          </a:r>
          <a:r>
            <a:rPr lang="cs-CZ" dirty="0" err="1"/>
            <a:t>semester</a:t>
          </a:r>
          <a:r>
            <a:rPr lang="cs-CZ" dirty="0"/>
            <a:t>)</a:t>
          </a:r>
        </a:p>
      </dgm:t>
    </dgm:pt>
    <dgm:pt modelId="{B599F55B-8434-D346-A2B2-C41ADDD811BB}" type="parTrans" cxnId="{CABC5C05-B5EB-D648-A364-159E9003C6AD}">
      <dgm:prSet/>
      <dgm:spPr/>
      <dgm:t>
        <a:bodyPr/>
        <a:lstStyle/>
        <a:p>
          <a:endParaRPr lang="cs-CZ"/>
        </a:p>
      </dgm:t>
    </dgm:pt>
    <dgm:pt modelId="{9C578432-14D8-D949-B8D7-3AF9B0200F3E}" type="sibTrans" cxnId="{CABC5C05-B5EB-D648-A364-159E9003C6AD}">
      <dgm:prSet/>
      <dgm:spPr/>
      <dgm:t>
        <a:bodyPr/>
        <a:lstStyle/>
        <a:p>
          <a:endParaRPr lang="cs-CZ"/>
        </a:p>
      </dgm:t>
    </dgm:pt>
    <dgm:pt modelId="{DAF1BEC5-D030-F742-9168-CF0A075F7D07}">
      <dgm:prSet/>
      <dgm:spPr/>
      <dgm:t>
        <a:bodyPr/>
        <a:lstStyle/>
        <a:p>
          <a:r>
            <a:rPr lang="cs-CZ"/>
            <a:t>Zdravotnické právo</a:t>
          </a:r>
        </a:p>
      </dgm:t>
    </dgm:pt>
    <dgm:pt modelId="{DD14FCA3-8346-4349-B485-F9FF714B9E64}" type="parTrans" cxnId="{9B70680C-EC42-1444-ADEE-6036907E472E}">
      <dgm:prSet/>
      <dgm:spPr/>
      <dgm:t>
        <a:bodyPr/>
        <a:lstStyle/>
        <a:p>
          <a:endParaRPr lang="cs-CZ"/>
        </a:p>
      </dgm:t>
    </dgm:pt>
    <dgm:pt modelId="{24E94C7D-1943-3548-95D1-2990136AD164}" type="sibTrans" cxnId="{9B70680C-EC42-1444-ADEE-6036907E472E}">
      <dgm:prSet/>
      <dgm:spPr/>
      <dgm:t>
        <a:bodyPr/>
        <a:lstStyle/>
        <a:p>
          <a:endParaRPr lang="cs-CZ"/>
        </a:p>
      </dgm:t>
    </dgm:pt>
    <dgm:pt modelId="{9E5658D0-3FB7-F34B-9822-4A274BFBBD40}">
      <dgm:prSet/>
      <dgm:spPr/>
      <dgm:t>
        <a:bodyPr/>
        <a:lstStyle/>
        <a:p>
          <a:r>
            <a:rPr lang="cs-CZ"/>
            <a:t>Ekonomie zdravotní péče</a:t>
          </a:r>
        </a:p>
      </dgm:t>
    </dgm:pt>
    <dgm:pt modelId="{38649DE5-E2DA-AC47-90EF-42290329BD5E}" type="parTrans" cxnId="{C1764BA8-7CBE-A745-A925-F40333D3CE48}">
      <dgm:prSet/>
      <dgm:spPr/>
      <dgm:t>
        <a:bodyPr/>
        <a:lstStyle/>
        <a:p>
          <a:endParaRPr lang="cs-CZ"/>
        </a:p>
      </dgm:t>
    </dgm:pt>
    <dgm:pt modelId="{BBB5DE6B-2B8C-A24F-9BC0-CBE02F4F6032}" type="sibTrans" cxnId="{C1764BA8-7CBE-A745-A925-F40333D3CE48}">
      <dgm:prSet/>
      <dgm:spPr/>
      <dgm:t>
        <a:bodyPr/>
        <a:lstStyle/>
        <a:p>
          <a:endParaRPr lang="cs-CZ"/>
        </a:p>
      </dgm:t>
    </dgm:pt>
    <dgm:pt modelId="{809D3D29-9959-1C41-A11D-FB0B2C384F2F}">
      <dgm:prSet/>
      <dgm:spPr/>
      <dgm:t>
        <a:bodyPr/>
        <a:lstStyle/>
        <a:p>
          <a:r>
            <a:rPr lang="cs-CZ"/>
            <a:t>Systémy řízení kvality</a:t>
          </a:r>
        </a:p>
      </dgm:t>
    </dgm:pt>
    <dgm:pt modelId="{9B154967-703E-3B43-9843-DF99A08FC44A}" type="parTrans" cxnId="{F018700A-B41B-BE47-A832-AE716069E1D6}">
      <dgm:prSet/>
      <dgm:spPr/>
      <dgm:t>
        <a:bodyPr/>
        <a:lstStyle/>
        <a:p>
          <a:endParaRPr lang="cs-CZ"/>
        </a:p>
      </dgm:t>
    </dgm:pt>
    <dgm:pt modelId="{6D64AA60-2751-994D-8009-C4B785C639B5}" type="sibTrans" cxnId="{F018700A-B41B-BE47-A832-AE716069E1D6}">
      <dgm:prSet/>
      <dgm:spPr/>
      <dgm:t>
        <a:bodyPr/>
        <a:lstStyle/>
        <a:p>
          <a:endParaRPr lang="cs-CZ"/>
        </a:p>
      </dgm:t>
    </dgm:pt>
    <dgm:pt modelId="{B306794F-4099-204F-B2F8-3745BF18E8AE}">
      <dgm:prSet/>
      <dgm:spPr/>
      <dgm:t>
        <a:bodyPr/>
        <a:lstStyle/>
        <a:p>
          <a:r>
            <a:rPr lang="cs-CZ"/>
            <a:t>Nakažlivé nemoci</a:t>
          </a:r>
        </a:p>
      </dgm:t>
    </dgm:pt>
    <dgm:pt modelId="{363FB72D-9DA1-0142-814A-EC81707DB3A1}" type="parTrans" cxnId="{4EDFB396-43AA-FC49-B4A0-A32A5C6078FF}">
      <dgm:prSet/>
      <dgm:spPr/>
      <dgm:t>
        <a:bodyPr/>
        <a:lstStyle/>
        <a:p>
          <a:endParaRPr lang="cs-CZ"/>
        </a:p>
      </dgm:t>
    </dgm:pt>
    <dgm:pt modelId="{E843A0B8-1C20-FA42-9C7A-E8F8A85DCA67}" type="sibTrans" cxnId="{4EDFB396-43AA-FC49-B4A0-A32A5C6078FF}">
      <dgm:prSet/>
      <dgm:spPr/>
      <dgm:t>
        <a:bodyPr/>
        <a:lstStyle/>
        <a:p>
          <a:endParaRPr lang="cs-CZ"/>
        </a:p>
      </dgm:t>
    </dgm:pt>
    <dgm:pt modelId="{32FDB5FA-B080-544B-B1E6-0B94705F209E}">
      <dgm:prSet/>
      <dgm:spPr/>
      <dgm:t>
        <a:bodyPr/>
        <a:lstStyle/>
        <a:p>
          <a:r>
            <a:rPr lang="cs-CZ"/>
            <a:t>Vlivy životního prostřední</a:t>
          </a:r>
        </a:p>
      </dgm:t>
    </dgm:pt>
    <dgm:pt modelId="{D1AD467E-07F2-E347-B2D3-62290998F350}" type="parTrans" cxnId="{EB9386FF-9E61-2F43-B04F-9E13F059833B}">
      <dgm:prSet/>
      <dgm:spPr/>
      <dgm:t>
        <a:bodyPr/>
        <a:lstStyle/>
        <a:p>
          <a:endParaRPr lang="cs-CZ"/>
        </a:p>
      </dgm:t>
    </dgm:pt>
    <dgm:pt modelId="{90B5F6F3-72D5-2540-8DD0-5417020A2FA4}" type="sibTrans" cxnId="{EB9386FF-9E61-2F43-B04F-9E13F059833B}">
      <dgm:prSet/>
      <dgm:spPr/>
      <dgm:t>
        <a:bodyPr/>
        <a:lstStyle/>
        <a:p>
          <a:endParaRPr lang="cs-CZ"/>
        </a:p>
      </dgm:t>
    </dgm:pt>
    <dgm:pt modelId="{035E1F83-2F57-0E44-AF39-21DE84C1310D}">
      <dgm:prSet/>
      <dgm:spPr/>
      <dgm:t>
        <a:bodyPr/>
        <a:lstStyle/>
        <a:p>
          <a:r>
            <a:rPr lang="cs-CZ"/>
            <a:t>Veřejné informační kampaně</a:t>
          </a:r>
        </a:p>
      </dgm:t>
    </dgm:pt>
    <dgm:pt modelId="{A73D58AE-997F-E64D-A518-001C1BE65109}" type="parTrans" cxnId="{0ED41D93-6BE4-5740-8BA7-4C3CD71099B7}">
      <dgm:prSet/>
      <dgm:spPr/>
      <dgm:t>
        <a:bodyPr/>
        <a:lstStyle/>
        <a:p>
          <a:endParaRPr lang="cs-CZ"/>
        </a:p>
      </dgm:t>
    </dgm:pt>
    <dgm:pt modelId="{94449EFC-5EDD-1B47-A155-13599C9883D3}" type="sibTrans" cxnId="{0ED41D93-6BE4-5740-8BA7-4C3CD71099B7}">
      <dgm:prSet/>
      <dgm:spPr/>
      <dgm:t>
        <a:bodyPr/>
        <a:lstStyle/>
        <a:p>
          <a:endParaRPr lang="en-US"/>
        </a:p>
      </dgm:t>
    </dgm:pt>
    <dgm:pt modelId="{2010BD6D-8359-AC4D-BEE6-3D179031E3F8}">
      <dgm:prSet/>
      <dgm:spPr/>
      <dgm:t>
        <a:bodyPr/>
        <a:lstStyle/>
        <a:p>
          <a:r>
            <a:rPr lang="cs-CZ"/>
            <a:t>Systémový boj proti závislostem</a:t>
          </a:r>
        </a:p>
      </dgm:t>
    </dgm:pt>
    <dgm:pt modelId="{36901396-FA6C-EA49-B2FE-C1F10C65D262}" type="parTrans" cxnId="{6C7589A3-87ED-6443-B95D-D8E5FF6943D5}">
      <dgm:prSet/>
      <dgm:spPr/>
      <dgm:t>
        <a:bodyPr/>
        <a:lstStyle/>
        <a:p>
          <a:endParaRPr lang="cs-CZ"/>
        </a:p>
      </dgm:t>
    </dgm:pt>
    <dgm:pt modelId="{985B9643-8F3A-404B-8B3C-D75559FA287C}" type="sibTrans" cxnId="{6C7589A3-87ED-6443-B95D-D8E5FF6943D5}">
      <dgm:prSet/>
      <dgm:spPr/>
      <dgm:t>
        <a:bodyPr/>
        <a:lstStyle/>
        <a:p>
          <a:endParaRPr lang="en-US"/>
        </a:p>
      </dgm:t>
    </dgm:pt>
    <dgm:pt modelId="{869C0816-8539-034A-86CD-19C1BE1F9F22}">
      <dgm:prSet/>
      <dgm:spPr/>
      <dgm:t>
        <a:bodyPr/>
        <a:lstStyle/>
        <a:p>
          <a:r>
            <a:rPr lang="cs-CZ"/>
            <a:t>Preventivní intervence</a:t>
          </a:r>
        </a:p>
      </dgm:t>
    </dgm:pt>
    <dgm:pt modelId="{82800D05-0FB2-F940-B05D-68F14482F108}" type="parTrans" cxnId="{37CACEAA-977F-D643-94BA-64B1F3434370}">
      <dgm:prSet/>
      <dgm:spPr/>
      <dgm:t>
        <a:bodyPr/>
        <a:lstStyle/>
        <a:p>
          <a:endParaRPr lang="cs-CZ"/>
        </a:p>
      </dgm:t>
    </dgm:pt>
    <dgm:pt modelId="{66599DEC-7A8C-0F45-B420-4637F88B1580}" type="sibTrans" cxnId="{37CACEAA-977F-D643-94BA-64B1F3434370}">
      <dgm:prSet/>
      <dgm:spPr/>
      <dgm:t>
        <a:bodyPr/>
        <a:lstStyle/>
        <a:p>
          <a:endParaRPr lang="en-US"/>
        </a:p>
      </dgm:t>
    </dgm:pt>
    <dgm:pt modelId="{497AC891-E791-AD4C-9C2F-FCDE9BB673F9}" type="pres">
      <dgm:prSet presAssocID="{67974A34-871F-B84D-A362-AB8258F48F4A}" presName="linear" presStyleCnt="0">
        <dgm:presLayoutVars>
          <dgm:animLvl val="lvl"/>
          <dgm:resizeHandles val="exact"/>
        </dgm:presLayoutVars>
      </dgm:prSet>
      <dgm:spPr/>
    </dgm:pt>
    <dgm:pt modelId="{27AC0DCA-E0D8-B34A-B0B9-A00B87609835}" type="pres">
      <dgm:prSet presAssocID="{7CDA89A2-F268-634C-B928-DC04F1626C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C9B1DA-7357-8440-B8C2-A6F743395496}" type="pres">
      <dgm:prSet presAssocID="{7CDA89A2-F268-634C-B928-DC04F1626CAC}" presName="childText" presStyleLbl="revTx" presStyleIdx="0" presStyleCnt="4">
        <dgm:presLayoutVars>
          <dgm:bulletEnabled val="1"/>
        </dgm:presLayoutVars>
      </dgm:prSet>
      <dgm:spPr/>
    </dgm:pt>
    <dgm:pt modelId="{BFF55CEA-03C0-6F45-AF3F-4209C41BE57D}" type="pres">
      <dgm:prSet presAssocID="{9565DAD4-DE1A-DF47-9672-4CEE1B57E3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22DFE3-726A-904E-BBBD-7EA4809DA752}" type="pres">
      <dgm:prSet presAssocID="{9565DAD4-DE1A-DF47-9672-4CEE1B57E3DA}" presName="childText" presStyleLbl="revTx" presStyleIdx="1" presStyleCnt="4">
        <dgm:presLayoutVars>
          <dgm:bulletEnabled val="1"/>
        </dgm:presLayoutVars>
      </dgm:prSet>
      <dgm:spPr/>
    </dgm:pt>
    <dgm:pt modelId="{D0FB0696-FC23-8A4C-B32E-CAF8721BA1EE}" type="pres">
      <dgm:prSet presAssocID="{BE359615-FE48-AE4B-BDE5-2E288F96D3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7F12B8-B1C7-DC45-B9F0-CCD80B925B7D}" type="pres">
      <dgm:prSet presAssocID="{BE359615-FE48-AE4B-BDE5-2E288F96D323}" presName="childText" presStyleLbl="revTx" presStyleIdx="2" presStyleCnt="4">
        <dgm:presLayoutVars>
          <dgm:bulletEnabled val="1"/>
        </dgm:presLayoutVars>
      </dgm:prSet>
      <dgm:spPr/>
    </dgm:pt>
    <dgm:pt modelId="{29FD0BB7-4B42-2548-928D-EC80BFD10B21}" type="pres">
      <dgm:prSet presAssocID="{8564FF92-0ED8-F642-8513-7536C4F0AFB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D895C1C-BCC3-3D45-AFA3-4724131F3B58}" type="pres">
      <dgm:prSet presAssocID="{8564FF92-0ED8-F642-8513-7536C4F0AFB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ABC5C05-B5EB-D648-A364-159E9003C6AD}" srcId="{67974A34-871F-B84D-A362-AB8258F48F4A}" destId="{8564FF92-0ED8-F642-8513-7536C4F0AFBD}" srcOrd="3" destOrd="0" parTransId="{B599F55B-8434-D346-A2B2-C41ADDD811BB}" sibTransId="{9C578432-14D8-D949-B8D7-3AF9B0200F3E}"/>
    <dgm:cxn modelId="{F018700A-B41B-BE47-A832-AE716069E1D6}" srcId="{8564FF92-0ED8-F642-8513-7536C4F0AFBD}" destId="{809D3D29-9959-1C41-A11D-FB0B2C384F2F}" srcOrd="2" destOrd="0" parTransId="{9B154967-703E-3B43-9843-DF99A08FC44A}" sibTransId="{6D64AA60-2751-994D-8009-C4B785C639B5}"/>
    <dgm:cxn modelId="{9B70680C-EC42-1444-ADEE-6036907E472E}" srcId="{8564FF92-0ED8-F642-8513-7536C4F0AFBD}" destId="{DAF1BEC5-D030-F742-9168-CF0A075F7D07}" srcOrd="0" destOrd="0" parTransId="{DD14FCA3-8346-4349-B485-F9FF714B9E64}" sibTransId="{24E94C7D-1943-3548-95D1-2990136AD164}"/>
    <dgm:cxn modelId="{F93E321A-7B32-9D49-BD85-19245ED9A99D}" type="presOf" srcId="{E3B61A85-B96E-9D40-A29A-C43506157503}" destId="{8CC9B1DA-7357-8440-B8C2-A6F743395496}" srcOrd="0" destOrd="2" presId="urn:microsoft.com/office/officeart/2005/8/layout/vList2"/>
    <dgm:cxn modelId="{10485F26-B33D-874B-9663-91DE005AA83F}" srcId="{7CDA89A2-F268-634C-B928-DC04F1626CAC}" destId="{284592B9-9FF7-E647-B7EB-D329709DDC1C}" srcOrd="1" destOrd="0" parTransId="{16D3173F-C0D5-F345-93A1-44BB1AB25F32}" sibTransId="{902EF2CF-9F20-B942-B2A1-5A8A2FD69CED}"/>
    <dgm:cxn modelId="{91304C27-5C6C-7A4F-B5B1-B6063DBB7401}" srcId="{67974A34-871F-B84D-A362-AB8258F48F4A}" destId="{9565DAD4-DE1A-DF47-9672-4CEE1B57E3DA}" srcOrd="1" destOrd="0" parTransId="{28484802-2862-7A49-8994-0D860EC43705}" sibTransId="{9B8F5854-A9AE-3143-B35E-3D0C065F4C45}"/>
    <dgm:cxn modelId="{05794C29-7D24-DC47-9716-354DD0399A28}" srcId="{67974A34-871F-B84D-A362-AB8258F48F4A}" destId="{7CDA89A2-F268-634C-B928-DC04F1626CAC}" srcOrd="0" destOrd="0" parTransId="{8A51B1F0-B198-BB4E-8053-2BB8BECB608A}" sibTransId="{6F00783E-A39F-D748-8B04-66190FFD99BE}"/>
    <dgm:cxn modelId="{0D4E4F32-A2D7-A342-A3BE-0E16A7C623B7}" type="presOf" srcId="{B306794F-4099-204F-B2F8-3745BF18E8AE}" destId="{8522DFE3-726A-904E-BBBD-7EA4809DA752}" srcOrd="0" destOrd="1" presId="urn:microsoft.com/office/officeart/2005/8/layout/vList2"/>
    <dgm:cxn modelId="{39D0EC3E-BF8A-AC4F-9B22-6634F88139F9}" srcId="{7CDA89A2-F268-634C-B928-DC04F1626CAC}" destId="{E3B61A85-B96E-9D40-A29A-C43506157503}" srcOrd="2" destOrd="0" parTransId="{9819BAC7-B429-FE40-9B28-90B11F7A4D53}" sibTransId="{2E4BEA56-452C-9A40-8070-F1373C5750CC}"/>
    <dgm:cxn modelId="{D08D413F-AD69-D240-85FF-3FCAFBC21F6F}" type="presOf" srcId="{4A0E841E-21E1-9D46-9B2D-5D48A6525038}" destId="{8CC9B1DA-7357-8440-B8C2-A6F743395496}" srcOrd="0" destOrd="0" presId="urn:microsoft.com/office/officeart/2005/8/layout/vList2"/>
    <dgm:cxn modelId="{98345C5E-CC95-AF49-B3DB-2FCF9012125C}" srcId="{BE359615-FE48-AE4B-BDE5-2E288F96D323}" destId="{DE62B181-D510-B34D-9FAE-7AC921F89C5D}" srcOrd="0" destOrd="0" parTransId="{15249BA0-A480-854F-84DA-E796D4E463B6}" sibTransId="{B1327900-B4DA-D742-A0AF-C1AE5966BBC1}"/>
    <dgm:cxn modelId="{A07E8342-46B2-0D41-AEC0-8CA356E028C7}" srcId="{67974A34-871F-B84D-A362-AB8258F48F4A}" destId="{BE359615-FE48-AE4B-BDE5-2E288F96D323}" srcOrd="2" destOrd="0" parTransId="{54768EE6-0045-104D-890C-A6028EA72DD8}" sibTransId="{43A07484-7406-1D48-9EF4-7717473F2B1C}"/>
    <dgm:cxn modelId="{75C5A943-646A-1945-B3FD-D42B297AB3CD}" type="presOf" srcId="{9E5658D0-3FB7-F34B-9822-4A274BFBBD40}" destId="{BD895C1C-BCC3-3D45-AFA3-4724131F3B58}" srcOrd="0" destOrd="1" presId="urn:microsoft.com/office/officeart/2005/8/layout/vList2"/>
    <dgm:cxn modelId="{C347B167-89AC-D541-9305-BD42CAE7B611}" type="presOf" srcId="{DAF1BEC5-D030-F742-9168-CF0A075F7D07}" destId="{BD895C1C-BCC3-3D45-AFA3-4724131F3B58}" srcOrd="0" destOrd="0" presId="urn:microsoft.com/office/officeart/2005/8/layout/vList2"/>
    <dgm:cxn modelId="{50F9BD4C-747D-6547-8CF2-DF1A20F809AC}" type="presOf" srcId="{8564FF92-0ED8-F642-8513-7536C4F0AFBD}" destId="{29FD0BB7-4B42-2548-928D-EC80BFD10B21}" srcOrd="0" destOrd="0" presId="urn:microsoft.com/office/officeart/2005/8/layout/vList2"/>
    <dgm:cxn modelId="{7CEB126F-6EB9-3149-96F2-F360EBB156ED}" srcId="{9565DAD4-DE1A-DF47-9672-4CEE1B57E3DA}" destId="{3471CC49-E67C-1541-BF2F-B0A0B0C53A40}" srcOrd="0" destOrd="0" parTransId="{DC56D978-B8C3-D64E-883F-731BDBE5577E}" sibTransId="{6716FB2D-7283-2C4C-8C78-86340381965E}"/>
    <dgm:cxn modelId="{060E8154-4442-904D-80EE-6D2AA0E70283}" type="presOf" srcId="{035E1F83-2F57-0E44-AF39-21DE84C1310D}" destId="{DD7F12B8-B1C7-DC45-B9F0-CCD80B925B7D}" srcOrd="0" destOrd="1" presId="urn:microsoft.com/office/officeart/2005/8/layout/vList2"/>
    <dgm:cxn modelId="{84B81975-19FB-6E46-904C-8DADEC238C65}" type="presOf" srcId="{DE62B181-D510-B34D-9FAE-7AC921F89C5D}" destId="{DD7F12B8-B1C7-DC45-B9F0-CCD80B925B7D}" srcOrd="0" destOrd="0" presId="urn:microsoft.com/office/officeart/2005/8/layout/vList2"/>
    <dgm:cxn modelId="{5CDE185A-CC74-2845-BBC3-5564B18589F5}" type="presOf" srcId="{32FDB5FA-B080-544B-B1E6-0B94705F209E}" destId="{8522DFE3-726A-904E-BBBD-7EA4809DA752}" srcOrd="0" destOrd="2" presId="urn:microsoft.com/office/officeart/2005/8/layout/vList2"/>
    <dgm:cxn modelId="{0ED41D93-6BE4-5740-8BA7-4C3CD71099B7}" srcId="{BE359615-FE48-AE4B-BDE5-2E288F96D323}" destId="{035E1F83-2F57-0E44-AF39-21DE84C1310D}" srcOrd="1" destOrd="0" parTransId="{A73D58AE-997F-E64D-A518-001C1BE65109}" sibTransId="{94449EFC-5EDD-1B47-A155-13599C9883D3}"/>
    <dgm:cxn modelId="{4EDFB396-43AA-FC49-B4A0-A32A5C6078FF}" srcId="{9565DAD4-DE1A-DF47-9672-4CEE1B57E3DA}" destId="{B306794F-4099-204F-B2F8-3745BF18E8AE}" srcOrd="1" destOrd="0" parTransId="{363FB72D-9DA1-0142-814A-EC81707DB3A1}" sibTransId="{E843A0B8-1C20-FA42-9C7A-E8F8A85DCA67}"/>
    <dgm:cxn modelId="{F274209B-F673-CF43-AC36-C3F1B0EC3855}" srcId="{7CDA89A2-F268-634C-B928-DC04F1626CAC}" destId="{3BE98E45-7A52-754E-81F5-E6E3B1F6265B}" srcOrd="3" destOrd="0" parTransId="{7BAAA961-CCE0-7648-9A01-5CBDD56841E5}" sibTransId="{619AF752-ED40-3942-A52C-24938D0BBA21}"/>
    <dgm:cxn modelId="{6C7589A3-87ED-6443-B95D-D8E5FF6943D5}" srcId="{BE359615-FE48-AE4B-BDE5-2E288F96D323}" destId="{2010BD6D-8359-AC4D-BEE6-3D179031E3F8}" srcOrd="2" destOrd="0" parTransId="{36901396-FA6C-EA49-B2FE-C1F10C65D262}" sibTransId="{985B9643-8F3A-404B-8B3C-D75559FA287C}"/>
    <dgm:cxn modelId="{C1764BA8-7CBE-A745-A925-F40333D3CE48}" srcId="{8564FF92-0ED8-F642-8513-7536C4F0AFBD}" destId="{9E5658D0-3FB7-F34B-9822-4A274BFBBD40}" srcOrd="1" destOrd="0" parTransId="{38649DE5-E2DA-AC47-90EF-42290329BD5E}" sibTransId="{BBB5DE6B-2B8C-A24F-9BC0-CBE02F4F6032}"/>
    <dgm:cxn modelId="{37CACEAA-977F-D643-94BA-64B1F3434370}" srcId="{BE359615-FE48-AE4B-BDE5-2E288F96D323}" destId="{869C0816-8539-034A-86CD-19C1BE1F9F22}" srcOrd="3" destOrd="0" parTransId="{82800D05-0FB2-F940-B05D-68F14482F108}" sibTransId="{66599DEC-7A8C-0F45-B420-4637F88B1580}"/>
    <dgm:cxn modelId="{2D41C2B5-AB1F-FE4C-BBD6-30B564535499}" type="presOf" srcId="{3471CC49-E67C-1541-BF2F-B0A0B0C53A40}" destId="{8522DFE3-726A-904E-BBBD-7EA4809DA752}" srcOrd="0" destOrd="0" presId="urn:microsoft.com/office/officeart/2005/8/layout/vList2"/>
    <dgm:cxn modelId="{5E65C8B7-95C2-4548-8611-7D2985EF321A}" type="presOf" srcId="{BE359615-FE48-AE4B-BDE5-2E288F96D323}" destId="{D0FB0696-FC23-8A4C-B32E-CAF8721BA1EE}" srcOrd="0" destOrd="0" presId="urn:microsoft.com/office/officeart/2005/8/layout/vList2"/>
    <dgm:cxn modelId="{070D96BC-ED07-224C-8047-15FB7560415F}" type="presOf" srcId="{2010BD6D-8359-AC4D-BEE6-3D179031E3F8}" destId="{DD7F12B8-B1C7-DC45-B9F0-CCD80B925B7D}" srcOrd="0" destOrd="2" presId="urn:microsoft.com/office/officeart/2005/8/layout/vList2"/>
    <dgm:cxn modelId="{9B865EC0-678A-6B4C-8C82-FE4C55A40A25}" type="presOf" srcId="{67974A34-871F-B84D-A362-AB8258F48F4A}" destId="{497AC891-E791-AD4C-9C2F-FCDE9BB673F9}" srcOrd="0" destOrd="0" presId="urn:microsoft.com/office/officeart/2005/8/layout/vList2"/>
    <dgm:cxn modelId="{0DF31EC4-0DAA-6E44-BFAB-B583E739E99B}" type="presOf" srcId="{3BE98E45-7A52-754E-81F5-E6E3B1F6265B}" destId="{8CC9B1DA-7357-8440-B8C2-A6F743395496}" srcOrd="0" destOrd="3" presId="urn:microsoft.com/office/officeart/2005/8/layout/vList2"/>
    <dgm:cxn modelId="{241F2CCD-B594-3546-896A-8E12876FBF22}" srcId="{7CDA89A2-F268-634C-B928-DC04F1626CAC}" destId="{4A0E841E-21E1-9D46-9B2D-5D48A6525038}" srcOrd="0" destOrd="0" parTransId="{D66FB24B-C5D4-B646-9C7B-587F929F652A}" sibTransId="{B056FBFC-9A53-EF40-916F-A3B8A5D56127}"/>
    <dgm:cxn modelId="{A3FA8DCF-6923-124C-A71C-5E46C46F2C9B}" type="presOf" srcId="{809D3D29-9959-1C41-A11D-FB0B2C384F2F}" destId="{BD895C1C-BCC3-3D45-AFA3-4724131F3B58}" srcOrd="0" destOrd="2" presId="urn:microsoft.com/office/officeart/2005/8/layout/vList2"/>
    <dgm:cxn modelId="{D39192DF-F02E-0A49-8345-7AE75FC94B81}" type="presOf" srcId="{869C0816-8539-034A-86CD-19C1BE1F9F22}" destId="{DD7F12B8-B1C7-DC45-B9F0-CCD80B925B7D}" srcOrd="0" destOrd="3" presId="urn:microsoft.com/office/officeart/2005/8/layout/vList2"/>
    <dgm:cxn modelId="{F55533E4-E441-FD40-B8C2-129F086D3E95}" type="presOf" srcId="{9565DAD4-DE1A-DF47-9672-4CEE1B57E3DA}" destId="{BFF55CEA-03C0-6F45-AF3F-4209C41BE57D}" srcOrd="0" destOrd="0" presId="urn:microsoft.com/office/officeart/2005/8/layout/vList2"/>
    <dgm:cxn modelId="{763726E6-6F61-B44D-A7F2-CC1D6F856F67}" type="presOf" srcId="{284592B9-9FF7-E647-B7EB-D329709DDC1C}" destId="{8CC9B1DA-7357-8440-B8C2-A6F743395496}" srcOrd="0" destOrd="1" presId="urn:microsoft.com/office/officeart/2005/8/layout/vList2"/>
    <dgm:cxn modelId="{A20378F5-2DFB-CC48-9DDD-222F9BA932C7}" type="presOf" srcId="{7CDA89A2-F268-634C-B928-DC04F1626CAC}" destId="{27AC0DCA-E0D8-B34A-B0B9-A00B87609835}" srcOrd="0" destOrd="0" presId="urn:microsoft.com/office/officeart/2005/8/layout/vList2"/>
    <dgm:cxn modelId="{EB9386FF-9E61-2F43-B04F-9E13F059833B}" srcId="{9565DAD4-DE1A-DF47-9672-4CEE1B57E3DA}" destId="{32FDB5FA-B080-544B-B1E6-0B94705F209E}" srcOrd="2" destOrd="0" parTransId="{D1AD467E-07F2-E347-B2D3-62290998F350}" sibTransId="{90B5F6F3-72D5-2540-8DD0-5417020A2FA4}"/>
    <dgm:cxn modelId="{A206C38E-5517-1E4A-8F1F-521633C8B336}" type="presParOf" srcId="{497AC891-E791-AD4C-9C2F-FCDE9BB673F9}" destId="{27AC0DCA-E0D8-B34A-B0B9-A00B87609835}" srcOrd="0" destOrd="0" presId="urn:microsoft.com/office/officeart/2005/8/layout/vList2"/>
    <dgm:cxn modelId="{C2C02F2F-DCDB-BA46-B67A-E6A090D20A28}" type="presParOf" srcId="{497AC891-E791-AD4C-9C2F-FCDE9BB673F9}" destId="{8CC9B1DA-7357-8440-B8C2-A6F743395496}" srcOrd="1" destOrd="0" presId="urn:microsoft.com/office/officeart/2005/8/layout/vList2"/>
    <dgm:cxn modelId="{56252638-581B-9646-8968-F6F746BDC1FD}" type="presParOf" srcId="{497AC891-E791-AD4C-9C2F-FCDE9BB673F9}" destId="{BFF55CEA-03C0-6F45-AF3F-4209C41BE57D}" srcOrd="2" destOrd="0" presId="urn:microsoft.com/office/officeart/2005/8/layout/vList2"/>
    <dgm:cxn modelId="{991E2513-5302-F14D-89A4-C182F4FB4DEF}" type="presParOf" srcId="{497AC891-E791-AD4C-9C2F-FCDE9BB673F9}" destId="{8522DFE3-726A-904E-BBBD-7EA4809DA752}" srcOrd="3" destOrd="0" presId="urn:microsoft.com/office/officeart/2005/8/layout/vList2"/>
    <dgm:cxn modelId="{E94906AA-20D1-A248-AA2C-99A1D4F5F9FF}" type="presParOf" srcId="{497AC891-E791-AD4C-9C2F-FCDE9BB673F9}" destId="{D0FB0696-FC23-8A4C-B32E-CAF8721BA1EE}" srcOrd="4" destOrd="0" presId="urn:microsoft.com/office/officeart/2005/8/layout/vList2"/>
    <dgm:cxn modelId="{20637197-3975-E64B-8D80-8C0653BA8D29}" type="presParOf" srcId="{497AC891-E791-AD4C-9C2F-FCDE9BB673F9}" destId="{DD7F12B8-B1C7-DC45-B9F0-CCD80B925B7D}" srcOrd="5" destOrd="0" presId="urn:microsoft.com/office/officeart/2005/8/layout/vList2"/>
    <dgm:cxn modelId="{A0A8A143-1FF8-6C41-976E-75828E3FE12A}" type="presParOf" srcId="{497AC891-E791-AD4C-9C2F-FCDE9BB673F9}" destId="{29FD0BB7-4B42-2548-928D-EC80BFD10B21}" srcOrd="6" destOrd="0" presId="urn:microsoft.com/office/officeart/2005/8/layout/vList2"/>
    <dgm:cxn modelId="{F6CD3202-A77A-FA4D-B317-BB30281FF30D}" type="presParOf" srcId="{497AC891-E791-AD4C-9C2F-FCDE9BB673F9}" destId="{BD895C1C-BCC3-3D45-AFA3-4724131F3B5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7CEB9C-90FB-4740-A729-7EF252E58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64AE9D0-A311-4E54-ACDA-6870F2600E29}">
      <dgm:prSet/>
      <dgm:spPr/>
      <dgm:t>
        <a:bodyPr/>
        <a:lstStyle/>
        <a:p>
          <a:r>
            <a:rPr lang="cs-CZ"/>
            <a:t>Odpovědnost vůči svým pacientům</a:t>
          </a:r>
        </a:p>
      </dgm:t>
    </dgm:pt>
    <dgm:pt modelId="{3E4F287B-F550-45BB-B58B-D6650011B190}" type="parTrans" cxnId="{03B736C1-ACD5-4881-A411-20584681034F}">
      <dgm:prSet/>
      <dgm:spPr/>
      <dgm:t>
        <a:bodyPr/>
        <a:lstStyle/>
        <a:p>
          <a:endParaRPr lang="cs-CZ"/>
        </a:p>
      </dgm:t>
    </dgm:pt>
    <dgm:pt modelId="{D6031A09-A255-4D34-9887-0D4CE7D1CAAC}" type="sibTrans" cxnId="{03B736C1-ACD5-4881-A411-20584681034F}">
      <dgm:prSet/>
      <dgm:spPr/>
      <dgm:t>
        <a:bodyPr/>
        <a:lstStyle/>
        <a:p>
          <a:endParaRPr lang="cs-CZ"/>
        </a:p>
      </dgm:t>
    </dgm:pt>
    <dgm:pt modelId="{650B740E-38B9-4428-A400-3F54754AE823}">
      <dgm:prSet/>
      <dgm:spPr/>
      <dgm:t>
        <a:bodyPr/>
        <a:lstStyle/>
        <a:p>
          <a:r>
            <a:rPr lang="cs-CZ"/>
            <a:t>Pacient je součástí populace </a:t>
          </a:r>
        </a:p>
      </dgm:t>
    </dgm:pt>
    <dgm:pt modelId="{9FCE0475-82DF-4447-A964-7DEEB0C3F0CB}" type="parTrans" cxnId="{3BB88F60-F5BF-479A-B398-AB1F280777F7}">
      <dgm:prSet/>
      <dgm:spPr/>
      <dgm:t>
        <a:bodyPr/>
        <a:lstStyle/>
        <a:p>
          <a:endParaRPr lang="cs-CZ"/>
        </a:p>
      </dgm:t>
    </dgm:pt>
    <dgm:pt modelId="{3AFA97FE-6219-443D-ACAE-3BCBEEADF75B}" type="sibTrans" cxnId="{3BB88F60-F5BF-479A-B398-AB1F280777F7}">
      <dgm:prSet/>
      <dgm:spPr/>
      <dgm:t>
        <a:bodyPr/>
        <a:lstStyle/>
        <a:p>
          <a:endParaRPr lang="cs-CZ"/>
        </a:p>
      </dgm:t>
    </dgm:pt>
    <dgm:pt modelId="{8C7E0E35-5324-439C-8F60-594892798D83}">
      <dgm:prSet/>
      <dgm:spPr/>
      <dgm:t>
        <a:bodyPr/>
        <a:lstStyle/>
        <a:p>
          <a:r>
            <a:rPr lang="cs-CZ"/>
            <a:t>Správně informovat o prevenci a životním stylu</a:t>
          </a:r>
        </a:p>
      </dgm:t>
    </dgm:pt>
    <dgm:pt modelId="{F5155A4C-9465-447F-80FD-6191B882961A}" type="parTrans" cxnId="{885AF4E4-0783-44D7-91DA-D56F9AF8128D}">
      <dgm:prSet/>
      <dgm:spPr/>
      <dgm:t>
        <a:bodyPr/>
        <a:lstStyle/>
        <a:p>
          <a:endParaRPr lang="cs-CZ"/>
        </a:p>
      </dgm:t>
    </dgm:pt>
    <dgm:pt modelId="{B48E43A4-6EB6-48D9-86DE-6EFB948E0BCB}" type="sibTrans" cxnId="{885AF4E4-0783-44D7-91DA-D56F9AF8128D}">
      <dgm:prSet/>
      <dgm:spPr/>
      <dgm:t>
        <a:bodyPr/>
        <a:lstStyle/>
        <a:p>
          <a:endParaRPr lang="cs-CZ"/>
        </a:p>
      </dgm:t>
    </dgm:pt>
    <dgm:pt modelId="{2B3D6357-B0D4-42B7-B814-C623AFC84526}">
      <dgm:prSet/>
      <dgm:spPr/>
      <dgm:t>
        <a:bodyPr/>
        <a:lstStyle/>
        <a:p>
          <a:r>
            <a:rPr lang="cs-CZ"/>
            <a:t>Odpovědnost vůči systému</a:t>
          </a:r>
        </a:p>
      </dgm:t>
    </dgm:pt>
    <dgm:pt modelId="{F589CF4B-D807-4462-A9FB-AAE47E7E4046}" type="parTrans" cxnId="{7D43B5F0-2F15-497B-A323-3A87F6E3E7F0}">
      <dgm:prSet/>
      <dgm:spPr/>
      <dgm:t>
        <a:bodyPr/>
        <a:lstStyle/>
        <a:p>
          <a:endParaRPr lang="cs-CZ"/>
        </a:p>
      </dgm:t>
    </dgm:pt>
    <dgm:pt modelId="{D419E273-2417-4744-BC9E-8EDCDE4659E6}" type="sibTrans" cxnId="{7D43B5F0-2F15-497B-A323-3A87F6E3E7F0}">
      <dgm:prSet/>
      <dgm:spPr/>
      <dgm:t>
        <a:bodyPr/>
        <a:lstStyle/>
        <a:p>
          <a:endParaRPr lang="cs-CZ"/>
        </a:p>
      </dgm:t>
    </dgm:pt>
    <dgm:pt modelId="{6507C95C-6D32-4A3D-A1FE-63A069E3B50D}">
      <dgm:prSet/>
      <dgm:spPr/>
      <dgm:t>
        <a:bodyPr/>
        <a:lstStyle/>
        <a:p>
          <a:r>
            <a:rPr lang="cs-CZ"/>
            <a:t>Každý zdravotník je součástí většího systému</a:t>
          </a:r>
        </a:p>
      </dgm:t>
    </dgm:pt>
    <dgm:pt modelId="{B3FEF2B7-1F81-4D8B-8D87-86DFCD9C2293}" type="parTrans" cxnId="{6AC1B366-D829-490A-88DB-69BB717BA2D8}">
      <dgm:prSet/>
      <dgm:spPr/>
      <dgm:t>
        <a:bodyPr/>
        <a:lstStyle/>
        <a:p>
          <a:endParaRPr lang="cs-CZ"/>
        </a:p>
      </dgm:t>
    </dgm:pt>
    <dgm:pt modelId="{F8ECB434-BA5F-435A-8570-E853D0E54780}" type="sibTrans" cxnId="{6AC1B366-D829-490A-88DB-69BB717BA2D8}">
      <dgm:prSet/>
      <dgm:spPr/>
      <dgm:t>
        <a:bodyPr/>
        <a:lstStyle/>
        <a:p>
          <a:endParaRPr lang="cs-CZ"/>
        </a:p>
      </dgm:t>
    </dgm:pt>
    <dgm:pt modelId="{2607A63C-6F20-4682-B8DC-6D6341CC6382}">
      <dgm:prSet/>
      <dgm:spPr/>
      <dgm:t>
        <a:bodyPr/>
        <a:lstStyle/>
        <a:p>
          <a:r>
            <a:rPr lang="cs-CZ"/>
            <a:t>Musí se v systému (nejen) zdravotní péče orientovat, tak aby mohl efektivně jednat a přispíval k efektivitě systému</a:t>
          </a:r>
        </a:p>
      </dgm:t>
    </dgm:pt>
    <dgm:pt modelId="{29E03395-A0FF-4727-A67F-C89C43FBC38E}" type="parTrans" cxnId="{22356872-4CD3-4158-A5F4-31B6F29962BB}">
      <dgm:prSet/>
      <dgm:spPr/>
      <dgm:t>
        <a:bodyPr/>
        <a:lstStyle/>
        <a:p>
          <a:endParaRPr lang="cs-CZ"/>
        </a:p>
      </dgm:t>
    </dgm:pt>
    <dgm:pt modelId="{3DF52E5C-4E80-4462-AE16-05F4B99738B7}" type="sibTrans" cxnId="{22356872-4CD3-4158-A5F4-31B6F29962BB}">
      <dgm:prSet/>
      <dgm:spPr/>
      <dgm:t>
        <a:bodyPr/>
        <a:lstStyle/>
        <a:p>
          <a:endParaRPr lang="cs-CZ"/>
        </a:p>
      </dgm:t>
    </dgm:pt>
    <dgm:pt modelId="{F100D62C-34BD-4D7F-855A-7580668F75BE}" type="pres">
      <dgm:prSet presAssocID="{C47CEB9C-90FB-4740-A729-7EF252E58F05}" presName="linear" presStyleCnt="0">
        <dgm:presLayoutVars>
          <dgm:animLvl val="lvl"/>
          <dgm:resizeHandles val="exact"/>
        </dgm:presLayoutVars>
      </dgm:prSet>
      <dgm:spPr/>
    </dgm:pt>
    <dgm:pt modelId="{95F0ACC1-10D4-4FC4-B226-7D799294BE4D}" type="pres">
      <dgm:prSet presAssocID="{E64AE9D0-A311-4E54-ACDA-6870F2600E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26E4B5-6D03-4679-96E1-A85CC27897DD}" type="pres">
      <dgm:prSet presAssocID="{E64AE9D0-A311-4E54-ACDA-6870F2600E29}" presName="childText" presStyleLbl="revTx" presStyleIdx="0" presStyleCnt="2">
        <dgm:presLayoutVars>
          <dgm:bulletEnabled val="1"/>
        </dgm:presLayoutVars>
      </dgm:prSet>
      <dgm:spPr/>
    </dgm:pt>
    <dgm:pt modelId="{BA328FF9-29F4-4DE8-9BF6-623EE2C099E4}" type="pres">
      <dgm:prSet presAssocID="{2B3D6357-B0D4-42B7-B814-C623AFC8452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2097625-9B8E-4BF6-964E-8E2ADF2A9B6A}" type="pres">
      <dgm:prSet presAssocID="{2B3D6357-B0D4-42B7-B814-C623AFC8452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0AA8508-7355-40D4-854B-853BF69B089C}" type="presOf" srcId="{C47CEB9C-90FB-4740-A729-7EF252E58F05}" destId="{F100D62C-34BD-4D7F-855A-7580668F75BE}" srcOrd="0" destOrd="0" presId="urn:microsoft.com/office/officeart/2005/8/layout/vList2"/>
    <dgm:cxn modelId="{87C05437-9EF3-4E9E-B00D-FF85740AEB5D}" type="presOf" srcId="{650B740E-38B9-4428-A400-3F54754AE823}" destId="{3B26E4B5-6D03-4679-96E1-A85CC27897DD}" srcOrd="0" destOrd="0" presId="urn:microsoft.com/office/officeart/2005/8/layout/vList2"/>
    <dgm:cxn modelId="{3A1AD53B-72A6-48C6-9C12-60396283F989}" type="presOf" srcId="{2607A63C-6F20-4682-B8DC-6D6341CC6382}" destId="{42097625-9B8E-4BF6-964E-8E2ADF2A9B6A}" srcOrd="0" destOrd="1" presId="urn:microsoft.com/office/officeart/2005/8/layout/vList2"/>
    <dgm:cxn modelId="{3BB88F60-F5BF-479A-B398-AB1F280777F7}" srcId="{E64AE9D0-A311-4E54-ACDA-6870F2600E29}" destId="{650B740E-38B9-4428-A400-3F54754AE823}" srcOrd="0" destOrd="0" parTransId="{9FCE0475-82DF-4447-A964-7DEEB0C3F0CB}" sibTransId="{3AFA97FE-6219-443D-ACAE-3BCBEEADF75B}"/>
    <dgm:cxn modelId="{6AC1B366-D829-490A-88DB-69BB717BA2D8}" srcId="{2B3D6357-B0D4-42B7-B814-C623AFC84526}" destId="{6507C95C-6D32-4A3D-A1FE-63A069E3B50D}" srcOrd="0" destOrd="0" parTransId="{B3FEF2B7-1F81-4D8B-8D87-86DFCD9C2293}" sibTransId="{F8ECB434-BA5F-435A-8570-E853D0E54780}"/>
    <dgm:cxn modelId="{02ADBB4A-55BE-4BFC-A7CE-9FF7BA1C4B5B}" type="presOf" srcId="{2B3D6357-B0D4-42B7-B814-C623AFC84526}" destId="{BA328FF9-29F4-4DE8-9BF6-623EE2C099E4}" srcOrd="0" destOrd="0" presId="urn:microsoft.com/office/officeart/2005/8/layout/vList2"/>
    <dgm:cxn modelId="{22356872-4CD3-4158-A5F4-31B6F29962BB}" srcId="{2B3D6357-B0D4-42B7-B814-C623AFC84526}" destId="{2607A63C-6F20-4682-B8DC-6D6341CC6382}" srcOrd="1" destOrd="0" parTransId="{29E03395-A0FF-4727-A67F-C89C43FBC38E}" sibTransId="{3DF52E5C-4E80-4462-AE16-05F4B99738B7}"/>
    <dgm:cxn modelId="{0F032094-8B42-48AB-A0AF-26B20F55E15A}" type="presOf" srcId="{8C7E0E35-5324-439C-8F60-594892798D83}" destId="{3B26E4B5-6D03-4679-96E1-A85CC27897DD}" srcOrd="0" destOrd="1" presId="urn:microsoft.com/office/officeart/2005/8/layout/vList2"/>
    <dgm:cxn modelId="{03B736C1-ACD5-4881-A411-20584681034F}" srcId="{C47CEB9C-90FB-4740-A729-7EF252E58F05}" destId="{E64AE9D0-A311-4E54-ACDA-6870F2600E29}" srcOrd="0" destOrd="0" parTransId="{3E4F287B-F550-45BB-B58B-D6650011B190}" sibTransId="{D6031A09-A255-4D34-9887-0D4CE7D1CAAC}"/>
    <dgm:cxn modelId="{29EE46DF-E570-4B00-BCFF-474D64327007}" type="presOf" srcId="{6507C95C-6D32-4A3D-A1FE-63A069E3B50D}" destId="{42097625-9B8E-4BF6-964E-8E2ADF2A9B6A}" srcOrd="0" destOrd="0" presId="urn:microsoft.com/office/officeart/2005/8/layout/vList2"/>
    <dgm:cxn modelId="{885AF4E4-0783-44D7-91DA-D56F9AF8128D}" srcId="{E64AE9D0-A311-4E54-ACDA-6870F2600E29}" destId="{8C7E0E35-5324-439C-8F60-594892798D83}" srcOrd="1" destOrd="0" parTransId="{F5155A4C-9465-447F-80FD-6191B882961A}" sibTransId="{B48E43A4-6EB6-48D9-86DE-6EFB948E0BCB}"/>
    <dgm:cxn modelId="{AA2A5FEB-426A-4374-BC7A-B85BCBC32AE6}" type="presOf" srcId="{E64AE9D0-A311-4E54-ACDA-6870F2600E29}" destId="{95F0ACC1-10D4-4FC4-B226-7D799294BE4D}" srcOrd="0" destOrd="0" presId="urn:microsoft.com/office/officeart/2005/8/layout/vList2"/>
    <dgm:cxn modelId="{7D43B5F0-2F15-497B-A323-3A87F6E3E7F0}" srcId="{C47CEB9C-90FB-4740-A729-7EF252E58F05}" destId="{2B3D6357-B0D4-42B7-B814-C623AFC84526}" srcOrd="1" destOrd="0" parTransId="{F589CF4B-D807-4462-A9FB-AAE47E7E4046}" sibTransId="{D419E273-2417-4744-BC9E-8EDCDE4659E6}"/>
    <dgm:cxn modelId="{178CB86F-652C-4D99-BF97-993A0D1E9125}" type="presParOf" srcId="{F100D62C-34BD-4D7F-855A-7580668F75BE}" destId="{95F0ACC1-10D4-4FC4-B226-7D799294BE4D}" srcOrd="0" destOrd="0" presId="urn:microsoft.com/office/officeart/2005/8/layout/vList2"/>
    <dgm:cxn modelId="{3850D38B-17CA-44B6-ABA7-AB7784650664}" type="presParOf" srcId="{F100D62C-34BD-4D7F-855A-7580668F75BE}" destId="{3B26E4B5-6D03-4679-96E1-A85CC27897DD}" srcOrd="1" destOrd="0" presId="urn:microsoft.com/office/officeart/2005/8/layout/vList2"/>
    <dgm:cxn modelId="{76B6CB2B-32B6-44D9-8F35-0029B79D440B}" type="presParOf" srcId="{F100D62C-34BD-4D7F-855A-7580668F75BE}" destId="{BA328FF9-29F4-4DE8-9BF6-623EE2C099E4}" srcOrd="2" destOrd="0" presId="urn:microsoft.com/office/officeart/2005/8/layout/vList2"/>
    <dgm:cxn modelId="{4838C232-9374-47D7-BDEC-2FE8CE492BB1}" type="presParOf" srcId="{F100D62C-34BD-4D7F-855A-7580668F75BE}" destId="{42097625-9B8E-4BF6-964E-8E2ADF2A9B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6A264-B0AB-2A40-8750-5FEB2EF7FE4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633F27-F017-6145-889B-6303736A67F8}">
      <dgm:prSet custT="1"/>
      <dgm:spPr/>
      <dgm:t>
        <a:bodyPr/>
        <a:lstStyle/>
        <a:p>
          <a:r>
            <a:rPr lang="cs-CZ" sz="1600"/>
            <a:t>Uvážlivá aplikace metod sociální regulace, jako je např.</a:t>
          </a:r>
        </a:p>
      </dgm:t>
    </dgm:pt>
    <dgm:pt modelId="{3709489D-8D2B-AB47-8D82-08DC611C0C02}" type="parTrans" cxnId="{3C66CEFE-E301-3040-B01C-86D12B58B403}">
      <dgm:prSet/>
      <dgm:spPr/>
      <dgm:t>
        <a:bodyPr/>
        <a:lstStyle/>
        <a:p>
          <a:endParaRPr lang="cs-CZ" sz="5400"/>
        </a:p>
      </dgm:t>
    </dgm:pt>
    <dgm:pt modelId="{F3625CD6-D210-0D4D-843C-B1414599A4C1}" type="sibTrans" cxnId="{3C66CEFE-E301-3040-B01C-86D12B58B403}">
      <dgm:prSet/>
      <dgm:spPr/>
      <dgm:t>
        <a:bodyPr/>
        <a:lstStyle/>
        <a:p>
          <a:endParaRPr lang="cs-CZ" sz="5400"/>
        </a:p>
      </dgm:t>
    </dgm:pt>
    <dgm:pt modelId="{AD892622-4AAE-6D42-B052-4FF913AC2AC0}">
      <dgm:prSet custT="1"/>
      <dgm:spPr/>
      <dgm:t>
        <a:bodyPr/>
        <a:lstStyle/>
        <a:p>
          <a:r>
            <a:rPr lang="cs-CZ" sz="1600"/>
            <a:t>legislativa a právo, </a:t>
          </a:r>
        </a:p>
      </dgm:t>
    </dgm:pt>
    <dgm:pt modelId="{C48F7C8B-5B7B-C749-B0E4-44883824E468}" type="parTrans" cxnId="{B6F8442D-73FD-0742-A7E9-D23467293772}">
      <dgm:prSet/>
      <dgm:spPr/>
      <dgm:t>
        <a:bodyPr/>
        <a:lstStyle/>
        <a:p>
          <a:endParaRPr lang="cs-CZ" sz="5400"/>
        </a:p>
      </dgm:t>
    </dgm:pt>
    <dgm:pt modelId="{BCAA15BD-CAC2-7F48-85AF-CCE4075F54B3}" type="sibTrans" cxnId="{B6F8442D-73FD-0742-A7E9-D23467293772}">
      <dgm:prSet/>
      <dgm:spPr/>
      <dgm:t>
        <a:bodyPr/>
        <a:lstStyle/>
        <a:p>
          <a:endParaRPr lang="cs-CZ" sz="5400"/>
        </a:p>
      </dgm:t>
    </dgm:pt>
    <dgm:pt modelId="{345806C0-FB6B-2747-A8A7-EDE895FD5C7E}">
      <dgm:prSet custT="1"/>
      <dgm:spPr/>
      <dgm:t>
        <a:bodyPr/>
        <a:lstStyle/>
        <a:p>
          <a:r>
            <a:rPr lang="cs-CZ" sz="1600"/>
            <a:t>ekonomické nástroje, </a:t>
          </a:r>
        </a:p>
      </dgm:t>
    </dgm:pt>
    <dgm:pt modelId="{9B357F08-3FCE-0449-AE63-05CAC5701C01}" type="parTrans" cxnId="{69A726A2-9CD6-804B-AD80-31B285A11C34}">
      <dgm:prSet/>
      <dgm:spPr/>
      <dgm:t>
        <a:bodyPr/>
        <a:lstStyle/>
        <a:p>
          <a:endParaRPr lang="cs-CZ" sz="5400"/>
        </a:p>
      </dgm:t>
    </dgm:pt>
    <dgm:pt modelId="{B52BABFF-0E1A-A740-AB56-5848F6E2F955}" type="sibTrans" cxnId="{69A726A2-9CD6-804B-AD80-31B285A11C34}">
      <dgm:prSet/>
      <dgm:spPr/>
      <dgm:t>
        <a:bodyPr/>
        <a:lstStyle/>
        <a:p>
          <a:endParaRPr lang="cs-CZ" sz="5400"/>
        </a:p>
      </dgm:t>
    </dgm:pt>
    <dgm:pt modelId="{A4409ACB-0CE3-FE49-A557-AE0972A4F07E}">
      <dgm:prSet custT="1"/>
      <dgm:spPr/>
      <dgm:t>
        <a:bodyPr/>
        <a:lstStyle/>
        <a:p>
          <a:r>
            <a:rPr lang="cs-CZ" sz="1600"/>
            <a:t>výchova a vzdělávání, </a:t>
          </a:r>
        </a:p>
      </dgm:t>
    </dgm:pt>
    <dgm:pt modelId="{2E535AE7-370C-694D-8184-178536BF8682}" type="parTrans" cxnId="{928DDCBB-579D-674E-95FA-A7296A5540DB}">
      <dgm:prSet/>
      <dgm:spPr/>
      <dgm:t>
        <a:bodyPr/>
        <a:lstStyle/>
        <a:p>
          <a:endParaRPr lang="cs-CZ" sz="5400"/>
        </a:p>
      </dgm:t>
    </dgm:pt>
    <dgm:pt modelId="{BC9F8D20-D230-7448-8CA1-D3E58DFF66AD}" type="sibTrans" cxnId="{928DDCBB-579D-674E-95FA-A7296A5540DB}">
      <dgm:prSet/>
      <dgm:spPr/>
      <dgm:t>
        <a:bodyPr/>
        <a:lstStyle/>
        <a:p>
          <a:endParaRPr lang="cs-CZ" sz="5400"/>
        </a:p>
      </dgm:t>
    </dgm:pt>
    <dgm:pt modelId="{BF3BA0F1-5770-7D4A-B9F7-85332E7C78B2}">
      <dgm:prSet custT="1"/>
      <dgm:spPr/>
      <dgm:t>
        <a:bodyPr/>
        <a:lstStyle/>
        <a:p>
          <a:r>
            <a:rPr lang="cs-CZ" sz="1600"/>
            <a:t>Politika a činnost veřejné správy, </a:t>
          </a:r>
        </a:p>
      </dgm:t>
    </dgm:pt>
    <dgm:pt modelId="{E0025155-B3F3-E346-992D-DE1C3E55B728}" type="parTrans" cxnId="{589912B3-30E7-5D4E-A57B-638B85FC1B77}">
      <dgm:prSet/>
      <dgm:spPr/>
      <dgm:t>
        <a:bodyPr/>
        <a:lstStyle/>
        <a:p>
          <a:endParaRPr lang="cs-CZ" sz="5400"/>
        </a:p>
      </dgm:t>
    </dgm:pt>
    <dgm:pt modelId="{3F1B2933-55A9-B44E-8044-EB1DFEC2AA4A}" type="sibTrans" cxnId="{589912B3-30E7-5D4E-A57B-638B85FC1B77}">
      <dgm:prSet/>
      <dgm:spPr/>
      <dgm:t>
        <a:bodyPr/>
        <a:lstStyle/>
        <a:p>
          <a:endParaRPr lang="cs-CZ" sz="5400"/>
        </a:p>
      </dgm:t>
    </dgm:pt>
    <dgm:pt modelId="{DC4033D4-5E5A-D646-A2D0-DD762701E8BA}">
      <dgm:prSet custT="1"/>
      <dgm:spPr/>
      <dgm:t>
        <a:bodyPr/>
        <a:lstStyle/>
        <a:p>
          <a:r>
            <a:rPr lang="cs-CZ" sz="1600"/>
            <a:t>koordinace občanských iniciativ </a:t>
          </a:r>
        </a:p>
      </dgm:t>
    </dgm:pt>
    <dgm:pt modelId="{AA0F4F77-49E9-9548-9A20-9C132D0DE553}" type="parTrans" cxnId="{36E5AC80-91D9-374A-8A39-C86FB3D95C47}">
      <dgm:prSet/>
      <dgm:spPr/>
      <dgm:t>
        <a:bodyPr/>
        <a:lstStyle/>
        <a:p>
          <a:endParaRPr lang="cs-CZ" sz="5400"/>
        </a:p>
      </dgm:t>
    </dgm:pt>
    <dgm:pt modelId="{93B6C5F2-E0B2-2D40-94BF-D152ABDE320E}" type="sibTrans" cxnId="{36E5AC80-91D9-374A-8A39-C86FB3D95C47}">
      <dgm:prSet/>
      <dgm:spPr/>
      <dgm:t>
        <a:bodyPr/>
        <a:lstStyle/>
        <a:p>
          <a:endParaRPr lang="cs-CZ" sz="5400"/>
        </a:p>
      </dgm:t>
    </dgm:pt>
    <dgm:pt modelId="{8C5225C6-2255-764E-9F77-BCAADAB2EA68}">
      <dgm:prSet custT="1"/>
      <dgm:spPr/>
      <dgm:t>
        <a:bodyPr/>
        <a:lstStyle/>
        <a:p>
          <a:r>
            <a:rPr lang="cs-CZ" sz="1600"/>
            <a:t>média. </a:t>
          </a:r>
        </a:p>
      </dgm:t>
    </dgm:pt>
    <dgm:pt modelId="{7B72ECED-8573-CC48-862C-8869663B7D4E}" type="parTrans" cxnId="{1E92FDBA-DC08-E24E-8872-FB8BEC2F1B34}">
      <dgm:prSet/>
      <dgm:spPr/>
      <dgm:t>
        <a:bodyPr/>
        <a:lstStyle/>
        <a:p>
          <a:endParaRPr lang="cs-CZ" sz="5400"/>
        </a:p>
      </dgm:t>
    </dgm:pt>
    <dgm:pt modelId="{D6587833-9839-BE40-87BE-9C7B5FB7FDCF}" type="sibTrans" cxnId="{1E92FDBA-DC08-E24E-8872-FB8BEC2F1B34}">
      <dgm:prSet/>
      <dgm:spPr/>
      <dgm:t>
        <a:bodyPr/>
        <a:lstStyle/>
        <a:p>
          <a:endParaRPr lang="cs-CZ" sz="5400"/>
        </a:p>
      </dgm:t>
    </dgm:pt>
    <dgm:pt modelId="{01382A3A-C95F-8E4A-8FD9-D115775F9851}">
      <dgm:prSet custT="1"/>
      <dgm:spPr/>
      <dgm:t>
        <a:bodyPr/>
        <a:lstStyle/>
        <a:p>
          <a:r>
            <a:rPr lang="cs-CZ" sz="1600" dirty="0"/>
            <a:t>Přijímaná opatření musí dbát na názory, přání i potřeby lidí a měla by </a:t>
          </a:r>
          <a:r>
            <a:rPr lang="cs-CZ" sz="1600" dirty="0" err="1"/>
            <a:t>být</a:t>
          </a:r>
          <a:r>
            <a:rPr lang="cs-CZ" sz="1600" dirty="0"/>
            <a:t> průběžně hodnocena i následně </a:t>
          </a:r>
          <a:r>
            <a:rPr lang="cs-CZ" sz="1600" dirty="0" err="1"/>
            <a:t>modifikovánatak</a:t>
          </a:r>
          <a:r>
            <a:rPr lang="cs-CZ" sz="1600" dirty="0"/>
            <a:t>, aby co nejlépe sloužila.</a:t>
          </a:r>
        </a:p>
      </dgm:t>
    </dgm:pt>
    <dgm:pt modelId="{B749EEB4-954B-0A43-AEF9-6BB36CE4D305}" type="parTrans" cxnId="{83AEFA1D-BE6D-D24C-BD1F-4BB8540F06D9}">
      <dgm:prSet/>
      <dgm:spPr/>
      <dgm:t>
        <a:bodyPr/>
        <a:lstStyle/>
        <a:p>
          <a:endParaRPr lang="cs-CZ" sz="5400"/>
        </a:p>
      </dgm:t>
    </dgm:pt>
    <dgm:pt modelId="{65BAA018-AB69-764F-BDC4-CBC11383A30A}" type="sibTrans" cxnId="{83AEFA1D-BE6D-D24C-BD1F-4BB8540F06D9}">
      <dgm:prSet/>
      <dgm:spPr/>
      <dgm:t>
        <a:bodyPr/>
        <a:lstStyle/>
        <a:p>
          <a:endParaRPr lang="cs-CZ" sz="5400"/>
        </a:p>
      </dgm:t>
    </dgm:pt>
    <dgm:pt modelId="{4481DDC9-C01C-8743-9CF6-9864D6D70362}">
      <dgm:prSet custT="1"/>
      <dgm:spPr/>
      <dgm:t>
        <a:bodyPr/>
        <a:lstStyle/>
        <a:p>
          <a:r>
            <a:rPr lang="cs-CZ" sz="1600" dirty="0"/>
            <a:t>Holčík, </a:t>
          </a:r>
          <a:r>
            <a:rPr lang="cs-CZ" sz="1600" dirty="0" err="1"/>
            <a:t>Čeladová</a:t>
          </a:r>
          <a:r>
            <a:rPr lang="cs-CZ" sz="1600" dirty="0"/>
            <a:t> (2018)</a:t>
          </a:r>
        </a:p>
      </dgm:t>
    </dgm:pt>
    <dgm:pt modelId="{5AF8AD77-D7D0-FE4A-9002-B2AFA08A03DC}" type="parTrans" cxnId="{707A2C33-0DEC-7A48-9E88-90379D93BF5B}">
      <dgm:prSet/>
      <dgm:spPr/>
      <dgm:t>
        <a:bodyPr/>
        <a:lstStyle/>
        <a:p>
          <a:endParaRPr lang="cs-CZ"/>
        </a:p>
      </dgm:t>
    </dgm:pt>
    <dgm:pt modelId="{15B0C53D-2407-264C-B103-1BCA62B6C4D0}" type="sibTrans" cxnId="{707A2C33-0DEC-7A48-9E88-90379D93BF5B}">
      <dgm:prSet/>
      <dgm:spPr/>
      <dgm:t>
        <a:bodyPr/>
        <a:lstStyle/>
        <a:p>
          <a:endParaRPr lang="cs-CZ"/>
        </a:p>
      </dgm:t>
    </dgm:pt>
    <dgm:pt modelId="{F812F3FE-94C7-7B46-8F96-2CA182E1A3A5}" type="pres">
      <dgm:prSet presAssocID="{55C6A264-B0AB-2A40-8750-5FEB2EF7FE4B}" presName="linear" presStyleCnt="0">
        <dgm:presLayoutVars>
          <dgm:dir/>
          <dgm:animLvl val="lvl"/>
          <dgm:resizeHandles val="exact"/>
        </dgm:presLayoutVars>
      </dgm:prSet>
      <dgm:spPr/>
    </dgm:pt>
    <dgm:pt modelId="{C42A5817-C49B-D649-B81E-4C7A59DC3AAF}" type="pres">
      <dgm:prSet presAssocID="{00633F27-F017-6145-889B-6303736A67F8}" presName="parentLin" presStyleCnt="0"/>
      <dgm:spPr/>
    </dgm:pt>
    <dgm:pt modelId="{B7096F60-CEAA-6846-9FF6-47F57C93B3D4}" type="pres">
      <dgm:prSet presAssocID="{00633F27-F017-6145-889B-6303736A67F8}" presName="parentLeftMargin" presStyleLbl="node1" presStyleIdx="0" presStyleCnt="2"/>
      <dgm:spPr/>
    </dgm:pt>
    <dgm:pt modelId="{54E8B1C6-8D96-3E47-98FF-661239852995}" type="pres">
      <dgm:prSet presAssocID="{00633F27-F017-6145-889B-6303736A67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ABF757-BD6B-954D-B6DF-A3F633AE2DAF}" type="pres">
      <dgm:prSet presAssocID="{00633F27-F017-6145-889B-6303736A67F8}" presName="negativeSpace" presStyleCnt="0"/>
      <dgm:spPr/>
    </dgm:pt>
    <dgm:pt modelId="{B661D168-817A-D94F-BB8C-52905B9D2359}" type="pres">
      <dgm:prSet presAssocID="{00633F27-F017-6145-889B-6303736A67F8}" presName="childText" presStyleLbl="conFgAcc1" presStyleIdx="0" presStyleCnt="2">
        <dgm:presLayoutVars>
          <dgm:bulletEnabled val="1"/>
        </dgm:presLayoutVars>
      </dgm:prSet>
      <dgm:spPr/>
    </dgm:pt>
    <dgm:pt modelId="{EEF2DFAA-071B-2D4F-B0D6-A0D4E5F73B84}" type="pres">
      <dgm:prSet presAssocID="{F3625CD6-D210-0D4D-843C-B1414599A4C1}" presName="spaceBetweenRectangles" presStyleCnt="0"/>
      <dgm:spPr/>
    </dgm:pt>
    <dgm:pt modelId="{425E60CA-277A-FD44-AD57-9A8A67220A6E}" type="pres">
      <dgm:prSet presAssocID="{01382A3A-C95F-8E4A-8FD9-D115775F9851}" presName="parentLin" presStyleCnt="0"/>
      <dgm:spPr/>
    </dgm:pt>
    <dgm:pt modelId="{8C9539CC-D83C-194F-8864-5A8182AF8BDA}" type="pres">
      <dgm:prSet presAssocID="{01382A3A-C95F-8E4A-8FD9-D115775F9851}" presName="parentLeftMargin" presStyleLbl="node1" presStyleIdx="0" presStyleCnt="2"/>
      <dgm:spPr/>
    </dgm:pt>
    <dgm:pt modelId="{1616E0F1-CD73-DE45-87BF-0A74FB8DABCB}" type="pres">
      <dgm:prSet presAssocID="{01382A3A-C95F-8E4A-8FD9-D115775F98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820C69-2998-F243-8BDD-D5985EA74284}" type="pres">
      <dgm:prSet presAssocID="{01382A3A-C95F-8E4A-8FD9-D115775F9851}" presName="negativeSpace" presStyleCnt="0"/>
      <dgm:spPr/>
    </dgm:pt>
    <dgm:pt modelId="{C2FFD777-1B0C-F849-A6E9-39ECBEAF401A}" type="pres">
      <dgm:prSet presAssocID="{01382A3A-C95F-8E4A-8FD9-D115775F98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3AEFA1D-BE6D-D24C-BD1F-4BB8540F06D9}" srcId="{55C6A264-B0AB-2A40-8750-5FEB2EF7FE4B}" destId="{01382A3A-C95F-8E4A-8FD9-D115775F9851}" srcOrd="1" destOrd="0" parTransId="{B749EEB4-954B-0A43-AEF9-6BB36CE4D305}" sibTransId="{65BAA018-AB69-764F-BDC4-CBC11383A30A}"/>
    <dgm:cxn modelId="{B6F8442D-73FD-0742-A7E9-D23467293772}" srcId="{00633F27-F017-6145-889B-6303736A67F8}" destId="{AD892622-4AAE-6D42-B052-4FF913AC2AC0}" srcOrd="0" destOrd="0" parTransId="{C48F7C8B-5B7B-C749-B0E4-44883824E468}" sibTransId="{BCAA15BD-CAC2-7F48-85AF-CCE4075F54B3}"/>
    <dgm:cxn modelId="{241E332E-780D-2E44-AD11-001F37846AD7}" type="presOf" srcId="{DC4033D4-5E5A-D646-A2D0-DD762701E8BA}" destId="{B661D168-817A-D94F-BB8C-52905B9D2359}" srcOrd="0" destOrd="4" presId="urn:microsoft.com/office/officeart/2005/8/layout/list1"/>
    <dgm:cxn modelId="{707A2C33-0DEC-7A48-9E88-90379D93BF5B}" srcId="{01382A3A-C95F-8E4A-8FD9-D115775F9851}" destId="{4481DDC9-C01C-8743-9CF6-9864D6D70362}" srcOrd="0" destOrd="0" parTransId="{5AF8AD77-D7D0-FE4A-9002-B2AFA08A03DC}" sibTransId="{15B0C53D-2407-264C-B103-1BCA62B6C4D0}"/>
    <dgm:cxn modelId="{2AC12369-DCDA-D147-8EBF-1BDDE4E4C6F9}" type="presOf" srcId="{A4409ACB-0CE3-FE49-A557-AE0972A4F07E}" destId="{B661D168-817A-D94F-BB8C-52905B9D2359}" srcOrd="0" destOrd="2" presId="urn:microsoft.com/office/officeart/2005/8/layout/list1"/>
    <dgm:cxn modelId="{81083E78-FB62-8B42-AFB5-F560EA194B0F}" type="presOf" srcId="{00633F27-F017-6145-889B-6303736A67F8}" destId="{B7096F60-CEAA-6846-9FF6-47F57C93B3D4}" srcOrd="0" destOrd="0" presId="urn:microsoft.com/office/officeart/2005/8/layout/list1"/>
    <dgm:cxn modelId="{36E5AC80-91D9-374A-8A39-C86FB3D95C47}" srcId="{00633F27-F017-6145-889B-6303736A67F8}" destId="{DC4033D4-5E5A-D646-A2D0-DD762701E8BA}" srcOrd="4" destOrd="0" parTransId="{AA0F4F77-49E9-9548-9A20-9C132D0DE553}" sibTransId="{93B6C5F2-E0B2-2D40-94BF-D152ABDE320E}"/>
    <dgm:cxn modelId="{54604A82-BE9D-D249-B106-403A6FDE1FAA}" type="presOf" srcId="{01382A3A-C95F-8E4A-8FD9-D115775F9851}" destId="{1616E0F1-CD73-DE45-87BF-0A74FB8DABCB}" srcOrd="1" destOrd="0" presId="urn:microsoft.com/office/officeart/2005/8/layout/list1"/>
    <dgm:cxn modelId="{9F33C98A-752D-1645-B1EA-7F66A165BE79}" type="presOf" srcId="{345806C0-FB6B-2747-A8A7-EDE895FD5C7E}" destId="{B661D168-817A-D94F-BB8C-52905B9D2359}" srcOrd="0" destOrd="1" presId="urn:microsoft.com/office/officeart/2005/8/layout/list1"/>
    <dgm:cxn modelId="{0643CC94-2E0D-3B4C-9198-051FE2F929AC}" type="presOf" srcId="{01382A3A-C95F-8E4A-8FD9-D115775F9851}" destId="{8C9539CC-D83C-194F-8864-5A8182AF8BDA}" srcOrd="0" destOrd="0" presId="urn:microsoft.com/office/officeart/2005/8/layout/list1"/>
    <dgm:cxn modelId="{69A726A2-9CD6-804B-AD80-31B285A11C34}" srcId="{00633F27-F017-6145-889B-6303736A67F8}" destId="{345806C0-FB6B-2747-A8A7-EDE895FD5C7E}" srcOrd="1" destOrd="0" parTransId="{9B357F08-3FCE-0449-AE63-05CAC5701C01}" sibTransId="{B52BABFF-0E1A-A740-AB56-5848F6E2F955}"/>
    <dgm:cxn modelId="{918213AE-8D26-B14A-9DA3-C7B6CEE50295}" type="presOf" srcId="{8C5225C6-2255-764E-9F77-BCAADAB2EA68}" destId="{B661D168-817A-D94F-BB8C-52905B9D2359}" srcOrd="0" destOrd="5" presId="urn:microsoft.com/office/officeart/2005/8/layout/list1"/>
    <dgm:cxn modelId="{589912B3-30E7-5D4E-A57B-638B85FC1B77}" srcId="{00633F27-F017-6145-889B-6303736A67F8}" destId="{BF3BA0F1-5770-7D4A-B9F7-85332E7C78B2}" srcOrd="3" destOrd="0" parTransId="{E0025155-B3F3-E346-992D-DE1C3E55B728}" sibTransId="{3F1B2933-55A9-B44E-8044-EB1DFEC2AA4A}"/>
    <dgm:cxn modelId="{1E92FDBA-DC08-E24E-8872-FB8BEC2F1B34}" srcId="{00633F27-F017-6145-889B-6303736A67F8}" destId="{8C5225C6-2255-764E-9F77-BCAADAB2EA68}" srcOrd="5" destOrd="0" parTransId="{7B72ECED-8573-CC48-862C-8869663B7D4E}" sibTransId="{D6587833-9839-BE40-87BE-9C7B5FB7FDCF}"/>
    <dgm:cxn modelId="{928DDCBB-579D-674E-95FA-A7296A5540DB}" srcId="{00633F27-F017-6145-889B-6303736A67F8}" destId="{A4409ACB-0CE3-FE49-A557-AE0972A4F07E}" srcOrd="2" destOrd="0" parTransId="{2E535AE7-370C-694D-8184-178536BF8682}" sibTransId="{BC9F8D20-D230-7448-8CA1-D3E58DFF66AD}"/>
    <dgm:cxn modelId="{A10F4FD5-60F9-294A-B556-644D308B417E}" type="presOf" srcId="{55C6A264-B0AB-2A40-8750-5FEB2EF7FE4B}" destId="{F812F3FE-94C7-7B46-8F96-2CA182E1A3A5}" srcOrd="0" destOrd="0" presId="urn:microsoft.com/office/officeart/2005/8/layout/list1"/>
    <dgm:cxn modelId="{B36D80DB-5457-F84B-8A67-48A64E8E970B}" type="presOf" srcId="{BF3BA0F1-5770-7D4A-B9F7-85332E7C78B2}" destId="{B661D168-817A-D94F-BB8C-52905B9D2359}" srcOrd="0" destOrd="3" presId="urn:microsoft.com/office/officeart/2005/8/layout/list1"/>
    <dgm:cxn modelId="{83BDF7E2-E1F6-2A4B-8019-09C7C5D5606A}" type="presOf" srcId="{00633F27-F017-6145-889B-6303736A67F8}" destId="{54E8B1C6-8D96-3E47-98FF-661239852995}" srcOrd="1" destOrd="0" presId="urn:microsoft.com/office/officeart/2005/8/layout/list1"/>
    <dgm:cxn modelId="{23EF33F5-F44A-6444-B74C-9D34408D3C7F}" type="presOf" srcId="{AD892622-4AAE-6D42-B052-4FF913AC2AC0}" destId="{B661D168-817A-D94F-BB8C-52905B9D2359}" srcOrd="0" destOrd="0" presId="urn:microsoft.com/office/officeart/2005/8/layout/list1"/>
    <dgm:cxn modelId="{FE96ADFD-D39D-9B4D-9500-063B89B95EDB}" type="presOf" srcId="{4481DDC9-C01C-8743-9CF6-9864D6D70362}" destId="{C2FFD777-1B0C-F849-A6E9-39ECBEAF401A}" srcOrd="0" destOrd="0" presId="urn:microsoft.com/office/officeart/2005/8/layout/list1"/>
    <dgm:cxn modelId="{3C66CEFE-E301-3040-B01C-86D12B58B403}" srcId="{55C6A264-B0AB-2A40-8750-5FEB2EF7FE4B}" destId="{00633F27-F017-6145-889B-6303736A67F8}" srcOrd="0" destOrd="0" parTransId="{3709489D-8D2B-AB47-8D82-08DC611C0C02}" sibTransId="{F3625CD6-D210-0D4D-843C-B1414599A4C1}"/>
    <dgm:cxn modelId="{200D05E2-AB7A-E247-825B-A95480B1F007}" type="presParOf" srcId="{F812F3FE-94C7-7B46-8F96-2CA182E1A3A5}" destId="{C42A5817-C49B-D649-B81E-4C7A59DC3AAF}" srcOrd="0" destOrd="0" presId="urn:microsoft.com/office/officeart/2005/8/layout/list1"/>
    <dgm:cxn modelId="{EDCA1314-832D-4444-A542-04A7C77AC529}" type="presParOf" srcId="{C42A5817-C49B-D649-B81E-4C7A59DC3AAF}" destId="{B7096F60-CEAA-6846-9FF6-47F57C93B3D4}" srcOrd="0" destOrd="0" presId="urn:microsoft.com/office/officeart/2005/8/layout/list1"/>
    <dgm:cxn modelId="{1B3F0945-5F78-3248-A4EA-6EDC7786994C}" type="presParOf" srcId="{C42A5817-C49B-D649-B81E-4C7A59DC3AAF}" destId="{54E8B1C6-8D96-3E47-98FF-661239852995}" srcOrd="1" destOrd="0" presId="urn:microsoft.com/office/officeart/2005/8/layout/list1"/>
    <dgm:cxn modelId="{945E3DF0-0147-A54D-9FDF-7FD6E5E305FE}" type="presParOf" srcId="{F812F3FE-94C7-7B46-8F96-2CA182E1A3A5}" destId="{54ABF757-BD6B-954D-B6DF-A3F633AE2DAF}" srcOrd="1" destOrd="0" presId="urn:microsoft.com/office/officeart/2005/8/layout/list1"/>
    <dgm:cxn modelId="{FD456648-894C-9D43-A184-4A32A1191EC3}" type="presParOf" srcId="{F812F3FE-94C7-7B46-8F96-2CA182E1A3A5}" destId="{B661D168-817A-D94F-BB8C-52905B9D2359}" srcOrd="2" destOrd="0" presId="urn:microsoft.com/office/officeart/2005/8/layout/list1"/>
    <dgm:cxn modelId="{D9CCA660-3CC2-FD4F-B100-59879C68B5F4}" type="presParOf" srcId="{F812F3FE-94C7-7B46-8F96-2CA182E1A3A5}" destId="{EEF2DFAA-071B-2D4F-B0D6-A0D4E5F73B84}" srcOrd="3" destOrd="0" presId="urn:microsoft.com/office/officeart/2005/8/layout/list1"/>
    <dgm:cxn modelId="{69568A01-103E-1A4A-BA58-A5246BB96792}" type="presParOf" srcId="{F812F3FE-94C7-7B46-8F96-2CA182E1A3A5}" destId="{425E60CA-277A-FD44-AD57-9A8A67220A6E}" srcOrd="4" destOrd="0" presId="urn:microsoft.com/office/officeart/2005/8/layout/list1"/>
    <dgm:cxn modelId="{0A0952CC-4199-F246-A297-DBF1649019EB}" type="presParOf" srcId="{425E60CA-277A-FD44-AD57-9A8A67220A6E}" destId="{8C9539CC-D83C-194F-8864-5A8182AF8BDA}" srcOrd="0" destOrd="0" presId="urn:microsoft.com/office/officeart/2005/8/layout/list1"/>
    <dgm:cxn modelId="{15ED34CE-113A-EB4D-8BC7-D5C531F84FEA}" type="presParOf" srcId="{425E60CA-277A-FD44-AD57-9A8A67220A6E}" destId="{1616E0F1-CD73-DE45-87BF-0A74FB8DABCB}" srcOrd="1" destOrd="0" presId="urn:microsoft.com/office/officeart/2005/8/layout/list1"/>
    <dgm:cxn modelId="{CBBF4B6A-7F8C-9D4B-8DCD-8253B798D566}" type="presParOf" srcId="{F812F3FE-94C7-7B46-8F96-2CA182E1A3A5}" destId="{6C820C69-2998-F243-8BDD-D5985EA74284}" srcOrd="5" destOrd="0" presId="urn:microsoft.com/office/officeart/2005/8/layout/list1"/>
    <dgm:cxn modelId="{DB75C4BB-EFFB-4041-BBF0-8816463A1DBB}" type="presParOf" srcId="{F812F3FE-94C7-7B46-8F96-2CA182E1A3A5}" destId="{C2FFD777-1B0C-F849-A6E9-39ECBEAF40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2025C7-9E4B-481E-85E7-3E4440AA5D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C014B53-CBE1-4D04-8CB3-2BA4FC53D74D}">
      <dgm:prSet/>
      <dgm:spPr/>
      <dgm:t>
        <a:bodyPr/>
        <a:lstStyle/>
        <a:p>
          <a:r>
            <a:rPr lang="cs-CZ"/>
            <a:t>1. Veřejné zdraví a veřejné zdravotnictví</a:t>
          </a:r>
        </a:p>
      </dgm:t>
    </dgm:pt>
    <dgm:pt modelId="{9AB5D395-7C5F-4895-B10D-E9EA770C587B}" type="parTrans" cxnId="{65ACC38D-3BB9-4034-AE8B-6567EA0DB9BC}">
      <dgm:prSet/>
      <dgm:spPr/>
      <dgm:t>
        <a:bodyPr/>
        <a:lstStyle/>
        <a:p>
          <a:endParaRPr lang="cs-CZ"/>
        </a:p>
      </dgm:t>
    </dgm:pt>
    <dgm:pt modelId="{A0C98F0A-E5E9-4D47-9306-7AA343468029}" type="sibTrans" cxnId="{65ACC38D-3BB9-4034-AE8B-6567EA0DB9BC}">
      <dgm:prSet/>
      <dgm:spPr/>
      <dgm:t>
        <a:bodyPr/>
        <a:lstStyle/>
        <a:p>
          <a:endParaRPr lang="cs-CZ"/>
        </a:p>
      </dgm:t>
    </dgm:pt>
    <dgm:pt modelId="{2CE53A6A-4B5E-489E-8727-333DA73646FA}">
      <dgm:prSet/>
      <dgm:spPr/>
      <dgm:t>
        <a:bodyPr/>
        <a:lstStyle/>
        <a:p>
          <a:r>
            <a:rPr lang="cs-CZ"/>
            <a:t>2. Determinanty zdraví</a:t>
          </a:r>
        </a:p>
      </dgm:t>
    </dgm:pt>
    <dgm:pt modelId="{B295836F-FA37-40B2-BF74-FD55D969E3B4}" type="parTrans" cxnId="{9F48825B-B2C5-4ABD-BFAF-9AE16545E949}">
      <dgm:prSet/>
      <dgm:spPr/>
      <dgm:t>
        <a:bodyPr/>
        <a:lstStyle/>
        <a:p>
          <a:endParaRPr lang="cs-CZ"/>
        </a:p>
      </dgm:t>
    </dgm:pt>
    <dgm:pt modelId="{F027C153-BEF5-4743-B0AA-F0C58AF6CB47}" type="sibTrans" cxnId="{9F48825B-B2C5-4ABD-BFAF-9AE16545E949}">
      <dgm:prSet/>
      <dgm:spPr/>
      <dgm:t>
        <a:bodyPr/>
        <a:lstStyle/>
        <a:p>
          <a:endParaRPr lang="cs-CZ"/>
        </a:p>
      </dgm:t>
    </dgm:pt>
    <dgm:pt modelId="{DBC32450-7EF1-4569-9D9C-2476E3DB8E7C}">
      <dgm:prSet/>
      <dgm:spPr/>
      <dgm:t>
        <a:bodyPr/>
        <a:lstStyle/>
        <a:p>
          <a:r>
            <a:rPr lang="cs-CZ"/>
            <a:t>3. Životní styl a zdraví</a:t>
          </a:r>
        </a:p>
      </dgm:t>
    </dgm:pt>
    <dgm:pt modelId="{F9840F63-1AE9-4758-88BA-E78BE0CC122C}" type="parTrans" cxnId="{7CFD83EB-F047-4817-B999-16FE98AF6F00}">
      <dgm:prSet/>
      <dgm:spPr/>
      <dgm:t>
        <a:bodyPr/>
        <a:lstStyle/>
        <a:p>
          <a:endParaRPr lang="cs-CZ"/>
        </a:p>
      </dgm:t>
    </dgm:pt>
    <dgm:pt modelId="{BB859806-7D98-4920-825A-47E2EB7232D8}" type="sibTrans" cxnId="{7CFD83EB-F047-4817-B999-16FE98AF6F00}">
      <dgm:prSet/>
      <dgm:spPr/>
      <dgm:t>
        <a:bodyPr/>
        <a:lstStyle/>
        <a:p>
          <a:endParaRPr lang="cs-CZ"/>
        </a:p>
      </dgm:t>
    </dgm:pt>
    <dgm:pt modelId="{AE0F34B3-D295-47C6-B74E-9486B9BD0250}">
      <dgm:prSet/>
      <dgm:spPr/>
      <dgm:t>
        <a:bodyPr/>
        <a:lstStyle/>
        <a:p>
          <a:r>
            <a:rPr lang="cs-CZ"/>
            <a:t>4. Životní prostředí a zdraví aneb Člověk a okolní svět</a:t>
          </a:r>
        </a:p>
      </dgm:t>
    </dgm:pt>
    <dgm:pt modelId="{4B51DCFD-429F-4509-AAE2-BD4C608B4CCC}" type="parTrans" cxnId="{4424519C-AA8D-4CF0-AD6C-F36DBD338281}">
      <dgm:prSet/>
      <dgm:spPr/>
      <dgm:t>
        <a:bodyPr/>
        <a:lstStyle/>
        <a:p>
          <a:endParaRPr lang="cs-CZ"/>
        </a:p>
      </dgm:t>
    </dgm:pt>
    <dgm:pt modelId="{D3A34760-1D16-42FD-9438-99054887B224}" type="sibTrans" cxnId="{4424519C-AA8D-4CF0-AD6C-F36DBD338281}">
      <dgm:prSet/>
      <dgm:spPr/>
      <dgm:t>
        <a:bodyPr/>
        <a:lstStyle/>
        <a:p>
          <a:endParaRPr lang="cs-CZ"/>
        </a:p>
      </dgm:t>
    </dgm:pt>
    <dgm:pt modelId="{45405791-0699-416A-A735-D20E081E8A64}">
      <dgm:prSet/>
      <dgm:spPr/>
      <dgm:t>
        <a:bodyPr/>
        <a:lstStyle/>
        <a:p>
          <a:r>
            <a:rPr lang="cs-CZ"/>
            <a:t>5. Infekční nemoci</a:t>
          </a:r>
        </a:p>
      </dgm:t>
    </dgm:pt>
    <dgm:pt modelId="{2820FDD4-5BB0-4557-A479-2059BDA9CFB0}" type="parTrans" cxnId="{9A688B8B-608D-4B94-B237-A8473DACFCC1}">
      <dgm:prSet/>
      <dgm:spPr/>
      <dgm:t>
        <a:bodyPr/>
        <a:lstStyle/>
        <a:p>
          <a:endParaRPr lang="cs-CZ"/>
        </a:p>
      </dgm:t>
    </dgm:pt>
    <dgm:pt modelId="{C2434046-D820-49F8-A275-52F06E800B42}" type="sibTrans" cxnId="{9A688B8B-608D-4B94-B237-A8473DACFCC1}">
      <dgm:prSet/>
      <dgm:spPr/>
      <dgm:t>
        <a:bodyPr/>
        <a:lstStyle/>
        <a:p>
          <a:endParaRPr lang="cs-CZ"/>
        </a:p>
      </dgm:t>
    </dgm:pt>
    <dgm:pt modelId="{F1875AB7-08D9-4A26-B4D8-871483DB4FD4}">
      <dgm:prSet/>
      <dgm:spPr/>
      <dgm:t>
        <a:bodyPr/>
        <a:lstStyle/>
        <a:p>
          <a:r>
            <a:rPr lang="cs-CZ"/>
            <a:t>6. Epidemiologie významných nákaz</a:t>
          </a:r>
        </a:p>
      </dgm:t>
    </dgm:pt>
    <dgm:pt modelId="{69E4F080-85C9-4C04-B48B-7E60D4ED66A7}" type="parTrans" cxnId="{90A67052-8159-4ED8-BB77-F47C41AB5A5D}">
      <dgm:prSet/>
      <dgm:spPr/>
      <dgm:t>
        <a:bodyPr/>
        <a:lstStyle/>
        <a:p>
          <a:endParaRPr lang="cs-CZ"/>
        </a:p>
      </dgm:t>
    </dgm:pt>
    <dgm:pt modelId="{86C0139D-018E-4FC8-9438-8D42C051E6F0}" type="sibTrans" cxnId="{90A67052-8159-4ED8-BB77-F47C41AB5A5D}">
      <dgm:prSet/>
      <dgm:spPr/>
      <dgm:t>
        <a:bodyPr/>
        <a:lstStyle/>
        <a:p>
          <a:endParaRPr lang="cs-CZ"/>
        </a:p>
      </dgm:t>
    </dgm:pt>
    <dgm:pt modelId="{0731F7C2-898C-4610-B6AF-CCB50D350460}">
      <dgm:prSet/>
      <dgm:spPr/>
      <dgm:t>
        <a:bodyPr/>
        <a:lstStyle/>
        <a:p>
          <a:r>
            <a:rPr lang="cs-CZ"/>
            <a:t>7. Kontrola a prevence infekcí</a:t>
          </a:r>
        </a:p>
      </dgm:t>
    </dgm:pt>
    <dgm:pt modelId="{086C9E9C-277A-4911-B5F2-AB64CB2A3803}" type="parTrans" cxnId="{150154EB-0DE5-45BF-B2D2-4BFF13297340}">
      <dgm:prSet/>
      <dgm:spPr/>
      <dgm:t>
        <a:bodyPr/>
        <a:lstStyle/>
        <a:p>
          <a:endParaRPr lang="cs-CZ"/>
        </a:p>
      </dgm:t>
    </dgm:pt>
    <dgm:pt modelId="{A9FBCC0B-DA37-4D66-BDB4-EF4AF0BE93C5}" type="sibTrans" cxnId="{150154EB-0DE5-45BF-B2D2-4BFF13297340}">
      <dgm:prSet/>
      <dgm:spPr/>
      <dgm:t>
        <a:bodyPr/>
        <a:lstStyle/>
        <a:p>
          <a:endParaRPr lang="cs-CZ"/>
        </a:p>
      </dgm:t>
    </dgm:pt>
    <dgm:pt modelId="{6DE13B23-4290-41A7-8716-E148F37A30AC}">
      <dgm:prSet/>
      <dgm:spPr/>
      <dgm:t>
        <a:bodyPr/>
        <a:lstStyle/>
        <a:p>
          <a:r>
            <a:rPr lang="cs-CZ"/>
            <a:t>8. Role státu a veřejnoprávních institucí ve veřejném zdraví</a:t>
          </a:r>
        </a:p>
      </dgm:t>
    </dgm:pt>
    <dgm:pt modelId="{7E3B2A4A-7D9A-46D7-874E-42CA58802AAC}" type="parTrans" cxnId="{1681C484-5CC0-4F2D-9E41-1A117D02B443}">
      <dgm:prSet/>
      <dgm:spPr/>
      <dgm:t>
        <a:bodyPr/>
        <a:lstStyle/>
        <a:p>
          <a:endParaRPr lang="cs-CZ"/>
        </a:p>
      </dgm:t>
    </dgm:pt>
    <dgm:pt modelId="{F6C25427-D884-4B81-A928-E4BF2821BB96}" type="sibTrans" cxnId="{1681C484-5CC0-4F2D-9E41-1A117D02B443}">
      <dgm:prSet/>
      <dgm:spPr/>
      <dgm:t>
        <a:bodyPr/>
        <a:lstStyle/>
        <a:p>
          <a:endParaRPr lang="cs-CZ"/>
        </a:p>
      </dgm:t>
    </dgm:pt>
    <dgm:pt modelId="{8EE73632-69FC-42E1-9C7E-2902DF85464F}">
      <dgm:prSet/>
      <dgm:spPr/>
      <dgm:t>
        <a:bodyPr/>
        <a:lstStyle/>
        <a:p>
          <a:r>
            <a:rPr lang="cs-CZ"/>
            <a:t>9. Zdravotní politika</a:t>
          </a:r>
        </a:p>
      </dgm:t>
    </dgm:pt>
    <dgm:pt modelId="{98240D86-E1ED-4AC3-9544-873C329F7524}" type="parTrans" cxnId="{DCF47FCE-2F18-4745-868A-F78D4D5DC98A}">
      <dgm:prSet/>
      <dgm:spPr/>
      <dgm:t>
        <a:bodyPr/>
        <a:lstStyle/>
        <a:p>
          <a:endParaRPr lang="cs-CZ"/>
        </a:p>
      </dgm:t>
    </dgm:pt>
    <dgm:pt modelId="{950BFA1D-EE92-42D4-8C7F-3FAC6339EAF6}" type="sibTrans" cxnId="{DCF47FCE-2F18-4745-868A-F78D4D5DC98A}">
      <dgm:prSet/>
      <dgm:spPr/>
      <dgm:t>
        <a:bodyPr/>
        <a:lstStyle/>
        <a:p>
          <a:endParaRPr lang="cs-CZ"/>
        </a:p>
      </dgm:t>
    </dgm:pt>
    <dgm:pt modelId="{EACF06D2-566E-4D54-9C58-0E5911DEA1AB}">
      <dgm:prSet/>
      <dgm:spPr/>
      <dgm:t>
        <a:bodyPr/>
        <a:lstStyle/>
        <a:p>
          <a:r>
            <a:rPr lang="cs-CZ"/>
            <a:t>10. Globální zdraví</a:t>
          </a:r>
        </a:p>
      </dgm:t>
    </dgm:pt>
    <dgm:pt modelId="{2E839ED9-07F8-42B4-A430-2072CC8C1C03}" type="parTrans" cxnId="{736C8392-A429-4A1E-9E0A-CA659C2A5E82}">
      <dgm:prSet/>
      <dgm:spPr/>
      <dgm:t>
        <a:bodyPr/>
        <a:lstStyle/>
        <a:p>
          <a:endParaRPr lang="cs-CZ"/>
        </a:p>
      </dgm:t>
    </dgm:pt>
    <dgm:pt modelId="{748750BD-0EB8-4EE1-A3CC-E3291B4248D4}" type="sibTrans" cxnId="{736C8392-A429-4A1E-9E0A-CA659C2A5E82}">
      <dgm:prSet/>
      <dgm:spPr/>
      <dgm:t>
        <a:bodyPr/>
        <a:lstStyle/>
        <a:p>
          <a:endParaRPr lang="cs-CZ"/>
        </a:p>
      </dgm:t>
    </dgm:pt>
    <dgm:pt modelId="{020C03C2-653A-4787-A4F6-915AFB1BDE8C}">
      <dgm:prSet/>
      <dgm:spPr/>
      <dgm:t>
        <a:bodyPr/>
        <a:lstStyle/>
        <a:p>
          <a:r>
            <a:rPr lang="cs-CZ"/>
            <a:t>11. Financování zdravotnictví</a:t>
          </a:r>
        </a:p>
      </dgm:t>
    </dgm:pt>
    <dgm:pt modelId="{218680C5-12A9-4A5F-B370-9B3DA9DE1602}" type="parTrans" cxnId="{3DCF18F0-DB4E-4899-8F9A-FBE1767DCFE5}">
      <dgm:prSet/>
      <dgm:spPr/>
      <dgm:t>
        <a:bodyPr/>
        <a:lstStyle/>
        <a:p>
          <a:endParaRPr lang="cs-CZ"/>
        </a:p>
      </dgm:t>
    </dgm:pt>
    <dgm:pt modelId="{C861E568-D629-47C3-9E50-7AADAFA6A2DC}" type="sibTrans" cxnId="{3DCF18F0-DB4E-4899-8F9A-FBE1767DCFE5}">
      <dgm:prSet/>
      <dgm:spPr/>
      <dgm:t>
        <a:bodyPr/>
        <a:lstStyle/>
        <a:p>
          <a:endParaRPr lang="cs-CZ"/>
        </a:p>
      </dgm:t>
    </dgm:pt>
    <dgm:pt modelId="{A70CFC01-4744-4C72-A922-9AACA814F8B1}">
      <dgm:prSet/>
      <dgm:spPr/>
      <dgm:t>
        <a:bodyPr/>
        <a:lstStyle/>
        <a:p>
          <a:r>
            <a:rPr lang="cs-CZ"/>
            <a:t>12. Důraz na práva jednotlivce ve veřejném zdraví a v péči o zdraví</a:t>
          </a:r>
        </a:p>
      </dgm:t>
    </dgm:pt>
    <dgm:pt modelId="{5C938914-288D-4111-B6C8-3D7036703880}" type="parTrans" cxnId="{0AC66B8C-59A9-4500-A3F1-A9F173FB4F51}">
      <dgm:prSet/>
      <dgm:spPr/>
      <dgm:t>
        <a:bodyPr/>
        <a:lstStyle/>
        <a:p>
          <a:endParaRPr lang="cs-CZ"/>
        </a:p>
      </dgm:t>
    </dgm:pt>
    <dgm:pt modelId="{15CFBA9C-71F4-46EF-A29C-120756DD70C4}" type="sibTrans" cxnId="{0AC66B8C-59A9-4500-A3F1-A9F173FB4F51}">
      <dgm:prSet/>
      <dgm:spPr/>
      <dgm:t>
        <a:bodyPr/>
        <a:lstStyle/>
        <a:p>
          <a:endParaRPr lang="cs-CZ"/>
        </a:p>
      </dgm:t>
    </dgm:pt>
    <dgm:pt modelId="{0C286E1B-88E7-469F-949C-FF5A4F8C4763}" type="pres">
      <dgm:prSet presAssocID="{632025C7-9E4B-481E-85E7-3E4440AA5DF6}" presName="vert0" presStyleCnt="0">
        <dgm:presLayoutVars>
          <dgm:dir/>
          <dgm:animOne val="branch"/>
          <dgm:animLvl val="lvl"/>
        </dgm:presLayoutVars>
      </dgm:prSet>
      <dgm:spPr/>
    </dgm:pt>
    <dgm:pt modelId="{CD1A301D-23F8-4B1C-A7FE-C4B6CF43CB5A}" type="pres">
      <dgm:prSet presAssocID="{2C014B53-CBE1-4D04-8CB3-2BA4FC53D74D}" presName="thickLine" presStyleLbl="alignNode1" presStyleIdx="0" presStyleCnt="12"/>
      <dgm:spPr/>
    </dgm:pt>
    <dgm:pt modelId="{6AFE65F5-0B65-4597-9669-AF89014EFF90}" type="pres">
      <dgm:prSet presAssocID="{2C014B53-CBE1-4D04-8CB3-2BA4FC53D74D}" presName="horz1" presStyleCnt="0"/>
      <dgm:spPr/>
    </dgm:pt>
    <dgm:pt modelId="{57CD37C9-9F4A-44B2-9F2B-3EC40D6626A5}" type="pres">
      <dgm:prSet presAssocID="{2C014B53-CBE1-4D04-8CB3-2BA4FC53D74D}" presName="tx1" presStyleLbl="revTx" presStyleIdx="0" presStyleCnt="12"/>
      <dgm:spPr/>
    </dgm:pt>
    <dgm:pt modelId="{4689934A-6DBD-4A00-BAA7-C887CEABC2A2}" type="pres">
      <dgm:prSet presAssocID="{2C014B53-CBE1-4D04-8CB3-2BA4FC53D74D}" presName="vert1" presStyleCnt="0"/>
      <dgm:spPr/>
    </dgm:pt>
    <dgm:pt modelId="{9BAA73E4-D5F5-46AF-8A66-1BCA856E94C1}" type="pres">
      <dgm:prSet presAssocID="{2CE53A6A-4B5E-489E-8727-333DA73646FA}" presName="thickLine" presStyleLbl="alignNode1" presStyleIdx="1" presStyleCnt="12"/>
      <dgm:spPr/>
    </dgm:pt>
    <dgm:pt modelId="{F7CFC9C2-A95C-4286-9F41-E93049B5B828}" type="pres">
      <dgm:prSet presAssocID="{2CE53A6A-4B5E-489E-8727-333DA73646FA}" presName="horz1" presStyleCnt="0"/>
      <dgm:spPr/>
    </dgm:pt>
    <dgm:pt modelId="{9CEB45BA-93F0-4BFB-92C5-794DE5E969BE}" type="pres">
      <dgm:prSet presAssocID="{2CE53A6A-4B5E-489E-8727-333DA73646FA}" presName="tx1" presStyleLbl="revTx" presStyleIdx="1" presStyleCnt="12"/>
      <dgm:spPr/>
    </dgm:pt>
    <dgm:pt modelId="{319A5F4D-D83B-4166-9FAC-F9B430F696FF}" type="pres">
      <dgm:prSet presAssocID="{2CE53A6A-4B5E-489E-8727-333DA73646FA}" presName="vert1" presStyleCnt="0"/>
      <dgm:spPr/>
    </dgm:pt>
    <dgm:pt modelId="{326BCA7D-92CE-41D0-9C4E-8ED561C6153D}" type="pres">
      <dgm:prSet presAssocID="{DBC32450-7EF1-4569-9D9C-2476E3DB8E7C}" presName="thickLine" presStyleLbl="alignNode1" presStyleIdx="2" presStyleCnt="12"/>
      <dgm:spPr/>
    </dgm:pt>
    <dgm:pt modelId="{1C436F53-E8B6-4F17-8383-3E7CE264D714}" type="pres">
      <dgm:prSet presAssocID="{DBC32450-7EF1-4569-9D9C-2476E3DB8E7C}" presName="horz1" presStyleCnt="0"/>
      <dgm:spPr/>
    </dgm:pt>
    <dgm:pt modelId="{637A8FE2-449B-472D-9426-E719F59FF9B5}" type="pres">
      <dgm:prSet presAssocID="{DBC32450-7EF1-4569-9D9C-2476E3DB8E7C}" presName="tx1" presStyleLbl="revTx" presStyleIdx="2" presStyleCnt="12"/>
      <dgm:spPr/>
    </dgm:pt>
    <dgm:pt modelId="{B171A752-DBA3-4C16-BBCD-C04107698087}" type="pres">
      <dgm:prSet presAssocID="{DBC32450-7EF1-4569-9D9C-2476E3DB8E7C}" presName="vert1" presStyleCnt="0"/>
      <dgm:spPr/>
    </dgm:pt>
    <dgm:pt modelId="{658F5871-2FE2-47C4-8C60-D408D76D17C7}" type="pres">
      <dgm:prSet presAssocID="{AE0F34B3-D295-47C6-B74E-9486B9BD0250}" presName="thickLine" presStyleLbl="alignNode1" presStyleIdx="3" presStyleCnt="12"/>
      <dgm:spPr/>
    </dgm:pt>
    <dgm:pt modelId="{6B6BB5B4-88A0-437E-BEA4-4E4F7E880F7D}" type="pres">
      <dgm:prSet presAssocID="{AE0F34B3-D295-47C6-B74E-9486B9BD0250}" presName="horz1" presStyleCnt="0"/>
      <dgm:spPr/>
    </dgm:pt>
    <dgm:pt modelId="{6947DA1A-A164-4FAE-A753-86FBEFE12F08}" type="pres">
      <dgm:prSet presAssocID="{AE0F34B3-D295-47C6-B74E-9486B9BD0250}" presName="tx1" presStyleLbl="revTx" presStyleIdx="3" presStyleCnt="12"/>
      <dgm:spPr/>
    </dgm:pt>
    <dgm:pt modelId="{C5AC8076-8365-43A8-9FA4-A42C2CDF7C8C}" type="pres">
      <dgm:prSet presAssocID="{AE0F34B3-D295-47C6-B74E-9486B9BD0250}" presName="vert1" presStyleCnt="0"/>
      <dgm:spPr/>
    </dgm:pt>
    <dgm:pt modelId="{6E6741B8-BC6D-4866-98EF-24AA6EC9D76B}" type="pres">
      <dgm:prSet presAssocID="{45405791-0699-416A-A735-D20E081E8A64}" presName="thickLine" presStyleLbl="alignNode1" presStyleIdx="4" presStyleCnt="12"/>
      <dgm:spPr/>
    </dgm:pt>
    <dgm:pt modelId="{658D3DD6-C932-4FD5-B3A8-29706CD963F7}" type="pres">
      <dgm:prSet presAssocID="{45405791-0699-416A-A735-D20E081E8A64}" presName="horz1" presStyleCnt="0"/>
      <dgm:spPr/>
    </dgm:pt>
    <dgm:pt modelId="{81CFC658-D1B7-47AC-A714-8BFF7BEE1840}" type="pres">
      <dgm:prSet presAssocID="{45405791-0699-416A-A735-D20E081E8A64}" presName="tx1" presStyleLbl="revTx" presStyleIdx="4" presStyleCnt="12"/>
      <dgm:spPr/>
    </dgm:pt>
    <dgm:pt modelId="{EA119221-E6DA-41FA-AE0C-B8DAC7461510}" type="pres">
      <dgm:prSet presAssocID="{45405791-0699-416A-A735-D20E081E8A64}" presName="vert1" presStyleCnt="0"/>
      <dgm:spPr/>
    </dgm:pt>
    <dgm:pt modelId="{89D3A5CD-C274-4FDA-9C27-D732E76269CD}" type="pres">
      <dgm:prSet presAssocID="{F1875AB7-08D9-4A26-B4D8-871483DB4FD4}" presName="thickLine" presStyleLbl="alignNode1" presStyleIdx="5" presStyleCnt="12"/>
      <dgm:spPr/>
    </dgm:pt>
    <dgm:pt modelId="{299ADBE7-FD2D-4B91-B1E0-A1BB099BAA8A}" type="pres">
      <dgm:prSet presAssocID="{F1875AB7-08D9-4A26-B4D8-871483DB4FD4}" presName="horz1" presStyleCnt="0"/>
      <dgm:spPr/>
    </dgm:pt>
    <dgm:pt modelId="{509F1C09-8869-45CD-B8E7-94444E93209C}" type="pres">
      <dgm:prSet presAssocID="{F1875AB7-08D9-4A26-B4D8-871483DB4FD4}" presName="tx1" presStyleLbl="revTx" presStyleIdx="5" presStyleCnt="12"/>
      <dgm:spPr/>
    </dgm:pt>
    <dgm:pt modelId="{ED01D6BC-8525-4C09-9932-108E0D018B55}" type="pres">
      <dgm:prSet presAssocID="{F1875AB7-08D9-4A26-B4D8-871483DB4FD4}" presName="vert1" presStyleCnt="0"/>
      <dgm:spPr/>
    </dgm:pt>
    <dgm:pt modelId="{6D915FAA-51D5-4882-ACEE-328C58731A1D}" type="pres">
      <dgm:prSet presAssocID="{0731F7C2-898C-4610-B6AF-CCB50D350460}" presName="thickLine" presStyleLbl="alignNode1" presStyleIdx="6" presStyleCnt="12"/>
      <dgm:spPr/>
    </dgm:pt>
    <dgm:pt modelId="{970AC5AD-F95C-4756-8AEC-B5472132E2F2}" type="pres">
      <dgm:prSet presAssocID="{0731F7C2-898C-4610-B6AF-CCB50D350460}" presName="horz1" presStyleCnt="0"/>
      <dgm:spPr/>
    </dgm:pt>
    <dgm:pt modelId="{5201FB1C-D95F-4A23-BB01-619C8F963EE1}" type="pres">
      <dgm:prSet presAssocID="{0731F7C2-898C-4610-B6AF-CCB50D350460}" presName="tx1" presStyleLbl="revTx" presStyleIdx="6" presStyleCnt="12"/>
      <dgm:spPr/>
    </dgm:pt>
    <dgm:pt modelId="{A9E13B83-052F-48C1-9329-3A2BFE5F8C9D}" type="pres">
      <dgm:prSet presAssocID="{0731F7C2-898C-4610-B6AF-CCB50D350460}" presName="vert1" presStyleCnt="0"/>
      <dgm:spPr/>
    </dgm:pt>
    <dgm:pt modelId="{F4208369-9249-4453-AEA6-0CBC82CB8890}" type="pres">
      <dgm:prSet presAssocID="{6DE13B23-4290-41A7-8716-E148F37A30AC}" presName="thickLine" presStyleLbl="alignNode1" presStyleIdx="7" presStyleCnt="12"/>
      <dgm:spPr/>
    </dgm:pt>
    <dgm:pt modelId="{B1816C38-6A81-414B-AF21-438B5E9C5A36}" type="pres">
      <dgm:prSet presAssocID="{6DE13B23-4290-41A7-8716-E148F37A30AC}" presName="horz1" presStyleCnt="0"/>
      <dgm:spPr/>
    </dgm:pt>
    <dgm:pt modelId="{BF14178A-22B5-4F1A-A2DB-BE624C77CC3B}" type="pres">
      <dgm:prSet presAssocID="{6DE13B23-4290-41A7-8716-E148F37A30AC}" presName="tx1" presStyleLbl="revTx" presStyleIdx="7" presStyleCnt="12"/>
      <dgm:spPr/>
    </dgm:pt>
    <dgm:pt modelId="{C11D7207-5074-41A4-B54F-F22BC60CD982}" type="pres">
      <dgm:prSet presAssocID="{6DE13B23-4290-41A7-8716-E148F37A30AC}" presName="vert1" presStyleCnt="0"/>
      <dgm:spPr/>
    </dgm:pt>
    <dgm:pt modelId="{DAC01BB5-0637-4343-8F4C-E5A58AEB83E6}" type="pres">
      <dgm:prSet presAssocID="{8EE73632-69FC-42E1-9C7E-2902DF85464F}" presName="thickLine" presStyleLbl="alignNode1" presStyleIdx="8" presStyleCnt="12"/>
      <dgm:spPr/>
    </dgm:pt>
    <dgm:pt modelId="{A220A7D0-EBCC-4D08-ACA5-6C84367F6098}" type="pres">
      <dgm:prSet presAssocID="{8EE73632-69FC-42E1-9C7E-2902DF85464F}" presName="horz1" presStyleCnt="0"/>
      <dgm:spPr/>
    </dgm:pt>
    <dgm:pt modelId="{6F40C7D0-C9FE-4CE0-841B-C8E8784861ED}" type="pres">
      <dgm:prSet presAssocID="{8EE73632-69FC-42E1-9C7E-2902DF85464F}" presName="tx1" presStyleLbl="revTx" presStyleIdx="8" presStyleCnt="12"/>
      <dgm:spPr/>
    </dgm:pt>
    <dgm:pt modelId="{7867F19D-2038-48D8-A82C-763807ADB5A9}" type="pres">
      <dgm:prSet presAssocID="{8EE73632-69FC-42E1-9C7E-2902DF85464F}" presName="vert1" presStyleCnt="0"/>
      <dgm:spPr/>
    </dgm:pt>
    <dgm:pt modelId="{DDDD004A-F6E3-4783-A80E-FE7C3A297D38}" type="pres">
      <dgm:prSet presAssocID="{EACF06D2-566E-4D54-9C58-0E5911DEA1AB}" presName="thickLine" presStyleLbl="alignNode1" presStyleIdx="9" presStyleCnt="12"/>
      <dgm:spPr/>
    </dgm:pt>
    <dgm:pt modelId="{299103AB-198F-456E-B2D5-FA601F14915E}" type="pres">
      <dgm:prSet presAssocID="{EACF06D2-566E-4D54-9C58-0E5911DEA1AB}" presName="horz1" presStyleCnt="0"/>
      <dgm:spPr/>
    </dgm:pt>
    <dgm:pt modelId="{7FCDC597-DFB3-4E2D-92F1-F19E31F44946}" type="pres">
      <dgm:prSet presAssocID="{EACF06D2-566E-4D54-9C58-0E5911DEA1AB}" presName="tx1" presStyleLbl="revTx" presStyleIdx="9" presStyleCnt="12"/>
      <dgm:spPr/>
    </dgm:pt>
    <dgm:pt modelId="{16BEA83D-161F-4A93-A923-F588DC1A5203}" type="pres">
      <dgm:prSet presAssocID="{EACF06D2-566E-4D54-9C58-0E5911DEA1AB}" presName="vert1" presStyleCnt="0"/>
      <dgm:spPr/>
    </dgm:pt>
    <dgm:pt modelId="{FF5E3887-E2C3-4BFB-AC3F-EC75FC0F7D52}" type="pres">
      <dgm:prSet presAssocID="{020C03C2-653A-4787-A4F6-915AFB1BDE8C}" presName="thickLine" presStyleLbl="alignNode1" presStyleIdx="10" presStyleCnt="12"/>
      <dgm:spPr/>
    </dgm:pt>
    <dgm:pt modelId="{1F717EDE-4746-402C-86A6-4D587CB0F4DE}" type="pres">
      <dgm:prSet presAssocID="{020C03C2-653A-4787-A4F6-915AFB1BDE8C}" presName="horz1" presStyleCnt="0"/>
      <dgm:spPr/>
    </dgm:pt>
    <dgm:pt modelId="{B40BAE33-719F-42AC-8FD9-22A15C6FF615}" type="pres">
      <dgm:prSet presAssocID="{020C03C2-653A-4787-A4F6-915AFB1BDE8C}" presName="tx1" presStyleLbl="revTx" presStyleIdx="10" presStyleCnt="12"/>
      <dgm:spPr/>
    </dgm:pt>
    <dgm:pt modelId="{0D84550E-5E60-443A-A29C-EDC9DEC5DE2D}" type="pres">
      <dgm:prSet presAssocID="{020C03C2-653A-4787-A4F6-915AFB1BDE8C}" presName="vert1" presStyleCnt="0"/>
      <dgm:spPr/>
    </dgm:pt>
    <dgm:pt modelId="{B4967CD2-5E58-4EBC-8534-C3CEA63FC07A}" type="pres">
      <dgm:prSet presAssocID="{A70CFC01-4744-4C72-A922-9AACA814F8B1}" presName="thickLine" presStyleLbl="alignNode1" presStyleIdx="11" presStyleCnt="12"/>
      <dgm:spPr/>
    </dgm:pt>
    <dgm:pt modelId="{A07BBBE6-E000-4D85-B03E-A9172E76B061}" type="pres">
      <dgm:prSet presAssocID="{A70CFC01-4744-4C72-A922-9AACA814F8B1}" presName="horz1" presStyleCnt="0"/>
      <dgm:spPr/>
    </dgm:pt>
    <dgm:pt modelId="{1B20FE24-6B42-488D-9C73-CB733389ACA2}" type="pres">
      <dgm:prSet presAssocID="{A70CFC01-4744-4C72-A922-9AACA814F8B1}" presName="tx1" presStyleLbl="revTx" presStyleIdx="11" presStyleCnt="12"/>
      <dgm:spPr/>
    </dgm:pt>
    <dgm:pt modelId="{BDEC41B3-4BBE-4DF0-B2CE-B608F2D8BD59}" type="pres">
      <dgm:prSet presAssocID="{A70CFC01-4744-4C72-A922-9AACA814F8B1}" presName="vert1" presStyleCnt="0"/>
      <dgm:spPr/>
    </dgm:pt>
  </dgm:ptLst>
  <dgm:cxnLst>
    <dgm:cxn modelId="{5075ED0C-FA59-4CEC-B633-9879C327E23A}" type="presOf" srcId="{DBC32450-7EF1-4569-9D9C-2476E3DB8E7C}" destId="{637A8FE2-449B-472D-9426-E719F59FF9B5}" srcOrd="0" destOrd="0" presId="urn:microsoft.com/office/officeart/2008/layout/LinedList"/>
    <dgm:cxn modelId="{30216E35-CFB4-4B69-BEF3-B6A9F6C7C2C9}" type="presOf" srcId="{020C03C2-653A-4787-A4F6-915AFB1BDE8C}" destId="{B40BAE33-719F-42AC-8FD9-22A15C6FF615}" srcOrd="0" destOrd="0" presId="urn:microsoft.com/office/officeart/2008/layout/LinedList"/>
    <dgm:cxn modelId="{2B72C43E-3E0B-454A-9711-0D34BDF20231}" type="presOf" srcId="{45405791-0699-416A-A735-D20E081E8A64}" destId="{81CFC658-D1B7-47AC-A714-8BFF7BEE1840}" srcOrd="0" destOrd="0" presId="urn:microsoft.com/office/officeart/2008/layout/LinedList"/>
    <dgm:cxn modelId="{9F48825B-B2C5-4ABD-BFAF-9AE16545E949}" srcId="{632025C7-9E4B-481E-85E7-3E4440AA5DF6}" destId="{2CE53A6A-4B5E-489E-8727-333DA73646FA}" srcOrd="1" destOrd="0" parTransId="{B295836F-FA37-40B2-BF74-FD55D969E3B4}" sibTransId="{F027C153-BEF5-4743-B0AA-F0C58AF6CB47}"/>
    <dgm:cxn modelId="{CC77E243-BF7E-48BB-991C-B479E4AABA60}" type="presOf" srcId="{2CE53A6A-4B5E-489E-8727-333DA73646FA}" destId="{9CEB45BA-93F0-4BFB-92C5-794DE5E969BE}" srcOrd="0" destOrd="0" presId="urn:microsoft.com/office/officeart/2008/layout/LinedList"/>
    <dgm:cxn modelId="{1F147C6F-BB7C-45C0-8135-CD5BDAFEF6E5}" type="presOf" srcId="{F1875AB7-08D9-4A26-B4D8-871483DB4FD4}" destId="{509F1C09-8869-45CD-B8E7-94444E93209C}" srcOrd="0" destOrd="0" presId="urn:microsoft.com/office/officeart/2008/layout/LinedList"/>
    <dgm:cxn modelId="{90A67052-8159-4ED8-BB77-F47C41AB5A5D}" srcId="{632025C7-9E4B-481E-85E7-3E4440AA5DF6}" destId="{F1875AB7-08D9-4A26-B4D8-871483DB4FD4}" srcOrd="5" destOrd="0" parTransId="{69E4F080-85C9-4C04-B48B-7E60D4ED66A7}" sibTransId="{86C0139D-018E-4FC8-9438-8D42C051E6F0}"/>
    <dgm:cxn modelId="{F3620957-C2A4-4FEB-89A3-0AD877EDC60A}" type="presOf" srcId="{EACF06D2-566E-4D54-9C58-0E5911DEA1AB}" destId="{7FCDC597-DFB3-4E2D-92F1-F19E31F44946}" srcOrd="0" destOrd="0" presId="urn:microsoft.com/office/officeart/2008/layout/LinedList"/>
    <dgm:cxn modelId="{3C387B7C-B21A-4FEE-A662-99A545614FC4}" type="presOf" srcId="{A70CFC01-4744-4C72-A922-9AACA814F8B1}" destId="{1B20FE24-6B42-488D-9C73-CB733389ACA2}" srcOrd="0" destOrd="0" presId="urn:microsoft.com/office/officeart/2008/layout/LinedList"/>
    <dgm:cxn modelId="{B5F43083-634E-4CD6-ADCE-F243E601B7BE}" type="presOf" srcId="{0731F7C2-898C-4610-B6AF-CCB50D350460}" destId="{5201FB1C-D95F-4A23-BB01-619C8F963EE1}" srcOrd="0" destOrd="0" presId="urn:microsoft.com/office/officeart/2008/layout/LinedList"/>
    <dgm:cxn modelId="{1681C484-5CC0-4F2D-9E41-1A117D02B443}" srcId="{632025C7-9E4B-481E-85E7-3E4440AA5DF6}" destId="{6DE13B23-4290-41A7-8716-E148F37A30AC}" srcOrd="7" destOrd="0" parTransId="{7E3B2A4A-7D9A-46D7-874E-42CA58802AAC}" sibTransId="{F6C25427-D884-4B81-A928-E4BF2821BB96}"/>
    <dgm:cxn modelId="{9A688B8B-608D-4B94-B237-A8473DACFCC1}" srcId="{632025C7-9E4B-481E-85E7-3E4440AA5DF6}" destId="{45405791-0699-416A-A735-D20E081E8A64}" srcOrd="4" destOrd="0" parTransId="{2820FDD4-5BB0-4557-A479-2059BDA9CFB0}" sibTransId="{C2434046-D820-49F8-A275-52F06E800B42}"/>
    <dgm:cxn modelId="{8105998B-FA16-49ED-AF2F-E7851ECF0B91}" type="presOf" srcId="{2C014B53-CBE1-4D04-8CB3-2BA4FC53D74D}" destId="{57CD37C9-9F4A-44B2-9F2B-3EC40D6626A5}" srcOrd="0" destOrd="0" presId="urn:microsoft.com/office/officeart/2008/layout/LinedList"/>
    <dgm:cxn modelId="{0AC66B8C-59A9-4500-A3F1-A9F173FB4F51}" srcId="{632025C7-9E4B-481E-85E7-3E4440AA5DF6}" destId="{A70CFC01-4744-4C72-A922-9AACA814F8B1}" srcOrd="11" destOrd="0" parTransId="{5C938914-288D-4111-B6C8-3D7036703880}" sibTransId="{15CFBA9C-71F4-46EF-A29C-120756DD70C4}"/>
    <dgm:cxn modelId="{65ACC38D-3BB9-4034-AE8B-6567EA0DB9BC}" srcId="{632025C7-9E4B-481E-85E7-3E4440AA5DF6}" destId="{2C014B53-CBE1-4D04-8CB3-2BA4FC53D74D}" srcOrd="0" destOrd="0" parTransId="{9AB5D395-7C5F-4895-B10D-E9EA770C587B}" sibTransId="{A0C98F0A-E5E9-4D47-9306-7AA343468029}"/>
    <dgm:cxn modelId="{736C8392-A429-4A1E-9E0A-CA659C2A5E82}" srcId="{632025C7-9E4B-481E-85E7-3E4440AA5DF6}" destId="{EACF06D2-566E-4D54-9C58-0E5911DEA1AB}" srcOrd="9" destOrd="0" parTransId="{2E839ED9-07F8-42B4-A430-2072CC8C1C03}" sibTransId="{748750BD-0EB8-4EE1-A3CC-E3291B4248D4}"/>
    <dgm:cxn modelId="{F64EA892-FC73-402B-8D3D-94A0B5038B89}" type="presOf" srcId="{632025C7-9E4B-481E-85E7-3E4440AA5DF6}" destId="{0C286E1B-88E7-469F-949C-FF5A4F8C4763}" srcOrd="0" destOrd="0" presId="urn:microsoft.com/office/officeart/2008/layout/LinedList"/>
    <dgm:cxn modelId="{4424519C-AA8D-4CF0-AD6C-F36DBD338281}" srcId="{632025C7-9E4B-481E-85E7-3E4440AA5DF6}" destId="{AE0F34B3-D295-47C6-B74E-9486B9BD0250}" srcOrd="3" destOrd="0" parTransId="{4B51DCFD-429F-4509-AAE2-BD4C608B4CCC}" sibTransId="{D3A34760-1D16-42FD-9438-99054887B224}"/>
    <dgm:cxn modelId="{8C7427B2-17E0-4D80-9C86-50E28A57AC46}" type="presOf" srcId="{8EE73632-69FC-42E1-9C7E-2902DF85464F}" destId="{6F40C7D0-C9FE-4CE0-841B-C8E8784861ED}" srcOrd="0" destOrd="0" presId="urn:microsoft.com/office/officeart/2008/layout/LinedList"/>
    <dgm:cxn modelId="{DCF47FCE-2F18-4745-868A-F78D4D5DC98A}" srcId="{632025C7-9E4B-481E-85E7-3E4440AA5DF6}" destId="{8EE73632-69FC-42E1-9C7E-2902DF85464F}" srcOrd="8" destOrd="0" parTransId="{98240D86-E1ED-4AC3-9544-873C329F7524}" sibTransId="{950BFA1D-EE92-42D4-8C7F-3FAC6339EAF6}"/>
    <dgm:cxn modelId="{BE9454DF-71B5-4F1F-808D-2BBE6F438451}" type="presOf" srcId="{AE0F34B3-D295-47C6-B74E-9486B9BD0250}" destId="{6947DA1A-A164-4FAE-A753-86FBEFE12F08}" srcOrd="0" destOrd="0" presId="urn:microsoft.com/office/officeart/2008/layout/LinedList"/>
    <dgm:cxn modelId="{150154EB-0DE5-45BF-B2D2-4BFF13297340}" srcId="{632025C7-9E4B-481E-85E7-3E4440AA5DF6}" destId="{0731F7C2-898C-4610-B6AF-CCB50D350460}" srcOrd="6" destOrd="0" parTransId="{086C9E9C-277A-4911-B5F2-AB64CB2A3803}" sibTransId="{A9FBCC0B-DA37-4D66-BDB4-EF4AF0BE93C5}"/>
    <dgm:cxn modelId="{7CFD83EB-F047-4817-B999-16FE98AF6F00}" srcId="{632025C7-9E4B-481E-85E7-3E4440AA5DF6}" destId="{DBC32450-7EF1-4569-9D9C-2476E3DB8E7C}" srcOrd="2" destOrd="0" parTransId="{F9840F63-1AE9-4758-88BA-E78BE0CC122C}" sibTransId="{BB859806-7D98-4920-825A-47E2EB7232D8}"/>
    <dgm:cxn modelId="{3DCF18F0-DB4E-4899-8F9A-FBE1767DCFE5}" srcId="{632025C7-9E4B-481E-85E7-3E4440AA5DF6}" destId="{020C03C2-653A-4787-A4F6-915AFB1BDE8C}" srcOrd="10" destOrd="0" parTransId="{218680C5-12A9-4A5F-B370-9B3DA9DE1602}" sibTransId="{C861E568-D629-47C3-9E50-7AADAFA6A2DC}"/>
    <dgm:cxn modelId="{EF660CFD-41D9-451B-A772-ECA5339A7455}" type="presOf" srcId="{6DE13B23-4290-41A7-8716-E148F37A30AC}" destId="{BF14178A-22B5-4F1A-A2DB-BE624C77CC3B}" srcOrd="0" destOrd="0" presId="urn:microsoft.com/office/officeart/2008/layout/LinedList"/>
    <dgm:cxn modelId="{C79005E3-B06D-43FD-8C47-547907CDB134}" type="presParOf" srcId="{0C286E1B-88E7-469F-949C-FF5A4F8C4763}" destId="{CD1A301D-23F8-4B1C-A7FE-C4B6CF43CB5A}" srcOrd="0" destOrd="0" presId="urn:microsoft.com/office/officeart/2008/layout/LinedList"/>
    <dgm:cxn modelId="{6E9A0891-B320-4C69-B695-F0DB12C70039}" type="presParOf" srcId="{0C286E1B-88E7-469F-949C-FF5A4F8C4763}" destId="{6AFE65F5-0B65-4597-9669-AF89014EFF90}" srcOrd="1" destOrd="0" presId="urn:microsoft.com/office/officeart/2008/layout/LinedList"/>
    <dgm:cxn modelId="{7D7E3D01-2B45-4B26-8D0B-6A330B1819DE}" type="presParOf" srcId="{6AFE65F5-0B65-4597-9669-AF89014EFF90}" destId="{57CD37C9-9F4A-44B2-9F2B-3EC40D6626A5}" srcOrd="0" destOrd="0" presId="urn:microsoft.com/office/officeart/2008/layout/LinedList"/>
    <dgm:cxn modelId="{08907136-F890-427C-A241-6E0164BC094A}" type="presParOf" srcId="{6AFE65F5-0B65-4597-9669-AF89014EFF90}" destId="{4689934A-6DBD-4A00-BAA7-C887CEABC2A2}" srcOrd="1" destOrd="0" presId="urn:microsoft.com/office/officeart/2008/layout/LinedList"/>
    <dgm:cxn modelId="{DE7E7A1D-8A99-4BC1-9169-E7EA164442C6}" type="presParOf" srcId="{0C286E1B-88E7-469F-949C-FF5A4F8C4763}" destId="{9BAA73E4-D5F5-46AF-8A66-1BCA856E94C1}" srcOrd="2" destOrd="0" presId="urn:microsoft.com/office/officeart/2008/layout/LinedList"/>
    <dgm:cxn modelId="{29067D42-83F7-440F-86AD-3D2E65FCC4EE}" type="presParOf" srcId="{0C286E1B-88E7-469F-949C-FF5A4F8C4763}" destId="{F7CFC9C2-A95C-4286-9F41-E93049B5B828}" srcOrd="3" destOrd="0" presId="urn:microsoft.com/office/officeart/2008/layout/LinedList"/>
    <dgm:cxn modelId="{1F7E0DF9-561D-4CBB-B309-223FB5C7F7F4}" type="presParOf" srcId="{F7CFC9C2-A95C-4286-9F41-E93049B5B828}" destId="{9CEB45BA-93F0-4BFB-92C5-794DE5E969BE}" srcOrd="0" destOrd="0" presId="urn:microsoft.com/office/officeart/2008/layout/LinedList"/>
    <dgm:cxn modelId="{55318ACC-677B-471D-8F47-C4E3A8E74A40}" type="presParOf" srcId="{F7CFC9C2-A95C-4286-9F41-E93049B5B828}" destId="{319A5F4D-D83B-4166-9FAC-F9B430F696FF}" srcOrd="1" destOrd="0" presId="urn:microsoft.com/office/officeart/2008/layout/LinedList"/>
    <dgm:cxn modelId="{143ED178-1057-4B2D-A377-29D56C03471A}" type="presParOf" srcId="{0C286E1B-88E7-469F-949C-FF5A4F8C4763}" destId="{326BCA7D-92CE-41D0-9C4E-8ED561C6153D}" srcOrd="4" destOrd="0" presId="urn:microsoft.com/office/officeart/2008/layout/LinedList"/>
    <dgm:cxn modelId="{AE4B7B3D-1EF6-4253-8AAD-4503123BC002}" type="presParOf" srcId="{0C286E1B-88E7-469F-949C-FF5A4F8C4763}" destId="{1C436F53-E8B6-4F17-8383-3E7CE264D714}" srcOrd="5" destOrd="0" presId="urn:microsoft.com/office/officeart/2008/layout/LinedList"/>
    <dgm:cxn modelId="{0A2DD577-89CA-4EA8-9F2F-C524494351B1}" type="presParOf" srcId="{1C436F53-E8B6-4F17-8383-3E7CE264D714}" destId="{637A8FE2-449B-472D-9426-E719F59FF9B5}" srcOrd="0" destOrd="0" presId="urn:microsoft.com/office/officeart/2008/layout/LinedList"/>
    <dgm:cxn modelId="{3999C673-13EB-4F7C-9F8E-8A5B3471E11D}" type="presParOf" srcId="{1C436F53-E8B6-4F17-8383-3E7CE264D714}" destId="{B171A752-DBA3-4C16-BBCD-C04107698087}" srcOrd="1" destOrd="0" presId="urn:microsoft.com/office/officeart/2008/layout/LinedList"/>
    <dgm:cxn modelId="{5082D82D-4492-4FC4-B95E-8C23DBD74BB8}" type="presParOf" srcId="{0C286E1B-88E7-469F-949C-FF5A4F8C4763}" destId="{658F5871-2FE2-47C4-8C60-D408D76D17C7}" srcOrd="6" destOrd="0" presId="urn:microsoft.com/office/officeart/2008/layout/LinedList"/>
    <dgm:cxn modelId="{E16BD1E7-CCBB-4425-9A61-CC81CB23371F}" type="presParOf" srcId="{0C286E1B-88E7-469F-949C-FF5A4F8C4763}" destId="{6B6BB5B4-88A0-437E-BEA4-4E4F7E880F7D}" srcOrd="7" destOrd="0" presId="urn:microsoft.com/office/officeart/2008/layout/LinedList"/>
    <dgm:cxn modelId="{9A04CA84-8D90-4284-BF1E-A6523C8BF667}" type="presParOf" srcId="{6B6BB5B4-88A0-437E-BEA4-4E4F7E880F7D}" destId="{6947DA1A-A164-4FAE-A753-86FBEFE12F08}" srcOrd="0" destOrd="0" presId="urn:microsoft.com/office/officeart/2008/layout/LinedList"/>
    <dgm:cxn modelId="{7365FF41-BF59-4228-8016-75215D748C19}" type="presParOf" srcId="{6B6BB5B4-88A0-437E-BEA4-4E4F7E880F7D}" destId="{C5AC8076-8365-43A8-9FA4-A42C2CDF7C8C}" srcOrd="1" destOrd="0" presId="urn:microsoft.com/office/officeart/2008/layout/LinedList"/>
    <dgm:cxn modelId="{4392BAFB-32E1-4D95-B080-C9EB1829F807}" type="presParOf" srcId="{0C286E1B-88E7-469F-949C-FF5A4F8C4763}" destId="{6E6741B8-BC6D-4866-98EF-24AA6EC9D76B}" srcOrd="8" destOrd="0" presId="urn:microsoft.com/office/officeart/2008/layout/LinedList"/>
    <dgm:cxn modelId="{C0FAD319-52EE-496B-A238-89A4E3F18F1D}" type="presParOf" srcId="{0C286E1B-88E7-469F-949C-FF5A4F8C4763}" destId="{658D3DD6-C932-4FD5-B3A8-29706CD963F7}" srcOrd="9" destOrd="0" presId="urn:microsoft.com/office/officeart/2008/layout/LinedList"/>
    <dgm:cxn modelId="{04BC6D6C-9E45-4D85-BF09-849938D5F064}" type="presParOf" srcId="{658D3DD6-C932-4FD5-B3A8-29706CD963F7}" destId="{81CFC658-D1B7-47AC-A714-8BFF7BEE1840}" srcOrd="0" destOrd="0" presId="urn:microsoft.com/office/officeart/2008/layout/LinedList"/>
    <dgm:cxn modelId="{A0FD42FB-E9EC-4520-BDA7-C334D230713C}" type="presParOf" srcId="{658D3DD6-C932-4FD5-B3A8-29706CD963F7}" destId="{EA119221-E6DA-41FA-AE0C-B8DAC7461510}" srcOrd="1" destOrd="0" presId="urn:microsoft.com/office/officeart/2008/layout/LinedList"/>
    <dgm:cxn modelId="{1A08FA23-FADB-44DA-ADDA-349155DA9349}" type="presParOf" srcId="{0C286E1B-88E7-469F-949C-FF5A4F8C4763}" destId="{89D3A5CD-C274-4FDA-9C27-D732E76269CD}" srcOrd="10" destOrd="0" presId="urn:microsoft.com/office/officeart/2008/layout/LinedList"/>
    <dgm:cxn modelId="{FB5587FA-6380-40F7-B980-810969BB9EE9}" type="presParOf" srcId="{0C286E1B-88E7-469F-949C-FF5A4F8C4763}" destId="{299ADBE7-FD2D-4B91-B1E0-A1BB099BAA8A}" srcOrd="11" destOrd="0" presId="urn:microsoft.com/office/officeart/2008/layout/LinedList"/>
    <dgm:cxn modelId="{3CBF29C7-F34F-4A57-8559-80F45AD91CC3}" type="presParOf" srcId="{299ADBE7-FD2D-4B91-B1E0-A1BB099BAA8A}" destId="{509F1C09-8869-45CD-B8E7-94444E93209C}" srcOrd="0" destOrd="0" presId="urn:microsoft.com/office/officeart/2008/layout/LinedList"/>
    <dgm:cxn modelId="{1041AE07-6126-4AC2-AE91-4324BD64F363}" type="presParOf" srcId="{299ADBE7-FD2D-4B91-B1E0-A1BB099BAA8A}" destId="{ED01D6BC-8525-4C09-9932-108E0D018B55}" srcOrd="1" destOrd="0" presId="urn:microsoft.com/office/officeart/2008/layout/LinedList"/>
    <dgm:cxn modelId="{FF4C4601-EDBB-4796-AFBB-6C0CE94012C9}" type="presParOf" srcId="{0C286E1B-88E7-469F-949C-FF5A4F8C4763}" destId="{6D915FAA-51D5-4882-ACEE-328C58731A1D}" srcOrd="12" destOrd="0" presId="urn:microsoft.com/office/officeart/2008/layout/LinedList"/>
    <dgm:cxn modelId="{C904E51E-ADFC-42F4-A244-E80351A99745}" type="presParOf" srcId="{0C286E1B-88E7-469F-949C-FF5A4F8C4763}" destId="{970AC5AD-F95C-4756-8AEC-B5472132E2F2}" srcOrd="13" destOrd="0" presId="urn:microsoft.com/office/officeart/2008/layout/LinedList"/>
    <dgm:cxn modelId="{D46478D7-645B-4958-AFD4-8A0699D5A8A9}" type="presParOf" srcId="{970AC5AD-F95C-4756-8AEC-B5472132E2F2}" destId="{5201FB1C-D95F-4A23-BB01-619C8F963EE1}" srcOrd="0" destOrd="0" presId="urn:microsoft.com/office/officeart/2008/layout/LinedList"/>
    <dgm:cxn modelId="{228C1551-54E9-4E19-8DD8-8B93930C6678}" type="presParOf" srcId="{970AC5AD-F95C-4756-8AEC-B5472132E2F2}" destId="{A9E13B83-052F-48C1-9329-3A2BFE5F8C9D}" srcOrd="1" destOrd="0" presId="urn:microsoft.com/office/officeart/2008/layout/LinedList"/>
    <dgm:cxn modelId="{3F59EA9C-27B9-457B-A63C-A380CAE51E2B}" type="presParOf" srcId="{0C286E1B-88E7-469F-949C-FF5A4F8C4763}" destId="{F4208369-9249-4453-AEA6-0CBC82CB8890}" srcOrd="14" destOrd="0" presId="urn:microsoft.com/office/officeart/2008/layout/LinedList"/>
    <dgm:cxn modelId="{B4071F45-2858-48FE-8A76-B408E4B32B86}" type="presParOf" srcId="{0C286E1B-88E7-469F-949C-FF5A4F8C4763}" destId="{B1816C38-6A81-414B-AF21-438B5E9C5A36}" srcOrd="15" destOrd="0" presId="urn:microsoft.com/office/officeart/2008/layout/LinedList"/>
    <dgm:cxn modelId="{8C6D6B0D-A326-4DC8-95FD-DBCE0A6BDF51}" type="presParOf" srcId="{B1816C38-6A81-414B-AF21-438B5E9C5A36}" destId="{BF14178A-22B5-4F1A-A2DB-BE624C77CC3B}" srcOrd="0" destOrd="0" presId="urn:microsoft.com/office/officeart/2008/layout/LinedList"/>
    <dgm:cxn modelId="{326EFC17-E88C-4D70-832B-141952173D94}" type="presParOf" srcId="{B1816C38-6A81-414B-AF21-438B5E9C5A36}" destId="{C11D7207-5074-41A4-B54F-F22BC60CD982}" srcOrd="1" destOrd="0" presId="urn:microsoft.com/office/officeart/2008/layout/LinedList"/>
    <dgm:cxn modelId="{23E392D3-FFB0-4E12-BCB1-52645BB1A21C}" type="presParOf" srcId="{0C286E1B-88E7-469F-949C-FF5A4F8C4763}" destId="{DAC01BB5-0637-4343-8F4C-E5A58AEB83E6}" srcOrd="16" destOrd="0" presId="urn:microsoft.com/office/officeart/2008/layout/LinedList"/>
    <dgm:cxn modelId="{599CBCC7-22B1-426E-B128-689DEA26CCB3}" type="presParOf" srcId="{0C286E1B-88E7-469F-949C-FF5A4F8C4763}" destId="{A220A7D0-EBCC-4D08-ACA5-6C84367F6098}" srcOrd="17" destOrd="0" presId="urn:microsoft.com/office/officeart/2008/layout/LinedList"/>
    <dgm:cxn modelId="{7E9CF9E6-3DB2-4050-9ED4-1DE801CD1A66}" type="presParOf" srcId="{A220A7D0-EBCC-4D08-ACA5-6C84367F6098}" destId="{6F40C7D0-C9FE-4CE0-841B-C8E8784861ED}" srcOrd="0" destOrd="0" presId="urn:microsoft.com/office/officeart/2008/layout/LinedList"/>
    <dgm:cxn modelId="{7D59730A-7F71-4438-AC64-B8326BC5D250}" type="presParOf" srcId="{A220A7D0-EBCC-4D08-ACA5-6C84367F6098}" destId="{7867F19D-2038-48D8-A82C-763807ADB5A9}" srcOrd="1" destOrd="0" presId="urn:microsoft.com/office/officeart/2008/layout/LinedList"/>
    <dgm:cxn modelId="{FBE89C38-2F6A-4AC8-AAED-D7917CCFA41C}" type="presParOf" srcId="{0C286E1B-88E7-469F-949C-FF5A4F8C4763}" destId="{DDDD004A-F6E3-4783-A80E-FE7C3A297D38}" srcOrd="18" destOrd="0" presId="urn:microsoft.com/office/officeart/2008/layout/LinedList"/>
    <dgm:cxn modelId="{CC45B901-C135-4E18-8600-0DBB010213C8}" type="presParOf" srcId="{0C286E1B-88E7-469F-949C-FF5A4F8C4763}" destId="{299103AB-198F-456E-B2D5-FA601F14915E}" srcOrd="19" destOrd="0" presId="urn:microsoft.com/office/officeart/2008/layout/LinedList"/>
    <dgm:cxn modelId="{567E99EA-EFEB-4060-9082-ADB1E1468B4D}" type="presParOf" srcId="{299103AB-198F-456E-B2D5-FA601F14915E}" destId="{7FCDC597-DFB3-4E2D-92F1-F19E31F44946}" srcOrd="0" destOrd="0" presId="urn:microsoft.com/office/officeart/2008/layout/LinedList"/>
    <dgm:cxn modelId="{98A1071C-76D1-4136-AC03-A2E399729D9D}" type="presParOf" srcId="{299103AB-198F-456E-B2D5-FA601F14915E}" destId="{16BEA83D-161F-4A93-A923-F588DC1A5203}" srcOrd="1" destOrd="0" presId="urn:microsoft.com/office/officeart/2008/layout/LinedList"/>
    <dgm:cxn modelId="{9DB90342-5C56-468F-BEDA-540B094B46A3}" type="presParOf" srcId="{0C286E1B-88E7-469F-949C-FF5A4F8C4763}" destId="{FF5E3887-E2C3-4BFB-AC3F-EC75FC0F7D52}" srcOrd="20" destOrd="0" presId="urn:microsoft.com/office/officeart/2008/layout/LinedList"/>
    <dgm:cxn modelId="{C5DDAF92-43E0-4FBF-BEBD-DDF8DEA12026}" type="presParOf" srcId="{0C286E1B-88E7-469F-949C-FF5A4F8C4763}" destId="{1F717EDE-4746-402C-86A6-4D587CB0F4DE}" srcOrd="21" destOrd="0" presId="urn:microsoft.com/office/officeart/2008/layout/LinedList"/>
    <dgm:cxn modelId="{77CDE3B7-F9AC-4C8D-9B59-1DCF6BE80AD9}" type="presParOf" srcId="{1F717EDE-4746-402C-86A6-4D587CB0F4DE}" destId="{B40BAE33-719F-42AC-8FD9-22A15C6FF615}" srcOrd="0" destOrd="0" presId="urn:microsoft.com/office/officeart/2008/layout/LinedList"/>
    <dgm:cxn modelId="{305B28D7-2A2B-4DBE-B30E-7E6B3B337F28}" type="presParOf" srcId="{1F717EDE-4746-402C-86A6-4D587CB0F4DE}" destId="{0D84550E-5E60-443A-A29C-EDC9DEC5DE2D}" srcOrd="1" destOrd="0" presId="urn:microsoft.com/office/officeart/2008/layout/LinedList"/>
    <dgm:cxn modelId="{9C7DAF75-BB07-4C03-B34E-672E7DD6E1EC}" type="presParOf" srcId="{0C286E1B-88E7-469F-949C-FF5A4F8C4763}" destId="{B4967CD2-5E58-4EBC-8534-C3CEA63FC07A}" srcOrd="22" destOrd="0" presId="urn:microsoft.com/office/officeart/2008/layout/LinedList"/>
    <dgm:cxn modelId="{61AFB2F5-D445-42A7-BF98-9E9BB473F33D}" type="presParOf" srcId="{0C286E1B-88E7-469F-949C-FF5A4F8C4763}" destId="{A07BBBE6-E000-4D85-B03E-A9172E76B061}" srcOrd="23" destOrd="0" presId="urn:microsoft.com/office/officeart/2008/layout/LinedList"/>
    <dgm:cxn modelId="{6399239E-2E11-4075-A226-D1AFE3B78DC1}" type="presParOf" srcId="{A07BBBE6-E000-4D85-B03E-A9172E76B061}" destId="{1B20FE24-6B42-488D-9C73-CB733389ACA2}" srcOrd="0" destOrd="0" presId="urn:microsoft.com/office/officeart/2008/layout/LinedList"/>
    <dgm:cxn modelId="{66394DC3-00C4-48C4-8681-5A578CB217A6}" type="presParOf" srcId="{A07BBBE6-E000-4D85-B03E-A9172E76B061}" destId="{BDEC41B3-4BBE-4DF0-B2CE-B608F2D8BD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71128-7262-44CF-A7BC-66B6386ADC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9FCFD46-A728-4A8B-B265-EA07949712DC}">
      <dgm:prSet/>
      <dgm:spPr/>
      <dgm:t>
        <a:bodyPr/>
        <a:lstStyle/>
        <a:p>
          <a:r>
            <a:rPr lang="cs-CZ"/>
            <a:t>Mgr. Bc. Michal Koščík, Ph.D.</a:t>
          </a:r>
        </a:p>
      </dgm:t>
    </dgm:pt>
    <dgm:pt modelId="{60EC7A51-59A0-48FC-8C07-98F00FE9104C}" type="parTrans" cxnId="{7A4822C7-8564-4F93-98B7-2A4A1466493B}">
      <dgm:prSet/>
      <dgm:spPr/>
      <dgm:t>
        <a:bodyPr/>
        <a:lstStyle/>
        <a:p>
          <a:endParaRPr lang="cs-CZ"/>
        </a:p>
      </dgm:t>
    </dgm:pt>
    <dgm:pt modelId="{850DD89C-39E8-4BDB-A658-5FB367CF8245}" type="sibTrans" cxnId="{7A4822C7-8564-4F93-98B7-2A4A1466493B}">
      <dgm:prSet/>
      <dgm:spPr/>
      <dgm:t>
        <a:bodyPr/>
        <a:lstStyle/>
        <a:p>
          <a:endParaRPr lang="cs-CZ"/>
        </a:p>
      </dgm:t>
    </dgm:pt>
    <dgm:pt modelId="{045C703D-571E-43F8-A7D6-0BF85F72DE0B}">
      <dgm:prSet/>
      <dgm:spPr/>
      <dgm:t>
        <a:bodyPr/>
        <a:lstStyle/>
        <a:p>
          <a:r>
            <a:rPr lang="cs-CZ"/>
            <a:t>prof. MUDr. Bc. Zuzana Derflerová Brázdová, DrSc.</a:t>
          </a:r>
        </a:p>
      </dgm:t>
    </dgm:pt>
    <dgm:pt modelId="{A9D05D55-1EF6-41EB-A7D6-4AA9DF90A39A}" type="parTrans" cxnId="{714BF6D5-AC25-433C-AA3B-1DD0D9A8B67B}">
      <dgm:prSet/>
      <dgm:spPr/>
      <dgm:t>
        <a:bodyPr/>
        <a:lstStyle/>
        <a:p>
          <a:endParaRPr lang="cs-CZ"/>
        </a:p>
      </dgm:t>
    </dgm:pt>
    <dgm:pt modelId="{30BD587C-8801-439D-84E5-7732870B3AB6}" type="sibTrans" cxnId="{714BF6D5-AC25-433C-AA3B-1DD0D9A8B67B}">
      <dgm:prSet/>
      <dgm:spPr/>
      <dgm:t>
        <a:bodyPr/>
        <a:lstStyle/>
        <a:p>
          <a:endParaRPr lang="cs-CZ"/>
        </a:p>
      </dgm:t>
    </dgm:pt>
    <dgm:pt modelId="{7CCAD102-E368-490A-A28A-D3E2B1A7EEA4}">
      <dgm:prSet/>
      <dgm:spPr/>
      <dgm:t>
        <a:bodyPr/>
        <a:lstStyle/>
        <a:p>
          <a:r>
            <a:rPr lang="cs-CZ"/>
            <a:t>Mgr. Pavlína Kaňová, Ph.D.</a:t>
          </a:r>
        </a:p>
      </dgm:t>
    </dgm:pt>
    <dgm:pt modelId="{A2B96F85-28FE-4EEA-A544-FDFEDDD01BD1}" type="parTrans" cxnId="{64A58EE6-2349-48F0-B743-A367E621D1FB}">
      <dgm:prSet/>
      <dgm:spPr/>
      <dgm:t>
        <a:bodyPr/>
        <a:lstStyle/>
        <a:p>
          <a:endParaRPr lang="cs-CZ"/>
        </a:p>
      </dgm:t>
    </dgm:pt>
    <dgm:pt modelId="{7FA032E2-45D9-40A5-B139-EF51AAD4B203}" type="sibTrans" cxnId="{64A58EE6-2349-48F0-B743-A367E621D1FB}">
      <dgm:prSet/>
      <dgm:spPr/>
      <dgm:t>
        <a:bodyPr/>
        <a:lstStyle/>
        <a:p>
          <a:endParaRPr lang="cs-CZ"/>
        </a:p>
      </dgm:t>
    </dgm:pt>
    <dgm:pt modelId="{5F11FFA6-CD8C-4319-95F3-1318B0E830F9}">
      <dgm:prSet/>
      <dgm:spPr/>
      <dgm:t>
        <a:bodyPr/>
        <a:lstStyle/>
        <a:p>
          <a:r>
            <a:rPr lang="cs-CZ"/>
            <a:t>MUDr. Bohdana Rezková, Ph.D. </a:t>
          </a:r>
        </a:p>
      </dgm:t>
    </dgm:pt>
    <dgm:pt modelId="{3BC71D80-9635-4F58-9AD1-155954125515}" type="parTrans" cxnId="{241380AC-A15C-4122-8C65-250EAE6B769B}">
      <dgm:prSet/>
      <dgm:spPr/>
      <dgm:t>
        <a:bodyPr/>
        <a:lstStyle/>
        <a:p>
          <a:endParaRPr lang="cs-CZ"/>
        </a:p>
      </dgm:t>
    </dgm:pt>
    <dgm:pt modelId="{39CA3F0E-DEDA-4513-B3A7-0DB1527FBF98}" type="sibTrans" cxnId="{241380AC-A15C-4122-8C65-250EAE6B769B}">
      <dgm:prSet/>
      <dgm:spPr/>
      <dgm:t>
        <a:bodyPr/>
        <a:lstStyle/>
        <a:p>
          <a:endParaRPr lang="cs-CZ"/>
        </a:p>
      </dgm:t>
    </dgm:pt>
    <dgm:pt modelId="{D02BDBA8-CAFD-44D5-8990-9A7EE0EB175C}" type="pres">
      <dgm:prSet presAssocID="{2F171128-7262-44CF-A7BC-66B6386ADC0C}" presName="vert0" presStyleCnt="0">
        <dgm:presLayoutVars>
          <dgm:dir/>
          <dgm:animOne val="branch"/>
          <dgm:animLvl val="lvl"/>
        </dgm:presLayoutVars>
      </dgm:prSet>
      <dgm:spPr/>
    </dgm:pt>
    <dgm:pt modelId="{60943053-646B-4202-838B-8B8A402C391E}" type="pres">
      <dgm:prSet presAssocID="{59FCFD46-A728-4A8B-B265-EA07949712DC}" presName="thickLine" presStyleLbl="alignNode1" presStyleIdx="0" presStyleCnt="4"/>
      <dgm:spPr/>
    </dgm:pt>
    <dgm:pt modelId="{08FB91A2-CD98-47AC-92B6-DDFEB4A82079}" type="pres">
      <dgm:prSet presAssocID="{59FCFD46-A728-4A8B-B265-EA07949712DC}" presName="horz1" presStyleCnt="0"/>
      <dgm:spPr/>
    </dgm:pt>
    <dgm:pt modelId="{C89095EC-8FB7-412C-9422-5DFE9AED8D05}" type="pres">
      <dgm:prSet presAssocID="{59FCFD46-A728-4A8B-B265-EA07949712DC}" presName="tx1" presStyleLbl="revTx" presStyleIdx="0" presStyleCnt="4"/>
      <dgm:spPr/>
    </dgm:pt>
    <dgm:pt modelId="{5DB5D4EE-E0A2-4385-95BA-89D04A734ECC}" type="pres">
      <dgm:prSet presAssocID="{59FCFD46-A728-4A8B-B265-EA07949712DC}" presName="vert1" presStyleCnt="0"/>
      <dgm:spPr/>
    </dgm:pt>
    <dgm:pt modelId="{001CF799-0E45-478F-8927-22F5F290FD05}" type="pres">
      <dgm:prSet presAssocID="{045C703D-571E-43F8-A7D6-0BF85F72DE0B}" presName="thickLine" presStyleLbl="alignNode1" presStyleIdx="1" presStyleCnt="4"/>
      <dgm:spPr/>
    </dgm:pt>
    <dgm:pt modelId="{EE53F0BC-7814-4C3B-9967-643FAD9F64F4}" type="pres">
      <dgm:prSet presAssocID="{045C703D-571E-43F8-A7D6-0BF85F72DE0B}" presName="horz1" presStyleCnt="0"/>
      <dgm:spPr/>
    </dgm:pt>
    <dgm:pt modelId="{F8DF4188-EC8F-4D6A-80EB-82B7BA047614}" type="pres">
      <dgm:prSet presAssocID="{045C703D-571E-43F8-A7D6-0BF85F72DE0B}" presName="tx1" presStyleLbl="revTx" presStyleIdx="1" presStyleCnt="4"/>
      <dgm:spPr/>
    </dgm:pt>
    <dgm:pt modelId="{578517BB-EF54-4336-B623-91E99BD19C00}" type="pres">
      <dgm:prSet presAssocID="{045C703D-571E-43F8-A7D6-0BF85F72DE0B}" presName="vert1" presStyleCnt="0"/>
      <dgm:spPr/>
    </dgm:pt>
    <dgm:pt modelId="{F95499EC-35C7-48D1-B338-84198F68C692}" type="pres">
      <dgm:prSet presAssocID="{7CCAD102-E368-490A-A28A-D3E2B1A7EEA4}" presName="thickLine" presStyleLbl="alignNode1" presStyleIdx="2" presStyleCnt="4"/>
      <dgm:spPr/>
    </dgm:pt>
    <dgm:pt modelId="{B00F20D8-BCF6-404A-BD33-0DBB8F39B028}" type="pres">
      <dgm:prSet presAssocID="{7CCAD102-E368-490A-A28A-D3E2B1A7EEA4}" presName="horz1" presStyleCnt="0"/>
      <dgm:spPr/>
    </dgm:pt>
    <dgm:pt modelId="{9BA8CCD7-FF56-46EF-9CAE-5AA5CCEEF631}" type="pres">
      <dgm:prSet presAssocID="{7CCAD102-E368-490A-A28A-D3E2B1A7EEA4}" presName="tx1" presStyleLbl="revTx" presStyleIdx="2" presStyleCnt="4"/>
      <dgm:spPr/>
    </dgm:pt>
    <dgm:pt modelId="{CF356506-D0B5-42EB-B683-DE9343DEE645}" type="pres">
      <dgm:prSet presAssocID="{7CCAD102-E368-490A-A28A-D3E2B1A7EEA4}" presName="vert1" presStyleCnt="0"/>
      <dgm:spPr/>
    </dgm:pt>
    <dgm:pt modelId="{796456F9-3E53-4F66-81AB-692F2B9AF2D5}" type="pres">
      <dgm:prSet presAssocID="{5F11FFA6-CD8C-4319-95F3-1318B0E830F9}" presName="thickLine" presStyleLbl="alignNode1" presStyleIdx="3" presStyleCnt="4"/>
      <dgm:spPr/>
    </dgm:pt>
    <dgm:pt modelId="{F34F2BD6-4C35-47F0-BCB4-651898F25B63}" type="pres">
      <dgm:prSet presAssocID="{5F11FFA6-CD8C-4319-95F3-1318B0E830F9}" presName="horz1" presStyleCnt="0"/>
      <dgm:spPr/>
    </dgm:pt>
    <dgm:pt modelId="{BD2A2D6C-4E54-4F19-84FD-FFC2CFBEC19A}" type="pres">
      <dgm:prSet presAssocID="{5F11FFA6-CD8C-4319-95F3-1318B0E830F9}" presName="tx1" presStyleLbl="revTx" presStyleIdx="3" presStyleCnt="4"/>
      <dgm:spPr/>
    </dgm:pt>
    <dgm:pt modelId="{8F475C7B-E32E-4FEB-917C-CDD1DA99492E}" type="pres">
      <dgm:prSet presAssocID="{5F11FFA6-CD8C-4319-95F3-1318B0E830F9}" presName="vert1" presStyleCnt="0"/>
      <dgm:spPr/>
    </dgm:pt>
  </dgm:ptLst>
  <dgm:cxnLst>
    <dgm:cxn modelId="{6C108D09-96C6-40EC-9E38-11BDA71DD73F}" type="presOf" srcId="{7CCAD102-E368-490A-A28A-D3E2B1A7EEA4}" destId="{9BA8CCD7-FF56-46EF-9CAE-5AA5CCEEF631}" srcOrd="0" destOrd="0" presId="urn:microsoft.com/office/officeart/2008/layout/LinedList"/>
    <dgm:cxn modelId="{241380AC-A15C-4122-8C65-250EAE6B769B}" srcId="{2F171128-7262-44CF-A7BC-66B6386ADC0C}" destId="{5F11FFA6-CD8C-4319-95F3-1318B0E830F9}" srcOrd="3" destOrd="0" parTransId="{3BC71D80-9635-4F58-9AD1-155954125515}" sibTransId="{39CA3F0E-DEDA-4513-B3A7-0DB1527FBF98}"/>
    <dgm:cxn modelId="{2D7F61AD-1F9D-4C4E-9E26-B29A7300585A}" type="presOf" srcId="{2F171128-7262-44CF-A7BC-66B6386ADC0C}" destId="{D02BDBA8-CAFD-44D5-8990-9A7EE0EB175C}" srcOrd="0" destOrd="0" presId="urn:microsoft.com/office/officeart/2008/layout/LinedList"/>
    <dgm:cxn modelId="{BB15A7BD-F5A7-4CF1-BC65-FFAB0D8444B1}" type="presOf" srcId="{5F11FFA6-CD8C-4319-95F3-1318B0E830F9}" destId="{BD2A2D6C-4E54-4F19-84FD-FFC2CFBEC19A}" srcOrd="0" destOrd="0" presId="urn:microsoft.com/office/officeart/2008/layout/LinedList"/>
    <dgm:cxn modelId="{7A4822C7-8564-4F93-98B7-2A4A1466493B}" srcId="{2F171128-7262-44CF-A7BC-66B6386ADC0C}" destId="{59FCFD46-A728-4A8B-B265-EA07949712DC}" srcOrd="0" destOrd="0" parTransId="{60EC7A51-59A0-48FC-8C07-98F00FE9104C}" sibTransId="{850DD89C-39E8-4BDB-A658-5FB367CF8245}"/>
    <dgm:cxn modelId="{DAB1F5CF-89A2-4D5E-B2DC-E8F04548B68B}" type="presOf" srcId="{045C703D-571E-43F8-A7D6-0BF85F72DE0B}" destId="{F8DF4188-EC8F-4D6A-80EB-82B7BA047614}" srcOrd="0" destOrd="0" presId="urn:microsoft.com/office/officeart/2008/layout/LinedList"/>
    <dgm:cxn modelId="{714BF6D5-AC25-433C-AA3B-1DD0D9A8B67B}" srcId="{2F171128-7262-44CF-A7BC-66B6386ADC0C}" destId="{045C703D-571E-43F8-A7D6-0BF85F72DE0B}" srcOrd="1" destOrd="0" parTransId="{A9D05D55-1EF6-41EB-A7D6-4AA9DF90A39A}" sibTransId="{30BD587C-8801-439D-84E5-7732870B3AB6}"/>
    <dgm:cxn modelId="{64A58EE6-2349-48F0-B743-A367E621D1FB}" srcId="{2F171128-7262-44CF-A7BC-66B6386ADC0C}" destId="{7CCAD102-E368-490A-A28A-D3E2B1A7EEA4}" srcOrd="2" destOrd="0" parTransId="{A2B96F85-28FE-4EEA-A544-FDFEDDD01BD1}" sibTransId="{7FA032E2-45D9-40A5-B139-EF51AAD4B203}"/>
    <dgm:cxn modelId="{D40344F2-888C-457D-B53E-7676485416CE}" type="presOf" srcId="{59FCFD46-A728-4A8B-B265-EA07949712DC}" destId="{C89095EC-8FB7-412C-9422-5DFE9AED8D05}" srcOrd="0" destOrd="0" presId="urn:microsoft.com/office/officeart/2008/layout/LinedList"/>
    <dgm:cxn modelId="{B83003C1-B06F-4C7E-B677-5ED3FCF43DBB}" type="presParOf" srcId="{D02BDBA8-CAFD-44D5-8990-9A7EE0EB175C}" destId="{60943053-646B-4202-838B-8B8A402C391E}" srcOrd="0" destOrd="0" presId="urn:microsoft.com/office/officeart/2008/layout/LinedList"/>
    <dgm:cxn modelId="{9D19DA14-6AB1-4BE4-AE0F-283C96152B3F}" type="presParOf" srcId="{D02BDBA8-CAFD-44D5-8990-9A7EE0EB175C}" destId="{08FB91A2-CD98-47AC-92B6-DDFEB4A82079}" srcOrd="1" destOrd="0" presId="urn:microsoft.com/office/officeart/2008/layout/LinedList"/>
    <dgm:cxn modelId="{35515E11-BAD5-4907-9364-B9D328F90283}" type="presParOf" srcId="{08FB91A2-CD98-47AC-92B6-DDFEB4A82079}" destId="{C89095EC-8FB7-412C-9422-5DFE9AED8D05}" srcOrd="0" destOrd="0" presId="urn:microsoft.com/office/officeart/2008/layout/LinedList"/>
    <dgm:cxn modelId="{D85A00A6-1A2B-477E-A085-795ED8ECDE90}" type="presParOf" srcId="{08FB91A2-CD98-47AC-92B6-DDFEB4A82079}" destId="{5DB5D4EE-E0A2-4385-95BA-89D04A734ECC}" srcOrd="1" destOrd="0" presId="urn:microsoft.com/office/officeart/2008/layout/LinedList"/>
    <dgm:cxn modelId="{FED8EF30-378A-4FD2-8B93-82E21E161A39}" type="presParOf" srcId="{D02BDBA8-CAFD-44D5-8990-9A7EE0EB175C}" destId="{001CF799-0E45-478F-8927-22F5F290FD05}" srcOrd="2" destOrd="0" presId="urn:microsoft.com/office/officeart/2008/layout/LinedList"/>
    <dgm:cxn modelId="{1560A05D-1CA1-4A24-BD7B-1535FDC0DA1A}" type="presParOf" srcId="{D02BDBA8-CAFD-44D5-8990-9A7EE0EB175C}" destId="{EE53F0BC-7814-4C3B-9967-643FAD9F64F4}" srcOrd="3" destOrd="0" presId="urn:microsoft.com/office/officeart/2008/layout/LinedList"/>
    <dgm:cxn modelId="{C8A8FE0C-FCBA-45F1-BEA0-0FD1A7C8A07F}" type="presParOf" srcId="{EE53F0BC-7814-4C3B-9967-643FAD9F64F4}" destId="{F8DF4188-EC8F-4D6A-80EB-82B7BA047614}" srcOrd="0" destOrd="0" presId="urn:microsoft.com/office/officeart/2008/layout/LinedList"/>
    <dgm:cxn modelId="{877A58DC-3D5E-4A3F-9673-0267B5105344}" type="presParOf" srcId="{EE53F0BC-7814-4C3B-9967-643FAD9F64F4}" destId="{578517BB-EF54-4336-B623-91E99BD19C00}" srcOrd="1" destOrd="0" presId="urn:microsoft.com/office/officeart/2008/layout/LinedList"/>
    <dgm:cxn modelId="{E2A5FFF0-691C-4C39-B822-9AF97C578B07}" type="presParOf" srcId="{D02BDBA8-CAFD-44D5-8990-9A7EE0EB175C}" destId="{F95499EC-35C7-48D1-B338-84198F68C692}" srcOrd="4" destOrd="0" presId="urn:microsoft.com/office/officeart/2008/layout/LinedList"/>
    <dgm:cxn modelId="{49F6BB92-6D3C-47B0-9D15-75A310F2A8AA}" type="presParOf" srcId="{D02BDBA8-CAFD-44D5-8990-9A7EE0EB175C}" destId="{B00F20D8-BCF6-404A-BD33-0DBB8F39B028}" srcOrd="5" destOrd="0" presId="urn:microsoft.com/office/officeart/2008/layout/LinedList"/>
    <dgm:cxn modelId="{65125DB8-ADEE-45B2-BABA-6B77C383C843}" type="presParOf" srcId="{B00F20D8-BCF6-404A-BD33-0DBB8F39B028}" destId="{9BA8CCD7-FF56-46EF-9CAE-5AA5CCEEF631}" srcOrd="0" destOrd="0" presId="urn:microsoft.com/office/officeart/2008/layout/LinedList"/>
    <dgm:cxn modelId="{6E903AB2-D09E-429D-9221-1A0376148EBE}" type="presParOf" srcId="{B00F20D8-BCF6-404A-BD33-0DBB8F39B028}" destId="{CF356506-D0B5-42EB-B683-DE9343DEE645}" srcOrd="1" destOrd="0" presId="urn:microsoft.com/office/officeart/2008/layout/LinedList"/>
    <dgm:cxn modelId="{EE93DA8F-D91A-4508-A936-4EFE6607FA3D}" type="presParOf" srcId="{D02BDBA8-CAFD-44D5-8990-9A7EE0EB175C}" destId="{796456F9-3E53-4F66-81AB-692F2B9AF2D5}" srcOrd="6" destOrd="0" presId="urn:microsoft.com/office/officeart/2008/layout/LinedList"/>
    <dgm:cxn modelId="{62FAD7F5-5761-4065-89CF-FABB84623195}" type="presParOf" srcId="{D02BDBA8-CAFD-44D5-8990-9A7EE0EB175C}" destId="{F34F2BD6-4C35-47F0-BCB4-651898F25B63}" srcOrd="7" destOrd="0" presId="urn:microsoft.com/office/officeart/2008/layout/LinedList"/>
    <dgm:cxn modelId="{F6039248-4A6D-4022-9802-A9D5190B167E}" type="presParOf" srcId="{F34F2BD6-4C35-47F0-BCB4-651898F25B63}" destId="{BD2A2D6C-4E54-4F19-84FD-FFC2CFBEC19A}" srcOrd="0" destOrd="0" presId="urn:microsoft.com/office/officeart/2008/layout/LinedList"/>
    <dgm:cxn modelId="{93B6CAF6-7453-4FC0-879F-F47049C6430D}" type="presParOf" srcId="{F34F2BD6-4C35-47F0-BCB4-651898F25B63}" destId="{8F475C7B-E32E-4FEB-917C-CDD1DA9949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86C7C0-770E-46D2-8F2D-5EBCC5CC64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94A896-018F-467C-AEF2-375B1F4C571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Systém ochrany zdraví </a:t>
          </a:r>
          <a:endParaRPr lang="en-US"/>
        </a:p>
      </dgm:t>
    </dgm:pt>
    <dgm:pt modelId="{E0D49513-14A4-4D2A-BCFD-D3D5381D25FC}" type="parTrans" cxnId="{48F78CE9-AEA4-4153-8771-A2967B6B2DE0}">
      <dgm:prSet/>
      <dgm:spPr/>
      <dgm:t>
        <a:bodyPr/>
        <a:lstStyle/>
        <a:p>
          <a:endParaRPr lang="en-US"/>
        </a:p>
      </dgm:t>
    </dgm:pt>
    <dgm:pt modelId="{5C3D37B7-198C-4167-B0A2-8BAB9483E96A}" type="sibTrans" cxnId="{48F78CE9-AEA4-4153-8771-A2967B6B2DE0}">
      <dgm:prSet/>
      <dgm:spPr/>
      <dgm:t>
        <a:bodyPr/>
        <a:lstStyle/>
        <a:p>
          <a:endParaRPr lang="en-US"/>
        </a:p>
      </dgm:t>
    </dgm:pt>
    <dgm:pt modelId="{05C19F0A-8CB9-4A6B-9415-D697EFC68B2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a organizované činnosti, jejichž cíl je podpořit, ochránit nebo udržet zdraví (WHO)</a:t>
          </a:r>
          <a:r>
            <a:rPr lang="en-US" dirty="0"/>
            <a:t>.</a:t>
          </a:r>
          <a:r>
            <a:rPr lang="cs-CZ" dirty="0"/>
            <a:t> </a:t>
          </a:r>
          <a:endParaRPr lang="en-US" dirty="0"/>
        </a:p>
      </dgm:t>
    </dgm:pt>
    <dgm:pt modelId="{001B139D-1BA8-4000-84D1-B81E0D69BC36}" type="parTrans" cxnId="{70AAE8C0-940D-4A07-A17C-CC21D95BE21F}">
      <dgm:prSet/>
      <dgm:spPr/>
      <dgm:t>
        <a:bodyPr/>
        <a:lstStyle/>
        <a:p>
          <a:endParaRPr lang="en-US"/>
        </a:p>
      </dgm:t>
    </dgm:pt>
    <dgm:pt modelId="{750FF08F-3BEE-425A-AF91-6A71EF0503E4}" type="sibTrans" cxnId="{70AAE8C0-940D-4A07-A17C-CC21D95BE21F}">
      <dgm:prSet/>
      <dgm:spPr/>
      <dgm:t>
        <a:bodyPr/>
        <a:lstStyle/>
        <a:p>
          <a:endParaRPr lang="en-US"/>
        </a:p>
      </dgm:t>
    </dgm:pt>
    <dgm:pt modelId="{A406D4A7-26F8-4A58-BF85-AE05B587CE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Snaha o ovlivnění </a:t>
          </a:r>
          <a:r>
            <a:rPr lang="cs-CZ" b="1" dirty="0"/>
            <a:t>determinant zdraví </a:t>
          </a:r>
          <a:r>
            <a:rPr lang="cs-CZ" dirty="0"/>
            <a:t>a činnosti s přímým dopadem na </a:t>
          </a:r>
          <a:r>
            <a:rPr lang="cs-CZ" dirty="0" err="1"/>
            <a:t>zraví</a:t>
          </a:r>
          <a:endParaRPr lang="en-US" dirty="0"/>
        </a:p>
      </dgm:t>
    </dgm:pt>
    <dgm:pt modelId="{B6EB0F0C-C418-4F8C-9045-F26A2E202234}" type="parTrans" cxnId="{8F614568-3E2E-4CF7-B931-6196E2C3BB65}">
      <dgm:prSet/>
      <dgm:spPr/>
      <dgm:t>
        <a:bodyPr/>
        <a:lstStyle/>
        <a:p>
          <a:endParaRPr lang="en-US"/>
        </a:p>
      </dgm:t>
    </dgm:pt>
    <dgm:pt modelId="{1DA45570-81D3-49BE-81B0-8DADE33406C3}" type="sibTrans" cxnId="{8F614568-3E2E-4CF7-B931-6196E2C3BB65}">
      <dgm:prSet/>
      <dgm:spPr/>
      <dgm:t>
        <a:bodyPr/>
        <a:lstStyle/>
        <a:p>
          <a:endParaRPr lang="en-US"/>
        </a:p>
      </dgm:t>
    </dgm:pt>
    <dgm:pt modelId="{D14E9A30-5D99-4B41-A32F-98E2C94F30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Systém zdravotní péče (zdravotnictví)</a:t>
          </a:r>
          <a:endParaRPr lang="en-US"/>
        </a:p>
      </dgm:t>
    </dgm:pt>
    <dgm:pt modelId="{B2BFABF7-069D-4CCF-B74D-952CEF508529}" type="parTrans" cxnId="{6FC4932E-E18D-4016-9562-611A0AA6A1D6}">
      <dgm:prSet/>
      <dgm:spPr/>
      <dgm:t>
        <a:bodyPr/>
        <a:lstStyle/>
        <a:p>
          <a:endParaRPr lang="en-US"/>
        </a:p>
      </dgm:t>
    </dgm:pt>
    <dgm:pt modelId="{3A75E4BA-9BD6-4347-9359-33329E4BABD0}" type="sibTrans" cxnId="{6FC4932E-E18D-4016-9562-611A0AA6A1D6}">
      <dgm:prSet/>
      <dgm:spPr/>
      <dgm:t>
        <a:bodyPr/>
        <a:lstStyle/>
        <a:p>
          <a:endParaRPr lang="en-US"/>
        </a:p>
      </dgm:t>
    </dgm:pt>
    <dgm:pt modelId="{C3CC790F-50CF-4830-9B0A-FCCFBF6474F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/>
        </a:p>
      </dgm:t>
    </dgm:pt>
    <dgm:pt modelId="{7BEE5C95-35CD-44CB-BD9C-FDD9B3EBFECD}" type="parTrans" cxnId="{549000BA-313B-4956-B3B2-0801914AA1F4}">
      <dgm:prSet/>
      <dgm:spPr/>
      <dgm:t>
        <a:bodyPr/>
        <a:lstStyle/>
        <a:p>
          <a:endParaRPr lang="en-US"/>
        </a:p>
      </dgm:t>
    </dgm:pt>
    <dgm:pt modelId="{101BF96A-EE72-4D23-B032-D1496A6D49FA}" type="sibTrans" cxnId="{549000BA-313B-4956-B3B2-0801914AA1F4}">
      <dgm:prSet/>
      <dgm:spPr/>
      <dgm:t>
        <a:bodyPr/>
        <a:lstStyle/>
        <a:p>
          <a:endParaRPr lang="en-US"/>
        </a:p>
      </dgm:t>
    </dgm:pt>
    <dgm:pt modelId="{4F31B694-3798-4199-A941-89AE81DCFA6B}" type="pres">
      <dgm:prSet presAssocID="{0B86C7C0-770E-46D2-8F2D-5EBCC5CC64AE}" presName="root" presStyleCnt="0">
        <dgm:presLayoutVars>
          <dgm:dir/>
          <dgm:resizeHandles val="exact"/>
        </dgm:presLayoutVars>
      </dgm:prSet>
      <dgm:spPr/>
    </dgm:pt>
    <dgm:pt modelId="{B15B831E-5677-4FD3-9370-B6C39CC9E286}" type="pres">
      <dgm:prSet presAssocID="{B894A896-018F-467C-AEF2-375B1F4C5719}" presName="compNode" presStyleCnt="0"/>
      <dgm:spPr/>
    </dgm:pt>
    <dgm:pt modelId="{9FC063BB-7749-4BB9-B843-76D74DF5AED0}" type="pres">
      <dgm:prSet presAssocID="{B894A896-018F-467C-AEF2-375B1F4C5719}" presName="bgRect" presStyleLbl="bgShp" presStyleIdx="0" presStyleCnt="2"/>
      <dgm:spPr/>
    </dgm:pt>
    <dgm:pt modelId="{A4021321-4630-47DC-9C98-6808E603DDDE}" type="pres">
      <dgm:prSet presAssocID="{B894A896-018F-467C-AEF2-375B1F4C57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A0DA5C9A-D792-4087-8235-781303B5DD6D}" type="pres">
      <dgm:prSet presAssocID="{B894A896-018F-467C-AEF2-375B1F4C5719}" presName="spaceRect" presStyleCnt="0"/>
      <dgm:spPr/>
    </dgm:pt>
    <dgm:pt modelId="{E16FD01A-BA92-4CBD-81DA-D4D4635ACF4D}" type="pres">
      <dgm:prSet presAssocID="{B894A896-018F-467C-AEF2-375B1F4C5719}" presName="parTx" presStyleLbl="revTx" presStyleIdx="0" presStyleCnt="4">
        <dgm:presLayoutVars>
          <dgm:chMax val="0"/>
          <dgm:chPref val="0"/>
        </dgm:presLayoutVars>
      </dgm:prSet>
      <dgm:spPr/>
    </dgm:pt>
    <dgm:pt modelId="{56021EE5-5DBC-4236-996E-D9933967623B}" type="pres">
      <dgm:prSet presAssocID="{B894A896-018F-467C-AEF2-375B1F4C5719}" presName="desTx" presStyleLbl="revTx" presStyleIdx="1" presStyleCnt="4">
        <dgm:presLayoutVars/>
      </dgm:prSet>
      <dgm:spPr/>
    </dgm:pt>
    <dgm:pt modelId="{84BB46A2-7D93-492D-8B10-1BDC08D1DD88}" type="pres">
      <dgm:prSet presAssocID="{5C3D37B7-198C-4167-B0A2-8BAB9483E96A}" presName="sibTrans" presStyleCnt="0"/>
      <dgm:spPr/>
    </dgm:pt>
    <dgm:pt modelId="{62733018-4D98-4D0E-9735-E0290AD22CA8}" type="pres">
      <dgm:prSet presAssocID="{D14E9A30-5D99-4B41-A32F-98E2C94F3081}" presName="compNode" presStyleCnt="0"/>
      <dgm:spPr/>
    </dgm:pt>
    <dgm:pt modelId="{C383B6F4-41EC-47AC-8E8B-EC8C918803E1}" type="pres">
      <dgm:prSet presAssocID="{D14E9A30-5D99-4B41-A32F-98E2C94F3081}" presName="bgRect" presStyleLbl="bgShp" presStyleIdx="1" presStyleCnt="2"/>
      <dgm:spPr/>
    </dgm:pt>
    <dgm:pt modelId="{9A75A433-5AA4-4312-A6B8-CB1B2F9FD896}" type="pres">
      <dgm:prSet presAssocID="{D14E9A30-5D99-4B41-A32F-98E2C94F30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A4762F94-2F98-4EFD-A43D-58B15293C814}" type="pres">
      <dgm:prSet presAssocID="{D14E9A30-5D99-4B41-A32F-98E2C94F3081}" presName="spaceRect" presStyleCnt="0"/>
      <dgm:spPr/>
    </dgm:pt>
    <dgm:pt modelId="{36B681F3-433D-45D3-90F3-24BCC7C7D58C}" type="pres">
      <dgm:prSet presAssocID="{D14E9A30-5D99-4B41-A32F-98E2C94F3081}" presName="parTx" presStyleLbl="revTx" presStyleIdx="2" presStyleCnt="4">
        <dgm:presLayoutVars>
          <dgm:chMax val="0"/>
          <dgm:chPref val="0"/>
        </dgm:presLayoutVars>
      </dgm:prSet>
      <dgm:spPr/>
    </dgm:pt>
    <dgm:pt modelId="{3AAC356B-1D5C-40F1-9590-9E7086757750}" type="pres">
      <dgm:prSet presAssocID="{D14E9A30-5D99-4B41-A32F-98E2C94F3081}" presName="desTx" presStyleLbl="revTx" presStyleIdx="3" presStyleCnt="4">
        <dgm:presLayoutVars/>
      </dgm:prSet>
      <dgm:spPr/>
    </dgm:pt>
  </dgm:ptLst>
  <dgm:cxnLst>
    <dgm:cxn modelId="{6FC4932E-E18D-4016-9562-611A0AA6A1D6}" srcId="{0B86C7C0-770E-46D2-8F2D-5EBCC5CC64AE}" destId="{D14E9A30-5D99-4B41-A32F-98E2C94F3081}" srcOrd="1" destOrd="0" parTransId="{B2BFABF7-069D-4CCF-B74D-952CEF508529}" sibTransId="{3A75E4BA-9BD6-4347-9359-33329E4BABD0}"/>
    <dgm:cxn modelId="{E9EA242F-425F-447F-B4E7-11FF0569BA4F}" type="presOf" srcId="{05C19F0A-8CB9-4A6B-9415-D697EFC68B2D}" destId="{56021EE5-5DBC-4236-996E-D9933967623B}" srcOrd="0" destOrd="0" presId="urn:microsoft.com/office/officeart/2018/2/layout/IconVerticalSolidList"/>
    <dgm:cxn modelId="{0C809D30-9C3E-4AE2-AB86-A8A23AE3671A}" type="presOf" srcId="{A406D4A7-26F8-4A58-BF85-AE05B587CE61}" destId="{56021EE5-5DBC-4236-996E-D9933967623B}" srcOrd="0" destOrd="1" presId="urn:microsoft.com/office/officeart/2018/2/layout/IconVerticalSolidList"/>
    <dgm:cxn modelId="{398AAF60-D364-4E51-8B98-EFDB49659B23}" type="presOf" srcId="{C3CC790F-50CF-4830-9B0A-FCCFBF6474F3}" destId="{3AAC356B-1D5C-40F1-9590-9E7086757750}" srcOrd="0" destOrd="0" presId="urn:microsoft.com/office/officeart/2018/2/layout/IconVerticalSolidList"/>
    <dgm:cxn modelId="{8F614568-3E2E-4CF7-B931-6196E2C3BB65}" srcId="{B894A896-018F-467C-AEF2-375B1F4C5719}" destId="{A406D4A7-26F8-4A58-BF85-AE05B587CE61}" srcOrd="1" destOrd="0" parTransId="{B6EB0F0C-C418-4F8C-9045-F26A2E202234}" sibTransId="{1DA45570-81D3-49BE-81B0-8DADE33406C3}"/>
    <dgm:cxn modelId="{F668A490-5AF4-48AE-AC5B-B45B558534DD}" type="presOf" srcId="{D14E9A30-5D99-4B41-A32F-98E2C94F3081}" destId="{36B681F3-433D-45D3-90F3-24BCC7C7D58C}" srcOrd="0" destOrd="0" presId="urn:microsoft.com/office/officeart/2018/2/layout/IconVerticalSolidList"/>
    <dgm:cxn modelId="{8FD20B9C-456E-4807-AAB0-51EE9073E429}" type="presOf" srcId="{B894A896-018F-467C-AEF2-375B1F4C5719}" destId="{E16FD01A-BA92-4CBD-81DA-D4D4635ACF4D}" srcOrd="0" destOrd="0" presId="urn:microsoft.com/office/officeart/2018/2/layout/IconVerticalSolidList"/>
    <dgm:cxn modelId="{549000BA-313B-4956-B3B2-0801914AA1F4}" srcId="{D14E9A30-5D99-4B41-A32F-98E2C94F3081}" destId="{C3CC790F-50CF-4830-9B0A-FCCFBF6474F3}" srcOrd="0" destOrd="0" parTransId="{7BEE5C95-35CD-44CB-BD9C-FDD9B3EBFECD}" sibTransId="{101BF96A-EE72-4D23-B032-D1496A6D49FA}"/>
    <dgm:cxn modelId="{F75515BF-6E94-41F7-988A-A10560B3E82E}" type="presOf" srcId="{0B86C7C0-770E-46D2-8F2D-5EBCC5CC64AE}" destId="{4F31B694-3798-4199-A941-89AE81DCFA6B}" srcOrd="0" destOrd="0" presId="urn:microsoft.com/office/officeart/2018/2/layout/IconVerticalSolidList"/>
    <dgm:cxn modelId="{70AAE8C0-940D-4A07-A17C-CC21D95BE21F}" srcId="{B894A896-018F-467C-AEF2-375B1F4C5719}" destId="{05C19F0A-8CB9-4A6B-9415-D697EFC68B2D}" srcOrd="0" destOrd="0" parTransId="{001B139D-1BA8-4000-84D1-B81E0D69BC36}" sibTransId="{750FF08F-3BEE-425A-AF91-6A71EF0503E4}"/>
    <dgm:cxn modelId="{48F78CE9-AEA4-4153-8771-A2967B6B2DE0}" srcId="{0B86C7C0-770E-46D2-8F2D-5EBCC5CC64AE}" destId="{B894A896-018F-467C-AEF2-375B1F4C5719}" srcOrd="0" destOrd="0" parTransId="{E0D49513-14A4-4D2A-BCFD-D3D5381D25FC}" sibTransId="{5C3D37B7-198C-4167-B0A2-8BAB9483E96A}"/>
    <dgm:cxn modelId="{FFBD14B2-BC00-47ED-B3D1-44B4B8995E6A}" type="presParOf" srcId="{4F31B694-3798-4199-A941-89AE81DCFA6B}" destId="{B15B831E-5677-4FD3-9370-B6C39CC9E286}" srcOrd="0" destOrd="0" presId="urn:microsoft.com/office/officeart/2018/2/layout/IconVerticalSolidList"/>
    <dgm:cxn modelId="{E70F9F6F-0DE3-4718-B672-6CAFE5677966}" type="presParOf" srcId="{B15B831E-5677-4FD3-9370-B6C39CC9E286}" destId="{9FC063BB-7749-4BB9-B843-76D74DF5AED0}" srcOrd="0" destOrd="0" presId="urn:microsoft.com/office/officeart/2018/2/layout/IconVerticalSolidList"/>
    <dgm:cxn modelId="{6ECB1317-AE2A-489E-9C6C-7B2D9ED62A28}" type="presParOf" srcId="{B15B831E-5677-4FD3-9370-B6C39CC9E286}" destId="{A4021321-4630-47DC-9C98-6808E603DDDE}" srcOrd="1" destOrd="0" presId="urn:microsoft.com/office/officeart/2018/2/layout/IconVerticalSolidList"/>
    <dgm:cxn modelId="{2FD15FEE-3F87-4FF7-A3CE-1CDBF8DAEF2E}" type="presParOf" srcId="{B15B831E-5677-4FD3-9370-B6C39CC9E286}" destId="{A0DA5C9A-D792-4087-8235-781303B5DD6D}" srcOrd="2" destOrd="0" presId="urn:microsoft.com/office/officeart/2018/2/layout/IconVerticalSolidList"/>
    <dgm:cxn modelId="{1386F9FC-458B-43BD-B1CA-FC8C3B4F3F75}" type="presParOf" srcId="{B15B831E-5677-4FD3-9370-B6C39CC9E286}" destId="{E16FD01A-BA92-4CBD-81DA-D4D4635ACF4D}" srcOrd="3" destOrd="0" presId="urn:microsoft.com/office/officeart/2018/2/layout/IconVerticalSolidList"/>
    <dgm:cxn modelId="{358BCE6D-A01F-4D15-B344-F543D197CCCF}" type="presParOf" srcId="{B15B831E-5677-4FD3-9370-B6C39CC9E286}" destId="{56021EE5-5DBC-4236-996E-D9933967623B}" srcOrd="4" destOrd="0" presId="urn:microsoft.com/office/officeart/2018/2/layout/IconVerticalSolidList"/>
    <dgm:cxn modelId="{ACEF7D01-E133-4BD5-845F-5C230D90A7F0}" type="presParOf" srcId="{4F31B694-3798-4199-A941-89AE81DCFA6B}" destId="{84BB46A2-7D93-492D-8B10-1BDC08D1DD88}" srcOrd="1" destOrd="0" presId="urn:microsoft.com/office/officeart/2018/2/layout/IconVerticalSolidList"/>
    <dgm:cxn modelId="{8DB340EF-B8F9-4082-BC13-0493E1CC6F3E}" type="presParOf" srcId="{4F31B694-3798-4199-A941-89AE81DCFA6B}" destId="{62733018-4D98-4D0E-9735-E0290AD22CA8}" srcOrd="2" destOrd="0" presId="urn:microsoft.com/office/officeart/2018/2/layout/IconVerticalSolidList"/>
    <dgm:cxn modelId="{C42298F7-B290-431C-B6C0-3D5A9F0948B9}" type="presParOf" srcId="{62733018-4D98-4D0E-9735-E0290AD22CA8}" destId="{C383B6F4-41EC-47AC-8E8B-EC8C918803E1}" srcOrd="0" destOrd="0" presId="urn:microsoft.com/office/officeart/2018/2/layout/IconVerticalSolidList"/>
    <dgm:cxn modelId="{A2805AB5-AE7E-4611-BBA8-304D236C835F}" type="presParOf" srcId="{62733018-4D98-4D0E-9735-E0290AD22CA8}" destId="{9A75A433-5AA4-4312-A6B8-CB1B2F9FD896}" srcOrd="1" destOrd="0" presId="urn:microsoft.com/office/officeart/2018/2/layout/IconVerticalSolidList"/>
    <dgm:cxn modelId="{7452F7C0-B654-4D84-94F0-1B87B54DEAD7}" type="presParOf" srcId="{62733018-4D98-4D0E-9735-E0290AD22CA8}" destId="{A4762F94-2F98-4EFD-A43D-58B15293C814}" srcOrd="2" destOrd="0" presId="urn:microsoft.com/office/officeart/2018/2/layout/IconVerticalSolidList"/>
    <dgm:cxn modelId="{439C3F53-959D-485F-B039-813F3977A2E7}" type="presParOf" srcId="{62733018-4D98-4D0E-9735-E0290AD22CA8}" destId="{36B681F3-433D-45D3-90F3-24BCC7C7D58C}" srcOrd="3" destOrd="0" presId="urn:microsoft.com/office/officeart/2018/2/layout/IconVerticalSolidList"/>
    <dgm:cxn modelId="{BD752131-D694-43B8-BFA6-51F793D9AF88}" type="presParOf" srcId="{62733018-4D98-4D0E-9735-E0290AD22CA8}" destId="{3AAC356B-1D5C-40F1-9590-9E708675775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8D2A45-A27A-42E0-A0FD-4C0CBE967C3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6C0F50F-D6F1-4B6A-8181-3E79CEFF1048}">
      <dgm:prSet/>
      <dgm:spPr/>
      <dgm:t>
        <a:bodyPr/>
        <a:lstStyle/>
        <a:p>
          <a:pPr>
            <a:defRPr b="1"/>
          </a:pPr>
          <a:r>
            <a:rPr lang="cs-CZ"/>
            <a:t>Primární péče</a:t>
          </a:r>
          <a:endParaRPr lang="en-US"/>
        </a:p>
      </dgm:t>
    </dgm:pt>
    <dgm:pt modelId="{2316F0A9-8F00-459D-A37E-E9F3265B17BC}" type="parTrans" cxnId="{24B0CE6F-CC4C-4DC8-A69C-5A58B6E98995}">
      <dgm:prSet/>
      <dgm:spPr/>
      <dgm:t>
        <a:bodyPr/>
        <a:lstStyle/>
        <a:p>
          <a:endParaRPr lang="en-US"/>
        </a:p>
      </dgm:t>
    </dgm:pt>
    <dgm:pt modelId="{57333025-73AC-44B3-8C45-EEFC0B45B260}" type="sibTrans" cxnId="{24B0CE6F-CC4C-4DC8-A69C-5A58B6E98995}">
      <dgm:prSet/>
      <dgm:spPr/>
      <dgm:t>
        <a:bodyPr/>
        <a:lstStyle/>
        <a:p>
          <a:endParaRPr lang="en-US"/>
        </a:p>
      </dgm:t>
    </dgm:pt>
    <dgm:pt modelId="{5CB53B47-DBC8-4251-B772-0B2A9BED272A}">
      <dgm:prSet/>
      <dgm:spPr/>
      <dgm:t>
        <a:bodyPr/>
        <a:lstStyle/>
        <a:p>
          <a:r>
            <a:rPr lang="cs-CZ"/>
            <a:t>Základní péče, založená na návštěvách a vyšetřeních </a:t>
          </a:r>
          <a:endParaRPr lang="en-US"/>
        </a:p>
      </dgm:t>
    </dgm:pt>
    <dgm:pt modelId="{B20AECFA-9FB8-4839-9B69-A495DE7F82E7}" type="parTrans" cxnId="{B82BC75C-D03A-4711-82A4-8621C75816B5}">
      <dgm:prSet/>
      <dgm:spPr/>
      <dgm:t>
        <a:bodyPr/>
        <a:lstStyle/>
        <a:p>
          <a:endParaRPr lang="en-US"/>
        </a:p>
      </dgm:t>
    </dgm:pt>
    <dgm:pt modelId="{A1C06BD2-70E6-419E-8F8B-2380A7642B38}" type="sibTrans" cxnId="{B82BC75C-D03A-4711-82A4-8621C75816B5}">
      <dgm:prSet/>
      <dgm:spPr/>
      <dgm:t>
        <a:bodyPr/>
        <a:lstStyle/>
        <a:p>
          <a:endParaRPr lang="en-US"/>
        </a:p>
      </dgm:t>
    </dgm:pt>
    <dgm:pt modelId="{33BC6E9C-E94A-43DD-A978-DE22E5106DBA}">
      <dgm:prSet/>
      <dgm:spPr/>
      <dgm:t>
        <a:bodyPr/>
        <a:lstStyle/>
        <a:p>
          <a:pPr>
            <a:defRPr b="1"/>
          </a:pPr>
          <a:r>
            <a:rPr lang="cs-CZ"/>
            <a:t>Sekundární péče</a:t>
          </a:r>
          <a:endParaRPr lang="en-US"/>
        </a:p>
      </dgm:t>
    </dgm:pt>
    <dgm:pt modelId="{C94A499C-2A2F-4C65-93D2-AD45E4BE4987}" type="parTrans" cxnId="{1B69759A-2F93-48D3-8FAF-8B307AFF05E7}">
      <dgm:prSet/>
      <dgm:spPr/>
      <dgm:t>
        <a:bodyPr/>
        <a:lstStyle/>
        <a:p>
          <a:endParaRPr lang="en-US"/>
        </a:p>
      </dgm:t>
    </dgm:pt>
    <dgm:pt modelId="{4F866E2A-22C1-4DDC-90A5-DB13377AF358}" type="sibTrans" cxnId="{1B69759A-2F93-48D3-8FAF-8B307AFF05E7}">
      <dgm:prSet/>
      <dgm:spPr/>
      <dgm:t>
        <a:bodyPr/>
        <a:lstStyle/>
        <a:p>
          <a:endParaRPr lang="en-US"/>
        </a:p>
      </dgm:t>
    </dgm:pt>
    <dgm:pt modelId="{2A4D5A49-F027-46F2-9B4F-0D2D3A64BB09}">
      <dgm:prSet/>
      <dgm:spPr/>
      <dgm:t>
        <a:bodyPr/>
        <a:lstStyle/>
        <a:p>
          <a:r>
            <a:rPr lang="cs-CZ"/>
            <a:t>Akutní péče a krátkodobé hospitalizace </a:t>
          </a:r>
          <a:endParaRPr lang="en-US"/>
        </a:p>
      </dgm:t>
    </dgm:pt>
    <dgm:pt modelId="{4C876F9E-6919-4F52-B7B8-548E71D010A3}" type="parTrans" cxnId="{F57AB55F-6ABF-435F-AE96-4D99EF45D3B8}">
      <dgm:prSet/>
      <dgm:spPr/>
      <dgm:t>
        <a:bodyPr/>
        <a:lstStyle/>
        <a:p>
          <a:endParaRPr lang="en-US"/>
        </a:p>
      </dgm:t>
    </dgm:pt>
    <dgm:pt modelId="{80158FA7-F3D9-4D14-A650-9459A90650BB}" type="sibTrans" cxnId="{F57AB55F-6ABF-435F-AE96-4D99EF45D3B8}">
      <dgm:prSet/>
      <dgm:spPr/>
      <dgm:t>
        <a:bodyPr/>
        <a:lstStyle/>
        <a:p>
          <a:endParaRPr lang="en-US"/>
        </a:p>
      </dgm:t>
    </dgm:pt>
    <dgm:pt modelId="{8AAB7E69-7744-43C7-A487-D2F0BB578B95}">
      <dgm:prSet/>
      <dgm:spPr/>
      <dgm:t>
        <a:bodyPr/>
        <a:lstStyle/>
        <a:p>
          <a:pPr>
            <a:defRPr b="1"/>
          </a:pPr>
          <a:r>
            <a:rPr lang="cs-CZ"/>
            <a:t>Terciální péče </a:t>
          </a:r>
          <a:endParaRPr lang="en-US"/>
        </a:p>
      </dgm:t>
    </dgm:pt>
    <dgm:pt modelId="{E759464A-7C99-4344-95AF-CF80CFBFDD7C}" type="parTrans" cxnId="{DAA964EE-7D43-4C57-8FE1-5DEAE5546845}">
      <dgm:prSet/>
      <dgm:spPr/>
      <dgm:t>
        <a:bodyPr/>
        <a:lstStyle/>
        <a:p>
          <a:endParaRPr lang="en-US"/>
        </a:p>
      </dgm:t>
    </dgm:pt>
    <dgm:pt modelId="{004498AB-2A82-48F4-8207-804E4E9E8F11}" type="sibTrans" cxnId="{DAA964EE-7D43-4C57-8FE1-5DEAE5546845}">
      <dgm:prSet/>
      <dgm:spPr/>
      <dgm:t>
        <a:bodyPr/>
        <a:lstStyle/>
        <a:p>
          <a:endParaRPr lang="en-US"/>
        </a:p>
      </dgm:t>
    </dgm:pt>
    <dgm:pt modelId="{538930DF-1CE0-4876-916B-88095642973A}">
      <dgm:prSet/>
      <dgm:spPr/>
      <dgm:t>
        <a:bodyPr/>
        <a:lstStyle/>
        <a:p>
          <a:r>
            <a:rPr lang="cs-CZ"/>
            <a:t>Vysoce specializovaná péče</a:t>
          </a:r>
          <a:endParaRPr lang="en-US"/>
        </a:p>
      </dgm:t>
    </dgm:pt>
    <dgm:pt modelId="{3AEA8201-94EB-4AB0-ACEB-9660055E5BB9}" type="parTrans" cxnId="{72F35508-FD15-4043-8AD1-36B67AADCC80}">
      <dgm:prSet/>
      <dgm:spPr/>
      <dgm:t>
        <a:bodyPr/>
        <a:lstStyle/>
        <a:p>
          <a:endParaRPr lang="en-US"/>
        </a:p>
      </dgm:t>
    </dgm:pt>
    <dgm:pt modelId="{3DCE2E01-B8AC-44C0-9613-6639B58C8517}" type="sibTrans" cxnId="{72F35508-FD15-4043-8AD1-36B67AADCC80}">
      <dgm:prSet/>
      <dgm:spPr/>
      <dgm:t>
        <a:bodyPr/>
        <a:lstStyle/>
        <a:p>
          <a:endParaRPr lang="en-US"/>
        </a:p>
      </dgm:t>
    </dgm:pt>
    <dgm:pt modelId="{7E2D0C65-5046-48AB-A2D7-490679281DF6}">
      <dgm:prSet/>
      <dgm:spPr/>
      <dgm:t>
        <a:bodyPr/>
        <a:lstStyle/>
        <a:p>
          <a:pPr>
            <a:defRPr b="1"/>
          </a:pPr>
          <a:r>
            <a:rPr lang="cs-CZ"/>
            <a:t>Komunitní péče*</a:t>
          </a:r>
          <a:endParaRPr lang="en-US"/>
        </a:p>
      </dgm:t>
    </dgm:pt>
    <dgm:pt modelId="{C35E62E7-EF75-4C90-9DA0-289F69C2F922}" type="parTrans" cxnId="{466133F4-4778-45A3-A7CA-C2277C164FA0}">
      <dgm:prSet/>
      <dgm:spPr/>
      <dgm:t>
        <a:bodyPr/>
        <a:lstStyle/>
        <a:p>
          <a:endParaRPr lang="en-US"/>
        </a:p>
      </dgm:t>
    </dgm:pt>
    <dgm:pt modelId="{1FFC84F1-C412-4410-A405-84AD84732A1E}" type="sibTrans" cxnId="{466133F4-4778-45A3-A7CA-C2277C164FA0}">
      <dgm:prSet/>
      <dgm:spPr/>
      <dgm:t>
        <a:bodyPr/>
        <a:lstStyle/>
        <a:p>
          <a:endParaRPr lang="en-US"/>
        </a:p>
      </dgm:t>
    </dgm:pt>
    <dgm:pt modelId="{8DCBCFA8-9611-44F1-BFED-8EC2682BF232}">
      <dgm:prSet/>
      <dgm:spPr/>
      <dgm:t>
        <a:bodyPr/>
        <a:lstStyle/>
        <a:p>
          <a:r>
            <a:rPr lang="cs-CZ"/>
            <a:t>Prevence, vlastní sociální prostředí, Často považovaná za součást primární péče</a:t>
          </a:r>
          <a:endParaRPr lang="en-US"/>
        </a:p>
      </dgm:t>
    </dgm:pt>
    <dgm:pt modelId="{C1E849AD-5782-4FCE-A2FB-32BA577861EA}" type="parTrans" cxnId="{0698197B-4735-469A-99CB-AD26D0D545B4}">
      <dgm:prSet/>
      <dgm:spPr/>
      <dgm:t>
        <a:bodyPr/>
        <a:lstStyle/>
        <a:p>
          <a:endParaRPr lang="en-US"/>
        </a:p>
      </dgm:t>
    </dgm:pt>
    <dgm:pt modelId="{9BC6EB0A-C376-499C-91EF-BB7433C3F82F}" type="sibTrans" cxnId="{0698197B-4735-469A-99CB-AD26D0D545B4}">
      <dgm:prSet/>
      <dgm:spPr/>
      <dgm:t>
        <a:bodyPr/>
        <a:lstStyle/>
        <a:p>
          <a:endParaRPr lang="en-US"/>
        </a:p>
      </dgm:t>
    </dgm:pt>
    <dgm:pt modelId="{A9861180-844A-48ED-99F3-E68012FE5465}" type="pres">
      <dgm:prSet presAssocID="{128D2A45-A27A-42E0-A0FD-4C0CBE967C3A}" presName="root" presStyleCnt="0">
        <dgm:presLayoutVars>
          <dgm:dir/>
          <dgm:resizeHandles val="exact"/>
        </dgm:presLayoutVars>
      </dgm:prSet>
      <dgm:spPr/>
    </dgm:pt>
    <dgm:pt modelId="{A00C56FC-1FDD-4D99-B35C-0DFF6D9C8EBA}" type="pres">
      <dgm:prSet presAssocID="{36C0F50F-D6F1-4B6A-8181-3E79CEFF1048}" presName="compNode" presStyleCnt="0"/>
      <dgm:spPr/>
    </dgm:pt>
    <dgm:pt modelId="{020F26B2-95D4-4073-A173-A83E55A0D197}" type="pres">
      <dgm:prSet presAssocID="{36C0F50F-D6F1-4B6A-8181-3E79CEFF10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851133ED-6B09-4714-BB4E-A67CAD6FDE22}" type="pres">
      <dgm:prSet presAssocID="{36C0F50F-D6F1-4B6A-8181-3E79CEFF1048}" presName="iconSpace" presStyleCnt="0"/>
      <dgm:spPr/>
    </dgm:pt>
    <dgm:pt modelId="{06F8CA8F-B551-4532-ABA2-2BD45361E1C0}" type="pres">
      <dgm:prSet presAssocID="{36C0F50F-D6F1-4B6A-8181-3E79CEFF1048}" presName="parTx" presStyleLbl="revTx" presStyleIdx="0" presStyleCnt="8">
        <dgm:presLayoutVars>
          <dgm:chMax val="0"/>
          <dgm:chPref val="0"/>
        </dgm:presLayoutVars>
      </dgm:prSet>
      <dgm:spPr/>
    </dgm:pt>
    <dgm:pt modelId="{D19FFAFC-2DF0-4266-BBB6-112A4BF0D3E3}" type="pres">
      <dgm:prSet presAssocID="{36C0F50F-D6F1-4B6A-8181-3E79CEFF1048}" presName="txSpace" presStyleCnt="0"/>
      <dgm:spPr/>
    </dgm:pt>
    <dgm:pt modelId="{1E863B1A-7B5C-45D6-A45D-1718239777C1}" type="pres">
      <dgm:prSet presAssocID="{36C0F50F-D6F1-4B6A-8181-3E79CEFF1048}" presName="desTx" presStyleLbl="revTx" presStyleIdx="1" presStyleCnt="8">
        <dgm:presLayoutVars/>
      </dgm:prSet>
      <dgm:spPr/>
    </dgm:pt>
    <dgm:pt modelId="{90485086-F733-48C1-BF82-92108CBD6640}" type="pres">
      <dgm:prSet presAssocID="{57333025-73AC-44B3-8C45-EEFC0B45B260}" presName="sibTrans" presStyleCnt="0"/>
      <dgm:spPr/>
    </dgm:pt>
    <dgm:pt modelId="{0EBEE5C4-C891-4FF4-B82B-46184093F892}" type="pres">
      <dgm:prSet presAssocID="{33BC6E9C-E94A-43DD-A978-DE22E5106DBA}" presName="compNode" presStyleCnt="0"/>
      <dgm:spPr/>
    </dgm:pt>
    <dgm:pt modelId="{3BB37070-8F62-455A-843C-3F28F102584A}" type="pres">
      <dgm:prSet presAssocID="{33BC6E9C-E94A-43DD-A978-DE22E5106D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89F9E5C-A874-4A6C-8D06-7183BDBFAB0C}" type="pres">
      <dgm:prSet presAssocID="{33BC6E9C-E94A-43DD-A978-DE22E5106DBA}" presName="iconSpace" presStyleCnt="0"/>
      <dgm:spPr/>
    </dgm:pt>
    <dgm:pt modelId="{D937A426-DA98-4BA4-934C-7C54EA81DCEA}" type="pres">
      <dgm:prSet presAssocID="{33BC6E9C-E94A-43DD-A978-DE22E5106DBA}" presName="parTx" presStyleLbl="revTx" presStyleIdx="2" presStyleCnt="8">
        <dgm:presLayoutVars>
          <dgm:chMax val="0"/>
          <dgm:chPref val="0"/>
        </dgm:presLayoutVars>
      </dgm:prSet>
      <dgm:spPr/>
    </dgm:pt>
    <dgm:pt modelId="{D6087875-148A-40D2-B0DC-20F2B5BD0FF3}" type="pres">
      <dgm:prSet presAssocID="{33BC6E9C-E94A-43DD-A978-DE22E5106DBA}" presName="txSpace" presStyleCnt="0"/>
      <dgm:spPr/>
    </dgm:pt>
    <dgm:pt modelId="{F0371F0D-2586-4759-9AA1-463504292D0F}" type="pres">
      <dgm:prSet presAssocID="{33BC6E9C-E94A-43DD-A978-DE22E5106DBA}" presName="desTx" presStyleLbl="revTx" presStyleIdx="3" presStyleCnt="8">
        <dgm:presLayoutVars/>
      </dgm:prSet>
      <dgm:spPr/>
    </dgm:pt>
    <dgm:pt modelId="{367157D9-58A5-4C39-BD4E-CC0D9EDD21E9}" type="pres">
      <dgm:prSet presAssocID="{4F866E2A-22C1-4DDC-90A5-DB13377AF358}" presName="sibTrans" presStyleCnt="0"/>
      <dgm:spPr/>
    </dgm:pt>
    <dgm:pt modelId="{536E0E59-9E61-4F46-937A-9F2550820D92}" type="pres">
      <dgm:prSet presAssocID="{8AAB7E69-7744-43C7-A487-D2F0BB578B95}" presName="compNode" presStyleCnt="0"/>
      <dgm:spPr/>
    </dgm:pt>
    <dgm:pt modelId="{D2329A80-7D66-40F9-AC90-C09183A07D52}" type="pres">
      <dgm:prSet presAssocID="{8AAB7E69-7744-43C7-A487-D2F0BB578B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rdce"/>
        </a:ext>
      </dgm:extLst>
    </dgm:pt>
    <dgm:pt modelId="{ABF9E365-3282-47DE-B798-D52802DFAA2E}" type="pres">
      <dgm:prSet presAssocID="{8AAB7E69-7744-43C7-A487-D2F0BB578B95}" presName="iconSpace" presStyleCnt="0"/>
      <dgm:spPr/>
    </dgm:pt>
    <dgm:pt modelId="{D1F0424D-C8D5-4FD7-8013-2392E223610B}" type="pres">
      <dgm:prSet presAssocID="{8AAB7E69-7744-43C7-A487-D2F0BB578B95}" presName="parTx" presStyleLbl="revTx" presStyleIdx="4" presStyleCnt="8">
        <dgm:presLayoutVars>
          <dgm:chMax val="0"/>
          <dgm:chPref val="0"/>
        </dgm:presLayoutVars>
      </dgm:prSet>
      <dgm:spPr/>
    </dgm:pt>
    <dgm:pt modelId="{499D014A-0FDB-41BF-BCA2-432E6F165490}" type="pres">
      <dgm:prSet presAssocID="{8AAB7E69-7744-43C7-A487-D2F0BB578B95}" presName="txSpace" presStyleCnt="0"/>
      <dgm:spPr/>
    </dgm:pt>
    <dgm:pt modelId="{77CAD7C5-5F89-420C-8D5B-DD7076222C69}" type="pres">
      <dgm:prSet presAssocID="{8AAB7E69-7744-43C7-A487-D2F0BB578B95}" presName="desTx" presStyleLbl="revTx" presStyleIdx="5" presStyleCnt="8">
        <dgm:presLayoutVars/>
      </dgm:prSet>
      <dgm:spPr/>
    </dgm:pt>
    <dgm:pt modelId="{DF6FCD23-5CF1-4B0B-B6F1-E6F068BD0E23}" type="pres">
      <dgm:prSet presAssocID="{004498AB-2A82-48F4-8207-804E4E9E8F11}" presName="sibTrans" presStyleCnt="0"/>
      <dgm:spPr/>
    </dgm:pt>
    <dgm:pt modelId="{85AAE754-8A7D-4616-A48A-1E7301CEFB8F}" type="pres">
      <dgm:prSet presAssocID="{7E2D0C65-5046-48AB-A2D7-490679281DF6}" presName="compNode" presStyleCnt="0"/>
      <dgm:spPr/>
    </dgm:pt>
    <dgm:pt modelId="{B980F645-2BB7-4455-B9DF-3D20D561D033}" type="pres">
      <dgm:prSet presAssocID="{7E2D0C65-5046-48AB-A2D7-490679281D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826FF755-D631-42C8-94D9-C5434EB2BD70}" type="pres">
      <dgm:prSet presAssocID="{7E2D0C65-5046-48AB-A2D7-490679281DF6}" presName="iconSpace" presStyleCnt="0"/>
      <dgm:spPr/>
    </dgm:pt>
    <dgm:pt modelId="{771E155B-4D51-4910-9044-654C30BE6303}" type="pres">
      <dgm:prSet presAssocID="{7E2D0C65-5046-48AB-A2D7-490679281DF6}" presName="parTx" presStyleLbl="revTx" presStyleIdx="6" presStyleCnt="8">
        <dgm:presLayoutVars>
          <dgm:chMax val="0"/>
          <dgm:chPref val="0"/>
        </dgm:presLayoutVars>
      </dgm:prSet>
      <dgm:spPr/>
    </dgm:pt>
    <dgm:pt modelId="{AF109501-7717-485E-945C-8CE5F7B4D1CE}" type="pres">
      <dgm:prSet presAssocID="{7E2D0C65-5046-48AB-A2D7-490679281DF6}" presName="txSpace" presStyleCnt="0"/>
      <dgm:spPr/>
    </dgm:pt>
    <dgm:pt modelId="{64CF75A5-F509-4C3A-BD80-8F43BA403D06}" type="pres">
      <dgm:prSet presAssocID="{7E2D0C65-5046-48AB-A2D7-490679281DF6}" presName="desTx" presStyleLbl="revTx" presStyleIdx="7" presStyleCnt="8">
        <dgm:presLayoutVars/>
      </dgm:prSet>
      <dgm:spPr/>
    </dgm:pt>
  </dgm:ptLst>
  <dgm:cxnLst>
    <dgm:cxn modelId="{72F35508-FD15-4043-8AD1-36B67AADCC80}" srcId="{8AAB7E69-7744-43C7-A487-D2F0BB578B95}" destId="{538930DF-1CE0-4876-916B-88095642973A}" srcOrd="0" destOrd="0" parTransId="{3AEA8201-94EB-4AB0-ACEB-9660055E5BB9}" sibTransId="{3DCE2E01-B8AC-44C0-9613-6639B58C8517}"/>
    <dgm:cxn modelId="{42AFD730-A51E-4780-97CE-D8271234CE67}" type="presOf" srcId="{8AAB7E69-7744-43C7-A487-D2F0BB578B95}" destId="{D1F0424D-C8D5-4FD7-8013-2392E223610B}" srcOrd="0" destOrd="0" presId="urn:microsoft.com/office/officeart/2018/2/layout/IconLabelDescriptionList"/>
    <dgm:cxn modelId="{B82BC75C-D03A-4711-82A4-8621C75816B5}" srcId="{36C0F50F-D6F1-4B6A-8181-3E79CEFF1048}" destId="{5CB53B47-DBC8-4251-B772-0B2A9BED272A}" srcOrd="0" destOrd="0" parTransId="{B20AECFA-9FB8-4839-9B69-A495DE7F82E7}" sibTransId="{A1C06BD2-70E6-419E-8F8B-2380A7642B38}"/>
    <dgm:cxn modelId="{F57AB55F-6ABF-435F-AE96-4D99EF45D3B8}" srcId="{33BC6E9C-E94A-43DD-A978-DE22E5106DBA}" destId="{2A4D5A49-F027-46F2-9B4F-0D2D3A64BB09}" srcOrd="0" destOrd="0" parTransId="{4C876F9E-6919-4F52-B7B8-548E71D010A3}" sibTransId="{80158FA7-F3D9-4D14-A650-9459A90650BB}"/>
    <dgm:cxn modelId="{E079CA42-4AE1-410F-BA49-350D90C5B59D}" type="presOf" srcId="{5CB53B47-DBC8-4251-B772-0B2A9BED272A}" destId="{1E863B1A-7B5C-45D6-A45D-1718239777C1}" srcOrd="0" destOrd="0" presId="urn:microsoft.com/office/officeart/2018/2/layout/IconLabelDescriptionList"/>
    <dgm:cxn modelId="{E690816A-8EEB-4593-81F3-B1DD912A4212}" type="presOf" srcId="{33BC6E9C-E94A-43DD-A978-DE22E5106DBA}" destId="{D937A426-DA98-4BA4-934C-7C54EA81DCEA}" srcOrd="0" destOrd="0" presId="urn:microsoft.com/office/officeart/2018/2/layout/IconLabelDescriptionList"/>
    <dgm:cxn modelId="{24B0CE6F-CC4C-4DC8-A69C-5A58B6E98995}" srcId="{128D2A45-A27A-42E0-A0FD-4C0CBE967C3A}" destId="{36C0F50F-D6F1-4B6A-8181-3E79CEFF1048}" srcOrd="0" destOrd="0" parTransId="{2316F0A9-8F00-459D-A37E-E9F3265B17BC}" sibTransId="{57333025-73AC-44B3-8C45-EEFC0B45B260}"/>
    <dgm:cxn modelId="{0698197B-4735-469A-99CB-AD26D0D545B4}" srcId="{7E2D0C65-5046-48AB-A2D7-490679281DF6}" destId="{8DCBCFA8-9611-44F1-BFED-8EC2682BF232}" srcOrd="0" destOrd="0" parTransId="{C1E849AD-5782-4FCE-A2FB-32BA577861EA}" sibTransId="{9BC6EB0A-C376-499C-91EF-BB7433C3F82F}"/>
    <dgm:cxn modelId="{B7328383-52F3-4F71-BD85-38DF60479771}" type="presOf" srcId="{538930DF-1CE0-4876-916B-88095642973A}" destId="{77CAD7C5-5F89-420C-8D5B-DD7076222C69}" srcOrd="0" destOrd="0" presId="urn:microsoft.com/office/officeart/2018/2/layout/IconLabelDescriptionList"/>
    <dgm:cxn modelId="{1B69759A-2F93-48D3-8FAF-8B307AFF05E7}" srcId="{128D2A45-A27A-42E0-A0FD-4C0CBE967C3A}" destId="{33BC6E9C-E94A-43DD-A978-DE22E5106DBA}" srcOrd="1" destOrd="0" parTransId="{C94A499C-2A2F-4C65-93D2-AD45E4BE4987}" sibTransId="{4F866E2A-22C1-4DDC-90A5-DB13377AF358}"/>
    <dgm:cxn modelId="{6E4DE89D-83F4-4B21-95DE-95541880E06E}" type="presOf" srcId="{128D2A45-A27A-42E0-A0FD-4C0CBE967C3A}" destId="{A9861180-844A-48ED-99F3-E68012FE5465}" srcOrd="0" destOrd="0" presId="urn:microsoft.com/office/officeart/2018/2/layout/IconLabelDescriptionList"/>
    <dgm:cxn modelId="{B0164BB6-3572-4AEB-BD90-0DA2DDF1EDB4}" type="presOf" srcId="{2A4D5A49-F027-46F2-9B4F-0D2D3A64BB09}" destId="{F0371F0D-2586-4759-9AA1-463504292D0F}" srcOrd="0" destOrd="0" presId="urn:microsoft.com/office/officeart/2018/2/layout/IconLabelDescriptionList"/>
    <dgm:cxn modelId="{DAFC29C1-13AF-4335-A996-858019982940}" type="presOf" srcId="{36C0F50F-D6F1-4B6A-8181-3E79CEFF1048}" destId="{06F8CA8F-B551-4532-ABA2-2BD45361E1C0}" srcOrd="0" destOrd="0" presId="urn:microsoft.com/office/officeart/2018/2/layout/IconLabelDescriptionList"/>
    <dgm:cxn modelId="{62620BCE-945E-4F15-9CE6-582010958420}" type="presOf" srcId="{7E2D0C65-5046-48AB-A2D7-490679281DF6}" destId="{771E155B-4D51-4910-9044-654C30BE6303}" srcOrd="0" destOrd="0" presId="urn:microsoft.com/office/officeart/2018/2/layout/IconLabelDescriptionList"/>
    <dgm:cxn modelId="{E15A04DB-1052-4B0A-B382-51972E61CAD4}" type="presOf" srcId="{8DCBCFA8-9611-44F1-BFED-8EC2682BF232}" destId="{64CF75A5-F509-4C3A-BD80-8F43BA403D06}" srcOrd="0" destOrd="0" presId="urn:microsoft.com/office/officeart/2018/2/layout/IconLabelDescriptionList"/>
    <dgm:cxn modelId="{DAA964EE-7D43-4C57-8FE1-5DEAE5546845}" srcId="{128D2A45-A27A-42E0-A0FD-4C0CBE967C3A}" destId="{8AAB7E69-7744-43C7-A487-D2F0BB578B95}" srcOrd="2" destOrd="0" parTransId="{E759464A-7C99-4344-95AF-CF80CFBFDD7C}" sibTransId="{004498AB-2A82-48F4-8207-804E4E9E8F11}"/>
    <dgm:cxn modelId="{466133F4-4778-45A3-A7CA-C2277C164FA0}" srcId="{128D2A45-A27A-42E0-A0FD-4C0CBE967C3A}" destId="{7E2D0C65-5046-48AB-A2D7-490679281DF6}" srcOrd="3" destOrd="0" parTransId="{C35E62E7-EF75-4C90-9DA0-289F69C2F922}" sibTransId="{1FFC84F1-C412-4410-A405-84AD84732A1E}"/>
    <dgm:cxn modelId="{96EDABA6-DAE2-4CF2-A04E-CF1FD0592AF7}" type="presParOf" srcId="{A9861180-844A-48ED-99F3-E68012FE5465}" destId="{A00C56FC-1FDD-4D99-B35C-0DFF6D9C8EBA}" srcOrd="0" destOrd="0" presId="urn:microsoft.com/office/officeart/2018/2/layout/IconLabelDescriptionList"/>
    <dgm:cxn modelId="{BDA7DE7B-8EE7-4D43-8607-73884EFB6743}" type="presParOf" srcId="{A00C56FC-1FDD-4D99-B35C-0DFF6D9C8EBA}" destId="{020F26B2-95D4-4073-A173-A83E55A0D197}" srcOrd="0" destOrd="0" presId="urn:microsoft.com/office/officeart/2018/2/layout/IconLabelDescriptionList"/>
    <dgm:cxn modelId="{7CCC5437-5447-4769-8369-D61E4A743309}" type="presParOf" srcId="{A00C56FC-1FDD-4D99-B35C-0DFF6D9C8EBA}" destId="{851133ED-6B09-4714-BB4E-A67CAD6FDE22}" srcOrd="1" destOrd="0" presId="urn:microsoft.com/office/officeart/2018/2/layout/IconLabelDescriptionList"/>
    <dgm:cxn modelId="{4E5D5502-326E-465A-A970-B43C5C6B5A0D}" type="presParOf" srcId="{A00C56FC-1FDD-4D99-B35C-0DFF6D9C8EBA}" destId="{06F8CA8F-B551-4532-ABA2-2BD45361E1C0}" srcOrd="2" destOrd="0" presId="urn:microsoft.com/office/officeart/2018/2/layout/IconLabelDescriptionList"/>
    <dgm:cxn modelId="{DE951EEA-0912-4989-BF9C-D1A946496381}" type="presParOf" srcId="{A00C56FC-1FDD-4D99-B35C-0DFF6D9C8EBA}" destId="{D19FFAFC-2DF0-4266-BBB6-112A4BF0D3E3}" srcOrd="3" destOrd="0" presId="urn:microsoft.com/office/officeart/2018/2/layout/IconLabelDescriptionList"/>
    <dgm:cxn modelId="{F66F66E1-3148-460B-BF2F-F6ADA9B74805}" type="presParOf" srcId="{A00C56FC-1FDD-4D99-B35C-0DFF6D9C8EBA}" destId="{1E863B1A-7B5C-45D6-A45D-1718239777C1}" srcOrd="4" destOrd="0" presId="urn:microsoft.com/office/officeart/2018/2/layout/IconLabelDescriptionList"/>
    <dgm:cxn modelId="{CB8EA6F5-5F34-4134-959F-0B59C610641A}" type="presParOf" srcId="{A9861180-844A-48ED-99F3-E68012FE5465}" destId="{90485086-F733-48C1-BF82-92108CBD6640}" srcOrd="1" destOrd="0" presId="urn:microsoft.com/office/officeart/2018/2/layout/IconLabelDescriptionList"/>
    <dgm:cxn modelId="{B04E38EC-DCD6-47F7-AB1D-20A4730E47CA}" type="presParOf" srcId="{A9861180-844A-48ED-99F3-E68012FE5465}" destId="{0EBEE5C4-C891-4FF4-B82B-46184093F892}" srcOrd="2" destOrd="0" presId="urn:microsoft.com/office/officeart/2018/2/layout/IconLabelDescriptionList"/>
    <dgm:cxn modelId="{F2568C19-A7DF-4A76-9403-0CB4A1F386A2}" type="presParOf" srcId="{0EBEE5C4-C891-4FF4-B82B-46184093F892}" destId="{3BB37070-8F62-455A-843C-3F28F102584A}" srcOrd="0" destOrd="0" presId="urn:microsoft.com/office/officeart/2018/2/layout/IconLabelDescriptionList"/>
    <dgm:cxn modelId="{474661B6-90BB-490A-A164-E8C1236FF4FD}" type="presParOf" srcId="{0EBEE5C4-C891-4FF4-B82B-46184093F892}" destId="{989F9E5C-A874-4A6C-8D06-7183BDBFAB0C}" srcOrd="1" destOrd="0" presId="urn:microsoft.com/office/officeart/2018/2/layout/IconLabelDescriptionList"/>
    <dgm:cxn modelId="{99E44C77-B90B-44C8-BD8C-283641FE2F6C}" type="presParOf" srcId="{0EBEE5C4-C891-4FF4-B82B-46184093F892}" destId="{D937A426-DA98-4BA4-934C-7C54EA81DCEA}" srcOrd="2" destOrd="0" presId="urn:microsoft.com/office/officeart/2018/2/layout/IconLabelDescriptionList"/>
    <dgm:cxn modelId="{7CAB6142-AB28-435A-8607-9B3958176F3B}" type="presParOf" srcId="{0EBEE5C4-C891-4FF4-B82B-46184093F892}" destId="{D6087875-148A-40D2-B0DC-20F2B5BD0FF3}" srcOrd="3" destOrd="0" presId="urn:microsoft.com/office/officeart/2018/2/layout/IconLabelDescriptionList"/>
    <dgm:cxn modelId="{24F26D29-C694-4294-BB8C-AA1909DB4CB6}" type="presParOf" srcId="{0EBEE5C4-C891-4FF4-B82B-46184093F892}" destId="{F0371F0D-2586-4759-9AA1-463504292D0F}" srcOrd="4" destOrd="0" presId="urn:microsoft.com/office/officeart/2018/2/layout/IconLabelDescriptionList"/>
    <dgm:cxn modelId="{59CE7C77-3194-4788-987B-4D78AFBF3E6C}" type="presParOf" srcId="{A9861180-844A-48ED-99F3-E68012FE5465}" destId="{367157D9-58A5-4C39-BD4E-CC0D9EDD21E9}" srcOrd="3" destOrd="0" presId="urn:microsoft.com/office/officeart/2018/2/layout/IconLabelDescriptionList"/>
    <dgm:cxn modelId="{A57A2FE3-4406-4999-9EEB-6BE6262CDA2E}" type="presParOf" srcId="{A9861180-844A-48ED-99F3-E68012FE5465}" destId="{536E0E59-9E61-4F46-937A-9F2550820D92}" srcOrd="4" destOrd="0" presId="urn:microsoft.com/office/officeart/2018/2/layout/IconLabelDescriptionList"/>
    <dgm:cxn modelId="{65D425DB-3099-4DAD-903E-18095CF03867}" type="presParOf" srcId="{536E0E59-9E61-4F46-937A-9F2550820D92}" destId="{D2329A80-7D66-40F9-AC90-C09183A07D52}" srcOrd="0" destOrd="0" presId="urn:microsoft.com/office/officeart/2018/2/layout/IconLabelDescriptionList"/>
    <dgm:cxn modelId="{113C05E9-FEEC-4B80-B87E-7A50282641CA}" type="presParOf" srcId="{536E0E59-9E61-4F46-937A-9F2550820D92}" destId="{ABF9E365-3282-47DE-B798-D52802DFAA2E}" srcOrd="1" destOrd="0" presId="urn:microsoft.com/office/officeart/2018/2/layout/IconLabelDescriptionList"/>
    <dgm:cxn modelId="{5E38104A-8A4F-4853-907B-88755252A742}" type="presParOf" srcId="{536E0E59-9E61-4F46-937A-9F2550820D92}" destId="{D1F0424D-C8D5-4FD7-8013-2392E223610B}" srcOrd="2" destOrd="0" presId="urn:microsoft.com/office/officeart/2018/2/layout/IconLabelDescriptionList"/>
    <dgm:cxn modelId="{5038CAFD-67EA-4570-86CC-AD921FA9A2EF}" type="presParOf" srcId="{536E0E59-9E61-4F46-937A-9F2550820D92}" destId="{499D014A-0FDB-41BF-BCA2-432E6F165490}" srcOrd="3" destOrd="0" presId="urn:microsoft.com/office/officeart/2018/2/layout/IconLabelDescriptionList"/>
    <dgm:cxn modelId="{2DD0E4BF-A411-454D-8AAC-15FD14C0CA35}" type="presParOf" srcId="{536E0E59-9E61-4F46-937A-9F2550820D92}" destId="{77CAD7C5-5F89-420C-8D5B-DD7076222C69}" srcOrd="4" destOrd="0" presId="urn:microsoft.com/office/officeart/2018/2/layout/IconLabelDescriptionList"/>
    <dgm:cxn modelId="{22B9A774-23D0-451B-B88D-28F117F5EB7F}" type="presParOf" srcId="{A9861180-844A-48ED-99F3-E68012FE5465}" destId="{DF6FCD23-5CF1-4B0B-B6F1-E6F068BD0E23}" srcOrd="5" destOrd="0" presId="urn:microsoft.com/office/officeart/2018/2/layout/IconLabelDescriptionList"/>
    <dgm:cxn modelId="{ED720A79-A8E9-4BE7-83EC-06AB2C1A455C}" type="presParOf" srcId="{A9861180-844A-48ED-99F3-E68012FE5465}" destId="{85AAE754-8A7D-4616-A48A-1E7301CEFB8F}" srcOrd="6" destOrd="0" presId="urn:microsoft.com/office/officeart/2018/2/layout/IconLabelDescriptionList"/>
    <dgm:cxn modelId="{BFB7B83A-BDEE-42A1-A24F-89D9C0583934}" type="presParOf" srcId="{85AAE754-8A7D-4616-A48A-1E7301CEFB8F}" destId="{B980F645-2BB7-4455-B9DF-3D20D561D033}" srcOrd="0" destOrd="0" presId="urn:microsoft.com/office/officeart/2018/2/layout/IconLabelDescriptionList"/>
    <dgm:cxn modelId="{5EA69583-46C8-4BE7-8385-84798F04418E}" type="presParOf" srcId="{85AAE754-8A7D-4616-A48A-1E7301CEFB8F}" destId="{826FF755-D631-42C8-94D9-C5434EB2BD70}" srcOrd="1" destOrd="0" presId="urn:microsoft.com/office/officeart/2018/2/layout/IconLabelDescriptionList"/>
    <dgm:cxn modelId="{47B860BB-D72E-473F-9D7C-0C9CAD9B753E}" type="presParOf" srcId="{85AAE754-8A7D-4616-A48A-1E7301CEFB8F}" destId="{771E155B-4D51-4910-9044-654C30BE6303}" srcOrd="2" destOrd="0" presId="urn:microsoft.com/office/officeart/2018/2/layout/IconLabelDescriptionList"/>
    <dgm:cxn modelId="{1629C23A-3E04-477C-B4BD-AA413D3846DC}" type="presParOf" srcId="{85AAE754-8A7D-4616-A48A-1E7301CEFB8F}" destId="{AF109501-7717-485E-945C-8CE5F7B4D1CE}" srcOrd="3" destOrd="0" presId="urn:microsoft.com/office/officeart/2018/2/layout/IconLabelDescriptionList"/>
    <dgm:cxn modelId="{568BBE42-6191-4F97-BB6C-420288D916F8}" type="presParOf" srcId="{85AAE754-8A7D-4616-A48A-1E7301CEFB8F}" destId="{64CF75A5-F509-4C3A-BD80-8F43BA403D0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AA4715-FDAD-4ECC-A82F-1D3BC8993F2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0F3DA5-4DEC-4A8F-B709-1E737F09B083}">
      <dgm:prSet/>
      <dgm:spPr/>
      <dgm:t>
        <a:bodyPr/>
        <a:lstStyle/>
        <a:p>
          <a:r>
            <a:rPr lang="cs-CZ"/>
            <a:t>Sledovat potřeby obyvatelstva</a:t>
          </a:r>
          <a:endParaRPr lang="en-US"/>
        </a:p>
      </dgm:t>
    </dgm:pt>
    <dgm:pt modelId="{C81709D7-79DA-4759-9756-20C6D8E4B715}" type="parTrans" cxnId="{A7BE3AEC-6ED9-470C-9E3C-8418036E73CA}">
      <dgm:prSet/>
      <dgm:spPr/>
      <dgm:t>
        <a:bodyPr/>
        <a:lstStyle/>
        <a:p>
          <a:endParaRPr lang="en-US"/>
        </a:p>
      </dgm:t>
    </dgm:pt>
    <dgm:pt modelId="{180CFED6-58B5-4994-8A83-2A5B68E75C67}" type="sibTrans" cxnId="{A7BE3AEC-6ED9-470C-9E3C-8418036E73CA}">
      <dgm:prSet/>
      <dgm:spPr/>
      <dgm:t>
        <a:bodyPr/>
        <a:lstStyle/>
        <a:p>
          <a:endParaRPr lang="en-US"/>
        </a:p>
      </dgm:t>
    </dgm:pt>
    <dgm:pt modelId="{E9D27C79-91C8-4423-94BA-F71417642315}">
      <dgm:prSet/>
      <dgm:spPr/>
      <dgm:t>
        <a:bodyPr/>
        <a:lstStyle/>
        <a:p>
          <a:r>
            <a:rPr lang="cs-CZ"/>
            <a:t>Integrovat primární až terciální péči</a:t>
          </a:r>
          <a:endParaRPr lang="en-US"/>
        </a:p>
      </dgm:t>
    </dgm:pt>
    <dgm:pt modelId="{D39CC65B-6B37-49B8-90D5-1330E290A83F}" type="parTrans" cxnId="{E0079950-0789-4549-8713-9DE64A3C6DBC}">
      <dgm:prSet/>
      <dgm:spPr/>
      <dgm:t>
        <a:bodyPr/>
        <a:lstStyle/>
        <a:p>
          <a:endParaRPr lang="en-US"/>
        </a:p>
      </dgm:t>
    </dgm:pt>
    <dgm:pt modelId="{018C4F25-5AC5-4D83-8A7A-4F1F60715ACB}" type="sibTrans" cxnId="{E0079950-0789-4549-8713-9DE64A3C6DBC}">
      <dgm:prSet/>
      <dgm:spPr/>
      <dgm:t>
        <a:bodyPr/>
        <a:lstStyle/>
        <a:p>
          <a:endParaRPr lang="en-US"/>
        </a:p>
      </dgm:t>
    </dgm:pt>
    <dgm:pt modelId="{093D1D6B-9780-4885-B23F-9B3D18425601}">
      <dgm:prSet/>
      <dgm:spPr/>
      <dgm:t>
        <a:bodyPr/>
        <a:lstStyle/>
        <a:p>
          <a:r>
            <a:rPr lang="cs-CZ"/>
            <a:t>Plošné pokrytí poskytovatelů zdravotní péče</a:t>
          </a:r>
          <a:endParaRPr lang="en-US"/>
        </a:p>
      </dgm:t>
    </dgm:pt>
    <dgm:pt modelId="{5AC71ECE-68B3-40FF-8A60-D6613EBD8F3F}" type="parTrans" cxnId="{F4ED7BD6-B8E5-432E-B28A-D34DDB9E8BA8}">
      <dgm:prSet/>
      <dgm:spPr/>
      <dgm:t>
        <a:bodyPr/>
        <a:lstStyle/>
        <a:p>
          <a:endParaRPr lang="en-US"/>
        </a:p>
      </dgm:t>
    </dgm:pt>
    <dgm:pt modelId="{DF49678B-152F-44A1-9FB8-8646B0FA494B}" type="sibTrans" cxnId="{F4ED7BD6-B8E5-432E-B28A-D34DDB9E8BA8}">
      <dgm:prSet/>
      <dgm:spPr/>
      <dgm:t>
        <a:bodyPr/>
        <a:lstStyle/>
        <a:p>
          <a:endParaRPr lang="en-US"/>
        </a:p>
      </dgm:t>
    </dgm:pt>
    <dgm:pt modelId="{B0DA305E-9AB1-48CA-B87A-0E6B968866E5}">
      <dgm:prSet/>
      <dgm:spPr/>
      <dgm:t>
        <a:bodyPr/>
        <a:lstStyle/>
        <a:p>
          <a:r>
            <a:rPr lang="cs-CZ"/>
            <a:t>Efektivní řízení zdrojů</a:t>
          </a:r>
          <a:endParaRPr lang="en-US"/>
        </a:p>
      </dgm:t>
    </dgm:pt>
    <dgm:pt modelId="{A6034543-1301-402F-AE72-BCE74F7E1E24}" type="parTrans" cxnId="{E71EE392-5360-4FD8-817B-D2146727391B}">
      <dgm:prSet/>
      <dgm:spPr/>
      <dgm:t>
        <a:bodyPr/>
        <a:lstStyle/>
        <a:p>
          <a:endParaRPr lang="en-US"/>
        </a:p>
      </dgm:t>
    </dgm:pt>
    <dgm:pt modelId="{D3D4F7E0-473C-4292-B2C0-E07213A8C302}" type="sibTrans" cxnId="{E71EE392-5360-4FD8-817B-D2146727391B}">
      <dgm:prSet/>
      <dgm:spPr/>
      <dgm:t>
        <a:bodyPr/>
        <a:lstStyle/>
        <a:p>
          <a:endParaRPr lang="en-US"/>
        </a:p>
      </dgm:t>
    </dgm:pt>
    <dgm:pt modelId="{445246BB-1185-4FDD-BC9E-7C86091C4F14}">
      <dgm:prSet/>
      <dgm:spPr/>
      <dgm:t>
        <a:bodyPr/>
        <a:lstStyle/>
        <a:p>
          <a:r>
            <a:rPr lang="cs-CZ"/>
            <a:t>Budovat infrastrukturu a logistiku</a:t>
          </a:r>
          <a:endParaRPr lang="en-US"/>
        </a:p>
      </dgm:t>
    </dgm:pt>
    <dgm:pt modelId="{5C92B239-C7E3-40E6-BD43-2F5A8FD6C5DD}" type="parTrans" cxnId="{ABD97612-7DCA-4021-A30A-25DA79DB75C6}">
      <dgm:prSet/>
      <dgm:spPr/>
      <dgm:t>
        <a:bodyPr/>
        <a:lstStyle/>
        <a:p>
          <a:endParaRPr lang="en-US"/>
        </a:p>
      </dgm:t>
    </dgm:pt>
    <dgm:pt modelId="{89A1E792-9DF3-4D00-950F-EF1FE9E7B02C}" type="sibTrans" cxnId="{ABD97612-7DCA-4021-A30A-25DA79DB75C6}">
      <dgm:prSet/>
      <dgm:spPr/>
      <dgm:t>
        <a:bodyPr/>
        <a:lstStyle/>
        <a:p>
          <a:endParaRPr lang="en-US"/>
        </a:p>
      </dgm:t>
    </dgm:pt>
    <dgm:pt modelId="{3BD03A63-7320-4AD2-A632-118DE79740A9}" type="pres">
      <dgm:prSet presAssocID="{30AA4715-FDAD-4ECC-A82F-1D3BC8993F25}" presName="compositeShape" presStyleCnt="0">
        <dgm:presLayoutVars>
          <dgm:chMax val="7"/>
          <dgm:dir/>
          <dgm:resizeHandles val="exact"/>
        </dgm:presLayoutVars>
      </dgm:prSet>
      <dgm:spPr/>
    </dgm:pt>
    <dgm:pt modelId="{7D6453F2-80E0-4482-9F53-F9A0BD903DE7}" type="pres">
      <dgm:prSet presAssocID="{30AA4715-FDAD-4ECC-A82F-1D3BC8993F25}" presName="wedge1" presStyleLbl="node1" presStyleIdx="0" presStyleCnt="5"/>
      <dgm:spPr/>
    </dgm:pt>
    <dgm:pt modelId="{BDAF1D95-8043-4972-8BBD-DAFCDC75A240}" type="pres">
      <dgm:prSet presAssocID="{30AA4715-FDAD-4ECC-A82F-1D3BC8993F25}" presName="dummy1a" presStyleCnt="0"/>
      <dgm:spPr/>
    </dgm:pt>
    <dgm:pt modelId="{0B05EFA3-9E26-485A-9951-B28472FF4D14}" type="pres">
      <dgm:prSet presAssocID="{30AA4715-FDAD-4ECC-A82F-1D3BC8993F25}" presName="dummy1b" presStyleCnt="0"/>
      <dgm:spPr/>
    </dgm:pt>
    <dgm:pt modelId="{323AEDED-0359-4C2B-83AC-6C7B188F7BFC}" type="pres">
      <dgm:prSet presAssocID="{30AA4715-FDAD-4ECC-A82F-1D3BC8993F2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B941A61-7CEA-4FD8-8182-579EED24D755}" type="pres">
      <dgm:prSet presAssocID="{30AA4715-FDAD-4ECC-A82F-1D3BC8993F25}" presName="wedge2" presStyleLbl="node1" presStyleIdx="1" presStyleCnt="5"/>
      <dgm:spPr/>
    </dgm:pt>
    <dgm:pt modelId="{A03EA5A0-F231-41CB-8603-C58CD338F311}" type="pres">
      <dgm:prSet presAssocID="{30AA4715-FDAD-4ECC-A82F-1D3BC8993F25}" presName="dummy2a" presStyleCnt="0"/>
      <dgm:spPr/>
    </dgm:pt>
    <dgm:pt modelId="{6EEF9260-025D-4A5E-B0FA-69D38A74D0B7}" type="pres">
      <dgm:prSet presAssocID="{30AA4715-FDAD-4ECC-A82F-1D3BC8993F25}" presName="dummy2b" presStyleCnt="0"/>
      <dgm:spPr/>
    </dgm:pt>
    <dgm:pt modelId="{EACB0B66-8AA1-419F-A17D-E2BB5B116A1A}" type="pres">
      <dgm:prSet presAssocID="{30AA4715-FDAD-4ECC-A82F-1D3BC8993F2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BBABA54-6AE4-4CBD-BC5D-CE8B70D37654}" type="pres">
      <dgm:prSet presAssocID="{30AA4715-FDAD-4ECC-A82F-1D3BC8993F25}" presName="wedge3" presStyleLbl="node1" presStyleIdx="2" presStyleCnt="5"/>
      <dgm:spPr/>
    </dgm:pt>
    <dgm:pt modelId="{E7BD1556-1DFA-4225-B824-E6EBD4B5A323}" type="pres">
      <dgm:prSet presAssocID="{30AA4715-FDAD-4ECC-A82F-1D3BC8993F25}" presName="dummy3a" presStyleCnt="0"/>
      <dgm:spPr/>
    </dgm:pt>
    <dgm:pt modelId="{5E17609E-6FC8-46BF-A621-E9F76517EAFC}" type="pres">
      <dgm:prSet presAssocID="{30AA4715-FDAD-4ECC-A82F-1D3BC8993F25}" presName="dummy3b" presStyleCnt="0"/>
      <dgm:spPr/>
    </dgm:pt>
    <dgm:pt modelId="{4FBC3DCA-677D-428E-8D7C-3AF2EBD00FC7}" type="pres">
      <dgm:prSet presAssocID="{30AA4715-FDAD-4ECC-A82F-1D3BC8993F2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44F35E-C210-4E31-80B6-0768706F08EB}" type="pres">
      <dgm:prSet presAssocID="{30AA4715-FDAD-4ECC-A82F-1D3BC8993F25}" presName="wedge4" presStyleLbl="node1" presStyleIdx="3" presStyleCnt="5"/>
      <dgm:spPr/>
    </dgm:pt>
    <dgm:pt modelId="{A933984F-B070-4DB6-A953-3D5DF0392114}" type="pres">
      <dgm:prSet presAssocID="{30AA4715-FDAD-4ECC-A82F-1D3BC8993F25}" presName="dummy4a" presStyleCnt="0"/>
      <dgm:spPr/>
    </dgm:pt>
    <dgm:pt modelId="{A76B8F36-A2EF-4625-88EB-C265BFA18C53}" type="pres">
      <dgm:prSet presAssocID="{30AA4715-FDAD-4ECC-A82F-1D3BC8993F25}" presName="dummy4b" presStyleCnt="0"/>
      <dgm:spPr/>
    </dgm:pt>
    <dgm:pt modelId="{BB13157C-26BB-4A02-8588-F4DC0CAA902E}" type="pres">
      <dgm:prSet presAssocID="{30AA4715-FDAD-4ECC-A82F-1D3BC8993F2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ADE198E-3570-4D25-903A-22E1B72D8FA5}" type="pres">
      <dgm:prSet presAssocID="{30AA4715-FDAD-4ECC-A82F-1D3BC8993F25}" presName="wedge5" presStyleLbl="node1" presStyleIdx="4" presStyleCnt="5"/>
      <dgm:spPr/>
    </dgm:pt>
    <dgm:pt modelId="{3D8DB66B-CC57-4263-AE49-9BC7196F8E5C}" type="pres">
      <dgm:prSet presAssocID="{30AA4715-FDAD-4ECC-A82F-1D3BC8993F25}" presName="dummy5a" presStyleCnt="0"/>
      <dgm:spPr/>
    </dgm:pt>
    <dgm:pt modelId="{82549D87-454C-4DC6-8260-610F2BDC97B8}" type="pres">
      <dgm:prSet presAssocID="{30AA4715-FDAD-4ECC-A82F-1D3BC8993F25}" presName="dummy5b" presStyleCnt="0"/>
      <dgm:spPr/>
    </dgm:pt>
    <dgm:pt modelId="{A702AD2D-51DC-49A7-8F87-533D8AD7D0C4}" type="pres">
      <dgm:prSet presAssocID="{30AA4715-FDAD-4ECC-A82F-1D3BC8993F2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4C3F4E2-E23B-4F92-9FB4-9FAFCF0BB934}" type="pres">
      <dgm:prSet presAssocID="{180CFED6-58B5-4994-8A83-2A5B68E75C67}" presName="arrowWedge1" presStyleLbl="fgSibTrans2D1" presStyleIdx="0" presStyleCnt="5"/>
      <dgm:spPr/>
    </dgm:pt>
    <dgm:pt modelId="{151350E4-E2C0-4071-8E81-C79D5CCC0480}" type="pres">
      <dgm:prSet presAssocID="{018C4F25-5AC5-4D83-8A7A-4F1F60715ACB}" presName="arrowWedge2" presStyleLbl="fgSibTrans2D1" presStyleIdx="1" presStyleCnt="5"/>
      <dgm:spPr/>
    </dgm:pt>
    <dgm:pt modelId="{1FF21CE7-0CD1-4714-BCA7-2EC40E7E55F0}" type="pres">
      <dgm:prSet presAssocID="{DF49678B-152F-44A1-9FB8-8646B0FA494B}" presName="arrowWedge3" presStyleLbl="fgSibTrans2D1" presStyleIdx="2" presStyleCnt="5"/>
      <dgm:spPr/>
    </dgm:pt>
    <dgm:pt modelId="{0BF16B25-5FED-424A-9BBA-114BD704F192}" type="pres">
      <dgm:prSet presAssocID="{D3D4F7E0-473C-4292-B2C0-E07213A8C302}" presName="arrowWedge4" presStyleLbl="fgSibTrans2D1" presStyleIdx="3" presStyleCnt="5"/>
      <dgm:spPr/>
    </dgm:pt>
    <dgm:pt modelId="{622D985A-8C70-480D-A42E-AA18A5E049C8}" type="pres">
      <dgm:prSet presAssocID="{89A1E792-9DF3-4D00-950F-EF1FE9E7B02C}" presName="arrowWedge5" presStyleLbl="fgSibTrans2D1" presStyleIdx="4" presStyleCnt="5"/>
      <dgm:spPr/>
    </dgm:pt>
  </dgm:ptLst>
  <dgm:cxnLst>
    <dgm:cxn modelId="{ABD97612-7DCA-4021-A30A-25DA79DB75C6}" srcId="{30AA4715-FDAD-4ECC-A82F-1D3BC8993F25}" destId="{445246BB-1185-4FDD-BC9E-7C86091C4F14}" srcOrd="4" destOrd="0" parTransId="{5C92B239-C7E3-40E6-BD43-2F5A8FD6C5DD}" sibTransId="{89A1E792-9DF3-4D00-950F-EF1FE9E7B02C}"/>
    <dgm:cxn modelId="{C089CA36-2835-4EE6-95CF-95E25636D468}" type="presOf" srcId="{890F3DA5-4DEC-4A8F-B709-1E737F09B083}" destId="{323AEDED-0359-4C2B-83AC-6C7B188F7BFC}" srcOrd="1" destOrd="0" presId="urn:microsoft.com/office/officeart/2005/8/layout/cycle8"/>
    <dgm:cxn modelId="{3CC0783C-BED0-4DA8-A682-B60C8150A292}" type="presOf" srcId="{B0DA305E-9AB1-48CA-B87A-0E6B968866E5}" destId="{BB13157C-26BB-4A02-8588-F4DC0CAA902E}" srcOrd="1" destOrd="0" presId="urn:microsoft.com/office/officeart/2005/8/layout/cycle8"/>
    <dgm:cxn modelId="{FE00F162-2209-4273-A9F2-C8FA7B37A39F}" type="presOf" srcId="{445246BB-1185-4FDD-BC9E-7C86091C4F14}" destId="{6ADE198E-3570-4D25-903A-22E1B72D8FA5}" srcOrd="0" destOrd="0" presId="urn:microsoft.com/office/officeart/2005/8/layout/cycle8"/>
    <dgm:cxn modelId="{1B6C1149-B382-43E1-BDB5-D5AE034617CB}" type="presOf" srcId="{445246BB-1185-4FDD-BC9E-7C86091C4F14}" destId="{A702AD2D-51DC-49A7-8F87-533D8AD7D0C4}" srcOrd="1" destOrd="0" presId="urn:microsoft.com/office/officeart/2005/8/layout/cycle8"/>
    <dgm:cxn modelId="{E0079950-0789-4549-8713-9DE64A3C6DBC}" srcId="{30AA4715-FDAD-4ECC-A82F-1D3BC8993F25}" destId="{E9D27C79-91C8-4423-94BA-F71417642315}" srcOrd="1" destOrd="0" parTransId="{D39CC65B-6B37-49B8-90D5-1330E290A83F}" sibTransId="{018C4F25-5AC5-4D83-8A7A-4F1F60715ACB}"/>
    <dgm:cxn modelId="{6475AC92-01F2-4C2E-B1B5-6684442B54A5}" type="presOf" srcId="{30AA4715-FDAD-4ECC-A82F-1D3BC8993F25}" destId="{3BD03A63-7320-4AD2-A632-118DE79740A9}" srcOrd="0" destOrd="0" presId="urn:microsoft.com/office/officeart/2005/8/layout/cycle8"/>
    <dgm:cxn modelId="{E71EE392-5360-4FD8-817B-D2146727391B}" srcId="{30AA4715-FDAD-4ECC-A82F-1D3BC8993F25}" destId="{B0DA305E-9AB1-48CA-B87A-0E6B968866E5}" srcOrd="3" destOrd="0" parTransId="{A6034543-1301-402F-AE72-BCE74F7E1E24}" sibTransId="{D3D4F7E0-473C-4292-B2C0-E07213A8C302}"/>
    <dgm:cxn modelId="{22305699-DCCB-45B7-B067-CEBB35016EF5}" type="presOf" srcId="{093D1D6B-9780-4885-B23F-9B3D18425601}" destId="{4FBC3DCA-677D-428E-8D7C-3AF2EBD00FC7}" srcOrd="1" destOrd="0" presId="urn:microsoft.com/office/officeart/2005/8/layout/cycle8"/>
    <dgm:cxn modelId="{5FABC8A7-4C40-4E18-9D97-85336B7DBD53}" type="presOf" srcId="{093D1D6B-9780-4885-B23F-9B3D18425601}" destId="{5BBABA54-6AE4-4CBD-BC5D-CE8B70D37654}" srcOrd="0" destOrd="0" presId="urn:microsoft.com/office/officeart/2005/8/layout/cycle8"/>
    <dgm:cxn modelId="{0B91ADBF-37B1-489B-96B1-84049F8F2BA3}" type="presOf" srcId="{B0DA305E-9AB1-48CA-B87A-0E6B968866E5}" destId="{4344F35E-C210-4E31-80B6-0768706F08EB}" srcOrd="0" destOrd="0" presId="urn:microsoft.com/office/officeart/2005/8/layout/cycle8"/>
    <dgm:cxn modelId="{F27C67C8-71F3-444B-BAE7-54B72D7A9A9B}" type="presOf" srcId="{890F3DA5-4DEC-4A8F-B709-1E737F09B083}" destId="{7D6453F2-80E0-4482-9F53-F9A0BD903DE7}" srcOrd="0" destOrd="0" presId="urn:microsoft.com/office/officeart/2005/8/layout/cycle8"/>
    <dgm:cxn modelId="{C5940ECB-AAC1-438D-A35E-4A9C155A2F4E}" type="presOf" srcId="{E9D27C79-91C8-4423-94BA-F71417642315}" destId="{EACB0B66-8AA1-419F-A17D-E2BB5B116A1A}" srcOrd="1" destOrd="0" presId="urn:microsoft.com/office/officeart/2005/8/layout/cycle8"/>
    <dgm:cxn modelId="{F4ED7BD6-B8E5-432E-B28A-D34DDB9E8BA8}" srcId="{30AA4715-FDAD-4ECC-A82F-1D3BC8993F25}" destId="{093D1D6B-9780-4885-B23F-9B3D18425601}" srcOrd="2" destOrd="0" parTransId="{5AC71ECE-68B3-40FF-8A60-D6613EBD8F3F}" sibTransId="{DF49678B-152F-44A1-9FB8-8646B0FA494B}"/>
    <dgm:cxn modelId="{E7E488EB-A435-4EDC-9042-6480CBBAC6C8}" type="presOf" srcId="{E9D27C79-91C8-4423-94BA-F71417642315}" destId="{CB941A61-7CEA-4FD8-8182-579EED24D755}" srcOrd="0" destOrd="0" presId="urn:microsoft.com/office/officeart/2005/8/layout/cycle8"/>
    <dgm:cxn modelId="{A7BE3AEC-6ED9-470C-9E3C-8418036E73CA}" srcId="{30AA4715-FDAD-4ECC-A82F-1D3BC8993F25}" destId="{890F3DA5-4DEC-4A8F-B709-1E737F09B083}" srcOrd="0" destOrd="0" parTransId="{C81709D7-79DA-4759-9756-20C6D8E4B715}" sibTransId="{180CFED6-58B5-4994-8A83-2A5B68E75C67}"/>
    <dgm:cxn modelId="{1EFFA1E7-E84A-48DD-BAC0-758FBC0EF1A2}" type="presParOf" srcId="{3BD03A63-7320-4AD2-A632-118DE79740A9}" destId="{7D6453F2-80E0-4482-9F53-F9A0BD903DE7}" srcOrd="0" destOrd="0" presId="urn:microsoft.com/office/officeart/2005/8/layout/cycle8"/>
    <dgm:cxn modelId="{E7306ABC-BB00-40E6-9B8E-1DF81E40712A}" type="presParOf" srcId="{3BD03A63-7320-4AD2-A632-118DE79740A9}" destId="{BDAF1D95-8043-4972-8BBD-DAFCDC75A240}" srcOrd="1" destOrd="0" presId="urn:microsoft.com/office/officeart/2005/8/layout/cycle8"/>
    <dgm:cxn modelId="{F3618463-1046-45B5-B3E7-827451746848}" type="presParOf" srcId="{3BD03A63-7320-4AD2-A632-118DE79740A9}" destId="{0B05EFA3-9E26-485A-9951-B28472FF4D14}" srcOrd="2" destOrd="0" presId="urn:microsoft.com/office/officeart/2005/8/layout/cycle8"/>
    <dgm:cxn modelId="{65367356-3C5B-4434-89B5-8E55E27544FE}" type="presParOf" srcId="{3BD03A63-7320-4AD2-A632-118DE79740A9}" destId="{323AEDED-0359-4C2B-83AC-6C7B188F7BFC}" srcOrd="3" destOrd="0" presId="urn:microsoft.com/office/officeart/2005/8/layout/cycle8"/>
    <dgm:cxn modelId="{C0B1F8DD-3042-464A-8F70-3CEA27CBC4B8}" type="presParOf" srcId="{3BD03A63-7320-4AD2-A632-118DE79740A9}" destId="{CB941A61-7CEA-4FD8-8182-579EED24D755}" srcOrd="4" destOrd="0" presId="urn:microsoft.com/office/officeart/2005/8/layout/cycle8"/>
    <dgm:cxn modelId="{BB639275-C79A-4405-9A2F-F9F0B4158D46}" type="presParOf" srcId="{3BD03A63-7320-4AD2-A632-118DE79740A9}" destId="{A03EA5A0-F231-41CB-8603-C58CD338F311}" srcOrd="5" destOrd="0" presId="urn:microsoft.com/office/officeart/2005/8/layout/cycle8"/>
    <dgm:cxn modelId="{795E6030-33A3-449B-8738-AB7E3462E09C}" type="presParOf" srcId="{3BD03A63-7320-4AD2-A632-118DE79740A9}" destId="{6EEF9260-025D-4A5E-B0FA-69D38A74D0B7}" srcOrd="6" destOrd="0" presId="urn:microsoft.com/office/officeart/2005/8/layout/cycle8"/>
    <dgm:cxn modelId="{7D911EBA-C6CB-42C3-B06B-2A98F1C7BF69}" type="presParOf" srcId="{3BD03A63-7320-4AD2-A632-118DE79740A9}" destId="{EACB0B66-8AA1-419F-A17D-E2BB5B116A1A}" srcOrd="7" destOrd="0" presId="urn:microsoft.com/office/officeart/2005/8/layout/cycle8"/>
    <dgm:cxn modelId="{A30F5F7B-1989-46E5-878B-9BB1FEC7CF2C}" type="presParOf" srcId="{3BD03A63-7320-4AD2-A632-118DE79740A9}" destId="{5BBABA54-6AE4-4CBD-BC5D-CE8B70D37654}" srcOrd="8" destOrd="0" presId="urn:microsoft.com/office/officeart/2005/8/layout/cycle8"/>
    <dgm:cxn modelId="{353D6844-07C4-4A52-92B6-597A00F7A625}" type="presParOf" srcId="{3BD03A63-7320-4AD2-A632-118DE79740A9}" destId="{E7BD1556-1DFA-4225-B824-E6EBD4B5A323}" srcOrd="9" destOrd="0" presId="urn:microsoft.com/office/officeart/2005/8/layout/cycle8"/>
    <dgm:cxn modelId="{494EE205-8B01-4A6D-A747-0501754C9BDC}" type="presParOf" srcId="{3BD03A63-7320-4AD2-A632-118DE79740A9}" destId="{5E17609E-6FC8-46BF-A621-E9F76517EAFC}" srcOrd="10" destOrd="0" presId="urn:microsoft.com/office/officeart/2005/8/layout/cycle8"/>
    <dgm:cxn modelId="{DF81F07F-6DA0-4AD3-AC64-1465100ACE32}" type="presParOf" srcId="{3BD03A63-7320-4AD2-A632-118DE79740A9}" destId="{4FBC3DCA-677D-428E-8D7C-3AF2EBD00FC7}" srcOrd="11" destOrd="0" presId="urn:microsoft.com/office/officeart/2005/8/layout/cycle8"/>
    <dgm:cxn modelId="{6339E160-E55A-425E-9FEE-B917BC40EE48}" type="presParOf" srcId="{3BD03A63-7320-4AD2-A632-118DE79740A9}" destId="{4344F35E-C210-4E31-80B6-0768706F08EB}" srcOrd="12" destOrd="0" presId="urn:microsoft.com/office/officeart/2005/8/layout/cycle8"/>
    <dgm:cxn modelId="{C9D7F623-6890-4E42-8FB9-474B88A7FC65}" type="presParOf" srcId="{3BD03A63-7320-4AD2-A632-118DE79740A9}" destId="{A933984F-B070-4DB6-A953-3D5DF0392114}" srcOrd="13" destOrd="0" presId="urn:microsoft.com/office/officeart/2005/8/layout/cycle8"/>
    <dgm:cxn modelId="{9A8066DE-E2F4-4D74-B7EF-3879007AB31D}" type="presParOf" srcId="{3BD03A63-7320-4AD2-A632-118DE79740A9}" destId="{A76B8F36-A2EF-4625-88EB-C265BFA18C53}" srcOrd="14" destOrd="0" presId="urn:microsoft.com/office/officeart/2005/8/layout/cycle8"/>
    <dgm:cxn modelId="{1B342E10-578F-4D19-BBC7-DBC75B0155BD}" type="presParOf" srcId="{3BD03A63-7320-4AD2-A632-118DE79740A9}" destId="{BB13157C-26BB-4A02-8588-F4DC0CAA902E}" srcOrd="15" destOrd="0" presId="urn:microsoft.com/office/officeart/2005/8/layout/cycle8"/>
    <dgm:cxn modelId="{0C2C8133-B033-4189-B891-2B57A778AD76}" type="presParOf" srcId="{3BD03A63-7320-4AD2-A632-118DE79740A9}" destId="{6ADE198E-3570-4D25-903A-22E1B72D8FA5}" srcOrd="16" destOrd="0" presId="urn:microsoft.com/office/officeart/2005/8/layout/cycle8"/>
    <dgm:cxn modelId="{033E49D3-F03D-434B-B9C7-B95BC7AD2173}" type="presParOf" srcId="{3BD03A63-7320-4AD2-A632-118DE79740A9}" destId="{3D8DB66B-CC57-4263-AE49-9BC7196F8E5C}" srcOrd="17" destOrd="0" presId="urn:microsoft.com/office/officeart/2005/8/layout/cycle8"/>
    <dgm:cxn modelId="{D76C95EC-7EF7-4CA5-9F26-F0A7893EC90A}" type="presParOf" srcId="{3BD03A63-7320-4AD2-A632-118DE79740A9}" destId="{82549D87-454C-4DC6-8260-610F2BDC97B8}" srcOrd="18" destOrd="0" presId="urn:microsoft.com/office/officeart/2005/8/layout/cycle8"/>
    <dgm:cxn modelId="{94017590-95BE-4AE3-AD0C-59D07431F814}" type="presParOf" srcId="{3BD03A63-7320-4AD2-A632-118DE79740A9}" destId="{A702AD2D-51DC-49A7-8F87-533D8AD7D0C4}" srcOrd="19" destOrd="0" presId="urn:microsoft.com/office/officeart/2005/8/layout/cycle8"/>
    <dgm:cxn modelId="{23C85A9D-1244-4585-8A9F-A036354953D6}" type="presParOf" srcId="{3BD03A63-7320-4AD2-A632-118DE79740A9}" destId="{24C3F4E2-E23B-4F92-9FB4-9FAFCF0BB934}" srcOrd="20" destOrd="0" presId="urn:microsoft.com/office/officeart/2005/8/layout/cycle8"/>
    <dgm:cxn modelId="{7A256C99-60F1-4FF6-BA40-DFB7B12431AE}" type="presParOf" srcId="{3BD03A63-7320-4AD2-A632-118DE79740A9}" destId="{151350E4-E2C0-4071-8E81-C79D5CCC0480}" srcOrd="21" destOrd="0" presId="urn:microsoft.com/office/officeart/2005/8/layout/cycle8"/>
    <dgm:cxn modelId="{8B911023-DAED-4C94-940A-BEBA88B3FBF2}" type="presParOf" srcId="{3BD03A63-7320-4AD2-A632-118DE79740A9}" destId="{1FF21CE7-0CD1-4714-BCA7-2EC40E7E55F0}" srcOrd="22" destOrd="0" presId="urn:microsoft.com/office/officeart/2005/8/layout/cycle8"/>
    <dgm:cxn modelId="{D39CF355-6800-4A96-930B-91DBC3403DFB}" type="presParOf" srcId="{3BD03A63-7320-4AD2-A632-118DE79740A9}" destId="{0BF16B25-5FED-424A-9BBA-114BD704F192}" srcOrd="23" destOrd="0" presId="urn:microsoft.com/office/officeart/2005/8/layout/cycle8"/>
    <dgm:cxn modelId="{BB640242-F305-4FDA-920E-6FCED48C6444}" type="presParOf" srcId="{3BD03A63-7320-4AD2-A632-118DE79740A9}" destId="{622D985A-8C70-480D-A42E-AA18A5E049C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3B4B9E-4004-4D92-8790-15E47F13A3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6C0636A-6AC9-427E-9791-5D1FA8254583}">
      <dgm:prSet/>
      <dgm:spPr/>
      <dgm:t>
        <a:bodyPr/>
        <a:lstStyle/>
        <a:p>
          <a:pPr>
            <a:defRPr b="1"/>
          </a:pPr>
          <a:r>
            <a:rPr lang="cs-CZ"/>
            <a:t>Dostupné</a:t>
          </a:r>
          <a:endParaRPr lang="en-US"/>
        </a:p>
      </dgm:t>
    </dgm:pt>
    <dgm:pt modelId="{EE79B232-DFB9-4C3E-8270-A32F07BBBF6C}" type="parTrans" cxnId="{A339FF5C-CB47-4960-A15F-F6444F44EF94}">
      <dgm:prSet/>
      <dgm:spPr/>
      <dgm:t>
        <a:bodyPr/>
        <a:lstStyle/>
        <a:p>
          <a:endParaRPr lang="en-US"/>
        </a:p>
      </dgm:t>
    </dgm:pt>
    <dgm:pt modelId="{527153D8-3259-41C6-9EA6-60F122FBEB05}" type="sibTrans" cxnId="{A339FF5C-CB47-4960-A15F-F6444F44EF94}">
      <dgm:prSet/>
      <dgm:spPr/>
      <dgm:t>
        <a:bodyPr/>
        <a:lstStyle/>
        <a:p>
          <a:endParaRPr lang="en-US"/>
        </a:p>
      </dgm:t>
    </dgm:pt>
    <dgm:pt modelId="{CC344310-B28A-4F6B-A8B5-4904F1F7A8EB}">
      <dgm:prSet/>
      <dgm:spPr/>
      <dgm:t>
        <a:bodyPr/>
        <a:lstStyle/>
        <a:p>
          <a:r>
            <a:rPr lang="cs-CZ"/>
            <a:t>Plánovat potřeby dlouho do budoucna</a:t>
          </a:r>
          <a:endParaRPr lang="en-US"/>
        </a:p>
      </dgm:t>
    </dgm:pt>
    <dgm:pt modelId="{51027835-665C-4BD4-8643-74D0E25941A8}" type="parTrans" cxnId="{D2155D24-0DCB-431E-AD94-2E8C3242DEC8}">
      <dgm:prSet/>
      <dgm:spPr/>
      <dgm:t>
        <a:bodyPr/>
        <a:lstStyle/>
        <a:p>
          <a:endParaRPr lang="en-US"/>
        </a:p>
      </dgm:t>
    </dgm:pt>
    <dgm:pt modelId="{BC6DDAD6-F188-4A9E-985F-05D13CA8A3F9}" type="sibTrans" cxnId="{D2155D24-0DCB-431E-AD94-2E8C3242DEC8}">
      <dgm:prSet/>
      <dgm:spPr/>
      <dgm:t>
        <a:bodyPr/>
        <a:lstStyle/>
        <a:p>
          <a:endParaRPr lang="en-US"/>
        </a:p>
      </dgm:t>
    </dgm:pt>
    <dgm:pt modelId="{30CBAAF8-C480-49D5-999F-F0200DEFC98F}">
      <dgm:prSet/>
      <dgm:spPr/>
      <dgm:t>
        <a:bodyPr/>
        <a:lstStyle/>
        <a:p>
          <a:r>
            <a:rPr lang="cs-CZ"/>
            <a:t>Investovat do vzdělávání i retence</a:t>
          </a:r>
          <a:endParaRPr lang="en-US"/>
        </a:p>
      </dgm:t>
    </dgm:pt>
    <dgm:pt modelId="{5E34B061-AAD8-471A-95A4-BB3F3F4A6D4E}" type="parTrans" cxnId="{7F987BFF-9B05-4742-B16B-F205A9C0C61F}">
      <dgm:prSet/>
      <dgm:spPr/>
      <dgm:t>
        <a:bodyPr/>
        <a:lstStyle/>
        <a:p>
          <a:endParaRPr lang="en-US"/>
        </a:p>
      </dgm:t>
    </dgm:pt>
    <dgm:pt modelId="{D444571B-CFD7-4C9B-8129-89C4C90B7C7A}" type="sibTrans" cxnId="{7F987BFF-9B05-4742-B16B-F205A9C0C61F}">
      <dgm:prSet/>
      <dgm:spPr/>
      <dgm:t>
        <a:bodyPr/>
        <a:lstStyle/>
        <a:p>
          <a:endParaRPr lang="en-US"/>
        </a:p>
      </dgm:t>
    </dgm:pt>
    <dgm:pt modelId="{035C7781-8741-418C-8BB0-3DAC2A827206}">
      <dgm:prSet/>
      <dgm:spPr/>
      <dgm:t>
        <a:bodyPr/>
        <a:lstStyle/>
        <a:p>
          <a:pPr>
            <a:defRPr b="1"/>
          </a:pPr>
          <a:r>
            <a:rPr lang="cs-CZ"/>
            <a:t>Kompetentní</a:t>
          </a:r>
          <a:endParaRPr lang="en-US"/>
        </a:p>
      </dgm:t>
    </dgm:pt>
    <dgm:pt modelId="{A8C28C6D-5073-4663-8DA7-5A698CCA6002}" type="parTrans" cxnId="{1D697D9C-1E45-412D-85B1-369BFD15FC61}">
      <dgm:prSet/>
      <dgm:spPr/>
      <dgm:t>
        <a:bodyPr/>
        <a:lstStyle/>
        <a:p>
          <a:endParaRPr lang="en-US"/>
        </a:p>
      </dgm:t>
    </dgm:pt>
    <dgm:pt modelId="{F64A1743-9130-4C26-8438-E972F1773E84}" type="sibTrans" cxnId="{1D697D9C-1E45-412D-85B1-369BFD15FC61}">
      <dgm:prSet/>
      <dgm:spPr/>
      <dgm:t>
        <a:bodyPr/>
        <a:lstStyle/>
        <a:p>
          <a:endParaRPr lang="en-US"/>
        </a:p>
      </dgm:t>
    </dgm:pt>
    <dgm:pt modelId="{543D7DE1-BFD6-4449-8007-05F5EA9D1BCF}">
      <dgm:prSet/>
      <dgm:spPr/>
      <dgm:t>
        <a:bodyPr/>
        <a:lstStyle/>
        <a:p>
          <a:r>
            <a:rPr lang="cs-CZ"/>
            <a:t>Vzdělání</a:t>
          </a:r>
          <a:endParaRPr lang="en-US"/>
        </a:p>
      </dgm:t>
    </dgm:pt>
    <dgm:pt modelId="{75DE436F-4EC5-4A92-9C46-7680C2F555EF}" type="parTrans" cxnId="{EA57EF41-DF50-4069-AD28-FF7DDBD4392E}">
      <dgm:prSet/>
      <dgm:spPr/>
      <dgm:t>
        <a:bodyPr/>
        <a:lstStyle/>
        <a:p>
          <a:endParaRPr lang="en-US"/>
        </a:p>
      </dgm:t>
    </dgm:pt>
    <dgm:pt modelId="{F0932124-DE63-4A83-8B59-CE5A4EDC2050}" type="sibTrans" cxnId="{EA57EF41-DF50-4069-AD28-FF7DDBD4392E}">
      <dgm:prSet/>
      <dgm:spPr/>
      <dgm:t>
        <a:bodyPr/>
        <a:lstStyle/>
        <a:p>
          <a:endParaRPr lang="en-US"/>
        </a:p>
      </dgm:t>
    </dgm:pt>
    <dgm:pt modelId="{B6EE8306-B4F1-401F-BA21-023E0AB0F5D5}">
      <dgm:prSet/>
      <dgm:spPr/>
      <dgm:t>
        <a:bodyPr/>
        <a:lstStyle/>
        <a:p>
          <a:r>
            <a:rPr lang="cs-CZ"/>
            <a:t>Kompetenční rámec profesí a specializací</a:t>
          </a:r>
          <a:endParaRPr lang="en-US"/>
        </a:p>
      </dgm:t>
    </dgm:pt>
    <dgm:pt modelId="{FED2BDA8-A798-4B33-A133-6159038A6581}" type="parTrans" cxnId="{473B862C-09E2-4952-904F-CDBDA70ED2D3}">
      <dgm:prSet/>
      <dgm:spPr/>
      <dgm:t>
        <a:bodyPr/>
        <a:lstStyle/>
        <a:p>
          <a:endParaRPr lang="en-US"/>
        </a:p>
      </dgm:t>
    </dgm:pt>
    <dgm:pt modelId="{A3DDB91F-465F-4C67-B5F6-739D06025440}" type="sibTrans" cxnId="{473B862C-09E2-4952-904F-CDBDA70ED2D3}">
      <dgm:prSet/>
      <dgm:spPr/>
      <dgm:t>
        <a:bodyPr/>
        <a:lstStyle/>
        <a:p>
          <a:endParaRPr lang="en-US"/>
        </a:p>
      </dgm:t>
    </dgm:pt>
    <dgm:pt modelId="{D62A5A9F-B4A8-4C98-830A-496EE3DC1003}">
      <dgm:prSet/>
      <dgm:spPr/>
      <dgm:t>
        <a:bodyPr/>
        <a:lstStyle/>
        <a:p>
          <a:pPr>
            <a:defRPr b="1"/>
          </a:pPr>
          <a:r>
            <a:rPr lang="cs-CZ"/>
            <a:t>Produktivní</a:t>
          </a:r>
          <a:endParaRPr lang="en-US"/>
        </a:p>
      </dgm:t>
    </dgm:pt>
    <dgm:pt modelId="{509DAA33-AA50-471A-8651-1FF1B65DB172}" type="parTrans" cxnId="{2946479D-DA00-49DB-B4F5-FBFFFE3BCC8D}">
      <dgm:prSet/>
      <dgm:spPr/>
      <dgm:t>
        <a:bodyPr/>
        <a:lstStyle/>
        <a:p>
          <a:endParaRPr lang="en-US"/>
        </a:p>
      </dgm:t>
    </dgm:pt>
    <dgm:pt modelId="{A5CFC330-4B94-46D0-BE4D-9E3B50572908}" type="sibTrans" cxnId="{2946479D-DA00-49DB-B4F5-FBFFFE3BCC8D}">
      <dgm:prSet/>
      <dgm:spPr/>
      <dgm:t>
        <a:bodyPr/>
        <a:lstStyle/>
        <a:p>
          <a:endParaRPr lang="en-US"/>
        </a:p>
      </dgm:t>
    </dgm:pt>
    <dgm:pt modelId="{810534A6-BE44-47B6-A746-9553C6449EC0}">
      <dgm:prSet/>
      <dgm:spPr/>
      <dgm:t>
        <a:bodyPr/>
        <a:lstStyle/>
        <a:p>
          <a:r>
            <a:rPr lang="cs-CZ"/>
            <a:t>Odpovídající vybavení</a:t>
          </a:r>
          <a:endParaRPr lang="en-US"/>
        </a:p>
      </dgm:t>
    </dgm:pt>
    <dgm:pt modelId="{145D7604-CEA4-4DD2-A59C-273952E51961}" type="parTrans" cxnId="{E45D6A8D-792D-40B9-B7E8-047C79523E36}">
      <dgm:prSet/>
      <dgm:spPr/>
      <dgm:t>
        <a:bodyPr/>
        <a:lstStyle/>
        <a:p>
          <a:endParaRPr lang="en-US"/>
        </a:p>
      </dgm:t>
    </dgm:pt>
    <dgm:pt modelId="{667F652B-7619-4A79-93D8-410D04CC7AD4}" type="sibTrans" cxnId="{E45D6A8D-792D-40B9-B7E8-047C79523E36}">
      <dgm:prSet/>
      <dgm:spPr/>
      <dgm:t>
        <a:bodyPr/>
        <a:lstStyle/>
        <a:p>
          <a:endParaRPr lang="en-US"/>
        </a:p>
      </dgm:t>
    </dgm:pt>
    <dgm:pt modelId="{92619AF8-E16D-44C3-A24F-A1F98FDEF5EB}">
      <dgm:prSet/>
      <dgm:spPr/>
      <dgm:t>
        <a:bodyPr/>
        <a:lstStyle/>
        <a:p>
          <a:r>
            <a:rPr lang="cs-CZ"/>
            <a:t>Podpora ze strany dalších profesí</a:t>
          </a:r>
          <a:endParaRPr lang="en-US"/>
        </a:p>
      </dgm:t>
    </dgm:pt>
    <dgm:pt modelId="{5E26A542-073B-46F5-A817-FCA1D0A8DB47}" type="parTrans" cxnId="{3D81AEFD-6E22-4BC5-B761-9FE474499559}">
      <dgm:prSet/>
      <dgm:spPr/>
      <dgm:t>
        <a:bodyPr/>
        <a:lstStyle/>
        <a:p>
          <a:endParaRPr lang="en-US"/>
        </a:p>
      </dgm:t>
    </dgm:pt>
    <dgm:pt modelId="{25BB1026-BB84-430F-9DD9-61BD2311FF50}" type="sibTrans" cxnId="{3D81AEFD-6E22-4BC5-B761-9FE474499559}">
      <dgm:prSet/>
      <dgm:spPr/>
      <dgm:t>
        <a:bodyPr/>
        <a:lstStyle/>
        <a:p>
          <a:endParaRPr lang="en-US"/>
        </a:p>
      </dgm:t>
    </dgm:pt>
    <dgm:pt modelId="{5E1EFD60-6A80-4FA0-B3FC-A92A0A98103D}">
      <dgm:prSet/>
      <dgm:spPr/>
      <dgm:t>
        <a:bodyPr/>
        <a:lstStyle/>
        <a:p>
          <a:r>
            <a:rPr lang="cs-CZ"/>
            <a:t>Efektivní řízení</a:t>
          </a:r>
          <a:endParaRPr lang="en-US"/>
        </a:p>
      </dgm:t>
    </dgm:pt>
    <dgm:pt modelId="{6371B5E8-7501-431D-BCA9-C92CA8379325}" type="parTrans" cxnId="{763AD8DE-9BEC-443B-8426-EC832A79CE8C}">
      <dgm:prSet/>
      <dgm:spPr/>
      <dgm:t>
        <a:bodyPr/>
        <a:lstStyle/>
        <a:p>
          <a:endParaRPr lang="en-US"/>
        </a:p>
      </dgm:t>
    </dgm:pt>
    <dgm:pt modelId="{5AE7627D-D956-4338-90C4-6E5BE6F5F2D9}" type="sibTrans" cxnId="{763AD8DE-9BEC-443B-8426-EC832A79CE8C}">
      <dgm:prSet/>
      <dgm:spPr/>
      <dgm:t>
        <a:bodyPr/>
        <a:lstStyle/>
        <a:p>
          <a:endParaRPr lang="en-US"/>
        </a:p>
      </dgm:t>
    </dgm:pt>
    <dgm:pt modelId="{B9F43CCD-1803-4FCD-83F3-3EF669DCD8ED}" type="pres">
      <dgm:prSet presAssocID="{453B4B9E-4004-4D92-8790-15E47F13A3B5}" presName="root" presStyleCnt="0">
        <dgm:presLayoutVars>
          <dgm:dir/>
          <dgm:resizeHandles val="exact"/>
        </dgm:presLayoutVars>
      </dgm:prSet>
      <dgm:spPr/>
    </dgm:pt>
    <dgm:pt modelId="{A03DF05E-0C01-4A80-ABFA-D7189FB075C4}" type="pres">
      <dgm:prSet presAssocID="{C6C0636A-6AC9-427E-9791-5D1FA8254583}" presName="compNode" presStyleCnt="0"/>
      <dgm:spPr/>
    </dgm:pt>
    <dgm:pt modelId="{AEE750CF-2ECB-4431-BFA4-52625D961D39}" type="pres">
      <dgm:prSet presAssocID="{C6C0636A-6AC9-427E-9791-5D1FA82545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work"/>
        </a:ext>
      </dgm:extLst>
    </dgm:pt>
    <dgm:pt modelId="{5C687937-DE62-403A-9BDC-31DD9133F4F8}" type="pres">
      <dgm:prSet presAssocID="{C6C0636A-6AC9-427E-9791-5D1FA8254583}" presName="iconSpace" presStyleCnt="0"/>
      <dgm:spPr/>
    </dgm:pt>
    <dgm:pt modelId="{BE63F11A-E417-41BC-9760-E9ED653C8F9A}" type="pres">
      <dgm:prSet presAssocID="{C6C0636A-6AC9-427E-9791-5D1FA8254583}" presName="parTx" presStyleLbl="revTx" presStyleIdx="0" presStyleCnt="6">
        <dgm:presLayoutVars>
          <dgm:chMax val="0"/>
          <dgm:chPref val="0"/>
        </dgm:presLayoutVars>
      </dgm:prSet>
      <dgm:spPr/>
    </dgm:pt>
    <dgm:pt modelId="{23F36E98-C079-42B0-B197-C27A0DB83D70}" type="pres">
      <dgm:prSet presAssocID="{C6C0636A-6AC9-427E-9791-5D1FA8254583}" presName="txSpace" presStyleCnt="0"/>
      <dgm:spPr/>
    </dgm:pt>
    <dgm:pt modelId="{72D831B6-1264-4BF6-9008-467B4ABBC17F}" type="pres">
      <dgm:prSet presAssocID="{C6C0636A-6AC9-427E-9791-5D1FA8254583}" presName="desTx" presStyleLbl="revTx" presStyleIdx="1" presStyleCnt="6">
        <dgm:presLayoutVars/>
      </dgm:prSet>
      <dgm:spPr/>
    </dgm:pt>
    <dgm:pt modelId="{9BBDBE88-0D3C-4124-A6F4-CE1C047CE27D}" type="pres">
      <dgm:prSet presAssocID="{527153D8-3259-41C6-9EA6-60F122FBEB05}" presName="sibTrans" presStyleCnt="0"/>
      <dgm:spPr/>
    </dgm:pt>
    <dgm:pt modelId="{BD42C6D2-610F-43FD-91BB-8C28933925AD}" type="pres">
      <dgm:prSet presAssocID="{035C7781-8741-418C-8BB0-3DAC2A827206}" presName="compNode" presStyleCnt="0"/>
      <dgm:spPr/>
    </dgm:pt>
    <dgm:pt modelId="{23CF3DCB-7251-4D22-9FB0-150867B9AE8A}" type="pres">
      <dgm:prSet presAssocID="{035C7781-8741-418C-8BB0-3DAC2A8272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517D1B2-37FF-45A3-A63E-6F966C261F0D}" type="pres">
      <dgm:prSet presAssocID="{035C7781-8741-418C-8BB0-3DAC2A827206}" presName="iconSpace" presStyleCnt="0"/>
      <dgm:spPr/>
    </dgm:pt>
    <dgm:pt modelId="{97A1BC7D-BFBE-415A-8E9B-48E24D6C4790}" type="pres">
      <dgm:prSet presAssocID="{035C7781-8741-418C-8BB0-3DAC2A827206}" presName="parTx" presStyleLbl="revTx" presStyleIdx="2" presStyleCnt="6">
        <dgm:presLayoutVars>
          <dgm:chMax val="0"/>
          <dgm:chPref val="0"/>
        </dgm:presLayoutVars>
      </dgm:prSet>
      <dgm:spPr/>
    </dgm:pt>
    <dgm:pt modelId="{9A493403-2F0B-4DA5-8B70-A29991373A5D}" type="pres">
      <dgm:prSet presAssocID="{035C7781-8741-418C-8BB0-3DAC2A827206}" presName="txSpace" presStyleCnt="0"/>
      <dgm:spPr/>
    </dgm:pt>
    <dgm:pt modelId="{90C5D1DE-CF15-4F80-9A2E-7BC09C5BE1BA}" type="pres">
      <dgm:prSet presAssocID="{035C7781-8741-418C-8BB0-3DAC2A827206}" presName="desTx" presStyleLbl="revTx" presStyleIdx="3" presStyleCnt="6">
        <dgm:presLayoutVars/>
      </dgm:prSet>
      <dgm:spPr/>
    </dgm:pt>
    <dgm:pt modelId="{EEC1FA41-B2E3-4E50-B64C-8FF7C7B2F4FF}" type="pres">
      <dgm:prSet presAssocID="{F64A1743-9130-4C26-8438-E972F1773E84}" presName="sibTrans" presStyleCnt="0"/>
      <dgm:spPr/>
    </dgm:pt>
    <dgm:pt modelId="{6333D8F3-17AD-4AA5-B04D-E8375980274C}" type="pres">
      <dgm:prSet presAssocID="{D62A5A9F-B4A8-4C98-830A-496EE3DC1003}" presName="compNode" presStyleCnt="0"/>
      <dgm:spPr/>
    </dgm:pt>
    <dgm:pt modelId="{ECF3AFF0-C60E-4A9E-B131-5716884DD61A}" type="pres">
      <dgm:prSet presAssocID="{D62A5A9F-B4A8-4C98-830A-496EE3DC1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7BD84423-7FEE-45AF-ADCD-EB05DBF0373B}" type="pres">
      <dgm:prSet presAssocID="{D62A5A9F-B4A8-4C98-830A-496EE3DC1003}" presName="iconSpace" presStyleCnt="0"/>
      <dgm:spPr/>
    </dgm:pt>
    <dgm:pt modelId="{4DD6185E-1CAD-466F-B49B-D9A6DFA0D1D3}" type="pres">
      <dgm:prSet presAssocID="{D62A5A9F-B4A8-4C98-830A-496EE3DC1003}" presName="parTx" presStyleLbl="revTx" presStyleIdx="4" presStyleCnt="6">
        <dgm:presLayoutVars>
          <dgm:chMax val="0"/>
          <dgm:chPref val="0"/>
        </dgm:presLayoutVars>
      </dgm:prSet>
      <dgm:spPr/>
    </dgm:pt>
    <dgm:pt modelId="{C5FBF38A-87D0-4C15-9C16-C52A5BEF98FC}" type="pres">
      <dgm:prSet presAssocID="{D62A5A9F-B4A8-4C98-830A-496EE3DC1003}" presName="txSpace" presStyleCnt="0"/>
      <dgm:spPr/>
    </dgm:pt>
    <dgm:pt modelId="{08D88FD1-AB11-42FC-9C01-2B7CB7F02AD9}" type="pres">
      <dgm:prSet presAssocID="{D62A5A9F-B4A8-4C98-830A-496EE3DC1003}" presName="desTx" presStyleLbl="revTx" presStyleIdx="5" presStyleCnt="6">
        <dgm:presLayoutVars/>
      </dgm:prSet>
      <dgm:spPr/>
    </dgm:pt>
  </dgm:ptLst>
  <dgm:cxnLst>
    <dgm:cxn modelId="{1B448B1F-9AFD-48C2-808B-A101BE0BA852}" type="presOf" srcId="{CC344310-B28A-4F6B-A8B5-4904F1F7A8EB}" destId="{72D831B6-1264-4BF6-9008-467B4ABBC17F}" srcOrd="0" destOrd="0" presId="urn:microsoft.com/office/officeart/2018/5/layout/CenteredIconLabelDescriptionList"/>
    <dgm:cxn modelId="{73124222-3D9B-422A-B2DA-855CF4B15DF3}" type="presOf" srcId="{B6EE8306-B4F1-401F-BA21-023E0AB0F5D5}" destId="{90C5D1DE-CF15-4F80-9A2E-7BC09C5BE1BA}" srcOrd="0" destOrd="1" presId="urn:microsoft.com/office/officeart/2018/5/layout/CenteredIconLabelDescriptionList"/>
    <dgm:cxn modelId="{D2155D24-0DCB-431E-AD94-2E8C3242DEC8}" srcId="{C6C0636A-6AC9-427E-9791-5D1FA8254583}" destId="{CC344310-B28A-4F6B-A8B5-4904F1F7A8EB}" srcOrd="0" destOrd="0" parTransId="{51027835-665C-4BD4-8643-74D0E25941A8}" sibTransId="{BC6DDAD6-F188-4A9E-985F-05D13CA8A3F9}"/>
    <dgm:cxn modelId="{473B862C-09E2-4952-904F-CDBDA70ED2D3}" srcId="{035C7781-8741-418C-8BB0-3DAC2A827206}" destId="{B6EE8306-B4F1-401F-BA21-023E0AB0F5D5}" srcOrd="1" destOrd="0" parTransId="{FED2BDA8-A798-4B33-A133-6159038A6581}" sibTransId="{A3DDB91F-465F-4C67-B5F6-739D06025440}"/>
    <dgm:cxn modelId="{A339FF5C-CB47-4960-A15F-F6444F44EF94}" srcId="{453B4B9E-4004-4D92-8790-15E47F13A3B5}" destId="{C6C0636A-6AC9-427E-9791-5D1FA8254583}" srcOrd="0" destOrd="0" parTransId="{EE79B232-DFB9-4C3E-8270-A32F07BBBF6C}" sibTransId="{527153D8-3259-41C6-9EA6-60F122FBEB05}"/>
    <dgm:cxn modelId="{EA57EF41-DF50-4069-AD28-FF7DDBD4392E}" srcId="{035C7781-8741-418C-8BB0-3DAC2A827206}" destId="{543D7DE1-BFD6-4449-8007-05F5EA9D1BCF}" srcOrd="0" destOrd="0" parTransId="{75DE436F-4EC5-4A92-9C46-7680C2F555EF}" sibTransId="{F0932124-DE63-4A83-8B59-CE5A4EDC2050}"/>
    <dgm:cxn modelId="{3CC45376-C7D9-4BA2-8FE4-D6E523E083A1}" type="presOf" srcId="{5E1EFD60-6A80-4FA0-B3FC-A92A0A98103D}" destId="{08D88FD1-AB11-42FC-9C01-2B7CB7F02AD9}" srcOrd="0" destOrd="2" presId="urn:microsoft.com/office/officeart/2018/5/layout/CenteredIconLabelDescriptionList"/>
    <dgm:cxn modelId="{E45D6A8D-792D-40B9-B7E8-047C79523E36}" srcId="{D62A5A9F-B4A8-4C98-830A-496EE3DC1003}" destId="{810534A6-BE44-47B6-A746-9553C6449EC0}" srcOrd="0" destOrd="0" parTransId="{145D7604-CEA4-4DD2-A59C-273952E51961}" sibTransId="{667F652B-7619-4A79-93D8-410D04CC7AD4}"/>
    <dgm:cxn modelId="{2A66078F-823A-43F5-9C3E-67C18824DAB2}" type="presOf" srcId="{810534A6-BE44-47B6-A746-9553C6449EC0}" destId="{08D88FD1-AB11-42FC-9C01-2B7CB7F02AD9}" srcOrd="0" destOrd="0" presId="urn:microsoft.com/office/officeart/2018/5/layout/CenteredIconLabelDescriptionList"/>
    <dgm:cxn modelId="{AF195395-E140-4935-884B-FE52DD7F9F47}" type="presOf" srcId="{30CBAAF8-C480-49D5-999F-F0200DEFC98F}" destId="{72D831B6-1264-4BF6-9008-467B4ABBC17F}" srcOrd="0" destOrd="1" presId="urn:microsoft.com/office/officeart/2018/5/layout/CenteredIconLabelDescriptionList"/>
    <dgm:cxn modelId="{1D697D9C-1E45-412D-85B1-369BFD15FC61}" srcId="{453B4B9E-4004-4D92-8790-15E47F13A3B5}" destId="{035C7781-8741-418C-8BB0-3DAC2A827206}" srcOrd="1" destOrd="0" parTransId="{A8C28C6D-5073-4663-8DA7-5A698CCA6002}" sibTransId="{F64A1743-9130-4C26-8438-E972F1773E84}"/>
    <dgm:cxn modelId="{2946479D-DA00-49DB-B4F5-FBFFFE3BCC8D}" srcId="{453B4B9E-4004-4D92-8790-15E47F13A3B5}" destId="{D62A5A9F-B4A8-4C98-830A-496EE3DC1003}" srcOrd="2" destOrd="0" parTransId="{509DAA33-AA50-471A-8651-1FF1B65DB172}" sibTransId="{A5CFC330-4B94-46D0-BE4D-9E3B50572908}"/>
    <dgm:cxn modelId="{51030EA5-E2F5-4E49-8244-85742D9B9620}" type="presOf" srcId="{92619AF8-E16D-44C3-A24F-A1F98FDEF5EB}" destId="{08D88FD1-AB11-42FC-9C01-2B7CB7F02AD9}" srcOrd="0" destOrd="1" presId="urn:microsoft.com/office/officeart/2018/5/layout/CenteredIconLabelDescriptionList"/>
    <dgm:cxn modelId="{93BCAEA8-DDE5-4A01-9C59-B9B370B43F6B}" type="presOf" srcId="{D62A5A9F-B4A8-4C98-830A-496EE3DC1003}" destId="{4DD6185E-1CAD-466F-B49B-D9A6DFA0D1D3}" srcOrd="0" destOrd="0" presId="urn:microsoft.com/office/officeart/2018/5/layout/CenteredIconLabelDescriptionList"/>
    <dgm:cxn modelId="{744B1EB7-D2BD-4CA8-957A-9B6C173C0EB7}" type="presOf" srcId="{543D7DE1-BFD6-4449-8007-05F5EA9D1BCF}" destId="{90C5D1DE-CF15-4F80-9A2E-7BC09C5BE1BA}" srcOrd="0" destOrd="0" presId="urn:microsoft.com/office/officeart/2018/5/layout/CenteredIconLabelDescriptionList"/>
    <dgm:cxn modelId="{9D3D44D7-76BF-4531-A843-A35B41AE0662}" type="presOf" srcId="{035C7781-8741-418C-8BB0-3DAC2A827206}" destId="{97A1BC7D-BFBE-415A-8E9B-48E24D6C4790}" srcOrd="0" destOrd="0" presId="urn:microsoft.com/office/officeart/2018/5/layout/CenteredIconLabelDescriptionList"/>
    <dgm:cxn modelId="{763AD8DE-9BEC-443B-8426-EC832A79CE8C}" srcId="{D62A5A9F-B4A8-4C98-830A-496EE3DC1003}" destId="{5E1EFD60-6A80-4FA0-B3FC-A92A0A98103D}" srcOrd="2" destOrd="0" parTransId="{6371B5E8-7501-431D-BCA9-C92CA8379325}" sibTransId="{5AE7627D-D956-4338-90C4-6E5BE6F5F2D9}"/>
    <dgm:cxn modelId="{AC1351EB-D2C0-4504-A3CE-AF7B49D561EB}" type="presOf" srcId="{453B4B9E-4004-4D92-8790-15E47F13A3B5}" destId="{B9F43CCD-1803-4FCD-83F3-3EF669DCD8ED}" srcOrd="0" destOrd="0" presId="urn:microsoft.com/office/officeart/2018/5/layout/CenteredIconLabelDescriptionList"/>
    <dgm:cxn modelId="{A47664FC-7DA2-455F-990F-7132EED2130E}" type="presOf" srcId="{C6C0636A-6AC9-427E-9791-5D1FA8254583}" destId="{BE63F11A-E417-41BC-9760-E9ED653C8F9A}" srcOrd="0" destOrd="0" presId="urn:microsoft.com/office/officeart/2018/5/layout/CenteredIconLabelDescriptionList"/>
    <dgm:cxn modelId="{3D81AEFD-6E22-4BC5-B761-9FE474499559}" srcId="{D62A5A9F-B4A8-4C98-830A-496EE3DC1003}" destId="{92619AF8-E16D-44C3-A24F-A1F98FDEF5EB}" srcOrd="1" destOrd="0" parTransId="{5E26A542-073B-46F5-A817-FCA1D0A8DB47}" sibTransId="{25BB1026-BB84-430F-9DD9-61BD2311FF50}"/>
    <dgm:cxn modelId="{7F987BFF-9B05-4742-B16B-F205A9C0C61F}" srcId="{C6C0636A-6AC9-427E-9791-5D1FA8254583}" destId="{30CBAAF8-C480-49D5-999F-F0200DEFC98F}" srcOrd="1" destOrd="0" parTransId="{5E34B061-AAD8-471A-95A4-BB3F3F4A6D4E}" sibTransId="{D444571B-CFD7-4C9B-8129-89C4C90B7C7A}"/>
    <dgm:cxn modelId="{BCB22830-E1A1-40AA-9A31-CFBFB8A42D1F}" type="presParOf" srcId="{B9F43CCD-1803-4FCD-83F3-3EF669DCD8ED}" destId="{A03DF05E-0C01-4A80-ABFA-D7189FB075C4}" srcOrd="0" destOrd="0" presId="urn:microsoft.com/office/officeart/2018/5/layout/CenteredIconLabelDescriptionList"/>
    <dgm:cxn modelId="{64609175-3DA4-4B05-AF4D-2E8C6044EEEC}" type="presParOf" srcId="{A03DF05E-0C01-4A80-ABFA-D7189FB075C4}" destId="{AEE750CF-2ECB-4431-BFA4-52625D961D39}" srcOrd="0" destOrd="0" presId="urn:microsoft.com/office/officeart/2018/5/layout/CenteredIconLabelDescriptionList"/>
    <dgm:cxn modelId="{66EBCA34-4998-4024-B722-5562BB3A74E8}" type="presParOf" srcId="{A03DF05E-0C01-4A80-ABFA-D7189FB075C4}" destId="{5C687937-DE62-403A-9BDC-31DD9133F4F8}" srcOrd="1" destOrd="0" presId="urn:microsoft.com/office/officeart/2018/5/layout/CenteredIconLabelDescriptionList"/>
    <dgm:cxn modelId="{3E200436-BE11-4F6A-813E-772A89E48F19}" type="presParOf" srcId="{A03DF05E-0C01-4A80-ABFA-D7189FB075C4}" destId="{BE63F11A-E417-41BC-9760-E9ED653C8F9A}" srcOrd="2" destOrd="0" presId="urn:microsoft.com/office/officeart/2018/5/layout/CenteredIconLabelDescriptionList"/>
    <dgm:cxn modelId="{66C7E79B-70C1-4E81-A342-3519CC9D4376}" type="presParOf" srcId="{A03DF05E-0C01-4A80-ABFA-D7189FB075C4}" destId="{23F36E98-C079-42B0-B197-C27A0DB83D70}" srcOrd="3" destOrd="0" presId="urn:microsoft.com/office/officeart/2018/5/layout/CenteredIconLabelDescriptionList"/>
    <dgm:cxn modelId="{4EA24BDA-39C2-40C9-A79D-DA3A4EFE9B8F}" type="presParOf" srcId="{A03DF05E-0C01-4A80-ABFA-D7189FB075C4}" destId="{72D831B6-1264-4BF6-9008-467B4ABBC17F}" srcOrd="4" destOrd="0" presId="urn:microsoft.com/office/officeart/2018/5/layout/CenteredIconLabelDescriptionList"/>
    <dgm:cxn modelId="{02964AD5-ED22-4A09-AC37-AB229E513A4D}" type="presParOf" srcId="{B9F43CCD-1803-4FCD-83F3-3EF669DCD8ED}" destId="{9BBDBE88-0D3C-4124-A6F4-CE1C047CE27D}" srcOrd="1" destOrd="0" presId="urn:microsoft.com/office/officeart/2018/5/layout/CenteredIconLabelDescriptionList"/>
    <dgm:cxn modelId="{75803AAB-8643-4E1E-BA46-930AEE32ED03}" type="presParOf" srcId="{B9F43CCD-1803-4FCD-83F3-3EF669DCD8ED}" destId="{BD42C6D2-610F-43FD-91BB-8C28933925AD}" srcOrd="2" destOrd="0" presId="urn:microsoft.com/office/officeart/2018/5/layout/CenteredIconLabelDescriptionList"/>
    <dgm:cxn modelId="{36F5500D-1933-4904-B865-010F53CF2A8A}" type="presParOf" srcId="{BD42C6D2-610F-43FD-91BB-8C28933925AD}" destId="{23CF3DCB-7251-4D22-9FB0-150867B9AE8A}" srcOrd="0" destOrd="0" presId="urn:microsoft.com/office/officeart/2018/5/layout/CenteredIconLabelDescriptionList"/>
    <dgm:cxn modelId="{152BE6CF-6479-40F8-8156-219DC40D30B6}" type="presParOf" srcId="{BD42C6D2-610F-43FD-91BB-8C28933925AD}" destId="{4517D1B2-37FF-45A3-A63E-6F966C261F0D}" srcOrd="1" destOrd="0" presId="urn:microsoft.com/office/officeart/2018/5/layout/CenteredIconLabelDescriptionList"/>
    <dgm:cxn modelId="{CD2447E3-0BD3-43D8-9F3F-48165D08E8E2}" type="presParOf" srcId="{BD42C6D2-610F-43FD-91BB-8C28933925AD}" destId="{97A1BC7D-BFBE-415A-8E9B-48E24D6C4790}" srcOrd="2" destOrd="0" presId="urn:microsoft.com/office/officeart/2018/5/layout/CenteredIconLabelDescriptionList"/>
    <dgm:cxn modelId="{61F333D5-6FFC-4CD5-86D0-58E5C24151B7}" type="presParOf" srcId="{BD42C6D2-610F-43FD-91BB-8C28933925AD}" destId="{9A493403-2F0B-4DA5-8B70-A29991373A5D}" srcOrd="3" destOrd="0" presId="urn:microsoft.com/office/officeart/2018/5/layout/CenteredIconLabelDescriptionList"/>
    <dgm:cxn modelId="{60C63DC8-98F8-4336-A8AC-5CBC72696D99}" type="presParOf" srcId="{BD42C6D2-610F-43FD-91BB-8C28933925AD}" destId="{90C5D1DE-CF15-4F80-9A2E-7BC09C5BE1BA}" srcOrd="4" destOrd="0" presId="urn:microsoft.com/office/officeart/2018/5/layout/CenteredIconLabelDescriptionList"/>
    <dgm:cxn modelId="{71A298F1-24DF-4139-BA54-85D55074C4CD}" type="presParOf" srcId="{B9F43CCD-1803-4FCD-83F3-3EF669DCD8ED}" destId="{EEC1FA41-B2E3-4E50-B64C-8FF7C7B2F4FF}" srcOrd="3" destOrd="0" presId="urn:microsoft.com/office/officeart/2018/5/layout/CenteredIconLabelDescriptionList"/>
    <dgm:cxn modelId="{68560F66-8B12-4462-87B3-8B50DC28CEAC}" type="presParOf" srcId="{B9F43CCD-1803-4FCD-83F3-3EF669DCD8ED}" destId="{6333D8F3-17AD-4AA5-B04D-E8375980274C}" srcOrd="4" destOrd="0" presId="urn:microsoft.com/office/officeart/2018/5/layout/CenteredIconLabelDescriptionList"/>
    <dgm:cxn modelId="{C240B90E-B798-4BEC-AE8D-9B0F41366B22}" type="presParOf" srcId="{6333D8F3-17AD-4AA5-B04D-E8375980274C}" destId="{ECF3AFF0-C60E-4A9E-B131-5716884DD61A}" srcOrd="0" destOrd="0" presId="urn:microsoft.com/office/officeart/2018/5/layout/CenteredIconLabelDescriptionList"/>
    <dgm:cxn modelId="{A7D4BAC7-1590-4E80-B9E6-794CDACAB0F4}" type="presParOf" srcId="{6333D8F3-17AD-4AA5-B04D-E8375980274C}" destId="{7BD84423-7FEE-45AF-ADCD-EB05DBF0373B}" srcOrd="1" destOrd="0" presId="urn:microsoft.com/office/officeart/2018/5/layout/CenteredIconLabelDescriptionList"/>
    <dgm:cxn modelId="{F2761D70-6911-46DC-BB63-9880FEAC2F7E}" type="presParOf" srcId="{6333D8F3-17AD-4AA5-B04D-E8375980274C}" destId="{4DD6185E-1CAD-466F-B49B-D9A6DFA0D1D3}" srcOrd="2" destOrd="0" presId="urn:microsoft.com/office/officeart/2018/5/layout/CenteredIconLabelDescriptionList"/>
    <dgm:cxn modelId="{4C8C3CDA-E2CC-4F75-8CFD-A5DC8353ED55}" type="presParOf" srcId="{6333D8F3-17AD-4AA5-B04D-E8375980274C}" destId="{C5FBF38A-87D0-4C15-9C16-C52A5BEF98FC}" srcOrd="3" destOrd="0" presId="urn:microsoft.com/office/officeart/2018/5/layout/CenteredIconLabelDescriptionList"/>
    <dgm:cxn modelId="{DDAAE39F-B831-4888-A943-F4E391244255}" type="presParOf" srcId="{6333D8F3-17AD-4AA5-B04D-E8375980274C}" destId="{08D88FD1-AB11-42FC-9C01-2B7CB7F02A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7C4677-EA4C-4B15-990A-EB6FA35147B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F27DB86-A175-4D32-8F29-A0C5D129ED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Informace o zdraví a zdravotnictví</a:t>
          </a:r>
          <a:endParaRPr lang="en-US" dirty="0"/>
        </a:p>
      </dgm:t>
    </dgm:pt>
    <dgm:pt modelId="{C5489731-4610-4845-BEE7-0A7A0CA15579}" type="parTrans" cxnId="{42A4A69C-B95D-48C3-BEF4-273CAB43A6B8}">
      <dgm:prSet/>
      <dgm:spPr/>
      <dgm:t>
        <a:bodyPr/>
        <a:lstStyle/>
        <a:p>
          <a:endParaRPr lang="en-US"/>
        </a:p>
      </dgm:t>
    </dgm:pt>
    <dgm:pt modelId="{183258C3-D9F4-4059-9DE6-6E38B2EEF487}" type="sibTrans" cxnId="{42A4A69C-B95D-48C3-BEF4-273CAB43A6B8}">
      <dgm:prSet/>
      <dgm:spPr/>
      <dgm:t>
        <a:bodyPr/>
        <a:lstStyle/>
        <a:p>
          <a:endParaRPr lang="en-US"/>
        </a:p>
      </dgm:t>
    </dgm:pt>
    <dgm:pt modelId="{53EBF8E7-A289-421F-9BF4-9EA292590E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Determinanty zdraví</a:t>
          </a:r>
          <a:r>
            <a:rPr lang="en-US"/>
            <a:t>; </a:t>
          </a:r>
        </a:p>
      </dgm:t>
    </dgm:pt>
    <dgm:pt modelId="{23BC2D28-3EAE-4854-8256-418075EA22D6}" type="parTrans" cxnId="{203FF140-7CBE-438B-AEE8-40EAA2971B43}">
      <dgm:prSet/>
      <dgm:spPr/>
      <dgm:t>
        <a:bodyPr/>
        <a:lstStyle/>
        <a:p>
          <a:endParaRPr lang="en-US"/>
        </a:p>
      </dgm:t>
    </dgm:pt>
    <dgm:pt modelId="{C2C554B1-87EC-420A-8CA8-016780610766}" type="sibTrans" cxnId="{203FF140-7CBE-438B-AEE8-40EAA2971B43}">
      <dgm:prSet/>
      <dgm:spPr/>
      <dgm:t>
        <a:bodyPr/>
        <a:lstStyle/>
        <a:p>
          <a:endParaRPr lang="en-US"/>
        </a:p>
      </dgm:t>
    </dgm:pt>
    <dgm:pt modelId="{0D21B2D7-E4EB-43EF-9C0B-0ABCB060FB5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Zdraví a zátěž populace</a:t>
          </a:r>
          <a:endParaRPr lang="en-US"/>
        </a:p>
      </dgm:t>
    </dgm:pt>
    <dgm:pt modelId="{78B0EEA0-80BA-4230-9B06-5D41FB74D928}" type="parTrans" cxnId="{2B5C4CB6-F9A4-45FA-A6B7-9B326F5A96AC}">
      <dgm:prSet/>
      <dgm:spPr/>
      <dgm:t>
        <a:bodyPr/>
        <a:lstStyle/>
        <a:p>
          <a:endParaRPr lang="en-US"/>
        </a:p>
      </dgm:t>
    </dgm:pt>
    <dgm:pt modelId="{BBF6FD84-07A4-4D79-9664-20C4A27454D8}" type="sibTrans" cxnId="{2B5C4CB6-F9A4-45FA-A6B7-9B326F5A96AC}">
      <dgm:prSet/>
      <dgm:spPr/>
      <dgm:t>
        <a:bodyPr/>
        <a:lstStyle/>
        <a:p>
          <a:endParaRPr lang="en-US"/>
        </a:p>
      </dgm:t>
    </dgm:pt>
    <dgm:pt modelId="{2456DEF5-6E82-4CBD-AD29-DB342D69FE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Výkonnost zdravotnických systémů</a:t>
          </a:r>
          <a:r>
            <a:rPr lang="en-US"/>
            <a:t>; </a:t>
          </a:r>
        </a:p>
      </dgm:t>
    </dgm:pt>
    <dgm:pt modelId="{44C2F10F-E720-41C0-AA4F-06B3E12F25BD}" type="parTrans" cxnId="{B93F6818-C429-4F0C-B926-825598177BCA}">
      <dgm:prSet/>
      <dgm:spPr/>
      <dgm:t>
        <a:bodyPr/>
        <a:lstStyle/>
        <a:p>
          <a:endParaRPr lang="en-US"/>
        </a:p>
      </dgm:t>
    </dgm:pt>
    <dgm:pt modelId="{ADA81B97-637E-4B35-94D8-65A240F6085C}" type="sibTrans" cxnId="{B93F6818-C429-4F0C-B926-825598177BCA}">
      <dgm:prSet/>
      <dgm:spPr/>
      <dgm:t>
        <a:bodyPr/>
        <a:lstStyle/>
        <a:p>
          <a:endParaRPr lang="en-US"/>
        </a:p>
      </dgm:t>
    </dgm:pt>
    <dgm:pt modelId="{29CDFE0A-1FCB-4374-8AD6-5618BE385C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Informace o společnosti</a:t>
          </a:r>
          <a:endParaRPr lang="en-US"/>
        </a:p>
      </dgm:t>
    </dgm:pt>
    <dgm:pt modelId="{47101023-2E1A-4A30-B2AD-AC0465F584D6}" type="parTrans" cxnId="{326965E2-EAC5-4652-AEC7-D37F8B706F7B}">
      <dgm:prSet/>
      <dgm:spPr/>
      <dgm:t>
        <a:bodyPr/>
        <a:lstStyle/>
        <a:p>
          <a:endParaRPr lang="en-US"/>
        </a:p>
      </dgm:t>
    </dgm:pt>
    <dgm:pt modelId="{30D5A999-A8AA-4808-9CFC-3ED47B38A528}" type="sibTrans" cxnId="{326965E2-EAC5-4652-AEC7-D37F8B706F7B}">
      <dgm:prSet/>
      <dgm:spPr/>
      <dgm:t>
        <a:bodyPr/>
        <a:lstStyle/>
        <a:p>
          <a:endParaRPr lang="en-US"/>
        </a:p>
      </dgm:t>
    </dgm:pt>
    <dgm:pt modelId="{3514FAB2-CA5D-46BC-8060-38AB18D612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Očekávání společnosti</a:t>
          </a:r>
          <a:endParaRPr lang="en-US"/>
        </a:p>
      </dgm:t>
    </dgm:pt>
    <dgm:pt modelId="{DFCFA01A-7DD8-4830-BC5B-BD46465116D0}" type="parTrans" cxnId="{F2CDC599-405F-4481-A4CA-70A328B4CB39}">
      <dgm:prSet/>
      <dgm:spPr/>
      <dgm:t>
        <a:bodyPr/>
        <a:lstStyle/>
        <a:p>
          <a:endParaRPr lang="en-US"/>
        </a:p>
      </dgm:t>
    </dgm:pt>
    <dgm:pt modelId="{D164CB1A-E817-4260-B9F8-A7A297253D80}" type="sibTrans" cxnId="{F2CDC599-405F-4481-A4CA-70A328B4CB39}">
      <dgm:prSet/>
      <dgm:spPr/>
      <dgm:t>
        <a:bodyPr/>
        <a:lstStyle/>
        <a:p>
          <a:endParaRPr lang="en-US"/>
        </a:p>
      </dgm:t>
    </dgm:pt>
    <dgm:pt modelId="{EB2B13EC-09AA-4D3D-9904-4512B5D4AC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Hodnoty společnosti</a:t>
          </a:r>
          <a:endParaRPr lang="en-US"/>
        </a:p>
      </dgm:t>
    </dgm:pt>
    <dgm:pt modelId="{7E113D0D-0B7B-4C34-A471-51F030BC5C97}" type="parTrans" cxnId="{85A68C9A-5D28-429F-9779-0FA001BFEE13}">
      <dgm:prSet/>
      <dgm:spPr/>
      <dgm:t>
        <a:bodyPr/>
        <a:lstStyle/>
        <a:p>
          <a:endParaRPr lang="en-US"/>
        </a:p>
      </dgm:t>
    </dgm:pt>
    <dgm:pt modelId="{D01C7B37-07A0-4C84-A624-7D63CEF74BC1}" type="sibTrans" cxnId="{85A68C9A-5D28-429F-9779-0FA001BFEE13}">
      <dgm:prSet/>
      <dgm:spPr/>
      <dgm:t>
        <a:bodyPr/>
        <a:lstStyle/>
        <a:p>
          <a:endParaRPr lang="en-US"/>
        </a:p>
      </dgm:t>
    </dgm:pt>
    <dgm:pt modelId="{2FE8B05C-A9BF-4A96-B196-BDBB770CC0C6}" type="pres">
      <dgm:prSet presAssocID="{D37C4677-EA4C-4B15-990A-EB6FA35147B2}" presName="root" presStyleCnt="0">
        <dgm:presLayoutVars>
          <dgm:dir/>
          <dgm:resizeHandles val="exact"/>
        </dgm:presLayoutVars>
      </dgm:prSet>
      <dgm:spPr/>
    </dgm:pt>
    <dgm:pt modelId="{F87AE217-2607-4A20-A5F3-7D9CBD92BB74}" type="pres">
      <dgm:prSet presAssocID="{5F27DB86-A175-4D32-8F29-A0C5D129ED77}" presName="compNode" presStyleCnt="0"/>
      <dgm:spPr/>
    </dgm:pt>
    <dgm:pt modelId="{EAA3F3EA-5174-4A36-9D50-F99AD4E93759}" type="pres">
      <dgm:prSet presAssocID="{5F27DB86-A175-4D32-8F29-A0C5D129ED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va"/>
        </a:ext>
      </dgm:extLst>
    </dgm:pt>
    <dgm:pt modelId="{79CF8F76-A0A3-4DFE-AB4F-8E38B3527668}" type="pres">
      <dgm:prSet presAssocID="{5F27DB86-A175-4D32-8F29-A0C5D129ED77}" presName="iconSpace" presStyleCnt="0"/>
      <dgm:spPr/>
    </dgm:pt>
    <dgm:pt modelId="{F37E511B-7510-4202-92B4-1F8ACC553E38}" type="pres">
      <dgm:prSet presAssocID="{5F27DB86-A175-4D32-8F29-A0C5D129ED77}" presName="parTx" presStyleLbl="revTx" presStyleIdx="0" presStyleCnt="4">
        <dgm:presLayoutVars>
          <dgm:chMax val="0"/>
          <dgm:chPref val="0"/>
        </dgm:presLayoutVars>
      </dgm:prSet>
      <dgm:spPr/>
    </dgm:pt>
    <dgm:pt modelId="{1074F470-89D8-498A-97A0-100D1CA205BE}" type="pres">
      <dgm:prSet presAssocID="{5F27DB86-A175-4D32-8F29-A0C5D129ED77}" presName="txSpace" presStyleCnt="0"/>
      <dgm:spPr/>
    </dgm:pt>
    <dgm:pt modelId="{9ECF6FE4-A397-4279-A9E5-5A90642D60CB}" type="pres">
      <dgm:prSet presAssocID="{5F27DB86-A175-4D32-8F29-A0C5D129ED77}" presName="desTx" presStyleLbl="revTx" presStyleIdx="1" presStyleCnt="4">
        <dgm:presLayoutVars/>
      </dgm:prSet>
      <dgm:spPr/>
    </dgm:pt>
    <dgm:pt modelId="{A07EBA17-BAEF-407C-BB57-435F4FF2BA09}" type="pres">
      <dgm:prSet presAssocID="{183258C3-D9F4-4059-9DE6-6E38B2EEF487}" presName="sibTrans" presStyleCnt="0"/>
      <dgm:spPr/>
    </dgm:pt>
    <dgm:pt modelId="{7D1BFABA-0BB8-4C6B-8057-1282ABC7A34E}" type="pres">
      <dgm:prSet presAssocID="{29CDFE0A-1FCB-4374-8AD6-5618BE385CB6}" presName="compNode" presStyleCnt="0"/>
      <dgm:spPr/>
    </dgm:pt>
    <dgm:pt modelId="{10F33D58-E39C-4BDC-A6F7-EBAB64FF091A}" type="pres">
      <dgm:prSet presAssocID="{29CDFE0A-1FCB-4374-8AD6-5618BE385CB6}" presName="iconRect" presStyleLbl="node1" presStyleIdx="1" presStyleCnt="2" custLinFactNeighborX="-3150" custLinFactNeighborY="25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658452-2082-4C96-8DC3-3E0AB6BB82E4}" type="pres">
      <dgm:prSet presAssocID="{29CDFE0A-1FCB-4374-8AD6-5618BE385CB6}" presName="iconSpace" presStyleCnt="0"/>
      <dgm:spPr/>
    </dgm:pt>
    <dgm:pt modelId="{D4F7F50F-FCB6-48FE-A79C-7B03B4BA3C4E}" type="pres">
      <dgm:prSet presAssocID="{29CDFE0A-1FCB-4374-8AD6-5618BE385CB6}" presName="parTx" presStyleLbl="revTx" presStyleIdx="2" presStyleCnt="4">
        <dgm:presLayoutVars>
          <dgm:chMax val="0"/>
          <dgm:chPref val="0"/>
        </dgm:presLayoutVars>
      </dgm:prSet>
      <dgm:spPr/>
    </dgm:pt>
    <dgm:pt modelId="{4766F997-3038-4B6D-92B5-6669F4C198E4}" type="pres">
      <dgm:prSet presAssocID="{29CDFE0A-1FCB-4374-8AD6-5618BE385CB6}" presName="txSpace" presStyleCnt="0"/>
      <dgm:spPr/>
    </dgm:pt>
    <dgm:pt modelId="{E330FDCB-7491-4DEF-9D4D-C81F914C0FD4}" type="pres">
      <dgm:prSet presAssocID="{29CDFE0A-1FCB-4374-8AD6-5618BE385CB6}" presName="desTx" presStyleLbl="revTx" presStyleIdx="3" presStyleCnt="4">
        <dgm:presLayoutVars/>
      </dgm:prSet>
      <dgm:spPr/>
    </dgm:pt>
  </dgm:ptLst>
  <dgm:cxnLst>
    <dgm:cxn modelId="{C0BD7204-77CE-4341-A4C5-6E0269DB9145}" type="presOf" srcId="{2456DEF5-6E82-4CBD-AD29-DB342D69FE8A}" destId="{9ECF6FE4-A397-4279-A9E5-5A90642D60CB}" srcOrd="0" destOrd="2" presId="urn:microsoft.com/office/officeart/2018/5/layout/CenteredIconLabelDescriptionList"/>
    <dgm:cxn modelId="{B93F6818-C429-4F0C-B926-825598177BCA}" srcId="{5F27DB86-A175-4D32-8F29-A0C5D129ED77}" destId="{2456DEF5-6E82-4CBD-AD29-DB342D69FE8A}" srcOrd="2" destOrd="0" parTransId="{44C2F10F-E720-41C0-AA4F-06B3E12F25BD}" sibTransId="{ADA81B97-637E-4B35-94D8-65A240F6085C}"/>
    <dgm:cxn modelId="{6898D020-4EDD-4C3C-94C2-BAC0E2203C14}" type="presOf" srcId="{5F27DB86-A175-4D32-8F29-A0C5D129ED77}" destId="{F37E511B-7510-4202-92B4-1F8ACC553E38}" srcOrd="0" destOrd="0" presId="urn:microsoft.com/office/officeart/2018/5/layout/CenteredIconLabelDescriptionList"/>
    <dgm:cxn modelId="{203FF140-7CBE-438B-AEE8-40EAA2971B43}" srcId="{5F27DB86-A175-4D32-8F29-A0C5D129ED77}" destId="{53EBF8E7-A289-421F-9BF4-9EA292590E30}" srcOrd="0" destOrd="0" parTransId="{23BC2D28-3EAE-4854-8256-418075EA22D6}" sibTransId="{C2C554B1-87EC-420A-8CA8-016780610766}"/>
    <dgm:cxn modelId="{F3521963-9BD2-4466-A49C-DAFD86DCAB7C}" type="presOf" srcId="{3514FAB2-CA5D-46BC-8060-38AB18D61226}" destId="{E330FDCB-7491-4DEF-9D4D-C81F914C0FD4}" srcOrd="0" destOrd="0" presId="urn:microsoft.com/office/officeart/2018/5/layout/CenteredIconLabelDescriptionList"/>
    <dgm:cxn modelId="{3FE2097D-FA8F-4812-811C-49D8B9F1DA59}" type="presOf" srcId="{29CDFE0A-1FCB-4374-8AD6-5618BE385CB6}" destId="{D4F7F50F-FCB6-48FE-A79C-7B03B4BA3C4E}" srcOrd="0" destOrd="0" presId="urn:microsoft.com/office/officeart/2018/5/layout/CenteredIconLabelDescriptionList"/>
    <dgm:cxn modelId="{F2CDC599-405F-4481-A4CA-70A328B4CB39}" srcId="{29CDFE0A-1FCB-4374-8AD6-5618BE385CB6}" destId="{3514FAB2-CA5D-46BC-8060-38AB18D61226}" srcOrd="0" destOrd="0" parTransId="{DFCFA01A-7DD8-4830-BC5B-BD46465116D0}" sibTransId="{D164CB1A-E817-4260-B9F8-A7A297253D80}"/>
    <dgm:cxn modelId="{85A68C9A-5D28-429F-9779-0FA001BFEE13}" srcId="{29CDFE0A-1FCB-4374-8AD6-5618BE385CB6}" destId="{EB2B13EC-09AA-4D3D-9904-4512B5D4ACA3}" srcOrd="1" destOrd="0" parTransId="{7E113D0D-0B7B-4C34-A471-51F030BC5C97}" sibTransId="{D01C7B37-07A0-4C84-A624-7D63CEF74BC1}"/>
    <dgm:cxn modelId="{42A4A69C-B95D-48C3-BEF4-273CAB43A6B8}" srcId="{D37C4677-EA4C-4B15-990A-EB6FA35147B2}" destId="{5F27DB86-A175-4D32-8F29-A0C5D129ED77}" srcOrd="0" destOrd="0" parTransId="{C5489731-4610-4845-BEE7-0A7A0CA15579}" sibTransId="{183258C3-D9F4-4059-9DE6-6E38B2EEF487}"/>
    <dgm:cxn modelId="{2B5C4CB6-F9A4-45FA-A6B7-9B326F5A96AC}" srcId="{5F27DB86-A175-4D32-8F29-A0C5D129ED77}" destId="{0D21B2D7-E4EB-43EF-9C0B-0ABCB060FB5B}" srcOrd="1" destOrd="0" parTransId="{78B0EEA0-80BA-4230-9B06-5D41FB74D928}" sibTransId="{BBF6FD84-07A4-4D79-9664-20C4A27454D8}"/>
    <dgm:cxn modelId="{38BCCDC5-B508-4A25-86C4-489ACE871CA6}" type="presOf" srcId="{EB2B13EC-09AA-4D3D-9904-4512B5D4ACA3}" destId="{E330FDCB-7491-4DEF-9D4D-C81F914C0FD4}" srcOrd="0" destOrd="1" presId="urn:microsoft.com/office/officeart/2018/5/layout/CenteredIconLabelDescriptionList"/>
    <dgm:cxn modelId="{2DA8BAC8-2423-4952-9DC9-72A2F444BC51}" type="presOf" srcId="{0D21B2D7-E4EB-43EF-9C0B-0ABCB060FB5B}" destId="{9ECF6FE4-A397-4279-A9E5-5A90642D60CB}" srcOrd="0" destOrd="1" presId="urn:microsoft.com/office/officeart/2018/5/layout/CenteredIconLabelDescriptionList"/>
    <dgm:cxn modelId="{D103ADCB-12E0-4BB9-ABB6-8214277DE2C5}" type="presOf" srcId="{D37C4677-EA4C-4B15-990A-EB6FA35147B2}" destId="{2FE8B05C-A9BF-4A96-B196-BDBB770CC0C6}" srcOrd="0" destOrd="0" presId="urn:microsoft.com/office/officeart/2018/5/layout/CenteredIconLabelDescriptionList"/>
    <dgm:cxn modelId="{326965E2-EAC5-4652-AEC7-D37F8B706F7B}" srcId="{D37C4677-EA4C-4B15-990A-EB6FA35147B2}" destId="{29CDFE0A-1FCB-4374-8AD6-5618BE385CB6}" srcOrd="1" destOrd="0" parTransId="{47101023-2E1A-4A30-B2AD-AC0465F584D6}" sibTransId="{30D5A999-A8AA-4808-9CFC-3ED47B38A528}"/>
    <dgm:cxn modelId="{D17245FF-EB72-406F-A8C7-44DD9DFE7840}" type="presOf" srcId="{53EBF8E7-A289-421F-9BF4-9EA292590E30}" destId="{9ECF6FE4-A397-4279-A9E5-5A90642D60CB}" srcOrd="0" destOrd="0" presId="urn:microsoft.com/office/officeart/2018/5/layout/CenteredIconLabelDescriptionList"/>
    <dgm:cxn modelId="{8F450E47-A790-439B-B7D6-9274EB614964}" type="presParOf" srcId="{2FE8B05C-A9BF-4A96-B196-BDBB770CC0C6}" destId="{F87AE217-2607-4A20-A5F3-7D9CBD92BB74}" srcOrd="0" destOrd="0" presId="urn:microsoft.com/office/officeart/2018/5/layout/CenteredIconLabelDescriptionList"/>
    <dgm:cxn modelId="{33105D95-352E-4951-B330-330D3AB32643}" type="presParOf" srcId="{F87AE217-2607-4A20-A5F3-7D9CBD92BB74}" destId="{EAA3F3EA-5174-4A36-9D50-F99AD4E93759}" srcOrd="0" destOrd="0" presId="urn:microsoft.com/office/officeart/2018/5/layout/CenteredIconLabelDescriptionList"/>
    <dgm:cxn modelId="{715A025A-26D0-4EA7-AFE8-29F5C82B9447}" type="presParOf" srcId="{F87AE217-2607-4A20-A5F3-7D9CBD92BB74}" destId="{79CF8F76-A0A3-4DFE-AB4F-8E38B3527668}" srcOrd="1" destOrd="0" presId="urn:microsoft.com/office/officeart/2018/5/layout/CenteredIconLabelDescriptionList"/>
    <dgm:cxn modelId="{A540888A-E940-42A1-8E65-EA0D351CCEC6}" type="presParOf" srcId="{F87AE217-2607-4A20-A5F3-7D9CBD92BB74}" destId="{F37E511B-7510-4202-92B4-1F8ACC553E38}" srcOrd="2" destOrd="0" presId="urn:microsoft.com/office/officeart/2018/5/layout/CenteredIconLabelDescriptionList"/>
    <dgm:cxn modelId="{720F6073-7E05-43A9-A205-326BAE60D0C6}" type="presParOf" srcId="{F87AE217-2607-4A20-A5F3-7D9CBD92BB74}" destId="{1074F470-89D8-498A-97A0-100D1CA205BE}" srcOrd="3" destOrd="0" presId="urn:microsoft.com/office/officeart/2018/5/layout/CenteredIconLabelDescriptionList"/>
    <dgm:cxn modelId="{C0040F33-BA60-4456-A7A1-31B9B3E39C1E}" type="presParOf" srcId="{F87AE217-2607-4A20-A5F3-7D9CBD92BB74}" destId="{9ECF6FE4-A397-4279-A9E5-5A90642D60CB}" srcOrd="4" destOrd="0" presId="urn:microsoft.com/office/officeart/2018/5/layout/CenteredIconLabelDescriptionList"/>
    <dgm:cxn modelId="{17A3F180-E142-486B-A7FE-4D38C0978C63}" type="presParOf" srcId="{2FE8B05C-A9BF-4A96-B196-BDBB770CC0C6}" destId="{A07EBA17-BAEF-407C-BB57-435F4FF2BA09}" srcOrd="1" destOrd="0" presId="urn:microsoft.com/office/officeart/2018/5/layout/CenteredIconLabelDescriptionList"/>
    <dgm:cxn modelId="{953D76B1-A369-4883-A2A4-F1CE39F2988E}" type="presParOf" srcId="{2FE8B05C-A9BF-4A96-B196-BDBB770CC0C6}" destId="{7D1BFABA-0BB8-4C6B-8057-1282ABC7A34E}" srcOrd="2" destOrd="0" presId="urn:microsoft.com/office/officeart/2018/5/layout/CenteredIconLabelDescriptionList"/>
    <dgm:cxn modelId="{762B5DAC-E69D-4FFA-89E0-F5479E8BF4F4}" type="presParOf" srcId="{7D1BFABA-0BB8-4C6B-8057-1282ABC7A34E}" destId="{10F33D58-E39C-4BDC-A6F7-EBAB64FF091A}" srcOrd="0" destOrd="0" presId="urn:microsoft.com/office/officeart/2018/5/layout/CenteredIconLabelDescriptionList"/>
    <dgm:cxn modelId="{7B61B2DE-F2DA-48EE-9AD4-9F157E9BA345}" type="presParOf" srcId="{7D1BFABA-0BB8-4C6B-8057-1282ABC7A34E}" destId="{41658452-2082-4C96-8DC3-3E0AB6BB82E4}" srcOrd="1" destOrd="0" presId="urn:microsoft.com/office/officeart/2018/5/layout/CenteredIconLabelDescriptionList"/>
    <dgm:cxn modelId="{CD3A6A75-04A9-4AF1-A65B-C0A5918003A3}" type="presParOf" srcId="{7D1BFABA-0BB8-4C6B-8057-1282ABC7A34E}" destId="{D4F7F50F-FCB6-48FE-A79C-7B03B4BA3C4E}" srcOrd="2" destOrd="0" presId="urn:microsoft.com/office/officeart/2018/5/layout/CenteredIconLabelDescriptionList"/>
    <dgm:cxn modelId="{F2D83901-4E03-45A4-96BA-7F1754BCF7AC}" type="presParOf" srcId="{7D1BFABA-0BB8-4C6B-8057-1282ABC7A34E}" destId="{4766F997-3038-4B6D-92B5-6669F4C198E4}" srcOrd="3" destOrd="0" presId="urn:microsoft.com/office/officeart/2018/5/layout/CenteredIconLabelDescriptionList"/>
    <dgm:cxn modelId="{DAB26141-3A01-4A6E-A963-0A236FD128FC}" type="presParOf" srcId="{7D1BFABA-0BB8-4C6B-8057-1282ABC7A34E}" destId="{E330FDCB-7491-4DEF-9D4D-C81F914C0FD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0C08C-B4AD-4A5C-8F3F-8E224B4514F6}">
      <dsp:nvSpPr>
        <dsp:cNvPr id="0" name=""/>
        <dsp:cNvSpPr/>
      </dsp:nvSpPr>
      <dsp:spPr>
        <a:xfrm>
          <a:off x="1020487" y="59426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79A52-750D-47D8-BAA7-4ED666FBD742}">
      <dsp:nvSpPr>
        <dsp:cNvPr id="0" name=""/>
        <dsp:cNvSpPr/>
      </dsp:nvSpPr>
      <dsp:spPr>
        <a:xfrm>
          <a:off x="393" y="18111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Snaha na úrovni společnosti</a:t>
          </a:r>
          <a:endParaRPr lang="en-US" sz="2000" kern="1200" dirty="0"/>
        </a:p>
      </dsp:txBody>
      <dsp:txXfrm>
        <a:off x="393" y="1811108"/>
        <a:ext cx="3138750" cy="470812"/>
      </dsp:txXfrm>
    </dsp:sp>
    <dsp:sp modelId="{4C0FD22A-15DB-418E-AF44-961E06CE1628}">
      <dsp:nvSpPr>
        <dsp:cNvPr id="0" name=""/>
        <dsp:cNvSpPr/>
      </dsp:nvSpPr>
      <dsp:spPr>
        <a:xfrm>
          <a:off x="393" y="2336937"/>
          <a:ext cx="3138750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Aby nemoci vůbec nevznikali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Aby se nemoci nešířili příliš rychle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Aby se nemocní dostali k té správné péči včas</a:t>
          </a:r>
          <a:endParaRPr lang="en-US" sz="1500" kern="1200"/>
        </a:p>
      </dsp:txBody>
      <dsp:txXfrm>
        <a:off x="393" y="2336937"/>
        <a:ext cx="3138750" cy="1008110"/>
      </dsp:txXfrm>
    </dsp:sp>
    <dsp:sp modelId="{85A823F8-DE83-4246-A3BC-5FDC5E961BB1}">
      <dsp:nvSpPr>
        <dsp:cNvPr id="0" name=""/>
        <dsp:cNvSpPr/>
      </dsp:nvSpPr>
      <dsp:spPr>
        <a:xfrm>
          <a:off x="4708518" y="594262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DEE8A-2AB6-44EB-B7A1-BA8A78622EB2}">
      <dsp:nvSpPr>
        <dsp:cNvPr id="0" name=""/>
        <dsp:cNvSpPr/>
      </dsp:nvSpPr>
      <dsp:spPr>
        <a:xfrm>
          <a:off x="3688425" y="18111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Snaha na úrovni jednotlivce</a:t>
          </a:r>
          <a:endParaRPr lang="en-US" sz="2000" kern="1200"/>
        </a:p>
      </dsp:txBody>
      <dsp:txXfrm>
        <a:off x="3688425" y="1811108"/>
        <a:ext cx="3138750" cy="470812"/>
      </dsp:txXfrm>
    </dsp:sp>
    <dsp:sp modelId="{23282E62-23D7-4DFC-AE35-5D3A6442A845}">
      <dsp:nvSpPr>
        <dsp:cNvPr id="0" name=""/>
        <dsp:cNvSpPr/>
      </dsp:nvSpPr>
      <dsp:spPr>
        <a:xfrm>
          <a:off x="3688425" y="2336937"/>
          <a:ext cx="3138750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Odpovědnost za své vlastní zdraví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Ke správným rozhodnutím jsou potřebné správné informace</a:t>
          </a:r>
          <a:endParaRPr lang="en-US" sz="1500" kern="1200" dirty="0"/>
        </a:p>
      </dsp:txBody>
      <dsp:txXfrm>
        <a:off x="3688425" y="2336937"/>
        <a:ext cx="3138750" cy="1008110"/>
      </dsp:txXfrm>
    </dsp:sp>
    <dsp:sp modelId="{5FBE54A5-156F-40E8-8B8F-ABE76717262E}">
      <dsp:nvSpPr>
        <dsp:cNvPr id="0" name=""/>
        <dsp:cNvSpPr/>
      </dsp:nvSpPr>
      <dsp:spPr>
        <a:xfrm>
          <a:off x="8396550" y="594262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81746-7289-48E3-86A4-82CB0D458814}">
      <dsp:nvSpPr>
        <dsp:cNvPr id="0" name=""/>
        <dsp:cNvSpPr/>
      </dsp:nvSpPr>
      <dsp:spPr>
        <a:xfrm>
          <a:off x="7376456" y="181110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/>
            <a:t>Snaha na úrovni zdravotnictví</a:t>
          </a:r>
          <a:endParaRPr lang="en-US" sz="2000" kern="1200"/>
        </a:p>
      </dsp:txBody>
      <dsp:txXfrm>
        <a:off x="7376456" y="1811108"/>
        <a:ext cx="3138750" cy="470812"/>
      </dsp:txXfrm>
    </dsp:sp>
    <dsp:sp modelId="{65C1C605-415A-4517-BFB4-0AECA43BF302}">
      <dsp:nvSpPr>
        <dsp:cNvPr id="0" name=""/>
        <dsp:cNvSpPr/>
      </dsp:nvSpPr>
      <dsp:spPr>
        <a:xfrm>
          <a:off x="7376456" y="2336937"/>
          <a:ext cx="3138750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Efektivní organizace zdravotní péče</a:t>
          </a:r>
          <a:endParaRPr lang="en-US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Pořád se zlepšující kvalita zdravotní péče</a:t>
          </a:r>
          <a:endParaRPr lang="en-US" sz="1500" kern="1200"/>
        </a:p>
      </dsp:txBody>
      <dsp:txXfrm>
        <a:off x="7376456" y="2336937"/>
        <a:ext cx="3138750" cy="10081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1C71-7405-4BC1-B944-E79E18D74031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8C00-2E55-470C-AA76-22D1B83B313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Minimalizovat potřebu přímých (</a:t>
          </a:r>
          <a:r>
            <a:rPr lang="cs-CZ" sz="2200" kern="1200" dirty="0" err="1"/>
            <a:t>out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</a:t>
          </a:r>
          <a:r>
            <a:rPr lang="cs-CZ" sz="2200" kern="1200" dirty="0" err="1"/>
            <a:t>pocket</a:t>
          </a:r>
          <a:r>
            <a:rPr lang="cs-CZ" sz="2200" kern="1200" dirty="0"/>
            <a:t>) plateb za nezbytné výkony</a:t>
          </a:r>
          <a:endParaRPr lang="en-US" sz="2200" kern="1200" dirty="0"/>
        </a:p>
      </dsp:txBody>
      <dsp:txXfrm>
        <a:off x="559800" y="3022743"/>
        <a:ext cx="4320000" cy="720000"/>
      </dsp:txXfrm>
    </dsp:sp>
    <dsp:sp modelId="{A5B7D8D5-A96B-4347-B039-C4CFCFCFDDEB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329E5-9437-4F95-A0F1-89FF3703202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Transparentnost a odpovědnost ve finančních tocích</a:t>
          </a:r>
          <a:endParaRPr lang="en-US" sz="2200" kern="1200"/>
        </a:p>
      </dsp:txBody>
      <dsp:txXfrm>
        <a:off x="5635800" y="3022743"/>
        <a:ext cx="432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CB11B-2968-4A39-8AFF-1BF556E1023C}">
      <dsp:nvSpPr>
        <dsp:cNvPr id="0" name=""/>
        <dsp:cNvSpPr/>
      </dsp:nvSpPr>
      <dsp:spPr>
        <a:xfrm>
          <a:off x="13219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2F991-E78A-4763-B26F-B520044E1001}">
      <dsp:nvSpPr>
        <dsp:cNvPr id="0" name=""/>
        <dsp:cNvSpPr/>
      </dsp:nvSpPr>
      <dsp:spPr>
        <a:xfrm>
          <a:off x="13219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900" kern="1200"/>
            <a:t>Ochrana zdraví</a:t>
          </a:r>
          <a:endParaRPr lang="en-US" sz="1900" kern="1200"/>
        </a:p>
      </dsp:txBody>
      <dsp:txXfrm>
        <a:off x="13219" y="1254405"/>
        <a:ext cx="2318046" cy="347706"/>
      </dsp:txXfrm>
    </dsp:sp>
    <dsp:sp modelId="{93F26134-B78C-495A-AF44-769F96897287}">
      <dsp:nvSpPr>
        <dsp:cNvPr id="0" name=""/>
        <dsp:cNvSpPr/>
      </dsp:nvSpPr>
      <dsp:spPr>
        <a:xfrm>
          <a:off x="13219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před nakažlivými nemocemi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před nepříznivými vlivy životního prostředí</a:t>
          </a:r>
          <a:endParaRPr lang="en-US" sz="1500" kern="1200"/>
        </a:p>
      </dsp:txBody>
      <dsp:txXfrm>
        <a:off x="13219" y="1668920"/>
        <a:ext cx="2318046" cy="1970938"/>
      </dsp:txXfrm>
    </dsp:sp>
    <dsp:sp modelId="{AD931B33-7FB0-4E17-84D2-4F4C67D9ECF1}">
      <dsp:nvSpPr>
        <dsp:cNvPr id="0" name=""/>
        <dsp:cNvSpPr/>
      </dsp:nvSpPr>
      <dsp:spPr>
        <a:xfrm>
          <a:off x="2736924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5CE9D-3F9C-4A07-ADD3-5EDE300DBBC2}">
      <dsp:nvSpPr>
        <dsp:cNvPr id="0" name=""/>
        <dsp:cNvSpPr/>
      </dsp:nvSpPr>
      <dsp:spPr>
        <a:xfrm>
          <a:off x="2736924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900" kern="1200"/>
            <a:t>Podpora zdraví</a:t>
          </a:r>
          <a:endParaRPr lang="en-US" sz="1900" kern="1200"/>
        </a:p>
      </dsp:txBody>
      <dsp:txXfrm>
        <a:off x="2736924" y="1254405"/>
        <a:ext cx="2318046" cy="347706"/>
      </dsp:txXfrm>
    </dsp:sp>
    <dsp:sp modelId="{6CC50804-A839-4460-9901-F40CFB35A496}">
      <dsp:nvSpPr>
        <dsp:cNvPr id="0" name=""/>
        <dsp:cNvSpPr/>
      </dsp:nvSpPr>
      <dsp:spPr>
        <a:xfrm>
          <a:off x="2736924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Opatření vedoucí ke správnému životnímu stylu.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Informovanost </a:t>
          </a:r>
          <a:r>
            <a:rPr lang="cs-CZ" sz="1500" kern="1200" dirty="0" err="1"/>
            <a:t>věřejnosti</a:t>
          </a:r>
          <a:r>
            <a:rPr lang="cs-CZ" sz="1500" kern="1200" dirty="0"/>
            <a:t> 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Veřejná politika směrem ke zdraví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Prevence</a:t>
          </a:r>
        </a:p>
        <a:p>
          <a:pPr marL="0" lvl="0" indent="0" algn="l" defTabSz="666750"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736924" y="1668920"/>
        <a:ext cx="2318046" cy="1970938"/>
      </dsp:txXfrm>
    </dsp:sp>
    <dsp:sp modelId="{239EB89A-24F1-466E-A385-E3BF9C3F02E0}">
      <dsp:nvSpPr>
        <dsp:cNvPr id="0" name=""/>
        <dsp:cNvSpPr/>
      </dsp:nvSpPr>
      <dsp:spPr>
        <a:xfrm>
          <a:off x="5460629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AD7C-A8D8-4AC1-B92F-DD9A2D738169}">
      <dsp:nvSpPr>
        <dsp:cNvPr id="0" name=""/>
        <dsp:cNvSpPr/>
      </dsp:nvSpPr>
      <dsp:spPr>
        <a:xfrm>
          <a:off x="5460629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900" kern="1200"/>
            <a:t>Veřejné zdravotnictví</a:t>
          </a:r>
          <a:endParaRPr lang="en-US" sz="1900" kern="1200"/>
        </a:p>
      </dsp:txBody>
      <dsp:txXfrm>
        <a:off x="5460629" y="1254405"/>
        <a:ext cx="2318046" cy="347706"/>
      </dsp:txXfrm>
    </dsp:sp>
    <dsp:sp modelId="{683BDAE9-10B0-4798-9920-7D8DA35E79A4}">
      <dsp:nvSpPr>
        <dsp:cNvPr id="0" name=""/>
        <dsp:cNvSpPr/>
      </dsp:nvSpPr>
      <dsp:spPr>
        <a:xfrm>
          <a:off x="5460629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Organizace zdravotní péče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Respekt k právům pacienta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Financování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Efektivní nakládání se zdroji</a:t>
          </a:r>
        </a:p>
        <a:p>
          <a:pPr marL="0" lvl="0" indent="0" algn="l" defTabSz="666750"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60629" y="1668920"/>
        <a:ext cx="2318046" cy="1970938"/>
      </dsp:txXfrm>
    </dsp:sp>
    <dsp:sp modelId="{002B1035-20F4-44DA-A566-05162F60B999}">
      <dsp:nvSpPr>
        <dsp:cNvPr id="0" name=""/>
        <dsp:cNvSpPr/>
      </dsp:nvSpPr>
      <dsp:spPr>
        <a:xfrm>
          <a:off x="8184333" y="299451"/>
          <a:ext cx="811316" cy="811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15CA9-FFC6-4696-A00C-EEB0C7F329CB}">
      <dsp:nvSpPr>
        <dsp:cNvPr id="0" name=""/>
        <dsp:cNvSpPr/>
      </dsp:nvSpPr>
      <dsp:spPr>
        <a:xfrm>
          <a:off x="8184333" y="1254405"/>
          <a:ext cx="2318046" cy="34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900" kern="1200" dirty="0"/>
            <a:t>Kvalita zdravotní péče</a:t>
          </a:r>
          <a:endParaRPr lang="en-US" sz="1900" kern="1200" dirty="0"/>
        </a:p>
      </dsp:txBody>
      <dsp:txXfrm>
        <a:off x="8184333" y="1254405"/>
        <a:ext cx="2318046" cy="347706"/>
      </dsp:txXfrm>
    </dsp:sp>
    <dsp:sp modelId="{34F3D26F-36BB-44F3-983E-FA9FFA5600F5}">
      <dsp:nvSpPr>
        <dsp:cNvPr id="0" name=""/>
        <dsp:cNvSpPr/>
      </dsp:nvSpPr>
      <dsp:spPr>
        <a:xfrm>
          <a:off x="8184333" y="1668920"/>
          <a:ext cx="2318046" cy="1970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Systémová</a:t>
          </a:r>
          <a:r>
            <a:rPr lang="en-US" sz="1500" kern="1200" dirty="0"/>
            <a:t> </a:t>
          </a:r>
          <a:r>
            <a:rPr lang="en-US" sz="1500" kern="1200" dirty="0" err="1"/>
            <a:t>opatření</a:t>
          </a:r>
          <a:r>
            <a:rPr lang="en-US" sz="1500" kern="1200" dirty="0"/>
            <a:t> </a:t>
          </a:r>
          <a:r>
            <a:rPr lang="en-US" sz="1500" kern="1200" dirty="0" err="1"/>
            <a:t>vedoucí</a:t>
          </a:r>
          <a:r>
            <a:rPr lang="en-US" sz="1500" kern="1200" dirty="0"/>
            <a:t> k co </a:t>
          </a:r>
          <a:r>
            <a:rPr lang="en-US" sz="1500" kern="1200" dirty="0" err="1"/>
            <a:t>nejvyšší</a:t>
          </a:r>
          <a:r>
            <a:rPr lang="en-US" sz="1500" kern="1200" dirty="0"/>
            <a:t> </a:t>
          </a:r>
          <a:r>
            <a:rPr lang="en-US" sz="1500" kern="1200" dirty="0" err="1"/>
            <a:t>úrovni</a:t>
          </a:r>
          <a:r>
            <a:rPr lang="en-US" sz="1500" kern="1200" dirty="0"/>
            <a:t> </a:t>
          </a:r>
          <a:r>
            <a:rPr lang="en-US" sz="1500" kern="1200" dirty="0" err="1"/>
            <a:t>zdravotních</a:t>
          </a:r>
          <a:r>
            <a:rPr lang="en-US" sz="1500" kern="1200" dirty="0"/>
            <a:t> </a:t>
          </a:r>
          <a:r>
            <a:rPr lang="en-US" sz="1500" kern="1200" dirty="0" err="1"/>
            <a:t>služeb</a:t>
          </a:r>
          <a:endParaRPr lang="en-US" sz="1500" kern="1200" dirty="0"/>
        </a:p>
      </dsp:txBody>
      <dsp:txXfrm>
        <a:off x="8184333" y="1668920"/>
        <a:ext cx="2318046" cy="19709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C0DCA-E0D8-B34A-B0B9-A00B87609835}">
      <dsp:nvSpPr>
        <dsp:cNvPr id="0" name=""/>
        <dsp:cNvSpPr/>
      </dsp:nvSpPr>
      <dsp:spPr>
        <a:xfrm>
          <a:off x="0" y="12069"/>
          <a:ext cx="626364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OPZ I – Epidemiologie  (1 .</a:t>
          </a:r>
          <a:r>
            <a:rPr lang="cs-CZ" sz="1900" kern="1200" dirty="0" err="1"/>
            <a:t>semester</a:t>
          </a:r>
          <a:r>
            <a:rPr lang="cs-CZ" sz="1900" kern="1200" dirty="0"/>
            <a:t>)</a:t>
          </a:r>
        </a:p>
      </dsp:txBody>
      <dsp:txXfrm>
        <a:off x="22246" y="34315"/>
        <a:ext cx="6219148" cy="411223"/>
      </dsp:txXfrm>
    </dsp:sp>
    <dsp:sp modelId="{8CC9B1DA-7357-8440-B8C2-A6F743395496}">
      <dsp:nvSpPr>
        <dsp:cNvPr id="0" name=""/>
        <dsp:cNvSpPr/>
      </dsp:nvSpPr>
      <dsp:spPr>
        <a:xfrm>
          <a:off x="0" y="467784"/>
          <a:ext cx="626364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Základní koncepty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Epidemiologie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Sociální lékařství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Základní schopnosti pro vědeckou práci</a:t>
          </a:r>
        </a:p>
      </dsp:txBody>
      <dsp:txXfrm>
        <a:off x="0" y="467784"/>
        <a:ext cx="6263640" cy="1042245"/>
      </dsp:txXfrm>
    </dsp:sp>
    <dsp:sp modelId="{BFF55CEA-03C0-6F45-AF3F-4209C41BE57D}">
      <dsp:nvSpPr>
        <dsp:cNvPr id="0" name=""/>
        <dsp:cNvSpPr/>
      </dsp:nvSpPr>
      <dsp:spPr>
        <a:xfrm>
          <a:off x="0" y="1510029"/>
          <a:ext cx="6263640" cy="45571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OPZ II– Ochrana zdraví (3. Semestr)</a:t>
          </a:r>
        </a:p>
      </dsp:txBody>
      <dsp:txXfrm>
        <a:off x="22246" y="1532275"/>
        <a:ext cx="6219148" cy="411223"/>
      </dsp:txXfrm>
    </dsp:sp>
    <dsp:sp modelId="{8522DFE3-726A-904E-BBBD-7EA4809DA752}">
      <dsp:nvSpPr>
        <dsp:cNvPr id="0" name=""/>
        <dsp:cNvSpPr/>
      </dsp:nvSpPr>
      <dsp:spPr>
        <a:xfrm>
          <a:off x="0" y="1965744"/>
          <a:ext cx="626364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Vztah jedince, prostředí a populaceZdraví populace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Nakažlivé nemoci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Vlivy životního prostřední</a:t>
          </a:r>
        </a:p>
      </dsp:txBody>
      <dsp:txXfrm>
        <a:off x="0" y="1965744"/>
        <a:ext cx="6263640" cy="786599"/>
      </dsp:txXfrm>
    </dsp:sp>
    <dsp:sp modelId="{D0FB0696-FC23-8A4C-B32E-CAF8721BA1EE}">
      <dsp:nvSpPr>
        <dsp:cNvPr id="0" name=""/>
        <dsp:cNvSpPr/>
      </dsp:nvSpPr>
      <dsp:spPr>
        <a:xfrm>
          <a:off x="0" y="2752343"/>
          <a:ext cx="6263640" cy="45571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OPZ III – Podpora zdraví  (9.  semestr)</a:t>
          </a:r>
        </a:p>
      </dsp:txBody>
      <dsp:txXfrm>
        <a:off x="22246" y="2774589"/>
        <a:ext cx="6219148" cy="411223"/>
      </dsp:txXfrm>
    </dsp:sp>
    <dsp:sp modelId="{DD7F12B8-B1C7-DC45-B9F0-CCD80B925B7D}">
      <dsp:nvSpPr>
        <dsp:cNvPr id="0" name=""/>
        <dsp:cNvSpPr/>
      </dsp:nvSpPr>
      <dsp:spPr>
        <a:xfrm>
          <a:off x="0" y="3208058"/>
          <a:ext cx="626364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Životní styl jednotlivce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Veřejné informační kampaně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Systémový boj proti závislostem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Preventivní intervence</a:t>
          </a:r>
        </a:p>
      </dsp:txBody>
      <dsp:txXfrm>
        <a:off x="0" y="3208058"/>
        <a:ext cx="6263640" cy="1042245"/>
      </dsp:txXfrm>
    </dsp:sp>
    <dsp:sp modelId="{29FD0BB7-4B42-2548-928D-EC80BFD10B21}">
      <dsp:nvSpPr>
        <dsp:cNvPr id="0" name=""/>
        <dsp:cNvSpPr/>
      </dsp:nvSpPr>
      <dsp:spPr>
        <a:xfrm>
          <a:off x="0" y="4250304"/>
          <a:ext cx="6263640" cy="45571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OPZ IV – Veřejné zdravotnictví (10. </a:t>
          </a:r>
          <a:r>
            <a:rPr lang="cs-CZ" sz="1900" kern="1200" dirty="0" err="1"/>
            <a:t>semester</a:t>
          </a:r>
          <a:r>
            <a:rPr lang="cs-CZ" sz="1900" kern="1200" dirty="0"/>
            <a:t>)</a:t>
          </a:r>
        </a:p>
      </dsp:txBody>
      <dsp:txXfrm>
        <a:off x="22246" y="4272550"/>
        <a:ext cx="6219148" cy="411223"/>
      </dsp:txXfrm>
    </dsp:sp>
    <dsp:sp modelId="{BD895C1C-BCC3-3D45-AFA3-4724131F3B58}">
      <dsp:nvSpPr>
        <dsp:cNvPr id="0" name=""/>
        <dsp:cNvSpPr/>
      </dsp:nvSpPr>
      <dsp:spPr>
        <a:xfrm>
          <a:off x="0" y="4706019"/>
          <a:ext cx="626364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Zdravotnické právo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Ekonomie zdravotní péče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Systémy řízení kvality</a:t>
          </a:r>
        </a:p>
      </dsp:txBody>
      <dsp:txXfrm>
        <a:off x="0" y="4706019"/>
        <a:ext cx="6263640" cy="7865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0ACC1-10D4-4FC4-B226-7D799294BE4D}">
      <dsp:nvSpPr>
        <dsp:cNvPr id="0" name=""/>
        <dsp:cNvSpPr/>
      </dsp:nvSpPr>
      <dsp:spPr>
        <a:xfrm>
          <a:off x="0" y="15511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Odpovědnost vůči svým pacientům</a:t>
          </a:r>
        </a:p>
      </dsp:txBody>
      <dsp:txXfrm>
        <a:off x="44492" y="60003"/>
        <a:ext cx="10426616" cy="822446"/>
      </dsp:txXfrm>
    </dsp:sp>
    <dsp:sp modelId="{3B26E4B5-6D03-4679-96E1-A85CC27897DD}">
      <dsp:nvSpPr>
        <dsp:cNvPr id="0" name=""/>
        <dsp:cNvSpPr/>
      </dsp:nvSpPr>
      <dsp:spPr>
        <a:xfrm>
          <a:off x="0" y="926941"/>
          <a:ext cx="1051560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Pacient je součástí populace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Správně informovat o prevenci a životním stylu</a:t>
          </a:r>
        </a:p>
      </dsp:txBody>
      <dsp:txXfrm>
        <a:off x="0" y="926941"/>
        <a:ext cx="10515600" cy="1042245"/>
      </dsp:txXfrm>
    </dsp:sp>
    <dsp:sp modelId="{BA328FF9-29F4-4DE8-9BF6-623EE2C099E4}">
      <dsp:nvSpPr>
        <dsp:cNvPr id="0" name=""/>
        <dsp:cNvSpPr/>
      </dsp:nvSpPr>
      <dsp:spPr>
        <a:xfrm>
          <a:off x="0" y="1969186"/>
          <a:ext cx="105156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Odpovědnost vůči systému</a:t>
          </a:r>
        </a:p>
      </dsp:txBody>
      <dsp:txXfrm>
        <a:off x="44492" y="2013678"/>
        <a:ext cx="10426616" cy="822446"/>
      </dsp:txXfrm>
    </dsp:sp>
    <dsp:sp modelId="{42097625-9B8E-4BF6-964E-8E2ADF2A9B6A}">
      <dsp:nvSpPr>
        <dsp:cNvPr id="0" name=""/>
        <dsp:cNvSpPr/>
      </dsp:nvSpPr>
      <dsp:spPr>
        <a:xfrm>
          <a:off x="0" y="2880616"/>
          <a:ext cx="10515600" cy="145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Každý zdravotník je součástí většího systému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000" kern="1200"/>
            <a:t>Musí se v systému (nejen) zdravotní péče orientovat, tak aby mohl efektivně jednat a přispíval k efektivitě systému</a:t>
          </a:r>
        </a:p>
      </dsp:txBody>
      <dsp:txXfrm>
        <a:off x="0" y="2880616"/>
        <a:ext cx="10515600" cy="145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1D168-817A-D94F-BB8C-52905B9D2359}">
      <dsp:nvSpPr>
        <dsp:cNvPr id="0" name=""/>
        <dsp:cNvSpPr/>
      </dsp:nvSpPr>
      <dsp:spPr>
        <a:xfrm>
          <a:off x="0" y="320437"/>
          <a:ext cx="9044623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963" tIns="416560" rIns="7019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legislativa a právo,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ekonomické nástroje,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výchova a vzdělávání,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Politika a činnost veřejné správy,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koordinace občanských iniciativ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média. </a:t>
          </a:r>
        </a:p>
      </dsp:txBody>
      <dsp:txXfrm>
        <a:off x="0" y="320437"/>
        <a:ext cx="9044623" cy="2079000"/>
      </dsp:txXfrm>
    </dsp:sp>
    <dsp:sp modelId="{54E8B1C6-8D96-3E47-98FF-661239852995}">
      <dsp:nvSpPr>
        <dsp:cNvPr id="0" name=""/>
        <dsp:cNvSpPr/>
      </dsp:nvSpPr>
      <dsp:spPr>
        <a:xfrm>
          <a:off x="452231" y="25237"/>
          <a:ext cx="63312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06" tIns="0" rIns="239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Uvážlivá aplikace metod sociální regulace, jako je např.</a:t>
          </a:r>
        </a:p>
      </dsp:txBody>
      <dsp:txXfrm>
        <a:off x="481052" y="54058"/>
        <a:ext cx="6273594" cy="532758"/>
      </dsp:txXfrm>
    </dsp:sp>
    <dsp:sp modelId="{C2FFD777-1B0C-F849-A6E9-39ECBEAF401A}">
      <dsp:nvSpPr>
        <dsp:cNvPr id="0" name=""/>
        <dsp:cNvSpPr/>
      </dsp:nvSpPr>
      <dsp:spPr>
        <a:xfrm>
          <a:off x="0" y="2802638"/>
          <a:ext cx="904462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963" tIns="416560" rIns="70196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Holčík, </a:t>
          </a:r>
          <a:r>
            <a:rPr lang="cs-CZ" sz="1600" kern="1200" dirty="0" err="1"/>
            <a:t>Čeladová</a:t>
          </a:r>
          <a:r>
            <a:rPr lang="cs-CZ" sz="1600" kern="1200" dirty="0"/>
            <a:t> (2018)</a:t>
          </a:r>
        </a:p>
      </dsp:txBody>
      <dsp:txXfrm>
        <a:off x="0" y="2802638"/>
        <a:ext cx="9044623" cy="756000"/>
      </dsp:txXfrm>
    </dsp:sp>
    <dsp:sp modelId="{1616E0F1-CD73-DE45-87BF-0A74FB8DABCB}">
      <dsp:nvSpPr>
        <dsp:cNvPr id="0" name=""/>
        <dsp:cNvSpPr/>
      </dsp:nvSpPr>
      <dsp:spPr>
        <a:xfrm>
          <a:off x="452231" y="2507438"/>
          <a:ext cx="633123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306" tIns="0" rIns="239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Přijímaná opatření musí dbát na názory, přání i potřeby lidí a měla by </a:t>
          </a:r>
          <a:r>
            <a:rPr lang="cs-CZ" sz="1600" kern="1200" dirty="0" err="1"/>
            <a:t>být</a:t>
          </a:r>
          <a:r>
            <a:rPr lang="cs-CZ" sz="1600" kern="1200" dirty="0"/>
            <a:t> průběžně hodnocena i následně </a:t>
          </a:r>
          <a:r>
            <a:rPr lang="cs-CZ" sz="1600" kern="1200" dirty="0" err="1"/>
            <a:t>modifikovánatak</a:t>
          </a:r>
          <a:r>
            <a:rPr lang="cs-CZ" sz="1600" kern="1200" dirty="0"/>
            <a:t>, aby co nejlépe sloužila.</a:t>
          </a:r>
        </a:p>
      </dsp:txBody>
      <dsp:txXfrm>
        <a:off x="481052" y="2536259"/>
        <a:ext cx="6273594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A301D-23F8-4B1C-A7FE-C4B6CF43CB5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D37C9-9F4A-44B2-9F2B-3EC40D6626A5}">
      <dsp:nvSpPr>
        <dsp:cNvPr id="0" name=""/>
        <dsp:cNvSpPr/>
      </dsp:nvSpPr>
      <dsp:spPr>
        <a:xfrm>
          <a:off x="0" y="2124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1. Veřejné zdraví a veřejné zdravotnictví</a:t>
          </a:r>
        </a:p>
      </dsp:txBody>
      <dsp:txXfrm>
        <a:off x="0" y="2124"/>
        <a:ext cx="10515600" cy="362257"/>
      </dsp:txXfrm>
    </dsp:sp>
    <dsp:sp modelId="{9BAA73E4-D5F5-46AF-8A66-1BCA856E94C1}">
      <dsp:nvSpPr>
        <dsp:cNvPr id="0" name=""/>
        <dsp:cNvSpPr/>
      </dsp:nvSpPr>
      <dsp:spPr>
        <a:xfrm>
          <a:off x="0" y="36438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B45BA-93F0-4BFB-92C5-794DE5E969BE}">
      <dsp:nvSpPr>
        <dsp:cNvPr id="0" name=""/>
        <dsp:cNvSpPr/>
      </dsp:nvSpPr>
      <dsp:spPr>
        <a:xfrm>
          <a:off x="0" y="364382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2. Determinanty zdraví</a:t>
          </a:r>
        </a:p>
      </dsp:txBody>
      <dsp:txXfrm>
        <a:off x="0" y="364382"/>
        <a:ext cx="10515600" cy="362257"/>
      </dsp:txXfrm>
    </dsp:sp>
    <dsp:sp modelId="{326BCA7D-92CE-41D0-9C4E-8ED561C6153D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A8FE2-449B-472D-9426-E719F59FF9B5}">
      <dsp:nvSpPr>
        <dsp:cNvPr id="0" name=""/>
        <dsp:cNvSpPr/>
      </dsp:nvSpPr>
      <dsp:spPr>
        <a:xfrm>
          <a:off x="0" y="726639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3. Životní styl a zdraví</a:t>
          </a:r>
        </a:p>
      </dsp:txBody>
      <dsp:txXfrm>
        <a:off x="0" y="726639"/>
        <a:ext cx="10515600" cy="362257"/>
      </dsp:txXfrm>
    </dsp:sp>
    <dsp:sp modelId="{658F5871-2FE2-47C4-8C60-D408D76D17C7}">
      <dsp:nvSpPr>
        <dsp:cNvPr id="0" name=""/>
        <dsp:cNvSpPr/>
      </dsp:nvSpPr>
      <dsp:spPr>
        <a:xfrm>
          <a:off x="0" y="10888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7DA1A-A164-4FAE-A753-86FBEFE12F08}">
      <dsp:nvSpPr>
        <dsp:cNvPr id="0" name=""/>
        <dsp:cNvSpPr/>
      </dsp:nvSpPr>
      <dsp:spPr>
        <a:xfrm>
          <a:off x="0" y="1088896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4. Životní prostředí a zdraví aneb Člověk a okolní svět</a:t>
          </a:r>
        </a:p>
      </dsp:txBody>
      <dsp:txXfrm>
        <a:off x="0" y="1088896"/>
        <a:ext cx="10515600" cy="362257"/>
      </dsp:txXfrm>
    </dsp:sp>
    <dsp:sp modelId="{6E6741B8-BC6D-4866-98EF-24AA6EC9D76B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FC658-D1B7-47AC-A714-8BFF7BEE1840}">
      <dsp:nvSpPr>
        <dsp:cNvPr id="0" name=""/>
        <dsp:cNvSpPr/>
      </dsp:nvSpPr>
      <dsp:spPr>
        <a:xfrm>
          <a:off x="0" y="1451154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5. Infekční nemoci</a:t>
          </a:r>
        </a:p>
      </dsp:txBody>
      <dsp:txXfrm>
        <a:off x="0" y="1451154"/>
        <a:ext cx="10515600" cy="362257"/>
      </dsp:txXfrm>
    </dsp:sp>
    <dsp:sp modelId="{89D3A5CD-C274-4FDA-9C27-D732E76269CD}">
      <dsp:nvSpPr>
        <dsp:cNvPr id="0" name=""/>
        <dsp:cNvSpPr/>
      </dsp:nvSpPr>
      <dsp:spPr>
        <a:xfrm>
          <a:off x="0" y="18134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F1C09-8869-45CD-B8E7-94444E93209C}">
      <dsp:nvSpPr>
        <dsp:cNvPr id="0" name=""/>
        <dsp:cNvSpPr/>
      </dsp:nvSpPr>
      <dsp:spPr>
        <a:xfrm>
          <a:off x="0" y="1813411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6. Epidemiologie významných nákaz</a:t>
          </a:r>
        </a:p>
      </dsp:txBody>
      <dsp:txXfrm>
        <a:off x="0" y="1813411"/>
        <a:ext cx="10515600" cy="362257"/>
      </dsp:txXfrm>
    </dsp:sp>
    <dsp:sp modelId="{6D915FAA-51D5-4882-ACEE-328C58731A1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1FB1C-D95F-4A23-BB01-619C8F963EE1}">
      <dsp:nvSpPr>
        <dsp:cNvPr id="0" name=""/>
        <dsp:cNvSpPr/>
      </dsp:nvSpPr>
      <dsp:spPr>
        <a:xfrm>
          <a:off x="0" y="2175669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7. Kontrola a prevence infekcí</a:t>
          </a:r>
        </a:p>
      </dsp:txBody>
      <dsp:txXfrm>
        <a:off x="0" y="2175669"/>
        <a:ext cx="10515600" cy="362257"/>
      </dsp:txXfrm>
    </dsp:sp>
    <dsp:sp modelId="{F4208369-9249-4453-AEA6-0CBC82CB8890}">
      <dsp:nvSpPr>
        <dsp:cNvPr id="0" name=""/>
        <dsp:cNvSpPr/>
      </dsp:nvSpPr>
      <dsp:spPr>
        <a:xfrm>
          <a:off x="0" y="253792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4178A-22B5-4F1A-A2DB-BE624C77CC3B}">
      <dsp:nvSpPr>
        <dsp:cNvPr id="0" name=""/>
        <dsp:cNvSpPr/>
      </dsp:nvSpPr>
      <dsp:spPr>
        <a:xfrm>
          <a:off x="0" y="2537926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8. Role státu a veřejnoprávních institucí ve veřejném zdraví</a:t>
          </a:r>
        </a:p>
      </dsp:txBody>
      <dsp:txXfrm>
        <a:off x="0" y="2537926"/>
        <a:ext cx="10515600" cy="362257"/>
      </dsp:txXfrm>
    </dsp:sp>
    <dsp:sp modelId="{DAC01BB5-0637-4343-8F4C-E5A58AEB83E6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0C7D0-C9FE-4CE0-841B-C8E8784861ED}">
      <dsp:nvSpPr>
        <dsp:cNvPr id="0" name=""/>
        <dsp:cNvSpPr/>
      </dsp:nvSpPr>
      <dsp:spPr>
        <a:xfrm>
          <a:off x="0" y="2900183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9. Zdravotní politika</a:t>
          </a:r>
        </a:p>
      </dsp:txBody>
      <dsp:txXfrm>
        <a:off x="0" y="2900183"/>
        <a:ext cx="10515600" cy="362257"/>
      </dsp:txXfrm>
    </dsp:sp>
    <dsp:sp modelId="{DDDD004A-F6E3-4783-A80E-FE7C3A297D38}">
      <dsp:nvSpPr>
        <dsp:cNvPr id="0" name=""/>
        <dsp:cNvSpPr/>
      </dsp:nvSpPr>
      <dsp:spPr>
        <a:xfrm>
          <a:off x="0" y="32624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DC597-DFB3-4E2D-92F1-F19E31F44946}">
      <dsp:nvSpPr>
        <dsp:cNvPr id="0" name=""/>
        <dsp:cNvSpPr/>
      </dsp:nvSpPr>
      <dsp:spPr>
        <a:xfrm>
          <a:off x="0" y="3262441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10. Globální zdraví</a:t>
          </a:r>
        </a:p>
      </dsp:txBody>
      <dsp:txXfrm>
        <a:off x="0" y="3262441"/>
        <a:ext cx="10515600" cy="362257"/>
      </dsp:txXfrm>
    </dsp:sp>
    <dsp:sp modelId="{FF5E3887-E2C3-4BFB-AC3F-EC75FC0F7D52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BAE33-719F-42AC-8FD9-22A15C6FF615}">
      <dsp:nvSpPr>
        <dsp:cNvPr id="0" name=""/>
        <dsp:cNvSpPr/>
      </dsp:nvSpPr>
      <dsp:spPr>
        <a:xfrm>
          <a:off x="0" y="3624698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11. Financování zdravotnictví</a:t>
          </a:r>
        </a:p>
      </dsp:txBody>
      <dsp:txXfrm>
        <a:off x="0" y="3624698"/>
        <a:ext cx="10515600" cy="362257"/>
      </dsp:txXfrm>
    </dsp:sp>
    <dsp:sp modelId="{B4967CD2-5E58-4EBC-8534-C3CEA63FC07A}">
      <dsp:nvSpPr>
        <dsp:cNvPr id="0" name=""/>
        <dsp:cNvSpPr/>
      </dsp:nvSpPr>
      <dsp:spPr>
        <a:xfrm>
          <a:off x="0" y="398695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0FE24-6B42-488D-9C73-CB733389ACA2}">
      <dsp:nvSpPr>
        <dsp:cNvPr id="0" name=""/>
        <dsp:cNvSpPr/>
      </dsp:nvSpPr>
      <dsp:spPr>
        <a:xfrm>
          <a:off x="0" y="3986955"/>
          <a:ext cx="10515600" cy="36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12. Důraz na práva jednotlivce ve veřejném zdraví a v péči o zdraví</a:t>
          </a:r>
        </a:p>
      </dsp:txBody>
      <dsp:txXfrm>
        <a:off x="0" y="3986955"/>
        <a:ext cx="10515600" cy="362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43053-646B-4202-838B-8B8A402C391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095EC-8FB7-412C-9422-5DFE9AED8D0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Mgr. Bc. Michal Koščík, Ph.D.</a:t>
          </a:r>
        </a:p>
      </dsp:txBody>
      <dsp:txXfrm>
        <a:off x="0" y="0"/>
        <a:ext cx="10515600" cy="1087834"/>
      </dsp:txXfrm>
    </dsp:sp>
    <dsp:sp modelId="{001CF799-0E45-478F-8927-22F5F290FD0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F4188-EC8F-4D6A-80EB-82B7BA047614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prof. MUDr. Bc. Zuzana Derflerová Brázdová, DrSc.</a:t>
          </a:r>
        </a:p>
      </dsp:txBody>
      <dsp:txXfrm>
        <a:off x="0" y="1087834"/>
        <a:ext cx="10515600" cy="1087834"/>
      </dsp:txXfrm>
    </dsp:sp>
    <dsp:sp modelId="{F95499EC-35C7-48D1-B338-84198F68C69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8CCD7-FF56-46EF-9CAE-5AA5CCEEF631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Mgr. Pavlína Kaňová, Ph.D.</a:t>
          </a:r>
        </a:p>
      </dsp:txBody>
      <dsp:txXfrm>
        <a:off x="0" y="2175669"/>
        <a:ext cx="10515600" cy="1087834"/>
      </dsp:txXfrm>
    </dsp:sp>
    <dsp:sp modelId="{796456F9-3E53-4F66-81AB-692F2B9AF2D5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A2D6C-4E54-4F19-84FD-FFC2CFBEC19A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MUDr. Bohdana Rezková, Ph.D. </a:t>
          </a:r>
        </a:p>
      </dsp:txBody>
      <dsp:txXfrm>
        <a:off x="0" y="3263503"/>
        <a:ext cx="10515600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63BB-7749-4BB9-B843-76D74DF5AED0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21321-4630-47DC-9C98-6808E603DDDE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D01A-BA92-4CBD-81DA-D4D4635ACF4D}">
      <dsp:nvSpPr>
        <dsp:cNvPr id="0" name=""/>
        <dsp:cNvSpPr/>
      </dsp:nvSpPr>
      <dsp:spPr>
        <a:xfrm>
          <a:off x="1508156" y="707288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Systém ochrany zdraví </a:t>
          </a:r>
          <a:endParaRPr lang="en-US" sz="2500" kern="1200"/>
        </a:p>
      </dsp:txBody>
      <dsp:txXfrm>
        <a:off x="1508156" y="707288"/>
        <a:ext cx="4732020" cy="1305763"/>
      </dsp:txXfrm>
    </dsp:sp>
    <dsp:sp modelId="{56021EE5-5DBC-4236-996E-D9933967623B}">
      <dsp:nvSpPr>
        <dsp:cNvPr id="0" name=""/>
        <dsp:cNvSpPr/>
      </dsp:nvSpPr>
      <dsp:spPr>
        <a:xfrm>
          <a:off x="6240176" y="707288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Organizace a organizované činnosti, jejichž cíl je podpořit, ochránit nebo udržet zdraví (WHO)</a:t>
          </a:r>
          <a:r>
            <a:rPr lang="en-US" sz="1300" kern="1200" dirty="0"/>
            <a:t>.</a:t>
          </a:r>
          <a:r>
            <a:rPr lang="cs-CZ" sz="1300" kern="1200" dirty="0"/>
            <a:t>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Snaha o ovlivnění </a:t>
          </a:r>
          <a:r>
            <a:rPr lang="cs-CZ" sz="1300" b="1" kern="1200" dirty="0"/>
            <a:t>determinant zdraví </a:t>
          </a:r>
          <a:r>
            <a:rPr lang="cs-CZ" sz="1300" kern="1200" dirty="0"/>
            <a:t>a činnosti s přímým dopadem na </a:t>
          </a:r>
          <a:r>
            <a:rPr lang="cs-CZ" sz="1300" kern="1200" dirty="0" err="1"/>
            <a:t>zraví</a:t>
          </a:r>
          <a:endParaRPr lang="en-US" sz="1300" kern="1200" dirty="0"/>
        </a:p>
      </dsp:txBody>
      <dsp:txXfrm>
        <a:off x="6240176" y="707288"/>
        <a:ext cx="4275423" cy="1305763"/>
      </dsp:txXfrm>
    </dsp:sp>
    <dsp:sp modelId="{C383B6F4-41EC-47AC-8E8B-EC8C918803E1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A433-5AA4-4312-A6B8-CB1B2F9FD896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81F3-433D-45D3-90F3-24BCC7C7D58C}">
      <dsp:nvSpPr>
        <dsp:cNvPr id="0" name=""/>
        <dsp:cNvSpPr/>
      </dsp:nvSpPr>
      <dsp:spPr>
        <a:xfrm>
          <a:off x="1508156" y="2339492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Systém zdravotní péče (zdravotnictví)</a:t>
          </a:r>
          <a:endParaRPr lang="en-US" sz="2500" kern="1200"/>
        </a:p>
      </dsp:txBody>
      <dsp:txXfrm>
        <a:off x="1508156" y="2339492"/>
        <a:ext cx="4732020" cy="1305763"/>
      </dsp:txXfrm>
    </dsp:sp>
    <dsp:sp modelId="{3AAC356B-1D5C-40F1-9590-9E7086757750}">
      <dsp:nvSpPr>
        <dsp:cNvPr id="0" name=""/>
        <dsp:cNvSpPr/>
      </dsp:nvSpPr>
      <dsp:spPr>
        <a:xfrm>
          <a:off x="6240176" y="2339492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 sz="1300" kern="1200"/>
        </a:p>
      </dsp:txBody>
      <dsp:txXfrm>
        <a:off x="6240176" y="2339492"/>
        <a:ext cx="4275423" cy="1305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F26B2-95D4-4073-A173-A83E55A0D197}">
      <dsp:nvSpPr>
        <dsp:cNvPr id="0" name=""/>
        <dsp:cNvSpPr/>
      </dsp:nvSpPr>
      <dsp:spPr>
        <a:xfrm>
          <a:off x="8092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8CA8F-B551-4532-ABA2-2BD45361E1C0}">
      <dsp:nvSpPr>
        <dsp:cNvPr id="0" name=""/>
        <dsp:cNvSpPr/>
      </dsp:nvSpPr>
      <dsp:spPr>
        <a:xfrm>
          <a:off x="8092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Primární péče</a:t>
          </a:r>
          <a:endParaRPr lang="en-US" sz="2400" kern="1200"/>
        </a:p>
      </dsp:txBody>
      <dsp:txXfrm>
        <a:off x="8092" y="1958665"/>
        <a:ext cx="2320312" cy="348046"/>
      </dsp:txXfrm>
    </dsp:sp>
    <dsp:sp modelId="{1E863B1A-7B5C-45D6-A45D-1718239777C1}">
      <dsp:nvSpPr>
        <dsp:cNvPr id="0" name=""/>
        <dsp:cNvSpPr/>
      </dsp:nvSpPr>
      <dsp:spPr>
        <a:xfrm>
          <a:off x="8092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Základní péče, založená na návštěvách a vyšetřeních </a:t>
          </a:r>
          <a:endParaRPr lang="en-US" sz="1700" kern="1200"/>
        </a:p>
      </dsp:txBody>
      <dsp:txXfrm>
        <a:off x="8092" y="2351776"/>
        <a:ext cx="2320312" cy="951098"/>
      </dsp:txXfrm>
    </dsp:sp>
    <dsp:sp modelId="{3BB37070-8F62-455A-843C-3F28F102584A}">
      <dsp:nvSpPr>
        <dsp:cNvPr id="0" name=""/>
        <dsp:cNvSpPr/>
      </dsp:nvSpPr>
      <dsp:spPr>
        <a:xfrm>
          <a:off x="2734460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7A426-DA98-4BA4-934C-7C54EA81DCEA}">
      <dsp:nvSpPr>
        <dsp:cNvPr id="0" name=""/>
        <dsp:cNvSpPr/>
      </dsp:nvSpPr>
      <dsp:spPr>
        <a:xfrm>
          <a:off x="2734460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Sekundární péče</a:t>
          </a:r>
          <a:endParaRPr lang="en-US" sz="2400" kern="1200"/>
        </a:p>
      </dsp:txBody>
      <dsp:txXfrm>
        <a:off x="2734460" y="1958665"/>
        <a:ext cx="2320312" cy="348046"/>
      </dsp:txXfrm>
    </dsp:sp>
    <dsp:sp modelId="{F0371F0D-2586-4759-9AA1-463504292D0F}">
      <dsp:nvSpPr>
        <dsp:cNvPr id="0" name=""/>
        <dsp:cNvSpPr/>
      </dsp:nvSpPr>
      <dsp:spPr>
        <a:xfrm>
          <a:off x="2734460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Akutní péče a krátkodobé hospitalizace </a:t>
          </a:r>
          <a:endParaRPr lang="en-US" sz="1700" kern="1200"/>
        </a:p>
      </dsp:txBody>
      <dsp:txXfrm>
        <a:off x="2734460" y="2351776"/>
        <a:ext cx="2320312" cy="951098"/>
      </dsp:txXfrm>
    </dsp:sp>
    <dsp:sp modelId="{D2329A80-7D66-40F9-AC90-C09183A07D52}">
      <dsp:nvSpPr>
        <dsp:cNvPr id="0" name=""/>
        <dsp:cNvSpPr/>
      </dsp:nvSpPr>
      <dsp:spPr>
        <a:xfrm>
          <a:off x="5460827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0424D-C8D5-4FD7-8013-2392E223610B}">
      <dsp:nvSpPr>
        <dsp:cNvPr id="0" name=""/>
        <dsp:cNvSpPr/>
      </dsp:nvSpPr>
      <dsp:spPr>
        <a:xfrm>
          <a:off x="5460827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Terciální péče </a:t>
          </a:r>
          <a:endParaRPr lang="en-US" sz="2400" kern="1200"/>
        </a:p>
      </dsp:txBody>
      <dsp:txXfrm>
        <a:off x="5460827" y="1958665"/>
        <a:ext cx="2320312" cy="348046"/>
      </dsp:txXfrm>
    </dsp:sp>
    <dsp:sp modelId="{77CAD7C5-5F89-420C-8D5B-DD7076222C69}">
      <dsp:nvSpPr>
        <dsp:cNvPr id="0" name=""/>
        <dsp:cNvSpPr/>
      </dsp:nvSpPr>
      <dsp:spPr>
        <a:xfrm>
          <a:off x="5460827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Vysoce specializovaná péče</a:t>
          </a:r>
          <a:endParaRPr lang="en-US" sz="1700" kern="1200"/>
        </a:p>
      </dsp:txBody>
      <dsp:txXfrm>
        <a:off x="5460827" y="2351776"/>
        <a:ext cx="2320312" cy="951098"/>
      </dsp:txXfrm>
    </dsp:sp>
    <dsp:sp modelId="{B980F645-2BB7-4455-B9DF-3D20D561D033}">
      <dsp:nvSpPr>
        <dsp:cNvPr id="0" name=""/>
        <dsp:cNvSpPr/>
      </dsp:nvSpPr>
      <dsp:spPr>
        <a:xfrm>
          <a:off x="8187194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155B-4D51-4910-9044-654C30BE6303}">
      <dsp:nvSpPr>
        <dsp:cNvPr id="0" name=""/>
        <dsp:cNvSpPr/>
      </dsp:nvSpPr>
      <dsp:spPr>
        <a:xfrm>
          <a:off x="8187194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Komunitní péče*</a:t>
          </a:r>
          <a:endParaRPr lang="en-US" sz="2400" kern="1200"/>
        </a:p>
      </dsp:txBody>
      <dsp:txXfrm>
        <a:off x="8187194" y="1958665"/>
        <a:ext cx="2320312" cy="348046"/>
      </dsp:txXfrm>
    </dsp:sp>
    <dsp:sp modelId="{64CF75A5-F509-4C3A-BD80-8F43BA403D06}">
      <dsp:nvSpPr>
        <dsp:cNvPr id="0" name=""/>
        <dsp:cNvSpPr/>
      </dsp:nvSpPr>
      <dsp:spPr>
        <a:xfrm>
          <a:off x="8187194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Prevence, vlastní sociální prostředí, Často považovaná za součást primární péče</a:t>
          </a:r>
          <a:endParaRPr lang="en-US" sz="1700" kern="1200"/>
        </a:p>
      </dsp:txBody>
      <dsp:txXfrm>
        <a:off x="8187194" y="2351776"/>
        <a:ext cx="2320312" cy="9510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53F2-80E0-4482-9F53-F9A0BD903DE7}">
      <dsp:nvSpPr>
        <dsp:cNvPr id="0" name=""/>
        <dsp:cNvSpPr/>
      </dsp:nvSpPr>
      <dsp:spPr>
        <a:xfrm>
          <a:off x="3481583" y="269347"/>
          <a:ext cx="3655123" cy="365512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Sledovat potřeby obyvatelstva</a:t>
          </a:r>
          <a:endParaRPr lang="en-US" sz="1300" kern="1200"/>
        </a:p>
      </dsp:txBody>
      <dsp:txXfrm>
        <a:off x="5388340" y="883756"/>
        <a:ext cx="1174861" cy="783240"/>
      </dsp:txXfrm>
    </dsp:sp>
    <dsp:sp modelId="{CB941A61-7CEA-4FD8-8182-579EED24D755}">
      <dsp:nvSpPr>
        <dsp:cNvPr id="0" name=""/>
        <dsp:cNvSpPr/>
      </dsp:nvSpPr>
      <dsp:spPr>
        <a:xfrm>
          <a:off x="3512913" y="366817"/>
          <a:ext cx="3655123" cy="3655123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Integrovat primární až terciální péči</a:t>
          </a:r>
          <a:endParaRPr lang="en-US" sz="1300" kern="1200"/>
        </a:p>
      </dsp:txBody>
      <dsp:txXfrm>
        <a:off x="5866987" y="2036861"/>
        <a:ext cx="1087834" cy="870267"/>
      </dsp:txXfrm>
    </dsp:sp>
    <dsp:sp modelId="{5BBABA54-6AE4-4CBD-BC5D-CE8B70D37654}">
      <dsp:nvSpPr>
        <dsp:cNvPr id="0" name=""/>
        <dsp:cNvSpPr/>
      </dsp:nvSpPr>
      <dsp:spPr>
        <a:xfrm>
          <a:off x="3430238" y="426866"/>
          <a:ext cx="3655123" cy="3655123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Plošné pokrytí poskytovatelů zdravotní péče</a:t>
          </a:r>
          <a:endParaRPr lang="en-US" sz="1300" kern="1200"/>
        </a:p>
      </dsp:txBody>
      <dsp:txXfrm>
        <a:off x="4735639" y="2994155"/>
        <a:ext cx="1044321" cy="957294"/>
      </dsp:txXfrm>
    </dsp:sp>
    <dsp:sp modelId="{4344F35E-C210-4E31-80B6-0768706F08EB}">
      <dsp:nvSpPr>
        <dsp:cNvPr id="0" name=""/>
        <dsp:cNvSpPr/>
      </dsp:nvSpPr>
      <dsp:spPr>
        <a:xfrm>
          <a:off x="3347562" y="366817"/>
          <a:ext cx="3655123" cy="3655123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Efektivní řízení zdrojů</a:t>
          </a:r>
          <a:endParaRPr lang="en-US" sz="1300" kern="1200"/>
        </a:p>
      </dsp:txBody>
      <dsp:txXfrm>
        <a:off x="3560778" y="2036861"/>
        <a:ext cx="1087834" cy="870267"/>
      </dsp:txXfrm>
    </dsp:sp>
    <dsp:sp modelId="{6ADE198E-3570-4D25-903A-22E1B72D8FA5}">
      <dsp:nvSpPr>
        <dsp:cNvPr id="0" name=""/>
        <dsp:cNvSpPr/>
      </dsp:nvSpPr>
      <dsp:spPr>
        <a:xfrm>
          <a:off x="3378892" y="269347"/>
          <a:ext cx="3655123" cy="3655123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Budovat infrastrukturu a logistiku</a:t>
          </a:r>
          <a:endParaRPr lang="en-US" sz="1300" kern="1200"/>
        </a:p>
      </dsp:txBody>
      <dsp:txXfrm>
        <a:off x="3952398" y="883756"/>
        <a:ext cx="1174861" cy="783240"/>
      </dsp:txXfrm>
    </dsp:sp>
    <dsp:sp modelId="{24C3F4E2-E23B-4F92-9FB4-9FAFCF0BB934}">
      <dsp:nvSpPr>
        <dsp:cNvPr id="0" name=""/>
        <dsp:cNvSpPr/>
      </dsp:nvSpPr>
      <dsp:spPr>
        <a:xfrm>
          <a:off x="3255142" y="43078"/>
          <a:ext cx="4107663" cy="4107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50E4-E2C0-4071-8E81-C79D5CCC0480}">
      <dsp:nvSpPr>
        <dsp:cNvPr id="0" name=""/>
        <dsp:cNvSpPr/>
      </dsp:nvSpPr>
      <dsp:spPr>
        <a:xfrm>
          <a:off x="3286896" y="140516"/>
          <a:ext cx="4107663" cy="4107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1CE7-0CD1-4714-BCA7-2EC40E7E55F0}">
      <dsp:nvSpPr>
        <dsp:cNvPr id="0" name=""/>
        <dsp:cNvSpPr/>
      </dsp:nvSpPr>
      <dsp:spPr>
        <a:xfrm>
          <a:off x="3203968" y="200748"/>
          <a:ext cx="4107663" cy="4107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16B25-5FED-424A-9BBA-114BD704F192}">
      <dsp:nvSpPr>
        <dsp:cNvPr id="0" name=""/>
        <dsp:cNvSpPr/>
      </dsp:nvSpPr>
      <dsp:spPr>
        <a:xfrm>
          <a:off x="3121040" y="140516"/>
          <a:ext cx="4107663" cy="4107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985A-8C70-480D-A42E-AA18A5E049C8}">
      <dsp:nvSpPr>
        <dsp:cNvPr id="0" name=""/>
        <dsp:cNvSpPr/>
      </dsp:nvSpPr>
      <dsp:spPr>
        <a:xfrm>
          <a:off x="3152794" y="43078"/>
          <a:ext cx="4107663" cy="4107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50CF-2ECB-4431-BFA4-52625D961D39}">
      <dsp:nvSpPr>
        <dsp:cNvPr id="0" name=""/>
        <dsp:cNvSpPr/>
      </dsp:nvSpPr>
      <dsp:spPr>
        <a:xfrm>
          <a:off x="1020487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3F11A-E417-41BC-9760-E9ED653C8F9A}">
      <dsp:nvSpPr>
        <dsp:cNvPr id="0" name=""/>
        <dsp:cNvSpPr/>
      </dsp:nvSpPr>
      <dsp:spPr>
        <a:xfrm>
          <a:off x="393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Dostupné</a:t>
          </a:r>
          <a:endParaRPr lang="en-US" sz="3300" kern="1200"/>
        </a:p>
      </dsp:txBody>
      <dsp:txXfrm>
        <a:off x="393" y="2070525"/>
        <a:ext cx="3138750" cy="470812"/>
      </dsp:txXfrm>
    </dsp:sp>
    <dsp:sp modelId="{72D831B6-1264-4BF6-9008-467B4ABBC17F}">
      <dsp:nvSpPr>
        <dsp:cNvPr id="0" name=""/>
        <dsp:cNvSpPr/>
      </dsp:nvSpPr>
      <dsp:spPr>
        <a:xfrm>
          <a:off x="393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Plánovat potřeby dlouho do budoucna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Investovat do vzdělávání i retence</a:t>
          </a:r>
          <a:endParaRPr lang="en-US" sz="1700" kern="1200"/>
        </a:p>
      </dsp:txBody>
      <dsp:txXfrm>
        <a:off x="393" y="2594043"/>
        <a:ext cx="3138750" cy="899853"/>
      </dsp:txXfrm>
    </dsp:sp>
    <dsp:sp modelId="{23CF3DCB-7251-4D22-9FB0-150867B9AE8A}">
      <dsp:nvSpPr>
        <dsp:cNvPr id="0" name=""/>
        <dsp:cNvSpPr/>
      </dsp:nvSpPr>
      <dsp:spPr>
        <a:xfrm>
          <a:off x="4708518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1BC7D-BFBE-415A-8E9B-48E24D6C4790}">
      <dsp:nvSpPr>
        <dsp:cNvPr id="0" name=""/>
        <dsp:cNvSpPr/>
      </dsp:nvSpPr>
      <dsp:spPr>
        <a:xfrm>
          <a:off x="3688425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Kompetentní</a:t>
          </a:r>
          <a:endParaRPr lang="en-US" sz="3300" kern="1200"/>
        </a:p>
      </dsp:txBody>
      <dsp:txXfrm>
        <a:off x="3688425" y="2070525"/>
        <a:ext cx="3138750" cy="470812"/>
      </dsp:txXfrm>
    </dsp:sp>
    <dsp:sp modelId="{90C5D1DE-CF15-4F80-9A2E-7BC09C5BE1BA}">
      <dsp:nvSpPr>
        <dsp:cNvPr id="0" name=""/>
        <dsp:cNvSpPr/>
      </dsp:nvSpPr>
      <dsp:spPr>
        <a:xfrm>
          <a:off x="3688425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Vzdělání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Kompetenční rámec profesí a specializací</a:t>
          </a:r>
          <a:endParaRPr lang="en-US" sz="1700" kern="1200"/>
        </a:p>
      </dsp:txBody>
      <dsp:txXfrm>
        <a:off x="3688425" y="2594043"/>
        <a:ext cx="3138750" cy="899853"/>
      </dsp:txXfrm>
    </dsp:sp>
    <dsp:sp modelId="{ECF3AFF0-C60E-4A9E-B131-5716884DD61A}">
      <dsp:nvSpPr>
        <dsp:cNvPr id="0" name=""/>
        <dsp:cNvSpPr/>
      </dsp:nvSpPr>
      <dsp:spPr>
        <a:xfrm>
          <a:off x="8396550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185E-1CAD-466F-B49B-D9A6DFA0D1D3}">
      <dsp:nvSpPr>
        <dsp:cNvPr id="0" name=""/>
        <dsp:cNvSpPr/>
      </dsp:nvSpPr>
      <dsp:spPr>
        <a:xfrm>
          <a:off x="7376456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Produktivní</a:t>
          </a:r>
          <a:endParaRPr lang="en-US" sz="3300" kern="1200"/>
        </a:p>
      </dsp:txBody>
      <dsp:txXfrm>
        <a:off x="7376456" y="2070525"/>
        <a:ext cx="3138750" cy="470812"/>
      </dsp:txXfrm>
    </dsp:sp>
    <dsp:sp modelId="{08D88FD1-AB11-42FC-9C01-2B7CB7F02AD9}">
      <dsp:nvSpPr>
        <dsp:cNvPr id="0" name=""/>
        <dsp:cNvSpPr/>
      </dsp:nvSpPr>
      <dsp:spPr>
        <a:xfrm>
          <a:off x="7376456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Odpovídající vybavení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Podpora ze strany dalších profesí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Efektivní řízení</a:t>
          </a:r>
          <a:endParaRPr lang="en-US" sz="1700" kern="1200"/>
        </a:p>
      </dsp:txBody>
      <dsp:txXfrm>
        <a:off x="7376456" y="2594043"/>
        <a:ext cx="3138750" cy="8998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F3EA-5174-4A36-9D50-F99AD4E93759}">
      <dsp:nvSpPr>
        <dsp:cNvPr id="0" name=""/>
        <dsp:cNvSpPr/>
      </dsp:nvSpPr>
      <dsp:spPr>
        <a:xfrm>
          <a:off x="1963800" y="49210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E511B-7510-4202-92B4-1F8ACC553E38}">
      <dsp:nvSpPr>
        <dsp:cNvPr id="0" name=""/>
        <dsp:cNvSpPr/>
      </dsp:nvSpPr>
      <dsp:spPr>
        <a:xfrm>
          <a:off x="559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 dirty="0"/>
            <a:t>Informace o zdraví a zdravotnictví</a:t>
          </a:r>
          <a:endParaRPr lang="en-US" sz="2400" kern="1200" dirty="0"/>
        </a:p>
      </dsp:txBody>
      <dsp:txXfrm>
        <a:off x="559800" y="2148943"/>
        <a:ext cx="4320000" cy="648000"/>
      </dsp:txXfrm>
    </dsp:sp>
    <dsp:sp modelId="{9ECF6FE4-A397-4279-A9E5-5A90642D60CB}">
      <dsp:nvSpPr>
        <dsp:cNvPr id="0" name=""/>
        <dsp:cNvSpPr/>
      </dsp:nvSpPr>
      <dsp:spPr>
        <a:xfrm>
          <a:off x="559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Determinanty zdraví</a:t>
          </a:r>
          <a:r>
            <a:rPr lang="en-US" sz="1700" kern="1200"/>
            <a:t>;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Zdraví a zátěž populace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Výkonnost zdravotnických systémů</a:t>
          </a:r>
          <a:r>
            <a:rPr lang="en-US" sz="1700" kern="1200"/>
            <a:t>; </a:t>
          </a:r>
        </a:p>
      </dsp:txBody>
      <dsp:txXfrm>
        <a:off x="559800" y="2864310"/>
        <a:ext cx="4320000" cy="996128"/>
      </dsp:txXfrm>
    </dsp:sp>
    <dsp:sp modelId="{10F33D58-E39C-4BDC-A6F7-EBAB64FF091A}">
      <dsp:nvSpPr>
        <dsp:cNvPr id="0" name=""/>
        <dsp:cNvSpPr/>
      </dsp:nvSpPr>
      <dsp:spPr>
        <a:xfrm>
          <a:off x="6992172" y="53020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F50F-FCB6-48FE-A79C-7B03B4BA3C4E}">
      <dsp:nvSpPr>
        <dsp:cNvPr id="0" name=""/>
        <dsp:cNvSpPr/>
      </dsp:nvSpPr>
      <dsp:spPr>
        <a:xfrm>
          <a:off x="5635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Informace o společnosti</a:t>
          </a:r>
          <a:endParaRPr lang="en-US" sz="2400" kern="1200"/>
        </a:p>
      </dsp:txBody>
      <dsp:txXfrm>
        <a:off x="5635800" y="2148943"/>
        <a:ext cx="4320000" cy="648000"/>
      </dsp:txXfrm>
    </dsp:sp>
    <dsp:sp modelId="{E330FDCB-7491-4DEF-9D4D-C81F914C0FD4}">
      <dsp:nvSpPr>
        <dsp:cNvPr id="0" name=""/>
        <dsp:cNvSpPr/>
      </dsp:nvSpPr>
      <dsp:spPr>
        <a:xfrm>
          <a:off x="5635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Očekávání společnosti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Hodnoty společnosti</a:t>
          </a:r>
          <a:endParaRPr lang="en-US" sz="1700" kern="1200"/>
        </a:p>
      </dsp:txBody>
      <dsp:txXfrm>
        <a:off x="5635800" y="2864310"/>
        <a:ext cx="4320000" cy="99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3CC3B-0F01-4E1B-9251-8FABB5C6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5FF330-F20B-42E7-856D-40AC434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21CF9B-210E-4BDA-B90C-4E2BE2B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696A7E-972C-4FBC-8A88-5F0FFBC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000AE-46BA-4358-959F-4E56375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D86C7-0006-44D9-96E0-A5AD94F1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E9D5A-CFB7-40A9-8496-83851D6E7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D572C-B972-4341-95E1-1E89469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802AC-8704-4D23-BEBD-02F484EF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B771F3-DB64-42BE-9824-55E47B73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A8F742-C263-4AF2-B610-70E65A2FF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7EF7A-F225-4B03-B9B5-58C723C7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88242-5A5E-457F-91A9-E558EB22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D6072-8292-4964-A016-BB772922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2B794-C886-4C80-B983-B81E6BB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2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39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F7B-08F8-4ABA-B705-C7486A8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394865-9207-4ED1-8969-729C28D9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0AAB5-03CB-43C4-95CD-3ACCB7E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A7373-F65A-4940-AD2B-6F2C4C4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DDB20-668E-4098-8073-EF185F2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7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2348-9C1C-4CE8-B0DC-4835B10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427326-DCA2-4F20-94D8-330F6446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0F6A0-3601-4BDA-9DE4-EA9CD40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62792-AC64-464B-8C44-0BC14D8C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8DF094-AD0F-494D-AF35-3DB9DFE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CC2C0-6C0D-4FDE-AD04-3E357BBE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11CCD-377B-45EE-9AFC-92F9C4AC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FC60DB-5381-42B6-966E-9B4E09B6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EE489-6BD4-43B2-B6FC-E517CE2F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FCC075-D7E1-43A4-98F0-57FF5BBC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4572C3-37C2-4B21-B5B1-3281E4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2C8D1-9515-4175-BEB9-0C39E6B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1452DF-5C5B-4396-922B-4CC8436C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F8B597-CDBC-4717-ADA5-C566301F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E152E4-8E86-493B-8B42-83EDD30A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610A1-6C1E-42D2-9783-DC7972E1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9F8DC9-92DD-4194-8C90-B7F0EAC5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CD029C-FA7A-4308-8DC6-77211EBC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526F02-587C-4754-BFE0-5F85DB1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5801-32F6-47AC-A072-8DE2FFFC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B094E3-1615-4859-B68A-D6296D1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9D8814-C45B-420E-831A-28A0EB6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B1DF4-21F1-46FD-8959-555FD24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905722-72ED-44D1-9CF2-07EE213D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C08BC5-1DAF-47F3-B2EB-2F11F501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BB8B69-00C4-43F9-BB44-C46B8667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1276C-4C92-433C-BBCF-B6096271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8CE08-EDB8-4BE7-988C-D9B1AF99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08452F-4903-4FAE-BCF3-0F6D6A7F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40ADB-5BF0-4830-93BA-6636F3A3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AEF716-E212-44F8-8E16-B5116D8D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D0C5D0-CC81-4112-AA76-1C2CDED1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44116-19D9-4503-8503-AD26097A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5A25AE-463F-4041-B92F-28F66962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C58035-CA06-4410-8242-A9AE46B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AD2346-D3BF-4CAC-9AEE-919CAE01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311E1-F765-44B7-B6D0-F14DBC41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093746-D5CE-4E5A-B004-291F33FC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95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0CB8A7-A97F-443B-ABF2-510D8D5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2BBF07-5B94-4B5E-AA6A-777D4F6C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8AC4C-BD8D-4EA6-BE6F-DA8F0206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0A32-C9B0-461F-BB36-3844873B610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454546-9F70-41A0-8882-6C9858E2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12972-4BEF-4775-BCAD-1E51A73D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6F6E9-6059-454D-9DD8-8E740290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zdraví a veřejné zdravotnictví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D2D8AB8-630F-4A2A-8827-4912E3383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Koščík</a:t>
            </a:r>
          </a:p>
        </p:txBody>
      </p:sp>
    </p:spTree>
    <p:extLst>
      <p:ext uri="{BB962C8B-B14F-4D97-AF65-F5344CB8AC3E}">
        <p14:creationId xmlns:p14="http://schemas.microsoft.com/office/powerpoint/2010/main" val="35518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B0A683-F91E-456F-BCFD-9BC82F3B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000"/>
              <a:t>Systém ochrany zdraví vs. Systém zdravotní péče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866F66-99B4-406B-8C61-0F892E2C7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3987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10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52664-C367-4C3D-9086-390CBCB5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Systém ochrany a podpory zdraví (definice WHO)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C64ADDA-03AE-4386-A0F3-9918961F9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2" y="1972146"/>
            <a:ext cx="9168135" cy="4520729"/>
          </a:xfrm>
        </p:spPr>
      </p:pic>
    </p:spTree>
    <p:extLst>
      <p:ext uri="{BB962C8B-B14F-4D97-AF65-F5344CB8AC3E}">
        <p14:creationId xmlns:p14="http://schemas.microsoft.com/office/powerpoint/2010/main" val="303217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DB2177-D4D7-4EEC-87D0-09551059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Zdraví populace jako organizovaná snaha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B7016-79FF-4F06-9BC2-9104AB390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128"/>
            <a:ext cx="3990968" cy="42726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Nový společenský institut</a:t>
            </a:r>
          </a:p>
          <a:p>
            <a:r>
              <a:rPr lang="en-US" sz="2000"/>
              <a:t>Německo – konec 19 století</a:t>
            </a:r>
          </a:p>
          <a:p>
            <a:r>
              <a:rPr lang="en-US" sz="2000"/>
              <a:t>Jiné státy – první polovina 20. století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61106BA-BE41-4E8D-9510-287ADC7536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72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402958C-E195-4F39-9446-353051D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systém jako nástroj k realizaci lidských práv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265DFF-E58C-4B9A-8F9E-781F0C2F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" y="1644476"/>
            <a:ext cx="5806440" cy="2128089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6E71E5E-9A58-467D-BF09-B580EBF4EA2B}"/>
              </a:ext>
            </a:extLst>
          </p:cNvPr>
          <p:cNvGrpSpPr/>
          <p:nvPr/>
        </p:nvGrpSpPr>
        <p:grpSpPr>
          <a:xfrm>
            <a:off x="3741420" y="4392086"/>
            <a:ext cx="6794849" cy="1955901"/>
            <a:chOff x="3741420" y="4392086"/>
            <a:chExt cx="6794849" cy="1955901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A57DA2B-3347-4F8B-B6C3-18C69CE0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420" y="5649451"/>
              <a:ext cx="6794849" cy="698536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6AC3C21-26EE-422A-9035-A5F59908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5281132"/>
              <a:ext cx="3391074" cy="368319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4EFD92-313A-4A26-8F30-F396AD874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4392086"/>
              <a:ext cx="5105662" cy="889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66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21C7F6F-1A03-4FD6-9767-57CED947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zdravotnictví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5E4DD7F-798C-4D22-83DC-F60C24158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7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DEAEA1-7FCA-4476-860F-BBE9D99B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Zdravotní péče (service delivery) </a:t>
            </a:r>
          </a:p>
        </p:txBody>
      </p:sp>
      <p:graphicFrame>
        <p:nvGraphicFramePr>
          <p:cNvPr id="14" name="Zástupný symbol pro obsah 5">
            <a:extLst>
              <a:ext uri="{FF2B5EF4-FFF2-40B4-BE49-F238E27FC236}">
                <a16:creationId xmlns:a16="http://schemas.microsoft.com/office/drawing/2014/main" id="{544FA9EB-7163-4511-9B4F-14CEA73645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535865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04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59FB68-6EB2-4E55-B827-6EFC805B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4000"/>
              <a:t>1. K efektivní organizaci zdravotní péče je potřeba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C130E7A-3982-4010-AF23-1763814C3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758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58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0FD8A6-6D08-4BE3-9B02-639939A9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2. Lidské zdroje ve zdravotnictví musí být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659B863-65C9-45B3-B3EB-1C747DF0F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659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94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DE33137-56D2-4FA3-84A9-C7A40D0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3. Informace</a:t>
            </a:r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FF42B1BE-16CC-465D-81DC-2C704A4AD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95653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303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CBD62A-A6AD-41B1-BAC5-D60F0A67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cs-CZ" sz="5400"/>
              <a:t>4. Zdravotnické prostředky, léky a technologie 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1D119-1E1E-406E-98C6-6C8BE1D1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cs-CZ" sz="2200" dirty="0"/>
              <a:t>Účinnost</a:t>
            </a:r>
          </a:p>
          <a:p>
            <a:pPr lvl="1"/>
            <a:r>
              <a:rPr lang="cs-CZ" sz="2200" dirty="0"/>
              <a:t>Vědecky ověřené výsledky</a:t>
            </a:r>
          </a:p>
          <a:p>
            <a:r>
              <a:rPr lang="cs-CZ" sz="2200" dirty="0"/>
              <a:t>Bezpečnost</a:t>
            </a:r>
          </a:p>
          <a:p>
            <a:pPr lvl="1"/>
            <a:r>
              <a:rPr lang="cs-CZ" sz="2200" dirty="0"/>
              <a:t>Přínosy převažují nad vedlejšími účinky</a:t>
            </a:r>
          </a:p>
          <a:p>
            <a:r>
              <a:rPr lang="cs-CZ" sz="2200" dirty="0"/>
              <a:t>Efektivita a nákladová efektivita</a:t>
            </a:r>
          </a:p>
          <a:p>
            <a:pPr lvl="1"/>
            <a:r>
              <a:rPr lang="cs-CZ" sz="2200" dirty="0"/>
              <a:t>Levné v porovnání s jinými metodami</a:t>
            </a:r>
          </a:p>
        </p:txBody>
      </p:sp>
    </p:spTree>
    <p:extLst>
      <p:ext uri="{BB962C8B-B14F-4D97-AF65-F5344CB8AC3E}">
        <p14:creationId xmlns:p14="http://schemas.microsoft.com/office/powerpoint/2010/main" val="304038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914BC-5A99-3A43-9D1C-14B54E92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Zdraví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96769-C403-8747-8263-4E6971853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4092320"/>
            <a:ext cx="10601325" cy="11448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 plné tělesné, duševní a sociální pohody a nikoli jen jako nepřítomnost nemoci či vady (WHO, 1946)</a:t>
            </a:r>
          </a:p>
        </p:txBody>
      </p:sp>
    </p:spTree>
    <p:extLst>
      <p:ext uri="{BB962C8B-B14F-4D97-AF65-F5344CB8AC3E}">
        <p14:creationId xmlns:p14="http://schemas.microsoft.com/office/powerpoint/2010/main" val="98520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9B49-6E58-4CAD-9575-26D7FFA9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cs-CZ"/>
              <a:t>Financování  </a:t>
            </a:r>
            <a:endParaRPr lang="cs-CZ" dirty="0"/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2A5667F2-41D7-499C-A687-A764E7543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52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045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EF0DF-CD33-4097-B361-BBE431CE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6. Vedení a řízení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48B6C-AF73-4813-BAFD-42D2CEC5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1500"/>
              <a:t>Veřejná politika</a:t>
            </a:r>
          </a:p>
          <a:p>
            <a:pPr lvl="1"/>
            <a:r>
              <a:rPr lang="cs-CZ" sz="1500"/>
              <a:t>Priority, Strategie, Řízení</a:t>
            </a:r>
          </a:p>
          <a:p>
            <a:r>
              <a:rPr lang="cs-CZ" sz="1500"/>
              <a:t>Dohled </a:t>
            </a:r>
          </a:p>
          <a:p>
            <a:pPr lvl="1"/>
            <a:r>
              <a:rPr lang="cs-CZ" sz="1500"/>
              <a:t>Zpracování informací a zpětná vazba</a:t>
            </a:r>
          </a:p>
          <a:p>
            <a:r>
              <a:rPr lang="cs-CZ" sz="1500"/>
              <a:t>Spolupráce s dalšími sektory</a:t>
            </a:r>
          </a:p>
          <a:p>
            <a:pPr lvl="1"/>
            <a:r>
              <a:rPr lang="cs-CZ" sz="1500"/>
              <a:t>Napříč sektory – Integrovaný záchranný systém, Systém sociální péče</a:t>
            </a:r>
          </a:p>
          <a:p>
            <a:r>
              <a:rPr lang="cs-CZ" sz="1500"/>
              <a:t>Právní normy</a:t>
            </a:r>
          </a:p>
          <a:p>
            <a:pPr lvl="1"/>
            <a:r>
              <a:rPr lang="cs-CZ" sz="1500"/>
              <a:t>Omezující i motivující</a:t>
            </a:r>
          </a:p>
          <a:p>
            <a:r>
              <a:rPr lang="cs-CZ" sz="1500"/>
              <a:t>Systémovost</a:t>
            </a:r>
          </a:p>
          <a:p>
            <a:pPr lvl="1"/>
            <a:r>
              <a:rPr lang="cs-CZ" sz="1500"/>
              <a:t>Redukce duplicit a neúčelných nákladů</a:t>
            </a:r>
          </a:p>
          <a:p>
            <a:r>
              <a:rPr lang="cs-CZ" sz="1500"/>
              <a:t>Odpovědnost</a:t>
            </a:r>
          </a:p>
          <a:p>
            <a:pPr lvl="1"/>
            <a:r>
              <a:rPr lang="cs-CZ" sz="1500"/>
              <a:t>Transparentní rozhodovací procesy, odpovědnost jednotlivců </a:t>
            </a:r>
          </a:p>
        </p:txBody>
      </p:sp>
    </p:spTree>
    <p:extLst>
      <p:ext uri="{BB962C8B-B14F-4D97-AF65-F5344CB8AC3E}">
        <p14:creationId xmlns:p14="http://schemas.microsoft.com/office/powerpoint/2010/main" val="2885180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50B46E3-392A-C74D-9AF5-0DD4A926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Veřejné zdraví jako vysokoškolský předmět a vědní disciplína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F959A9-1344-4A89-9398-6B38F40EE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41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787FD-E692-934A-A5D0-730D077F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cs-CZ" sz="6000" dirty="0"/>
              <a:t>Tradiční pojetí (střední Evropa)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3C5F1BF-D864-4B5F-B033-9E9546962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26250" y="3018327"/>
            <a:ext cx="2728198" cy="27281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B0DC1-396C-1B4C-8012-3DCA4BC3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238257" cy="2728198"/>
          </a:xfrm>
        </p:spPr>
        <p:txBody>
          <a:bodyPr anchor="t">
            <a:normAutofit/>
          </a:bodyPr>
          <a:lstStyle/>
          <a:p>
            <a:r>
              <a:rPr lang="cs-CZ" sz="2000" b="1"/>
              <a:t> Hygiena </a:t>
            </a:r>
          </a:p>
          <a:p>
            <a:r>
              <a:rPr lang="cs-CZ" sz="2000" b="1"/>
              <a:t> Epidemiologie </a:t>
            </a:r>
          </a:p>
          <a:p>
            <a:r>
              <a:rPr lang="cs-CZ" sz="2000" b="1"/>
              <a:t> Mikrobiologie</a:t>
            </a:r>
          </a:p>
          <a:p>
            <a:r>
              <a:rPr lang="cs-CZ" sz="2000" b="1"/>
              <a:t> Ochrana zdraví při práci</a:t>
            </a:r>
          </a:p>
          <a:p>
            <a:pPr lvl="1"/>
            <a:endParaRPr lang="cs-CZ" sz="2000" b="1"/>
          </a:p>
        </p:txBody>
      </p:sp>
    </p:spTree>
    <p:extLst>
      <p:ext uri="{BB962C8B-B14F-4D97-AF65-F5344CB8AC3E}">
        <p14:creationId xmlns:p14="http://schemas.microsoft.com/office/powerpoint/2010/main" val="126569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963D4-E57D-3D44-9069-E9FC359A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Současné pojetí (západní Evropa)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4BAB09E8-ABF5-467D-A4A4-CA361CAAAE7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01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A5A43-F76D-3841-A8C1-CA523612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/>
              <a:t>Veřejné zdraví na MU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E735B151-6F74-824D-AD5A-8690DFEB839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625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E6F8B0-6F31-7E4C-9075-4DF6DC11E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Veřejné zdraví jako kombinace výzkumných disciplín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FF7FDEB-4480-BE4B-B81D-E7AF990CC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162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64752-5A36-3347-9D50-98AA21E7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5600" dirty="0"/>
              <a:t>Sociální lékařství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7E686-3936-F046-8369-4104DEE0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lvl="0"/>
            <a:r>
              <a:rPr lang="cs-CZ" sz="2000" dirty="0"/>
              <a:t>Vztah jedince, prostředí a populace</a:t>
            </a:r>
          </a:p>
          <a:p>
            <a:r>
              <a:rPr lang="cs-CZ" sz="2000" dirty="0"/>
              <a:t>Předmětem zájmu je populace (ne jednotlivec) </a:t>
            </a:r>
          </a:p>
          <a:p>
            <a:pPr lvl="1"/>
            <a:r>
              <a:rPr lang="cs-CZ" sz="1800" dirty="0"/>
              <a:t>Zdravotní stav i potřeby vůči zdravotnictví</a:t>
            </a:r>
          </a:p>
          <a:p>
            <a:r>
              <a:rPr lang="cs-CZ" sz="2200" dirty="0"/>
              <a:t>Integruje poznatky epidemiologie, demografie, sociologie, psychologie</a:t>
            </a:r>
          </a:p>
          <a:p>
            <a:r>
              <a:rPr lang="cs-CZ" sz="2200" dirty="0"/>
              <a:t>Cíl je poznat zdravotní stav populace a její potřeby</a:t>
            </a:r>
          </a:p>
        </p:txBody>
      </p:sp>
    </p:spTree>
    <p:extLst>
      <p:ext uri="{BB962C8B-B14F-4D97-AF65-F5344CB8AC3E}">
        <p14:creationId xmlns:p14="http://schemas.microsoft.com/office/powerpoint/2010/main" val="2708522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5C6C9-328B-C643-9BFD-C18E9331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3600" dirty="0"/>
              <a:t>Epidemiologie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D951A5-7A9B-FD4D-B7D1-82BA8E97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200" dirty="0"/>
              <a:t>Vědní obor nebo metoda práce?</a:t>
            </a:r>
          </a:p>
          <a:p>
            <a:r>
              <a:rPr lang="cs-CZ" sz="2200" dirty="0"/>
              <a:t>faktory ovlivňující zdraví a nemocnost obyvatelstva </a:t>
            </a:r>
          </a:p>
          <a:p>
            <a:r>
              <a:rPr lang="cs-CZ" sz="2200" dirty="0"/>
              <a:t>Opírá se o statistické metody a statistické důkazy </a:t>
            </a:r>
          </a:p>
          <a:p>
            <a:r>
              <a:rPr lang="cs-CZ" sz="2200" dirty="0"/>
              <a:t>Cílem je pochopit okolnosti vzniku a šíření nemoci a intervenovat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8027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7D88C-A4EE-5F4E-85C2-AA51C1B4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5100" dirty="0"/>
              <a:t>Preventivní medicína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BEC39-C3B1-8942-B2C4-AC456CED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2400" dirty="0"/>
              <a:t>Primární prevence</a:t>
            </a:r>
          </a:p>
          <a:p>
            <a:pPr lvl="1"/>
            <a:r>
              <a:rPr lang="cs-CZ" dirty="0"/>
              <a:t>Odstranění rizikových faktorů</a:t>
            </a:r>
          </a:p>
          <a:p>
            <a:pPr lvl="1"/>
            <a:r>
              <a:rPr lang="cs-CZ" dirty="0"/>
              <a:t>Vychází z informovanosti a celospolečenských opatření</a:t>
            </a:r>
          </a:p>
          <a:p>
            <a:r>
              <a:rPr lang="cs-CZ" sz="2400" dirty="0"/>
              <a:t>Sekundární prevence</a:t>
            </a:r>
          </a:p>
          <a:p>
            <a:pPr lvl="1"/>
            <a:r>
              <a:rPr lang="cs-CZ" dirty="0"/>
              <a:t> včasná diagnostika nemoci,</a:t>
            </a:r>
          </a:p>
          <a:p>
            <a:pPr lvl="1"/>
            <a:r>
              <a:rPr lang="cs-CZ" dirty="0"/>
              <a:t>opatření dřív, než se projeví symptomy</a:t>
            </a:r>
          </a:p>
          <a:p>
            <a:r>
              <a:rPr lang="cs-CZ" sz="2400" dirty="0"/>
              <a:t>Terciární prevence</a:t>
            </a:r>
          </a:p>
          <a:p>
            <a:pPr lvl="1"/>
            <a:r>
              <a:rPr lang="cs-CZ" dirty="0"/>
              <a:t>Omezení progrese nemoci</a:t>
            </a:r>
          </a:p>
          <a:p>
            <a:pPr lvl="1"/>
            <a:r>
              <a:rPr lang="cs-CZ" dirty="0"/>
              <a:t>Zmírnění dopadů nemoci na jednotlivce</a:t>
            </a:r>
          </a:p>
        </p:txBody>
      </p:sp>
    </p:spTree>
    <p:extLst>
      <p:ext uri="{BB962C8B-B14F-4D97-AF65-F5344CB8AC3E}">
        <p14:creationId xmlns:p14="http://schemas.microsoft.com/office/powerpoint/2010/main" val="291252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E6421-4968-494A-A4C2-EE01DE7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6600" dirty="0"/>
              <a:t>Veřejné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B8563-27C2-0A4B-B074-5C26C711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/>
              <a:t>Věda   zlepšování lidského zdraví skrze organizované snahy a informovaná rozhodnutí společnosti.</a:t>
            </a:r>
          </a:p>
          <a:p>
            <a:pPr marL="0" indent="0">
              <a:buNone/>
            </a:pPr>
            <a:r>
              <a:rPr lang="cs-CZ" sz="2400" dirty="0"/>
              <a:t>"</a:t>
            </a:r>
            <a:r>
              <a:rPr lang="cs-CZ" sz="2400" dirty="0" err="1"/>
              <a:t>the</a:t>
            </a:r>
            <a:r>
              <a:rPr lang="cs-CZ" sz="2400" dirty="0"/>
              <a:t> science and art </a:t>
            </a:r>
            <a:r>
              <a:rPr lang="cs-CZ" sz="2400" dirty="0" err="1"/>
              <a:t>of</a:t>
            </a:r>
            <a:r>
              <a:rPr lang="cs-CZ" sz="2400" dirty="0"/>
              <a:t> </a:t>
            </a:r>
            <a:r>
              <a:rPr lang="cs-CZ" sz="2400" dirty="0" err="1"/>
              <a:t>preventing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r>
              <a:rPr lang="cs-CZ" sz="2400" dirty="0"/>
              <a:t>”, </a:t>
            </a:r>
            <a:r>
              <a:rPr lang="cs-CZ" sz="2400" dirty="0" err="1"/>
              <a:t>prolonging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 and </a:t>
            </a:r>
            <a:r>
              <a:rPr lang="cs-CZ" sz="2400" dirty="0" err="1"/>
              <a:t>improving</a:t>
            </a:r>
            <a:r>
              <a:rPr lang="cs-CZ" sz="2400" dirty="0"/>
              <a:t> </a:t>
            </a:r>
            <a:r>
              <a:rPr lang="cs-CZ" sz="2400" dirty="0" err="1"/>
              <a:t>quality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r>
              <a:rPr lang="cs-CZ" sz="2400" dirty="0"/>
              <a:t> </a:t>
            </a:r>
            <a:r>
              <a:rPr lang="cs-CZ" sz="2400" dirty="0" err="1"/>
              <a:t>through</a:t>
            </a:r>
            <a:r>
              <a:rPr lang="cs-CZ" sz="2400" dirty="0"/>
              <a:t> </a:t>
            </a:r>
            <a:r>
              <a:rPr lang="cs-CZ" sz="2400" dirty="0" err="1"/>
              <a:t>organized</a:t>
            </a:r>
            <a:r>
              <a:rPr lang="cs-CZ" sz="2400" dirty="0"/>
              <a:t> </a:t>
            </a:r>
            <a:r>
              <a:rPr lang="cs-CZ" sz="2400" dirty="0" err="1"/>
              <a:t>efforts</a:t>
            </a:r>
            <a:r>
              <a:rPr lang="cs-CZ" sz="2400" dirty="0"/>
              <a:t> and </a:t>
            </a:r>
            <a:r>
              <a:rPr lang="cs-CZ" sz="2400" dirty="0" err="1"/>
              <a:t>informed</a:t>
            </a:r>
            <a:r>
              <a:rPr lang="cs-CZ" sz="2400" dirty="0"/>
              <a:t> </a:t>
            </a:r>
            <a:r>
              <a:rPr lang="cs-CZ" sz="2400" dirty="0" err="1"/>
              <a:t>choices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 society, </a:t>
            </a:r>
            <a:r>
              <a:rPr lang="cs-CZ" sz="2400" dirty="0" err="1"/>
              <a:t>organizations</a:t>
            </a:r>
            <a:r>
              <a:rPr lang="cs-CZ" sz="2400" dirty="0"/>
              <a:t>, </a:t>
            </a:r>
            <a:r>
              <a:rPr lang="cs-CZ" sz="2400" dirty="0" err="1"/>
              <a:t>communities</a:t>
            </a:r>
            <a:r>
              <a:rPr lang="cs-CZ" sz="2400" dirty="0"/>
              <a:t> and </a:t>
            </a:r>
            <a:r>
              <a:rPr lang="cs-CZ" sz="2400" dirty="0" err="1"/>
              <a:t>individuals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42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AC1D3-056B-244A-88DC-DCF4FC11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52097" cy="4480726"/>
          </a:xfrm>
        </p:spPr>
        <p:txBody>
          <a:bodyPr>
            <a:normAutofit/>
          </a:bodyPr>
          <a:lstStyle/>
          <a:p>
            <a:pPr algn="r"/>
            <a:r>
              <a:rPr lang="cs-CZ" sz="6600" dirty="0"/>
              <a:t>Hygiena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53701-4B74-6147-81A0-A6E6201A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531" y="1188638"/>
            <a:ext cx="6039569" cy="4769250"/>
          </a:xfrm>
        </p:spPr>
        <p:txBody>
          <a:bodyPr anchor="ctr">
            <a:normAutofit lnSpcReduction="10000"/>
          </a:bodyPr>
          <a:lstStyle/>
          <a:p>
            <a:r>
              <a:rPr lang="cs-CZ" dirty="0"/>
              <a:t>Vliv okolí na zdraví jednotlivce</a:t>
            </a:r>
          </a:p>
          <a:p>
            <a:pPr lvl="1"/>
            <a:r>
              <a:rPr lang="cs-CZ" dirty="0"/>
              <a:t>Potravinová bezpečnost</a:t>
            </a:r>
          </a:p>
          <a:p>
            <a:pPr lvl="1"/>
            <a:r>
              <a:rPr lang="cs-CZ" dirty="0"/>
              <a:t>Hygiena provozů</a:t>
            </a:r>
          </a:p>
          <a:p>
            <a:pPr lvl="1"/>
            <a:r>
              <a:rPr lang="cs-CZ" dirty="0"/>
              <a:t>Epidemiologická opatření</a:t>
            </a:r>
          </a:p>
          <a:p>
            <a:r>
              <a:rPr lang="cs-CZ" dirty="0"/>
              <a:t>V užším slova smyslu řada praktických činností</a:t>
            </a:r>
          </a:p>
          <a:p>
            <a:pPr lvl="1"/>
            <a:r>
              <a:rPr lang="cs-CZ" dirty="0"/>
              <a:t>Nakládání s odpady</a:t>
            </a:r>
          </a:p>
          <a:p>
            <a:pPr lvl="1"/>
            <a:r>
              <a:rPr lang="cs-CZ" dirty="0"/>
              <a:t>Osobní hygiena</a:t>
            </a:r>
          </a:p>
          <a:p>
            <a:pPr lvl="1"/>
            <a:r>
              <a:rPr lang="cs-CZ" dirty="0"/>
              <a:t>Sterilizace</a:t>
            </a:r>
          </a:p>
          <a:p>
            <a:pPr lvl="1"/>
            <a:r>
              <a:rPr lang="cs-CZ" dirty="0"/>
              <a:t>Bezpečnost pacienta</a:t>
            </a:r>
          </a:p>
          <a:p>
            <a:pPr lvl="1"/>
            <a:r>
              <a:rPr lang="cs-CZ" dirty="0"/>
              <a:t>Organizační opatření na úrovni poskytovatele zdravotních služeb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092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74B12-9F96-C74E-8BA2-FB7435C7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6600" dirty="0"/>
              <a:t>Veřejná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AB534A-A8DE-8A4F-8574-A45231B7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Zdraví ve všech politikách</a:t>
            </a:r>
          </a:p>
          <a:p>
            <a:r>
              <a:rPr lang="cs-CZ" sz="2400" dirty="0"/>
              <a:t>Právní a ekonomická opatření k ochraně a podpoře zdraví populace</a:t>
            </a:r>
          </a:p>
          <a:p>
            <a:r>
              <a:rPr lang="cs-CZ" sz="2400" dirty="0"/>
              <a:t>Na úrovni globální, národní i lokální</a:t>
            </a:r>
          </a:p>
        </p:txBody>
      </p:sp>
    </p:spTree>
    <p:extLst>
      <p:ext uri="{BB962C8B-B14F-4D97-AF65-F5344CB8AC3E}">
        <p14:creationId xmlns:p14="http://schemas.microsoft.com/office/powerpoint/2010/main" val="2114474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5AA0-4548-C346-BD36-33F1B39E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4100" dirty="0"/>
              <a:t>Management zdravotních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5AA1F-C274-AA42-8C79-7A5D9C53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Organizace zdravotní péče za účelem efektivního a kvalitního poskytování zdravotní péče</a:t>
            </a:r>
          </a:p>
        </p:txBody>
      </p:sp>
    </p:spTree>
    <p:extLst>
      <p:ext uri="{BB962C8B-B14F-4D97-AF65-F5344CB8AC3E}">
        <p14:creationId xmlns:p14="http://schemas.microsoft.com/office/powerpoint/2010/main" val="2272876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48640-B5AC-1442-8C28-F4BAB6E5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cs-CZ" sz="5100" dirty="0"/>
              <a:t>Ekonomie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F85E4-9794-EE46-B497-18A4CB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Každá společnost má omezené zdroje</a:t>
            </a:r>
          </a:p>
          <a:p>
            <a:r>
              <a:rPr lang="cs-CZ" sz="2400" dirty="0" err="1"/>
              <a:t>Healthcare</a:t>
            </a:r>
            <a:r>
              <a:rPr lang="cs-CZ" sz="2400" dirty="0"/>
              <a:t> </a:t>
            </a:r>
            <a:r>
              <a:rPr lang="cs-CZ" sz="2400" dirty="0" err="1"/>
              <a:t>rationing</a:t>
            </a:r>
            <a:r>
              <a:rPr lang="cs-CZ" sz="2400" dirty="0"/>
              <a:t> – Využití zdrojů společnosti tam, kde jsou potřeba nejvíce</a:t>
            </a:r>
          </a:p>
          <a:p>
            <a:r>
              <a:rPr lang="cs-CZ" sz="2400" dirty="0"/>
              <a:t>Cílem je tzv. „</a:t>
            </a:r>
            <a:r>
              <a:rPr lang="cs-CZ" sz="2400" dirty="0" err="1"/>
              <a:t>cost</a:t>
            </a:r>
            <a:r>
              <a:rPr lang="cs-CZ" sz="2400" dirty="0"/>
              <a:t> benefit“ poměr ceny a výkonu</a:t>
            </a:r>
          </a:p>
        </p:txBody>
      </p:sp>
    </p:spTree>
    <p:extLst>
      <p:ext uri="{BB962C8B-B14F-4D97-AF65-F5344CB8AC3E}">
        <p14:creationId xmlns:p14="http://schemas.microsoft.com/office/powerpoint/2010/main" val="926058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530C4-B0C9-834C-A326-90576232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99" y="1188637"/>
            <a:ext cx="4281029" cy="4480726"/>
          </a:xfrm>
        </p:spPr>
        <p:txBody>
          <a:bodyPr>
            <a:normAutofit/>
          </a:bodyPr>
          <a:lstStyle/>
          <a:p>
            <a:pPr algn="r"/>
            <a:r>
              <a:rPr lang="cs-CZ" sz="6000" dirty="0"/>
              <a:t>Zdravotnické právo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EE95E-526F-3B44-BF15-F34229BCB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480" y="1855347"/>
            <a:ext cx="4404009" cy="314730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Dopadá na všechny zúčastněné</a:t>
            </a:r>
          </a:p>
          <a:p>
            <a:pPr lvl="1"/>
            <a:r>
              <a:rPr lang="cs-CZ" sz="2000" dirty="0"/>
              <a:t>Pacienty</a:t>
            </a:r>
          </a:p>
          <a:p>
            <a:pPr lvl="1"/>
            <a:r>
              <a:rPr lang="cs-CZ" sz="2000" dirty="0"/>
              <a:t>Zdravotníky</a:t>
            </a:r>
          </a:p>
          <a:p>
            <a:pPr lvl="1"/>
            <a:r>
              <a:rPr lang="cs-CZ" sz="2000" dirty="0"/>
              <a:t>Poskytovatele (nemocnice) </a:t>
            </a:r>
          </a:p>
          <a:p>
            <a:pPr lvl="1"/>
            <a:r>
              <a:rPr lang="cs-CZ" sz="2000" dirty="0"/>
              <a:t>Pojišťovny</a:t>
            </a:r>
          </a:p>
          <a:p>
            <a:r>
              <a:rPr lang="cs-CZ" sz="2000" dirty="0"/>
              <a:t>Cílem je funkční a transparentní systém, kde každý ví, jak postupovat a na koho se obrátit.</a:t>
            </a:r>
          </a:p>
        </p:txBody>
      </p:sp>
    </p:spTree>
    <p:extLst>
      <p:ext uri="{BB962C8B-B14F-4D97-AF65-F5344CB8AC3E}">
        <p14:creationId xmlns:p14="http://schemas.microsoft.com/office/powerpoint/2010/main" val="2048869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700B0-5B21-D64E-8C44-3D1E9E76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cs-CZ" sz="4000" dirty="0"/>
              <a:t>Veřejné zdravotnictví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B4337-1334-684F-86A2-AF2D2A56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Integruje vše, směrem k co nejfunkčnějšímu celku</a:t>
            </a:r>
          </a:p>
          <a:p>
            <a:pPr lvl="1"/>
            <a:r>
              <a:rPr lang="cs-CZ" dirty="0"/>
              <a:t>Medicína, Právo, Ekonomie</a:t>
            </a:r>
          </a:p>
        </p:txBody>
      </p:sp>
    </p:spTree>
    <p:extLst>
      <p:ext uri="{BB962C8B-B14F-4D97-AF65-F5344CB8AC3E}">
        <p14:creationId xmlns:p14="http://schemas.microsoft.com/office/powerpoint/2010/main" val="653446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34167-9040-5947-9F59-BF7CCCFC5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 lékaře/ZP ve veřejném zdraví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558B0F-2B83-4830-A4E1-88627417EA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455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D279019D-3C31-484A-8EED-89D00CA7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 pokračování v další lekci</a:t>
            </a:r>
          </a:p>
        </p:txBody>
      </p:sp>
      <p:sp>
        <p:nvSpPr>
          <p:cNvPr id="10" name="Podnadpis 9">
            <a:extLst>
              <a:ext uri="{FF2B5EF4-FFF2-40B4-BE49-F238E27FC236}">
                <a16:creationId xmlns:a16="http://schemas.microsoft.com/office/drawing/2014/main" id="{FE481A2C-0FE1-452E-9C52-27946EEC3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56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41A4-83D4-5649-9547-07E482A5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Organizovaná snaha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59013A9F-E43C-4FA6-B779-B303F0048A5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66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92D2B-4D7E-A342-A798-6316D194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cs-CZ" sz="5000" dirty="0"/>
              <a:t>Populační přístup ke zdraví lidí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A97C4CE-09A6-B54D-959D-0430A03C087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85240" y="2223529"/>
          <a:ext cx="9044623" cy="358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3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E4C2D-4031-412E-B8B3-D896866C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58E6AE-2106-4A45-B9B4-1DB4ED96B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67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F2B66-3F05-4800-B877-5E1141B3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a k čemu Vám budou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90ED0A-D3AE-480F-8897-439EB5814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616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55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06E2-71A0-4D53-AD94-E5254B0B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Učitelé kurzu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A6E0E7-8403-4431-8541-83B2881E0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8583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4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740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1195</Words>
  <Application>Microsoft Office PowerPoint</Application>
  <PresentationFormat>Widescreen</PresentationFormat>
  <Paragraphs>221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Veřejné zdraví a veřejné zdravotnictví</vt:lpstr>
      <vt:lpstr>Zdraví</vt:lpstr>
      <vt:lpstr>Veřejné zdraví</vt:lpstr>
      <vt:lpstr>Organizovaná snaha</vt:lpstr>
      <vt:lpstr>Populační přístup ke zdraví lidí </vt:lpstr>
      <vt:lpstr>Obsah Kurzu</vt:lpstr>
      <vt:lpstr>Témata a k čemu Vám budou</vt:lpstr>
      <vt:lpstr>Učitelé kurzu</vt:lpstr>
      <vt:lpstr>Zdravotnictví a Systém ochrany a podpory zdraví</vt:lpstr>
      <vt:lpstr>Systém ochrany zdraví vs. Systém zdravotní péče</vt:lpstr>
      <vt:lpstr>Systém ochrany a podpory zdraví (definice WHO)</vt:lpstr>
      <vt:lpstr>Zdraví populace jako organizovaná snaha</vt:lpstr>
      <vt:lpstr>Zdravotní systém jako nástroj k realizaci lidských práv</vt:lpstr>
      <vt:lpstr>Veřejné zdravotnictví</vt:lpstr>
      <vt:lpstr>Zdravotní péče (service delivery) </vt:lpstr>
      <vt:lpstr>1. K efektivní organizaci zdravotní péče je potřeba</vt:lpstr>
      <vt:lpstr>2. Lidské zdroje ve zdravotnictví musí být</vt:lpstr>
      <vt:lpstr>3. Informace</vt:lpstr>
      <vt:lpstr>4. Zdravotnické prostředky, léky a technologie </vt:lpstr>
      <vt:lpstr>5. Financování  </vt:lpstr>
      <vt:lpstr>6. Vedení a řízení</vt:lpstr>
      <vt:lpstr>Veřejné zdraví jako vysokoškolský předmět a vědní disciplína</vt:lpstr>
      <vt:lpstr>Tradiční pojetí (střední Evropa)</vt:lpstr>
      <vt:lpstr>Současné pojetí (západní Evropa)</vt:lpstr>
      <vt:lpstr>Veřejné zdraví na MU</vt:lpstr>
      <vt:lpstr>Veřejné zdraví jako kombinace výzkumných disciplín</vt:lpstr>
      <vt:lpstr>Sociální lékařství</vt:lpstr>
      <vt:lpstr>Epidemiologie</vt:lpstr>
      <vt:lpstr>Preventivní medicína</vt:lpstr>
      <vt:lpstr>Hygiena</vt:lpstr>
      <vt:lpstr>Veřejná politika</vt:lpstr>
      <vt:lpstr>Management zdravotních služeb</vt:lpstr>
      <vt:lpstr>Ekonomie</vt:lpstr>
      <vt:lpstr>Zdravotnické právo</vt:lpstr>
      <vt:lpstr>Veřejné zdravotnictví</vt:lpstr>
      <vt:lpstr>Pozice lékaře/ZP ve veřejném zdraví</vt:lpstr>
      <vt:lpstr>… pokračování v další lekci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a Systém ochrany a podpory zdraví</dc:title>
  <dc:creator>Michal Koščík</dc:creator>
  <cp:lastModifiedBy>Michal Koščík</cp:lastModifiedBy>
  <cp:revision>3</cp:revision>
  <dcterms:created xsi:type="dcterms:W3CDTF">2020-11-03T21:29:24Z</dcterms:created>
  <dcterms:modified xsi:type="dcterms:W3CDTF">2021-09-14T12:53:01Z</dcterms:modified>
</cp:coreProperties>
</file>