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9" r:id="rId4"/>
    <p:sldId id="285" r:id="rId5"/>
    <p:sldId id="260" r:id="rId6"/>
    <p:sldId id="262" r:id="rId7"/>
    <p:sldId id="270" r:id="rId8"/>
    <p:sldId id="263" r:id="rId9"/>
    <p:sldId id="264" r:id="rId10"/>
    <p:sldId id="265" r:id="rId11"/>
    <p:sldId id="267" r:id="rId12"/>
    <p:sldId id="271" r:id="rId13"/>
    <p:sldId id="272" r:id="rId14"/>
  </p:sldIdLst>
  <p:sldSz cx="12192000" cy="6858000"/>
  <p:notesSz cx="67833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1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78" autoAdjust="0"/>
    <p:restoredTop sz="95768" autoAdjust="0"/>
  </p:normalViewPr>
  <p:slideViewPr>
    <p:cSldViewPr snapToGrid="0">
      <p:cViewPr varScale="1">
        <p:scale>
          <a:sx n="90" d="100"/>
          <a:sy n="90" d="100"/>
        </p:scale>
        <p:origin x="120" y="5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4T13:08:00.700" idx="1">
    <p:pos x="1374" y="1574"/>
    <p:text>doplnte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74E6C3-4332-42F1-A96B-88CC948F2C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497653-6F63-45C4-A410-96021BAC51EA}">
      <dgm:prSet/>
      <dgm:spPr/>
      <dgm:t>
        <a:bodyPr/>
        <a:lstStyle/>
        <a:p>
          <a:pPr algn="just"/>
          <a:r>
            <a:rPr lang="cs-CZ" b="1" dirty="0"/>
            <a:t>Cíle:</a:t>
          </a:r>
          <a:endParaRPr lang="en-US" dirty="0"/>
        </a:p>
      </dgm:t>
    </dgm:pt>
    <dgm:pt modelId="{315D0392-1F63-42F6-BC1E-BDC99E098C0C}" type="parTrans" cxnId="{22D8D428-46BC-4944-861B-44B0BA73FD64}">
      <dgm:prSet/>
      <dgm:spPr/>
      <dgm:t>
        <a:bodyPr/>
        <a:lstStyle/>
        <a:p>
          <a:pPr algn="just"/>
          <a:endParaRPr lang="en-US"/>
        </a:p>
      </dgm:t>
    </dgm:pt>
    <dgm:pt modelId="{4EC191B9-893A-45FE-BF8D-8A3B12766327}" type="sibTrans" cxnId="{22D8D428-46BC-4944-861B-44B0BA73FD64}">
      <dgm:prSet/>
      <dgm:spPr/>
      <dgm:t>
        <a:bodyPr/>
        <a:lstStyle/>
        <a:p>
          <a:pPr algn="just"/>
          <a:endParaRPr lang="en-US"/>
        </a:p>
      </dgm:t>
    </dgm:pt>
    <dgm:pt modelId="{3F112A29-9EE3-4E91-A0AE-2C57EE5AEC2E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zajistit a udržet čisté a průchodné dýchací cesty pacienta</a:t>
          </a:r>
          <a:endParaRPr lang="en-US" dirty="0"/>
        </a:p>
      </dgm:t>
    </dgm:pt>
    <dgm:pt modelId="{4A41976F-7C3F-4920-8BEF-7E021E1A7908}" type="parTrans" cxnId="{EF3C24DC-E5E4-4442-A466-FFD7EA4327A7}">
      <dgm:prSet/>
      <dgm:spPr/>
      <dgm:t>
        <a:bodyPr/>
        <a:lstStyle/>
        <a:p>
          <a:pPr algn="just"/>
          <a:endParaRPr lang="en-US"/>
        </a:p>
      </dgm:t>
    </dgm:pt>
    <dgm:pt modelId="{9C0CEBC7-CBEC-4271-B1B6-0D9EE43B2B0E}" type="sibTrans" cxnId="{EF3C24DC-E5E4-4442-A466-FFD7EA4327A7}">
      <dgm:prSet/>
      <dgm:spPr/>
      <dgm:t>
        <a:bodyPr/>
        <a:lstStyle/>
        <a:p>
          <a:pPr algn="just"/>
          <a:endParaRPr lang="en-US"/>
        </a:p>
      </dgm:t>
    </dgm:pt>
    <dgm:pt modelId="{EF5115BC-1F87-426C-8A53-856B54A006A0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usnadnit ventilaci a snížit rizika infekce dýchacích cest</a:t>
          </a:r>
          <a:endParaRPr lang="en-US" dirty="0"/>
        </a:p>
      </dgm:t>
    </dgm:pt>
    <dgm:pt modelId="{5A838E22-2EBC-42B7-84B8-1C6DD0547603}" type="parTrans" cxnId="{989B5558-D03D-4801-9451-5DE9D7A46D80}">
      <dgm:prSet/>
      <dgm:spPr/>
      <dgm:t>
        <a:bodyPr/>
        <a:lstStyle/>
        <a:p>
          <a:pPr algn="just"/>
          <a:endParaRPr lang="en-US"/>
        </a:p>
      </dgm:t>
    </dgm:pt>
    <dgm:pt modelId="{D81D7D89-4BEE-46BF-8AB3-BE8F2FEA1980}" type="sibTrans" cxnId="{989B5558-D03D-4801-9451-5DE9D7A46D80}">
      <dgm:prSet/>
      <dgm:spPr/>
      <dgm:t>
        <a:bodyPr/>
        <a:lstStyle/>
        <a:p>
          <a:pPr algn="just"/>
          <a:endParaRPr lang="en-US"/>
        </a:p>
      </dgm:t>
    </dgm:pt>
    <dgm:pt modelId="{1EE1FB80-21EF-45F1-BFB6-27B83467D4EB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získat sekret k diagnostickým účelům</a:t>
          </a:r>
          <a:endParaRPr lang="en-US" dirty="0"/>
        </a:p>
      </dgm:t>
    </dgm:pt>
    <dgm:pt modelId="{D30BDC6C-B7D7-482C-B669-D548C26CD320}" type="parTrans" cxnId="{F8BED4FB-00F3-4CE3-BDA7-761B39611A99}">
      <dgm:prSet/>
      <dgm:spPr/>
      <dgm:t>
        <a:bodyPr/>
        <a:lstStyle/>
        <a:p>
          <a:pPr algn="just"/>
          <a:endParaRPr lang="en-US"/>
        </a:p>
      </dgm:t>
    </dgm:pt>
    <dgm:pt modelId="{AC0FDCB1-0B2B-4B8D-BF61-61E7EDE5F657}" type="sibTrans" cxnId="{F8BED4FB-00F3-4CE3-BDA7-761B39611A99}">
      <dgm:prSet/>
      <dgm:spPr/>
      <dgm:t>
        <a:bodyPr/>
        <a:lstStyle/>
        <a:p>
          <a:pPr algn="just"/>
          <a:endParaRPr lang="en-US"/>
        </a:p>
      </dgm:t>
    </dgm:pt>
    <dgm:pt modelId="{0963F5BD-EAA7-48BC-BE01-2B2635FEC9E2}">
      <dgm:prSet/>
      <dgm:spPr/>
      <dgm:t>
        <a:bodyPr/>
        <a:lstStyle/>
        <a:p>
          <a:pPr algn="just"/>
          <a:r>
            <a:rPr lang="cs-CZ" b="1" dirty="0"/>
            <a:t>Indikace:</a:t>
          </a:r>
          <a:endParaRPr lang="en-US" dirty="0"/>
        </a:p>
      </dgm:t>
    </dgm:pt>
    <dgm:pt modelId="{C347358C-1F65-41B4-9D00-99FA60D3B40F}" type="parTrans" cxnId="{58F642B3-7AF9-45C9-B706-E1E33DE99C0E}">
      <dgm:prSet/>
      <dgm:spPr/>
      <dgm:t>
        <a:bodyPr/>
        <a:lstStyle/>
        <a:p>
          <a:pPr algn="just"/>
          <a:endParaRPr lang="en-US"/>
        </a:p>
      </dgm:t>
    </dgm:pt>
    <dgm:pt modelId="{9D3BF65A-4E77-41B3-96A0-6ED14609D5E3}" type="sibTrans" cxnId="{58F642B3-7AF9-45C9-B706-E1E33DE99C0E}">
      <dgm:prSet/>
      <dgm:spPr/>
      <dgm:t>
        <a:bodyPr/>
        <a:lstStyle/>
        <a:p>
          <a:pPr algn="just"/>
          <a:endParaRPr lang="en-US"/>
        </a:p>
      </dgm:t>
    </dgm:pt>
    <dgm:pt modelId="{69633B25-EFF5-4CA6-AFE5-AA13B657B032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u všech pacientů, u nichž dochází          k hromadění sekretů, a nejsou sami schopni tento sekret vykašlat</a:t>
          </a:r>
          <a:endParaRPr lang="en-US" dirty="0"/>
        </a:p>
      </dgm:t>
    </dgm:pt>
    <dgm:pt modelId="{FE8690A8-BDC4-4E46-BE63-80CC1E77E66F}" type="parTrans" cxnId="{62932742-4EAC-44A0-871D-D54B052D1F67}">
      <dgm:prSet/>
      <dgm:spPr/>
      <dgm:t>
        <a:bodyPr/>
        <a:lstStyle/>
        <a:p>
          <a:pPr algn="just"/>
          <a:endParaRPr lang="en-US"/>
        </a:p>
      </dgm:t>
    </dgm:pt>
    <dgm:pt modelId="{19758354-A5D1-413C-AC69-872E6DC066B3}" type="sibTrans" cxnId="{62932742-4EAC-44A0-871D-D54B052D1F67}">
      <dgm:prSet/>
      <dgm:spPr/>
      <dgm:t>
        <a:bodyPr/>
        <a:lstStyle/>
        <a:p>
          <a:pPr algn="just"/>
          <a:endParaRPr lang="en-US"/>
        </a:p>
      </dgm:t>
    </dgm:pt>
    <dgm:pt modelId="{01D96820-C343-5046-9549-37B789C6A450}">
      <dgm:prSet/>
      <dgm:spPr/>
      <dgm:t>
        <a:bodyPr/>
        <a:lstStyle/>
        <a:p>
          <a:pPr algn="just"/>
          <a:endParaRPr lang="en-US" dirty="0"/>
        </a:p>
      </dgm:t>
    </dgm:pt>
    <dgm:pt modelId="{6A2D33B7-C94D-0F40-8E1B-77479F19F209}" type="parTrans" cxnId="{F6F655F4-7FE2-4444-9A5A-5E26CEF3D01D}">
      <dgm:prSet/>
      <dgm:spPr/>
      <dgm:t>
        <a:bodyPr/>
        <a:lstStyle/>
        <a:p>
          <a:pPr algn="just"/>
          <a:endParaRPr lang="en-GB"/>
        </a:p>
      </dgm:t>
    </dgm:pt>
    <dgm:pt modelId="{E746AB79-C771-064A-9977-0B01E567931A}" type="sibTrans" cxnId="{F6F655F4-7FE2-4444-9A5A-5E26CEF3D01D}">
      <dgm:prSet/>
      <dgm:spPr/>
      <dgm:t>
        <a:bodyPr/>
        <a:lstStyle/>
        <a:p>
          <a:pPr algn="just"/>
          <a:endParaRPr lang="en-GB"/>
        </a:p>
      </dgm:t>
    </dgm:pt>
    <dgm:pt modelId="{A42ED5FA-82E1-0E48-B12D-1C0A5649B3F1}" type="pres">
      <dgm:prSet presAssocID="{1874E6C3-4332-42F1-A96B-88CC948F2C1B}" presName="linear" presStyleCnt="0">
        <dgm:presLayoutVars>
          <dgm:animLvl val="lvl"/>
          <dgm:resizeHandles val="exact"/>
        </dgm:presLayoutVars>
      </dgm:prSet>
      <dgm:spPr/>
    </dgm:pt>
    <dgm:pt modelId="{1C18AB08-CB84-5F43-BF68-1FD00C21ADA7}" type="pres">
      <dgm:prSet presAssocID="{AA497653-6F63-45C4-A410-96021BAC51E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B80D7CE-A684-D840-AD29-8DA05D80F861}" type="pres">
      <dgm:prSet presAssocID="{AA497653-6F63-45C4-A410-96021BAC51EA}" presName="childText" presStyleLbl="revTx" presStyleIdx="0" presStyleCnt="2">
        <dgm:presLayoutVars>
          <dgm:bulletEnabled val="1"/>
        </dgm:presLayoutVars>
      </dgm:prSet>
      <dgm:spPr/>
    </dgm:pt>
    <dgm:pt modelId="{0778E3D7-9DD6-C64C-8E2E-A4127B29025C}" type="pres">
      <dgm:prSet presAssocID="{0963F5BD-EAA7-48BC-BE01-2B2635FEC9E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29E8BB6-B547-EE49-9CB8-C33CD99B72C3}" type="pres">
      <dgm:prSet presAssocID="{0963F5BD-EAA7-48BC-BE01-2B2635FEC9E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D8D428-46BC-4944-861B-44B0BA73FD64}" srcId="{1874E6C3-4332-42F1-A96B-88CC948F2C1B}" destId="{AA497653-6F63-45C4-A410-96021BAC51EA}" srcOrd="0" destOrd="0" parTransId="{315D0392-1F63-42F6-BC1E-BDC99E098C0C}" sibTransId="{4EC191B9-893A-45FE-BF8D-8A3B12766327}"/>
    <dgm:cxn modelId="{62932742-4EAC-44A0-871D-D54B052D1F67}" srcId="{0963F5BD-EAA7-48BC-BE01-2B2635FEC9E2}" destId="{69633B25-EFF5-4CA6-AFE5-AA13B657B032}" srcOrd="0" destOrd="0" parTransId="{FE8690A8-BDC4-4E46-BE63-80CC1E77E66F}" sibTransId="{19758354-A5D1-413C-AC69-872E6DC066B3}"/>
    <dgm:cxn modelId="{D48C4A70-363E-1E45-8AF6-CEA62C0AE721}" type="presOf" srcId="{AA497653-6F63-45C4-A410-96021BAC51EA}" destId="{1C18AB08-CB84-5F43-BF68-1FD00C21ADA7}" srcOrd="0" destOrd="0" presId="urn:microsoft.com/office/officeart/2005/8/layout/vList2"/>
    <dgm:cxn modelId="{989B5558-D03D-4801-9451-5DE9D7A46D80}" srcId="{AA497653-6F63-45C4-A410-96021BAC51EA}" destId="{EF5115BC-1F87-426C-8A53-856B54A006A0}" srcOrd="1" destOrd="0" parTransId="{5A838E22-2EBC-42B7-84B8-1C6DD0547603}" sibTransId="{D81D7D89-4BEE-46BF-8AB3-BE8F2FEA1980}"/>
    <dgm:cxn modelId="{C6C3D38D-2123-1F46-9657-751977F4ED7C}" type="presOf" srcId="{1EE1FB80-21EF-45F1-BFB6-27B83467D4EB}" destId="{5B80D7CE-A684-D840-AD29-8DA05D80F861}" srcOrd="0" destOrd="2" presId="urn:microsoft.com/office/officeart/2005/8/layout/vList2"/>
    <dgm:cxn modelId="{58F642B3-7AF9-45C9-B706-E1E33DE99C0E}" srcId="{1874E6C3-4332-42F1-A96B-88CC948F2C1B}" destId="{0963F5BD-EAA7-48BC-BE01-2B2635FEC9E2}" srcOrd="1" destOrd="0" parTransId="{C347358C-1F65-41B4-9D00-99FA60D3B40F}" sibTransId="{9D3BF65A-4E77-41B3-96A0-6ED14609D5E3}"/>
    <dgm:cxn modelId="{C0892DC5-9A55-DB41-BA97-86FEE59258E9}" type="presOf" srcId="{EF5115BC-1F87-426C-8A53-856B54A006A0}" destId="{5B80D7CE-A684-D840-AD29-8DA05D80F861}" srcOrd="0" destOrd="1" presId="urn:microsoft.com/office/officeart/2005/8/layout/vList2"/>
    <dgm:cxn modelId="{AFADD4C5-5F55-444C-9D66-CEF84F845006}" type="presOf" srcId="{1874E6C3-4332-42F1-A96B-88CC948F2C1B}" destId="{A42ED5FA-82E1-0E48-B12D-1C0A5649B3F1}" srcOrd="0" destOrd="0" presId="urn:microsoft.com/office/officeart/2005/8/layout/vList2"/>
    <dgm:cxn modelId="{312E93D2-884F-2E46-A7E5-E4EEE188E360}" type="presOf" srcId="{01D96820-C343-5046-9549-37B789C6A450}" destId="{5B80D7CE-A684-D840-AD29-8DA05D80F861}" srcOrd="0" destOrd="3" presId="urn:microsoft.com/office/officeart/2005/8/layout/vList2"/>
    <dgm:cxn modelId="{B3AD99D2-0D1A-0A4D-BB12-50F8C722EEDD}" type="presOf" srcId="{0963F5BD-EAA7-48BC-BE01-2B2635FEC9E2}" destId="{0778E3D7-9DD6-C64C-8E2E-A4127B29025C}" srcOrd="0" destOrd="0" presId="urn:microsoft.com/office/officeart/2005/8/layout/vList2"/>
    <dgm:cxn modelId="{B0BC55DA-3D97-7846-A287-761DCF1E093B}" type="presOf" srcId="{69633B25-EFF5-4CA6-AFE5-AA13B657B032}" destId="{929E8BB6-B547-EE49-9CB8-C33CD99B72C3}" srcOrd="0" destOrd="0" presId="urn:microsoft.com/office/officeart/2005/8/layout/vList2"/>
    <dgm:cxn modelId="{EF3C24DC-E5E4-4442-A466-FFD7EA4327A7}" srcId="{AA497653-6F63-45C4-A410-96021BAC51EA}" destId="{3F112A29-9EE3-4E91-A0AE-2C57EE5AEC2E}" srcOrd="0" destOrd="0" parTransId="{4A41976F-7C3F-4920-8BEF-7E021E1A7908}" sibTransId="{9C0CEBC7-CBEC-4271-B1B6-0D9EE43B2B0E}"/>
    <dgm:cxn modelId="{9FF00FEC-03BD-1D40-A3B4-2D409BCCA110}" type="presOf" srcId="{3F112A29-9EE3-4E91-A0AE-2C57EE5AEC2E}" destId="{5B80D7CE-A684-D840-AD29-8DA05D80F861}" srcOrd="0" destOrd="0" presId="urn:microsoft.com/office/officeart/2005/8/layout/vList2"/>
    <dgm:cxn modelId="{F6F655F4-7FE2-4444-9A5A-5E26CEF3D01D}" srcId="{AA497653-6F63-45C4-A410-96021BAC51EA}" destId="{01D96820-C343-5046-9549-37B789C6A450}" srcOrd="3" destOrd="0" parTransId="{6A2D33B7-C94D-0F40-8E1B-77479F19F209}" sibTransId="{E746AB79-C771-064A-9977-0B01E567931A}"/>
    <dgm:cxn modelId="{F8BED4FB-00F3-4CE3-BDA7-761B39611A99}" srcId="{AA497653-6F63-45C4-A410-96021BAC51EA}" destId="{1EE1FB80-21EF-45F1-BFB6-27B83467D4EB}" srcOrd="2" destOrd="0" parTransId="{D30BDC6C-B7D7-482C-B669-D548C26CD320}" sibTransId="{AC0FDCB1-0B2B-4B8D-BF61-61E7EDE5F657}"/>
    <dgm:cxn modelId="{25572B19-C4BE-974E-B7F3-6D00EF3A036B}" type="presParOf" srcId="{A42ED5FA-82E1-0E48-B12D-1C0A5649B3F1}" destId="{1C18AB08-CB84-5F43-BF68-1FD00C21ADA7}" srcOrd="0" destOrd="0" presId="urn:microsoft.com/office/officeart/2005/8/layout/vList2"/>
    <dgm:cxn modelId="{82CA9BD1-D397-204A-BF98-3CDE7ADC84FD}" type="presParOf" srcId="{A42ED5FA-82E1-0E48-B12D-1C0A5649B3F1}" destId="{5B80D7CE-A684-D840-AD29-8DA05D80F861}" srcOrd="1" destOrd="0" presId="urn:microsoft.com/office/officeart/2005/8/layout/vList2"/>
    <dgm:cxn modelId="{69475262-18C9-E641-B32B-F655D2134470}" type="presParOf" srcId="{A42ED5FA-82E1-0E48-B12D-1C0A5649B3F1}" destId="{0778E3D7-9DD6-C64C-8E2E-A4127B29025C}" srcOrd="2" destOrd="0" presId="urn:microsoft.com/office/officeart/2005/8/layout/vList2"/>
    <dgm:cxn modelId="{687F0860-DF29-C346-9AF7-A2BFFB1C89D9}" type="presParOf" srcId="{A42ED5FA-82E1-0E48-B12D-1C0A5649B3F1}" destId="{929E8BB6-B547-EE49-9CB8-C33CD99B72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4D1F0E-3139-42B2-AF5A-9FF1F4BF3B9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633BB-20BA-47FA-B688-1D55D4CF9036}">
      <dgm:prSet/>
      <dgm:spPr/>
      <dgm:t>
        <a:bodyPr/>
        <a:lstStyle/>
        <a:p>
          <a:r>
            <a:rPr lang="cs-CZ" dirty="0"/>
            <a:t>Laryngospasmus</a:t>
          </a:r>
          <a:endParaRPr lang="en-US" dirty="0"/>
        </a:p>
      </dgm:t>
    </dgm:pt>
    <dgm:pt modelId="{777EB164-44EF-40F1-9B41-AE8001E653B3}" type="parTrans" cxnId="{F08F2C61-984A-460A-909B-B7FEF58D838B}">
      <dgm:prSet/>
      <dgm:spPr/>
      <dgm:t>
        <a:bodyPr/>
        <a:lstStyle/>
        <a:p>
          <a:endParaRPr lang="en-US"/>
        </a:p>
      </dgm:t>
    </dgm:pt>
    <dgm:pt modelId="{22C7B48D-1069-4E5A-844E-2EC519415F52}" type="sibTrans" cxnId="{F08F2C61-984A-460A-909B-B7FEF58D838B}">
      <dgm:prSet/>
      <dgm:spPr/>
      <dgm:t>
        <a:bodyPr/>
        <a:lstStyle/>
        <a:p>
          <a:endParaRPr lang="en-US"/>
        </a:p>
      </dgm:t>
    </dgm:pt>
    <dgm:pt modelId="{190A88B5-E95F-4B61-853E-2DF2A6920F04}">
      <dgm:prSet/>
      <dgm:spPr/>
      <dgm:t>
        <a:bodyPr/>
        <a:lstStyle/>
        <a:p>
          <a:r>
            <a:rPr lang="cs-CZ"/>
            <a:t>Nauzea, zvracení, aspirace</a:t>
          </a:r>
          <a:endParaRPr lang="en-US"/>
        </a:p>
      </dgm:t>
    </dgm:pt>
    <dgm:pt modelId="{EFCC487D-9CD1-424B-939E-FB8ECA3DBF58}" type="parTrans" cxnId="{36C83302-4780-46FE-A470-DABE59A0B911}">
      <dgm:prSet/>
      <dgm:spPr/>
      <dgm:t>
        <a:bodyPr/>
        <a:lstStyle/>
        <a:p>
          <a:endParaRPr lang="en-US"/>
        </a:p>
      </dgm:t>
    </dgm:pt>
    <dgm:pt modelId="{F37A9C8A-F3A3-4511-865D-B82B422AE9AD}" type="sibTrans" cxnId="{36C83302-4780-46FE-A470-DABE59A0B911}">
      <dgm:prSet/>
      <dgm:spPr/>
      <dgm:t>
        <a:bodyPr/>
        <a:lstStyle/>
        <a:p>
          <a:endParaRPr lang="en-US"/>
        </a:p>
      </dgm:t>
    </dgm:pt>
    <dgm:pt modelId="{0E7C9693-4A54-4768-8505-A163BE41C38A}">
      <dgm:prSet/>
      <dgm:spPr/>
      <dgm:t>
        <a:bodyPr/>
        <a:lstStyle/>
        <a:p>
          <a:r>
            <a:rPr lang="cs-CZ" dirty="0"/>
            <a:t>Poranění DC </a:t>
          </a:r>
        </a:p>
        <a:p>
          <a:r>
            <a:rPr lang="cs-CZ" dirty="0"/>
            <a:t>– akutní a chronické – riziko vzniku granulací a </a:t>
          </a:r>
          <a:r>
            <a:rPr lang="cs-CZ" dirty="0" err="1"/>
            <a:t>postintubačních</a:t>
          </a:r>
          <a:r>
            <a:rPr lang="cs-CZ" dirty="0"/>
            <a:t> stenóz</a:t>
          </a:r>
          <a:endParaRPr lang="en-US" dirty="0"/>
        </a:p>
      </dgm:t>
    </dgm:pt>
    <dgm:pt modelId="{320ECD29-A18F-4101-A8B6-66097BE030B2}" type="parTrans" cxnId="{5BED1EE5-1B1A-4918-B76F-BE4F6FB79318}">
      <dgm:prSet/>
      <dgm:spPr/>
      <dgm:t>
        <a:bodyPr/>
        <a:lstStyle/>
        <a:p>
          <a:endParaRPr lang="en-US"/>
        </a:p>
      </dgm:t>
    </dgm:pt>
    <dgm:pt modelId="{28BB1EAF-0309-41BB-849C-71C8DD398E41}" type="sibTrans" cxnId="{5BED1EE5-1B1A-4918-B76F-BE4F6FB79318}">
      <dgm:prSet/>
      <dgm:spPr/>
      <dgm:t>
        <a:bodyPr/>
        <a:lstStyle/>
        <a:p>
          <a:endParaRPr lang="en-US"/>
        </a:p>
      </dgm:t>
    </dgm:pt>
    <dgm:pt modelId="{EEBCCC3F-61E9-46B5-A826-B03464158F66}">
      <dgm:prSet/>
      <dgm:spPr/>
      <dgm:t>
        <a:bodyPr/>
        <a:lstStyle/>
        <a:p>
          <a:r>
            <a:rPr lang="cs-CZ"/>
            <a:t>Krvácení z DC</a:t>
          </a:r>
          <a:endParaRPr lang="en-US"/>
        </a:p>
      </dgm:t>
    </dgm:pt>
    <dgm:pt modelId="{9A7337E3-541E-4E64-B952-BEDFFE8D31A0}" type="parTrans" cxnId="{DFAFABE1-014B-4355-A109-449EBB696ECE}">
      <dgm:prSet/>
      <dgm:spPr/>
      <dgm:t>
        <a:bodyPr/>
        <a:lstStyle/>
        <a:p>
          <a:endParaRPr lang="en-US"/>
        </a:p>
      </dgm:t>
    </dgm:pt>
    <dgm:pt modelId="{939F4D2C-1725-4A3E-8ECF-20121A43FB13}" type="sibTrans" cxnId="{DFAFABE1-014B-4355-A109-449EBB696ECE}">
      <dgm:prSet/>
      <dgm:spPr/>
      <dgm:t>
        <a:bodyPr/>
        <a:lstStyle/>
        <a:p>
          <a:endParaRPr lang="en-US"/>
        </a:p>
      </dgm:t>
    </dgm:pt>
    <dgm:pt modelId="{538B38B0-23CD-462E-994F-5EAF1CE617B8}">
      <dgm:prSet/>
      <dgm:spPr/>
      <dgm:t>
        <a:bodyPr/>
        <a:lstStyle/>
        <a:p>
          <a:r>
            <a:rPr lang="cs-CZ" dirty="0" err="1"/>
            <a:t>Desaturace</a:t>
          </a:r>
          <a:endParaRPr lang="en-US" dirty="0"/>
        </a:p>
      </dgm:t>
    </dgm:pt>
    <dgm:pt modelId="{67196D25-413A-4FFE-A421-A0A0B076C4F3}" type="parTrans" cxnId="{3676BA19-504A-46A3-8292-29F73FFAD9FF}">
      <dgm:prSet/>
      <dgm:spPr/>
      <dgm:t>
        <a:bodyPr/>
        <a:lstStyle/>
        <a:p>
          <a:endParaRPr lang="en-US"/>
        </a:p>
      </dgm:t>
    </dgm:pt>
    <dgm:pt modelId="{C7F8962E-9475-4C72-87DE-A7CDC6108C5F}" type="sibTrans" cxnId="{3676BA19-504A-46A3-8292-29F73FFAD9FF}">
      <dgm:prSet/>
      <dgm:spPr/>
      <dgm:t>
        <a:bodyPr/>
        <a:lstStyle/>
        <a:p>
          <a:endParaRPr lang="en-US"/>
        </a:p>
      </dgm:t>
    </dgm:pt>
    <dgm:pt modelId="{0519A57E-3E7E-44CB-B856-22E7AB81B614}">
      <dgm:prSet/>
      <dgm:spPr/>
      <dgm:t>
        <a:bodyPr/>
        <a:lstStyle/>
        <a:p>
          <a:r>
            <a:rPr lang="cs-CZ"/>
            <a:t>Dekanylace, extubace</a:t>
          </a:r>
          <a:endParaRPr lang="en-US"/>
        </a:p>
      </dgm:t>
    </dgm:pt>
    <dgm:pt modelId="{DE2ADEC7-D0FC-455B-A3F2-630E8CA2C01F}" type="parTrans" cxnId="{B4BD7610-CA8B-403E-A801-B110FB5441FE}">
      <dgm:prSet/>
      <dgm:spPr/>
      <dgm:t>
        <a:bodyPr/>
        <a:lstStyle/>
        <a:p>
          <a:endParaRPr lang="en-US"/>
        </a:p>
      </dgm:t>
    </dgm:pt>
    <dgm:pt modelId="{51B8DFD0-808E-4B3D-8AC3-895C4F1B9B75}" type="sibTrans" cxnId="{B4BD7610-CA8B-403E-A801-B110FB5441FE}">
      <dgm:prSet/>
      <dgm:spPr/>
      <dgm:t>
        <a:bodyPr/>
        <a:lstStyle/>
        <a:p>
          <a:endParaRPr lang="en-US"/>
        </a:p>
      </dgm:t>
    </dgm:pt>
    <dgm:pt modelId="{43533D0F-622E-43EE-845F-69043D670A0E}">
      <dgm:prSet/>
      <dgm:spPr/>
      <dgm:t>
        <a:bodyPr/>
        <a:lstStyle/>
        <a:p>
          <a:r>
            <a:rPr lang="cs-CZ"/>
            <a:t>Hypoxemie</a:t>
          </a:r>
          <a:endParaRPr lang="en-US"/>
        </a:p>
      </dgm:t>
    </dgm:pt>
    <dgm:pt modelId="{92FBF00C-5CEC-461A-B238-B5D9B30ACFB4}" type="parTrans" cxnId="{271CDC4A-0906-4608-AC44-0E5F5955C57C}">
      <dgm:prSet/>
      <dgm:spPr/>
      <dgm:t>
        <a:bodyPr/>
        <a:lstStyle/>
        <a:p>
          <a:endParaRPr lang="en-US"/>
        </a:p>
      </dgm:t>
    </dgm:pt>
    <dgm:pt modelId="{16552837-9E9C-4865-BEC2-974D79FDC5FB}" type="sibTrans" cxnId="{271CDC4A-0906-4608-AC44-0E5F5955C57C}">
      <dgm:prSet/>
      <dgm:spPr/>
      <dgm:t>
        <a:bodyPr/>
        <a:lstStyle/>
        <a:p>
          <a:endParaRPr lang="en-US"/>
        </a:p>
      </dgm:t>
    </dgm:pt>
    <dgm:pt modelId="{4C78568C-2B04-455D-8A1D-EBD99969047C}">
      <dgm:prSet/>
      <dgm:spPr/>
      <dgm:t>
        <a:bodyPr/>
        <a:lstStyle/>
        <a:p>
          <a:r>
            <a:rPr lang="cs-CZ"/>
            <a:t>Hypertenze</a:t>
          </a:r>
          <a:endParaRPr lang="en-US"/>
        </a:p>
      </dgm:t>
    </dgm:pt>
    <dgm:pt modelId="{5649B42A-6C58-4672-8B4A-759F564A357A}" type="parTrans" cxnId="{4A3D48ED-53AC-4AB9-912F-C12BDFBBEDF8}">
      <dgm:prSet/>
      <dgm:spPr/>
      <dgm:t>
        <a:bodyPr/>
        <a:lstStyle/>
        <a:p>
          <a:endParaRPr lang="en-US"/>
        </a:p>
      </dgm:t>
    </dgm:pt>
    <dgm:pt modelId="{48D77406-5944-45DA-B103-1C208FC78071}" type="sibTrans" cxnId="{4A3D48ED-53AC-4AB9-912F-C12BDFBBEDF8}">
      <dgm:prSet/>
      <dgm:spPr/>
      <dgm:t>
        <a:bodyPr/>
        <a:lstStyle/>
        <a:p>
          <a:endParaRPr lang="en-US"/>
        </a:p>
      </dgm:t>
    </dgm:pt>
    <dgm:pt modelId="{B172CEC5-5248-4704-B73F-8664DF1076B5}">
      <dgm:prSet/>
      <dgm:spPr/>
      <dgm:t>
        <a:bodyPr/>
        <a:lstStyle/>
        <a:p>
          <a:r>
            <a:rPr lang="cs-CZ"/>
            <a:t>Zvýšení nitrolebního tlaku</a:t>
          </a:r>
          <a:endParaRPr lang="en-US"/>
        </a:p>
      </dgm:t>
    </dgm:pt>
    <dgm:pt modelId="{D4133D8A-F2D2-48A7-924F-B363CFC1408D}" type="parTrans" cxnId="{0724F80C-EB7F-4DD5-8A38-89EB48A67A7D}">
      <dgm:prSet/>
      <dgm:spPr/>
      <dgm:t>
        <a:bodyPr/>
        <a:lstStyle/>
        <a:p>
          <a:endParaRPr lang="en-US"/>
        </a:p>
      </dgm:t>
    </dgm:pt>
    <dgm:pt modelId="{C03CEEC9-D92C-4FD4-B364-DA7796F7AA96}" type="sibTrans" cxnId="{0724F80C-EB7F-4DD5-8A38-89EB48A67A7D}">
      <dgm:prSet/>
      <dgm:spPr/>
      <dgm:t>
        <a:bodyPr/>
        <a:lstStyle/>
        <a:p>
          <a:endParaRPr lang="en-US"/>
        </a:p>
      </dgm:t>
    </dgm:pt>
    <dgm:pt modelId="{FA12F510-5EF6-4095-9042-8A1F29C0138E}">
      <dgm:prSet/>
      <dgm:spPr/>
      <dgm:t>
        <a:bodyPr/>
        <a:lstStyle/>
        <a:p>
          <a:r>
            <a:rPr lang="cs-CZ"/>
            <a:t>Vyvolání arytmií</a:t>
          </a:r>
          <a:endParaRPr lang="en-US"/>
        </a:p>
      </dgm:t>
    </dgm:pt>
    <dgm:pt modelId="{016408C9-7154-4DCD-AE7F-50790034997C}" type="parTrans" cxnId="{79853550-7650-43B4-B50F-A48D35030790}">
      <dgm:prSet/>
      <dgm:spPr/>
      <dgm:t>
        <a:bodyPr/>
        <a:lstStyle/>
        <a:p>
          <a:endParaRPr lang="en-US"/>
        </a:p>
      </dgm:t>
    </dgm:pt>
    <dgm:pt modelId="{F859A8DC-DE4A-423C-9F63-715D241244CC}" type="sibTrans" cxnId="{79853550-7650-43B4-B50F-A48D35030790}">
      <dgm:prSet/>
      <dgm:spPr/>
      <dgm:t>
        <a:bodyPr/>
        <a:lstStyle/>
        <a:p>
          <a:endParaRPr lang="en-US"/>
        </a:p>
      </dgm:t>
    </dgm:pt>
    <dgm:pt modelId="{CED89FB1-CE39-474C-8410-67B29F4EF78C}">
      <dgm:prSet/>
      <dgm:spPr/>
      <dgm:t>
        <a:bodyPr/>
        <a:lstStyle/>
        <a:p>
          <a:r>
            <a:rPr lang="cs-CZ" dirty="0"/>
            <a:t>Infekce DC</a:t>
          </a:r>
          <a:endParaRPr lang="en-US" dirty="0"/>
        </a:p>
      </dgm:t>
    </dgm:pt>
    <dgm:pt modelId="{E7BFCF4D-AD26-4ACF-806E-182BCD1F08CF}" type="parTrans" cxnId="{F1920479-F697-4F7D-83CF-C1B0A3504683}">
      <dgm:prSet/>
      <dgm:spPr/>
      <dgm:t>
        <a:bodyPr/>
        <a:lstStyle/>
        <a:p>
          <a:endParaRPr lang="en-US"/>
        </a:p>
      </dgm:t>
    </dgm:pt>
    <dgm:pt modelId="{E94406CA-AE86-4937-BC30-C0E6AC907FA4}" type="sibTrans" cxnId="{F1920479-F697-4F7D-83CF-C1B0A3504683}">
      <dgm:prSet/>
      <dgm:spPr/>
      <dgm:t>
        <a:bodyPr/>
        <a:lstStyle/>
        <a:p>
          <a:endParaRPr lang="en-US"/>
        </a:p>
      </dgm:t>
    </dgm:pt>
    <dgm:pt modelId="{A503D139-A59E-B64A-9201-636C8683A113}" type="pres">
      <dgm:prSet presAssocID="{5E4D1F0E-3139-42B2-AF5A-9FF1F4BF3B9B}" presName="diagram" presStyleCnt="0">
        <dgm:presLayoutVars>
          <dgm:dir/>
          <dgm:resizeHandles val="exact"/>
        </dgm:presLayoutVars>
      </dgm:prSet>
      <dgm:spPr/>
    </dgm:pt>
    <dgm:pt modelId="{CFB5A65D-A960-AB45-AEA0-FF7A0D631CDE}" type="pres">
      <dgm:prSet presAssocID="{5EA633BB-20BA-47FA-B688-1D55D4CF9036}" presName="node" presStyleLbl="node1" presStyleIdx="0" presStyleCnt="11">
        <dgm:presLayoutVars>
          <dgm:bulletEnabled val="1"/>
        </dgm:presLayoutVars>
      </dgm:prSet>
      <dgm:spPr/>
    </dgm:pt>
    <dgm:pt modelId="{0B57EC30-0871-E441-A983-D4C682B8CF8B}" type="pres">
      <dgm:prSet presAssocID="{22C7B48D-1069-4E5A-844E-2EC519415F52}" presName="sibTrans" presStyleCnt="0"/>
      <dgm:spPr/>
    </dgm:pt>
    <dgm:pt modelId="{4B70FCF5-6432-4943-9E50-C2145E9024CF}" type="pres">
      <dgm:prSet presAssocID="{190A88B5-E95F-4B61-853E-2DF2A6920F04}" presName="node" presStyleLbl="node1" presStyleIdx="1" presStyleCnt="11">
        <dgm:presLayoutVars>
          <dgm:bulletEnabled val="1"/>
        </dgm:presLayoutVars>
      </dgm:prSet>
      <dgm:spPr/>
    </dgm:pt>
    <dgm:pt modelId="{2DA37903-F278-B744-A714-ADDD2EDE6C3A}" type="pres">
      <dgm:prSet presAssocID="{F37A9C8A-F3A3-4511-865D-B82B422AE9AD}" presName="sibTrans" presStyleCnt="0"/>
      <dgm:spPr/>
    </dgm:pt>
    <dgm:pt modelId="{B57836BD-7CF1-BE47-A540-D2C8BA204AEA}" type="pres">
      <dgm:prSet presAssocID="{0E7C9693-4A54-4768-8505-A163BE41C38A}" presName="node" presStyleLbl="node1" presStyleIdx="2" presStyleCnt="11">
        <dgm:presLayoutVars>
          <dgm:bulletEnabled val="1"/>
        </dgm:presLayoutVars>
      </dgm:prSet>
      <dgm:spPr/>
    </dgm:pt>
    <dgm:pt modelId="{EE91EEF9-C3B7-F54F-914E-9FC8DA4C06DF}" type="pres">
      <dgm:prSet presAssocID="{28BB1EAF-0309-41BB-849C-71C8DD398E41}" presName="sibTrans" presStyleCnt="0"/>
      <dgm:spPr/>
    </dgm:pt>
    <dgm:pt modelId="{362261A5-0320-7C46-A1B6-8630E4506D35}" type="pres">
      <dgm:prSet presAssocID="{EEBCCC3F-61E9-46B5-A826-B03464158F66}" presName="node" presStyleLbl="node1" presStyleIdx="3" presStyleCnt="11">
        <dgm:presLayoutVars>
          <dgm:bulletEnabled val="1"/>
        </dgm:presLayoutVars>
      </dgm:prSet>
      <dgm:spPr/>
    </dgm:pt>
    <dgm:pt modelId="{A9CFC1E4-7344-4545-8DFB-2D064DD085CC}" type="pres">
      <dgm:prSet presAssocID="{939F4D2C-1725-4A3E-8ECF-20121A43FB13}" presName="sibTrans" presStyleCnt="0"/>
      <dgm:spPr/>
    </dgm:pt>
    <dgm:pt modelId="{5094E66E-7571-F243-B5EB-8E569020A16C}" type="pres">
      <dgm:prSet presAssocID="{538B38B0-23CD-462E-994F-5EAF1CE617B8}" presName="node" presStyleLbl="node1" presStyleIdx="4" presStyleCnt="11">
        <dgm:presLayoutVars>
          <dgm:bulletEnabled val="1"/>
        </dgm:presLayoutVars>
      </dgm:prSet>
      <dgm:spPr/>
    </dgm:pt>
    <dgm:pt modelId="{73B4F122-B72C-0041-AAFC-9D37C26E7C48}" type="pres">
      <dgm:prSet presAssocID="{C7F8962E-9475-4C72-87DE-A7CDC6108C5F}" presName="sibTrans" presStyleCnt="0"/>
      <dgm:spPr/>
    </dgm:pt>
    <dgm:pt modelId="{18AF64AC-4517-904D-8015-23CCA2A00DD5}" type="pres">
      <dgm:prSet presAssocID="{0519A57E-3E7E-44CB-B856-22E7AB81B614}" presName="node" presStyleLbl="node1" presStyleIdx="5" presStyleCnt="11">
        <dgm:presLayoutVars>
          <dgm:bulletEnabled val="1"/>
        </dgm:presLayoutVars>
      </dgm:prSet>
      <dgm:spPr/>
    </dgm:pt>
    <dgm:pt modelId="{7C96F1E3-85E8-7741-84A0-9CC25D97E147}" type="pres">
      <dgm:prSet presAssocID="{51B8DFD0-808E-4B3D-8AC3-895C4F1B9B75}" presName="sibTrans" presStyleCnt="0"/>
      <dgm:spPr/>
    </dgm:pt>
    <dgm:pt modelId="{E3BB69B8-88A1-3740-9AE1-596E5BDAD0C0}" type="pres">
      <dgm:prSet presAssocID="{43533D0F-622E-43EE-845F-69043D670A0E}" presName="node" presStyleLbl="node1" presStyleIdx="6" presStyleCnt="11">
        <dgm:presLayoutVars>
          <dgm:bulletEnabled val="1"/>
        </dgm:presLayoutVars>
      </dgm:prSet>
      <dgm:spPr/>
    </dgm:pt>
    <dgm:pt modelId="{CF5B7BBA-F67E-5740-95B2-66B51CB24B3C}" type="pres">
      <dgm:prSet presAssocID="{16552837-9E9C-4865-BEC2-974D79FDC5FB}" presName="sibTrans" presStyleCnt="0"/>
      <dgm:spPr/>
    </dgm:pt>
    <dgm:pt modelId="{19073282-8CBD-6E46-982F-D9B6C769400F}" type="pres">
      <dgm:prSet presAssocID="{4C78568C-2B04-455D-8A1D-EBD99969047C}" presName="node" presStyleLbl="node1" presStyleIdx="7" presStyleCnt="11">
        <dgm:presLayoutVars>
          <dgm:bulletEnabled val="1"/>
        </dgm:presLayoutVars>
      </dgm:prSet>
      <dgm:spPr/>
    </dgm:pt>
    <dgm:pt modelId="{7E92D39F-82ED-9341-B8FC-885BF3115D0C}" type="pres">
      <dgm:prSet presAssocID="{48D77406-5944-45DA-B103-1C208FC78071}" presName="sibTrans" presStyleCnt="0"/>
      <dgm:spPr/>
    </dgm:pt>
    <dgm:pt modelId="{609EFFE4-4496-1144-81EF-0A61DFA64725}" type="pres">
      <dgm:prSet presAssocID="{B172CEC5-5248-4704-B73F-8664DF1076B5}" presName="node" presStyleLbl="node1" presStyleIdx="8" presStyleCnt="11">
        <dgm:presLayoutVars>
          <dgm:bulletEnabled val="1"/>
        </dgm:presLayoutVars>
      </dgm:prSet>
      <dgm:spPr/>
    </dgm:pt>
    <dgm:pt modelId="{9E6076EC-86AA-434B-844E-4F4B4EDF037C}" type="pres">
      <dgm:prSet presAssocID="{C03CEEC9-D92C-4FD4-B364-DA7796F7AA96}" presName="sibTrans" presStyleCnt="0"/>
      <dgm:spPr/>
    </dgm:pt>
    <dgm:pt modelId="{51D7B88A-740E-1C44-954A-E615D16686AF}" type="pres">
      <dgm:prSet presAssocID="{FA12F510-5EF6-4095-9042-8A1F29C0138E}" presName="node" presStyleLbl="node1" presStyleIdx="9" presStyleCnt="11">
        <dgm:presLayoutVars>
          <dgm:bulletEnabled val="1"/>
        </dgm:presLayoutVars>
      </dgm:prSet>
      <dgm:spPr/>
    </dgm:pt>
    <dgm:pt modelId="{761C343F-5749-E443-A249-2A9C1F5F5171}" type="pres">
      <dgm:prSet presAssocID="{F859A8DC-DE4A-423C-9F63-715D241244CC}" presName="sibTrans" presStyleCnt="0"/>
      <dgm:spPr/>
    </dgm:pt>
    <dgm:pt modelId="{0B82A3E0-A23C-2040-9160-8DE80972CEF0}" type="pres">
      <dgm:prSet presAssocID="{CED89FB1-CE39-474C-8410-67B29F4EF78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36C83302-4780-46FE-A470-DABE59A0B911}" srcId="{5E4D1F0E-3139-42B2-AF5A-9FF1F4BF3B9B}" destId="{190A88B5-E95F-4B61-853E-2DF2A6920F04}" srcOrd="1" destOrd="0" parTransId="{EFCC487D-9CD1-424B-939E-FB8ECA3DBF58}" sibTransId="{F37A9C8A-F3A3-4511-865D-B82B422AE9AD}"/>
    <dgm:cxn modelId="{7DF6E803-F094-0F49-8DD0-77DE208D8EDA}" type="presOf" srcId="{4C78568C-2B04-455D-8A1D-EBD99969047C}" destId="{19073282-8CBD-6E46-982F-D9B6C769400F}" srcOrd="0" destOrd="0" presId="urn:microsoft.com/office/officeart/2005/8/layout/default"/>
    <dgm:cxn modelId="{DDFB0A08-3867-CD4D-B006-C6A08C490193}" type="presOf" srcId="{538B38B0-23CD-462E-994F-5EAF1CE617B8}" destId="{5094E66E-7571-F243-B5EB-8E569020A16C}" srcOrd="0" destOrd="0" presId="urn:microsoft.com/office/officeart/2005/8/layout/default"/>
    <dgm:cxn modelId="{3171220C-44E0-524D-AAB2-690988BA15DE}" type="presOf" srcId="{B172CEC5-5248-4704-B73F-8664DF1076B5}" destId="{609EFFE4-4496-1144-81EF-0A61DFA64725}" srcOrd="0" destOrd="0" presId="urn:microsoft.com/office/officeart/2005/8/layout/default"/>
    <dgm:cxn modelId="{0724F80C-EB7F-4DD5-8A38-89EB48A67A7D}" srcId="{5E4D1F0E-3139-42B2-AF5A-9FF1F4BF3B9B}" destId="{B172CEC5-5248-4704-B73F-8664DF1076B5}" srcOrd="8" destOrd="0" parTransId="{D4133D8A-F2D2-48A7-924F-B363CFC1408D}" sibTransId="{C03CEEC9-D92C-4FD4-B364-DA7796F7AA96}"/>
    <dgm:cxn modelId="{1253BB0D-67BC-4541-ACA0-87E9B329F26B}" type="presOf" srcId="{43533D0F-622E-43EE-845F-69043D670A0E}" destId="{E3BB69B8-88A1-3740-9AE1-596E5BDAD0C0}" srcOrd="0" destOrd="0" presId="urn:microsoft.com/office/officeart/2005/8/layout/default"/>
    <dgm:cxn modelId="{F910BA0E-DB07-2741-B615-3590662CEF45}" type="presOf" srcId="{0E7C9693-4A54-4768-8505-A163BE41C38A}" destId="{B57836BD-7CF1-BE47-A540-D2C8BA204AEA}" srcOrd="0" destOrd="0" presId="urn:microsoft.com/office/officeart/2005/8/layout/default"/>
    <dgm:cxn modelId="{B4BD7610-CA8B-403E-A801-B110FB5441FE}" srcId="{5E4D1F0E-3139-42B2-AF5A-9FF1F4BF3B9B}" destId="{0519A57E-3E7E-44CB-B856-22E7AB81B614}" srcOrd="5" destOrd="0" parTransId="{DE2ADEC7-D0FC-455B-A3F2-630E8CA2C01F}" sibTransId="{51B8DFD0-808E-4B3D-8AC3-895C4F1B9B75}"/>
    <dgm:cxn modelId="{3676BA19-504A-46A3-8292-29F73FFAD9FF}" srcId="{5E4D1F0E-3139-42B2-AF5A-9FF1F4BF3B9B}" destId="{538B38B0-23CD-462E-994F-5EAF1CE617B8}" srcOrd="4" destOrd="0" parTransId="{67196D25-413A-4FFE-A421-A0A0B076C4F3}" sibTransId="{C7F8962E-9475-4C72-87DE-A7CDC6108C5F}"/>
    <dgm:cxn modelId="{39E6161C-2B97-E443-A0B8-B0781ADC9B37}" type="presOf" srcId="{0519A57E-3E7E-44CB-B856-22E7AB81B614}" destId="{18AF64AC-4517-904D-8015-23CCA2A00DD5}" srcOrd="0" destOrd="0" presId="urn:microsoft.com/office/officeart/2005/8/layout/default"/>
    <dgm:cxn modelId="{2A325423-2550-2D41-9585-2027ECDF486A}" type="presOf" srcId="{5E4D1F0E-3139-42B2-AF5A-9FF1F4BF3B9B}" destId="{A503D139-A59E-B64A-9201-636C8683A113}" srcOrd="0" destOrd="0" presId="urn:microsoft.com/office/officeart/2005/8/layout/default"/>
    <dgm:cxn modelId="{94944D35-442E-6D44-A1D1-1DDB288F55B8}" type="presOf" srcId="{190A88B5-E95F-4B61-853E-2DF2A6920F04}" destId="{4B70FCF5-6432-4943-9E50-C2145E9024CF}" srcOrd="0" destOrd="0" presId="urn:microsoft.com/office/officeart/2005/8/layout/default"/>
    <dgm:cxn modelId="{F08F2C61-984A-460A-909B-B7FEF58D838B}" srcId="{5E4D1F0E-3139-42B2-AF5A-9FF1F4BF3B9B}" destId="{5EA633BB-20BA-47FA-B688-1D55D4CF9036}" srcOrd="0" destOrd="0" parTransId="{777EB164-44EF-40F1-9B41-AE8001E653B3}" sibTransId="{22C7B48D-1069-4E5A-844E-2EC519415F52}"/>
    <dgm:cxn modelId="{271CDC4A-0906-4608-AC44-0E5F5955C57C}" srcId="{5E4D1F0E-3139-42B2-AF5A-9FF1F4BF3B9B}" destId="{43533D0F-622E-43EE-845F-69043D670A0E}" srcOrd="6" destOrd="0" parTransId="{92FBF00C-5CEC-461A-B238-B5D9B30ACFB4}" sibTransId="{16552837-9E9C-4865-BEC2-974D79FDC5FB}"/>
    <dgm:cxn modelId="{669C664B-3EE2-AA44-BCD2-B203E0D3C74B}" type="presOf" srcId="{5EA633BB-20BA-47FA-B688-1D55D4CF9036}" destId="{CFB5A65D-A960-AB45-AEA0-FF7A0D631CDE}" srcOrd="0" destOrd="0" presId="urn:microsoft.com/office/officeart/2005/8/layout/default"/>
    <dgm:cxn modelId="{79853550-7650-43B4-B50F-A48D35030790}" srcId="{5E4D1F0E-3139-42B2-AF5A-9FF1F4BF3B9B}" destId="{FA12F510-5EF6-4095-9042-8A1F29C0138E}" srcOrd="9" destOrd="0" parTransId="{016408C9-7154-4DCD-AE7F-50790034997C}" sibTransId="{F859A8DC-DE4A-423C-9F63-715D241244CC}"/>
    <dgm:cxn modelId="{F1920479-F697-4F7D-83CF-C1B0A3504683}" srcId="{5E4D1F0E-3139-42B2-AF5A-9FF1F4BF3B9B}" destId="{CED89FB1-CE39-474C-8410-67B29F4EF78C}" srcOrd="10" destOrd="0" parTransId="{E7BFCF4D-AD26-4ACF-806E-182BCD1F08CF}" sibTransId="{E94406CA-AE86-4937-BC30-C0E6AC907FA4}"/>
    <dgm:cxn modelId="{06E341A6-9D23-784D-A320-10B9DE9FE94D}" type="presOf" srcId="{FA12F510-5EF6-4095-9042-8A1F29C0138E}" destId="{51D7B88A-740E-1C44-954A-E615D16686AF}" srcOrd="0" destOrd="0" presId="urn:microsoft.com/office/officeart/2005/8/layout/default"/>
    <dgm:cxn modelId="{CC1E38C6-603E-464A-9C1E-F65E600C819E}" type="presOf" srcId="{CED89FB1-CE39-474C-8410-67B29F4EF78C}" destId="{0B82A3E0-A23C-2040-9160-8DE80972CEF0}" srcOrd="0" destOrd="0" presId="urn:microsoft.com/office/officeart/2005/8/layout/default"/>
    <dgm:cxn modelId="{DFAFABE1-014B-4355-A109-449EBB696ECE}" srcId="{5E4D1F0E-3139-42B2-AF5A-9FF1F4BF3B9B}" destId="{EEBCCC3F-61E9-46B5-A826-B03464158F66}" srcOrd="3" destOrd="0" parTransId="{9A7337E3-541E-4E64-B952-BEDFFE8D31A0}" sibTransId="{939F4D2C-1725-4A3E-8ECF-20121A43FB13}"/>
    <dgm:cxn modelId="{8CDD45E3-5D21-AA4E-8FD5-09FBE6A45629}" type="presOf" srcId="{EEBCCC3F-61E9-46B5-A826-B03464158F66}" destId="{362261A5-0320-7C46-A1B6-8630E4506D35}" srcOrd="0" destOrd="0" presId="urn:microsoft.com/office/officeart/2005/8/layout/default"/>
    <dgm:cxn modelId="{5BED1EE5-1B1A-4918-B76F-BE4F6FB79318}" srcId="{5E4D1F0E-3139-42B2-AF5A-9FF1F4BF3B9B}" destId="{0E7C9693-4A54-4768-8505-A163BE41C38A}" srcOrd="2" destOrd="0" parTransId="{320ECD29-A18F-4101-A8B6-66097BE030B2}" sibTransId="{28BB1EAF-0309-41BB-849C-71C8DD398E41}"/>
    <dgm:cxn modelId="{4A3D48ED-53AC-4AB9-912F-C12BDFBBEDF8}" srcId="{5E4D1F0E-3139-42B2-AF5A-9FF1F4BF3B9B}" destId="{4C78568C-2B04-455D-8A1D-EBD99969047C}" srcOrd="7" destOrd="0" parTransId="{5649B42A-6C58-4672-8B4A-759F564A357A}" sibTransId="{48D77406-5944-45DA-B103-1C208FC78071}"/>
    <dgm:cxn modelId="{1F6EC552-61EB-074A-8B47-0EB44C7F70B5}" type="presParOf" srcId="{A503D139-A59E-B64A-9201-636C8683A113}" destId="{CFB5A65D-A960-AB45-AEA0-FF7A0D631CDE}" srcOrd="0" destOrd="0" presId="urn:microsoft.com/office/officeart/2005/8/layout/default"/>
    <dgm:cxn modelId="{65A1B689-6541-904D-A603-188154B9821E}" type="presParOf" srcId="{A503D139-A59E-B64A-9201-636C8683A113}" destId="{0B57EC30-0871-E441-A983-D4C682B8CF8B}" srcOrd="1" destOrd="0" presId="urn:microsoft.com/office/officeart/2005/8/layout/default"/>
    <dgm:cxn modelId="{8A7A0EFE-3168-7D43-B9B9-690784133330}" type="presParOf" srcId="{A503D139-A59E-B64A-9201-636C8683A113}" destId="{4B70FCF5-6432-4943-9E50-C2145E9024CF}" srcOrd="2" destOrd="0" presId="urn:microsoft.com/office/officeart/2005/8/layout/default"/>
    <dgm:cxn modelId="{28F04E47-0E7A-0A42-A6B8-84289FC96216}" type="presParOf" srcId="{A503D139-A59E-B64A-9201-636C8683A113}" destId="{2DA37903-F278-B744-A714-ADDD2EDE6C3A}" srcOrd="3" destOrd="0" presId="urn:microsoft.com/office/officeart/2005/8/layout/default"/>
    <dgm:cxn modelId="{A9CC61BE-F818-1644-8216-5F56ED1B33E2}" type="presParOf" srcId="{A503D139-A59E-B64A-9201-636C8683A113}" destId="{B57836BD-7CF1-BE47-A540-D2C8BA204AEA}" srcOrd="4" destOrd="0" presId="urn:microsoft.com/office/officeart/2005/8/layout/default"/>
    <dgm:cxn modelId="{1E7E0BF3-EA3E-DB46-AFA5-FA68F1C9E225}" type="presParOf" srcId="{A503D139-A59E-B64A-9201-636C8683A113}" destId="{EE91EEF9-C3B7-F54F-914E-9FC8DA4C06DF}" srcOrd="5" destOrd="0" presId="urn:microsoft.com/office/officeart/2005/8/layout/default"/>
    <dgm:cxn modelId="{48BF9E4F-7602-B548-AC58-1F3085193FC8}" type="presParOf" srcId="{A503D139-A59E-B64A-9201-636C8683A113}" destId="{362261A5-0320-7C46-A1B6-8630E4506D35}" srcOrd="6" destOrd="0" presId="urn:microsoft.com/office/officeart/2005/8/layout/default"/>
    <dgm:cxn modelId="{37CCB2E4-3C37-964E-9992-AE5DFA0CC107}" type="presParOf" srcId="{A503D139-A59E-B64A-9201-636C8683A113}" destId="{A9CFC1E4-7344-4545-8DFB-2D064DD085CC}" srcOrd="7" destOrd="0" presId="urn:microsoft.com/office/officeart/2005/8/layout/default"/>
    <dgm:cxn modelId="{F1C24B9F-772B-6E48-9D5C-91D9BDCFA36C}" type="presParOf" srcId="{A503D139-A59E-B64A-9201-636C8683A113}" destId="{5094E66E-7571-F243-B5EB-8E569020A16C}" srcOrd="8" destOrd="0" presId="urn:microsoft.com/office/officeart/2005/8/layout/default"/>
    <dgm:cxn modelId="{F9D49621-7FB3-6B42-A630-83F682BCB592}" type="presParOf" srcId="{A503D139-A59E-B64A-9201-636C8683A113}" destId="{73B4F122-B72C-0041-AAFC-9D37C26E7C48}" srcOrd="9" destOrd="0" presId="urn:microsoft.com/office/officeart/2005/8/layout/default"/>
    <dgm:cxn modelId="{A25A36B6-FAE1-B547-9BB5-B9F292F5B8AF}" type="presParOf" srcId="{A503D139-A59E-B64A-9201-636C8683A113}" destId="{18AF64AC-4517-904D-8015-23CCA2A00DD5}" srcOrd="10" destOrd="0" presId="urn:microsoft.com/office/officeart/2005/8/layout/default"/>
    <dgm:cxn modelId="{8E8CBD7A-539F-744A-B090-82279E0AFCB4}" type="presParOf" srcId="{A503D139-A59E-B64A-9201-636C8683A113}" destId="{7C96F1E3-85E8-7741-84A0-9CC25D97E147}" srcOrd="11" destOrd="0" presId="urn:microsoft.com/office/officeart/2005/8/layout/default"/>
    <dgm:cxn modelId="{C3E8084D-084C-6743-9D7D-5223E19C1613}" type="presParOf" srcId="{A503D139-A59E-B64A-9201-636C8683A113}" destId="{E3BB69B8-88A1-3740-9AE1-596E5BDAD0C0}" srcOrd="12" destOrd="0" presId="urn:microsoft.com/office/officeart/2005/8/layout/default"/>
    <dgm:cxn modelId="{CDB2595A-5ED3-5D46-B443-9583001A7B98}" type="presParOf" srcId="{A503D139-A59E-B64A-9201-636C8683A113}" destId="{CF5B7BBA-F67E-5740-95B2-66B51CB24B3C}" srcOrd="13" destOrd="0" presId="urn:microsoft.com/office/officeart/2005/8/layout/default"/>
    <dgm:cxn modelId="{533ACBB7-8285-2548-A137-FAE47D8F249E}" type="presParOf" srcId="{A503D139-A59E-B64A-9201-636C8683A113}" destId="{19073282-8CBD-6E46-982F-D9B6C769400F}" srcOrd="14" destOrd="0" presId="urn:microsoft.com/office/officeart/2005/8/layout/default"/>
    <dgm:cxn modelId="{60E360CB-E1F4-7149-AADB-2146B36554AF}" type="presParOf" srcId="{A503D139-A59E-B64A-9201-636C8683A113}" destId="{7E92D39F-82ED-9341-B8FC-885BF3115D0C}" srcOrd="15" destOrd="0" presId="urn:microsoft.com/office/officeart/2005/8/layout/default"/>
    <dgm:cxn modelId="{8C757864-9B39-0F40-BBE4-126FC70B2B77}" type="presParOf" srcId="{A503D139-A59E-B64A-9201-636C8683A113}" destId="{609EFFE4-4496-1144-81EF-0A61DFA64725}" srcOrd="16" destOrd="0" presId="urn:microsoft.com/office/officeart/2005/8/layout/default"/>
    <dgm:cxn modelId="{140B743F-DFE0-A14A-8512-EBC2EEE59E71}" type="presParOf" srcId="{A503D139-A59E-B64A-9201-636C8683A113}" destId="{9E6076EC-86AA-434B-844E-4F4B4EDF037C}" srcOrd="17" destOrd="0" presId="urn:microsoft.com/office/officeart/2005/8/layout/default"/>
    <dgm:cxn modelId="{19C976B7-F4A9-DE43-A169-C9B945623778}" type="presParOf" srcId="{A503D139-A59E-B64A-9201-636C8683A113}" destId="{51D7B88A-740E-1C44-954A-E615D16686AF}" srcOrd="18" destOrd="0" presId="urn:microsoft.com/office/officeart/2005/8/layout/default"/>
    <dgm:cxn modelId="{96DFE216-BF1D-9344-BF25-B1812D349169}" type="presParOf" srcId="{A503D139-A59E-B64A-9201-636C8683A113}" destId="{761C343F-5749-E443-A249-2A9C1F5F5171}" srcOrd="19" destOrd="0" presId="urn:microsoft.com/office/officeart/2005/8/layout/default"/>
    <dgm:cxn modelId="{15A43A9A-15E9-0A44-9DF8-EEB0F907888A}" type="presParOf" srcId="{A503D139-A59E-B64A-9201-636C8683A113}" destId="{0B82A3E0-A23C-2040-9160-8DE80972CEF0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74E6C3-4332-42F1-A96B-88CC948F2C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497653-6F63-45C4-A410-96021BAC51EA}">
      <dgm:prSet/>
      <dgm:spPr/>
      <dgm:t>
        <a:bodyPr/>
        <a:lstStyle/>
        <a:p>
          <a:pPr algn="just"/>
          <a:r>
            <a:rPr lang="cs-CZ" b="1" dirty="0"/>
            <a:t>Cíle:</a:t>
          </a:r>
          <a:endParaRPr lang="en-US" dirty="0"/>
        </a:p>
      </dgm:t>
    </dgm:pt>
    <dgm:pt modelId="{315D0392-1F63-42F6-BC1E-BDC99E098C0C}" type="parTrans" cxnId="{22D8D428-46BC-4944-861B-44B0BA73FD64}">
      <dgm:prSet/>
      <dgm:spPr/>
      <dgm:t>
        <a:bodyPr/>
        <a:lstStyle/>
        <a:p>
          <a:pPr algn="just"/>
          <a:endParaRPr lang="en-US"/>
        </a:p>
      </dgm:t>
    </dgm:pt>
    <dgm:pt modelId="{4EC191B9-893A-45FE-BF8D-8A3B12766327}" type="sibTrans" cxnId="{22D8D428-46BC-4944-861B-44B0BA73FD64}">
      <dgm:prSet/>
      <dgm:spPr/>
      <dgm:t>
        <a:bodyPr/>
        <a:lstStyle/>
        <a:p>
          <a:pPr algn="just"/>
          <a:endParaRPr lang="en-US"/>
        </a:p>
      </dgm:t>
    </dgm:pt>
    <dgm:pt modelId="{0963F5BD-EAA7-48BC-BE01-2B2635FEC9E2}">
      <dgm:prSet/>
      <dgm:spPr/>
      <dgm:t>
        <a:bodyPr/>
        <a:lstStyle/>
        <a:p>
          <a:pPr algn="just"/>
          <a:r>
            <a:rPr lang="cs-CZ" b="1" dirty="0"/>
            <a:t>Indikace:</a:t>
          </a:r>
          <a:endParaRPr lang="en-US" dirty="0"/>
        </a:p>
      </dgm:t>
    </dgm:pt>
    <dgm:pt modelId="{C347358C-1F65-41B4-9D00-99FA60D3B40F}" type="parTrans" cxnId="{58F642B3-7AF9-45C9-B706-E1E33DE99C0E}">
      <dgm:prSet/>
      <dgm:spPr/>
      <dgm:t>
        <a:bodyPr/>
        <a:lstStyle/>
        <a:p>
          <a:pPr algn="just"/>
          <a:endParaRPr lang="en-US"/>
        </a:p>
      </dgm:t>
    </dgm:pt>
    <dgm:pt modelId="{9D3BF65A-4E77-41B3-96A0-6ED14609D5E3}" type="sibTrans" cxnId="{58F642B3-7AF9-45C9-B706-E1E33DE99C0E}">
      <dgm:prSet/>
      <dgm:spPr/>
      <dgm:t>
        <a:bodyPr/>
        <a:lstStyle/>
        <a:p>
          <a:pPr algn="just"/>
          <a:endParaRPr lang="en-US"/>
        </a:p>
      </dgm:t>
    </dgm:pt>
    <dgm:pt modelId="{69633B25-EFF5-4CA6-AFE5-AA13B657B032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silné zahlenění</a:t>
          </a:r>
          <a:endParaRPr lang="en-US" dirty="0"/>
        </a:p>
      </dgm:t>
    </dgm:pt>
    <dgm:pt modelId="{FE8690A8-BDC4-4E46-BE63-80CC1E77E66F}" type="parTrans" cxnId="{62932742-4EAC-44A0-871D-D54B052D1F67}">
      <dgm:prSet/>
      <dgm:spPr/>
      <dgm:t>
        <a:bodyPr/>
        <a:lstStyle/>
        <a:p>
          <a:pPr algn="just"/>
          <a:endParaRPr lang="en-US"/>
        </a:p>
      </dgm:t>
    </dgm:pt>
    <dgm:pt modelId="{19758354-A5D1-413C-AC69-872E6DC066B3}" type="sibTrans" cxnId="{62932742-4EAC-44A0-871D-D54B052D1F67}">
      <dgm:prSet/>
      <dgm:spPr/>
      <dgm:t>
        <a:bodyPr/>
        <a:lstStyle/>
        <a:p>
          <a:pPr algn="just"/>
          <a:endParaRPr lang="en-US"/>
        </a:p>
      </dgm:t>
    </dgm:pt>
    <dgm:pt modelId="{01D96820-C343-5046-9549-37B789C6A450}">
      <dgm:prSet/>
      <dgm:spPr/>
      <dgm:t>
        <a:bodyPr/>
        <a:lstStyle/>
        <a:p>
          <a:pPr algn="just"/>
          <a:endParaRPr lang="en-US" dirty="0"/>
        </a:p>
      </dgm:t>
    </dgm:pt>
    <dgm:pt modelId="{6A2D33B7-C94D-0F40-8E1B-77479F19F209}" type="parTrans" cxnId="{F6F655F4-7FE2-4444-9A5A-5E26CEF3D01D}">
      <dgm:prSet/>
      <dgm:spPr/>
      <dgm:t>
        <a:bodyPr/>
        <a:lstStyle/>
        <a:p>
          <a:pPr algn="just"/>
          <a:endParaRPr lang="en-GB"/>
        </a:p>
      </dgm:t>
    </dgm:pt>
    <dgm:pt modelId="{E746AB79-C771-064A-9977-0B01E567931A}" type="sibTrans" cxnId="{F6F655F4-7FE2-4444-9A5A-5E26CEF3D01D}">
      <dgm:prSet/>
      <dgm:spPr/>
      <dgm:t>
        <a:bodyPr/>
        <a:lstStyle/>
        <a:p>
          <a:pPr algn="just"/>
          <a:endParaRPr lang="en-GB"/>
        </a:p>
      </dgm:t>
    </dgm:pt>
    <dgm:pt modelId="{F514912E-E3FD-439B-8911-B3B886BA3AD0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zaschlé krusty hlenu v dýchacích cestách</a:t>
          </a:r>
          <a:endParaRPr lang="en-US" dirty="0"/>
        </a:p>
      </dgm:t>
    </dgm:pt>
    <dgm:pt modelId="{C61B78F3-021F-425B-8F50-03CE06A35C8E}" type="parTrans" cxnId="{B9D6CB62-A7FC-4838-8B6E-CEA9727EEFD9}">
      <dgm:prSet/>
      <dgm:spPr/>
      <dgm:t>
        <a:bodyPr/>
        <a:lstStyle/>
        <a:p>
          <a:endParaRPr lang="cs-CZ"/>
        </a:p>
      </dgm:t>
    </dgm:pt>
    <dgm:pt modelId="{816AF735-0E54-4BA6-9CD9-4794B56DD0EE}" type="sibTrans" cxnId="{B9D6CB62-A7FC-4838-8B6E-CEA9727EEFD9}">
      <dgm:prSet/>
      <dgm:spPr/>
      <dgm:t>
        <a:bodyPr/>
        <a:lstStyle/>
        <a:p>
          <a:endParaRPr lang="cs-CZ"/>
        </a:p>
      </dgm:t>
    </dgm:pt>
    <dgm:pt modelId="{64EF07D0-727C-40CB-8FFB-865774C0EE44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/>
            <a:t>aspirace žaludečního obsahu</a:t>
          </a:r>
          <a:endParaRPr lang="en-US" dirty="0"/>
        </a:p>
      </dgm:t>
    </dgm:pt>
    <dgm:pt modelId="{1C6F4738-523B-4AD2-90D6-1A26AFADC686}" type="parTrans" cxnId="{CD17C6AE-BF22-470D-A385-C74D45146507}">
      <dgm:prSet/>
      <dgm:spPr/>
      <dgm:t>
        <a:bodyPr/>
        <a:lstStyle/>
        <a:p>
          <a:endParaRPr lang="cs-CZ"/>
        </a:p>
      </dgm:t>
    </dgm:pt>
    <dgm:pt modelId="{DAF2B526-3E5C-4726-A533-167B567E103C}" type="sibTrans" cxnId="{CD17C6AE-BF22-470D-A385-C74D45146507}">
      <dgm:prSet/>
      <dgm:spPr/>
      <dgm:t>
        <a:bodyPr/>
        <a:lstStyle/>
        <a:p>
          <a:endParaRPr lang="cs-CZ"/>
        </a:p>
      </dgm:t>
    </dgm:pt>
    <dgm:pt modelId="{EF4AA1CA-637E-463D-8111-BED05D3EA97B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 err="1"/>
            <a:t>hhhh</a:t>
          </a:r>
          <a:endParaRPr lang="en-US" dirty="0"/>
        </a:p>
      </dgm:t>
    </dgm:pt>
    <dgm:pt modelId="{2929E5A1-AF56-4095-A0D8-250DEB36BC4E}" type="parTrans" cxnId="{0148E5CF-CD87-42D2-BEB6-90F06443E88E}">
      <dgm:prSet/>
      <dgm:spPr/>
      <dgm:t>
        <a:bodyPr/>
        <a:lstStyle/>
        <a:p>
          <a:endParaRPr lang="cs-CZ"/>
        </a:p>
      </dgm:t>
    </dgm:pt>
    <dgm:pt modelId="{6A8D60E8-5AD8-4053-8289-303167B9CCCD}" type="sibTrans" cxnId="{0148E5CF-CD87-42D2-BEB6-90F06443E88E}">
      <dgm:prSet/>
      <dgm:spPr/>
      <dgm:t>
        <a:bodyPr/>
        <a:lstStyle/>
        <a:p>
          <a:endParaRPr lang="cs-CZ"/>
        </a:p>
      </dgm:t>
    </dgm:pt>
    <dgm:pt modelId="{078467B3-AE13-4FED-8AA0-1F13D49CC21F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 err="1"/>
            <a:t>hhhh</a:t>
          </a:r>
          <a:endParaRPr lang="en-US" dirty="0"/>
        </a:p>
      </dgm:t>
    </dgm:pt>
    <dgm:pt modelId="{F4AD8F19-FA58-4278-8D91-85F6DB3B7DC4}" type="parTrans" cxnId="{A3E12B82-C610-4194-9B67-2368ED967ED7}">
      <dgm:prSet/>
      <dgm:spPr/>
      <dgm:t>
        <a:bodyPr/>
        <a:lstStyle/>
        <a:p>
          <a:endParaRPr lang="cs-CZ"/>
        </a:p>
      </dgm:t>
    </dgm:pt>
    <dgm:pt modelId="{36D72E2F-37AC-4735-B1B4-92FEDB40CDCE}" type="sibTrans" cxnId="{A3E12B82-C610-4194-9B67-2368ED967ED7}">
      <dgm:prSet/>
      <dgm:spPr/>
      <dgm:t>
        <a:bodyPr/>
        <a:lstStyle/>
        <a:p>
          <a:endParaRPr lang="cs-CZ"/>
        </a:p>
      </dgm:t>
    </dgm:pt>
    <dgm:pt modelId="{2511526E-0644-402C-A5FA-EF7A235039DF}">
      <dgm:prSet/>
      <dgm:spPr/>
      <dgm:t>
        <a:bodyPr/>
        <a:lstStyle/>
        <a:p>
          <a:pPr algn="just">
            <a:buClr>
              <a:srgbClr val="0000DC"/>
            </a:buClr>
            <a:buFontTx/>
            <a:buChar char="‒"/>
          </a:pPr>
          <a:r>
            <a:rPr lang="cs-CZ" dirty="0" err="1"/>
            <a:t>hhhhh</a:t>
          </a:r>
          <a:endParaRPr lang="en-US" dirty="0"/>
        </a:p>
      </dgm:t>
    </dgm:pt>
    <dgm:pt modelId="{AE368235-3678-477F-B2D6-1D6054A853F8}" type="parTrans" cxnId="{F5E15FE6-7A6E-44C7-8BBB-365118D6435F}">
      <dgm:prSet/>
      <dgm:spPr/>
      <dgm:t>
        <a:bodyPr/>
        <a:lstStyle/>
        <a:p>
          <a:endParaRPr lang="cs-CZ"/>
        </a:p>
      </dgm:t>
    </dgm:pt>
    <dgm:pt modelId="{F3F3A91E-762B-40EB-81D7-5E3CC6A90B13}" type="sibTrans" cxnId="{F5E15FE6-7A6E-44C7-8BBB-365118D6435F}">
      <dgm:prSet/>
      <dgm:spPr/>
      <dgm:t>
        <a:bodyPr/>
        <a:lstStyle/>
        <a:p>
          <a:endParaRPr lang="cs-CZ"/>
        </a:p>
      </dgm:t>
    </dgm:pt>
    <dgm:pt modelId="{A42ED5FA-82E1-0E48-B12D-1C0A5649B3F1}" type="pres">
      <dgm:prSet presAssocID="{1874E6C3-4332-42F1-A96B-88CC948F2C1B}" presName="linear" presStyleCnt="0">
        <dgm:presLayoutVars>
          <dgm:animLvl val="lvl"/>
          <dgm:resizeHandles val="exact"/>
        </dgm:presLayoutVars>
      </dgm:prSet>
      <dgm:spPr/>
    </dgm:pt>
    <dgm:pt modelId="{1C18AB08-CB84-5F43-BF68-1FD00C21ADA7}" type="pres">
      <dgm:prSet presAssocID="{AA497653-6F63-45C4-A410-96021BAC51E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B80D7CE-A684-D840-AD29-8DA05D80F861}" type="pres">
      <dgm:prSet presAssocID="{AA497653-6F63-45C4-A410-96021BAC51EA}" presName="childText" presStyleLbl="revTx" presStyleIdx="0" presStyleCnt="2">
        <dgm:presLayoutVars>
          <dgm:bulletEnabled val="1"/>
        </dgm:presLayoutVars>
      </dgm:prSet>
      <dgm:spPr/>
    </dgm:pt>
    <dgm:pt modelId="{0778E3D7-9DD6-C64C-8E2E-A4127B29025C}" type="pres">
      <dgm:prSet presAssocID="{0963F5BD-EAA7-48BC-BE01-2B2635FEC9E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29E8BB6-B547-EE49-9CB8-C33CD99B72C3}" type="pres">
      <dgm:prSet presAssocID="{0963F5BD-EAA7-48BC-BE01-2B2635FEC9E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D8D428-46BC-4944-861B-44B0BA73FD64}" srcId="{1874E6C3-4332-42F1-A96B-88CC948F2C1B}" destId="{AA497653-6F63-45C4-A410-96021BAC51EA}" srcOrd="0" destOrd="0" parTransId="{315D0392-1F63-42F6-BC1E-BDC99E098C0C}" sibTransId="{4EC191B9-893A-45FE-BF8D-8A3B12766327}"/>
    <dgm:cxn modelId="{6A77CB2B-C326-4EC7-812D-9983AB26194D}" type="presOf" srcId="{2511526E-0644-402C-A5FA-EF7A235039DF}" destId="{5B80D7CE-A684-D840-AD29-8DA05D80F861}" srcOrd="0" destOrd="2" presId="urn:microsoft.com/office/officeart/2005/8/layout/vList2"/>
    <dgm:cxn modelId="{BC6C083B-B15D-482C-9483-054A47C4CACB}" type="presOf" srcId="{F514912E-E3FD-439B-8911-B3B886BA3AD0}" destId="{929E8BB6-B547-EE49-9CB8-C33CD99B72C3}" srcOrd="0" destOrd="1" presId="urn:microsoft.com/office/officeart/2005/8/layout/vList2"/>
    <dgm:cxn modelId="{62932742-4EAC-44A0-871D-D54B052D1F67}" srcId="{0963F5BD-EAA7-48BC-BE01-2B2635FEC9E2}" destId="{69633B25-EFF5-4CA6-AFE5-AA13B657B032}" srcOrd="0" destOrd="0" parTransId="{FE8690A8-BDC4-4E46-BE63-80CC1E77E66F}" sibTransId="{19758354-A5D1-413C-AC69-872E6DC066B3}"/>
    <dgm:cxn modelId="{B9D6CB62-A7FC-4838-8B6E-CEA9727EEFD9}" srcId="{0963F5BD-EAA7-48BC-BE01-2B2635FEC9E2}" destId="{F514912E-E3FD-439B-8911-B3B886BA3AD0}" srcOrd="1" destOrd="0" parTransId="{C61B78F3-021F-425B-8F50-03CE06A35C8E}" sibTransId="{816AF735-0E54-4BA6-9CD9-4794B56DD0EE}"/>
    <dgm:cxn modelId="{558B1E4C-A2AB-4CC9-89C5-C80AA5103C13}" type="presOf" srcId="{EF4AA1CA-637E-463D-8111-BED05D3EA97B}" destId="{5B80D7CE-A684-D840-AD29-8DA05D80F861}" srcOrd="0" destOrd="0" presId="urn:microsoft.com/office/officeart/2005/8/layout/vList2"/>
    <dgm:cxn modelId="{D48C4A70-363E-1E45-8AF6-CEA62C0AE721}" type="presOf" srcId="{AA497653-6F63-45C4-A410-96021BAC51EA}" destId="{1C18AB08-CB84-5F43-BF68-1FD00C21ADA7}" srcOrd="0" destOrd="0" presId="urn:microsoft.com/office/officeart/2005/8/layout/vList2"/>
    <dgm:cxn modelId="{0E039E76-4035-4EE4-910F-DBFCFE8BA634}" type="presOf" srcId="{64EF07D0-727C-40CB-8FFB-865774C0EE44}" destId="{929E8BB6-B547-EE49-9CB8-C33CD99B72C3}" srcOrd="0" destOrd="2" presId="urn:microsoft.com/office/officeart/2005/8/layout/vList2"/>
    <dgm:cxn modelId="{A3E12B82-C610-4194-9B67-2368ED967ED7}" srcId="{AA497653-6F63-45C4-A410-96021BAC51EA}" destId="{078467B3-AE13-4FED-8AA0-1F13D49CC21F}" srcOrd="1" destOrd="0" parTransId="{F4AD8F19-FA58-4278-8D91-85F6DB3B7DC4}" sibTransId="{36D72E2F-37AC-4735-B1B4-92FEDB40CDCE}"/>
    <dgm:cxn modelId="{9E0EC9A9-97C0-4FAA-B0E9-FF44F721EB6A}" type="presOf" srcId="{078467B3-AE13-4FED-8AA0-1F13D49CC21F}" destId="{5B80D7CE-A684-D840-AD29-8DA05D80F861}" srcOrd="0" destOrd="1" presId="urn:microsoft.com/office/officeart/2005/8/layout/vList2"/>
    <dgm:cxn modelId="{CD17C6AE-BF22-470D-A385-C74D45146507}" srcId="{0963F5BD-EAA7-48BC-BE01-2B2635FEC9E2}" destId="{64EF07D0-727C-40CB-8FFB-865774C0EE44}" srcOrd="2" destOrd="0" parTransId="{1C6F4738-523B-4AD2-90D6-1A26AFADC686}" sibTransId="{DAF2B526-3E5C-4726-A533-167B567E103C}"/>
    <dgm:cxn modelId="{58F642B3-7AF9-45C9-B706-E1E33DE99C0E}" srcId="{1874E6C3-4332-42F1-A96B-88CC948F2C1B}" destId="{0963F5BD-EAA7-48BC-BE01-2B2635FEC9E2}" srcOrd="1" destOrd="0" parTransId="{C347358C-1F65-41B4-9D00-99FA60D3B40F}" sibTransId="{9D3BF65A-4E77-41B3-96A0-6ED14609D5E3}"/>
    <dgm:cxn modelId="{AFADD4C5-5F55-444C-9D66-CEF84F845006}" type="presOf" srcId="{1874E6C3-4332-42F1-A96B-88CC948F2C1B}" destId="{A42ED5FA-82E1-0E48-B12D-1C0A5649B3F1}" srcOrd="0" destOrd="0" presId="urn:microsoft.com/office/officeart/2005/8/layout/vList2"/>
    <dgm:cxn modelId="{0148E5CF-CD87-42D2-BEB6-90F06443E88E}" srcId="{AA497653-6F63-45C4-A410-96021BAC51EA}" destId="{EF4AA1CA-637E-463D-8111-BED05D3EA97B}" srcOrd="0" destOrd="0" parTransId="{2929E5A1-AF56-4095-A0D8-250DEB36BC4E}" sibTransId="{6A8D60E8-5AD8-4053-8289-303167B9CCCD}"/>
    <dgm:cxn modelId="{312E93D2-884F-2E46-A7E5-E4EEE188E360}" type="presOf" srcId="{01D96820-C343-5046-9549-37B789C6A450}" destId="{5B80D7CE-A684-D840-AD29-8DA05D80F861}" srcOrd="0" destOrd="3" presId="urn:microsoft.com/office/officeart/2005/8/layout/vList2"/>
    <dgm:cxn modelId="{B3AD99D2-0D1A-0A4D-BB12-50F8C722EEDD}" type="presOf" srcId="{0963F5BD-EAA7-48BC-BE01-2B2635FEC9E2}" destId="{0778E3D7-9DD6-C64C-8E2E-A4127B29025C}" srcOrd="0" destOrd="0" presId="urn:microsoft.com/office/officeart/2005/8/layout/vList2"/>
    <dgm:cxn modelId="{B0BC55DA-3D97-7846-A287-761DCF1E093B}" type="presOf" srcId="{69633B25-EFF5-4CA6-AFE5-AA13B657B032}" destId="{929E8BB6-B547-EE49-9CB8-C33CD99B72C3}" srcOrd="0" destOrd="0" presId="urn:microsoft.com/office/officeart/2005/8/layout/vList2"/>
    <dgm:cxn modelId="{F5E15FE6-7A6E-44C7-8BBB-365118D6435F}" srcId="{AA497653-6F63-45C4-A410-96021BAC51EA}" destId="{2511526E-0644-402C-A5FA-EF7A235039DF}" srcOrd="2" destOrd="0" parTransId="{AE368235-3678-477F-B2D6-1D6054A853F8}" sibTransId="{F3F3A91E-762B-40EB-81D7-5E3CC6A90B13}"/>
    <dgm:cxn modelId="{F6F655F4-7FE2-4444-9A5A-5E26CEF3D01D}" srcId="{AA497653-6F63-45C4-A410-96021BAC51EA}" destId="{01D96820-C343-5046-9549-37B789C6A450}" srcOrd="3" destOrd="0" parTransId="{6A2D33B7-C94D-0F40-8E1B-77479F19F209}" sibTransId="{E746AB79-C771-064A-9977-0B01E567931A}"/>
    <dgm:cxn modelId="{25572B19-C4BE-974E-B7F3-6D00EF3A036B}" type="presParOf" srcId="{A42ED5FA-82E1-0E48-B12D-1C0A5649B3F1}" destId="{1C18AB08-CB84-5F43-BF68-1FD00C21ADA7}" srcOrd="0" destOrd="0" presId="urn:microsoft.com/office/officeart/2005/8/layout/vList2"/>
    <dgm:cxn modelId="{82CA9BD1-D397-204A-BF98-3CDE7ADC84FD}" type="presParOf" srcId="{A42ED5FA-82E1-0E48-B12D-1C0A5649B3F1}" destId="{5B80D7CE-A684-D840-AD29-8DA05D80F861}" srcOrd="1" destOrd="0" presId="urn:microsoft.com/office/officeart/2005/8/layout/vList2"/>
    <dgm:cxn modelId="{69475262-18C9-E641-B32B-F655D2134470}" type="presParOf" srcId="{A42ED5FA-82E1-0E48-B12D-1C0A5649B3F1}" destId="{0778E3D7-9DD6-C64C-8E2E-A4127B29025C}" srcOrd="2" destOrd="0" presId="urn:microsoft.com/office/officeart/2005/8/layout/vList2"/>
    <dgm:cxn modelId="{687F0860-DF29-C346-9AF7-A2BFFB1C89D9}" type="presParOf" srcId="{A42ED5FA-82E1-0E48-B12D-1C0A5649B3F1}" destId="{929E8BB6-B547-EE49-9CB8-C33CD99B72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8AB08-CB84-5F43-BF68-1FD00C21ADA7}">
      <dsp:nvSpPr>
        <dsp:cNvPr id="0" name=""/>
        <dsp:cNvSpPr/>
      </dsp:nvSpPr>
      <dsp:spPr>
        <a:xfrm>
          <a:off x="0" y="116199"/>
          <a:ext cx="5219700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Cíle:</a:t>
          </a:r>
          <a:endParaRPr lang="en-US" sz="2600" kern="1200" dirty="0"/>
        </a:p>
      </dsp:txBody>
      <dsp:txXfrm>
        <a:off x="29700" y="145899"/>
        <a:ext cx="5160300" cy="549000"/>
      </dsp:txXfrm>
    </dsp:sp>
    <dsp:sp modelId="{5B80D7CE-A684-D840-AD29-8DA05D80F861}">
      <dsp:nvSpPr>
        <dsp:cNvPr id="0" name=""/>
        <dsp:cNvSpPr/>
      </dsp:nvSpPr>
      <dsp:spPr>
        <a:xfrm>
          <a:off x="0" y="724599"/>
          <a:ext cx="5219700" cy="182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25" tIns="33020" rIns="184912" bIns="33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000" kern="1200" dirty="0"/>
            <a:t>zajistit a udržet čisté a průchodné dýchací cesty pacienta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000" kern="1200" dirty="0"/>
            <a:t>usnadnit ventilaci a snížit rizika infekce dýchacích cest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000" kern="1200" dirty="0"/>
            <a:t>získat sekret k diagnostickým účelům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724599"/>
        <a:ext cx="5219700" cy="1829880"/>
      </dsp:txXfrm>
    </dsp:sp>
    <dsp:sp modelId="{0778E3D7-9DD6-C64C-8E2E-A4127B29025C}">
      <dsp:nvSpPr>
        <dsp:cNvPr id="0" name=""/>
        <dsp:cNvSpPr/>
      </dsp:nvSpPr>
      <dsp:spPr>
        <a:xfrm>
          <a:off x="0" y="2554480"/>
          <a:ext cx="5219700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Indikace:</a:t>
          </a:r>
          <a:endParaRPr lang="en-US" sz="2600" kern="1200" dirty="0"/>
        </a:p>
      </dsp:txBody>
      <dsp:txXfrm>
        <a:off x="29700" y="2584180"/>
        <a:ext cx="5160300" cy="549000"/>
      </dsp:txXfrm>
    </dsp:sp>
    <dsp:sp modelId="{929E8BB6-B547-EE49-9CB8-C33CD99B72C3}">
      <dsp:nvSpPr>
        <dsp:cNvPr id="0" name=""/>
        <dsp:cNvSpPr/>
      </dsp:nvSpPr>
      <dsp:spPr>
        <a:xfrm>
          <a:off x="0" y="3162880"/>
          <a:ext cx="5219700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25" tIns="33020" rIns="184912" bIns="33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000" kern="1200" dirty="0"/>
            <a:t>u všech pacientů, u nichž dochází          k hromadění sekretů, a nejsou sami schopni tento sekret vykašlat</a:t>
          </a:r>
          <a:endParaRPr lang="en-US" sz="2000" kern="1200" dirty="0"/>
        </a:p>
      </dsp:txBody>
      <dsp:txXfrm>
        <a:off x="0" y="3162880"/>
        <a:ext cx="5219700" cy="861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5A65D-A960-AB45-AEA0-FF7A0D631CDE}">
      <dsp:nvSpPr>
        <dsp:cNvPr id="0" name=""/>
        <dsp:cNvSpPr/>
      </dsp:nvSpPr>
      <dsp:spPr>
        <a:xfrm>
          <a:off x="3150" y="4474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Laryngospasmus</a:t>
          </a:r>
          <a:endParaRPr lang="en-US" sz="1800" kern="1200" dirty="0"/>
        </a:p>
      </dsp:txBody>
      <dsp:txXfrm>
        <a:off x="3150" y="44745"/>
        <a:ext cx="2499278" cy="1499567"/>
      </dsp:txXfrm>
    </dsp:sp>
    <dsp:sp modelId="{4B70FCF5-6432-4943-9E50-C2145E9024CF}">
      <dsp:nvSpPr>
        <dsp:cNvPr id="0" name=""/>
        <dsp:cNvSpPr/>
      </dsp:nvSpPr>
      <dsp:spPr>
        <a:xfrm>
          <a:off x="2752357" y="4474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Nauzea, zvracení, aspirace</a:t>
          </a:r>
          <a:endParaRPr lang="en-US" sz="1800" kern="1200"/>
        </a:p>
      </dsp:txBody>
      <dsp:txXfrm>
        <a:off x="2752357" y="44745"/>
        <a:ext cx="2499278" cy="1499567"/>
      </dsp:txXfrm>
    </dsp:sp>
    <dsp:sp modelId="{B57836BD-7CF1-BE47-A540-D2C8BA204AEA}">
      <dsp:nvSpPr>
        <dsp:cNvPr id="0" name=""/>
        <dsp:cNvSpPr/>
      </dsp:nvSpPr>
      <dsp:spPr>
        <a:xfrm>
          <a:off x="5501563" y="4474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Poranění DC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– akutní a chronické – riziko vzniku granulací a </a:t>
          </a:r>
          <a:r>
            <a:rPr lang="cs-CZ" sz="1800" kern="1200" dirty="0" err="1"/>
            <a:t>postintubačních</a:t>
          </a:r>
          <a:r>
            <a:rPr lang="cs-CZ" sz="1800" kern="1200" dirty="0"/>
            <a:t> stenóz</a:t>
          </a:r>
          <a:endParaRPr lang="en-US" sz="1800" kern="1200" dirty="0"/>
        </a:p>
      </dsp:txBody>
      <dsp:txXfrm>
        <a:off x="5501563" y="44745"/>
        <a:ext cx="2499278" cy="1499567"/>
      </dsp:txXfrm>
    </dsp:sp>
    <dsp:sp modelId="{362261A5-0320-7C46-A1B6-8630E4506D35}">
      <dsp:nvSpPr>
        <dsp:cNvPr id="0" name=""/>
        <dsp:cNvSpPr/>
      </dsp:nvSpPr>
      <dsp:spPr>
        <a:xfrm>
          <a:off x="8250770" y="4474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Krvácení z DC</a:t>
          </a:r>
          <a:endParaRPr lang="en-US" sz="1800" kern="1200"/>
        </a:p>
      </dsp:txBody>
      <dsp:txXfrm>
        <a:off x="8250770" y="44745"/>
        <a:ext cx="2499278" cy="1499567"/>
      </dsp:txXfrm>
    </dsp:sp>
    <dsp:sp modelId="{5094E66E-7571-F243-B5EB-8E569020A16C}">
      <dsp:nvSpPr>
        <dsp:cNvPr id="0" name=""/>
        <dsp:cNvSpPr/>
      </dsp:nvSpPr>
      <dsp:spPr>
        <a:xfrm>
          <a:off x="3150" y="1794240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Desaturace</a:t>
          </a:r>
          <a:endParaRPr lang="en-US" sz="1800" kern="1200" dirty="0"/>
        </a:p>
      </dsp:txBody>
      <dsp:txXfrm>
        <a:off x="3150" y="1794240"/>
        <a:ext cx="2499278" cy="1499567"/>
      </dsp:txXfrm>
    </dsp:sp>
    <dsp:sp modelId="{18AF64AC-4517-904D-8015-23CCA2A00DD5}">
      <dsp:nvSpPr>
        <dsp:cNvPr id="0" name=""/>
        <dsp:cNvSpPr/>
      </dsp:nvSpPr>
      <dsp:spPr>
        <a:xfrm>
          <a:off x="2752357" y="1794240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Dekanylace, extubace</a:t>
          </a:r>
          <a:endParaRPr lang="en-US" sz="1800" kern="1200"/>
        </a:p>
      </dsp:txBody>
      <dsp:txXfrm>
        <a:off x="2752357" y="1794240"/>
        <a:ext cx="2499278" cy="1499567"/>
      </dsp:txXfrm>
    </dsp:sp>
    <dsp:sp modelId="{E3BB69B8-88A1-3740-9AE1-596E5BDAD0C0}">
      <dsp:nvSpPr>
        <dsp:cNvPr id="0" name=""/>
        <dsp:cNvSpPr/>
      </dsp:nvSpPr>
      <dsp:spPr>
        <a:xfrm>
          <a:off x="5501563" y="1794240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Hypoxemie</a:t>
          </a:r>
          <a:endParaRPr lang="en-US" sz="1800" kern="1200"/>
        </a:p>
      </dsp:txBody>
      <dsp:txXfrm>
        <a:off x="5501563" y="1794240"/>
        <a:ext cx="2499278" cy="1499567"/>
      </dsp:txXfrm>
    </dsp:sp>
    <dsp:sp modelId="{19073282-8CBD-6E46-982F-D9B6C769400F}">
      <dsp:nvSpPr>
        <dsp:cNvPr id="0" name=""/>
        <dsp:cNvSpPr/>
      </dsp:nvSpPr>
      <dsp:spPr>
        <a:xfrm>
          <a:off x="8250770" y="1794240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Hypertenze</a:t>
          </a:r>
          <a:endParaRPr lang="en-US" sz="1800" kern="1200"/>
        </a:p>
      </dsp:txBody>
      <dsp:txXfrm>
        <a:off x="8250770" y="1794240"/>
        <a:ext cx="2499278" cy="1499567"/>
      </dsp:txXfrm>
    </dsp:sp>
    <dsp:sp modelId="{609EFFE4-4496-1144-81EF-0A61DFA64725}">
      <dsp:nvSpPr>
        <dsp:cNvPr id="0" name=""/>
        <dsp:cNvSpPr/>
      </dsp:nvSpPr>
      <dsp:spPr>
        <a:xfrm>
          <a:off x="1377753" y="354373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Zvýšení nitrolebního tlaku</a:t>
          </a:r>
          <a:endParaRPr lang="en-US" sz="1800" kern="1200"/>
        </a:p>
      </dsp:txBody>
      <dsp:txXfrm>
        <a:off x="1377753" y="3543735"/>
        <a:ext cx="2499278" cy="1499567"/>
      </dsp:txXfrm>
    </dsp:sp>
    <dsp:sp modelId="{51D7B88A-740E-1C44-954A-E615D16686AF}">
      <dsp:nvSpPr>
        <dsp:cNvPr id="0" name=""/>
        <dsp:cNvSpPr/>
      </dsp:nvSpPr>
      <dsp:spPr>
        <a:xfrm>
          <a:off x="4126960" y="354373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Vyvolání arytmií</a:t>
          </a:r>
          <a:endParaRPr lang="en-US" sz="1800" kern="1200"/>
        </a:p>
      </dsp:txBody>
      <dsp:txXfrm>
        <a:off x="4126960" y="3543735"/>
        <a:ext cx="2499278" cy="1499567"/>
      </dsp:txXfrm>
    </dsp:sp>
    <dsp:sp modelId="{0B82A3E0-A23C-2040-9160-8DE80972CEF0}">
      <dsp:nvSpPr>
        <dsp:cNvPr id="0" name=""/>
        <dsp:cNvSpPr/>
      </dsp:nvSpPr>
      <dsp:spPr>
        <a:xfrm>
          <a:off x="6876167" y="3543735"/>
          <a:ext cx="2499278" cy="1499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Infekce DC</a:t>
          </a:r>
          <a:endParaRPr lang="en-US" sz="1800" kern="1200" dirty="0"/>
        </a:p>
      </dsp:txBody>
      <dsp:txXfrm>
        <a:off x="6876167" y="3543735"/>
        <a:ext cx="2499278" cy="1499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8AB08-CB84-5F43-BF68-1FD00C21ADA7}">
      <dsp:nvSpPr>
        <dsp:cNvPr id="0" name=""/>
        <dsp:cNvSpPr/>
      </dsp:nvSpPr>
      <dsp:spPr>
        <a:xfrm>
          <a:off x="0" y="63999"/>
          <a:ext cx="1075213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/>
            <a:t>Cíle:</a:t>
          </a:r>
          <a:endParaRPr lang="en-US" sz="3000" kern="1200" dirty="0"/>
        </a:p>
      </dsp:txBody>
      <dsp:txXfrm>
        <a:off x="34269" y="98268"/>
        <a:ext cx="10683600" cy="633462"/>
      </dsp:txXfrm>
    </dsp:sp>
    <dsp:sp modelId="{5B80D7CE-A684-D840-AD29-8DA05D80F861}">
      <dsp:nvSpPr>
        <dsp:cNvPr id="0" name=""/>
        <dsp:cNvSpPr/>
      </dsp:nvSpPr>
      <dsp:spPr>
        <a:xfrm>
          <a:off x="0" y="765999"/>
          <a:ext cx="10752138" cy="149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38100" rIns="213360" bIns="38100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300" kern="1200" dirty="0" err="1"/>
            <a:t>hhhh</a:t>
          </a:r>
          <a:endParaRPr lang="en-US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300" kern="1200" dirty="0" err="1"/>
            <a:t>hhhh</a:t>
          </a:r>
          <a:endParaRPr lang="en-US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300" kern="1200" dirty="0" err="1"/>
            <a:t>hhhhh</a:t>
          </a:r>
          <a:endParaRPr lang="en-US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765999"/>
        <a:ext cx="10752138" cy="1490400"/>
      </dsp:txXfrm>
    </dsp:sp>
    <dsp:sp modelId="{0778E3D7-9DD6-C64C-8E2E-A4127B29025C}">
      <dsp:nvSpPr>
        <dsp:cNvPr id="0" name=""/>
        <dsp:cNvSpPr/>
      </dsp:nvSpPr>
      <dsp:spPr>
        <a:xfrm>
          <a:off x="0" y="2256400"/>
          <a:ext cx="1075213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/>
            <a:t>Indikace:</a:t>
          </a:r>
          <a:endParaRPr lang="en-US" sz="3000" kern="1200" dirty="0"/>
        </a:p>
      </dsp:txBody>
      <dsp:txXfrm>
        <a:off x="34269" y="2290669"/>
        <a:ext cx="10683600" cy="633462"/>
      </dsp:txXfrm>
    </dsp:sp>
    <dsp:sp modelId="{929E8BB6-B547-EE49-9CB8-C33CD99B72C3}">
      <dsp:nvSpPr>
        <dsp:cNvPr id="0" name=""/>
        <dsp:cNvSpPr/>
      </dsp:nvSpPr>
      <dsp:spPr>
        <a:xfrm>
          <a:off x="0" y="2958400"/>
          <a:ext cx="10752138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80" tIns="38100" rIns="213360" bIns="38100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300" kern="1200" dirty="0"/>
            <a:t>silné zahlenění</a:t>
          </a:r>
          <a:endParaRPr lang="en-US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300" kern="1200" dirty="0"/>
            <a:t>zaschlé krusty hlenu v dýchacích cestách</a:t>
          </a:r>
          <a:endParaRPr lang="en-US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0000DC"/>
            </a:buClr>
            <a:buFontTx/>
            <a:buChar char="‒"/>
          </a:pPr>
          <a:r>
            <a:rPr lang="cs-CZ" sz="2300" kern="1200" dirty="0"/>
            <a:t>aspirace žaludečního obsahu</a:t>
          </a:r>
          <a:endParaRPr lang="en-US" sz="2300" kern="1200" dirty="0"/>
        </a:p>
      </dsp:txBody>
      <dsp:txXfrm>
        <a:off x="0" y="2958400"/>
        <a:ext cx="10752138" cy="111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92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920" y="9430306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2350" y="0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339" y="4715153"/>
            <a:ext cx="542671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2350" y="9428583"/>
            <a:ext cx="293946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zcr.cz/wp-content/uploads/2020/05/vyhlaska_55_2011_ve_zneni_vyhl_259_2019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Odsávání z dýchacích cest pomocí uzavřeného odsávacího systému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92553C9-1B7F-4259-B704-6E4A4D11E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67654EE-58F3-450F-A499-2CE403C48D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zdravotnických věd</a:t>
            </a:r>
          </a:p>
          <a:p>
            <a:r>
              <a:rPr lang="cs-CZ" dirty="0"/>
              <a:t>Lékařská fakulta Masarykovy univerzity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5F1B03F-D4FF-4D8E-8FCE-F9B58DA3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Komplikace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AA29643-8052-5327-DFBA-0A9FDC2F8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508481"/>
              </p:ext>
            </p:extLst>
          </p:nvPr>
        </p:nvGraphicFramePr>
        <p:xfrm>
          <a:off x="720000" y="1466661"/>
          <a:ext cx="10753200" cy="508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171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4F7111F-DAC5-4D5E-B2E3-013C80CD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Tracheobronchiální laváž</a:t>
            </a:r>
          </a:p>
        </p:txBody>
      </p:sp>
      <p:graphicFrame>
        <p:nvGraphicFramePr>
          <p:cNvPr id="6" name="AutoShape 4">
            <a:extLst>
              <a:ext uri="{FF2B5EF4-FFF2-40B4-BE49-F238E27FC236}">
                <a16:creationId xmlns:a16="http://schemas.microsoft.com/office/drawing/2014/main" id="{1474E5EF-C169-4F1E-800D-126D85057D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215206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26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26DF5AF-614E-4A12-BBE6-E7D9B3BD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081449"/>
            <a:ext cx="11361600" cy="117158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cs-CZ" sz="2000" dirty="0"/>
              <a:t>Video připravili a zpracovali studenti 1. ročníku navazujícího magisterského studia na LF MU studijní program – Intenzivní péče v rámci předmětu </a:t>
            </a:r>
            <a:r>
              <a:rPr lang="cs-CZ" sz="2000" i="0" dirty="0">
                <a:effectLst/>
              </a:rPr>
              <a:t>Edukace v práci sestry v intenzivní péči – cvičení</a:t>
            </a:r>
            <a:br>
              <a:rPr lang="cs-CZ" sz="2000" i="0" dirty="0">
                <a:effectLst/>
              </a:rPr>
            </a:br>
            <a:r>
              <a:rPr lang="cs-CZ" sz="2000" b="0" dirty="0"/>
              <a:t>Bc. Hubáčková Vendula, Bc. Pokorná Andrea, Bc. </a:t>
            </a:r>
            <a:r>
              <a:rPr lang="cs-CZ" sz="2000" b="0" dirty="0" err="1"/>
              <a:t>Režňáková</a:t>
            </a:r>
            <a:r>
              <a:rPr lang="cs-CZ" sz="2000" b="0" dirty="0"/>
              <a:t> Kristýna, Bc. Slavkovská Mária, </a:t>
            </a:r>
            <a:br>
              <a:rPr lang="cs-CZ" sz="2000" b="0" dirty="0"/>
            </a:br>
            <a:r>
              <a:rPr lang="cs-CZ" sz="2000" b="0" dirty="0"/>
              <a:t>Bc. Vaculíková Magda</a:t>
            </a:r>
            <a:br>
              <a:rPr lang="en-US" sz="2000" dirty="0"/>
            </a:br>
            <a:endParaRPr lang="cs-CZ" sz="2000" dirty="0"/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682FDB00-F619-4EB0-84BD-3E221A926BCD}"/>
              </a:ext>
            </a:extLst>
          </p:cNvPr>
          <p:cNvSpPr txBox="1">
            <a:spLocks/>
          </p:cNvSpPr>
          <p:nvPr/>
        </p:nvSpPr>
        <p:spPr>
          <a:xfrm>
            <a:off x="398502" y="4582802"/>
            <a:ext cx="113616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kern="0" dirty="0"/>
              <a:t>Odborná konzultace</a:t>
            </a:r>
          </a:p>
          <a:p>
            <a:pPr>
              <a:lnSpc>
                <a:spcPct val="150000"/>
              </a:lnSpc>
            </a:pPr>
            <a:r>
              <a:rPr lang="cs-CZ" sz="2000" b="0" kern="0" dirty="0"/>
              <a:t>PhDr. Beharková Natália Ph.D., Mgr. </a:t>
            </a:r>
            <a:r>
              <a:rPr lang="cs-CZ" sz="2000" b="0" kern="0" dirty="0" err="1"/>
              <a:t>Mica</a:t>
            </a:r>
            <a:r>
              <a:rPr lang="cs-CZ" sz="2000" b="0" kern="0" dirty="0"/>
              <a:t> Patrik, </a:t>
            </a:r>
            <a:r>
              <a:rPr lang="cs-CZ" sz="2000" b="0" kern="0" dirty="0" err="1"/>
              <a:t>DiS</a:t>
            </a:r>
            <a:r>
              <a:rPr lang="cs-CZ" sz="2000" b="0" kern="0" dirty="0"/>
              <a:t>., Mgr. Pešáková Edita, </a:t>
            </a:r>
            <a:r>
              <a:rPr lang="cs-CZ" sz="2000" b="0" kern="0" dirty="0" err="1"/>
              <a:t>DiS</a:t>
            </a:r>
            <a:r>
              <a:rPr lang="cs-CZ" sz="2000" b="0" kern="0" dirty="0"/>
              <a:t>. 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77B34E41-F122-4196-B612-D1F60850DEA9}"/>
              </a:ext>
            </a:extLst>
          </p:cNvPr>
          <p:cNvSpPr txBox="1">
            <a:spLocks/>
          </p:cNvSpPr>
          <p:nvPr/>
        </p:nvSpPr>
        <p:spPr>
          <a:xfrm>
            <a:off x="415200" y="5686420"/>
            <a:ext cx="113616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kern="0" dirty="0"/>
              <a:t>Fotodokumentace</a:t>
            </a:r>
          </a:p>
          <a:p>
            <a:pPr>
              <a:lnSpc>
                <a:spcPct val="150000"/>
              </a:lnSpc>
            </a:pPr>
            <a:r>
              <a:rPr lang="cs-CZ" sz="2000" b="0" kern="0" dirty="0"/>
              <a:t>Archiv autorů videa a Mgr. </a:t>
            </a:r>
            <a:r>
              <a:rPr lang="cs-CZ" sz="2000" b="0" kern="0" dirty="0" err="1"/>
              <a:t>Mica</a:t>
            </a:r>
            <a:r>
              <a:rPr lang="cs-CZ" sz="2000" b="0" kern="0" dirty="0"/>
              <a:t> Patrik, </a:t>
            </a:r>
            <a:r>
              <a:rPr lang="cs-CZ" sz="2000" b="0" kern="0" dirty="0" err="1"/>
              <a:t>DiS</a:t>
            </a:r>
            <a:r>
              <a:rPr lang="cs-CZ" sz="2000" b="0" kern="0" dirty="0"/>
              <a:t>.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056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FF54798-3C11-4FE4-AFED-275978A3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0" dirty="0"/>
              <a:t>Ústav zdravotnických věd</a:t>
            </a:r>
            <a:br>
              <a:rPr lang="cs-CZ" sz="3200" b="0" dirty="0"/>
            </a:br>
            <a:r>
              <a:rPr lang="cs-CZ" sz="3200" b="0" dirty="0"/>
              <a:t>Lékařská fakulta</a:t>
            </a:r>
            <a:br>
              <a:rPr lang="cs-CZ" sz="3200" b="0" dirty="0"/>
            </a:br>
            <a:r>
              <a:rPr lang="cs-CZ" sz="3200" b="0" dirty="0"/>
              <a:t>Masarykova univerzita</a:t>
            </a:r>
            <a:br>
              <a:rPr lang="cs-CZ" sz="3200" b="0" dirty="0"/>
            </a:br>
            <a:endParaRPr lang="cs-CZ" sz="3200" b="0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DDF610C1-AB99-4B68-B90D-3B847038D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800724"/>
            <a:ext cx="11361600" cy="698497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12628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C9A68B66-16F9-4AB1-A106-F30A4C60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 dirty="0"/>
              <a:t>Cíle a indikace</a:t>
            </a:r>
            <a:endParaRPr lang="en-US" dirty="0"/>
          </a:p>
        </p:txBody>
      </p:sp>
      <p:graphicFrame>
        <p:nvGraphicFramePr>
          <p:cNvPr id="14" name="AutoShape 4">
            <a:extLst>
              <a:ext uri="{FF2B5EF4-FFF2-40B4-BE49-F238E27FC236}">
                <a16:creationId xmlns:a16="http://schemas.microsoft.com/office/drawing/2014/main" id="{5C254151-7334-2555-93D8-4888E7CF9232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3820210258"/>
              </p:ext>
            </p:extLst>
          </p:nvPr>
        </p:nvGraphicFramePr>
        <p:xfrm>
          <a:off x="720725" y="1701800"/>
          <a:ext cx="5219700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Zástupný obsah 10">
            <a:extLst>
              <a:ext uri="{FF2B5EF4-FFF2-40B4-BE49-F238E27FC236}">
                <a16:creationId xmlns:a16="http://schemas.microsoft.com/office/drawing/2014/main" id="{FC67CE7C-7976-BD41-9048-854DD8133686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7"/>
          <a:stretch/>
        </p:blipFill>
        <p:spPr>
          <a:xfrm rot="5400000">
            <a:off x="6450751" y="1189823"/>
            <a:ext cx="52197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45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0746E0E-F8EF-47F0-AE6E-C86C963C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 dirty="0"/>
              <a:t>Kompetence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ED6569-1BBF-412E-AD25-35A43937A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62130"/>
            <a:ext cx="10753200" cy="3269869"/>
          </a:xfrm>
        </p:spPr>
        <p:txBody>
          <a:bodyPr>
            <a:normAutofit/>
          </a:bodyPr>
          <a:lstStyle/>
          <a:p>
            <a:pPr marL="72000" indent="0" algn="just">
              <a:spcAft>
                <a:spcPts val="600"/>
              </a:spcAft>
              <a:buNone/>
            </a:pPr>
            <a:endParaRPr lang="sk-SK" dirty="0"/>
          </a:p>
          <a:p>
            <a:pPr marL="72000" indent="0" algn="just">
              <a:spcAft>
                <a:spcPts val="600"/>
              </a:spcAft>
              <a:buNone/>
            </a:pPr>
            <a:r>
              <a:rPr lang="sk-SK" dirty="0">
                <a:effectLst/>
              </a:rPr>
              <a:t>v </a:t>
            </a:r>
            <a:r>
              <a:rPr lang="sk-SK" dirty="0" err="1">
                <a:effectLst/>
              </a:rPr>
              <a:t>intenzivní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péči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může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odsávat</a:t>
            </a:r>
            <a:r>
              <a:rPr lang="sk-SK" dirty="0">
                <a:effectLst/>
              </a:rPr>
              <a:t> z </a:t>
            </a:r>
            <a:r>
              <a:rPr lang="sk-SK" dirty="0" err="1">
                <a:effectLst/>
              </a:rPr>
              <a:t>horních</a:t>
            </a:r>
            <a:r>
              <a:rPr lang="sk-SK" dirty="0">
                <a:effectLst/>
              </a:rPr>
              <a:t> a </a:t>
            </a:r>
            <a:r>
              <a:rPr lang="sk-SK" dirty="0" err="1">
                <a:effectLst/>
              </a:rPr>
              <a:t>dolních</a:t>
            </a:r>
            <a:r>
              <a:rPr lang="sk-SK" dirty="0">
                <a:effectLst/>
              </a:rPr>
              <a:t> </a:t>
            </a:r>
            <a:r>
              <a:rPr lang="sk-SK" dirty="0"/>
              <a:t>dýchacích </a:t>
            </a:r>
            <a:r>
              <a:rPr lang="sk-SK" dirty="0" err="1"/>
              <a:t>cest</a:t>
            </a:r>
            <a:r>
              <a:rPr lang="sk-SK" dirty="0"/>
              <a:t>:</a:t>
            </a:r>
          </a:p>
          <a:p>
            <a:pPr marL="72000" indent="0" algn="just">
              <a:spcAft>
                <a:spcPts val="600"/>
              </a:spcAft>
              <a:buNone/>
            </a:pPr>
            <a:endParaRPr lang="cs-CZ" dirty="0">
              <a:effectLst/>
            </a:endParaRPr>
          </a:p>
          <a:p>
            <a:pPr algn="just">
              <a:spcAft>
                <a:spcPts val="600"/>
              </a:spcAft>
            </a:pPr>
            <a:r>
              <a:rPr lang="cs-CZ" sz="2600" dirty="0"/>
              <a:t>Všeobecná sestra se specializací v intenzivní péči</a:t>
            </a:r>
          </a:p>
          <a:p>
            <a:pPr algn="just">
              <a:spcAft>
                <a:spcPts val="600"/>
              </a:spcAft>
            </a:pPr>
            <a:r>
              <a:rPr lang="cs-CZ" sz="2600" dirty="0">
                <a:effectLst/>
              </a:rPr>
              <a:t>Porodní asistentka se specializací v intenzivní péči</a:t>
            </a:r>
          </a:p>
          <a:p>
            <a:pPr algn="just">
              <a:spcAft>
                <a:spcPts val="600"/>
              </a:spcAft>
            </a:pPr>
            <a:r>
              <a:rPr lang="cs-CZ" sz="2600" dirty="0"/>
              <a:t>Zdravotnický záchranář pro urgentní medicínu</a:t>
            </a:r>
            <a:endParaRPr lang="cs-CZ" sz="26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1E10B-BDA7-A541-B3C6-B8C63CE99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3" t="11097" r="33416" b="14399"/>
          <a:stretch/>
        </p:blipFill>
        <p:spPr>
          <a:xfrm>
            <a:off x="9488032" y="4201581"/>
            <a:ext cx="2290528" cy="2477129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F05746-966A-4C58-BA30-E935362B3FC1}"/>
              </a:ext>
            </a:extLst>
          </p:cNvPr>
          <p:cNvPicPr/>
          <p:nvPr/>
        </p:nvPicPr>
        <p:blipFill rotWithShape="1">
          <a:blip r:embed="rId3"/>
          <a:srcRect l="17465" t="20575" r="67927" b="53147"/>
          <a:stretch/>
        </p:blipFill>
        <p:spPr bwMode="auto">
          <a:xfrm>
            <a:off x="6844420" y="142875"/>
            <a:ext cx="5214230" cy="2419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61B9B57-C265-44EF-8DC5-05C4DCAA75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Zdroj: Vyhláška č. 55/2011 Sb. O činnostech zdravotnických pracovníků a jiných odborných pracovníků, MZ ČR </a:t>
            </a:r>
          </a:p>
          <a:p>
            <a:pPr marL="442913"/>
            <a:r>
              <a:rPr lang="pl-PL" dirty="0">
                <a:hlinkClick r:id="rId4"/>
              </a:rPr>
              <a:t>https://www.mzcr.cz/wp-content/uploads/2020/05/vyhlaska_55_2011_ve_zneni_vyhl_259_2019.pdf</a:t>
            </a:r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41287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E4FED9-EB97-41A2-9D1E-7A3C2DD4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 dirty="0"/>
              <a:t>Osobní ochranné pracovní prostředky (OOPP)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8D5AB4-9F48-4AF5-B355-E2B48DECA76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rukavice</a:t>
            </a:r>
          </a:p>
          <a:p>
            <a:r>
              <a:rPr lang="cs-CZ" dirty="0"/>
              <a:t>zástěra</a:t>
            </a:r>
          </a:p>
          <a:p>
            <a:r>
              <a:rPr lang="cs-CZ" dirty="0"/>
              <a:t>ústenka</a:t>
            </a:r>
          </a:p>
          <a:p>
            <a:r>
              <a:rPr lang="cs-CZ" dirty="0"/>
              <a:t>brýle/štít</a:t>
            </a:r>
          </a:p>
          <a:p>
            <a:endParaRPr lang="cs-CZ" dirty="0"/>
          </a:p>
          <a:p>
            <a:r>
              <a:rPr lang="cs-CZ" dirty="0"/>
              <a:t>dezinfekční přípravek na ruce 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93F9C96E-6326-4B48-8E4B-AFAFF8F42EE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/>
          <a:stretch/>
        </p:blipFill>
        <p:spPr>
          <a:xfrm>
            <a:off x="6251575" y="1814512"/>
            <a:ext cx="5219700" cy="391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274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516AB6-2F75-4F9A-A399-6FC9E23B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Pomůcky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10EABE5-8FCC-418C-91C2-EBA31BAC933C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/>
          <a:srcRect l="16865" t="4054" r="27493" b="31238"/>
          <a:stretch/>
        </p:blipFill>
        <p:spPr>
          <a:xfrm>
            <a:off x="451273" y="1668311"/>
            <a:ext cx="5342945" cy="4660062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971211-35E4-4434-87B1-CBC599D58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3" r="3622"/>
          <a:stretch/>
        </p:blipFill>
        <p:spPr>
          <a:xfrm>
            <a:off x="6376762" y="1171576"/>
            <a:ext cx="5003446" cy="4468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901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44F4058-9D98-4696-9F3A-25A83982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 dirty="0" err="1"/>
              <a:t>Trach</a:t>
            </a:r>
            <a:r>
              <a:rPr lang="cs-CZ" dirty="0"/>
              <a:t>-care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7DB8EDF-3081-43EB-9F5D-8004AE785C8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5083271" cy="4139998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2200" dirty="0">
                <a:ea typeface="Times New Roman" panose="02020603050405020304" pitchFamily="18" charset="0"/>
              </a:rPr>
              <a:t>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ložení: </a:t>
            </a:r>
          </a:p>
          <a:p>
            <a:pPr algn="just">
              <a:lnSpc>
                <a:spcPct val="100000"/>
              </a:lnSpc>
            </a:pPr>
            <a:r>
              <a:rPr lang="cs-CZ" sz="2200" dirty="0">
                <a:effectLst/>
                <a:ea typeface="Times New Roman" panose="02020603050405020304" pitchFamily="18" charset="0"/>
              </a:rPr>
              <a:t>odsávací katetr uzavřen do sterilního obalu, </a:t>
            </a:r>
          </a:p>
          <a:p>
            <a:pPr algn="just">
              <a:lnSpc>
                <a:spcPct val="100000"/>
              </a:lnSpc>
            </a:pPr>
            <a:r>
              <a:rPr lang="cs-CZ" sz="2200" dirty="0">
                <a:effectLst/>
                <a:ea typeface="Times New Roman" panose="02020603050405020304" pitchFamily="18" charset="0"/>
              </a:rPr>
              <a:t>připojení k tracheostomické kanyle, přerušovač odsávání, </a:t>
            </a:r>
          </a:p>
          <a:p>
            <a:pPr algn="just">
              <a:lnSpc>
                <a:spcPct val="100000"/>
              </a:lnSpc>
            </a:pPr>
            <a:r>
              <a:rPr lang="cs-CZ" sz="2200" dirty="0">
                <a:effectLst/>
                <a:ea typeface="Times New Roman" panose="02020603050405020304" pitchFamily="18" charset="0"/>
              </a:rPr>
              <a:t>boční vstup pro laváž dýchacích cest</a:t>
            </a:r>
          </a:p>
          <a:p>
            <a:pPr>
              <a:lnSpc>
                <a:spcPct val="100000"/>
              </a:lnSpc>
            </a:pPr>
            <a:endParaRPr lang="cs-CZ" sz="2200" dirty="0">
              <a:effectLst/>
              <a:ea typeface="Times New Roman" panose="02020603050405020304" pitchFamily="18" charset="0"/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sk-SK" sz="2200" dirty="0">
                <a:ea typeface="Times New Roman" panose="02020603050405020304" pitchFamily="18" charset="0"/>
              </a:rPr>
              <a:t>Dva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typy:</a:t>
            </a:r>
          </a:p>
          <a:p>
            <a:pPr marL="442913" indent="-352425">
              <a:lnSpc>
                <a:spcPct val="100000"/>
              </a:lnSpc>
              <a:buFont typeface="+mj-lt"/>
              <a:buAutoNum type="arabicPeriod"/>
            </a:pPr>
            <a:r>
              <a:rPr lang="sk-SK" sz="2200" dirty="0">
                <a:ea typeface="Times New Roman" panose="02020603050405020304" pitchFamily="18" charset="0"/>
              </a:rPr>
              <a:t>O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dsávaní </a:t>
            </a:r>
            <a:r>
              <a:rPr lang="sk-SK" sz="2200" dirty="0" err="1">
                <a:effectLst/>
                <a:ea typeface="Times New Roman" panose="02020603050405020304" pitchFamily="18" charset="0"/>
              </a:rPr>
              <a:t>ze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2200" dirty="0" err="1">
                <a:effectLst/>
                <a:ea typeface="Times New Roman" panose="02020603050405020304" pitchFamily="18" charset="0"/>
              </a:rPr>
              <a:t>subglotického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2200" dirty="0" err="1">
                <a:effectLst/>
                <a:ea typeface="Times New Roman" panose="02020603050405020304" pitchFamily="18" charset="0"/>
              </a:rPr>
              <a:t>prostoru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s </a:t>
            </a:r>
            <a:r>
              <a:rPr lang="sk-SK" sz="2200" dirty="0" err="1">
                <a:effectLst/>
                <a:ea typeface="Times New Roman" panose="02020603050405020304" pitchFamily="18" charset="0"/>
              </a:rPr>
              <a:t>délkou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45-55 cm (pro ETK)</a:t>
            </a:r>
            <a:endParaRPr lang="cs-CZ" sz="2200" dirty="0">
              <a:ea typeface="Times New Roman" panose="02020603050405020304" pitchFamily="18" charset="0"/>
            </a:endParaRPr>
          </a:p>
          <a:p>
            <a:pPr marL="442913" indent="-352425">
              <a:lnSpc>
                <a:spcPct val="100000"/>
              </a:lnSpc>
              <a:buFont typeface="+mj-lt"/>
              <a:buAutoNum type="arabicPeriod"/>
            </a:pPr>
            <a:r>
              <a:rPr lang="sk-SK" sz="2200" dirty="0" err="1">
                <a:ea typeface="Times New Roman" panose="02020603050405020304" pitchFamily="18" charset="0"/>
              </a:rPr>
              <a:t>O</a:t>
            </a:r>
            <a:r>
              <a:rPr lang="sk-SK" sz="2200" dirty="0" err="1">
                <a:effectLst/>
                <a:ea typeface="Times New Roman" panose="02020603050405020304" pitchFamily="18" charset="0"/>
              </a:rPr>
              <a:t>dsávání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z DDC s </a:t>
            </a:r>
            <a:r>
              <a:rPr lang="sk-SK" sz="2200" dirty="0" err="1">
                <a:effectLst/>
                <a:ea typeface="Times New Roman" panose="02020603050405020304" pitchFamily="18" charset="0"/>
              </a:rPr>
              <a:t>délkou</a:t>
            </a:r>
            <a:r>
              <a:rPr lang="sk-SK" sz="2200" dirty="0">
                <a:effectLst/>
                <a:ea typeface="Times New Roman" panose="02020603050405020304" pitchFamily="18" charset="0"/>
              </a:rPr>
              <a:t> 30 cm </a:t>
            </a:r>
            <a:endParaRPr lang="sk-SK" sz="2200" dirty="0">
              <a:ea typeface="Times New Roman" panose="02020603050405020304" pitchFamily="18" charset="0"/>
            </a:endParaRPr>
          </a:p>
          <a:p>
            <a:pPr marL="442913" indent="0">
              <a:lnSpc>
                <a:spcPct val="100000"/>
              </a:lnSpc>
              <a:buNone/>
            </a:pPr>
            <a:r>
              <a:rPr lang="sk-SK" sz="2200" dirty="0">
                <a:effectLst/>
                <a:ea typeface="Times New Roman" panose="02020603050405020304" pitchFamily="18" charset="0"/>
              </a:rPr>
              <a:t>(pro TRACHEOSTOMII)</a:t>
            </a:r>
            <a:endParaRPr lang="cs-CZ" sz="2200" dirty="0">
              <a:effectLst/>
              <a:ea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2E31BD8-6763-4122-9B18-B21536559515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/>
          <a:srcRect t="4055"/>
          <a:stretch/>
        </p:blipFill>
        <p:spPr>
          <a:xfrm>
            <a:off x="6020443" y="1312752"/>
            <a:ext cx="5939184" cy="4273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243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C67C5A9-F13C-491A-9707-3CF31C7A2A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k-SK" b="1" dirty="0"/>
              <a:t>Výhody</a:t>
            </a:r>
            <a:r>
              <a:rPr lang="sk-SK" dirty="0"/>
              <a:t>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FB639FC-6D92-4314-B9D9-F34FCBE3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4921"/>
            <a:ext cx="10753200" cy="451576"/>
          </a:xfrm>
        </p:spPr>
        <p:txBody>
          <a:bodyPr/>
          <a:lstStyle/>
          <a:p>
            <a:r>
              <a:rPr lang="cs-CZ" dirty="0" err="1"/>
              <a:t>Trach</a:t>
            </a:r>
            <a:r>
              <a:rPr lang="cs-CZ" dirty="0"/>
              <a:t>-care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7C88AF-E9EA-4C89-8784-6BB6AD149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sk-SK" b="1" dirty="0"/>
              <a:t>Nevýhody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6AE3EE-AD89-4897-BDA9-D44A8320300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4558170" cy="4139998"/>
          </a:xfrm>
        </p:spPr>
        <p:txBody>
          <a:bodyPr/>
          <a:lstStyle/>
          <a:p>
            <a:pPr lvl="0" algn="just"/>
            <a:r>
              <a:rPr lang="cs-CZ" sz="2000" noProof="0" dirty="0"/>
              <a:t>péče o dýchací cesty za sterilních podmínek</a:t>
            </a:r>
          </a:p>
          <a:p>
            <a:pPr lvl="0" algn="just"/>
            <a:r>
              <a:rPr lang="cs-CZ" sz="2000" dirty="0"/>
              <a:t>n</a:t>
            </a:r>
            <a:r>
              <a:rPr lang="cs-CZ" sz="2000" noProof="0" dirty="0" err="1"/>
              <a:t>epřerušení</a:t>
            </a:r>
            <a:r>
              <a:rPr lang="cs-CZ" sz="2000" noProof="0" dirty="0"/>
              <a:t> ventilační podpory – snazší udržení oxygenace, PEEP a méně častý výskyt arytmií a hypoxií</a:t>
            </a:r>
          </a:p>
          <a:p>
            <a:pPr lvl="0" algn="just"/>
            <a:r>
              <a:rPr lang="cs-CZ" sz="2000" noProof="0" dirty="0"/>
              <a:t>snazší provedení</a:t>
            </a:r>
          </a:p>
          <a:p>
            <a:pPr lvl="0" algn="just"/>
            <a:r>
              <a:rPr lang="cs-CZ" sz="2000" dirty="0"/>
              <a:t>o</a:t>
            </a:r>
            <a:r>
              <a:rPr lang="cs-CZ" sz="2000" noProof="0" dirty="0" err="1"/>
              <a:t>chrana</a:t>
            </a:r>
            <a:r>
              <a:rPr lang="cs-CZ" sz="2000" noProof="0" dirty="0"/>
              <a:t> personálu</a:t>
            </a:r>
          </a:p>
          <a:p>
            <a:pPr lvl="0"/>
            <a:r>
              <a:rPr lang="cs-CZ" sz="2000" dirty="0"/>
              <a:t>s</a:t>
            </a:r>
            <a:r>
              <a:rPr lang="cs-CZ" sz="2000" noProof="0" dirty="0"/>
              <a:t>nížení rizika přenosu infekce</a:t>
            </a:r>
            <a:endParaRPr lang="cs-CZ" sz="2000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098C600-2633-47B7-AE5E-738A8DC4EFA2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4830162" cy="4139998"/>
          </a:xfrm>
        </p:spPr>
        <p:txBody>
          <a:bodyPr/>
          <a:lstStyle/>
          <a:p>
            <a:pPr lvl="0" algn="just"/>
            <a:r>
              <a:rPr lang="sk-SK" sz="2000" dirty="0"/>
              <a:t>vyšší finanční náklady</a:t>
            </a:r>
            <a:endParaRPr lang="en-US" sz="2000" dirty="0"/>
          </a:p>
          <a:p>
            <a:pPr lvl="0" algn="just"/>
            <a:r>
              <a:rPr lang="sk-SK" sz="2000" dirty="0" err="1"/>
              <a:t>při</a:t>
            </a:r>
            <a:r>
              <a:rPr lang="sk-SK" sz="2000" dirty="0"/>
              <a:t> opakovanom používaní </a:t>
            </a:r>
            <a:r>
              <a:rPr lang="sk-SK" sz="2000" dirty="0" err="1"/>
              <a:t>odsávacího</a:t>
            </a:r>
            <a:r>
              <a:rPr lang="sk-SK" sz="2000" dirty="0"/>
              <a:t> katétru </a:t>
            </a:r>
            <a:r>
              <a:rPr lang="sk-SK" sz="2000" dirty="0" err="1"/>
              <a:t>se</a:t>
            </a:r>
            <a:r>
              <a:rPr lang="sk-SK" sz="2000" dirty="0"/>
              <a:t> </a:t>
            </a:r>
            <a:r>
              <a:rPr lang="sk-SK" sz="2000" dirty="0" err="1"/>
              <a:t>nesnižuje</a:t>
            </a:r>
            <a:r>
              <a:rPr lang="sk-SK" sz="2000" dirty="0"/>
              <a:t> výskyt VAP</a:t>
            </a:r>
            <a:endParaRPr lang="en-US" sz="2000" dirty="0"/>
          </a:p>
          <a:p>
            <a:pPr lvl="0" algn="just"/>
            <a:r>
              <a:rPr lang="sk-SK" sz="2000" dirty="0" err="1"/>
              <a:t>odsátí</a:t>
            </a:r>
            <a:r>
              <a:rPr lang="sk-SK" sz="2000" dirty="0"/>
              <a:t> je </a:t>
            </a:r>
            <a:r>
              <a:rPr lang="sk-SK" sz="2000" dirty="0" err="1"/>
              <a:t>méně</a:t>
            </a:r>
            <a:r>
              <a:rPr lang="sk-SK" sz="2000" dirty="0"/>
              <a:t> kvalitný – </a:t>
            </a:r>
            <a:r>
              <a:rPr lang="sk-SK" sz="2000" dirty="0" err="1"/>
              <a:t>nelze</a:t>
            </a:r>
            <a:r>
              <a:rPr lang="sk-SK" sz="2000" dirty="0"/>
              <a:t> </a:t>
            </a:r>
            <a:r>
              <a:rPr lang="sk-SK" sz="2000" dirty="0" err="1"/>
              <a:t>zvolit</a:t>
            </a:r>
            <a:r>
              <a:rPr lang="sk-SK" sz="2000" dirty="0"/>
              <a:t> </a:t>
            </a:r>
            <a:r>
              <a:rPr lang="sk-SK" sz="2000" dirty="0" err="1"/>
              <a:t>tloušťku</a:t>
            </a:r>
            <a:r>
              <a:rPr lang="sk-SK" sz="2000" dirty="0"/>
              <a:t> odsávací </a:t>
            </a:r>
            <a:r>
              <a:rPr lang="sk-SK" sz="2000" dirty="0" err="1"/>
              <a:t>cévky</a:t>
            </a:r>
            <a:r>
              <a:rPr lang="sk-SK" sz="2000" dirty="0"/>
              <a:t>, </a:t>
            </a:r>
            <a:r>
              <a:rPr lang="sk-SK" sz="2000" dirty="0" err="1"/>
              <a:t>obtížnější</a:t>
            </a:r>
            <a:r>
              <a:rPr lang="sk-SK" sz="2000" dirty="0"/>
              <a:t> </a:t>
            </a:r>
            <a:r>
              <a:rPr lang="sk-SK" sz="2000" dirty="0" err="1"/>
              <a:t>manipulace</a:t>
            </a:r>
            <a:endParaRPr lang="en-US" sz="2000" dirty="0"/>
          </a:p>
          <a:p>
            <a:pPr lvl="0" algn="just"/>
            <a:r>
              <a:rPr lang="sk-SK" sz="2000" dirty="0"/>
              <a:t>vyšší riziko poranení sliznice</a:t>
            </a:r>
            <a:endParaRPr lang="en-US" sz="2000" dirty="0"/>
          </a:p>
          <a:p>
            <a:pPr lvl="0" algn="just"/>
            <a:r>
              <a:rPr lang="sk-SK" sz="2000" dirty="0"/>
              <a:t>technické problémy</a:t>
            </a:r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89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F1D948E-9407-4478-BF37-D02ECC67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Postup</a:t>
            </a:r>
          </a:p>
        </p:txBody>
      </p:sp>
      <p:pic>
        <p:nvPicPr>
          <p:cNvPr id="9" name="Zástupný obsah 8" descr="Obsah obrázku osoba&#10;&#10;Popis byl vytvořen automaticky">
            <a:extLst>
              <a:ext uri="{FF2B5EF4-FFF2-40B4-BE49-F238E27FC236}">
                <a16:creationId xmlns:a16="http://schemas.microsoft.com/office/drawing/2014/main" id="{A55B9D80-A500-49A7-9141-E59A676FB05B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8"/>
          <a:stretch/>
        </p:blipFill>
        <p:spPr>
          <a:xfrm>
            <a:off x="1036871" y="1711143"/>
            <a:ext cx="4476689" cy="4139998"/>
          </a:xfrm>
          <a:noFill/>
        </p:spPr>
      </p:pic>
      <p:pic>
        <p:nvPicPr>
          <p:cNvPr id="7" name="Zástupný obsah 6" descr="Obsah obrázku osoba, zuby, zubní kartáček, nemocniční pokoj&#10;&#10;Popis byl vytvořen automaticky">
            <a:extLst>
              <a:ext uri="{FF2B5EF4-FFF2-40B4-BE49-F238E27FC236}">
                <a16:creationId xmlns:a16="http://schemas.microsoft.com/office/drawing/2014/main" id="{C4E6E84B-ED7E-42BE-9093-D5A3F581F56A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981" r="11818"/>
          <a:stretch/>
        </p:blipFill>
        <p:spPr>
          <a:xfrm>
            <a:off x="6224120" y="1711143"/>
            <a:ext cx="4649092" cy="4130360"/>
          </a:xfrm>
          <a:noFill/>
        </p:spPr>
      </p:pic>
    </p:spTree>
    <p:extLst>
      <p:ext uri="{BB962C8B-B14F-4D97-AF65-F5344CB8AC3E}">
        <p14:creationId xmlns:p14="http://schemas.microsoft.com/office/powerpoint/2010/main" val="889931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C89A2-8B80-414A-8C4F-6A0870BC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cs-CZ"/>
              <a:t>Monitorování</a:t>
            </a:r>
            <a:endParaRPr lang="cs-CZ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B5E7A96F-71C8-4811-A162-69BBFF451B19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cs-CZ" sz="2400" dirty="0"/>
              <a:t>sestra k</a:t>
            </a:r>
            <a:r>
              <a:rPr lang="cs-CZ" sz="2400" dirty="0">
                <a:effectLst/>
              </a:rPr>
              <a:t>ontinuálně sleduje stav pacienta</a:t>
            </a:r>
          </a:p>
          <a:p>
            <a:pPr marL="361950" lvl="1" indent="-271463">
              <a:spcAft>
                <a:spcPts val="600"/>
              </a:spcAft>
            </a:pPr>
            <a:r>
              <a:rPr lang="cs-CZ" sz="2400" dirty="0">
                <a:effectLst/>
              </a:rPr>
              <a:t>P</a:t>
            </a:r>
          </a:p>
          <a:p>
            <a:pPr marL="361950" lvl="1" indent="-271463">
              <a:spcAft>
                <a:spcPts val="600"/>
              </a:spcAft>
            </a:pPr>
            <a:r>
              <a:rPr lang="cs-CZ" sz="2400" dirty="0">
                <a:effectLst/>
              </a:rPr>
              <a:t>EKG</a:t>
            </a:r>
          </a:p>
          <a:p>
            <a:pPr marL="361950" lvl="1" indent="-271463">
              <a:spcAft>
                <a:spcPts val="600"/>
              </a:spcAft>
            </a:pPr>
            <a:r>
              <a:rPr lang="cs-CZ" sz="2400" dirty="0">
                <a:effectLst/>
              </a:rPr>
              <a:t>TK</a:t>
            </a:r>
          </a:p>
          <a:p>
            <a:pPr marL="361950" lvl="1" indent="-271463">
              <a:spcAft>
                <a:spcPts val="600"/>
              </a:spcAft>
            </a:pPr>
            <a:r>
              <a:rPr lang="cs-CZ" sz="2400" dirty="0">
                <a:effectLst/>
              </a:rPr>
              <a:t>SpO2</a:t>
            </a:r>
          </a:p>
          <a:p>
            <a:pPr marL="361950" lvl="1" indent="-271463">
              <a:spcAft>
                <a:spcPts val="600"/>
              </a:spcAft>
            </a:pPr>
            <a:r>
              <a:rPr lang="cs-CZ" sz="2400" dirty="0">
                <a:effectLst/>
              </a:rPr>
              <a:t>nonverbální projevy </a:t>
            </a:r>
            <a:endParaRPr lang="en-US" sz="2400" dirty="0"/>
          </a:p>
        </p:txBody>
      </p:sp>
      <p:pic>
        <p:nvPicPr>
          <p:cNvPr id="8" name="Zástupný obsah 7" descr="Obsah obrázku text, ukazatel skóre&#10;&#10;Popis byl vytvořen automaticky">
            <a:extLst>
              <a:ext uri="{FF2B5EF4-FFF2-40B4-BE49-F238E27FC236}">
                <a16:creationId xmlns:a16="http://schemas.microsoft.com/office/drawing/2014/main" id="{404A7FAC-55D8-491D-8E46-0D8CA8E5B99A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/>
          <a:stretch/>
        </p:blipFill>
        <p:spPr>
          <a:xfrm>
            <a:off x="5232903" y="719999"/>
            <a:ext cx="6582404" cy="5026149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9220015-B055-4242-BD74-7A919098EEA2}"/>
              </a:ext>
            </a:extLst>
          </p:cNvPr>
          <p:cNvSpPr/>
          <p:nvPr/>
        </p:nvSpPr>
        <p:spPr bwMode="auto">
          <a:xfrm>
            <a:off x="10161666" y="858964"/>
            <a:ext cx="781050" cy="45157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highlight>
                <a:srgbClr val="0000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387943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447</Words>
  <Application>Microsoft Office PowerPoint</Application>
  <PresentationFormat>Širokoúhlá obrazovka</PresentationFormat>
  <Paragraphs>90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Odsávání z dýchacích cest pomocí uzavřeného odsávacího systému</vt:lpstr>
      <vt:lpstr>Cíle a indikace</vt:lpstr>
      <vt:lpstr>Kompetence</vt:lpstr>
      <vt:lpstr>Osobní ochranné pracovní prostředky (OOPP)</vt:lpstr>
      <vt:lpstr>Pomůcky</vt:lpstr>
      <vt:lpstr>Trach-care</vt:lpstr>
      <vt:lpstr>Trach-care</vt:lpstr>
      <vt:lpstr>Postup</vt:lpstr>
      <vt:lpstr>Monitorování</vt:lpstr>
      <vt:lpstr>Komplikace</vt:lpstr>
      <vt:lpstr>Tracheobronchiální laváž</vt:lpstr>
      <vt:lpstr>Video připravili a zpracovali studenti 1. ročníku navazujícího magisterského studia na LF MU studijní program – Intenzivní péče v rámci předmětu Edukace v práci sestry v intenzivní péči – cvičení Bc. Hubáčková Vendula, Bc. Pokorná Andrea, Bc. Režňáková Kristýna, Bc. Slavkovská Mária,  Bc. Vaculíková Magda </vt:lpstr>
      <vt:lpstr>Ústav zdravotnických věd Lékařská fakulta Masarykova univerzita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Odsávání z dýchacích cest pomocí uzavřeného odsávacího systému</dc:title>
  <dc:creator>Mária Slavkovská</dc:creator>
  <cp:lastModifiedBy>Natália Beharková</cp:lastModifiedBy>
  <cp:revision>26</cp:revision>
  <cp:lastPrinted>2022-03-14T07:30:07Z</cp:lastPrinted>
  <dcterms:created xsi:type="dcterms:W3CDTF">2022-03-13T20:02:46Z</dcterms:created>
  <dcterms:modified xsi:type="dcterms:W3CDTF">2022-03-14T12:08:19Z</dcterms:modified>
</cp:coreProperties>
</file>