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1" r:id="rId3"/>
    <p:sldId id="280" r:id="rId4"/>
    <p:sldId id="271" r:id="rId5"/>
    <p:sldId id="267" r:id="rId6"/>
    <p:sldId id="266" r:id="rId7"/>
    <p:sldId id="261" r:id="rId8"/>
    <p:sldId id="257" r:id="rId9"/>
    <p:sldId id="285" r:id="rId10"/>
    <p:sldId id="272" r:id="rId11"/>
    <p:sldId id="273" r:id="rId12"/>
    <p:sldId id="274" r:id="rId13"/>
    <p:sldId id="275" r:id="rId14"/>
    <p:sldId id="278" r:id="rId15"/>
    <p:sldId id="277" r:id="rId16"/>
    <p:sldId id="270" r:id="rId17"/>
    <p:sldId id="279" r:id="rId18"/>
    <p:sldId id="262" r:id="rId19"/>
    <p:sldId id="263" r:id="rId20"/>
    <p:sldId id="283" r:id="rId21"/>
    <p:sldId id="284" r:id="rId22"/>
  </p:sldIdLst>
  <p:sldSz cx="12192000" cy="6858000"/>
  <p:notesSz cx="67833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5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3806" autoAdjust="0"/>
  </p:normalViewPr>
  <p:slideViewPr>
    <p:cSldViewPr snapToGrid="0">
      <p:cViewPr varScale="1">
        <p:scale>
          <a:sx n="121" d="100"/>
          <a:sy n="121" d="100"/>
        </p:scale>
        <p:origin x="108" y="22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4T12:43:12.792" idx="3">
    <p:pos x="1128" y="456"/>
    <p:text>heslovitě doplňte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4T12:28:02.108" idx="1">
    <p:pos x="10" y="10"/>
    <p:text>nedávala bych tyto solo fotky, jsou hezky viditelné i v té společné, platí i pro snímek 11-13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4T12:29:11.944" idx="2">
    <p:pos x="10" y="10"/>
    <p:text>tady mělo být zvýraznění asi někde jinde :-) níže u tlaku obturační manžety?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4T12:52:08.681" idx="5">
    <p:pos x="300" y="2592"/>
    <p:text>vypsat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74E6C3-4332-42F1-A96B-88CC948F2C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497653-6F63-45C4-A410-96021BAC51EA}">
      <dgm:prSet custT="1"/>
      <dgm:spPr/>
      <dgm:t>
        <a:bodyPr/>
        <a:lstStyle/>
        <a:p>
          <a:r>
            <a:rPr lang="cs-CZ" sz="2600" b="1" dirty="0"/>
            <a:t>Cíle</a:t>
          </a:r>
          <a:r>
            <a:rPr lang="cs-CZ" sz="2700" b="1" dirty="0"/>
            <a:t>:</a:t>
          </a:r>
          <a:endParaRPr lang="en-US" sz="2700" dirty="0"/>
        </a:p>
      </dgm:t>
    </dgm:pt>
    <dgm:pt modelId="{315D0392-1F63-42F6-BC1E-BDC99E098C0C}" type="parTrans" cxnId="{22D8D428-46BC-4944-861B-44B0BA73FD64}">
      <dgm:prSet/>
      <dgm:spPr/>
      <dgm:t>
        <a:bodyPr/>
        <a:lstStyle/>
        <a:p>
          <a:endParaRPr lang="en-US"/>
        </a:p>
      </dgm:t>
    </dgm:pt>
    <dgm:pt modelId="{4EC191B9-893A-45FE-BF8D-8A3B12766327}" type="sibTrans" cxnId="{22D8D428-46BC-4944-861B-44B0BA73FD64}">
      <dgm:prSet/>
      <dgm:spPr/>
      <dgm:t>
        <a:bodyPr/>
        <a:lstStyle/>
        <a:p>
          <a:endParaRPr lang="en-US"/>
        </a:p>
      </dgm:t>
    </dgm:pt>
    <dgm:pt modelId="{3F112A29-9EE3-4E91-A0AE-2C57EE5AEC2E}">
      <dgm:prSet/>
      <dgm:spPr/>
      <dgm:t>
        <a:bodyPr/>
        <a:lstStyle/>
        <a:p>
          <a:endParaRPr lang="en-US" sz="2400" dirty="0"/>
        </a:p>
      </dgm:t>
    </dgm:pt>
    <dgm:pt modelId="{4A41976F-7C3F-4920-8BEF-7E021E1A7908}" type="parTrans" cxnId="{EF3C24DC-E5E4-4442-A466-FFD7EA4327A7}">
      <dgm:prSet/>
      <dgm:spPr/>
      <dgm:t>
        <a:bodyPr/>
        <a:lstStyle/>
        <a:p>
          <a:endParaRPr lang="en-US"/>
        </a:p>
      </dgm:t>
    </dgm:pt>
    <dgm:pt modelId="{9C0CEBC7-CBEC-4271-B1B6-0D9EE43B2B0E}" type="sibTrans" cxnId="{EF3C24DC-E5E4-4442-A466-FFD7EA4327A7}">
      <dgm:prSet/>
      <dgm:spPr/>
      <dgm:t>
        <a:bodyPr/>
        <a:lstStyle/>
        <a:p>
          <a:endParaRPr lang="en-US"/>
        </a:p>
      </dgm:t>
    </dgm:pt>
    <dgm:pt modelId="{0963F5BD-EAA7-48BC-BE01-2B2635FEC9E2}">
      <dgm:prSet custT="1"/>
      <dgm:spPr/>
      <dgm:t>
        <a:bodyPr/>
        <a:lstStyle/>
        <a:p>
          <a:r>
            <a:rPr lang="cs-CZ" sz="2600" b="1" dirty="0"/>
            <a:t>Indikace:</a:t>
          </a:r>
          <a:endParaRPr lang="en-US" sz="2600" dirty="0"/>
        </a:p>
      </dgm:t>
    </dgm:pt>
    <dgm:pt modelId="{C347358C-1F65-41B4-9D00-99FA60D3B40F}" type="parTrans" cxnId="{58F642B3-7AF9-45C9-B706-E1E33DE99C0E}">
      <dgm:prSet/>
      <dgm:spPr/>
      <dgm:t>
        <a:bodyPr/>
        <a:lstStyle/>
        <a:p>
          <a:endParaRPr lang="en-US"/>
        </a:p>
      </dgm:t>
    </dgm:pt>
    <dgm:pt modelId="{9D3BF65A-4E77-41B3-96A0-6ED14609D5E3}" type="sibTrans" cxnId="{58F642B3-7AF9-45C9-B706-E1E33DE99C0E}">
      <dgm:prSet/>
      <dgm:spPr/>
      <dgm:t>
        <a:bodyPr/>
        <a:lstStyle/>
        <a:p>
          <a:endParaRPr lang="en-US"/>
        </a:p>
      </dgm:t>
    </dgm:pt>
    <dgm:pt modelId="{69633B25-EFF5-4CA6-AFE5-AA13B657B032}">
      <dgm:prSet custT="1"/>
      <dgm:spPr/>
      <dgm:t>
        <a:bodyPr/>
        <a:lstStyle/>
        <a:p>
          <a:pPr>
            <a:buClr>
              <a:srgbClr val="0000DC"/>
            </a:buClr>
            <a:buFontTx/>
            <a:buChar char="‒"/>
          </a:pPr>
          <a:r>
            <a:rPr lang="cs-CZ" sz="2100" dirty="0" err="1"/>
            <a:t>hhhhhhhhh</a:t>
          </a:r>
          <a:endParaRPr lang="en-US" sz="2100" dirty="0"/>
        </a:p>
      </dgm:t>
    </dgm:pt>
    <dgm:pt modelId="{FE8690A8-BDC4-4E46-BE63-80CC1E77E66F}" type="parTrans" cxnId="{62932742-4EAC-44A0-871D-D54B052D1F67}">
      <dgm:prSet/>
      <dgm:spPr/>
      <dgm:t>
        <a:bodyPr/>
        <a:lstStyle/>
        <a:p>
          <a:endParaRPr lang="en-US"/>
        </a:p>
      </dgm:t>
    </dgm:pt>
    <dgm:pt modelId="{19758354-A5D1-413C-AC69-872E6DC066B3}" type="sibTrans" cxnId="{62932742-4EAC-44A0-871D-D54B052D1F67}">
      <dgm:prSet/>
      <dgm:spPr/>
      <dgm:t>
        <a:bodyPr/>
        <a:lstStyle/>
        <a:p>
          <a:endParaRPr lang="en-US"/>
        </a:p>
      </dgm:t>
    </dgm:pt>
    <dgm:pt modelId="{01D96820-C343-5046-9549-37B789C6A450}">
      <dgm:prSet custT="1"/>
      <dgm:spPr/>
      <dgm:t>
        <a:bodyPr/>
        <a:lstStyle/>
        <a:p>
          <a:pPr>
            <a:buClr>
              <a:srgbClr val="0000DC"/>
            </a:buClr>
            <a:buFontTx/>
            <a:buChar char="‒"/>
          </a:pPr>
          <a:r>
            <a:rPr lang="cs-CZ" sz="2100" dirty="0" err="1"/>
            <a:t>hhhhhhhhhhh</a:t>
          </a:r>
          <a:endParaRPr lang="en-US" sz="2100" dirty="0"/>
        </a:p>
      </dgm:t>
    </dgm:pt>
    <dgm:pt modelId="{6A2D33B7-C94D-0F40-8E1B-77479F19F209}" type="parTrans" cxnId="{F6F655F4-7FE2-4444-9A5A-5E26CEF3D01D}">
      <dgm:prSet/>
      <dgm:spPr/>
      <dgm:t>
        <a:bodyPr/>
        <a:lstStyle/>
        <a:p>
          <a:endParaRPr lang="en-GB"/>
        </a:p>
      </dgm:t>
    </dgm:pt>
    <dgm:pt modelId="{E746AB79-C771-064A-9977-0B01E567931A}" type="sibTrans" cxnId="{F6F655F4-7FE2-4444-9A5A-5E26CEF3D01D}">
      <dgm:prSet/>
      <dgm:spPr/>
      <dgm:t>
        <a:bodyPr/>
        <a:lstStyle/>
        <a:p>
          <a:endParaRPr lang="en-GB"/>
        </a:p>
      </dgm:t>
    </dgm:pt>
    <dgm:pt modelId="{2A546B3D-000B-4A96-99D3-DFE8FC8689D4}">
      <dgm:prSet custT="1"/>
      <dgm:spPr/>
      <dgm:t>
        <a:bodyPr/>
        <a:lstStyle/>
        <a:p>
          <a:pPr>
            <a:buClr>
              <a:srgbClr val="0000DC"/>
            </a:buClr>
            <a:buFontTx/>
            <a:buChar char="‒"/>
          </a:pPr>
          <a:r>
            <a:rPr lang="cs-CZ" sz="2100" dirty="0" err="1"/>
            <a:t>hhhhhh</a:t>
          </a:r>
          <a:endParaRPr lang="en-US" sz="2100" dirty="0"/>
        </a:p>
      </dgm:t>
    </dgm:pt>
    <dgm:pt modelId="{DA7BE97A-4988-4BF7-A15C-AC6907FC5A0A}" type="parTrans" cxnId="{250D0046-5F20-4616-81C0-B1D302C2A630}">
      <dgm:prSet/>
      <dgm:spPr/>
      <dgm:t>
        <a:bodyPr/>
        <a:lstStyle/>
        <a:p>
          <a:endParaRPr lang="cs-CZ"/>
        </a:p>
      </dgm:t>
    </dgm:pt>
    <dgm:pt modelId="{8E8C51E0-679F-45E4-8A4D-971986C53B1A}" type="sibTrans" cxnId="{250D0046-5F20-4616-81C0-B1D302C2A630}">
      <dgm:prSet/>
      <dgm:spPr/>
      <dgm:t>
        <a:bodyPr/>
        <a:lstStyle/>
        <a:p>
          <a:endParaRPr lang="cs-CZ"/>
        </a:p>
      </dgm:t>
    </dgm:pt>
    <dgm:pt modelId="{4EAB2BBC-70D4-4434-8327-EC6118F79137}">
      <dgm:prSet custT="1"/>
      <dgm:spPr/>
      <dgm:t>
        <a:bodyPr/>
        <a:lstStyle/>
        <a:p>
          <a:pPr>
            <a:buClr>
              <a:srgbClr val="0000DC"/>
            </a:buClr>
            <a:buFontTx/>
            <a:buChar char="‒"/>
          </a:pPr>
          <a:r>
            <a:rPr lang="cs-CZ" sz="2100" dirty="0" err="1"/>
            <a:t>hhhhhhhhhhhh</a:t>
          </a:r>
          <a:endParaRPr lang="en-US" sz="2100" dirty="0"/>
        </a:p>
      </dgm:t>
    </dgm:pt>
    <dgm:pt modelId="{D34DA220-D85B-4EE4-8CB7-445EA7BDF7FA}" type="parTrans" cxnId="{29BF6DA3-9FDC-4BEB-94D7-E29A859F2B0E}">
      <dgm:prSet/>
      <dgm:spPr/>
      <dgm:t>
        <a:bodyPr/>
        <a:lstStyle/>
        <a:p>
          <a:endParaRPr lang="cs-CZ"/>
        </a:p>
      </dgm:t>
    </dgm:pt>
    <dgm:pt modelId="{912088FB-612D-49A0-B978-8DC87B27C39D}" type="sibTrans" cxnId="{29BF6DA3-9FDC-4BEB-94D7-E29A859F2B0E}">
      <dgm:prSet/>
      <dgm:spPr/>
      <dgm:t>
        <a:bodyPr/>
        <a:lstStyle/>
        <a:p>
          <a:endParaRPr lang="cs-CZ"/>
        </a:p>
      </dgm:t>
    </dgm:pt>
    <dgm:pt modelId="{45EBF482-1AB2-43FD-85D4-486A93BDC17F}">
      <dgm:prSet custT="1"/>
      <dgm:spPr/>
      <dgm:t>
        <a:bodyPr/>
        <a:lstStyle/>
        <a:p>
          <a:endParaRPr lang="en-US" sz="2100" dirty="0"/>
        </a:p>
      </dgm:t>
    </dgm:pt>
    <dgm:pt modelId="{E52363E5-D39A-47BC-9085-8FF1E3CF4603}" type="parTrans" cxnId="{B4AC8291-08E3-4723-B2DF-94B58AE74B4F}">
      <dgm:prSet/>
      <dgm:spPr/>
      <dgm:t>
        <a:bodyPr/>
        <a:lstStyle/>
        <a:p>
          <a:endParaRPr lang="cs-CZ"/>
        </a:p>
      </dgm:t>
    </dgm:pt>
    <dgm:pt modelId="{ED979753-83D9-43D1-B8E9-38D09A394C34}" type="sibTrans" cxnId="{B4AC8291-08E3-4723-B2DF-94B58AE74B4F}">
      <dgm:prSet/>
      <dgm:spPr/>
      <dgm:t>
        <a:bodyPr/>
        <a:lstStyle/>
        <a:p>
          <a:endParaRPr lang="cs-CZ"/>
        </a:p>
      </dgm:t>
    </dgm:pt>
    <dgm:pt modelId="{A42ED5FA-82E1-0E48-B12D-1C0A5649B3F1}" type="pres">
      <dgm:prSet presAssocID="{1874E6C3-4332-42F1-A96B-88CC948F2C1B}" presName="linear" presStyleCnt="0">
        <dgm:presLayoutVars>
          <dgm:animLvl val="lvl"/>
          <dgm:resizeHandles val="exact"/>
        </dgm:presLayoutVars>
      </dgm:prSet>
      <dgm:spPr/>
    </dgm:pt>
    <dgm:pt modelId="{1C18AB08-CB84-5F43-BF68-1FD00C21ADA7}" type="pres">
      <dgm:prSet presAssocID="{AA497653-6F63-45C4-A410-96021BAC51E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B80D7CE-A684-D840-AD29-8DA05D80F861}" type="pres">
      <dgm:prSet presAssocID="{AA497653-6F63-45C4-A410-96021BAC51EA}" presName="childText" presStyleLbl="revTx" presStyleIdx="0" presStyleCnt="2">
        <dgm:presLayoutVars>
          <dgm:bulletEnabled val="1"/>
        </dgm:presLayoutVars>
      </dgm:prSet>
      <dgm:spPr/>
    </dgm:pt>
    <dgm:pt modelId="{0778E3D7-9DD6-C64C-8E2E-A4127B29025C}" type="pres">
      <dgm:prSet presAssocID="{0963F5BD-EAA7-48BC-BE01-2B2635FEC9E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29E8BB6-B547-EE49-9CB8-C33CD99B72C3}" type="pres">
      <dgm:prSet presAssocID="{0963F5BD-EAA7-48BC-BE01-2B2635FEC9E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2D8D428-46BC-4944-861B-44B0BA73FD64}" srcId="{1874E6C3-4332-42F1-A96B-88CC948F2C1B}" destId="{AA497653-6F63-45C4-A410-96021BAC51EA}" srcOrd="0" destOrd="0" parTransId="{315D0392-1F63-42F6-BC1E-BDC99E098C0C}" sibTransId="{4EC191B9-893A-45FE-BF8D-8A3B12766327}"/>
    <dgm:cxn modelId="{62932742-4EAC-44A0-871D-D54B052D1F67}" srcId="{0963F5BD-EAA7-48BC-BE01-2B2635FEC9E2}" destId="{69633B25-EFF5-4CA6-AFE5-AA13B657B032}" srcOrd="0" destOrd="0" parTransId="{FE8690A8-BDC4-4E46-BE63-80CC1E77E66F}" sibTransId="{19758354-A5D1-413C-AC69-872E6DC066B3}"/>
    <dgm:cxn modelId="{250D0046-5F20-4616-81C0-B1D302C2A630}" srcId="{AA497653-6F63-45C4-A410-96021BAC51EA}" destId="{2A546B3D-000B-4A96-99D3-DFE8FC8689D4}" srcOrd="2" destOrd="0" parTransId="{DA7BE97A-4988-4BF7-A15C-AC6907FC5A0A}" sibTransId="{8E8C51E0-679F-45E4-8A4D-971986C53B1A}"/>
    <dgm:cxn modelId="{38672A4E-3DAE-42F7-A59C-644C48327677}" type="presOf" srcId="{2A546B3D-000B-4A96-99D3-DFE8FC8689D4}" destId="{5B80D7CE-A684-D840-AD29-8DA05D80F861}" srcOrd="0" destOrd="2" presId="urn:microsoft.com/office/officeart/2005/8/layout/vList2"/>
    <dgm:cxn modelId="{D48C4A70-363E-1E45-8AF6-CEA62C0AE721}" type="presOf" srcId="{AA497653-6F63-45C4-A410-96021BAC51EA}" destId="{1C18AB08-CB84-5F43-BF68-1FD00C21ADA7}" srcOrd="0" destOrd="0" presId="urn:microsoft.com/office/officeart/2005/8/layout/vList2"/>
    <dgm:cxn modelId="{B4AC8291-08E3-4723-B2DF-94B58AE74B4F}" srcId="{AA497653-6F63-45C4-A410-96021BAC51EA}" destId="{45EBF482-1AB2-43FD-85D4-486A93BDC17F}" srcOrd="4" destOrd="0" parTransId="{E52363E5-D39A-47BC-9085-8FF1E3CF4603}" sibTransId="{ED979753-83D9-43D1-B8E9-38D09A394C34}"/>
    <dgm:cxn modelId="{F6D5429D-5325-471E-8FE7-40DF52D79C3D}" type="presOf" srcId="{4EAB2BBC-70D4-4434-8327-EC6118F79137}" destId="{5B80D7CE-A684-D840-AD29-8DA05D80F861}" srcOrd="0" destOrd="3" presId="urn:microsoft.com/office/officeart/2005/8/layout/vList2"/>
    <dgm:cxn modelId="{29BF6DA3-9FDC-4BEB-94D7-E29A859F2B0E}" srcId="{AA497653-6F63-45C4-A410-96021BAC51EA}" destId="{4EAB2BBC-70D4-4434-8327-EC6118F79137}" srcOrd="3" destOrd="0" parTransId="{D34DA220-D85B-4EE4-8CB7-445EA7BDF7FA}" sibTransId="{912088FB-612D-49A0-B978-8DC87B27C39D}"/>
    <dgm:cxn modelId="{58F642B3-7AF9-45C9-B706-E1E33DE99C0E}" srcId="{1874E6C3-4332-42F1-A96B-88CC948F2C1B}" destId="{0963F5BD-EAA7-48BC-BE01-2B2635FEC9E2}" srcOrd="1" destOrd="0" parTransId="{C347358C-1F65-41B4-9D00-99FA60D3B40F}" sibTransId="{9D3BF65A-4E77-41B3-96A0-6ED14609D5E3}"/>
    <dgm:cxn modelId="{AFADD4C5-5F55-444C-9D66-CEF84F845006}" type="presOf" srcId="{1874E6C3-4332-42F1-A96B-88CC948F2C1B}" destId="{A42ED5FA-82E1-0E48-B12D-1C0A5649B3F1}" srcOrd="0" destOrd="0" presId="urn:microsoft.com/office/officeart/2005/8/layout/vList2"/>
    <dgm:cxn modelId="{312E93D2-884F-2E46-A7E5-E4EEE188E360}" type="presOf" srcId="{01D96820-C343-5046-9549-37B789C6A450}" destId="{5B80D7CE-A684-D840-AD29-8DA05D80F861}" srcOrd="0" destOrd="1" presId="urn:microsoft.com/office/officeart/2005/8/layout/vList2"/>
    <dgm:cxn modelId="{B3AD99D2-0D1A-0A4D-BB12-50F8C722EEDD}" type="presOf" srcId="{0963F5BD-EAA7-48BC-BE01-2B2635FEC9E2}" destId="{0778E3D7-9DD6-C64C-8E2E-A4127B29025C}" srcOrd="0" destOrd="0" presId="urn:microsoft.com/office/officeart/2005/8/layout/vList2"/>
    <dgm:cxn modelId="{B0BC55DA-3D97-7846-A287-761DCF1E093B}" type="presOf" srcId="{69633B25-EFF5-4CA6-AFE5-AA13B657B032}" destId="{929E8BB6-B547-EE49-9CB8-C33CD99B72C3}" srcOrd="0" destOrd="0" presId="urn:microsoft.com/office/officeart/2005/8/layout/vList2"/>
    <dgm:cxn modelId="{EF3C24DC-E5E4-4442-A466-FFD7EA4327A7}" srcId="{AA497653-6F63-45C4-A410-96021BAC51EA}" destId="{3F112A29-9EE3-4E91-A0AE-2C57EE5AEC2E}" srcOrd="0" destOrd="0" parTransId="{4A41976F-7C3F-4920-8BEF-7E021E1A7908}" sibTransId="{9C0CEBC7-CBEC-4271-B1B6-0D9EE43B2B0E}"/>
    <dgm:cxn modelId="{9FF00FEC-03BD-1D40-A3B4-2D409BCCA110}" type="presOf" srcId="{3F112A29-9EE3-4E91-A0AE-2C57EE5AEC2E}" destId="{5B80D7CE-A684-D840-AD29-8DA05D80F861}" srcOrd="0" destOrd="0" presId="urn:microsoft.com/office/officeart/2005/8/layout/vList2"/>
    <dgm:cxn modelId="{F6F655F4-7FE2-4444-9A5A-5E26CEF3D01D}" srcId="{AA497653-6F63-45C4-A410-96021BAC51EA}" destId="{01D96820-C343-5046-9549-37B789C6A450}" srcOrd="1" destOrd="0" parTransId="{6A2D33B7-C94D-0F40-8E1B-77479F19F209}" sibTransId="{E746AB79-C771-064A-9977-0B01E567931A}"/>
    <dgm:cxn modelId="{4AFFAEFA-6CC0-448A-87B4-36D098559CE5}" type="presOf" srcId="{45EBF482-1AB2-43FD-85D4-486A93BDC17F}" destId="{5B80D7CE-A684-D840-AD29-8DA05D80F861}" srcOrd="0" destOrd="4" presId="urn:microsoft.com/office/officeart/2005/8/layout/vList2"/>
    <dgm:cxn modelId="{25572B19-C4BE-974E-B7F3-6D00EF3A036B}" type="presParOf" srcId="{A42ED5FA-82E1-0E48-B12D-1C0A5649B3F1}" destId="{1C18AB08-CB84-5F43-BF68-1FD00C21ADA7}" srcOrd="0" destOrd="0" presId="urn:microsoft.com/office/officeart/2005/8/layout/vList2"/>
    <dgm:cxn modelId="{82CA9BD1-D397-204A-BF98-3CDE7ADC84FD}" type="presParOf" srcId="{A42ED5FA-82E1-0E48-B12D-1C0A5649B3F1}" destId="{5B80D7CE-A684-D840-AD29-8DA05D80F861}" srcOrd="1" destOrd="0" presId="urn:microsoft.com/office/officeart/2005/8/layout/vList2"/>
    <dgm:cxn modelId="{69475262-18C9-E641-B32B-F655D2134470}" type="presParOf" srcId="{A42ED5FA-82E1-0E48-B12D-1C0A5649B3F1}" destId="{0778E3D7-9DD6-C64C-8E2E-A4127B29025C}" srcOrd="2" destOrd="0" presId="urn:microsoft.com/office/officeart/2005/8/layout/vList2"/>
    <dgm:cxn modelId="{687F0860-DF29-C346-9AF7-A2BFFB1C89D9}" type="presParOf" srcId="{A42ED5FA-82E1-0E48-B12D-1C0A5649B3F1}" destId="{929E8BB6-B547-EE49-9CB8-C33CD99B72C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8AB08-CB84-5F43-BF68-1FD00C21ADA7}">
      <dsp:nvSpPr>
        <dsp:cNvPr id="0" name=""/>
        <dsp:cNvSpPr/>
      </dsp:nvSpPr>
      <dsp:spPr>
        <a:xfrm>
          <a:off x="0" y="16839"/>
          <a:ext cx="5219700" cy="82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Cíle</a:t>
          </a:r>
          <a:r>
            <a:rPr lang="cs-CZ" sz="2700" b="1" kern="1200" dirty="0"/>
            <a:t>:</a:t>
          </a:r>
          <a:endParaRPr lang="en-US" sz="2700" kern="1200" dirty="0"/>
        </a:p>
      </dsp:txBody>
      <dsp:txXfrm>
        <a:off x="40209" y="57048"/>
        <a:ext cx="5139282" cy="743262"/>
      </dsp:txXfrm>
    </dsp:sp>
    <dsp:sp modelId="{5B80D7CE-A684-D840-AD29-8DA05D80F861}">
      <dsp:nvSpPr>
        <dsp:cNvPr id="0" name=""/>
        <dsp:cNvSpPr/>
      </dsp:nvSpPr>
      <dsp:spPr>
        <a:xfrm>
          <a:off x="0" y="840519"/>
          <a:ext cx="5219700" cy="173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25" tIns="26670" rIns="149352" bIns="266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100" kern="1200" dirty="0" err="1"/>
            <a:t>hhhhhhhhhhh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100" kern="1200" dirty="0" err="1"/>
            <a:t>hhhhhh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100" kern="1200" dirty="0" err="1"/>
            <a:t>hhhhhhhhhhhh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840519"/>
        <a:ext cx="5219700" cy="1730520"/>
      </dsp:txXfrm>
    </dsp:sp>
    <dsp:sp modelId="{0778E3D7-9DD6-C64C-8E2E-A4127B29025C}">
      <dsp:nvSpPr>
        <dsp:cNvPr id="0" name=""/>
        <dsp:cNvSpPr/>
      </dsp:nvSpPr>
      <dsp:spPr>
        <a:xfrm>
          <a:off x="0" y="2571040"/>
          <a:ext cx="5219700" cy="82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Indikace:</a:t>
          </a:r>
          <a:endParaRPr lang="en-US" sz="2600" kern="1200" dirty="0"/>
        </a:p>
      </dsp:txBody>
      <dsp:txXfrm>
        <a:off x="40209" y="2611249"/>
        <a:ext cx="5139282" cy="743262"/>
      </dsp:txXfrm>
    </dsp:sp>
    <dsp:sp modelId="{929E8BB6-B547-EE49-9CB8-C33CD99B72C3}">
      <dsp:nvSpPr>
        <dsp:cNvPr id="0" name=""/>
        <dsp:cNvSpPr/>
      </dsp:nvSpPr>
      <dsp:spPr>
        <a:xfrm>
          <a:off x="0" y="3394720"/>
          <a:ext cx="5219700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25" tIns="26670" rIns="149352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100" kern="1200" dirty="0" err="1"/>
            <a:t>hhhhhhhhh</a:t>
          </a:r>
          <a:endParaRPr lang="en-US" sz="2100" kern="1200" dirty="0"/>
        </a:p>
      </dsp:txBody>
      <dsp:txXfrm>
        <a:off x="0" y="3394720"/>
        <a:ext cx="5219700" cy="728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920" y="0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920" y="9430306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2350" y="0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339" y="4715153"/>
            <a:ext cx="542671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2350" y="9428583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cr.cz/wp-content/uploads/2020/05/vyhlaska_55_2011_ve_zneni_vyhl_259_2019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Polohování </a:t>
            </a:r>
            <a:r>
              <a:rPr lang="cs-CZ" dirty="0" err="1"/>
              <a:t>orotracheální</a:t>
            </a:r>
            <a:r>
              <a:rPr lang="cs-CZ" dirty="0"/>
              <a:t> kanyly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15686F-A4F3-41D3-A0C3-554970D867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9341E-F13E-48AA-8499-227DA8DE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AC3ED9-24C2-44CC-9E87-A0C2F716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59001"/>
            <a:ext cx="10753200" cy="413999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fonendoskop</a:t>
            </a:r>
          </a:p>
          <a:p>
            <a:r>
              <a:rPr lang="cs-CZ" dirty="0"/>
              <a:t>manometr</a:t>
            </a:r>
          </a:p>
          <a:p>
            <a:r>
              <a:rPr lang="cs-CZ" dirty="0"/>
              <a:t>baterka</a:t>
            </a:r>
          </a:p>
          <a:p>
            <a:r>
              <a:rPr lang="cs-CZ" dirty="0"/>
              <a:t>ústní lopatka</a:t>
            </a:r>
          </a:p>
          <a:p>
            <a:r>
              <a:rPr lang="cs-CZ" dirty="0"/>
              <a:t>emitní miska</a:t>
            </a:r>
          </a:p>
          <a:p>
            <a:r>
              <a:rPr lang="cs-CZ" dirty="0"/>
              <a:t>nová fixace</a:t>
            </a:r>
          </a:p>
          <a:p>
            <a:r>
              <a:rPr lang="cs-CZ" dirty="0"/>
              <a:t>přípravek k odstranění stávající fixace či odmaštění kůže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A7DA1BB-AE56-412F-98B2-4329CCFEC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6935" r="3046" b="3384"/>
          <a:stretch/>
        </p:blipFill>
        <p:spPr>
          <a:xfrm rot="16200000">
            <a:off x="6633247" y="-267176"/>
            <a:ext cx="4421434" cy="568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9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15BF1502-2EAE-43F7-BA8A-97CE6E321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11" name="Obrázek 10" descr="Obsah obrázku interiér, patro, zelená, jídelní nádobí&#10;&#10;Popis byl vytvořen automaticky">
            <a:extLst>
              <a:ext uri="{FF2B5EF4-FFF2-40B4-BE49-F238E27FC236}">
                <a16:creationId xmlns:a16="http://schemas.microsoft.com/office/drawing/2014/main" id="{0401239B-3E44-4653-B4DE-25C3F62AD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8F9A62-D8AC-400D-A4E9-A87900CF0486}"/>
              </a:ext>
            </a:extLst>
          </p:cNvPr>
          <p:cNvSpPr txBox="1"/>
          <p:nvPr/>
        </p:nvSpPr>
        <p:spPr>
          <a:xfrm>
            <a:off x="485775" y="942975"/>
            <a:ext cx="4171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Materiál k odstranění stávající fixace či odmaštění kůže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E892F52-449D-415A-BCF7-D5C918774F55}"/>
              </a:ext>
            </a:extLst>
          </p:cNvPr>
          <p:cNvSpPr txBox="1"/>
          <p:nvPr/>
        </p:nvSpPr>
        <p:spPr>
          <a:xfrm>
            <a:off x="7277100" y="1666249"/>
            <a:ext cx="2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Emitní miska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663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C9C4301-0A34-4A99-AFE4-B5D6E0D0D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0963" cy="6881284"/>
          </a:xfrm>
        </p:spPr>
      </p:pic>
      <p:pic>
        <p:nvPicPr>
          <p:cNvPr id="7" name="Obrázek 6" descr="Obsah obrázku interiér, rukavice, regál, uspořádáno&#10;&#10;Popis byl vytvořen automaticky">
            <a:extLst>
              <a:ext uri="{FF2B5EF4-FFF2-40B4-BE49-F238E27FC236}">
                <a16:creationId xmlns:a16="http://schemas.microsoft.com/office/drawing/2014/main" id="{E83E473F-B494-41F7-B1EF-B9B13BD31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63" y="0"/>
            <a:ext cx="514350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B7B28D1-CD07-417C-92AF-BBA818480ED3}"/>
              </a:ext>
            </a:extLst>
          </p:cNvPr>
          <p:cNvSpPr txBox="1"/>
          <p:nvPr/>
        </p:nvSpPr>
        <p:spPr>
          <a:xfrm>
            <a:off x="1609725" y="1120348"/>
            <a:ext cx="3057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Ústní lopatka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123F1FB-89D0-47EB-B9F5-E433F1A0C1E6}"/>
              </a:ext>
            </a:extLst>
          </p:cNvPr>
          <p:cNvSpPr txBox="1"/>
          <p:nvPr/>
        </p:nvSpPr>
        <p:spPr>
          <a:xfrm>
            <a:off x="5962650" y="714435"/>
            <a:ext cx="19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Nová fixace</a:t>
            </a:r>
          </a:p>
        </p:txBody>
      </p:sp>
    </p:spTree>
    <p:extLst>
      <p:ext uri="{BB962C8B-B14F-4D97-AF65-F5344CB8AC3E}">
        <p14:creationId xmlns:p14="http://schemas.microsoft.com/office/powerpoint/2010/main" val="1813295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F0CF2-FCD6-4A5C-95CC-97673E883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Obrázek 6" descr="Obsah obrázku zařízení, indikátor&#10;&#10;Popis byl vytvořen automaticky">
            <a:extLst>
              <a:ext uri="{FF2B5EF4-FFF2-40B4-BE49-F238E27FC236}">
                <a16:creationId xmlns:a16="http://schemas.microsoft.com/office/drawing/2014/main" id="{C8BECBA1-DCCE-4A67-8575-08389D63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6727F9-C869-4AEE-BC63-CEFC3412F996}"/>
              </a:ext>
            </a:extLst>
          </p:cNvPr>
          <p:cNvSpPr txBox="1"/>
          <p:nvPr/>
        </p:nvSpPr>
        <p:spPr>
          <a:xfrm>
            <a:off x="1438275" y="1485900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Fonendoskop</a:t>
            </a:r>
          </a:p>
          <a:p>
            <a:pPr algn="l"/>
            <a:endParaRPr lang="cs-CZ" sz="2000" b="1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720A73C-382B-4683-933C-7660562A3525}"/>
              </a:ext>
            </a:extLst>
          </p:cNvPr>
          <p:cNvSpPr txBox="1"/>
          <p:nvPr/>
        </p:nvSpPr>
        <p:spPr>
          <a:xfrm>
            <a:off x="6096000" y="933450"/>
            <a:ext cx="268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Manometr</a:t>
            </a:r>
          </a:p>
          <a:p>
            <a:pPr algn="l"/>
            <a:endParaRPr lang="cs-CZ" sz="2000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626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, účtenka&#10;&#10;Popis byl vytvořen automaticky">
            <a:extLst>
              <a:ext uri="{FF2B5EF4-FFF2-40B4-BE49-F238E27FC236}">
                <a16:creationId xmlns:a16="http://schemas.microsoft.com/office/drawing/2014/main" id="{91DC55F9-D0DD-4ABD-A37E-A4AB1B79CF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2" b="16509"/>
          <a:stretch/>
        </p:blipFill>
        <p:spPr>
          <a:xfrm>
            <a:off x="4461376" y="1"/>
            <a:ext cx="7730624" cy="6857999"/>
          </a:xfrm>
          <a:noFill/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07433358-5942-45E7-8FBF-1BB6C0E44003}"/>
              </a:ext>
            </a:extLst>
          </p:cNvPr>
          <p:cNvSpPr/>
          <p:nvPr/>
        </p:nvSpPr>
        <p:spPr bwMode="auto">
          <a:xfrm>
            <a:off x="4812145" y="1283856"/>
            <a:ext cx="3805381" cy="969818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481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4AFCF-AA47-4777-A7D4-C0733CC5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+mn-lt"/>
              </a:rPr>
              <a:t>Tlak </a:t>
            </a:r>
            <a:br>
              <a:rPr lang="cs-CZ" sz="4400" dirty="0">
                <a:latin typeface="+mn-lt"/>
              </a:rPr>
            </a:br>
            <a:r>
              <a:rPr lang="cs-CZ" sz="4400" dirty="0">
                <a:latin typeface="+mn-lt"/>
              </a:rPr>
              <a:t>v </a:t>
            </a:r>
            <a:r>
              <a:rPr lang="cs-CZ" sz="4400" dirty="0" err="1">
                <a:latin typeface="+mn-lt"/>
              </a:rPr>
              <a:t>obturačním</a:t>
            </a:r>
            <a:r>
              <a:rPr lang="cs-CZ" sz="4400" dirty="0">
                <a:latin typeface="+mn-lt"/>
              </a:rPr>
              <a:t> balonku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0FBE57-A3E8-42CE-9ABD-26A66D938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202" y="4878402"/>
            <a:ext cx="5246518" cy="698497"/>
          </a:xfrm>
        </p:spPr>
        <p:txBody>
          <a:bodyPr/>
          <a:lstStyle/>
          <a:p>
            <a:r>
              <a:rPr lang="cs-CZ" sz="2400" dirty="0">
                <a:latin typeface="+mn-lt"/>
              </a:rPr>
              <a:t> 20-25 mm </a:t>
            </a:r>
            <a:r>
              <a:rPr lang="cs-CZ" sz="2400" dirty="0" err="1">
                <a:latin typeface="+mn-lt"/>
              </a:rPr>
              <a:t>Hg</a:t>
            </a:r>
            <a:r>
              <a:rPr lang="cs-CZ" sz="2400" dirty="0">
                <a:latin typeface="+mn-lt"/>
              </a:rPr>
              <a:t> nebo </a:t>
            </a:r>
          </a:p>
          <a:p>
            <a:r>
              <a:rPr lang="cs-CZ" sz="2400" dirty="0">
                <a:latin typeface="+mn-lt"/>
              </a:rPr>
              <a:t> 22-32 cm H2O</a:t>
            </a:r>
          </a:p>
          <a:p>
            <a:endParaRPr lang="cs-CZ" dirty="0"/>
          </a:p>
        </p:txBody>
      </p:sp>
      <p:pic>
        <p:nvPicPr>
          <p:cNvPr id="8" name="Zástupný symbol obrázku 7" descr="Obsah obrázku osoba&#10;&#10;Popis byl vytvořen automaticky">
            <a:extLst>
              <a:ext uri="{FF2B5EF4-FFF2-40B4-BE49-F238E27FC236}">
                <a16:creationId xmlns:a16="http://schemas.microsoft.com/office/drawing/2014/main" id="{B0DF8B26-A7A6-4CB9-B3E2-9B5FEF2778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r="16667"/>
          <a:stretch/>
        </p:blipFill>
        <p:spPr>
          <a:xfrm>
            <a:off x="5645020" y="0"/>
            <a:ext cx="6546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80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místnost&#10;&#10;Popis byl vytvořen automaticky">
            <a:extLst>
              <a:ext uri="{FF2B5EF4-FFF2-40B4-BE49-F238E27FC236}">
                <a16:creationId xmlns:a16="http://schemas.microsoft.com/office/drawing/2014/main" id="{51080FB7-1DCB-4B5D-8FCD-A32F8C786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11024"/>
          <a:stretch/>
        </p:blipFill>
        <p:spPr>
          <a:xfrm>
            <a:off x="436836" y="157340"/>
            <a:ext cx="11318328" cy="654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40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text, ukazatel skóre, displej&#10;&#10;Popis byl vytvořen automaticky">
            <a:extLst>
              <a:ext uri="{FF2B5EF4-FFF2-40B4-BE49-F238E27FC236}">
                <a16:creationId xmlns:a16="http://schemas.microsoft.com/office/drawing/2014/main" id="{CDAE309B-7E6D-489E-BD3F-EB0A54A1150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1036" r="11670" b="9293"/>
          <a:stretch/>
        </p:blipFill>
        <p:spPr>
          <a:xfrm>
            <a:off x="1619250" y="106363"/>
            <a:ext cx="8791575" cy="6670166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D92C52C-8076-4D85-B45E-8CBA89379BBD}"/>
              </a:ext>
            </a:extLst>
          </p:cNvPr>
          <p:cNvSpPr/>
          <p:nvPr/>
        </p:nvSpPr>
        <p:spPr bwMode="auto">
          <a:xfrm>
            <a:off x="7942341" y="630363"/>
            <a:ext cx="773034" cy="53168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highlight>
                <a:srgbClr val="0000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026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interiér, osoba&#10;&#10;Popis byl vytvořen automaticky">
            <a:extLst>
              <a:ext uri="{FF2B5EF4-FFF2-40B4-BE49-F238E27FC236}">
                <a16:creationId xmlns:a16="http://schemas.microsoft.com/office/drawing/2014/main" id="{298F6659-3090-4B90-B8FB-BB0366461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15926"/>
          <a:stretch/>
        </p:blipFill>
        <p:spPr>
          <a:xfrm>
            <a:off x="0" y="0"/>
            <a:ext cx="3800476" cy="6858000"/>
          </a:xfrm>
          <a:prstGeom prst="rect">
            <a:avLst/>
          </a:prstGeom>
        </p:spPr>
      </p:pic>
      <p:pic>
        <p:nvPicPr>
          <p:cNvPr id="17" name="Obrázek 16" descr="Obsah obrázku interiér, postel, osoba, dítě&#10;&#10;Popis byl vytvořen automaticky">
            <a:extLst>
              <a:ext uri="{FF2B5EF4-FFF2-40B4-BE49-F238E27FC236}">
                <a16:creationId xmlns:a16="http://schemas.microsoft.com/office/drawing/2014/main" id="{0834C4B7-0F46-4EE6-9105-4194CD077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r="8705"/>
          <a:stretch/>
        </p:blipFill>
        <p:spPr>
          <a:xfrm>
            <a:off x="3800476" y="0"/>
            <a:ext cx="4010025" cy="6858000"/>
          </a:xfrm>
          <a:prstGeom prst="rect">
            <a:avLst/>
          </a:prstGeom>
        </p:spPr>
      </p:pic>
      <p:pic>
        <p:nvPicPr>
          <p:cNvPr id="19" name="Obrázek 18" descr="Obsah obrázku interiér, osoba, postel, dítě&#10;&#10;Popis byl vytvořen automaticky">
            <a:extLst>
              <a:ext uri="{FF2B5EF4-FFF2-40B4-BE49-F238E27FC236}">
                <a16:creationId xmlns:a16="http://schemas.microsoft.com/office/drawing/2014/main" id="{AE28F820-1D96-45F7-8039-228E807B9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>
          <a:xfrm>
            <a:off x="7772400" y="0"/>
            <a:ext cx="440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53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C8544B2-CF06-4EC4-9682-C2A1A721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Komplikace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C3D2193-FE98-4708-A069-F3E64B98B1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6" descr="Obsah obrázku muž, osoba&#10;&#10;Popis byl vytvořen automaticky">
            <a:extLst>
              <a:ext uri="{FF2B5EF4-FFF2-40B4-BE49-F238E27FC236}">
                <a16:creationId xmlns:a16="http://schemas.microsoft.com/office/drawing/2014/main" id="{1D7A3712-13F7-4F64-9966-A96B727A50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r="6112"/>
          <a:stretch/>
        </p:blipFill>
        <p:spPr>
          <a:xfrm>
            <a:off x="5886450" y="0"/>
            <a:ext cx="630555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95842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C9A68B66-16F9-4AB1-A106-F30A4C60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cs-CZ" dirty="0"/>
              <a:t>Cíle a indikace</a:t>
            </a:r>
            <a:endParaRPr lang="en-US" dirty="0"/>
          </a:p>
        </p:txBody>
      </p:sp>
      <p:graphicFrame>
        <p:nvGraphicFramePr>
          <p:cNvPr id="14" name="AutoShape 4">
            <a:extLst>
              <a:ext uri="{FF2B5EF4-FFF2-40B4-BE49-F238E27FC236}">
                <a16:creationId xmlns:a16="http://schemas.microsoft.com/office/drawing/2014/main" id="{5C254151-7334-2555-93D8-4888E7CF9232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2009535517"/>
              </p:ext>
            </p:extLst>
          </p:nvPr>
        </p:nvGraphicFramePr>
        <p:xfrm>
          <a:off x="720725" y="1701800"/>
          <a:ext cx="5219700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Zástupný obsah 10">
            <a:extLst>
              <a:ext uri="{FF2B5EF4-FFF2-40B4-BE49-F238E27FC236}">
                <a16:creationId xmlns:a16="http://schemas.microsoft.com/office/drawing/2014/main" id="{C0767D84-3BA4-450F-8D3E-74C96A4FA77B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7"/>
          <a:stretch/>
        </p:blipFill>
        <p:spPr>
          <a:xfrm rot="5400000">
            <a:off x="6472292" y="1207541"/>
            <a:ext cx="52197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45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26DF5AF-614E-4A12-BBE6-E7D9B3BD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081449"/>
            <a:ext cx="11361600" cy="11715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/>
              <a:t>Video připravili a zpracovali studenti 1. ročníku navazujícího magisterského studia na LF MU studijní program – Intenzivní péče v rámci předmětu </a:t>
            </a:r>
            <a:r>
              <a:rPr lang="cs-CZ" sz="2000" i="0" dirty="0">
                <a:effectLst/>
              </a:rPr>
              <a:t>Edukace v práci sestry v intenzivní péči – cvičení</a:t>
            </a:r>
            <a:br>
              <a:rPr lang="cs-CZ" sz="2000" b="0" i="0" dirty="0">
                <a:effectLst/>
              </a:rPr>
            </a:br>
            <a:r>
              <a:rPr lang="cs-CZ" sz="2000" b="0" dirty="0"/>
              <a:t>Bc. Bukvová Pavla, Bc. Blažková Lucie, Bc. Dufková Kamila, Bc. Hejníková Lucie, Bc. </a:t>
            </a:r>
            <a:r>
              <a:rPr lang="cs-CZ" sz="2000" b="0" dirty="0" err="1"/>
              <a:t>Lauterkrancová</a:t>
            </a:r>
            <a:r>
              <a:rPr lang="cs-CZ" sz="2000" b="0" dirty="0"/>
              <a:t> Veronika, Bc. Synková Lucie</a:t>
            </a:r>
            <a:br>
              <a:rPr lang="cs-CZ" sz="1100" dirty="0"/>
            </a:br>
            <a:br>
              <a:rPr lang="en-US" sz="2000" dirty="0"/>
            </a:br>
            <a:endParaRPr lang="cs-CZ" sz="2000" dirty="0"/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682FDB00-F619-4EB0-84BD-3E221A926BCD}"/>
              </a:ext>
            </a:extLst>
          </p:cNvPr>
          <p:cNvSpPr txBox="1">
            <a:spLocks/>
          </p:cNvSpPr>
          <p:nvPr/>
        </p:nvSpPr>
        <p:spPr>
          <a:xfrm>
            <a:off x="398502" y="4582802"/>
            <a:ext cx="1136160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kern="0" dirty="0"/>
              <a:t>Odborná konzultace</a:t>
            </a:r>
          </a:p>
          <a:p>
            <a:pPr>
              <a:lnSpc>
                <a:spcPct val="150000"/>
              </a:lnSpc>
            </a:pPr>
            <a:r>
              <a:rPr lang="cs-CZ" sz="2000" b="0" kern="0" dirty="0"/>
              <a:t>PhDr. Beharková Natália Ph.D., Mgr. </a:t>
            </a:r>
            <a:r>
              <a:rPr lang="cs-CZ" sz="2000" b="0" kern="0" dirty="0" err="1"/>
              <a:t>Mica</a:t>
            </a:r>
            <a:r>
              <a:rPr lang="cs-CZ" sz="2000" b="0" kern="0" dirty="0"/>
              <a:t> Patrik, </a:t>
            </a:r>
            <a:r>
              <a:rPr lang="cs-CZ" sz="2000" b="0" kern="0" dirty="0" err="1"/>
              <a:t>DiS</a:t>
            </a:r>
            <a:r>
              <a:rPr lang="cs-CZ" sz="2000" b="0" kern="0" dirty="0"/>
              <a:t>., Mgr. Pešáková Edita, </a:t>
            </a:r>
            <a:r>
              <a:rPr lang="cs-CZ" sz="2000" b="0" kern="0" dirty="0" err="1"/>
              <a:t>DiS</a:t>
            </a:r>
            <a:r>
              <a:rPr lang="cs-CZ" sz="2000" b="0" kern="0" dirty="0"/>
              <a:t>. </a:t>
            </a: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77B34E41-F122-4196-B612-D1F60850DEA9}"/>
              </a:ext>
            </a:extLst>
          </p:cNvPr>
          <p:cNvSpPr txBox="1">
            <a:spLocks/>
          </p:cNvSpPr>
          <p:nvPr/>
        </p:nvSpPr>
        <p:spPr>
          <a:xfrm>
            <a:off x="415200" y="5686420"/>
            <a:ext cx="1136160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kern="0" dirty="0"/>
              <a:t>Fotodokumentace</a:t>
            </a:r>
          </a:p>
          <a:p>
            <a:pPr>
              <a:lnSpc>
                <a:spcPct val="150000"/>
              </a:lnSpc>
            </a:pPr>
            <a:r>
              <a:rPr lang="cs-CZ" sz="2000" b="0" kern="0" dirty="0"/>
              <a:t>Archiv autorů videa a Mgr. </a:t>
            </a:r>
            <a:r>
              <a:rPr lang="cs-CZ" sz="2000" b="0" kern="0" dirty="0" err="1"/>
              <a:t>Mica</a:t>
            </a:r>
            <a:r>
              <a:rPr lang="cs-CZ" sz="2000" b="0" kern="0" dirty="0"/>
              <a:t> Patrik, </a:t>
            </a:r>
            <a:r>
              <a:rPr lang="cs-CZ" sz="2000" b="0" kern="0" dirty="0" err="1"/>
              <a:t>DiS</a:t>
            </a:r>
            <a:r>
              <a:rPr lang="cs-CZ" sz="2000" b="0" kern="0" dirty="0"/>
              <a:t>.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0569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FF54798-3C11-4FE4-AFED-275978A3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0" dirty="0"/>
              <a:t>Ústav zdravotnických věd</a:t>
            </a:r>
            <a:br>
              <a:rPr lang="cs-CZ" sz="3200" b="0" dirty="0"/>
            </a:br>
            <a:r>
              <a:rPr lang="cs-CZ" sz="3200" b="0" dirty="0"/>
              <a:t>Lékařská fakulta</a:t>
            </a:r>
            <a:br>
              <a:rPr lang="cs-CZ" sz="3200" b="0" dirty="0"/>
            </a:br>
            <a:r>
              <a:rPr lang="cs-CZ" sz="3200" b="0" dirty="0"/>
              <a:t>Masarykova univerzita</a:t>
            </a:r>
            <a:br>
              <a:rPr lang="cs-CZ" sz="3200" b="0" dirty="0"/>
            </a:br>
            <a:endParaRPr lang="cs-CZ" sz="3200" b="0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DDF610C1-AB99-4B68-B90D-3B847038D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800724"/>
            <a:ext cx="11361600" cy="698497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12628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&#10;&#10;Popis byl vytvořen automaticky">
            <a:extLst>
              <a:ext uri="{FF2B5EF4-FFF2-40B4-BE49-F238E27FC236}">
                <a16:creationId xmlns:a16="http://schemas.microsoft.com/office/drawing/2014/main" id="{C40361F6-536A-41EC-AAD2-82775D49C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19547"/>
          <a:stretch/>
        </p:blipFill>
        <p:spPr>
          <a:xfrm>
            <a:off x="3122373" y="100012"/>
            <a:ext cx="7231302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5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odopád&#10;&#10;Popis byl vytvořen automaticky">
            <a:extLst>
              <a:ext uri="{FF2B5EF4-FFF2-40B4-BE49-F238E27FC236}">
                <a16:creationId xmlns:a16="http://schemas.microsoft.com/office/drawing/2014/main" id="{AF6477E0-62B2-48E9-9EFE-AA100DC3CD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48001" y="0"/>
            <a:ext cx="9143999" cy="6858000"/>
          </a:xfrm>
          <a:noFill/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45C423F0-884B-467E-A20B-65ACB1C433A2}"/>
              </a:ext>
            </a:extLst>
          </p:cNvPr>
          <p:cNvSpPr/>
          <p:nvPr/>
        </p:nvSpPr>
        <p:spPr bwMode="auto">
          <a:xfrm>
            <a:off x="5534025" y="2667000"/>
            <a:ext cx="1771650" cy="676275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493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, účtenka&#10;&#10;Popis byl vytvořen automaticky">
            <a:extLst>
              <a:ext uri="{FF2B5EF4-FFF2-40B4-BE49-F238E27FC236}">
                <a16:creationId xmlns:a16="http://schemas.microsoft.com/office/drawing/2014/main" id="{91DC55F9-D0DD-4ABD-A37E-A4AB1B79CF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30828" b="16509"/>
          <a:stretch/>
        </p:blipFill>
        <p:spPr>
          <a:xfrm>
            <a:off x="4873744" y="66675"/>
            <a:ext cx="7318255" cy="6791324"/>
          </a:xfrm>
          <a:noFill/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07433358-5942-45E7-8FBF-1BB6C0E44003}"/>
              </a:ext>
            </a:extLst>
          </p:cNvPr>
          <p:cNvSpPr/>
          <p:nvPr/>
        </p:nvSpPr>
        <p:spPr bwMode="auto">
          <a:xfrm>
            <a:off x="4873744" y="1238250"/>
            <a:ext cx="3659127" cy="1047749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352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interiér, osoba&#10;&#10;Popis byl vytvořen automaticky">
            <a:extLst>
              <a:ext uri="{FF2B5EF4-FFF2-40B4-BE49-F238E27FC236}">
                <a16:creationId xmlns:a16="http://schemas.microsoft.com/office/drawing/2014/main" id="{F18A6682-4740-404C-8F27-79603C567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13" name="Obrázek 12" descr="Obsah obrázku interiér, osoba, postel&#10;&#10;Popis byl vytvořen automaticky">
            <a:extLst>
              <a:ext uri="{FF2B5EF4-FFF2-40B4-BE49-F238E27FC236}">
                <a16:creationId xmlns:a16="http://schemas.microsoft.com/office/drawing/2014/main" id="{73B13AC3-764E-41D3-B5DD-33794CF5D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7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obsah 18">
            <a:extLst>
              <a:ext uri="{FF2B5EF4-FFF2-40B4-BE49-F238E27FC236}">
                <a16:creationId xmlns:a16="http://schemas.microsoft.com/office/drawing/2014/main" id="{F51C6E77-7DC3-4109-9090-3D2EDCF7D525}"/>
              </a:ext>
            </a:extLst>
          </p:cNvPr>
          <p:cNvPicPr>
            <a:picLocks noGrp="1"/>
          </p:cNvPicPr>
          <p:nvPr>
            <p:ph idx="29"/>
          </p:nvPr>
        </p:nvPicPr>
        <p:blipFill rotWithShape="1">
          <a:blip r:embed="rId2"/>
          <a:srcRect l="17085" t="15871" r="67390" b="52681"/>
          <a:stretch/>
        </p:blipFill>
        <p:spPr bwMode="auto">
          <a:xfrm>
            <a:off x="231776" y="1538811"/>
            <a:ext cx="5768976" cy="4109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Zástupný obsah 19">
            <a:extLst>
              <a:ext uri="{FF2B5EF4-FFF2-40B4-BE49-F238E27FC236}">
                <a16:creationId xmlns:a16="http://schemas.microsoft.com/office/drawing/2014/main" id="{AC3BA00B-C730-4845-A5BD-37FBE8DF763B}"/>
              </a:ext>
            </a:extLst>
          </p:cNvPr>
          <p:cNvPicPr>
            <a:picLocks noGrp="1"/>
          </p:cNvPicPr>
          <p:nvPr>
            <p:ph idx="30"/>
          </p:nvPr>
        </p:nvPicPr>
        <p:blipFill rotWithShape="1">
          <a:blip r:embed="rId2"/>
          <a:srcRect l="16984" t="63674" r="67491" b="17486"/>
          <a:stretch/>
        </p:blipFill>
        <p:spPr bwMode="auto">
          <a:xfrm>
            <a:off x="6096000" y="3162300"/>
            <a:ext cx="5864224" cy="2381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ástupný symbol pro zápatí 20">
            <a:extLst>
              <a:ext uri="{FF2B5EF4-FFF2-40B4-BE49-F238E27FC236}">
                <a16:creationId xmlns:a16="http://schemas.microsoft.com/office/drawing/2014/main" id="{3667D420-85DA-47AD-A96B-B1C12CC758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Zdroj: Vyhláška č. 55/2011 Sb. O činnostech zdravotnických pracovníků a jiných odborných pracovníků, MZ ČR  </a:t>
            </a:r>
          </a:p>
          <a:p>
            <a:r>
              <a:rPr lang="pl-PL" dirty="0"/>
              <a:t>          </a:t>
            </a:r>
            <a:r>
              <a:rPr lang="pl-PL" dirty="0">
                <a:hlinkClick r:id="rId3"/>
              </a:rPr>
              <a:t>https://www.mzcr.cz/wp-content/uploads/2020/05/vyhlaska_55_2011_ve_zneni_vyhl_259_2019.pdf</a:t>
            </a:r>
            <a:r>
              <a:rPr lang="pl-PL" dirty="0"/>
              <a:t>  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43049235-2DB2-4D39-A682-B31C6E5B9C61}"/>
              </a:ext>
            </a:extLst>
          </p:cNvPr>
          <p:cNvPicPr/>
          <p:nvPr/>
        </p:nvPicPr>
        <p:blipFill rotWithShape="1">
          <a:blip r:embed="rId4"/>
          <a:srcRect l="17465" t="20575" r="67927" b="53147"/>
          <a:stretch/>
        </p:blipFill>
        <p:spPr bwMode="auto">
          <a:xfrm>
            <a:off x="7886700" y="142875"/>
            <a:ext cx="4171950" cy="2158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Nadpis 3">
            <a:extLst>
              <a:ext uri="{FF2B5EF4-FFF2-40B4-BE49-F238E27FC236}">
                <a16:creationId xmlns:a16="http://schemas.microsoft.com/office/drawing/2014/main" id="{A5114FA6-7D26-4991-B1F7-35096B1D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Kompetence</a:t>
            </a:r>
          </a:p>
        </p:txBody>
      </p:sp>
    </p:spTree>
    <p:extLst>
      <p:ext uri="{BB962C8B-B14F-4D97-AF65-F5344CB8AC3E}">
        <p14:creationId xmlns:p14="http://schemas.microsoft.com/office/powerpoint/2010/main" val="118181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6" descr="Obsah obrázku osoba, zavřít&#10;&#10;Popis byl vytvořen automaticky">
            <a:extLst>
              <a:ext uri="{FF2B5EF4-FFF2-40B4-BE49-F238E27FC236}">
                <a16:creationId xmlns:a16="http://schemas.microsoft.com/office/drawing/2014/main" id="{EB7F42E1-93D7-4140-9DE3-6774ECB2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/>
        </p:blipFill>
        <p:spPr>
          <a:xfrm rot="5400000">
            <a:off x="6016126" y="633411"/>
            <a:ext cx="5750925" cy="5591177"/>
          </a:xfrm>
          <a:prstGeom prst="rect">
            <a:avLst/>
          </a:prstGeom>
          <a:noFill/>
        </p:spPr>
      </p:pic>
      <p:pic>
        <p:nvPicPr>
          <p:cNvPr id="14" name="Zástupný symbol obrázku 4" descr="Obsah obrázku osoba&#10;&#10;Popis byl vytvořen automaticky">
            <a:extLst>
              <a:ext uri="{FF2B5EF4-FFF2-40B4-BE49-F238E27FC236}">
                <a16:creationId xmlns:a16="http://schemas.microsoft.com/office/drawing/2014/main" id="{9DC920B5-9E2B-49D7-8314-9F1C3D7E5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7845" r="24065" b="15808"/>
          <a:stretch/>
        </p:blipFill>
        <p:spPr>
          <a:xfrm>
            <a:off x="257175" y="323849"/>
            <a:ext cx="4505325" cy="62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4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E4FED9-EB97-41A2-9D1E-7A3C2DD4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cs-CZ" dirty="0"/>
              <a:t>Osobní ochranné pracovní prostředky (OOPP)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8D5AB4-9F48-4AF5-B355-E2B48DECA76F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rukavice</a:t>
            </a:r>
          </a:p>
          <a:p>
            <a:r>
              <a:rPr lang="cs-CZ" dirty="0"/>
              <a:t>zástěra</a:t>
            </a:r>
          </a:p>
          <a:p>
            <a:r>
              <a:rPr lang="cs-CZ" dirty="0"/>
              <a:t>ústenka</a:t>
            </a:r>
          </a:p>
          <a:p>
            <a:r>
              <a:rPr lang="cs-CZ" dirty="0"/>
              <a:t>brýle/štít</a:t>
            </a:r>
          </a:p>
          <a:p>
            <a:endParaRPr lang="cs-CZ" dirty="0"/>
          </a:p>
          <a:p>
            <a:r>
              <a:rPr lang="cs-CZ" dirty="0"/>
              <a:t>dezinfekční přípravek na ruce 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93F9C96E-6326-4B48-8E4B-AFAFF8F42EEC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/>
          <a:stretch/>
        </p:blipFill>
        <p:spPr>
          <a:xfrm>
            <a:off x="6251575" y="1814512"/>
            <a:ext cx="5219700" cy="3914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383858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241</Words>
  <Application>Microsoft Office PowerPoint</Application>
  <PresentationFormat>Širokoúhlá obrazovka</PresentationFormat>
  <Paragraphs>49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Tahoma</vt:lpstr>
      <vt:lpstr>Wingdings</vt:lpstr>
      <vt:lpstr>Prezentace_MU_CZ</vt:lpstr>
      <vt:lpstr>Polohování orotracheální kanyly</vt:lpstr>
      <vt:lpstr>Cíle a indikace</vt:lpstr>
      <vt:lpstr>Prezentace aplikace PowerPoint</vt:lpstr>
      <vt:lpstr>Prezentace aplikace PowerPoint</vt:lpstr>
      <vt:lpstr>Prezentace aplikace PowerPoint</vt:lpstr>
      <vt:lpstr>Prezentace aplikace PowerPoint</vt:lpstr>
      <vt:lpstr>Kompetence</vt:lpstr>
      <vt:lpstr>Prezentace aplikace PowerPoint</vt:lpstr>
      <vt:lpstr>Osobní ochranné pracovní prostředky (OOPP)</vt:lpstr>
      <vt:lpstr>Pomůcky </vt:lpstr>
      <vt:lpstr>Prezentace aplikace PowerPoint</vt:lpstr>
      <vt:lpstr>Prezentace aplikace PowerPoint</vt:lpstr>
      <vt:lpstr>Prezentace aplikace PowerPoint</vt:lpstr>
      <vt:lpstr>Prezentace aplikace PowerPoint</vt:lpstr>
      <vt:lpstr>Tlak  v obturačním balonku</vt:lpstr>
      <vt:lpstr>Prezentace aplikace PowerPoint</vt:lpstr>
      <vt:lpstr>Prezentace aplikace PowerPoint</vt:lpstr>
      <vt:lpstr>Prezentace aplikace PowerPoint</vt:lpstr>
      <vt:lpstr>Komplikace</vt:lpstr>
      <vt:lpstr>Video připravili a zpracovali studenti 1. ročníku navazujícího magisterského studia na LF MU studijní program – Intenzivní péče v rámci předmětu Edukace v práci sestry v intenzivní péči – cvičení Bc. Bukvová Pavla, Bc. Blažková Lucie, Bc. Dufková Kamila, Bc. Hejníková Lucie, Bc. Lauterkrancová Veronika, Bc. Synková Lucie  </vt:lpstr>
      <vt:lpstr>Ústav zdravotnických věd Lékařská fakulta Masarykova univerzita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Polohování orotracheální kanyly</dc:title>
  <dc:creator>Lucie Hejníková</dc:creator>
  <cp:lastModifiedBy>Natália Beharková</cp:lastModifiedBy>
  <cp:revision>23</cp:revision>
  <cp:lastPrinted>2022-03-14T07:28:59Z</cp:lastPrinted>
  <dcterms:created xsi:type="dcterms:W3CDTF">2022-03-07T06:04:53Z</dcterms:created>
  <dcterms:modified xsi:type="dcterms:W3CDTF">2022-03-14T12:03:33Z</dcterms:modified>
</cp:coreProperties>
</file>