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4"/>
  </p:notesMasterIdLst>
  <p:handoutMasterIdLst>
    <p:handoutMasterId r:id="rId25"/>
  </p:handoutMasterIdLst>
  <p:sldIdLst>
    <p:sldId id="256" r:id="rId5"/>
    <p:sldId id="260" r:id="rId6"/>
    <p:sldId id="257" r:id="rId7"/>
    <p:sldId id="258" r:id="rId8"/>
    <p:sldId id="283" r:id="rId9"/>
    <p:sldId id="266" r:id="rId10"/>
    <p:sldId id="259" r:id="rId11"/>
    <p:sldId id="261" r:id="rId12"/>
    <p:sldId id="262" r:id="rId13"/>
    <p:sldId id="263" r:id="rId14"/>
    <p:sldId id="284" r:id="rId15"/>
    <p:sldId id="285" r:id="rId16"/>
    <p:sldId id="286" r:id="rId17"/>
    <p:sldId id="287" r:id="rId18"/>
    <p:sldId id="264" r:id="rId19"/>
    <p:sldId id="265" r:id="rId20"/>
    <p:sldId id="267" r:id="rId21"/>
    <p:sldId id="268" r:id="rId22"/>
    <p:sldId id="269" r:id="rId23"/>
  </p:sldIdLst>
  <p:sldSz cx="9145588" cy="6858000"/>
  <p:notesSz cx="6858000" cy="9144000"/>
  <p:custDataLst>
    <p:tags r:id="rId26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6CDCD55-563E-458E-9A37-97C77572BF5C}">
          <p14:sldIdLst>
            <p14:sldId id="256"/>
            <p14:sldId id="260"/>
            <p14:sldId id="257"/>
            <p14:sldId id="258"/>
            <p14:sldId id="283"/>
            <p14:sldId id="266"/>
            <p14:sldId id="259"/>
            <p14:sldId id="261"/>
            <p14:sldId id="262"/>
            <p14:sldId id="263"/>
            <p14:sldId id="284"/>
            <p14:sldId id="285"/>
            <p14:sldId id="286"/>
            <p14:sldId id="287"/>
            <p14:sldId id="264"/>
            <p14:sldId id="265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dita Pešáková" initials="EP" lastIdx="1" clrIdx="0">
    <p:extLst>
      <p:ext uri="{19B8F6BF-5375-455C-9EA6-DF929625EA0E}">
        <p15:presenceInfo xmlns:p15="http://schemas.microsoft.com/office/powerpoint/2012/main" userId="Edita Pešáková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D5FF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754" autoAdjust="0"/>
  </p:normalViewPr>
  <p:slideViewPr>
    <p:cSldViewPr snapToGrid="0">
      <p:cViewPr varScale="1">
        <p:scale>
          <a:sx n="110" d="100"/>
          <a:sy n="110" d="100"/>
        </p:scale>
        <p:origin x="666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0A7CA9-61E5-4ED8-8823-B6F1DF409EF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52407E2-510B-430D-998C-B334BD9CA33D}">
      <dgm:prSet/>
      <dgm:spPr/>
      <dgm:t>
        <a:bodyPr/>
        <a:lstStyle/>
        <a:p>
          <a:r>
            <a:rPr lang="cs-CZ" b="0" dirty="0"/>
            <a:t>petechie – často splývající → purpura</a:t>
          </a:r>
          <a:endParaRPr lang="cs-CZ" dirty="0"/>
        </a:p>
      </dgm:t>
    </dgm:pt>
    <dgm:pt modelId="{5865D828-C335-4621-A048-81CCDE1B5B25}" type="parTrans" cxnId="{8F8CF03B-DAB1-473A-B2A6-027305AABEC8}">
      <dgm:prSet/>
      <dgm:spPr/>
      <dgm:t>
        <a:bodyPr/>
        <a:lstStyle/>
        <a:p>
          <a:endParaRPr lang="cs-CZ"/>
        </a:p>
      </dgm:t>
    </dgm:pt>
    <dgm:pt modelId="{A4116026-9F86-4069-867F-F9627F4D31DA}" type="sibTrans" cxnId="{8F8CF03B-DAB1-473A-B2A6-027305AABEC8}">
      <dgm:prSet/>
      <dgm:spPr/>
      <dgm:t>
        <a:bodyPr/>
        <a:lstStyle/>
        <a:p>
          <a:endParaRPr lang="cs-CZ"/>
        </a:p>
      </dgm:t>
    </dgm:pt>
    <dgm:pt modelId="{D6BB0C12-BA56-401A-B8EC-5B92C20F5737}">
      <dgm:prSet/>
      <dgm:spPr/>
      <dgm:t>
        <a:bodyPr/>
        <a:lstStyle/>
        <a:p>
          <a:r>
            <a:rPr lang="cs-CZ" b="0" dirty="0" err="1"/>
            <a:t>sufuze</a:t>
          </a:r>
          <a:r>
            <a:rPr lang="cs-CZ" b="0" dirty="0"/>
            <a:t>, ekchymózy, hematomy – plošná kožní krvácení</a:t>
          </a:r>
          <a:endParaRPr lang="cs-CZ" dirty="0"/>
        </a:p>
      </dgm:t>
    </dgm:pt>
    <dgm:pt modelId="{A087866D-DCAF-4782-B8CE-91B78711ACAD}" type="parTrans" cxnId="{87BD8B82-9654-4253-935F-25C1B7546D0C}">
      <dgm:prSet/>
      <dgm:spPr/>
      <dgm:t>
        <a:bodyPr/>
        <a:lstStyle/>
        <a:p>
          <a:endParaRPr lang="cs-CZ"/>
        </a:p>
      </dgm:t>
    </dgm:pt>
    <dgm:pt modelId="{C6507C12-469A-4D95-8E5F-B7DF21FCBE51}" type="sibTrans" cxnId="{87BD8B82-9654-4253-935F-25C1B7546D0C}">
      <dgm:prSet/>
      <dgm:spPr/>
      <dgm:t>
        <a:bodyPr/>
        <a:lstStyle/>
        <a:p>
          <a:endParaRPr lang="cs-CZ"/>
        </a:p>
      </dgm:t>
    </dgm:pt>
    <dgm:pt modelId="{DB196C72-13C2-492A-AE4B-A8D0A798F2AF}">
      <dgm:prSet/>
      <dgm:spPr/>
      <dgm:t>
        <a:bodyPr/>
        <a:lstStyle/>
        <a:p>
          <a:r>
            <a:rPr lang="cs-CZ" b="0" dirty="0"/>
            <a:t>snadná tvorba hematomů</a:t>
          </a:r>
          <a:endParaRPr lang="cs-CZ" dirty="0"/>
        </a:p>
      </dgm:t>
    </dgm:pt>
    <dgm:pt modelId="{70D14C16-C766-4D45-8047-3FFCAE1E9CA7}" type="parTrans" cxnId="{E970A703-1B9D-4D42-9DAA-8FABE5251E4E}">
      <dgm:prSet/>
      <dgm:spPr/>
      <dgm:t>
        <a:bodyPr/>
        <a:lstStyle/>
        <a:p>
          <a:endParaRPr lang="cs-CZ"/>
        </a:p>
      </dgm:t>
    </dgm:pt>
    <dgm:pt modelId="{87D5DAE1-BB2F-4925-9DC5-FB35B9035E33}" type="sibTrans" cxnId="{E970A703-1B9D-4D42-9DAA-8FABE5251E4E}">
      <dgm:prSet/>
      <dgm:spPr/>
      <dgm:t>
        <a:bodyPr/>
        <a:lstStyle/>
        <a:p>
          <a:endParaRPr lang="cs-CZ"/>
        </a:p>
      </dgm:t>
    </dgm:pt>
    <dgm:pt modelId="{A5A305FF-1281-459D-9993-1F61EAB0CE89}">
      <dgm:prSet/>
      <dgm:spPr/>
      <dgm:t>
        <a:bodyPr/>
        <a:lstStyle/>
        <a:p>
          <a:r>
            <a:rPr lang="cs-CZ" b="0" dirty="0"/>
            <a:t>epistaxe </a:t>
          </a:r>
          <a:endParaRPr lang="cs-CZ" dirty="0"/>
        </a:p>
      </dgm:t>
    </dgm:pt>
    <dgm:pt modelId="{396274F0-36D9-4D8E-8302-17986C9BAEA5}" type="parTrans" cxnId="{2265A42A-BB28-4FAA-8406-9E82AB6A7AD3}">
      <dgm:prSet/>
      <dgm:spPr/>
      <dgm:t>
        <a:bodyPr/>
        <a:lstStyle/>
        <a:p>
          <a:endParaRPr lang="cs-CZ"/>
        </a:p>
      </dgm:t>
    </dgm:pt>
    <dgm:pt modelId="{974D66B1-4D5B-4F9C-AA88-78CD5021CB40}" type="sibTrans" cxnId="{2265A42A-BB28-4FAA-8406-9E82AB6A7AD3}">
      <dgm:prSet/>
      <dgm:spPr/>
      <dgm:t>
        <a:bodyPr/>
        <a:lstStyle/>
        <a:p>
          <a:endParaRPr lang="cs-CZ"/>
        </a:p>
      </dgm:t>
    </dgm:pt>
    <dgm:pt modelId="{9EEC0178-8525-4EF7-8821-03D72F139A3F}">
      <dgm:prSet/>
      <dgm:spPr/>
      <dgm:t>
        <a:bodyPr/>
        <a:lstStyle/>
        <a:p>
          <a:r>
            <a:rPr lang="cs-CZ" b="0"/>
            <a:t>krvácení z dásní</a:t>
          </a:r>
          <a:endParaRPr lang="cs-CZ"/>
        </a:p>
      </dgm:t>
    </dgm:pt>
    <dgm:pt modelId="{72BCE7B3-18AE-4226-8F82-66781FFEF1A4}" type="parTrans" cxnId="{B6833C64-CDF6-4D67-9064-175BD40CD542}">
      <dgm:prSet/>
      <dgm:spPr/>
      <dgm:t>
        <a:bodyPr/>
        <a:lstStyle/>
        <a:p>
          <a:endParaRPr lang="cs-CZ"/>
        </a:p>
      </dgm:t>
    </dgm:pt>
    <dgm:pt modelId="{B173F0D7-65D4-4C89-887D-8AF65217E2B5}" type="sibTrans" cxnId="{B6833C64-CDF6-4D67-9064-175BD40CD542}">
      <dgm:prSet/>
      <dgm:spPr/>
      <dgm:t>
        <a:bodyPr/>
        <a:lstStyle/>
        <a:p>
          <a:endParaRPr lang="cs-CZ"/>
        </a:p>
      </dgm:t>
    </dgm:pt>
    <dgm:pt modelId="{89CEA3F4-2EAF-42EF-986B-91638CD889FB}">
      <dgm:prSet/>
      <dgm:spPr/>
      <dgm:t>
        <a:bodyPr/>
        <a:lstStyle/>
        <a:p>
          <a:r>
            <a:rPr lang="cs-CZ" b="0"/>
            <a:t>neúměrné krvácení po běžných kožních poraněních</a:t>
          </a:r>
          <a:endParaRPr lang="cs-CZ"/>
        </a:p>
      </dgm:t>
    </dgm:pt>
    <dgm:pt modelId="{06CBF8EC-F2A9-49E2-9468-8B34F5BDACAF}" type="parTrans" cxnId="{6568D7B6-C989-4162-9040-84CEEA7DA2F6}">
      <dgm:prSet/>
      <dgm:spPr/>
      <dgm:t>
        <a:bodyPr/>
        <a:lstStyle/>
        <a:p>
          <a:endParaRPr lang="cs-CZ"/>
        </a:p>
      </dgm:t>
    </dgm:pt>
    <dgm:pt modelId="{74BBC520-33BC-4DA4-859E-70DEB9A3E377}" type="sibTrans" cxnId="{6568D7B6-C989-4162-9040-84CEEA7DA2F6}">
      <dgm:prSet/>
      <dgm:spPr/>
      <dgm:t>
        <a:bodyPr/>
        <a:lstStyle/>
        <a:p>
          <a:endParaRPr lang="cs-CZ"/>
        </a:p>
      </dgm:t>
    </dgm:pt>
    <dgm:pt modelId="{2CC39AE5-51E2-47ED-B8F4-CFDA61E284A5}">
      <dgm:prSet/>
      <dgm:spPr/>
      <dgm:t>
        <a:bodyPr/>
        <a:lstStyle/>
        <a:p>
          <a:r>
            <a:rPr lang="cs-CZ" b="0" dirty="0"/>
            <a:t>krvácení do zažívacího traktu </a:t>
          </a:r>
          <a:endParaRPr lang="cs-CZ" dirty="0"/>
        </a:p>
      </dgm:t>
    </dgm:pt>
    <dgm:pt modelId="{550C33EB-2470-47B5-9A57-B390D094DE7F}" type="parTrans" cxnId="{9DEBB6FC-8169-4560-8834-E165CB8DAE45}">
      <dgm:prSet/>
      <dgm:spPr/>
      <dgm:t>
        <a:bodyPr/>
        <a:lstStyle/>
        <a:p>
          <a:endParaRPr lang="cs-CZ"/>
        </a:p>
      </dgm:t>
    </dgm:pt>
    <dgm:pt modelId="{EBCD8369-B7BD-4665-BB5E-A7DCC0C551FD}" type="sibTrans" cxnId="{9DEBB6FC-8169-4560-8834-E165CB8DAE45}">
      <dgm:prSet/>
      <dgm:spPr/>
      <dgm:t>
        <a:bodyPr/>
        <a:lstStyle/>
        <a:p>
          <a:endParaRPr lang="cs-CZ"/>
        </a:p>
      </dgm:t>
    </dgm:pt>
    <dgm:pt modelId="{94558F9C-B19E-452E-BB2F-A7430D09C15B}">
      <dgm:prSet/>
      <dgm:spPr/>
      <dgm:t>
        <a:bodyPr/>
        <a:lstStyle/>
        <a:p>
          <a:r>
            <a:rPr lang="cs-CZ" b="0" dirty="0"/>
            <a:t>krvácení do močového traktu </a:t>
          </a:r>
          <a:endParaRPr lang="cs-CZ" dirty="0"/>
        </a:p>
      </dgm:t>
    </dgm:pt>
    <dgm:pt modelId="{C1F2009D-8A20-4A82-A96F-6D2744DED92A}" type="parTrans" cxnId="{DC2B498F-73F6-447B-8842-BEA8525C0AF2}">
      <dgm:prSet/>
      <dgm:spPr/>
      <dgm:t>
        <a:bodyPr/>
        <a:lstStyle/>
        <a:p>
          <a:endParaRPr lang="cs-CZ"/>
        </a:p>
      </dgm:t>
    </dgm:pt>
    <dgm:pt modelId="{768AE30A-0E09-4F79-B616-AA123AD8A1C0}" type="sibTrans" cxnId="{DC2B498F-73F6-447B-8842-BEA8525C0AF2}">
      <dgm:prSet/>
      <dgm:spPr/>
      <dgm:t>
        <a:bodyPr/>
        <a:lstStyle/>
        <a:p>
          <a:endParaRPr lang="cs-CZ"/>
        </a:p>
      </dgm:t>
    </dgm:pt>
    <dgm:pt modelId="{CBACFAFC-8100-4BC6-A392-9637118D2E45}">
      <dgm:prSet/>
      <dgm:spPr/>
      <dgm:t>
        <a:bodyPr/>
        <a:lstStyle/>
        <a:p>
          <a:r>
            <a:rPr lang="cs-CZ" b="0"/>
            <a:t>neúměrně těžké menstruační krvácení</a:t>
          </a:r>
          <a:endParaRPr lang="cs-CZ"/>
        </a:p>
      </dgm:t>
    </dgm:pt>
    <dgm:pt modelId="{92E29080-2A34-45DB-BE7B-5DD9CDD08740}" type="parTrans" cxnId="{ECC6123D-F8B9-4E76-A20D-0337C5DB3055}">
      <dgm:prSet/>
      <dgm:spPr/>
      <dgm:t>
        <a:bodyPr/>
        <a:lstStyle/>
        <a:p>
          <a:endParaRPr lang="cs-CZ"/>
        </a:p>
      </dgm:t>
    </dgm:pt>
    <dgm:pt modelId="{B9C36E9F-F87D-4B17-822E-C6ADC65D8B34}" type="sibTrans" cxnId="{ECC6123D-F8B9-4E76-A20D-0337C5DB3055}">
      <dgm:prSet/>
      <dgm:spPr/>
      <dgm:t>
        <a:bodyPr/>
        <a:lstStyle/>
        <a:p>
          <a:endParaRPr lang="cs-CZ"/>
        </a:p>
      </dgm:t>
    </dgm:pt>
    <dgm:pt modelId="{F7A9019C-BCEC-4EB7-B199-2CA548DFBC46}">
      <dgm:prSet/>
      <dgm:spPr/>
      <dgm:t>
        <a:bodyPr/>
        <a:lstStyle/>
        <a:p>
          <a:r>
            <a:rPr lang="cs-CZ" b="0" dirty="0"/>
            <a:t>výrazné krvácení během chirurgických výkonů</a:t>
          </a:r>
          <a:endParaRPr lang="cs-CZ" dirty="0"/>
        </a:p>
      </dgm:t>
    </dgm:pt>
    <dgm:pt modelId="{78D2EF63-D23E-455E-A220-7E8108A86059}" type="parTrans" cxnId="{CA698315-DEB5-41B3-8B99-9FE1B826A64E}">
      <dgm:prSet/>
      <dgm:spPr/>
      <dgm:t>
        <a:bodyPr/>
        <a:lstStyle/>
        <a:p>
          <a:endParaRPr lang="cs-CZ"/>
        </a:p>
      </dgm:t>
    </dgm:pt>
    <dgm:pt modelId="{810B900D-021D-47AC-A74D-1062E0C0D52D}" type="sibTrans" cxnId="{CA698315-DEB5-41B3-8B99-9FE1B826A64E}">
      <dgm:prSet/>
      <dgm:spPr/>
      <dgm:t>
        <a:bodyPr/>
        <a:lstStyle/>
        <a:p>
          <a:endParaRPr lang="cs-CZ"/>
        </a:p>
      </dgm:t>
    </dgm:pt>
    <dgm:pt modelId="{5751998B-F282-4FB5-BDAF-BCC9DEAFBE59}" type="pres">
      <dgm:prSet presAssocID="{B80A7CA9-61E5-4ED8-8823-B6F1DF409EF9}" presName="linear" presStyleCnt="0">
        <dgm:presLayoutVars>
          <dgm:animLvl val="lvl"/>
          <dgm:resizeHandles val="exact"/>
        </dgm:presLayoutVars>
      </dgm:prSet>
      <dgm:spPr/>
    </dgm:pt>
    <dgm:pt modelId="{44D374FF-14DE-4D10-8F7A-13D9035E6BEF}" type="pres">
      <dgm:prSet presAssocID="{D52407E2-510B-430D-998C-B334BD9CA33D}" presName="parentText" presStyleLbl="node1" presStyleIdx="0" presStyleCnt="10">
        <dgm:presLayoutVars>
          <dgm:chMax val="0"/>
          <dgm:bulletEnabled val="1"/>
        </dgm:presLayoutVars>
      </dgm:prSet>
      <dgm:spPr/>
    </dgm:pt>
    <dgm:pt modelId="{D064C348-DFAA-4224-A36F-23D613B0C979}" type="pres">
      <dgm:prSet presAssocID="{A4116026-9F86-4069-867F-F9627F4D31DA}" presName="spacer" presStyleCnt="0"/>
      <dgm:spPr/>
    </dgm:pt>
    <dgm:pt modelId="{8E12048D-3ABE-434B-AD27-9CCC38F90D67}" type="pres">
      <dgm:prSet presAssocID="{D6BB0C12-BA56-401A-B8EC-5B92C20F5737}" presName="parentText" presStyleLbl="node1" presStyleIdx="1" presStyleCnt="10">
        <dgm:presLayoutVars>
          <dgm:chMax val="0"/>
          <dgm:bulletEnabled val="1"/>
        </dgm:presLayoutVars>
      </dgm:prSet>
      <dgm:spPr/>
    </dgm:pt>
    <dgm:pt modelId="{AFD00B27-0425-4576-8BD1-004C1F5376BE}" type="pres">
      <dgm:prSet presAssocID="{C6507C12-469A-4D95-8E5F-B7DF21FCBE51}" presName="spacer" presStyleCnt="0"/>
      <dgm:spPr/>
    </dgm:pt>
    <dgm:pt modelId="{DB4640EA-4E39-4EDD-AC5E-A7E4642A13D5}" type="pres">
      <dgm:prSet presAssocID="{DB196C72-13C2-492A-AE4B-A8D0A798F2AF}" presName="parentText" presStyleLbl="node1" presStyleIdx="2" presStyleCnt="10">
        <dgm:presLayoutVars>
          <dgm:chMax val="0"/>
          <dgm:bulletEnabled val="1"/>
        </dgm:presLayoutVars>
      </dgm:prSet>
      <dgm:spPr/>
    </dgm:pt>
    <dgm:pt modelId="{A82B1EBA-CE34-4B81-9CF1-7DA6A0C98117}" type="pres">
      <dgm:prSet presAssocID="{87D5DAE1-BB2F-4925-9DC5-FB35B9035E33}" presName="spacer" presStyleCnt="0"/>
      <dgm:spPr/>
    </dgm:pt>
    <dgm:pt modelId="{6A04FFF4-606A-44A5-A5D0-C2C769C89D0A}" type="pres">
      <dgm:prSet presAssocID="{A5A305FF-1281-459D-9993-1F61EAB0CE89}" presName="parentText" presStyleLbl="node1" presStyleIdx="3" presStyleCnt="10">
        <dgm:presLayoutVars>
          <dgm:chMax val="0"/>
          <dgm:bulletEnabled val="1"/>
        </dgm:presLayoutVars>
      </dgm:prSet>
      <dgm:spPr/>
    </dgm:pt>
    <dgm:pt modelId="{C10D4C2E-EDAE-43AC-B639-DD1D82E78845}" type="pres">
      <dgm:prSet presAssocID="{974D66B1-4D5B-4F9C-AA88-78CD5021CB40}" presName="spacer" presStyleCnt="0"/>
      <dgm:spPr/>
    </dgm:pt>
    <dgm:pt modelId="{63BD34F3-422B-4152-8C38-8E26F9BAD8D7}" type="pres">
      <dgm:prSet presAssocID="{9EEC0178-8525-4EF7-8821-03D72F139A3F}" presName="parentText" presStyleLbl="node1" presStyleIdx="4" presStyleCnt="10">
        <dgm:presLayoutVars>
          <dgm:chMax val="0"/>
          <dgm:bulletEnabled val="1"/>
        </dgm:presLayoutVars>
      </dgm:prSet>
      <dgm:spPr/>
    </dgm:pt>
    <dgm:pt modelId="{757CCB98-BB7A-4178-9CED-C2733AC1B58E}" type="pres">
      <dgm:prSet presAssocID="{B173F0D7-65D4-4C89-887D-8AF65217E2B5}" presName="spacer" presStyleCnt="0"/>
      <dgm:spPr/>
    </dgm:pt>
    <dgm:pt modelId="{E55E80B0-30B7-43F6-B76D-ED98DADC7709}" type="pres">
      <dgm:prSet presAssocID="{89CEA3F4-2EAF-42EF-986B-91638CD889FB}" presName="parentText" presStyleLbl="node1" presStyleIdx="5" presStyleCnt="10">
        <dgm:presLayoutVars>
          <dgm:chMax val="0"/>
          <dgm:bulletEnabled val="1"/>
        </dgm:presLayoutVars>
      </dgm:prSet>
      <dgm:spPr/>
    </dgm:pt>
    <dgm:pt modelId="{A961B100-7604-4B4B-AC0B-26F715B1F084}" type="pres">
      <dgm:prSet presAssocID="{74BBC520-33BC-4DA4-859E-70DEB9A3E377}" presName="spacer" presStyleCnt="0"/>
      <dgm:spPr/>
    </dgm:pt>
    <dgm:pt modelId="{737D0EC9-3039-4647-8733-D6650B8D599E}" type="pres">
      <dgm:prSet presAssocID="{2CC39AE5-51E2-47ED-B8F4-CFDA61E284A5}" presName="parentText" presStyleLbl="node1" presStyleIdx="6" presStyleCnt="10">
        <dgm:presLayoutVars>
          <dgm:chMax val="0"/>
          <dgm:bulletEnabled val="1"/>
        </dgm:presLayoutVars>
      </dgm:prSet>
      <dgm:spPr/>
    </dgm:pt>
    <dgm:pt modelId="{71A17B22-65B2-4EFE-A71B-0FE95E481411}" type="pres">
      <dgm:prSet presAssocID="{EBCD8369-B7BD-4665-BB5E-A7DCC0C551FD}" presName="spacer" presStyleCnt="0"/>
      <dgm:spPr/>
    </dgm:pt>
    <dgm:pt modelId="{A17546B8-A055-4540-8F91-4BD4FF7C57E5}" type="pres">
      <dgm:prSet presAssocID="{94558F9C-B19E-452E-BB2F-A7430D09C15B}" presName="parentText" presStyleLbl="node1" presStyleIdx="7" presStyleCnt="10">
        <dgm:presLayoutVars>
          <dgm:chMax val="0"/>
          <dgm:bulletEnabled val="1"/>
        </dgm:presLayoutVars>
      </dgm:prSet>
      <dgm:spPr/>
    </dgm:pt>
    <dgm:pt modelId="{0303D4F1-8302-4B92-B4C4-66654D3A9A32}" type="pres">
      <dgm:prSet presAssocID="{768AE30A-0E09-4F79-B616-AA123AD8A1C0}" presName="spacer" presStyleCnt="0"/>
      <dgm:spPr/>
    </dgm:pt>
    <dgm:pt modelId="{F26E75B7-082B-479E-8A45-5532609FDFBE}" type="pres">
      <dgm:prSet presAssocID="{CBACFAFC-8100-4BC6-A392-9637118D2E45}" presName="parentText" presStyleLbl="node1" presStyleIdx="8" presStyleCnt="10">
        <dgm:presLayoutVars>
          <dgm:chMax val="0"/>
          <dgm:bulletEnabled val="1"/>
        </dgm:presLayoutVars>
      </dgm:prSet>
      <dgm:spPr/>
    </dgm:pt>
    <dgm:pt modelId="{3B39EDDE-BB8F-4707-9C06-D9C311A5FCBD}" type="pres">
      <dgm:prSet presAssocID="{B9C36E9F-F87D-4B17-822E-C6ADC65D8B34}" presName="spacer" presStyleCnt="0"/>
      <dgm:spPr/>
    </dgm:pt>
    <dgm:pt modelId="{79ADD118-C770-49D1-9517-827B4AA764FF}" type="pres">
      <dgm:prSet presAssocID="{F7A9019C-BCEC-4EB7-B199-2CA548DFBC46}" presName="parentText" presStyleLbl="node1" presStyleIdx="9" presStyleCnt="10">
        <dgm:presLayoutVars>
          <dgm:chMax val="0"/>
          <dgm:bulletEnabled val="1"/>
        </dgm:presLayoutVars>
      </dgm:prSet>
      <dgm:spPr/>
    </dgm:pt>
  </dgm:ptLst>
  <dgm:cxnLst>
    <dgm:cxn modelId="{E970A703-1B9D-4D42-9DAA-8FABE5251E4E}" srcId="{B80A7CA9-61E5-4ED8-8823-B6F1DF409EF9}" destId="{DB196C72-13C2-492A-AE4B-A8D0A798F2AF}" srcOrd="2" destOrd="0" parTransId="{70D14C16-C766-4D45-8047-3FFCAE1E9CA7}" sibTransId="{87D5DAE1-BB2F-4925-9DC5-FB35B9035E33}"/>
    <dgm:cxn modelId="{A3AE7306-F7C0-428E-9B9D-9C9155073CED}" type="presOf" srcId="{DB196C72-13C2-492A-AE4B-A8D0A798F2AF}" destId="{DB4640EA-4E39-4EDD-AC5E-A7E4642A13D5}" srcOrd="0" destOrd="0" presId="urn:microsoft.com/office/officeart/2005/8/layout/vList2"/>
    <dgm:cxn modelId="{21629A12-BE83-41B1-812B-9DB035C397CF}" type="presOf" srcId="{A5A305FF-1281-459D-9993-1F61EAB0CE89}" destId="{6A04FFF4-606A-44A5-A5D0-C2C769C89D0A}" srcOrd="0" destOrd="0" presId="urn:microsoft.com/office/officeart/2005/8/layout/vList2"/>
    <dgm:cxn modelId="{CA698315-DEB5-41B3-8B99-9FE1B826A64E}" srcId="{B80A7CA9-61E5-4ED8-8823-B6F1DF409EF9}" destId="{F7A9019C-BCEC-4EB7-B199-2CA548DFBC46}" srcOrd="9" destOrd="0" parTransId="{78D2EF63-D23E-455E-A220-7E8108A86059}" sibTransId="{810B900D-021D-47AC-A74D-1062E0C0D52D}"/>
    <dgm:cxn modelId="{2265A42A-BB28-4FAA-8406-9E82AB6A7AD3}" srcId="{B80A7CA9-61E5-4ED8-8823-B6F1DF409EF9}" destId="{A5A305FF-1281-459D-9993-1F61EAB0CE89}" srcOrd="3" destOrd="0" parTransId="{396274F0-36D9-4D8E-8302-17986C9BAEA5}" sibTransId="{974D66B1-4D5B-4F9C-AA88-78CD5021CB40}"/>
    <dgm:cxn modelId="{8F8CF03B-DAB1-473A-B2A6-027305AABEC8}" srcId="{B80A7CA9-61E5-4ED8-8823-B6F1DF409EF9}" destId="{D52407E2-510B-430D-998C-B334BD9CA33D}" srcOrd="0" destOrd="0" parTransId="{5865D828-C335-4621-A048-81CCDE1B5B25}" sibTransId="{A4116026-9F86-4069-867F-F9627F4D31DA}"/>
    <dgm:cxn modelId="{ECC6123D-F8B9-4E76-A20D-0337C5DB3055}" srcId="{B80A7CA9-61E5-4ED8-8823-B6F1DF409EF9}" destId="{CBACFAFC-8100-4BC6-A392-9637118D2E45}" srcOrd="8" destOrd="0" parTransId="{92E29080-2A34-45DB-BE7B-5DD9CDD08740}" sibTransId="{B9C36E9F-F87D-4B17-822E-C6ADC65D8B34}"/>
    <dgm:cxn modelId="{B6833C64-CDF6-4D67-9064-175BD40CD542}" srcId="{B80A7CA9-61E5-4ED8-8823-B6F1DF409EF9}" destId="{9EEC0178-8525-4EF7-8821-03D72F139A3F}" srcOrd="4" destOrd="0" parTransId="{72BCE7B3-18AE-4226-8F82-66781FFEF1A4}" sibTransId="{B173F0D7-65D4-4C89-887D-8AF65217E2B5}"/>
    <dgm:cxn modelId="{7A4DE466-DC72-47D6-821E-9D8CAC70EA0E}" type="presOf" srcId="{89CEA3F4-2EAF-42EF-986B-91638CD889FB}" destId="{E55E80B0-30B7-43F6-B76D-ED98DADC7709}" srcOrd="0" destOrd="0" presId="urn:microsoft.com/office/officeart/2005/8/layout/vList2"/>
    <dgm:cxn modelId="{7E756768-2C0C-4FC5-88AE-53B5E52AC94B}" type="presOf" srcId="{D6BB0C12-BA56-401A-B8EC-5B92C20F5737}" destId="{8E12048D-3ABE-434B-AD27-9CCC38F90D67}" srcOrd="0" destOrd="0" presId="urn:microsoft.com/office/officeart/2005/8/layout/vList2"/>
    <dgm:cxn modelId="{EDE84849-E42E-4FB1-961F-6981CDDA33F5}" type="presOf" srcId="{F7A9019C-BCEC-4EB7-B199-2CA548DFBC46}" destId="{79ADD118-C770-49D1-9517-827B4AA764FF}" srcOrd="0" destOrd="0" presId="urn:microsoft.com/office/officeart/2005/8/layout/vList2"/>
    <dgm:cxn modelId="{C7F18B54-A6C0-4396-AA7F-07CECAADA962}" type="presOf" srcId="{D52407E2-510B-430D-998C-B334BD9CA33D}" destId="{44D374FF-14DE-4D10-8F7A-13D9035E6BEF}" srcOrd="0" destOrd="0" presId="urn:microsoft.com/office/officeart/2005/8/layout/vList2"/>
    <dgm:cxn modelId="{97AD5B7D-EDA9-42A7-9890-3CF0A0E03244}" type="presOf" srcId="{94558F9C-B19E-452E-BB2F-A7430D09C15B}" destId="{A17546B8-A055-4540-8F91-4BD4FF7C57E5}" srcOrd="0" destOrd="0" presId="urn:microsoft.com/office/officeart/2005/8/layout/vList2"/>
    <dgm:cxn modelId="{87BD8B82-9654-4253-935F-25C1B7546D0C}" srcId="{B80A7CA9-61E5-4ED8-8823-B6F1DF409EF9}" destId="{D6BB0C12-BA56-401A-B8EC-5B92C20F5737}" srcOrd="1" destOrd="0" parTransId="{A087866D-DCAF-4782-B8CE-91B78711ACAD}" sibTransId="{C6507C12-469A-4D95-8E5F-B7DF21FCBE51}"/>
    <dgm:cxn modelId="{E3D7608B-0BE6-4657-986E-AE50BD34F40A}" type="presOf" srcId="{2CC39AE5-51E2-47ED-B8F4-CFDA61E284A5}" destId="{737D0EC9-3039-4647-8733-D6650B8D599E}" srcOrd="0" destOrd="0" presId="urn:microsoft.com/office/officeart/2005/8/layout/vList2"/>
    <dgm:cxn modelId="{DC2B498F-73F6-447B-8842-BEA8525C0AF2}" srcId="{B80A7CA9-61E5-4ED8-8823-B6F1DF409EF9}" destId="{94558F9C-B19E-452E-BB2F-A7430D09C15B}" srcOrd="7" destOrd="0" parTransId="{C1F2009D-8A20-4A82-A96F-6D2744DED92A}" sibTransId="{768AE30A-0E09-4F79-B616-AA123AD8A1C0}"/>
    <dgm:cxn modelId="{6568D7B6-C989-4162-9040-84CEEA7DA2F6}" srcId="{B80A7CA9-61E5-4ED8-8823-B6F1DF409EF9}" destId="{89CEA3F4-2EAF-42EF-986B-91638CD889FB}" srcOrd="5" destOrd="0" parTransId="{06CBF8EC-F2A9-49E2-9468-8B34F5BDACAF}" sibTransId="{74BBC520-33BC-4DA4-859E-70DEB9A3E377}"/>
    <dgm:cxn modelId="{15AC77CB-25C6-46B8-82CB-1024F539E4B4}" type="presOf" srcId="{CBACFAFC-8100-4BC6-A392-9637118D2E45}" destId="{F26E75B7-082B-479E-8A45-5532609FDFBE}" srcOrd="0" destOrd="0" presId="urn:microsoft.com/office/officeart/2005/8/layout/vList2"/>
    <dgm:cxn modelId="{A7DB51CF-9DF5-44A0-A91D-8970EFD66480}" type="presOf" srcId="{B80A7CA9-61E5-4ED8-8823-B6F1DF409EF9}" destId="{5751998B-F282-4FB5-BDAF-BCC9DEAFBE59}" srcOrd="0" destOrd="0" presId="urn:microsoft.com/office/officeart/2005/8/layout/vList2"/>
    <dgm:cxn modelId="{EC251AFA-99CD-4C42-A6BF-E4EA4F0D3FD6}" type="presOf" srcId="{9EEC0178-8525-4EF7-8821-03D72F139A3F}" destId="{63BD34F3-422B-4152-8C38-8E26F9BAD8D7}" srcOrd="0" destOrd="0" presId="urn:microsoft.com/office/officeart/2005/8/layout/vList2"/>
    <dgm:cxn modelId="{9DEBB6FC-8169-4560-8834-E165CB8DAE45}" srcId="{B80A7CA9-61E5-4ED8-8823-B6F1DF409EF9}" destId="{2CC39AE5-51E2-47ED-B8F4-CFDA61E284A5}" srcOrd="6" destOrd="0" parTransId="{550C33EB-2470-47B5-9A57-B390D094DE7F}" sibTransId="{EBCD8369-B7BD-4665-BB5E-A7DCC0C551FD}"/>
    <dgm:cxn modelId="{C1B5665D-198F-4631-A4F9-635494E31DE1}" type="presParOf" srcId="{5751998B-F282-4FB5-BDAF-BCC9DEAFBE59}" destId="{44D374FF-14DE-4D10-8F7A-13D9035E6BEF}" srcOrd="0" destOrd="0" presId="urn:microsoft.com/office/officeart/2005/8/layout/vList2"/>
    <dgm:cxn modelId="{F4467543-E4DE-4840-90EA-3C8C8F917D25}" type="presParOf" srcId="{5751998B-F282-4FB5-BDAF-BCC9DEAFBE59}" destId="{D064C348-DFAA-4224-A36F-23D613B0C979}" srcOrd="1" destOrd="0" presId="urn:microsoft.com/office/officeart/2005/8/layout/vList2"/>
    <dgm:cxn modelId="{717CE584-0D6F-471E-B16E-674B248C920D}" type="presParOf" srcId="{5751998B-F282-4FB5-BDAF-BCC9DEAFBE59}" destId="{8E12048D-3ABE-434B-AD27-9CCC38F90D67}" srcOrd="2" destOrd="0" presId="urn:microsoft.com/office/officeart/2005/8/layout/vList2"/>
    <dgm:cxn modelId="{1B368C94-EA09-49B4-9F0D-07C8986AFA87}" type="presParOf" srcId="{5751998B-F282-4FB5-BDAF-BCC9DEAFBE59}" destId="{AFD00B27-0425-4576-8BD1-004C1F5376BE}" srcOrd="3" destOrd="0" presId="urn:microsoft.com/office/officeart/2005/8/layout/vList2"/>
    <dgm:cxn modelId="{ADBA7A56-B7C4-4721-8601-AAE1A7D2441E}" type="presParOf" srcId="{5751998B-F282-4FB5-BDAF-BCC9DEAFBE59}" destId="{DB4640EA-4E39-4EDD-AC5E-A7E4642A13D5}" srcOrd="4" destOrd="0" presId="urn:microsoft.com/office/officeart/2005/8/layout/vList2"/>
    <dgm:cxn modelId="{88C54785-4C88-4E16-A671-6AEBBE4294B7}" type="presParOf" srcId="{5751998B-F282-4FB5-BDAF-BCC9DEAFBE59}" destId="{A82B1EBA-CE34-4B81-9CF1-7DA6A0C98117}" srcOrd="5" destOrd="0" presId="urn:microsoft.com/office/officeart/2005/8/layout/vList2"/>
    <dgm:cxn modelId="{CF426286-2841-42C7-864F-DAAC8763068B}" type="presParOf" srcId="{5751998B-F282-4FB5-BDAF-BCC9DEAFBE59}" destId="{6A04FFF4-606A-44A5-A5D0-C2C769C89D0A}" srcOrd="6" destOrd="0" presId="urn:microsoft.com/office/officeart/2005/8/layout/vList2"/>
    <dgm:cxn modelId="{A1EAE4D4-0FD9-456D-918D-F77C04B0ACAF}" type="presParOf" srcId="{5751998B-F282-4FB5-BDAF-BCC9DEAFBE59}" destId="{C10D4C2E-EDAE-43AC-B639-DD1D82E78845}" srcOrd="7" destOrd="0" presId="urn:microsoft.com/office/officeart/2005/8/layout/vList2"/>
    <dgm:cxn modelId="{281AAE1A-4A9B-4A50-937A-01C1A07E11A6}" type="presParOf" srcId="{5751998B-F282-4FB5-BDAF-BCC9DEAFBE59}" destId="{63BD34F3-422B-4152-8C38-8E26F9BAD8D7}" srcOrd="8" destOrd="0" presId="urn:microsoft.com/office/officeart/2005/8/layout/vList2"/>
    <dgm:cxn modelId="{58C8FE38-A4F4-4198-B7E5-9CF29A8959A5}" type="presParOf" srcId="{5751998B-F282-4FB5-BDAF-BCC9DEAFBE59}" destId="{757CCB98-BB7A-4178-9CED-C2733AC1B58E}" srcOrd="9" destOrd="0" presId="urn:microsoft.com/office/officeart/2005/8/layout/vList2"/>
    <dgm:cxn modelId="{34E003F2-472B-4898-A824-C484FFD51FF4}" type="presParOf" srcId="{5751998B-F282-4FB5-BDAF-BCC9DEAFBE59}" destId="{E55E80B0-30B7-43F6-B76D-ED98DADC7709}" srcOrd="10" destOrd="0" presId="urn:microsoft.com/office/officeart/2005/8/layout/vList2"/>
    <dgm:cxn modelId="{9BF0DD8D-D37B-44B5-8143-2E2BAD346F73}" type="presParOf" srcId="{5751998B-F282-4FB5-BDAF-BCC9DEAFBE59}" destId="{A961B100-7604-4B4B-AC0B-26F715B1F084}" srcOrd="11" destOrd="0" presId="urn:microsoft.com/office/officeart/2005/8/layout/vList2"/>
    <dgm:cxn modelId="{9B64749A-8F7E-426D-A94D-3860F2A2FA00}" type="presParOf" srcId="{5751998B-F282-4FB5-BDAF-BCC9DEAFBE59}" destId="{737D0EC9-3039-4647-8733-D6650B8D599E}" srcOrd="12" destOrd="0" presId="urn:microsoft.com/office/officeart/2005/8/layout/vList2"/>
    <dgm:cxn modelId="{9D5A0164-F0EE-4180-88D6-9BD4C600C3ED}" type="presParOf" srcId="{5751998B-F282-4FB5-BDAF-BCC9DEAFBE59}" destId="{71A17B22-65B2-4EFE-A71B-0FE95E481411}" srcOrd="13" destOrd="0" presId="urn:microsoft.com/office/officeart/2005/8/layout/vList2"/>
    <dgm:cxn modelId="{A00338B2-476B-481C-B2E3-642DA553E42D}" type="presParOf" srcId="{5751998B-F282-4FB5-BDAF-BCC9DEAFBE59}" destId="{A17546B8-A055-4540-8F91-4BD4FF7C57E5}" srcOrd="14" destOrd="0" presId="urn:microsoft.com/office/officeart/2005/8/layout/vList2"/>
    <dgm:cxn modelId="{CEABB181-C1F2-4406-98D2-26EAD826AB4C}" type="presParOf" srcId="{5751998B-F282-4FB5-BDAF-BCC9DEAFBE59}" destId="{0303D4F1-8302-4B92-B4C4-66654D3A9A32}" srcOrd="15" destOrd="0" presId="urn:microsoft.com/office/officeart/2005/8/layout/vList2"/>
    <dgm:cxn modelId="{4956AB79-FC1A-435B-81B8-3BD2EEC159BF}" type="presParOf" srcId="{5751998B-F282-4FB5-BDAF-BCC9DEAFBE59}" destId="{F26E75B7-082B-479E-8A45-5532609FDFBE}" srcOrd="16" destOrd="0" presId="urn:microsoft.com/office/officeart/2005/8/layout/vList2"/>
    <dgm:cxn modelId="{6C1E89A8-7A49-4112-88E1-DA3770B18FFC}" type="presParOf" srcId="{5751998B-F282-4FB5-BDAF-BCC9DEAFBE59}" destId="{3B39EDDE-BB8F-4707-9C06-D9C311A5FCBD}" srcOrd="17" destOrd="0" presId="urn:microsoft.com/office/officeart/2005/8/layout/vList2"/>
    <dgm:cxn modelId="{ADF5807B-792B-4D7E-9F96-E385837EAB47}" type="presParOf" srcId="{5751998B-F282-4FB5-BDAF-BCC9DEAFBE59}" destId="{79ADD118-C770-49D1-9517-827B4AA764FF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9A1349-A890-4FA6-9B72-28229842806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C15E3C-8E1A-4D52-B240-554BF5C0E7B8}">
      <dgm:prSet/>
      <dgm:spPr/>
      <dgm:t>
        <a:bodyPr/>
        <a:lstStyle/>
        <a:p>
          <a:r>
            <a:rPr lang="cs-CZ" b="0" dirty="0"/>
            <a:t>Onkologická terapie	                   Cytostatika, radioterapie</a:t>
          </a:r>
          <a:endParaRPr lang="cs-CZ" dirty="0"/>
        </a:p>
      </dgm:t>
    </dgm:pt>
    <dgm:pt modelId="{229EE3A3-794A-49CD-BB25-41F4BF0C0CE7}" type="parTrans" cxnId="{B9A20B4D-E229-4293-8B48-A8189905C3FD}">
      <dgm:prSet/>
      <dgm:spPr/>
      <dgm:t>
        <a:bodyPr/>
        <a:lstStyle/>
        <a:p>
          <a:endParaRPr lang="cs-CZ"/>
        </a:p>
      </dgm:t>
    </dgm:pt>
    <dgm:pt modelId="{0839EF20-B5DF-4660-AFBA-3B89BFC9C81A}" type="sibTrans" cxnId="{B9A20B4D-E229-4293-8B48-A8189905C3FD}">
      <dgm:prSet/>
      <dgm:spPr/>
      <dgm:t>
        <a:bodyPr/>
        <a:lstStyle/>
        <a:p>
          <a:endParaRPr lang="cs-CZ"/>
        </a:p>
      </dgm:t>
    </dgm:pt>
    <dgm:pt modelId="{F71EA0A3-54BA-42EE-9FC1-FAD5E03AC9AD}">
      <dgm:prSet/>
      <dgm:spPr/>
      <dgm:t>
        <a:bodyPr/>
        <a:lstStyle/>
        <a:p>
          <a:r>
            <a:rPr lang="cs-CZ" b="0" dirty="0"/>
            <a:t>Infekce	                                             Herpetické viry, tuberkulóza, HIV</a:t>
          </a:r>
          <a:endParaRPr lang="cs-CZ" dirty="0"/>
        </a:p>
      </dgm:t>
    </dgm:pt>
    <dgm:pt modelId="{36A45164-4148-4646-B483-B6C67463764E}" type="parTrans" cxnId="{9E38E859-9167-4B32-A1EB-EE25CC217942}">
      <dgm:prSet/>
      <dgm:spPr/>
      <dgm:t>
        <a:bodyPr/>
        <a:lstStyle/>
        <a:p>
          <a:endParaRPr lang="cs-CZ"/>
        </a:p>
      </dgm:t>
    </dgm:pt>
    <dgm:pt modelId="{B4B4001E-6C12-4794-990D-3570B38D4BBE}" type="sibTrans" cxnId="{9E38E859-9167-4B32-A1EB-EE25CC217942}">
      <dgm:prSet/>
      <dgm:spPr/>
      <dgm:t>
        <a:bodyPr/>
        <a:lstStyle/>
        <a:p>
          <a:endParaRPr lang="cs-CZ"/>
        </a:p>
      </dgm:t>
    </dgm:pt>
    <dgm:pt modelId="{902026B5-FB47-4BC9-A80A-2E055E30EC53}">
      <dgm:prSet/>
      <dgm:spPr/>
      <dgm:t>
        <a:bodyPr/>
        <a:lstStyle/>
        <a:p>
          <a:r>
            <a:rPr lang="cs-CZ" b="0" dirty="0"/>
            <a:t>Systémová onemocnění pojiva         Lupus, revmatoidní artritis</a:t>
          </a:r>
          <a:endParaRPr lang="cs-CZ" dirty="0"/>
        </a:p>
      </dgm:t>
    </dgm:pt>
    <dgm:pt modelId="{20816C45-564C-4B8B-9405-DF2ADB3AC306}" type="parTrans" cxnId="{039218B5-1DA2-4ACC-8B47-83D725A5EBC5}">
      <dgm:prSet/>
      <dgm:spPr/>
      <dgm:t>
        <a:bodyPr/>
        <a:lstStyle/>
        <a:p>
          <a:endParaRPr lang="cs-CZ"/>
        </a:p>
      </dgm:t>
    </dgm:pt>
    <dgm:pt modelId="{6002C514-71EB-49F5-BF03-D684F1C88552}" type="sibTrans" cxnId="{039218B5-1DA2-4ACC-8B47-83D725A5EBC5}">
      <dgm:prSet/>
      <dgm:spPr/>
      <dgm:t>
        <a:bodyPr/>
        <a:lstStyle/>
        <a:p>
          <a:endParaRPr lang="cs-CZ"/>
        </a:p>
      </dgm:t>
    </dgm:pt>
    <dgm:pt modelId="{489226A9-082B-47FF-842D-0913A143EE0E}">
      <dgm:prSet/>
      <dgm:spPr/>
      <dgm:t>
        <a:bodyPr/>
        <a:lstStyle/>
        <a:p>
          <a:r>
            <a:rPr lang="cs-CZ" b="0" dirty="0"/>
            <a:t>Nežádoucí účinky léků	                    Např. sulfonamidy, chloramfenikol, </a:t>
          </a:r>
          <a:r>
            <a:rPr lang="cs-CZ" b="0" dirty="0" err="1"/>
            <a:t>fenytoin</a:t>
          </a:r>
          <a:r>
            <a:rPr lang="cs-CZ" b="0" dirty="0"/>
            <a:t>, </a:t>
          </a:r>
          <a:r>
            <a:rPr lang="cs-CZ" b="0" dirty="0" err="1"/>
            <a:t>karbamazepin</a:t>
          </a:r>
          <a:endParaRPr lang="cs-CZ" dirty="0"/>
        </a:p>
      </dgm:t>
    </dgm:pt>
    <dgm:pt modelId="{7A5060AA-004D-4B09-B4DF-ADD8646F485B}" type="parTrans" cxnId="{43D64D71-8F34-4B1E-870B-8CAF307B6B1A}">
      <dgm:prSet/>
      <dgm:spPr/>
      <dgm:t>
        <a:bodyPr/>
        <a:lstStyle/>
        <a:p>
          <a:endParaRPr lang="cs-CZ"/>
        </a:p>
      </dgm:t>
    </dgm:pt>
    <dgm:pt modelId="{E84A514E-E989-49C9-B9F0-511D63EFF799}" type="sibTrans" cxnId="{43D64D71-8F34-4B1E-870B-8CAF307B6B1A}">
      <dgm:prSet/>
      <dgm:spPr/>
      <dgm:t>
        <a:bodyPr/>
        <a:lstStyle/>
        <a:p>
          <a:endParaRPr lang="cs-CZ"/>
        </a:p>
      </dgm:t>
    </dgm:pt>
    <dgm:pt modelId="{7AFD5664-3897-4C8D-A1FE-3DC4DAD6FEAC}">
      <dgm:prSet/>
      <dgm:spPr/>
      <dgm:t>
        <a:bodyPr/>
        <a:lstStyle/>
        <a:p>
          <a:r>
            <a:rPr lang="cs-CZ" b="0"/>
            <a:t>Infiltrace kostní dřeně malignitou      Leukemie (bývá pancytopenie),myelodysplastické syndromy</a:t>
          </a:r>
          <a:endParaRPr lang="cs-CZ"/>
        </a:p>
      </dgm:t>
    </dgm:pt>
    <dgm:pt modelId="{A20D83DC-22FD-448A-A348-B07330582649}" type="parTrans" cxnId="{00FE28B0-8595-485F-8730-506F508A2EA8}">
      <dgm:prSet/>
      <dgm:spPr/>
      <dgm:t>
        <a:bodyPr/>
        <a:lstStyle/>
        <a:p>
          <a:endParaRPr lang="cs-CZ"/>
        </a:p>
      </dgm:t>
    </dgm:pt>
    <dgm:pt modelId="{C3F1FB62-6706-437E-97AC-778BBAD2F21D}" type="sibTrans" cxnId="{00FE28B0-8595-485F-8730-506F508A2EA8}">
      <dgm:prSet/>
      <dgm:spPr/>
      <dgm:t>
        <a:bodyPr/>
        <a:lstStyle/>
        <a:p>
          <a:endParaRPr lang="cs-CZ"/>
        </a:p>
      </dgm:t>
    </dgm:pt>
    <dgm:pt modelId="{61338BCA-2290-4706-B58E-5142261034C1}">
      <dgm:prSet/>
      <dgm:spPr/>
      <dgm:t>
        <a:bodyPr/>
        <a:lstStyle/>
        <a:p>
          <a:r>
            <a:rPr lang="cs-CZ" b="0"/>
            <a:t>Vrozené neutropenie	</a:t>
          </a:r>
          <a:endParaRPr lang="cs-CZ"/>
        </a:p>
      </dgm:t>
    </dgm:pt>
    <dgm:pt modelId="{93E8BBD5-E1FB-4DFD-A196-A33C54AD4E3E}" type="parTrans" cxnId="{388B49A1-5890-45F9-85DE-D431906E5744}">
      <dgm:prSet/>
      <dgm:spPr/>
      <dgm:t>
        <a:bodyPr/>
        <a:lstStyle/>
        <a:p>
          <a:endParaRPr lang="cs-CZ"/>
        </a:p>
      </dgm:t>
    </dgm:pt>
    <dgm:pt modelId="{A95B9EAC-A61C-4DD6-91D6-F0A423B2938F}" type="sibTrans" cxnId="{388B49A1-5890-45F9-85DE-D431906E5744}">
      <dgm:prSet/>
      <dgm:spPr/>
      <dgm:t>
        <a:bodyPr/>
        <a:lstStyle/>
        <a:p>
          <a:endParaRPr lang="cs-CZ"/>
        </a:p>
      </dgm:t>
    </dgm:pt>
    <dgm:pt modelId="{0D140870-45BB-463A-B14D-C32FABED5767}" type="pres">
      <dgm:prSet presAssocID="{529A1349-A890-4FA6-9B72-282298428066}" presName="linear" presStyleCnt="0">
        <dgm:presLayoutVars>
          <dgm:animLvl val="lvl"/>
          <dgm:resizeHandles val="exact"/>
        </dgm:presLayoutVars>
      </dgm:prSet>
      <dgm:spPr/>
    </dgm:pt>
    <dgm:pt modelId="{5DCCCB44-B47A-42A2-8627-86236230E859}" type="pres">
      <dgm:prSet presAssocID="{73C15E3C-8E1A-4D52-B240-554BF5C0E7B8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05E06392-E99F-494A-A2A8-F82B0C440FB4}" type="pres">
      <dgm:prSet presAssocID="{0839EF20-B5DF-4660-AFBA-3B89BFC9C81A}" presName="spacer" presStyleCnt="0"/>
      <dgm:spPr/>
    </dgm:pt>
    <dgm:pt modelId="{F0672B86-879B-4F75-8568-7CFBA34D78B7}" type="pres">
      <dgm:prSet presAssocID="{F71EA0A3-54BA-42EE-9FC1-FAD5E03AC9AD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AD82A7F-64BD-43C2-A11C-AB95A4E412D8}" type="pres">
      <dgm:prSet presAssocID="{B4B4001E-6C12-4794-990D-3570B38D4BBE}" presName="spacer" presStyleCnt="0"/>
      <dgm:spPr/>
    </dgm:pt>
    <dgm:pt modelId="{F86C113D-58F9-4792-A5AD-494BB7EFACCC}" type="pres">
      <dgm:prSet presAssocID="{902026B5-FB47-4BC9-A80A-2E055E30EC53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914F6742-BFB1-44B1-B58C-740BF2F07358}" type="pres">
      <dgm:prSet presAssocID="{6002C514-71EB-49F5-BF03-D684F1C88552}" presName="spacer" presStyleCnt="0"/>
      <dgm:spPr/>
    </dgm:pt>
    <dgm:pt modelId="{CAC3A0FC-A12E-446F-A05A-EEAD39843FE3}" type="pres">
      <dgm:prSet presAssocID="{489226A9-082B-47FF-842D-0913A143EE0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36967F5F-75E3-4DC5-B9D0-8371F5A461E8}" type="pres">
      <dgm:prSet presAssocID="{E84A514E-E989-49C9-B9F0-511D63EFF799}" presName="spacer" presStyleCnt="0"/>
      <dgm:spPr/>
    </dgm:pt>
    <dgm:pt modelId="{E2A74D90-78B0-4D12-8FBD-824C0D7D84DF}" type="pres">
      <dgm:prSet presAssocID="{7AFD5664-3897-4C8D-A1FE-3DC4DAD6FEA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A361D809-01C9-400F-8355-340C153DEBC5}" type="pres">
      <dgm:prSet presAssocID="{C3F1FB62-6706-437E-97AC-778BBAD2F21D}" presName="spacer" presStyleCnt="0"/>
      <dgm:spPr/>
    </dgm:pt>
    <dgm:pt modelId="{24A3631D-F706-496A-B70F-93FBE290B651}" type="pres">
      <dgm:prSet presAssocID="{61338BCA-2290-4706-B58E-5142261034C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7E0A802E-AC90-4E8A-B9C7-EBC4840334F7}" type="presOf" srcId="{F71EA0A3-54BA-42EE-9FC1-FAD5E03AC9AD}" destId="{F0672B86-879B-4F75-8568-7CFBA34D78B7}" srcOrd="0" destOrd="0" presId="urn:microsoft.com/office/officeart/2005/8/layout/vList2"/>
    <dgm:cxn modelId="{B9A20B4D-E229-4293-8B48-A8189905C3FD}" srcId="{529A1349-A890-4FA6-9B72-282298428066}" destId="{73C15E3C-8E1A-4D52-B240-554BF5C0E7B8}" srcOrd="0" destOrd="0" parTransId="{229EE3A3-794A-49CD-BB25-41F4BF0C0CE7}" sibTransId="{0839EF20-B5DF-4660-AFBA-3B89BFC9C81A}"/>
    <dgm:cxn modelId="{43D64D71-8F34-4B1E-870B-8CAF307B6B1A}" srcId="{529A1349-A890-4FA6-9B72-282298428066}" destId="{489226A9-082B-47FF-842D-0913A143EE0E}" srcOrd="3" destOrd="0" parTransId="{7A5060AA-004D-4B09-B4DF-ADD8646F485B}" sibTransId="{E84A514E-E989-49C9-B9F0-511D63EFF799}"/>
    <dgm:cxn modelId="{9E38E859-9167-4B32-A1EB-EE25CC217942}" srcId="{529A1349-A890-4FA6-9B72-282298428066}" destId="{F71EA0A3-54BA-42EE-9FC1-FAD5E03AC9AD}" srcOrd="1" destOrd="0" parTransId="{36A45164-4148-4646-B483-B6C67463764E}" sibTransId="{B4B4001E-6C12-4794-990D-3570B38D4BBE}"/>
    <dgm:cxn modelId="{5FC3357B-7055-4583-981A-4CE3182E7824}" type="presOf" srcId="{902026B5-FB47-4BC9-A80A-2E055E30EC53}" destId="{F86C113D-58F9-4792-A5AD-494BB7EFACCC}" srcOrd="0" destOrd="0" presId="urn:microsoft.com/office/officeart/2005/8/layout/vList2"/>
    <dgm:cxn modelId="{3C0D0D7C-4B57-4D56-A161-2D05E15654A6}" type="presOf" srcId="{489226A9-082B-47FF-842D-0913A143EE0E}" destId="{CAC3A0FC-A12E-446F-A05A-EEAD39843FE3}" srcOrd="0" destOrd="0" presId="urn:microsoft.com/office/officeart/2005/8/layout/vList2"/>
    <dgm:cxn modelId="{388B49A1-5890-45F9-85DE-D431906E5744}" srcId="{529A1349-A890-4FA6-9B72-282298428066}" destId="{61338BCA-2290-4706-B58E-5142261034C1}" srcOrd="5" destOrd="0" parTransId="{93E8BBD5-E1FB-4DFD-A196-A33C54AD4E3E}" sibTransId="{A95B9EAC-A61C-4DD6-91D6-F0A423B2938F}"/>
    <dgm:cxn modelId="{00FE28B0-8595-485F-8730-506F508A2EA8}" srcId="{529A1349-A890-4FA6-9B72-282298428066}" destId="{7AFD5664-3897-4C8D-A1FE-3DC4DAD6FEAC}" srcOrd="4" destOrd="0" parTransId="{A20D83DC-22FD-448A-A348-B07330582649}" sibTransId="{C3F1FB62-6706-437E-97AC-778BBAD2F21D}"/>
    <dgm:cxn modelId="{039218B5-1DA2-4ACC-8B47-83D725A5EBC5}" srcId="{529A1349-A890-4FA6-9B72-282298428066}" destId="{902026B5-FB47-4BC9-A80A-2E055E30EC53}" srcOrd="2" destOrd="0" parTransId="{20816C45-564C-4B8B-9405-DF2ADB3AC306}" sibTransId="{6002C514-71EB-49F5-BF03-D684F1C88552}"/>
    <dgm:cxn modelId="{6E7FD1C3-9F8A-463D-BAFC-2234FD53C2BF}" type="presOf" srcId="{73C15E3C-8E1A-4D52-B240-554BF5C0E7B8}" destId="{5DCCCB44-B47A-42A2-8627-86236230E859}" srcOrd="0" destOrd="0" presId="urn:microsoft.com/office/officeart/2005/8/layout/vList2"/>
    <dgm:cxn modelId="{08E271C7-EE14-4950-A41C-58B24117A3B2}" type="presOf" srcId="{61338BCA-2290-4706-B58E-5142261034C1}" destId="{24A3631D-F706-496A-B70F-93FBE290B651}" srcOrd="0" destOrd="0" presId="urn:microsoft.com/office/officeart/2005/8/layout/vList2"/>
    <dgm:cxn modelId="{429557E3-6E38-4D57-8D33-EB9C4F8A6C7E}" type="presOf" srcId="{529A1349-A890-4FA6-9B72-282298428066}" destId="{0D140870-45BB-463A-B14D-C32FABED5767}" srcOrd="0" destOrd="0" presId="urn:microsoft.com/office/officeart/2005/8/layout/vList2"/>
    <dgm:cxn modelId="{B781CEF6-A22E-4872-9F89-56628EF0E1D3}" type="presOf" srcId="{7AFD5664-3897-4C8D-A1FE-3DC4DAD6FEAC}" destId="{E2A74D90-78B0-4D12-8FBD-824C0D7D84DF}" srcOrd="0" destOrd="0" presId="urn:microsoft.com/office/officeart/2005/8/layout/vList2"/>
    <dgm:cxn modelId="{DCA42703-3178-44A9-B5D4-FDD357D01DDC}" type="presParOf" srcId="{0D140870-45BB-463A-B14D-C32FABED5767}" destId="{5DCCCB44-B47A-42A2-8627-86236230E859}" srcOrd="0" destOrd="0" presId="urn:microsoft.com/office/officeart/2005/8/layout/vList2"/>
    <dgm:cxn modelId="{6F0943DA-4851-414C-98C0-31F5AC23FFF9}" type="presParOf" srcId="{0D140870-45BB-463A-B14D-C32FABED5767}" destId="{05E06392-E99F-494A-A2A8-F82B0C440FB4}" srcOrd="1" destOrd="0" presId="urn:microsoft.com/office/officeart/2005/8/layout/vList2"/>
    <dgm:cxn modelId="{5D6A7C98-A4D8-4085-9154-F702CA04F871}" type="presParOf" srcId="{0D140870-45BB-463A-B14D-C32FABED5767}" destId="{F0672B86-879B-4F75-8568-7CFBA34D78B7}" srcOrd="2" destOrd="0" presId="urn:microsoft.com/office/officeart/2005/8/layout/vList2"/>
    <dgm:cxn modelId="{F076D401-7754-4B9A-B01A-9CE5EE0B6846}" type="presParOf" srcId="{0D140870-45BB-463A-B14D-C32FABED5767}" destId="{EAD82A7F-64BD-43C2-A11C-AB95A4E412D8}" srcOrd="3" destOrd="0" presId="urn:microsoft.com/office/officeart/2005/8/layout/vList2"/>
    <dgm:cxn modelId="{15BFACC3-3371-431E-B797-A5A31C10689F}" type="presParOf" srcId="{0D140870-45BB-463A-B14D-C32FABED5767}" destId="{F86C113D-58F9-4792-A5AD-494BB7EFACCC}" srcOrd="4" destOrd="0" presId="urn:microsoft.com/office/officeart/2005/8/layout/vList2"/>
    <dgm:cxn modelId="{1A6876C8-6AF1-4E56-AC2E-66E9D362154F}" type="presParOf" srcId="{0D140870-45BB-463A-B14D-C32FABED5767}" destId="{914F6742-BFB1-44B1-B58C-740BF2F07358}" srcOrd="5" destOrd="0" presId="urn:microsoft.com/office/officeart/2005/8/layout/vList2"/>
    <dgm:cxn modelId="{DAF62D02-B35D-42D1-85F8-259517098470}" type="presParOf" srcId="{0D140870-45BB-463A-B14D-C32FABED5767}" destId="{CAC3A0FC-A12E-446F-A05A-EEAD39843FE3}" srcOrd="6" destOrd="0" presId="urn:microsoft.com/office/officeart/2005/8/layout/vList2"/>
    <dgm:cxn modelId="{DE20A5DF-1219-46CF-9D30-1FB8153CFBB1}" type="presParOf" srcId="{0D140870-45BB-463A-B14D-C32FABED5767}" destId="{36967F5F-75E3-4DC5-B9D0-8371F5A461E8}" srcOrd="7" destOrd="0" presId="urn:microsoft.com/office/officeart/2005/8/layout/vList2"/>
    <dgm:cxn modelId="{54A1AD1C-772A-4914-9D73-B648C646408D}" type="presParOf" srcId="{0D140870-45BB-463A-B14D-C32FABED5767}" destId="{E2A74D90-78B0-4D12-8FBD-824C0D7D84DF}" srcOrd="8" destOrd="0" presId="urn:microsoft.com/office/officeart/2005/8/layout/vList2"/>
    <dgm:cxn modelId="{1867E0AA-30E5-4834-BE47-C614E2F9E2C0}" type="presParOf" srcId="{0D140870-45BB-463A-B14D-C32FABED5767}" destId="{A361D809-01C9-400F-8355-340C153DEBC5}" srcOrd="9" destOrd="0" presId="urn:microsoft.com/office/officeart/2005/8/layout/vList2"/>
    <dgm:cxn modelId="{98069A5B-98A0-4893-8CED-D46C77CB8BE6}" type="presParOf" srcId="{0D140870-45BB-463A-B14D-C32FABED5767}" destId="{24A3631D-F706-496A-B70F-93FBE290B65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2D8584-38D2-44CF-8237-DE5963D6C10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A60894D-42B1-4026-AF6A-427CA8161887}">
      <dgm:prSet/>
      <dgm:spPr/>
      <dgm:t>
        <a:bodyPr/>
        <a:lstStyle/>
        <a:p>
          <a:r>
            <a:rPr lang="cs-CZ"/>
            <a:t>Hypotenze (systolický tlak pod 90 mmHg nebo nutnost podat vazopresory) nebo známky šoku</a:t>
          </a:r>
        </a:p>
      </dgm:t>
    </dgm:pt>
    <dgm:pt modelId="{40858A83-C1BF-4D9E-AFC6-93F3ED333207}" type="parTrans" cxnId="{6CF6BCA9-01BA-4008-9BB7-5C5DD4BF9FEE}">
      <dgm:prSet/>
      <dgm:spPr/>
      <dgm:t>
        <a:bodyPr/>
        <a:lstStyle/>
        <a:p>
          <a:endParaRPr lang="cs-CZ"/>
        </a:p>
      </dgm:t>
    </dgm:pt>
    <dgm:pt modelId="{88066A06-4C2E-407F-8AA9-0E901F919A58}" type="sibTrans" cxnId="{6CF6BCA9-01BA-4008-9BB7-5C5DD4BF9FEE}">
      <dgm:prSet/>
      <dgm:spPr/>
      <dgm:t>
        <a:bodyPr/>
        <a:lstStyle/>
        <a:p>
          <a:endParaRPr lang="cs-CZ"/>
        </a:p>
      </dgm:t>
    </dgm:pt>
    <dgm:pt modelId="{5166E1DC-0E97-455F-89D2-163E88D50E53}">
      <dgm:prSet/>
      <dgm:spPr/>
      <dgm:t>
        <a:bodyPr/>
        <a:lstStyle/>
        <a:p>
          <a:r>
            <a:rPr lang="cs-CZ"/>
            <a:t>Arteriální pO2 pod 60 mmHg na vzduchu nebo nutnost umělé plicní ventilace</a:t>
          </a:r>
        </a:p>
      </dgm:t>
    </dgm:pt>
    <dgm:pt modelId="{6F65262C-E5F7-490A-8DC6-4E926D313D67}" type="parTrans" cxnId="{68F2A0A4-C1E9-4297-AD1F-6CD0B767417B}">
      <dgm:prSet/>
      <dgm:spPr/>
      <dgm:t>
        <a:bodyPr/>
        <a:lstStyle/>
        <a:p>
          <a:endParaRPr lang="cs-CZ"/>
        </a:p>
      </dgm:t>
    </dgm:pt>
    <dgm:pt modelId="{007636D4-E438-4859-B5B8-7790D9737730}" type="sibTrans" cxnId="{68F2A0A4-C1E9-4297-AD1F-6CD0B767417B}">
      <dgm:prSet/>
      <dgm:spPr/>
      <dgm:t>
        <a:bodyPr/>
        <a:lstStyle/>
        <a:p>
          <a:endParaRPr lang="cs-CZ"/>
        </a:p>
      </dgm:t>
    </dgm:pt>
    <dgm:pt modelId="{F23BBDD0-779B-4605-B66C-8F0FC2DAD3E0}">
      <dgm:prSet/>
      <dgm:spPr/>
      <dgm:t>
        <a:bodyPr/>
        <a:lstStyle/>
        <a:p>
          <a:r>
            <a:rPr lang="cs-CZ"/>
            <a:t>Bolest břicha a/nebo průjem, známky dehydratace, opakované zvracení</a:t>
          </a:r>
        </a:p>
      </dgm:t>
    </dgm:pt>
    <dgm:pt modelId="{36EFA8EF-BEC7-4E51-B76F-921F5385F21A}" type="parTrans" cxnId="{1DF78250-511C-4BE6-92A9-98009F0F2FD6}">
      <dgm:prSet/>
      <dgm:spPr/>
      <dgm:t>
        <a:bodyPr/>
        <a:lstStyle/>
        <a:p>
          <a:endParaRPr lang="cs-CZ"/>
        </a:p>
      </dgm:t>
    </dgm:pt>
    <dgm:pt modelId="{2D1751FF-CD13-4D32-8B57-D73CE9FDA0A6}" type="sibTrans" cxnId="{1DF78250-511C-4BE6-92A9-98009F0F2FD6}">
      <dgm:prSet/>
      <dgm:spPr/>
      <dgm:t>
        <a:bodyPr/>
        <a:lstStyle/>
        <a:p>
          <a:endParaRPr lang="cs-CZ"/>
        </a:p>
      </dgm:t>
    </dgm:pt>
    <dgm:pt modelId="{B296A4F1-0726-43C4-BABF-4DA5BDF9286E}">
      <dgm:prSet/>
      <dgm:spPr/>
      <dgm:t>
        <a:bodyPr/>
        <a:lstStyle/>
        <a:p>
          <a:r>
            <a:rPr lang="cs-CZ"/>
            <a:t>Hyperglykemie, hyperkalcemie</a:t>
          </a:r>
        </a:p>
      </dgm:t>
    </dgm:pt>
    <dgm:pt modelId="{38FCEAD3-6547-4AFA-B5E7-68BB48E9E124}" type="parTrans" cxnId="{1D86F80F-5B62-4AA3-A224-3418B96B77E4}">
      <dgm:prSet/>
      <dgm:spPr/>
      <dgm:t>
        <a:bodyPr/>
        <a:lstStyle/>
        <a:p>
          <a:endParaRPr lang="cs-CZ"/>
        </a:p>
      </dgm:t>
    </dgm:pt>
    <dgm:pt modelId="{F3F0161D-E2E7-45D1-9587-70F0125BA1C0}" type="sibTrans" cxnId="{1D86F80F-5B62-4AA3-A224-3418B96B77E4}">
      <dgm:prSet/>
      <dgm:spPr/>
      <dgm:t>
        <a:bodyPr/>
        <a:lstStyle/>
        <a:p>
          <a:endParaRPr lang="cs-CZ"/>
        </a:p>
      </dgm:t>
    </dgm:pt>
    <dgm:pt modelId="{95A02BC1-2D59-4EDA-8CF3-A902C455E41F}">
      <dgm:prSet/>
      <dgm:spPr/>
      <dgm:t>
        <a:bodyPr/>
        <a:lstStyle/>
        <a:p>
          <a:r>
            <a:rPr lang="cs-CZ"/>
            <a:t>Diseminovaná intravaskulární koagulace</a:t>
          </a:r>
        </a:p>
      </dgm:t>
    </dgm:pt>
    <dgm:pt modelId="{29F12D6A-94A8-491A-9C6D-957124CC91A0}" type="parTrans" cxnId="{325E62B0-05A9-44D9-AAD6-3E453B7742F3}">
      <dgm:prSet/>
      <dgm:spPr/>
      <dgm:t>
        <a:bodyPr/>
        <a:lstStyle/>
        <a:p>
          <a:endParaRPr lang="cs-CZ"/>
        </a:p>
      </dgm:t>
    </dgm:pt>
    <dgm:pt modelId="{AAAEA603-CC58-4AA8-AA97-C1155AC3DBDB}" type="sibTrans" cxnId="{325E62B0-05A9-44D9-AAD6-3E453B7742F3}">
      <dgm:prSet/>
      <dgm:spPr/>
      <dgm:t>
        <a:bodyPr/>
        <a:lstStyle/>
        <a:p>
          <a:endParaRPr lang="cs-CZ"/>
        </a:p>
      </dgm:t>
    </dgm:pt>
    <dgm:pt modelId="{4BFBE214-0079-4393-8B39-3DDA673EA423}">
      <dgm:prSet/>
      <dgm:spPr/>
      <dgm:t>
        <a:bodyPr/>
        <a:lstStyle/>
        <a:p>
          <a:r>
            <a:rPr lang="cs-CZ"/>
            <a:t>Zmatenost či jinak pozměněný stav vědomí</a:t>
          </a:r>
        </a:p>
      </dgm:t>
    </dgm:pt>
    <dgm:pt modelId="{1F66B05F-BC10-4A94-877C-549C18CFA73F}" type="parTrans" cxnId="{BC773B23-727D-45D4-90A9-43798974DC80}">
      <dgm:prSet/>
      <dgm:spPr/>
      <dgm:t>
        <a:bodyPr/>
        <a:lstStyle/>
        <a:p>
          <a:endParaRPr lang="cs-CZ"/>
        </a:p>
      </dgm:t>
    </dgm:pt>
    <dgm:pt modelId="{EC02A267-21A8-491E-A9ED-6E641BD75371}" type="sibTrans" cxnId="{BC773B23-727D-45D4-90A9-43798974DC80}">
      <dgm:prSet/>
      <dgm:spPr/>
      <dgm:t>
        <a:bodyPr/>
        <a:lstStyle/>
        <a:p>
          <a:endParaRPr lang="cs-CZ"/>
        </a:p>
      </dgm:t>
    </dgm:pt>
    <dgm:pt modelId="{22AE4A67-D1C3-47BA-9F59-F68E9DB189C3}">
      <dgm:prSet/>
      <dgm:spPr/>
      <dgm:t>
        <a:bodyPr/>
        <a:lstStyle/>
        <a:p>
          <a:r>
            <a:rPr lang="cs-CZ"/>
            <a:t>Známky srdečního selhání viditelné v rtg. obraze nebo vyžadující terapii, arytmie</a:t>
          </a:r>
        </a:p>
      </dgm:t>
    </dgm:pt>
    <dgm:pt modelId="{442A2938-B100-4801-844F-8443128F9668}" type="parTrans" cxnId="{6F32097D-4525-4671-A46C-D0B938B02F6D}">
      <dgm:prSet/>
      <dgm:spPr/>
      <dgm:t>
        <a:bodyPr/>
        <a:lstStyle/>
        <a:p>
          <a:endParaRPr lang="cs-CZ"/>
        </a:p>
      </dgm:t>
    </dgm:pt>
    <dgm:pt modelId="{8F730814-C6E3-4472-B83A-F800FFE2E98F}" type="sibTrans" cxnId="{6F32097D-4525-4671-A46C-D0B938B02F6D}">
      <dgm:prSet/>
      <dgm:spPr/>
      <dgm:t>
        <a:bodyPr/>
        <a:lstStyle/>
        <a:p>
          <a:endParaRPr lang="cs-CZ"/>
        </a:p>
      </dgm:t>
    </dgm:pt>
    <dgm:pt modelId="{BC7A80E4-FE9D-43A5-857A-D23231136F8F}">
      <dgm:prSet/>
      <dgm:spPr/>
      <dgm:t>
        <a:bodyPr/>
        <a:lstStyle/>
        <a:p>
          <a:r>
            <a:rPr lang="cs-CZ"/>
            <a:t>Krvácení vyžadující transfuzi</a:t>
          </a:r>
        </a:p>
      </dgm:t>
    </dgm:pt>
    <dgm:pt modelId="{F1EDD217-D60D-4A6B-9F56-2D1C676AF882}" type="parTrans" cxnId="{610C18B9-966D-4D25-857E-59B90EBA8DAA}">
      <dgm:prSet/>
      <dgm:spPr/>
      <dgm:t>
        <a:bodyPr/>
        <a:lstStyle/>
        <a:p>
          <a:endParaRPr lang="cs-CZ"/>
        </a:p>
      </dgm:t>
    </dgm:pt>
    <dgm:pt modelId="{26413871-C4C5-4574-9ECD-CE3BFA56C0A4}" type="sibTrans" cxnId="{610C18B9-966D-4D25-857E-59B90EBA8DAA}">
      <dgm:prSet/>
      <dgm:spPr/>
      <dgm:t>
        <a:bodyPr/>
        <a:lstStyle/>
        <a:p>
          <a:endParaRPr lang="cs-CZ"/>
        </a:p>
      </dgm:t>
    </dgm:pt>
    <dgm:pt modelId="{614ECD49-D852-4900-BF2C-6A9E932B1101}">
      <dgm:prSet/>
      <dgm:spPr/>
      <dgm:t>
        <a:bodyPr/>
        <a:lstStyle/>
        <a:p>
          <a:r>
            <a:rPr lang="cs-CZ"/>
            <a:t>Známky renální insuficience s nutností i. v. hydratace či očišťovací metody</a:t>
          </a:r>
        </a:p>
      </dgm:t>
    </dgm:pt>
    <dgm:pt modelId="{A6F8B64D-A942-4EF4-932D-E71F37CED9C0}" type="parTrans" cxnId="{CBB12531-CE62-4C10-8ED9-426AA04C9BD9}">
      <dgm:prSet/>
      <dgm:spPr/>
      <dgm:t>
        <a:bodyPr/>
        <a:lstStyle/>
        <a:p>
          <a:endParaRPr lang="cs-CZ"/>
        </a:p>
      </dgm:t>
    </dgm:pt>
    <dgm:pt modelId="{FE8184BC-4507-4399-9DDE-ED8044D0DD5A}" type="sibTrans" cxnId="{CBB12531-CE62-4C10-8ED9-426AA04C9BD9}">
      <dgm:prSet/>
      <dgm:spPr/>
      <dgm:t>
        <a:bodyPr/>
        <a:lstStyle/>
        <a:p>
          <a:endParaRPr lang="cs-CZ"/>
        </a:p>
      </dgm:t>
    </dgm:pt>
    <dgm:pt modelId="{8B95EBBD-2503-47AF-A56A-ED8480C9D6CE}" type="pres">
      <dgm:prSet presAssocID="{742D8584-38D2-44CF-8237-DE5963D6C10D}" presName="linear" presStyleCnt="0">
        <dgm:presLayoutVars>
          <dgm:animLvl val="lvl"/>
          <dgm:resizeHandles val="exact"/>
        </dgm:presLayoutVars>
      </dgm:prSet>
      <dgm:spPr/>
    </dgm:pt>
    <dgm:pt modelId="{8B755FC8-BD7A-4B10-9BE5-E1D6A66FD7E4}" type="pres">
      <dgm:prSet presAssocID="{CA60894D-42B1-4026-AF6A-427CA8161887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FEF51294-AAE2-4FA5-AEBD-63A03CAA42C5}" type="pres">
      <dgm:prSet presAssocID="{88066A06-4C2E-407F-8AA9-0E901F919A58}" presName="spacer" presStyleCnt="0"/>
      <dgm:spPr/>
    </dgm:pt>
    <dgm:pt modelId="{4DE88F8B-6508-4534-93B1-F7A0D86F65CE}" type="pres">
      <dgm:prSet presAssocID="{5166E1DC-0E97-455F-89D2-163E88D50E53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C4AFD3B7-AD3E-478B-9DB6-3571ED25E5D0}" type="pres">
      <dgm:prSet presAssocID="{007636D4-E438-4859-B5B8-7790D9737730}" presName="spacer" presStyleCnt="0"/>
      <dgm:spPr/>
    </dgm:pt>
    <dgm:pt modelId="{5D8CCDF2-4254-49C1-9F7E-2DAB061E151C}" type="pres">
      <dgm:prSet presAssocID="{F23BBDD0-779B-4605-B66C-8F0FC2DAD3E0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2DA5CCF8-C90C-460E-9F10-6482911A295D}" type="pres">
      <dgm:prSet presAssocID="{2D1751FF-CD13-4D32-8B57-D73CE9FDA0A6}" presName="spacer" presStyleCnt="0"/>
      <dgm:spPr/>
    </dgm:pt>
    <dgm:pt modelId="{13F0C571-C676-42B0-A288-6932B11EE60B}" type="pres">
      <dgm:prSet presAssocID="{B296A4F1-0726-43C4-BABF-4DA5BDF9286E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D3E2EFF4-23AA-4BA7-BB44-A68117EC1A68}" type="pres">
      <dgm:prSet presAssocID="{F3F0161D-E2E7-45D1-9587-70F0125BA1C0}" presName="spacer" presStyleCnt="0"/>
      <dgm:spPr/>
    </dgm:pt>
    <dgm:pt modelId="{2D29693B-1EB7-4E7F-BF1E-1F0DF26223AB}" type="pres">
      <dgm:prSet presAssocID="{95A02BC1-2D59-4EDA-8CF3-A902C455E41F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CE6A5147-13D1-4651-BA92-34250DAF296C}" type="pres">
      <dgm:prSet presAssocID="{AAAEA603-CC58-4AA8-AA97-C1155AC3DBDB}" presName="spacer" presStyleCnt="0"/>
      <dgm:spPr/>
    </dgm:pt>
    <dgm:pt modelId="{0E73F021-4F3B-4C62-BB59-B0B2ABDE9D4D}" type="pres">
      <dgm:prSet presAssocID="{4BFBE214-0079-4393-8B39-3DDA673EA423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EFFD2929-8510-4DD3-99F1-F0EA46033495}" type="pres">
      <dgm:prSet presAssocID="{EC02A267-21A8-491E-A9ED-6E641BD75371}" presName="spacer" presStyleCnt="0"/>
      <dgm:spPr/>
    </dgm:pt>
    <dgm:pt modelId="{61A305F1-9753-49A5-8987-A07724439CA5}" type="pres">
      <dgm:prSet presAssocID="{22AE4A67-D1C3-47BA-9F59-F68E9DB189C3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D4E6E57F-4DAE-47B5-B733-B522EEC24345}" type="pres">
      <dgm:prSet presAssocID="{8F730814-C6E3-4472-B83A-F800FFE2E98F}" presName="spacer" presStyleCnt="0"/>
      <dgm:spPr/>
    </dgm:pt>
    <dgm:pt modelId="{DE3819A5-91F3-4E01-9C96-A2B460B6A8BB}" type="pres">
      <dgm:prSet presAssocID="{BC7A80E4-FE9D-43A5-857A-D23231136F8F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EF87E0D6-9F3D-44A8-A0C0-9978F3C9B377}" type="pres">
      <dgm:prSet presAssocID="{26413871-C4C5-4574-9ECD-CE3BFA56C0A4}" presName="spacer" presStyleCnt="0"/>
      <dgm:spPr/>
    </dgm:pt>
    <dgm:pt modelId="{9E2C8AE2-6710-48B2-AB1B-F3A7CF6E25BB}" type="pres">
      <dgm:prSet presAssocID="{614ECD49-D852-4900-BF2C-6A9E932B1101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1D86F80F-5B62-4AA3-A224-3418B96B77E4}" srcId="{742D8584-38D2-44CF-8237-DE5963D6C10D}" destId="{B296A4F1-0726-43C4-BABF-4DA5BDF9286E}" srcOrd="3" destOrd="0" parTransId="{38FCEAD3-6547-4AFA-B5E7-68BB48E9E124}" sibTransId="{F3F0161D-E2E7-45D1-9587-70F0125BA1C0}"/>
    <dgm:cxn modelId="{88816D1E-9319-4330-8538-F6CC55A04AF8}" type="presOf" srcId="{F23BBDD0-779B-4605-B66C-8F0FC2DAD3E0}" destId="{5D8CCDF2-4254-49C1-9F7E-2DAB061E151C}" srcOrd="0" destOrd="0" presId="urn:microsoft.com/office/officeart/2005/8/layout/vList2"/>
    <dgm:cxn modelId="{3234F01F-0681-462B-8764-C7B6E3E0AD30}" type="presOf" srcId="{742D8584-38D2-44CF-8237-DE5963D6C10D}" destId="{8B95EBBD-2503-47AF-A56A-ED8480C9D6CE}" srcOrd="0" destOrd="0" presId="urn:microsoft.com/office/officeart/2005/8/layout/vList2"/>
    <dgm:cxn modelId="{BC773B23-727D-45D4-90A9-43798974DC80}" srcId="{742D8584-38D2-44CF-8237-DE5963D6C10D}" destId="{4BFBE214-0079-4393-8B39-3DDA673EA423}" srcOrd="5" destOrd="0" parTransId="{1F66B05F-BC10-4A94-877C-549C18CFA73F}" sibTransId="{EC02A267-21A8-491E-A9ED-6E641BD75371}"/>
    <dgm:cxn modelId="{B59F912E-4477-4395-A552-0021BD27CCF2}" type="presOf" srcId="{4BFBE214-0079-4393-8B39-3DDA673EA423}" destId="{0E73F021-4F3B-4C62-BB59-B0B2ABDE9D4D}" srcOrd="0" destOrd="0" presId="urn:microsoft.com/office/officeart/2005/8/layout/vList2"/>
    <dgm:cxn modelId="{CBB12531-CE62-4C10-8ED9-426AA04C9BD9}" srcId="{742D8584-38D2-44CF-8237-DE5963D6C10D}" destId="{614ECD49-D852-4900-BF2C-6A9E932B1101}" srcOrd="8" destOrd="0" parTransId="{A6F8B64D-A942-4EF4-932D-E71F37CED9C0}" sibTransId="{FE8184BC-4507-4399-9DDE-ED8044D0DD5A}"/>
    <dgm:cxn modelId="{8AD97E3B-DFBF-4166-84FE-DDA6D02CB9C9}" type="presOf" srcId="{95A02BC1-2D59-4EDA-8CF3-A902C455E41F}" destId="{2D29693B-1EB7-4E7F-BF1E-1F0DF26223AB}" srcOrd="0" destOrd="0" presId="urn:microsoft.com/office/officeart/2005/8/layout/vList2"/>
    <dgm:cxn modelId="{D5B7033D-D785-45AF-9615-F942823C9B49}" type="presOf" srcId="{22AE4A67-D1C3-47BA-9F59-F68E9DB189C3}" destId="{61A305F1-9753-49A5-8987-A07724439CA5}" srcOrd="0" destOrd="0" presId="urn:microsoft.com/office/officeart/2005/8/layout/vList2"/>
    <dgm:cxn modelId="{1DF78250-511C-4BE6-92A9-98009F0F2FD6}" srcId="{742D8584-38D2-44CF-8237-DE5963D6C10D}" destId="{F23BBDD0-779B-4605-B66C-8F0FC2DAD3E0}" srcOrd="2" destOrd="0" parTransId="{36EFA8EF-BEC7-4E51-B76F-921F5385F21A}" sibTransId="{2D1751FF-CD13-4D32-8B57-D73CE9FDA0A6}"/>
    <dgm:cxn modelId="{6F32097D-4525-4671-A46C-D0B938B02F6D}" srcId="{742D8584-38D2-44CF-8237-DE5963D6C10D}" destId="{22AE4A67-D1C3-47BA-9F59-F68E9DB189C3}" srcOrd="6" destOrd="0" parTransId="{442A2938-B100-4801-844F-8443128F9668}" sibTransId="{8F730814-C6E3-4472-B83A-F800FFE2E98F}"/>
    <dgm:cxn modelId="{CD680C90-9731-4131-B4F1-82B024F84C95}" type="presOf" srcId="{5166E1DC-0E97-455F-89D2-163E88D50E53}" destId="{4DE88F8B-6508-4534-93B1-F7A0D86F65CE}" srcOrd="0" destOrd="0" presId="urn:microsoft.com/office/officeart/2005/8/layout/vList2"/>
    <dgm:cxn modelId="{543CD1A2-9D57-4783-945B-1F59E5BBFBF6}" type="presOf" srcId="{BC7A80E4-FE9D-43A5-857A-D23231136F8F}" destId="{DE3819A5-91F3-4E01-9C96-A2B460B6A8BB}" srcOrd="0" destOrd="0" presId="urn:microsoft.com/office/officeart/2005/8/layout/vList2"/>
    <dgm:cxn modelId="{68F2A0A4-C1E9-4297-AD1F-6CD0B767417B}" srcId="{742D8584-38D2-44CF-8237-DE5963D6C10D}" destId="{5166E1DC-0E97-455F-89D2-163E88D50E53}" srcOrd="1" destOrd="0" parTransId="{6F65262C-E5F7-490A-8DC6-4E926D313D67}" sibTransId="{007636D4-E438-4859-B5B8-7790D9737730}"/>
    <dgm:cxn modelId="{2C4E3CA9-7443-4CC0-B924-10C80820347D}" type="presOf" srcId="{CA60894D-42B1-4026-AF6A-427CA8161887}" destId="{8B755FC8-BD7A-4B10-9BE5-E1D6A66FD7E4}" srcOrd="0" destOrd="0" presId="urn:microsoft.com/office/officeart/2005/8/layout/vList2"/>
    <dgm:cxn modelId="{6CF6BCA9-01BA-4008-9BB7-5C5DD4BF9FEE}" srcId="{742D8584-38D2-44CF-8237-DE5963D6C10D}" destId="{CA60894D-42B1-4026-AF6A-427CA8161887}" srcOrd="0" destOrd="0" parTransId="{40858A83-C1BF-4D9E-AFC6-93F3ED333207}" sibTransId="{88066A06-4C2E-407F-8AA9-0E901F919A58}"/>
    <dgm:cxn modelId="{325E62B0-05A9-44D9-AAD6-3E453B7742F3}" srcId="{742D8584-38D2-44CF-8237-DE5963D6C10D}" destId="{95A02BC1-2D59-4EDA-8CF3-A902C455E41F}" srcOrd="4" destOrd="0" parTransId="{29F12D6A-94A8-491A-9C6D-957124CC91A0}" sibTransId="{AAAEA603-CC58-4AA8-AA97-C1155AC3DBDB}"/>
    <dgm:cxn modelId="{610C18B9-966D-4D25-857E-59B90EBA8DAA}" srcId="{742D8584-38D2-44CF-8237-DE5963D6C10D}" destId="{BC7A80E4-FE9D-43A5-857A-D23231136F8F}" srcOrd="7" destOrd="0" parTransId="{F1EDD217-D60D-4A6B-9F56-2D1C676AF882}" sibTransId="{26413871-C4C5-4574-9ECD-CE3BFA56C0A4}"/>
    <dgm:cxn modelId="{096B94D3-8F30-41AE-8E19-2433306A4878}" type="presOf" srcId="{B296A4F1-0726-43C4-BABF-4DA5BDF9286E}" destId="{13F0C571-C676-42B0-A288-6932B11EE60B}" srcOrd="0" destOrd="0" presId="urn:microsoft.com/office/officeart/2005/8/layout/vList2"/>
    <dgm:cxn modelId="{F3037EDC-82D7-4B36-AFB0-1195580049F8}" type="presOf" srcId="{614ECD49-D852-4900-BF2C-6A9E932B1101}" destId="{9E2C8AE2-6710-48B2-AB1B-F3A7CF6E25BB}" srcOrd="0" destOrd="0" presId="urn:microsoft.com/office/officeart/2005/8/layout/vList2"/>
    <dgm:cxn modelId="{773C0DA5-BD4C-48BE-885E-D3221A23F83B}" type="presParOf" srcId="{8B95EBBD-2503-47AF-A56A-ED8480C9D6CE}" destId="{8B755FC8-BD7A-4B10-9BE5-E1D6A66FD7E4}" srcOrd="0" destOrd="0" presId="urn:microsoft.com/office/officeart/2005/8/layout/vList2"/>
    <dgm:cxn modelId="{F72E9CEF-34E8-4261-BB35-BE321B19B6A6}" type="presParOf" srcId="{8B95EBBD-2503-47AF-A56A-ED8480C9D6CE}" destId="{FEF51294-AAE2-4FA5-AEBD-63A03CAA42C5}" srcOrd="1" destOrd="0" presId="urn:microsoft.com/office/officeart/2005/8/layout/vList2"/>
    <dgm:cxn modelId="{BC5B8ACF-4D9E-4A38-9BA7-442CED1DD47C}" type="presParOf" srcId="{8B95EBBD-2503-47AF-A56A-ED8480C9D6CE}" destId="{4DE88F8B-6508-4534-93B1-F7A0D86F65CE}" srcOrd="2" destOrd="0" presId="urn:microsoft.com/office/officeart/2005/8/layout/vList2"/>
    <dgm:cxn modelId="{0D0C0789-5AF6-4792-B27A-A19520FCB591}" type="presParOf" srcId="{8B95EBBD-2503-47AF-A56A-ED8480C9D6CE}" destId="{C4AFD3B7-AD3E-478B-9DB6-3571ED25E5D0}" srcOrd="3" destOrd="0" presId="urn:microsoft.com/office/officeart/2005/8/layout/vList2"/>
    <dgm:cxn modelId="{6EE48210-6420-404F-93C6-95A11A510015}" type="presParOf" srcId="{8B95EBBD-2503-47AF-A56A-ED8480C9D6CE}" destId="{5D8CCDF2-4254-49C1-9F7E-2DAB061E151C}" srcOrd="4" destOrd="0" presId="urn:microsoft.com/office/officeart/2005/8/layout/vList2"/>
    <dgm:cxn modelId="{DC09D80C-5D66-4B87-98A3-209680F94E57}" type="presParOf" srcId="{8B95EBBD-2503-47AF-A56A-ED8480C9D6CE}" destId="{2DA5CCF8-C90C-460E-9F10-6482911A295D}" srcOrd="5" destOrd="0" presId="urn:microsoft.com/office/officeart/2005/8/layout/vList2"/>
    <dgm:cxn modelId="{8F47523F-4E6F-49B8-99EF-B58D8D640A85}" type="presParOf" srcId="{8B95EBBD-2503-47AF-A56A-ED8480C9D6CE}" destId="{13F0C571-C676-42B0-A288-6932B11EE60B}" srcOrd="6" destOrd="0" presId="urn:microsoft.com/office/officeart/2005/8/layout/vList2"/>
    <dgm:cxn modelId="{14E2256A-BA2A-4474-92CC-6973A542B45F}" type="presParOf" srcId="{8B95EBBD-2503-47AF-A56A-ED8480C9D6CE}" destId="{D3E2EFF4-23AA-4BA7-BB44-A68117EC1A68}" srcOrd="7" destOrd="0" presId="urn:microsoft.com/office/officeart/2005/8/layout/vList2"/>
    <dgm:cxn modelId="{4C6F8A48-BB7A-4D8C-B9F6-4D7E27EFF52E}" type="presParOf" srcId="{8B95EBBD-2503-47AF-A56A-ED8480C9D6CE}" destId="{2D29693B-1EB7-4E7F-BF1E-1F0DF26223AB}" srcOrd="8" destOrd="0" presId="urn:microsoft.com/office/officeart/2005/8/layout/vList2"/>
    <dgm:cxn modelId="{B85C1FCB-2DFB-40B3-8449-BE4D2021DBC2}" type="presParOf" srcId="{8B95EBBD-2503-47AF-A56A-ED8480C9D6CE}" destId="{CE6A5147-13D1-4651-BA92-34250DAF296C}" srcOrd="9" destOrd="0" presId="urn:microsoft.com/office/officeart/2005/8/layout/vList2"/>
    <dgm:cxn modelId="{3684DCA2-A808-472D-8544-B9081508CB4B}" type="presParOf" srcId="{8B95EBBD-2503-47AF-A56A-ED8480C9D6CE}" destId="{0E73F021-4F3B-4C62-BB59-B0B2ABDE9D4D}" srcOrd="10" destOrd="0" presId="urn:microsoft.com/office/officeart/2005/8/layout/vList2"/>
    <dgm:cxn modelId="{E98737EB-9B3F-41CE-8069-BBC255B117A6}" type="presParOf" srcId="{8B95EBBD-2503-47AF-A56A-ED8480C9D6CE}" destId="{EFFD2929-8510-4DD3-99F1-F0EA46033495}" srcOrd="11" destOrd="0" presId="urn:microsoft.com/office/officeart/2005/8/layout/vList2"/>
    <dgm:cxn modelId="{C190E523-16EA-49CB-9410-51E05387CD3C}" type="presParOf" srcId="{8B95EBBD-2503-47AF-A56A-ED8480C9D6CE}" destId="{61A305F1-9753-49A5-8987-A07724439CA5}" srcOrd="12" destOrd="0" presId="urn:microsoft.com/office/officeart/2005/8/layout/vList2"/>
    <dgm:cxn modelId="{9A1C66B9-9979-4122-AE7E-98D742EC0598}" type="presParOf" srcId="{8B95EBBD-2503-47AF-A56A-ED8480C9D6CE}" destId="{D4E6E57F-4DAE-47B5-B733-B522EEC24345}" srcOrd="13" destOrd="0" presId="urn:microsoft.com/office/officeart/2005/8/layout/vList2"/>
    <dgm:cxn modelId="{125B2D00-25EA-4DA4-955C-83913E9ED2E1}" type="presParOf" srcId="{8B95EBBD-2503-47AF-A56A-ED8480C9D6CE}" destId="{DE3819A5-91F3-4E01-9C96-A2B460B6A8BB}" srcOrd="14" destOrd="0" presId="urn:microsoft.com/office/officeart/2005/8/layout/vList2"/>
    <dgm:cxn modelId="{4EE96929-D3F3-48CA-B6FA-ECE21FD766CC}" type="presParOf" srcId="{8B95EBBD-2503-47AF-A56A-ED8480C9D6CE}" destId="{EF87E0D6-9F3D-44A8-A0C0-9978F3C9B377}" srcOrd="15" destOrd="0" presId="urn:microsoft.com/office/officeart/2005/8/layout/vList2"/>
    <dgm:cxn modelId="{3BCD6693-25A7-477F-8CDC-F509549F1226}" type="presParOf" srcId="{8B95EBBD-2503-47AF-A56A-ED8480C9D6CE}" destId="{9E2C8AE2-6710-48B2-AB1B-F3A7CF6E25BB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CD12FF5-0D59-4A44-8DE1-1AFB9F3F7082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0BE6AD0-2311-4B3C-AE8C-796C24A8CB53}">
      <dgm:prSet/>
      <dgm:spPr/>
      <dgm:t>
        <a:bodyPr/>
        <a:lstStyle/>
        <a:p>
          <a:r>
            <a:rPr lang="cs-CZ"/>
            <a:t>akutní myeloidní leukemie (AML)</a:t>
          </a:r>
        </a:p>
      </dgm:t>
    </dgm:pt>
    <dgm:pt modelId="{F88EE8EA-F21E-4167-B390-2008A946CD6F}" type="parTrans" cxnId="{E2B1A244-8358-4183-857F-9785E2A88457}">
      <dgm:prSet/>
      <dgm:spPr/>
      <dgm:t>
        <a:bodyPr/>
        <a:lstStyle/>
        <a:p>
          <a:endParaRPr lang="cs-CZ"/>
        </a:p>
      </dgm:t>
    </dgm:pt>
    <dgm:pt modelId="{96CB293E-51C7-4DAD-A6E4-683E0915954C}" type="sibTrans" cxnId="{E2B1A244-8358-4183-857F-9785E2A88457}">
      <dgm:prSet/>
      <dgm:spPr/>
      <dgm:t>
        <a:bodyPr/>
        <a:lstStyle/>
        <a:p>
          <a:endParaRPr lang="cs-CZ"/>
        </a:p>
      </dgm:t>
    </dgm:pt>
    <dgm:pt modelId="{DB1464BC-9032-4B69-B600-88F932ED643B}">
      <dgm:prSet/>
      <dgm:spPr/>
      <dgm:t>
        <a:bodyPr/>
        <a:lstStyle/>
        <a:p>
          <a:r>
            <a:rPr lang="cs-CZ" dirty="0"/>
            <a:t>akutní </a:t>
          </a:r>
          <a:r>
            <a:rPr lang="cs-CZ" dirty="0" err="1"/>
            <a:t>lymfoblastická</a:t>
          </a:r>
          <a:r>
            <a:rPr lang="cs-CZ" dirty="0"/>
            <a:t> leukemie (ALL)</a:t>
          </a:r>
        </a:p>
      </dgm:t>
    </dgm:pt>
    <dgm:pt modelId="{BB8B7295-02F0-4990-8981-1DF883BEF86D}" type="parTrans" cxnId="{3FC4F3E8-A811-486E-BC52-D4DF2A18C673}">
      <dgm:prSet/>
      <dgm:spPr/>
      <dgm:t>
        <a:bodyPr/>
        <a:lstStyle/>
        <a:p>
          <a:endParaRPr lang="cs-CZ"/>
        </a:p>
      </dgm:t>
    </dgm:pt>
    <dgm:pt modelId="{83B529E2-ED43-423F-964C-F0763549B23E}" type="sibTrans" cxnId="{3FC4F3E8-A811-486E-BC52-D4DF2A18C673}">
      <dgm:prSet/>
      <dgm:spPr/>
      <dgm:t>
        <a:bodyPr/>
        <a:lstStyle/>
        <a:p>
          <a:endParaRPr lang="cs-CZ"/>
        </a:p>
      </dgm:t>
    </dgm:pt>
    <dgm:pt modelId="{7443B5EE-FAA6-4B65-9C58-169BF5822487}">
      <dgm:prSet/>
      <dgm:spPr/>
      <dgm:t>
        <a:bodyPr/>
        <a:lstStyle/>
        <a:p>
          <a:r>
            <a:rPr lang="cs-CZ" dirty="0"/>
            <a:t>chronická myeloidní leukemie (CML)</a:t>
          </a:r>
        </a:p>
      </dgm:t>
    </dgm:pt>
    <dgm:pt modelId="{F92A9074-3544-4CC7-9118-7672DCF006C8}" type="parTrans" cxnId="{885A720E-C290-4BAB-9685-2EAE8E780A42}">
      <dgm:prSet/>
      <dgm:spPr/>
      <dgm:t>
        <a:bodyPr/>
        <a:lstStyle/>
        <a:p>
          <a:endParaRPr lang="cs-CZ"/>
        </a:p>
      </dgm:t>
    </dgm:pt>
    <dgm:pt modelId="{4DDAE9F5-B817-4837-BC0E-D81196C00A5A}" type="sibTrans" cxnId="{885A720E-C290-4BAB-9685-2EAE8E780A42}">
      <dgm:prSet/>
      <dgm:spPr/>
      <dgm:t>
        <a:bodyPr/>
        <a:lstStyle/>
        <a:p>
          <a:endParaRPr lang="cs-CZ"/>
        </a:p>
      </dgm:t>
    </dgm:pt>
    <dgm:pt modelId="{7228CDD5-C202-49FD-A5C9-E79628CBE561}">
      <dgm:prSet/>
      <dgm:spPr/>
      <dgm:t>
        <a:bodyPr/>
        <a:lstStyle/>
        <a:p>
          <a:r>
            <a:rPr lang="cs-CZ" dirty="0"/>
            <a:t>chronická lymfocytární leukemie (CLL)</a:t>
          </a:r>
        </a:p>
      </dgm:t>
    </dgm:pt>
    <dgm:pt modelId="{98F136C0-F4C5-49CE-836B-9C77B6856A75}" type="parTrans" cxnId="{BE605DDA-E593-4B53-9196-1FE10CD19370}">
      <dgm:prSet/>
      <dgm:spPr/>
      <dgm:t>
        <a:bodyPr/>
        <a:lstStyle/>
        <a:p>
          <a:endParaRPr lang="cs-CZ"/>
        </a:p>
      </dgm:t>
    </dgm:pt>
    <dgm:pt modelId="{4248A237-8F97-44BE-A62A-1EEA2C61CADF}" type="sibTrans" cxnId="{BE605DDA-E593-4B53-9196-1FE10CD19370}">
      <dgm:prSet/>
      <dgm:spPr/>
      <dgm:t>
        <a:bodyPr/>
        <a:lstStyle/>
        <a:p>
          <a:endParaRPr lang="cs-CZ"/>
        </a:p>
      </dgm:t>
    </dgm:pt>
    <dgm:pt modelId="{49F863C1-AB5C-47C7-B757-8B003EE2DDCF}" type="pres">
      <dgm:prSet presAssocID="{3CD12FF5-0D59-4A44-8DE1-1AFB9F3F7082}" presName="compositeShape" presStyleCnt="0">
        <dgm:presLayoutVars>
          <dgm:dir/>
          <dgm:resizeHandles/>
        </dgm:presLayoutVars>
      </dgm:prSet>
      <dgm:spPr/>
    </dgm:pt>
    <dgm:pt modelId="{30BBDC62-2A6A-4603-A91F-45132B1E3380}" type="pres">
      <dgm:prSet presAssocID="{3CD12FF5-0D59-4A44-8DE1-1AFB9F3F7082}" presName="pyramid" presStyleLbl="node1" presStyleIdx="0" presStyleCnt="1"/>
      <dgm:spPr/>
    </dgm:pt>
    <dgm:pt modelId="{044B174F-4E87-432E-B215-C7D9A31DAA5D}" type="pres">
      <dgm:prSet presAssocID="{3CD12FF5-0D59-4A44-8DE1-1AFB9F3F7082}" presName="theList" presStyleCnt="0"/>
      <dgm:spPr/>
    </dgm:pt>
    <dgm:pt modelId="{21DDDBA1-6DC6-447C-831C-83CB965E0ACA}" type="pres">
      <dgm:prSet presAssocID="{50BE6AD0-2311-4B3C-AE8C-796C24A8CB53}" presName="aNode" presStyleLbl="fgAcc1" presStyleIdx="0" presStyleCnt="4">
        <dgm:presLayoutVars>
          <dgm:bulletEnabled val="1"/>
        </dgm:presLayoutVars>
      </dgm:prSet>
      <dgm:spPr/>
    </dgm:pt>
    <dgm:pt modelId="{CB413379-C519-49CB-B6E3-1A80435A4FDC}" type="pres">
      <dgm:prSet presAssocID="{50BE6AD0-2311-4B3C-AE8C-796C24A8CB53}" presName="aSpace" presStyleCnt="0"/>
      <dgm:spPr/>
    </dgm:pt>
    <dgm:pt modelId="{D188BC5B-913D-4DB4-83C5-A6DC0212BEB0}" type="pres">
      <dgm:prSet presAssocID="{DB1464BC-9032-4B69-B600-88F932ED643B}" presName="aNode" presStyleLbl="fgAcc1" presStyleIdx="1" presStyleCnt="4">
        <dgm:presLayoutVars>
          <dgm:bulletEnabled val="1"/>
        </dgm:presLayoutVars>
      </dgm:prSet>
      <dgm:spPr/>
    </dgm:pt>
    <dgm:pt modelId="{C26CB160-C099-46F0-8F93-45CC787F7950}" type="pres">
      <dgm:prSet presAssocID="{DB1464BC-9032-4B69-B600-88F932ED643B}" presName="aSpace" presStyleCnt="0"/>
      <dgm:spPr/>
    </dgm:pt>
    <dgm:pt modelId="{90658093-441A-494F-B9CE-C37F069B2AD2}" type="pres">
      <dgm:prSet presAssocID="{7443B5EE-FAA6-4B65-9C58-169BF5822487}" presName="aNode" presStyleLbl="fgAcc1" presStyleIdx="2" presStyleCnt="4">
        <dgm:presLayoutVars>
          <dgm:bulletEnabled val="1"/>
        </dgm:presLayoutVars>
      </dgm:prSet>
      <dgm:spPr/>
    </dgm:pt>
    <dgm:pt modelId="{63D35272-6743-4EA5-8E2D-4F709D4E3C09}" type="pres">
      <dgm:prSet presAssocID="{7443B5EE-FAA6-4B65-9C58-169BF5822487}" presName="aSpace" presStyleCnt="0"/>
      <dgm:spPr/>
    </dgm:pt>
    <dgm:pt modelId="{FB8FE10E-871D-4229-82BB-A24DBEA81010}" type="pres">
      <dgm:prSet presAssocID="{7228CDD5-C202-49FD-A5C9-E79628CBE561}" presName="aNode" presStyleLbl="fgAcc1" presStyleIdx="3" presStyleCnt="4">
        <dgm:presLayoutVars>
          <dgm:bulletEnabled val="1"/>
        </dgm:presLayoutVars>
      </dgm:prSet>
      <dgm:spPr/>
    </dgm:pt>
    <dgm:pt modelId="{D0A15761-EE7E-4BBD-849E-7BE8725887EF}" type="pres">
      <dgm:prSet presAssocID="{7228CDD5-C202-49FD-A5C9-E79628CBE561}" presName="aSpace" presStyleCnt="0"/>
      <dgm:spPr/>
    </dgm:pt>
  </dgm:ptLst>
  <dgm:cxnLst>
    <dgm:cxn modelId="{885A720E-C290-4BAB-9685-2EAE8E780A42}" srcId="{3CD12FF5-0D59-4A44-8DE1-1AFB9F3F7082}" destId="{7443B5EE-FAA6-4B65-9C58-169BF5822487}" srcOrd="2" destOrd="0" parTransId="{F92A9074-3544-4CC7-9118-7672DCF006C8}" sibTransId="{4DDAE9F5-B817-4837-BC0E-D81196C00A5A}"/>
    <dgm:cxn modelId="{23821C2E-FCA3-477A-977E-6D94720E8EAC}" type="presOf" srcId="{50BE6AD0-2311-4B3C-AE8C-796C24A8CB53}" destId="{21DDDBA1-6DC6-447C-831C-83CB965E0ACA}" srcOrd="0" destOrd="0" presId="urn:microsoft.com/office/officeart/2005/8/layout/pyramid2"/>
    <dgm:cxn modelId="{E2B1A244-8358-4183-857F-9785E2A88457}" srcId="{3CD12FF5-0D59-4A44-8DE1-1AFB9F3F7082}" destId="{50BE6AD0-2311-4B3C-AE8C-796C24A8CB53}" srcOrd="0" destOrd="0" parTransId="{F88EE8EA-F21E-4167-B390-2008A946CD6F}" sibTransId="{96CB293E-51C7-4DAD-A6E4-683E0915954C}"/>
    <dgm:cxn modelId="{2829406E-AF54-4000-BEAB-DCA7499E8EBF}" type="presOf" srcId="{DB1464BC-9032-4B69-B600-88F932ED643B}" destId="{D188BC5B-913D-4DB4-83C5-A6DC0212BEB0}" srcOrd="0" destOrd="0" presId="urn:microsoft.com/office/officeart/2005/8/layout/pyramid2"/>
    <dgm:cxn modelId="{92EE4174-6D2B-4597-B936-42F926F3963B}" type="presOf" srcId="{3CD12FF5-0D59-4A44-8DE1-1AFB9F3F7082}" destId="{49F863C1-AB5C-47C7-B757-8B003EE2DDCF}" srcOrd="0" destOrd="0" presId="urn:microsoft.com/office/officeart/2005/8/layout/pyramid2"/>
    <dgm:cxn modelId="{E8458C8A-0743-4E2D-B86E-65116D215809}" type="presOf" srcId="{7443B5EE-FAA6-4B65-9C58-169BF5822487}" destId="{90658093-441A-494F-B9CE-C37F069B2AD2}" srcOrd="0" destOrd="0" presId="urn:microsoft.com/office/officeart/2005/8/layout/pyramid2"/>
    <dgm:cxn modelId="{41B30DCB-3AD8-401E-A8D5-BC9A207882FC}" type="presOf" srcId="{7228CDD5-C202-49FD-A5C9-E79628CBE561}" destId="{FB8FE10E-871D-4229-82BB-A24DBEA81010}" srcOrd="0" destOrd="0" presId="urn:microsoft.com/office/officeart/2005/8/layout/pyramid2"/>
    <dgm:cxn modelId="{BE605DDA-E593-4B53-9196-1FE10CD19370}" srcId="{3CD12FF5-0D59-4A44-8DE1-1AFB9F3F7082}" destId="{7228CDD5-C202-49FD-A5C9-E79628CBE561}" srcOrd="3" destOrd="0" parTransId="{98F136C0-F4C5-49CE-836B-9C77B6856A75}" sibTransId="{4248A237-8F97-44BE-A62A-1EEA2C61CADF}"/>
    <dgm:cxn modelId="{3FC4F3E8-A811-486E-BC52-D4DF2A18C673}" srcId="{3CD12FF5-0D59-4A44-8DE1-1AFB9F3F7082}" destId="{DB1464BC-9032-4B69-B600-88F932ED643B}" srcOrd="1" destOrd="0" parTransId="{BB8B7295-02F0-4990-8981-1DF883BEF86D}" sibTransId="{83B529E2-ED43-423F-964C-F0763549B23E}"/>
    <dgm:cxn modelId="{871EBA04-85D7-4A61-A0F2-021BF2381C0F}" type="presParOf" srcId="{49F863C1-AB5C-47C7-B757-8B003EE2DDCF}" destId="{30BBDC62-2A6A-4603-A91F-45132B1E3380}" srcOrd="0" destOrd="0" presId="urn:microsoft.com/office/officeart/2005/8/layout/pyramid2"/>
    <dgm:cxn modelId="{39EF9458-CE67-4A40-9C3D-9D8500ED56BE}" type="presParOf" srcId="{49F863C1-AB5C-47C7-B757-8B003EE2DDCF}" destId="{044B174F-4E87-432E-B215-C7D9A31DAA5D}" srcOrd="1" destOrd="0" presId="urn:microsoft.com/office/officeart/2005/8/layout/pyramid2"/>
    <dgm:cxn modelId="{53C0AE72-5641-4807-A1E1-EF8399CA437F}" type="presParOf" srcId="{044B174F-4E87-432E-B215-C7D9A31DAA5D}" destId="{21DDDBA1-6DC6-447C-831C-83CB965E0ACA}" srcOrd="0" destOrd="0" presId="urn:microsoft.com/office/officeart/2005/8/layout/pyramid2"/>
    <dgm:cxn modelId="{11423B0A-F357-44FB-90C7-30AF8EF7B0B4}" type="presParOf" srcId="{044B174F-4E87-432E-B215-C7D9A31DAA5D}" destId="{CB413379-C519-49CB-B6E3-1A80435A4FDC}" srcOrd="1" destOrd="0" presId="urn:microsoft.com/office/officeart/2005/8/layout/pyramid2"/>
    <dgm:cxn modelId="{BE90EA1D-9AB7-48B7-9475-E7799F2AD331}" type="presParOf" srcId="{044B174F-4E87-432E-B215-C7D9A31DAA5D}" destId="{D188BC5B-913D-4DB4-83C5-A6DC0212BEB0}" srcOrd="2" destOrd="0" presId="urn:microsoft.com/office/officeart/2005/8/layout/pyramid2"/>
    <dgm:cxn modelId="{F4A50948-27C8-4F94-8A40-A6082A134AA9}" type="presParOf" srcId="{044B174F-4E87-432E-B215-C7D9A31DAA5D}" destId="{C26CB160-C099-46F0-8F93-45CC787F7950}" srcOrd="3" destOrd="0" presId="urn:microsoft.com/office/officeart/2005/8/layout/pyramid2"/>
    <dgm:cxn modelId="{CB934475-86B8-4C0D-A594-12010446026F}" type="presParOf" srcId="{044B174F-4E87-432E-B215-C7D9A31DAA5D}" destId="{90658093-441A-494F-B9CE-C37F069B2AD2}" srcOrd="4" destOrd="0" presId="urn:microsoft.com/office/officeart/2005/8/layout/pyramid2"/>
    <dgm:cxn modelId="{87D5CA05-D4D8-4097-AE82-2BE9FB424DC1}" type="presParOf" srcId="{044B174F-4E87-432E-B215-C7D9A31DAA5D}" destId="{63D35272-6743-4EA5-8E2D-4F709D4E3C09}" srcOrd="5" destOrd="0" presId="urn:microsoft.com/office/officeart/2005/8/layout/pyramid2"/>
    <dgm:cxn modelId="{F8093971-644D-49F3-B7F7-4EC8D996C9CB}" type="presParOf" srcId="{044B174F-4E87-432E-B215-C7D9A31DAA5D}" destId="{FB8FE10E-871D-4229-82BB-A24DBEA81010}" srcOrd="6" destOrd="0" presId="urn:microsoft.com/office/officeart/2005/8/layout/pyramid2"/>
    <dgm:cxn modelId="{A638F79E-86DE-48D7-BC95-3928AA4F216B}" type="presParOf" srcId="{044B174F-4E87-432E-B215-C7D9A31DAA5D}" destId="{D0A15761-EE7E-4BBD-849E-7BE8725887EF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D374FF-14DE-4D10-8F7A-13D9035E6BEF}">
      <dsp:nvSpPr>
        <dsp:cNvPr id="0" name=""/>
        <dsp:cNvSpPr/>
      </dsp:nvSpPr>
      <dsp:spPr>
        <a:xfrm>
          <a:off x="0" y="1205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petechie – často splývající → purpura</a:t>
          </a:r>
          <a:endParaRPr lang="cs-CZ" sz="1500" kern="1200" dirty="0"/>
        </a:p>
      </dsp:txBody>
      <dsp:txXfrm>
        <a:off x="17134" y="137732"/>
        <a:ext cx="8178722" cy="316732"/>
      </dsp:txXfrm>
    </dsp:sp>
    <dsp:sp modelId="{8E12048D-3ABE-434B-AD27-9CCC38F90D67}">
      <dsp:nvSpPr>
        <dsp:cNvPr id="0" name=""/>
        <dsp:cNvSpPr/>
      </dsp:nvSpPr>
      <dsp:spPr>
        <a:xfrm>
          <a:off x="0" y="5147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 err="1"/>
            <a:t>sufuze</a:t>
          </a:r>
          <a:r>
            <a:rPr lang="cs-CZ" sz="1500" b="0" kern="1200" dirty="0"/>
            <a:t>, ekchymózy, hematomy – plošná kožní krvácení</a:t>
          </a:r>
          <a:endParaRPr lang="cs-CZ" sz="1500" kern="1200" dirty="0"/>
        </a:p>
      </dsp:txBody>
      <dsp:txXfrm>
        <a:off x="17134" y="531932"/>
        <a:ext cx="8178722" cy="316732"/>
      </dsp:txXfrm>
    </dsp:sp>
    <dsp:sp modelId="{DB4640EA-4E39-4EDD-AC5E-A7E4642A13D5}">
      <dsp:nvSpPr>
        <dsp:cNvPr id="0" name=""/>
        <dsp:cNvSpPr/>
      </dsp:nvSpPr>
      <dsp:spPr>
        <a:xfrm>
          <a:off x="0" y="9089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snadná tvorba hematomů</a:t>
          </a:r>
          <a:endParaRPr lang="cs-CZ" sz="1500" kern="1200" dirty="0"/>
        </a:p>
      </dsp:txBody>
      <dsp:txXfrm>
        <a:off x="17134" y="926132"/>
        <a:ext cx="8178722" cy="316732"/>
      </dsp:txXfrm>
    </dsp:sp>
    <dsp:sp modelId="{6A04FFF4-606A-44A5-A5D0-C2C769C89D0A}">
      <dsp:nvSpPr>
        <dsp:cNvPr id="0" name=""/>
        <dsp:cNvSpPr/>
      </dsp:nvSpPr>
      <dsp:spPr>
        <a:xfrm>
          <a:off x="0" y="13031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epistaxe </a:t>
          </a:r>
          <a:endParaRPr lang="cs-CZ" sz="1500" kern="1200" dirty="0"/>
        </a:p>
      </dsp:txBody>
      <dsp:txXfrm>
        <a:off x="17134" y="1320332"/>
        <a:ext cx="8178722" cy="316732"/>
      </dsp:txXfrm>
    </dsp:sp>
    <dsp:sp modelId="{63BD34F3-422B-4152-8C38-8E26F9BAD8D7}">
      <dsp:nvSpPr>
        <dsp:cNvPr id="0" name=""/>
        <dsp:cNvSpPr/>
      </dsp:nvSpPr>
      <dsp:spPr>
        <a:xfrm>
          <a:off x="0" y="1697399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krvácení z dásní</a:t>
          </a:r>
          <a:endParaRPr lang="cs-CZ" sz="1500" kern="1200"/>
        </a:p>
      </dsp:txBody>
      <dsp:txXfrm>
        <a:off x="17134" y="1714533"/>
        <a:ext cx="8178722" cy="316732"/>
      </dsp:txXfrm>
    </dsp:sp>
    <dsp:sp modelId="{E55E80B0-30B7-43F6-B76D-ED98DADC7709}">
      <dsp:nvSpPr>
        <dsp:cNvPr id="0" name=""/>
        <dsp:cNvSpPr/>
      </dsp:nvSpPr>
      <dsp:spPr>
        <a:xfrm>
          <a:off x="0" y="2091599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neúměrné krvácení po běžných kožních poraněních</a:t>
          </a:r>
          <a:endParaRPr lang="cs-CZ" sz="1500" kern="1200"/>
        </a:p>
      </dsp:txBody>
      <dsp:txXfrm>
        <a:off x="17134" y="2108733"/>
        <a:ext cx="8178722" cy="316732"/>
      </dsp:txXfrm>
    </dsp:sp>
    <dsp:sp modelId="{737D0EC9-3039-4647-8733-D6650B8D599E}">
      <dsp:nvSpPr>
        <dsp:cNvPr id="0" name=""/>
        <dsp:cNvSpPr/>
      </dsp:nvSpPr>
      <dsp:spPr>
        <a:xfrm>
          <a:off x="0" y="24857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krvácení do zažívacího traktu </a:t>
          </a:r>
          <a:endParaRPr lang="cs-CZ" sz="1500" kern="1200" dirty="0"/>
        </a:p>
      </dsp:txBody>
      <dsp:txXfrm>
        <a:off x="17134" y="2502932"/>
        <a:ext cx="8178722" cy="316732"/>
      </dsp:txXfrm>
    </dsp:sp>
    <dsp:sp modelId="{A17546B8-A055-4540-8F91-4BD4FF7C57E5}">
      <dsp:nvSpPr>
        <dsp:cNvPr id="0" name=""/>
        <dsp:cNvSpPr/>
      </dsp:nvSpPr>
      <dsp:spPr>
        <a:xfrm>
          <a:off x="0" y="2879999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krvácení do močového traktu </a:t>
          </a:r>
          <a:endParaRPr lang="cs-CZ" sz="1500" kern="1200" dirty="0"/>
        </a:p>
      </dsp:txBody>
      <dsp:txXfrm>
        <a:off x="17134" y="2897133"/>
        <a:ext cx="8178722" cy="316732"/>
      </dsp:txXfrm>
    </dsp:sp>
    <dsp:sp modelId="{F26E75B7-082B-479E-8A45-5532609FDFBE}">
      <dsp:nvSpPr>
        <dsp:cNvPr id="0" name=""/>
        <dsp:cNvSpPr/>
      </dsp:nvSpPr>
      <dsp:spPr>
        <a:xfrm>
          <a:off x="0" y="3274198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/>
            <a:t>neúměrně těžké menstruační krvácení</a:t>
          </a:r>
          <a:endParaRPr lang="cs-CZ" sz="1500" kern="1200"/>
        </a:p>
      </dsp:txBody>
      <dsp:txXfrm>
        <a:off x="17134" y="3291332"/>
        <a:ext cx="8178722" cy="316732"/>
      </dsp:txXfrm>
    </dsp:sp>
    <dsp:sp modelId="{79ADD118-C770-49D1-9517-827B4AA764FF}">
      <dsp:nvSpPr>
        <dsp:cNvPr id="0" name=""/>
        <dsp:cNvSpPr/>
      </dsp:nvSpPr>
      <dsp:spPr>
        <a:xfrm>
          <a:off x="0" y="3668399"/>
          <a:ext cx="8212990" cy="351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kern="1200" dirty="0"/>
            <a:t>výrazné krvácení během chirurgických výkonů</a:t>
          </a:r>
          <a:endParaRPr lang="cs-CZ" sz="1500" kern="1200" dirty="0"/>
        </a:p>
      </dsp:txBody>
      <dsp:txXfrm>
        <a:off x="17134" y="3685533"/>
        <a:ext cx="8178722" cy="3167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CCCB44-B47A-42A2-8627-86236230E859}">
      <dsp:nvSpPr>
        <dsp:cNvPr id="0" name=""/>
        <dsp:cNvSpPr/>
      </dsp:nvSpPr>
      <dsp:spPr>
        <a:xfrm>
          <a:off x="0" y="777453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Onkologická terapie	                   Cytostatika, radioterapie</a:t>
          </a:r>
          <a:endParaRPr lang="cs-CZ" sz="1600" kern="1200" dirty="0"/>
        </a:p>
      </dsp:txBody>
      <dsp:txXfrm>
        <a:off x="18277" y="795730"/>
        <a:ext cx="9034388" cy="337846"/>
      </dsp:txXfrm>
    </dsp:sp>
    <dsp:sp modelId="{F0672B86-879B-4F75-8568-7CFBA34D78B7}">
      <dsp:nvSpPr>
        <dsp:cNvPr id="0" name=""/>
        <dsp:cNvSpPr/>
      </dsp:nvSpPr>
      <dsp:spPr>
        <a:xfrm>
          <a:off x="0" y="1197933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Infekce	                                             Herpetické viry, tuberkulóza, HIV</a:t>
          </a:r>
          <a:endParaRPr lang="cs-CZ" sz="1600" kern="1200" dirty="0"/>
        </a:p>
      </dsp:txBody>
      <dsp:txXfrm>
        <a:off x="18277" y="1216210"/>
        <a:ext cx="9034388" cy="337846"/>
      </dsp:txXfrm>
    </dsp:sp>
    <dsp:sp modelId="{F86C113D-58F9-4792-A5AD-494BB7EFACCC}">
      <dsp:nvSpPr>
        <dsp:cNvPr id="0" name=""/>
        <dsp:cNvSpPr/>
      </dsp:nvSpPr>
      <dsp:spPr>
        <a:xfrm>
          <a:off x="0" y="1618413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Systémová onemocnění pojiva         Lupus, revmatoidní artritis</a:t>
          </a:r>
          <a:endParaRPr lang="cs-CZ" sz="1600" kern="1200" dirty="0"/>
        </a:p>
      </dsp:txBody>
      <dsp:txXfrm>
        <a:off x="18277" y="1636690"/>
        <a:ext cx="9034388" cy="337846"/>
      </dsp:txXfrm>
    </dsp:sp>
    <dsp:sp modelId="{CAC3A0FC-A12E-446F-A05A-EEAD39843FE3}">
      <dsp:nvSpPr>
        <dsp:cNvPr id="0" name=""/>
        <dsp:cNvSpPr/>
      </dsp:nvSpPr>
      <dsp:spPr>
        <a:xfrm>
          <a:off x="0" y="2038893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Nežádoucí účinky léků	                    Např. sulfonamidy, chloramfenikol, </a:t>
          </a:r>
          <a:r>
            <a:rPr lang="cs-CZ" sz="1600" b="0" kern="1200" dirty="0" err="1"/>
            <a:t>fenytoin</a:t>
          </a:r>
          <a:r>
            <a:rPr lang="cs-CZ" sz="1600" b="0" kern="1200" dirty="0"/>
            <a:t>, </a:t>
          </a:r>
          <a:r>
            <a:rPr lang="cs-CZ" sz="1600" b="0" kern="1200" dirty="0" err="1"/>
            <a:t>karbamazepin</a:t>
          </a:r>
          <a:endParaRPr lang="cs-CZ" sz="1600" kern="1200" dirty="0"/>
        </a:p>
      </dsp:txBody>
      <dsp:txXfrm>
        <a:off x="18277" y="2057170"/>
        <a:ext cx="9034388" cy="337846"/>
      </dsp:txXfrm>
    </dsp:sp>
    <dsp:sp modelId="{E2A74D90-78B0-4D12-8FBD-824C0D7D84DF}">
      <dsp:nvSpPr>
        <dsp:cNvPr id="0" name=""/>
        <dsp:cNvSpPr/>
      </dsp:nvSpPr>
      <dsp:spPr>
        <a:xfrm>
          <a:off x="0" y="2459373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Infiltrace kostní dřeně malignitou      Leukemie (bývá pancytopenie),myelodysplastické syndromy</a:t>
          </a:r>
          <a:endParaRPr lang="cs-CZ" sz="1600" kern="1200"/>
        </a:p>
      </dsp:txBody>
      <dsp:txXfrm>
        <a:off x="18277" y="2477650"/>
        <a:ext cx="9034388" cy="337846"/>
      </dsp:txXfrm>
    </dsp:sp>
    <dsp:sp modelId="{24A3631D-F706-496A-B70F-93FBE290B651}">
      <dsp:nvSpPr>
        <dsp:cNvPr id="0" name=""/>
        <dsp:cNvSpPr/>
      </dsp:nvSpPr>
      <dsp:spPr>
        <a:xfrm>
          <a:off x="0" y="2879852"/>
          <a:ext cx="9070942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/>
            <a:t>Vrozené neutropenie	</a:t>
          </a:r>
          <a:endParaRPr lang="cs-CZ" sz="1600" kern="1200"/>
        </a:p>
      </dsp:txBody>
      <dsp:txXfrm>
        <a:off x="18277" y="2898129"/>
        <a:ext cx="9034388" cy="3378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55FC8-BD7A-4B10-9BE5-E1D6A66FD7E4}">
      <dsp:nvSpPr>
        <dsp:cNvPr id="0" name=""/>
        <dsp:cNvSpPr/>
      </dsp:nvSpPr>
      <dsp:spPr>
        <a:xfrm>
          <a:off x="0" y="26992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Hypotenze (systolický tlak pod 90 mmHg nebo nutnost podat vazopresory) nebo známky šoku</a:t>
          </a:r>
        </a:p>
      </dsp:txBody>
      <dsp:txXfrm>
        <a:off x="18277" y="288203"/>
        <a:ext cx="8656579" cy="337846"/>
      </dsp:txXfrm>
    </dsp:sp>
    <dsp:sp modelId="{4DE88F8B-6508-4534-93B1-F7A0D86F65CE}">
      <dsp:nvSpPr>
        <dsp:cNvPr id="0" name=""/>
        <dsp:cNvSpPr/>
      </dsp:nvSpPr>
      <dsp:spPr>
        <a:xfrm>
          <a:off x="0" y="69040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Arteriální pO2 pod 60 mmHg na vzduchu nebo nutnost umělé plicní ventilace</a:t>
          </a:r>
        </a:p>
      </dsp:txBody>
      <dsp:txXfrm>
        <a:off x="18277" y="708683"/>
        <a:ext cx="8656579" cy="337846"/>
      </dsp:txXfrm>
    </dsp:sp>
    <dsp:sp modelId="{5D8CCDF2-4254-49C1-9F7E-2DAB061E151C}">
      <dsp:nvSpPr>
        <dsp:cNvPr id="0" name=""/>
        <dsp:cNvSpPr/>
      </dsp:nvSpPr>
      <dsp:spPr>
        <a:xfrm>
          <a:off x="0" y="111088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Bolest břicha a/nebo průjem, známky dehydratace, opakované zvracení</a:t>
          </a:r>
        </a:p>
      </dsp:txBody>
      <dsp:txXfrm>
        <a:off x="18277" y="1129163"/>
        <a:ext cx="8656579" cy="337846"/>
      </dsp:txXfrm>
    </dsp:sp>
    <dsp:sp modelId="{13F0C571-C676-42B0-A288-6932B11EE60B}">
      <dsp:nvSpPr>
        <dsp:cNvPr id="0" name=""/>
        <dsp:cNvSpPr/>
      </dsp:nvSpPr>
      <dsp:spPr>
        <a:xfrm>
          <a:off x="0" y="153136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Hyperglykemie, hyperkalcemie</a:t>
          </a:r>
        </a:p>
      </dsp:txBody>
      <dsp:txXfrm>
        <a:off x="18277" y="1549643"/>
        <a:ext cx="8656579" cy="337846"/>
      </dsp:txXfrm>
    </dsp:sp>
    <dsp:sp modelId="{2D29693B-1EB7-4E7F-BF1E-1F0DF26223AB}">
      <dsp:nvSpPr>
        <dsp:cNvPr id="0" name=""/>
        <dsp:cNvSpPr/>
      </dsp:nvSpPr>
      <dsp:spPr>
        <a:xfrm>
          <a:off x="0" y="195184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Diseminovaná intravaskulární koagulace</a:t>
          </a:r>
        </a:p>
      </dsp:txBody>
      <dsp:txXfrm>
        <a:off x="18277" y="1970123"/>
        <a:ext cx="8656579" cy="337846"/>
      </dsp:txXfrm>
    </dsp:sp>
    <dsp:sp modelId="{0E73F021-4F3B-4C62-BB59-B0B2ABDE9D4D}">
      <dsp:nvSpPr>
        <dsp:cNvPr id="0" name=""/>
        <dsp:cNvSpPr/>
      </dsp:nvSpPr>
      <dsp:spPr>
        <a:xfrm>
          <a:off x="0" y="2372327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Zmatenost či jinak pozměněný stav vědomí</a:t>
          </a:r>
        </a:p>
      </dsp:txBody>
      <dsp:txXfrm>
        <a:off x="18277" y="2390604"/>
        <a:ext cx="8656579" cy="337846"/>
      </dsp:txXfrm>
    </dsp:sp>
    <dsp:sp modelId="{61A305F1-9753-49A5-8987-A07724439CA5}">
      <dsp:nvSpPr>
        <dsp:cNvPr id="0" name=""/>
        <dsp:cNvSpPr/>
      </dsp:nvSpPr>
      <dsp:spPr>
        <a:xfrm>
          <a:off x="0" y="2792806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Známky srdečního selhání viditelné v rtg. obraze nebo vyžadující terapii, arytmie</a:t>
          </a:r>
        </a:p>
      </dsp:txBody>
      <dsp:txXfrm>
        <a:off x="18277" y="2811083"/>
        <a:ext cx="8656579" cy="337846"/>
      </dsp:txXfrm>
    </dsp:sp>
    <dsp:sp modelId="{DE3819A5-91F3-4E01-9C96-A2B460B6A8BB}">
      <dsp:nvSpPr>
        <dsp:cNvPr id="0" name=""/>
        <dsp:cNvSpPr/>
      </dsp:nvSpPr>
      <dsp:spPr>
        <a:xfrm>
          <a:off x="0" y="3213287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Krvácení vyžadující transfuzi</a:t>
          </a:r>
        </a:p>
      </dsp:txBody>
      <dsp:txXfrm>
        <a:off x="18277" y="3231564"/>
        <a:ext cx="8656579" cy="337846"/>
      </dsp:txXfrm>
    </dsp:sp>
    <dsp:sp modelId="{9E2C8AE2-6710-48B2-AB1B-F3A7CF6E25BB}">
      <dsp:nvSpPr>
        <dsp:cNvPr id="0" name=""/>
        <dsp:cNvSpPr/>
      </dsp:nvSpPr>
      <dsp:spPr>
        <a:xfrm>
          <a:off x="0" y="3633767"/>
          <a:ext cx="8693133" cy="374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/>
            <a:t>Známky renální insuficience s nutností i. v. hydratace či očišťovací metody</a:t>
          </a:r>
        </a:p>
      </dsp:txBody>
      <dsp:txXfrm>
        <a:off x="18277" y="3652044"/>
        <a:ext cx="8656579" cy="3378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BBDC62-2A6A-4603-A91F-45132B1E3380}">
      <dsp:nvSpPr>
        <dsp:cNvPr id="0" name=""/>
        <dsp:cNvSpPr/>
      </dsp:nvSpPr>
      <dsp:spPr>
        <a:xfrm>
          <a:off x="1652428" y="0"/>
          <a:ext cx="4140200" cy="41402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DDDBA1-6DC6-447C-831C-83CB965E0ACA}">
      <dsp:nvSpPr>
        <dsp:cNvPr id="0" name=""/>
        <dsp:cNvSpPr/>
      </dsp:nvSpPr>
      <dsp:spPr>
        <a:xfrm>
          <a:off x="3722528" y="414424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akutní myeloidní leukemie (AML)</a:t>
          </a:r>
        </a:p>
      </dsp:txBody>
      <dsp:txXfrm>
        <a:off x="3758449" y="450345"/>
        <a:ext cx="2619288" cy="664013"/>
      </dsp:txXfrm>
    </dsp:sp>
    <dsp:sp modelId="{D188BC5B-913D-4DB4-83C5-A6DC0212BEB0}">
      <dsp:nvSpPr>
        <dsp:cNvPr id="0" name=""/>
        <dsp:cNvSpPr/>
      </dsp:nvSpPr>
      <dsp:spPr>
        <a:xfrm>
          <a:off x="3722528" y="1242262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akutní </a:t>
          </a:r>
          <a:r>
            <a:rPr lang="cs-CZ" sz="1900" kern="1200" dirty="0" err="1"/>
            <a:t>lymfoblastická</a:t>
          </a:r>
          <a:r>
            <a:rPr lang="cs-CZ" sz="1900" kern="1200" dirty="0"/>
            <a:t> leukemie (ALL)</a:t>
          </a:r>
        </a:p>
      </dsp:txBody>
      <dsp:txXfrm>
        <a:off x="3758449" y="1278183"/>
        <a:ext cx="2619288" cy="664013"/>
      </dsp:txXfrm>
    </dsp:sp>
    <dsp:sp modelId="{90658093-441A-494F-B9CE-C37F069B2AD2}">
      <dsp:nvSpPr>
        <dsp:cNvPr id="0" name=""/>
        <dsp:cNvSpPr/>
      </dsp:nvSpPr>
      <dsp:spPr>
        <a:xfrm>
          <a:off x="3722528" y="2070099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chronická myeloidní leukemie (CML)</a:t>
          </a:r>
        </a:p>
      </dsp:txBody>
      <dsp:txXfrm>
        <a:off x="3758449" y="2106020"/>
        <a:ext cx="2619288" cy="664013"/>
      </dsp:txXfrm>
    </dsp:sp>
    <dsp:sp modelId="{FB8FE10E-871D-4229-82BB-A24DBEA81010}">
      <dsp:nvSpPr>
        <dsp:cNvPr id="0" name=""/>
        <dsp:cNvSpPr/>
      </dsp:nvSpPr>
      <dsp:spPr>
        <a:xfrm>
          <a:off x="3722528" y="2897937"/>
          <a:ext cx="2691130" cy="73585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/>
            <a:t>chronická lymfocytární leukemie (CLL)</a:t>
          </a:r>
        </a:p>
      </dsp:txBody>
      <dsp:txXfrm>
        <a:off x="3758449" y="2933858"/>
        <a:ext cx="2619288" cy="664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975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74E960-EC5E-4531-904C-D7CA3E7F09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7690F0-D8FE-4BC2-AFF6-63469860B2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C678B9-F555-4993-A0DF-C8BB0AB89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Souhrn témat z hematologie/</a:t>
            </a:r>
            <a:r>
              <a:rPr lang="cs-CZ" sz="2800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hematoonkologie</a:t>
            </a:r>
            <a:b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2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C76CBF6-6129-42A7-B843-CEA83A25FB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1454" y="4800724"/>
            <a:ext cx="8522680" cy="698497"/>
          </a:xfrm>
        </p:spPr>
        <p:txBody>
          <a:bodyPr/>
          <a:lstStyle/>
          <a:p>
            <a:r>
              <a:rPr lang="cs-CZ" dirty="0"/>
              <a:t>Ústav zdravotnických věd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9882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7EE2429-8BBE-439F-894E-824AD5424E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721D31-0AEB-4F33-89F0-D7911630AFE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8" name="Nadpis 7">
            <a:extLst>
              <a:ext uri="{FF2B5EF4-FFF2-40B4-BE49-F238E27FC236}">
                <a16:creationId xmlns:a16="http://schemas.microsoft.com/office/drawing/2014/main" id="{68A4732D-3F21-4C4A-91D2-F7AA33E62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Maligní lymfomy</a:t>
            </a:r>
          </a:p>
        </p:txBody>
      </p:sp>
      <p:sp>
        <p:nvSpPr>
          <p:cNvPr id="11" name="Zástupný obsah 10">
            <a:extLst>
              <a:ext uri="{FF2B5EF4-FFF2-40B4-BE49-F238E27FC236}">
                <a16:creationId xmlns:a16="http://schemas.microsoft.com/office/drawing/2014/main" id="{78FB1D0D-BC34-4308-9838-F79439972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370641" cy="4139998"/>
          </a:xfrm>
        </p:spPr>
        <p:txBody>
          <a:bodyPr/>
          <a:lstStyle/>
          <a:p>
            <a:r>
              <a:rPr lang="cs-CZ" dirty="0"/>
              <a:t>Nádorové onemocnění vycházející z lymfocytů.</a:t>
            </a:r>
          </a:p>
          <a:p>
            <a:r>
              <a:rPr lang="cs-CZ" dirty="0"/>
              <a:t>Dle WHO přes 50 diagnostických jednotek</a:t>
            </a:r>
          </a:p>
          <a:p>
            <a:r>
              <a:rPr lang="cs-CZ" dirty="0"/>
              <a:t>Pro přesné zařazení je nutné histologické vyšetření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1908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1D09967-B6C1-4B5B-9866-D51F4B05CD94}"/>
              </a:ext>
            </a:extLst>
          </p:cNvPr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b="1" u="sng" dirty="0"/>
              <a:t>Celkové příznaky:</a:t>
            </a:r>
          </a:p>
          <a:p>
            <a:r>
              <a:rPr lang="cs-CZ" dirty="0"/>
              <a:t>- Noční pocení</a:t>
            </a:r>
          </a:p>
          <a:p>
            <a:r>
              <a:rPr lang="cs-CZ" dirty="0"/>
              <a:t>- Zvýšená TT, event. horečka</a:t>
            </a:r>
          </a:p>
          <a:p>
            <a:r>
              <a:rPr lang="cs-CZ" dirty="0"/>
              <a:t>- Hmotnostní úbytek</a:t>
            </a:r>
          </a:p>
          <a:p>
            <a:r>
              <a:rPr lang="cs-CZ" dirty="0"/>
              <a:t>- Patologická únava</a:t>
            </a:r>
          </a:p>
          <a:p>
            <a:r>
              <a:rPr lang="cs-CZ" dirty="0"/>
              <a:t>- Svědění kůže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2E11DF-B4AC-4F8C-9D81-5C7DE78EC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5B0BF1-177D-4027-833A-AF33A48BCE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E628AF-AEAE-4AB1-8496-1EF697B1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Maligní lymfom - příznaky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F86D5D1-5F9B-4C7C-8DC4-3B562A70954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069233" y="6343884"/>
            <a:ext cx="3914489" cy="2160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8B9EDBB2-1381-4FE5-895C-CE932E0F114F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3853544" y="1695075"/>
            <a:ext cx="5292044" cy="4140000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800" b="1" u="sng" dirty="0"/>
              <a:t>Místní příznaky: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800" dirty="0"/>
              <a:t>Zvětšení uzlin na krku, v podpaží, v tříslech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800" dirty="0"/>
              <a:t>Zvětšení uzlin v dutině břišní → trávící potíže, útlak močovodu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800" dirty="0"/>
              <a:t>Splenomegalie</a:t>
            </a:r>
          </a:p>
          <a:p>
            <a:pPr>
              <a:lnSpc>
                <a:spcPct val="100000"/>
              </a:lnSpc>
              <a:buFontTx/>
              <a:buChar char="-"/>
            </a:pPr>
            <a:r>
              <a:rPr lang="cs-CZ" sz="2800" dirty="0"/>
              <a:t>Zvětšení uzlin v mezihrudí→ dráždivý kašel, dušnost, otok obličeje a krku při zúžení horní duté žíly </a:t>
            </a:r>
          </a:p>
        </p:txBody>
      </p:sp>
    </p:spTree>
    <p:extLst>
      <p:ext uri="{BB962C8B-B14F-4D97-AF65-F5344CB8AC3E}">
        <p14:creationId xmlns:p14="http://schemas.microsoft.com/office/powerpoint/2010/main" val="1449232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1C76D8D-9FA6-4B81-A573-7B6EBD6FD8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Cvičení v hematoonkologii</a:t>
            </a:r>
            <a:endParaRPr lang="cs-CZ" alt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298CCC7-46DF-433C-9F95-29C32D1FFA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0AC35B36-24C0-4E16-881E-F70A66675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152212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Maligní lymfom – </a:t>
            </a:r>
            <a:r>
              <a:rPr lang="cs-CZ" dirty="0" err="1"/>
              <a:t>Hodgkinova</a:t>
            </a:r>
            <a:r>
              <a:rPr lang="cs-CZ" dirty="0"/>
              <a:t> choroba</a:t>
            </a: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0B16108F-2B60-4DB5-B656-8AC1A0277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085513"/>
            <a:ext cx="8066301" cy="4139998"/>
          </a:xfrm>
        </p:spPr>
        <p:txBody>
          <a:bodyPr/>
          <a:lstStyle/>
          <a:p>
            <a:r>
              <a:rPr lang="cs-CZ" dirty="0"/>
              <a:t>Maligní novotvar lymfatických uzlin, vycházející z B lymfocytů.</a:t>
            </a:r>
          </a:p>
          <a:p>
            <a:r>
              <a:rPr lang="cs-CZ" dirty="0"/>
              <a:t>Onemocnění většinou začíná v jedné uzlinové lokalizaci a šíří se </a:t>
            </a:r>
            <a:r>
              <a:rPr lang="cs-CZ" dirty="0" err="1"/>
              <a:t>lymfogenně</a:t>
            </a:r>
            <a:r>
              <a:rPr lang="cs-CZ" dirty="0"/>
              <a:t>, v pozdějším stadiu dochází k postižení </a:t>
            </a:r>
            <a:r>
              <a:rPr lang="cs-CZ" dirty="0" err="1"/>
              <a:t>extralymfatických</a:t>
            </a:r>
            <a:r>
              <a:rPr lang="cs-CZ" dirty="0"/>
              <a:t> </a:t>
            </a:r>
            <a:r>
              <a:rPr lang="cs-CZ" dirty="0" err="1"/>
              <a:t>org</a:t>
            </a:r>
            <a:r>
              <a:rPr lang="cs-CZ" dirty="0"/>
              <a:t>.</a:t>
            </a:r>
          </a:p>
          <a:p>
            <a:r>
              <a:rPr lang="cs-CZ" dirty="0"/>
              <a:t>Počáteční stadia – kurativní radioterapie, dále kombinace s chemoterapií + podání krvetvorných buněk, většinou autologních.</a:t>
            </a:r>
          </a:p>
        </p:txBody>
      </p:sp>
    </p:spTree>
    <p:extLst>
      <p:ext uri="{BB962C8B-B14F-4D97-AF65-F5344CB8AC3E}">
        <p14:creationId xmlns:p14="http://schemas.microsoft.com/office/powerpoint/2010/main" val="1206060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E78E068-1A59-40A8-BA83-DA6D462B1D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F44FDD-275B-489D-A89A-2CC2BAE48C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51CA242-AE52-429D-AB71-05181088B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78000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Maligní lymfom – Non-</a:t>
            </a:r>
            <a:r>
              <a:rPr lang="cs-CZ" dirty="0" err="1"/>
              <a:t>Hodgkinův</a:t>
            </a:r>
            <a:r>
              <a:rPr lang="cs-CZ" dirty="0"/>
              <a:t> lymfom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E62475-ECE0-4FF9-8A6C-5F2F60C27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Různá skupina nádorových onemocnění</a:t>
            </a:r>
          </a:p>
          <a:p>
            <a:r>
              <a:rPr lang="cs-CZ" dirty="0"/>
              <a:t>Většinou je šíření hematogenní cestou a diagnostika až v pokročilém stadiu.</a:t>
            </a:r>
          </a:p>
          <a:p>
            <a:pPr marL="72000" indent="0">
              <a:buNone/>
            </a:pPr>
            <a:r>
              <a:rPr lang="cs-CZ" sz="2400" dirty="0"/>
              <a:t>Dělení: </a:t>
            </a:r>
            <a:r>
              <a:rPr lang="cs-CZ" sz="2400" b="1" dirty="0"/>
              <a:t>Indolentní: </a:t>
            </a:r>
            <a:r>
              <a:rPr lang="cs-CZ" sz="2400" dirty="0"/>
              <a:t>folikulární lymfom, některé T-NHL</a:t>
            </a:r>
          </a:p>
          <a:p>
            <a:pPr marL="72000" indent="0">
              <a:buNone/>
            </a:pPr>
            <a:r>
              <a:rPr lang="cs-CZ" sz="2400" dirty="0"/>
              <a:t>            </a:t>
            </a:r>
            <a:r>
              <a:rPr lang="cs-CZ" sz="2400" b="1" dirty="0"/>
              <a:t>Agresivní:</a:t>
            </a:r>
            <a:r>
              <a:rPr lang="cs-CZ" sz="2400" dirty="0"/>
              <a:t> difúzní </a:t>
            </a:r>
            <a:r>
              <a:rPr lang="cs-CZ" sz="2400" dirty="0" err="1"/>
              <a:t>velkobuněčný</a:t>
            </a:r>
            <a:r>
              <a:rPr lang="cs-CZ" sz="2400" dirty="0"/>
              <a:t> B-lymfom</a:t>
            </a:r>
          </a:p>
          <a:p>
            <a:pPr marL="72000" indent="0">
              <a:buNone/>
            </a:pPr>
            <a:r>
              <a:rPr lang="cs-CZ" sz="2400" dirty="0"/>
              <a:t>            </a:t>
            </a:r>
            <a:r>
              <a:rPr lang="cs-CZ" sz="2400" b="1" dirty="0"/>
              <a:t>Vysoce agresivní: </a:t>
            </a:r>
            <a:r>
              <a:rPr lang="cs-CZ" sz="2400" dirty="0" err="1"/>
              <a:t>prekruzorové</a:t>
            </a:r>
            <a:r>
              <a:rPr lang="cs-CZ" sz="2400" dirty="0"/>
              <a:t> T a B 			</a:t>
            </a:r>
            <a:r>
              <a:rPr lang="cs-CZ" sz="2400" dirty="0" err="1"/>
              <a:t>lymfoblastické</a:t>
            </a:r>
            <a:r>
              <a:rPr lang="cs-CZ" sz="2400" dirty="0"/>
              <a:t> lymfomy/leukemie</a:t>
            </a:r>
          </a:p>
        </p:txBody>
      </p:sp>
    </p:spTree>
    <p:extLst>
      <p:ext uri="{BB962C8B-B14F-4D97-AF65-F5344CB8AC3E}">
        <p14:creationId xmlns:p14="http://schemas.microsoft.com/office/powerpoint/2010/main" val="10392532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97A08C-2C19-4518-8CB0-1A3B9CA9A9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17A4530-4B05-43C4-BED7-1B8189460C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8078694-D798-42D0-B8CE-B5848507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Maligní lymfom – NHL - léčba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73E44B-32D0-419F-A0BD-47DA23261D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473277" cy="4139998"/>
          </a:xfrm>
        </p:spPr>
        <p:txBody>
          <a:bodyPr/>
          <a:lstStyle/>
          <a:p>
            <a:r>
              <a:rPr lang="cs-CZ" dirty="0"/>
              <a:t>Liší se dle stupně malignity a pokročilosti </a:t>
            </a:r>
            <a:r>
              <a:rPr lang="cs-CZ" dirty="0" err="1"/>
              <a:t>onem</a:t>
            </a:r>
            <a:r>
              <a:rPr lang="cs-CZ" dirty="0"/>
              <a:t>.</a:t>
            </a:r>
          </a:p>
          <a:p>
            <a:r>
              <a:rPr lang="cs-CZ" dirty="0"/>
              <a:t>Lymfomy s ↓ stupněm malignity – radioterapie</a:t>
            </a:r>
          </a:p>
          <a:p>
            <a:r>
              <a:rPr lang="cs-CZ" dirty="0"/>
              <a:t>U většiny pacientů kombinovaná chemoterapie</a:t>
            </a:r>
          </a:p>
          <a:p>
            <a:r>
              <a:rPr lang="cs-CZ" dirty="0"/>
              <a:t>U lymfomu z B řady chemoterapie + monoklonální protilátky=</a:t>
            </a:r>
            <a:r>
              <a:rPr lang="cs-CZ" dirty="0" err="1"/>
              <a:t>imunochemoterapie</a:t>
            </a:r>
            <a:endParaRPr lang="cs-CZ" dirty="0"/>
          </a:p>
          <a:p>
            <a:r>
              <a:rPr lang="cs-CZ" dirty="0"/>
              <a:t>U některých pacientů je vhodná transplantace krvetvorných buněk.</a:t>
            </a:r>
          </a:p>
        </p:txBody>
      </p:sp>
    </p:spTree>
    <p:extLst>
      <p:ext uri="{BB962C8B-B14F-4D97-AF65-F5344CB8AC3E}">
        <p14:creationId xmlns:p14="http://schemas.microsoft.com/office/powerpoint/2010/main" val="17524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708869-47AF-4297-A2F4-5ED7B5DC4F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57E2EE6-6A0F-4A1E-AD28-97782EF874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CE4161-FDF4-4D9D-BBA3-922584043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70" y="272131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Mnohočetný myelom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AF2910A-CE96-4501-A49B-7F458E33D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1085512"/>
            <a:ext cx="8066301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1800" dirty="0"/>
              <a:t>= </a:t>
            </a:r>
            <a:r>
              <a:rPr lang="cs-CZ" sz="2400" dirty="0" err="1"/>
              <a:t>plasmacytom</a:t>
            </a:r>
            <a:r>
              <a:rPr lang="cs-CZ" sz="2400" dirty="0"/>
              <a:t>, </a:t>
            </a:r>
            <a:r>
              <a:rPr lang="cs-CZ" sz="2400" dirty="0" err="1"/>
              <a:t>Kahlerova</a:t>
            </a:r>
            <a:r>
              <a:rPr lang="cs-CZ" sz="2400" dirty="0"/>
              <a:t> nemoc – maligní onemocnění charakterizováno přítomností monoklonálního imunoglobulinu nebo pouze jeho řetězů v séru/v moči se současným postižením kostí.</a:t>
            </a:r>
          </a:p>
          <a:p>
            <a:pPr>
              <a:buFontTx/>
              <a:buChar char="-"/>
            </a:pPr>
            <a:r>
              <a:rPr lang="cs-CZ" sz="2400" dirty="0"/>
              <a:t>Většinou lidé starší 50 let, trpící bolestmi kostí ( až 70 % pac.)</a:t>
            </a:r>
          </a:p>
          <a:p>
            <a:pPr>
              <a:buFontTx/>
              <a:buChar char="-"/>
            </a:pPr>
            <a:r>
              <a:rPr lang="cs-CZ" sz="2400" dirty="0"/>
              <a:t>V pokročilém stádiu </a:t>
            </a:r>
            <a:r>
              <a:rPr lang="cs-CZ" sz="2400" dirty="0" err="1"/>
              <a:t>spont</a:t>
            </a:r>
            <a:r>
              <a:rPr lang="cs-CZ" sz="2400" dirty="0"/>
              <a:t>. Fraktury</a:t>
            </a:r>
          </a:p>
          <a:p>
            <a:pPr>
              <a:buFontTx/>
              <a:buChar char="-"/>
            </a:pPr>
            <a:r>
              <a:rPr lang="cs-CZ" sz="2400" dirty="0"/>
              <a:t>Na RTG nemusí být zpočátku typické </a:t>
            </a:r>
            <a:r>
              <a:rPr lang="cs-CZ" sz="2400" dirty="0" err="1"/>
              <a:t>osteolytické</a:t>
            </a:r>
            <a:r>
              <a:rPr lang="cs-CZ" sz="2400" dirty="0"/>
              <a:t> léze.</a:t>
            </a:r>
          </a:p>
          <a:p>
            <a:pPr>
              <a:buFontTx/>
              <a:buChar char="-"/>
            </a:pPr>
            <a:r>
              <a:rPr lang="cs-CZ" sz="2400" dirty="0"/>
              <a:t>Nejvíce postižena páteř, žebra, lebka, pánev</a:t>
            </a:r>
          </a:p>
          <a:p>
            <a:pPr marL="72000" indent="0">
              <a:buNone/>
            </a:pPr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87181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78F8F8-D3DB-475F-93F2-A79100CFA4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9FA01BE-49FD-42E4-B115-4F8F2D738A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5C3CD3-FBEA-474F-A4ED-F8E38D3C9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Transplantace krvetvorných buněk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9F6207-57B1-4AF9-B38E-3BE681FC0A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Viz prezentace</a:t>
            </a:r>
          </a:p>
        </p:txBody>
      </p:sp>
    </p:spTree>
    <p:extLst>
      <p:ext uri="{BB962C8B-B14F-4D97-AF65-F5344CB8AC3E}">
        <p14:creationId xmlns:p14="http://schemas.microsoft.com/office/powerpoint/2010/main" val="1688312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B420344-EDD8-4D38-9BFB-AE56A7EE5E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89C0D4-6855-4721-9780-860F7A4B3B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945B641-3752-4BCB-83EB-B921E13A5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leukemie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CB82D24-057C-4912-9757-C6F0D26018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7847676"/>
              </p:ext>
            </p:extLst>
          </p:nvPr>
        </p:nvGraphicFramePr>
        <p:xfrm>
          <a:off x="539750" y="1692275"/>
          <a:ext cx="806608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4729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5EB3D4A-D09B-473D-97A3-67902E6185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9B7D9B-1294-4A9D-93B8-8B5ED121E2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941604E-2DC5-4C76-9A5C-CC715CF84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378000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Anemie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8D0F474-E6A1-4EA5-ACDA-8E1DD1FAA9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4" y="1076181"/>
            <a:ext cx="8702817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Pokles celkového množství hemoglobinu pod 110g/l, občas se klinicky projeví až při poklesu pod 60g/l – současně pokles i erytrocytů a hematokritu</a:t>
            </a:r>
          </a:p>
          <a:p>
            <a:pPr marL="72000" indent="0">
              <a:buNone/>
            </a:pPr>
            <a:r>
              <a:rPr lang="cs-CZ" dirty="0"/>
              <a:t>Dělení: anemie z poruchy tvorby erytrocytů</a:t>
            </a:r>
          </a:p>
          <a:p>
            <a:pPr marL="72000" indent="0">
              <a:buNone/>
            </a:pPr>
            <a:r>
              <a:rPr lang="cs-CZ" dirty="0"/>
              <a:t>            anemie z nadměrné ztráty erytrocytů</a:t>
            </a:r>
          </a:p>
          <a:p>
            <a:pPr marL="72000" indent="0">
              <a:buNone/>
            </a:pPr>
            <a:r>
              <a:rPr lang="cs-CZ" dirty="0"/>
              <a:t>            akutní </a:t>
            </a:r>
            <a:r>
              <a:rPr lang="cs-CZ" dirty="0" err="1"/>
              <a:t>posthemoragická</a:t>
            </a:r>
            <a:r>
              <a:rPr lang="cs-CZ" dirty="0"/>
              <a:t> anemie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246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4E7141-F400-44F9-A1A6-7EF29C020D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30529E-E349-4046-8F5F-7EBAD4884E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BAFC1A-EAE5-4B99-B23E-43155F3DA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70" y="574424"/>
            <a:ext cx="8295996" cy="451576"/>
          </a:xfrm>
        </p:spPr>
        <p:txBody>
          <a:bodyPr/>
          <a:lstStyle/>
          <a:p>
            <a:pPr algn="ctr"/>
            <a:r>
              <a:rPr lang="cs-CZ" dirty="0"/>
              <a:t>NÚ radioterapie a chemoterapie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8664C44-30EE-4DE7-9E61-88A253C33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597" y="1359001"/>
            <a:ext cx="8742784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Viz prezentace</a:t>
            </a:r>
          </a:p>
        </p:txBody>
      </p:sp>
    </p:spTree>
    <p:extLst>
      <p:ext uri="{BB962C8B-B14F-4D97-AF65-F5344CB8AC3E}">
        <p14:creationId xmlns:p14="http://schemas.microsoft.com/office/powerpoint/2010/main" val="2624361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4A46FE-3A67-4BB6-AE4C-6550E9A105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3A5DCDF-0964-4B46-8725-3A5DD1FDF7D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A3F90F0-D065-4578-A06F-324DF6022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Trombocytopenie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ED96FF-231B-4331-968C-54244336A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692002"/>
            <a:ext cx="8249343" cy="4139998"/>
          </a:xfrm>
        </p:spPr>
        <p:txBody>
          <a:bodyPr/>
          <a:lstStyle/>
          <a:p>
            <a:pPr marL="72000" indent="0">
              <a:buNone/>
            </a:pPr>
            <a:r>
              <a:rPr lang="cs-CZ" sz="2400" b="1" dirty="0"/>
              <a:t>Trombocytopenie</a:t>
            </a:r>
            <a:r>
              <a:rPr lang="cs-CZ" sz="2400" dirty="0"/>
              <a:t> - snížení počtu trombocytů v krvi (viz prezentace Dr. </a:t>
            </a:r>
            <a:r>
              <a:rPr lang="cs-CZ" sz="2400" dirty="0" err="1"/>
              <a:t>Saibertové</a:t>
            </a:r>
            <a:r>
              <a:rPr lang="cs-CZ" sz="2400" dirty="0"/>
              <a:t>)</a:t>
            </a:r>
          </a:p>
          <a:p>
            <a:pPr marL="72000" indent="0">
              <a:buNone/>
            </a:pPr>
            <a:r>
              <a:rPr lang="cs-CZ" sz="2400" dirty="0"/>
              <a:t>Krvácivé projevy u těžké formy trombocytopenie. Při méně závažné trombocytopenii ke krvácivým projevům dochází častěji v případech narušení i druhé složky krevního srážení (tvorba fibrinogenu), nebo při dalších onemocněních (např. vředová choroba žaludku, děložní myomy atd.).</a:t>
            </a:r>
          </a:p>
        </p:txBody>
      </p:sp>
    </p:spTree>
    <p:extLst>
      <p:ext uri="{BB962C8B-B14F-4D97-AF65-F5344CB8AC3E}">
        <p14:creationId xmlns:p14="http://schemas.microsoft.com/office/powerpoint/2010/main" val="51277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E4DA45F-1277-4CAD-879F-E24CB3D297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99587" y="6228000"/>
            <a:ext cx="5941032" cy="252000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7EDC56-4801-4CAA-B616-28BC61D199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675E01-FC8B-4F90-A4BC-63C903FD2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99" y="692008"/>
            <a:ext cx="8212990" cy="451576"/>
          </a:xfrm>
        </p:spPr>
        <p:txBody>
          <a:bodyPr/>
          <a:lstStyle/>
          <a:p>
            <a:pPr algn="ctr"/>
            <a:r>
              <a:rPr lang="cs-CZ" dirty="0"/>
              <a:t>Trombocytopenie - projevy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ABFF8529-980A-4510-861A-5F94491814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0712363"/>
              </p:ext>
            </p:extLst>
          </p:nvPr>
        </p:nvGraphicFramePr>
        <p:xfrm>
          <a:off x="499587" y="1654680"/>
          <a:ext cx="8212990" cy="4139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81547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05E370-7CAB-4D8C-AEB0-17DD9E1022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BE8279-03C2-4E7F-A91C-AE647300A7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2A5949-8ABE-41C5-B23F-E8B49694B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284" y="152212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Trombocytopenie - příčiny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40B195F-EEA7-4A8E-965D-F2C17BCBD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82" y="152212"/>
            <a:ext cx="8968306" cy="4139998"/>
          </a:xfrm>
        </p:spPr>
        <p:txBody>
          <a:bodyPr/>
          <a:lstStyle/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1400" dirty="0"/>
              <a:t>SNÍŽENÁ TVORBA TROMBOCYTŮ V KOSTNÍ DŘENI</a:t>
            </a:r>
          </a:p>
          <a:p>
            <a:pPr marL="72000" indent="0">
              <a:buNone/>
            </a:pPr>
            <a:r>
              <a:rPr lang="cs-CZ" sz="1400" dirty="0"/>
              <a:t>– nádorová onemocnění kostní dřeně (leukémie, lymfomy, metastázy)</a:t>
            </a:r>
          </a:p>
          <a:p>
            <a:pPr marL="72000" indent="0">
              <a:buNone/>
            </a:pPr>
            <a:r>
              <a:rPr lang="cs-CZ" sz="1400" dirty="0"/>
              <a:t>– zástava/pokles krvetvorby v kostní dřeni (aplastická anémie, vrozené trombocytopenie, </a:t>
            </a:r>
            <a:r>
              <a:rPr lang="cs-CZ" sz="1400" dirty="0" err="1"/>
              <a:t>chemo</a:t>
            </a:r>
            <a:r>
              <a:rPr lang="cs-CZ" sz="1400" dirty="0"/>
              <a:t>/</a:t>
            </a:r>
            <a:r>
              <a:rPr lang="cs-CZ" sz="1400" dirty="0" err="1"/>
              <a:t>radio</a:t>
            </a:r>
            <a:r>
              <a:rPr lang="cs-CZ" sz="1400" dirty="0"/>
              <a:t> terapie)</a:t>
            </a:r>
          </a:p>
          <a:p>
            <a:pPr marL="72000" indent="0">
              <a:buNone/>
            </a:pPr>
            <a:r>
              <a:rPr lang="cs-CZ" sz="1400" dirty="0"/>
              <a:t>– některé infekce (vč. HIV), toxiny, některé léky, těžký alkoholismus, nedostatek vitamínu B12</a:t>
            </a:r>
          </a:p>
          <a:p>
            <a:pPr marL="72000" indent="0">
              <a:buNone/>
            </a:pPr>
            <a:r>
              <a:rPr lang="cs-CZ" sz="1400" dirty="0"/>
              <a:t>ZRYCHLENÁ DESTRUKCE, ZKRÁCENÍ ŽIVOTNOSTI TROMBOCYTŮ</a:t>
            </a:r>
          </a:p>
          <a:p>
            <a:pPr marL="72000" indent="0">
              <a:buNone/>
            </a:pPr>
            <a:r>
              <a:rPr lang="cs-CZ" sz="1400" dirty="0"/>
              <a:t>– imunitně zrychlené odbourávání trombocytů - (idiopatická trombocytopenie, jiné autoimunitní nemoci – revmatologické, polékové trombocytopenie, těžké infekce)</a:t>
            </a:r>
          </a:p>
          <a:p>
            <a:pPr marL="72000" indent="0">
              <a:buNone/>
            </a:pPr>
            <a:r>
              <a:rPr lang="cs-CZ" sz="1400" dirty="0"/>
              <a:t>– neimunitně způsobený zrychlený zánik trombocytů (DIC, TTP, hemolyticko-uremický syndrom)</a:t>
            </a:r>
          </a:p>
          <a:p>
            <a:pPr marL="72000" indent="0">
              <a:buNone/>
            </a:pPr>
            <a:r>
              <a:rPr lang="cs-CZ" sz="1400" dirty="0"/>
              <a:t>– gravidita (</a:t>
            </a:r>
            <a:r>
              <a:rPr lang="cs-CZ" sz="1400" dirty="0" err="1"/>
              <a:t>rel</a:t>
            </a:r>
            <a:r>
              <a:rPr lang="cs-CZ" sz="1400" dirty="0"/>
              <a:t>. častá trombocytopenie, převážně lehkého stupně, nevýznamná)</a:t>
            </a:r>
          </a:p>
          <a:p>
            <a:pPr marL="72000" indent="0">
              <a:buNone/>
            </a:pPr>
            <a:r>
              <a:rPr lang="cs-CZ" sz="1400" dirty="0"/>
              <a:t>SPLENOMEGALIE </a:t>
            </a:r>
          </a:p>
          <a:p>
            <a:pPr marL="72000" indent="0">
              <a:buNone/>
            </a:pPr>
            <a:r>
              <a:rPr lang="cs-CZ" sz="1400" dirty="0"/>
              <a:t>– provází řadu onemocnění (např. jaterní cirhózu, nádorová onemocnění vč. leukémií a lymfomů aj.)</a:t>
            </a:r>
          </a:p>
          <a:p>
            <a:pPr marL="72000" indent="0">
              <a:buNone/>
            </a:pPr>
            <a:r>
              <a:rPr lang="cs-CZ" sz="1400" dirty="0"/>
              <a:t>NAŘEDENÍ KRVE – DILUCE</a:t>
            </a:r>
          </a:p>
          <a:p>
            <a:pPr marL="72000" indent="0">
              <a:buNone/>
            </a:pPr>
            <a:r>
              <a:rPr lang="cs-CZ" sz="1400" dirty="0"/>
              <a:t>– trombocytopenie provází i výrazné krvácení (poúrazové nebo při velkých chirurgických operacích), které vyžaduje opakované transfúze červených krvinek a čerstvě zmražené plazmy. Stav často vyžaduje podání transfúze krevních destiček.</a:t>
            </a:r>
          </a:p>
          <a:p>
            <a:pPr marL="72000" indent="0">
              <a:buNone/>
            </a:pPr>
            <a:r>
              <a:rPr lang="cs-CZ" sz="1400" dirty="0"/>
              <a:t>HEPARIEM INDUKOVANÁ TROMBOCYTOPENIE</a:t>
            </a:r>
          </a:p>
          <a:p>
            <a:pPr marL="72000" indent="0">
              <a:buNone/>
            </a:pPr>
            <a:r>
              <a:rPr lang="cs-CZ" sz="1400" dirty="0"/>
              <a:t>PSEUDOTROMBOCYTOPENIE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819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DAF483A-FCA8-4E3B-B609-5E3FA2EADBF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7AF85D-DB37-46D9-8818-4F40829C9B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F490F88-077D-49D3-A1E8-46FBEC1DD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643" y="404212"/>
            <a:ext cx="8066301" cy="451576"/>
          </a:xfrm>
        </p:spPr>
        <p:txBody>
          <a:bodyPr/>
          <a:lstStyle/>
          <a:p>
            <a:pPr algn="ctr"/>
            <a:r>
              <a:rPr lang="cs-CZ" dirty="0"/>
              <a:t>Trombocytopenie - léčba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6B9D2B8-4737-4FBA-AAB8-AD4AA1A77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87" y="855788"/>
            <a:ext cx="8066301" cy="4139998"/>
          </a:xfrm>
        </p:spPr>
        <p:txBody>
          <a:bodyPr/>
          <a:lstStyle/>
          <a:p>
            <a:r>
              <a:rPr lang="cs-CZ" dirty="0"/>
              <a:t>Léčba základního onemocnění</a:t>
            </a:r>
          </a:p>
          <a:p>
            <a:r>
              <a:rPr lang="cs-CZ" dirty="0" err="1"/>
              <a:t>Trombokoncentrát</a:t>
            </a:r>
            <a:r>
              <a:rPr lang="cs-CZ" dirty="0"/>
              <a:t> event. </a:t>
            </a:r>
            <a:r>
              <a:rPr lang="cs-CZ" dirty="0" err="1"/>
              <a:t>ery</a:t>
            </a:r>
            <a:r>
              <a:rPr lang="cs-CZ" dirty="0"/>
              <a:t> koncentrát</a:t>
            </a:r>
          </a:p>
          <a:p>
            <a:r>
              <a:rPr lang="cs-CZ" dirty="0"/>
              <a:t>Hemostyptika – např. </a:t>
            </a:r>
            <a:r>
              <a:rPr lang="cs-CZ" dirty="0" err="1"/>
              <a:t>Dicynone</a:t>
            </a:r>
            <a:r>
              <a:rPr lang="cs-CZ" dirty="0"/>
              <a:t> </a:t>
            </a:r>
            <a:r>
              <a:rPr lang="cs-CZ" dirty="0" err="1"/>
              <a:t>i.v</a:t>
            </a:r>
            <a:r>
              <a:rPr lang="cs-CZ" dirty="0"/>
              <a:t>. nebo </a:t>
            </a:r>
            <a:r>
              <a:rPr lang="cs-CZ" dirty="0" err="1"/>
              <a:t>p.o</a:t>
            </a:r>
            <a:r>
              <a:rPr lang="cs-CZ" dirty="0"/>
              <a:t>.</a:t>
            </a:r>
          </a:p>
          <a:p>
            <a:r>
              <a:rPr lang="cs-CZ" dirty="0"/>
              <a:t>Lokální hemostyptika</a:t>
            </a:r>
          </a:p>
          <a:p>
            <a:r>
              <a:rPr lang="cs-CZ" dirty="0"/>
              <a:t>Při neztišitelné epistaxi → tamponáda</a:t>
            </a:r>
          </a:p>
          <a:p>
            <a:r>
              <a:rPr lang="cs-CZ" dirty="0"/>
              <a:t>Lokální krvácení z GIT – endoskopie</a:t>
            </a:r>
          </a:p>
          <a:p>
            <a:r>
              <a:rPr lang="cs-CZ" dirty="0" err="1"/>
              <a:t>Vasopresorika</a:t>
            </a:r>
            <a:r>
              <a:rPr lang="cs-CZ" dirty="0"/>
              <a:t> – např. </a:t>
            </a:r>
            <a:r>
              <a:rPr lang="cs-CZ" dirty="0" err="1"/>
              <a:t>Remestyp</a:t>
            </a:r>
            <a:endParaRPr lang="cs-CZ" dirty="0"/>
          </a:p>
          <a:p>
            <a:r>
              <a:rPr lang="cs-CZ" dirty="0"/>
              <a:t>Opatření k minimalizaci krvácení </a:t>
            </a:r>
          </a:p>
        </p:txBody>
      </p:sp>
    </p:spTree>
    <p:extLst>
      <p:ext uri="{BB962C8B-B14F-4D97-AF65-F5344CB8AC3E}">
        <p14:creationId xmlns:p14="http://schemas.microsoft.com/office/powerpoint/2010/main" val="82835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11D76A-9B92-4FAF-AFCD-643EFBAB4A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8DE19-7F33-4AEA-9259-2DBC9028D9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BE72FF-ED9A-4655-AC71-E204D7645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449413"/>
            <a:ext cx="8066301" cy="451576"/>
          </a:xfrm>
        </p:spPr>
        <p:txBody>
          <a:bodyPr/>
          <a:lstStyle/>
          <a:p>
            <a:pPr algn="ctr"/>
            <a:r>
              <a:rPr lang="cs-CZ" dirty="0" err="1"/>
              <a:t>Neutropenie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3F24B68-B00B-48AA-860C-0561A9DC4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643" y="1494495"/>
            <a:ext cx="8605945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snížení počtu neutrofilních granulocytů pod 1x109/l.</a:t>
            </a:r>
          </a:p>
          <a:p>
            <a:pPr marL="72000" indent="0">
              <a:buNone/>
            </a:pPr>
            <a:r>
              <a:rPr lang="cs-CZ" dirty="0"/>
              <a:t>(viz prezentace Dr. </a:t>
            </a:r>
            <a:r>
              <a:rPr lang="cs-CZ" dirty="0" err="1"/>
              <a:t>Saibertové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7696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3CE13D-12CF-49F0-B2D2-E3471BA913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cs-CZ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6DF100C-EA13-4F51-8D5E-3BEFAEE4A4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94565A0-2910-4C43-9DBF-D0B118AD1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70" y="420621"/>
            <a:ext cx="8066301" cy="451576"/>
          </a:xfrm>
        </p:spPr>
        <p:txBody>
          <a:bodyPr/>
          <a:lstStyle/>
          <a:p>
            <a:pPr algn="ctr"/>
            <a:r>
              <a:rPr lang="cs-CZ" dirty="0" err="1"/>
              <a:t>Neutropenie</a:t>
            </a:r>
            <a:r>
              <a:rPr lang="cs-CZ" dirty="0"/>
              <a:t> - příčiny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D9BBFA2-E804-476F-95C4-A0ECFDA3D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42568"/>
              </p:ext>
            </p:extLst>
          </p:nvPr>
        </p:nvGraphicFramePr>
        <p:xfrm>
          <a:off x="74646" y="1467293"/>
          <a:ext cx="9070942" cy="4031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6445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F5C434-0073-451A-A515-B058974D41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Cvičení v </a:t>
            </a:r>
            <a:r>
              <a:rPr lang="cs-CZ" dirty="0" err="1"/>
              <a:t>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F0F1A7-75A8-4C6F-BCDD-C820EFFA1B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FEF897A-30C9-4D81-9F5A-FEE050DBC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070" y="630000"/>
            <a:ext cx="8431619" cy="451576"/>
          </a:xfrm>
        </p:spPr>
        <p:txBody>
          <a:bodyPr/>
          <a:lstStyle/>
          <a:p>
            <a:pPr algn="ctr"/>
            <a:r>
              <a:rPr lang="cs-CZ" dirty="0"/>
              <a:t>Febrilní </a:t>
            </a:r>
            <a:r>
              <a:rPr lang="cs-CZ" dirty="0" err="1"/>
              <a:t>neutropenie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9161DDC-DA0C-4475-9CE1-CFA580694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496" y="1359001"/>
            <a:ext cx="8591107" cy="4139998"/>
          </a:xfrm>
        </p:spPr>
        <p:txBody>
          <a:bodyPr/>
          <a:lstStyle/>
          <a:p>
            <a:pPr algn="just">
              <a:buFontTx/>
              <a:buChar char="-"/>
            </a:pPr>
            <a:r>
              <a:rPr lang="cs-CZ" sz="2000" dirty="0"/>
              <a:t>TT nad 38 °C u pacienta s nízkým počtem neutrofilních granulocytů v periferní krvi.</a:t>
            </a:r>
          </a:p>
          <a:p>
            <a:pPr algn="just">
              <a:buFontTx/>
              <a:buChar char="-"/>
            </a:pPr>
            <a:r>
              <a:rPr lang="cs-CZ" sz="2000" dirty="0"/>
              <a:t>Vysoké riziko vzniku sepse a septického šoku!</a:t>
            </a:r>
          </a:p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r>
              <a:rPr lang="cs-CZ" dirty="0"/>
              <a:t>            </a:t>
            </a:r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F951D8C2-94E3-4B5D-B8BB-B598CA2F63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487324"/>
              </p:ext>
            </p:extLst>
          </p:nvPr>
        </p:nvGraphicFramePr>
        <p:xfrm>
          <a:off x="356985" y="3244107"/>
          <a:ext cx="8431618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1618">
                  <a:extLst>
                    <a:ext uri="{9D8B030D-6E8A-4147-A177-3AD203B41FA5}">
                      <a16:colId xmlns:a16="http://schemas.microsoft.com/office/drawing/2014/main" val="35061803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Rizikové faktory vzniku FN známé předem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4724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Očekávaná délka a hloubka </a:t>
                      </a:r>
                      <a:r>
                        <a:rPr lang="cs-CZ" dirty="0" err="1"/>
                        <a:t>neutropenie</a:t>
                      </a:r>
                      <a:r>
                        <a:rPr lang="cs-CZ" dirty="0"/>
                        <a:t> (počty granulocytů pod 0,1 × 109/l a doba </a:t>
                      </a:r>
                      <a:r>
                        <a:rPr lang="cs-CZ" dirty="0" err="1"/>
                        <a:t>neutropenie</a:t>
                      </a:r>
                      <a:r>
                        <a:rPr lang="cs-CZ" dirty="0"/>
                        <a:t> nad 7 či 10 dnů jsou vysoce rizikové)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271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Stav maligního onemocnění (</a:t>
                      </a:r>
                      <a:r>
                        <a:rPr lang="cs-CZ" dirty="0" err="1"/>
                        <a:t>remisní</a:t>
                      </a:r>
                      <a:r>
                        <a:rPr lang="cs-CZ" dirty="0"/>
                        <a:t>/</a:t>
                      </a:r>
                      <a:r>
                        <a:rPr lang="cs-CZ" dirty="0" err="1"/>
                        <a:t>nonremisní</a:t>
                      </a:r>
                      <a:r>
                        <a:rPr lang="cs-CZ" dirty="0"/>
                        <a:t> stav)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646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Přítomnost komorbidit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016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Anamnéza průběhu předchozích </a:t>
                      </a:r>
                      <a:r>
                        <a:rPr lang="cs-CZ" dirty="0" err="1"/>
                        <a:t>neutropenických</a:t>
                      </a:r>
                      <a:r>
                        <a:rPr lang="cs-CZ" dirty="0"/>
                        <a:t> fází a kolonizace významnými patogeny (zvláště gramnegativními kmeny).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4837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8256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62258AA-3C54-4989-AC07-0E98B653CC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Cvičení v hematoonkologii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75CF5E-A35B-4408-A096-E2FCE72965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BAB7B4-A71B-45AC-A648-96B3741E2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6166" y="684063"/>
            <a:ext cx="9145588" cy="726028"/>
          </a:xfrm>
        </p:spPr>
        <p:txBody>
          <a:bodyPr/>
          <a:lstStyle/>
          <a:p>
            <a:pPr algn="ctr"/>
            <a:r>
              <a:rPr lang="cs-CZ" dirty="0"/>
              <a:t>Známky závažnosti probíhajícího stavu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EB3C0E4-CCFC-4068-B046-DB2B29263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2088002"/>
            <a:ext cx="8793126" cy="4139998"/>
          </a:xfrm>
        </p:spPr>
        <p:txBody>
          <a:bodyPr/>
          <a:lstStyle/>
          <a:p>
            <a:pPr marL="72000" indent="0" algn="just">
              <a:buNone/>
            </a:pPr>
            <a:endParaRPr lang="cs-CZ" dirty="0"/>
          </a:p>
          <a:p>
            <a:pPr marL="72000" indent="0" algn="just">
              <a:buNone/>
            </a:pPr>
            <a:endParaRPr lang="cs-CZ" dirty="0"/>
          </a:p>
          <a:p>
            <a:pPr algn="just">
              <a:buFontTx/>
              <a:buChar char="-"/>
            </a:pPr>
            <a:endParaRPr lang="cs-CZ" dirty="0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1CAF2DD9-0620-44A7-8943-7750A0D820B2}"/>
              </a:ext>
            </a:extLst>
          </p:cNvPr>
          <p:cNvGraphicFramePr/>
          <p:nvPr/>
        </p:nvGraphicFramePr>
        <p:xfrm>
          <a:off x="233916" y="1895843"/>
          <a:ext cx="8693133" cy="42780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80263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souhrn témat[20220329105632628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07B4775FAABDF4484C6497A7A26939B" ma:contentTypeVersion="10" ma:contentTypeDescription="Vytvoří nový dokument" ma:contentTypeScope="" ma:versionID="1fccdd017f47369ad17793bd8229b1ea">
  <xsd:schema xmlns:xsd="http://www.w3.org/2001/XMLSchema" xmlns:xs="http://www.w3.org/2001/XMLSchema" xmlns:p="http://schemas.microsoft.com/office/2006/metadata/properties" xmlns:ns3="317fa241-dc0d-4a19-bd23-9d6e79d0e5eb" xmlns:ns4="af9df581-49dc-41f9-a4e1-1ae68eaafbf8" targetNamespace="http://schemas.microsoft.com/office/2006/metadata/properties" ma:root="true" ma:fieldsID="4279304f9686fbcc8b6fabd04b7ca871" ns3:_="" ns4:_="">
    <xsd:import namespace="317fa241-dc0d-4a19-bd23-9d6e79d0e5eb"/>
    <xsd:import namespace="af9df581-49dc-41f9-a4e1-1ae68eaafb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7fa241-dc0d-4a19-bd23-9d6e79d0e5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9df581-49dc-41f9-a4e1-1ae68eaafbf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AFC7D9A-BA30-4C3D-BFE1-01B28EEC5B6C}">
  <ds:schemaRefs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af9df581-49dc-41f9-a4e1-1ae68eaafbf8"/>
    <ds:schemaRef ds:uri="317fa241-dc0d-4a19-bd23-9d6e79d0e5e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9EC771-F407-47A5-8F1E-4F59A61676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7fa241-dc0d-4a19-bd23-9d6e79d0e5eb"/>
    <ds:schemaRef ds:uri="af9df581-49dc-41f9-a4e1-1ae68eaafb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D00402-01AF-4340-90D3-EA57F3FF8D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663</TotalTime>
  <Words>1055</Words>
  <Application>Microsoft Office PowerPoint</Application>
  <PresentationFormat>Vlastní</PresentationFormat>
  <Paragraphs>164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Prezentace_MU_CZ</vt:lpstr>
      <vt:lpstr>Souhrn témat z hematologie/hematoonkologie      </vt:lpstr>
      <vt:lpstr>Trombocytopenie</vt:lpstr>
      <vt:lpstr>Trombocytopenie - projevy</vt:lpstr>
      <vt:lpstr>Trombocytopenie - příčiny</vt:lpstr>
      <vt:lpstr>Trombocytopenie - léčba</vt:lpstr>
      <vt:lpstr>Neutropenie</vt:lpstr>
      <vt:lpstr>Neutropenie - příčiny</vt:lpstr>
      <vt:lpstr>Febrilní neutropenie</vt:lpstr>
      <vt:lpstr>Známky závažnosti probíhajícího stavu</vt:lpstr>
      <vt:lpstr>Maligní lymfomy</vt:lpstr>
      <vt:lpstr>Maligní lymfom - příznaky</vt:lpstr>
      <vt:lpstr>Maligní lymfom – Hodgkinova choroba</vt:lpstr>
      <vt:lpstr>Maligní lymfom – Non-Hodgkinův lymfom</vt:lpstr>
      <vt:lpstr>Maligní lymfom – NHL - léčba</vt:lpstr>
      <vt:lpstr>Mnohočetný myelom</vt:lpstr>
      <vt:lpstr>Transplantace krvetvorných buněk</vt:lpstr>
      <vt:lpstr>Typy leukemie </vt:lpstr>
      <vt:lpstr>Anemie</vt:lpstr>
      <vt:lpstr>NÚ radioterapie a chemoterapie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Intenzivní ošetřovatelská péče v interních oborech III  – cvičení v hematoonkologii</dc:title>
  <dc:creator>Simona Saibertová</dc:creator>
  <cp:lastModifiedBy>Marta Šenkyříková</cp:lastModifiedBy>
  <cp:revision>65</cp:revision>
  <cp:lastPrinted>1601-01-01T00:00:00Z</cp:lastPrinted>
  <dcterms:created xsi:type="dcterms:W3CDTF">2022-01-31T09:19:46Z</dcterms:created>
  <dcterms:modified xsi:type="dcterms:W3CDTF">2022-03-29T08:56:33Z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0x010100507B4775FAABDF4484C6497A7A26939B</vt:lpwstr>
  </property>
</Properties>
</file>