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493" r:id="rId2"/>
    <p:sldId id="494" r:id="rId3"/>
    <p:sldId id="495" r:id="rId4"/>
    <p:sldId id="496" r:id="rId5"/>
    <p:sldId id="403" r:id="rId6"/>
    <p:sldId id="404" r:id="rId7"/>
    <p:sldId id="402" r:id="rId8"/>
    <p:sldId id="367" r:id="rId9"/>
    <p:sldId id="317" r:id="rId10"/>
    <p:sldId id="369" r:id="rId11"/>
    <p:sldId id="380" r:id="rId12"/>
    <p:sldId id="483" r:id="rId13"/>
    <p:sldId id="478" r:id="rId14"/>
    <p:sldId id="484" r:id="rId15"/>
    <p:sldId id="475" r:id="rId16"/>
    <p:sldId id="477" r:id="rId17"/>
    <p:sldId id="489" r:id="rId18"/>
    <p:sldId id="488" r:id="rId19"/>
    <p:sldId id="490" r:id="rId20"/>
    <p:sldId id="485" r:id="rId21"/>
    <p:sldId id="492" r:id="rId22"/>
    <p:sldId id="487" r:id="rId23"/>
    <p:sldId id="476" r:id="rId24"/>
    <p:sldId id="480" r:id="rId25"/>
    <p:sldId id="481" r:id="rId26"/>
    <p:sldId id="482" r:id="rId27"/>
    <p:sldId id="318" r:id="rId28"/>
    <p:sldId id="319" r:id="rId29"/>
    <p:sldId id="320" r:id="rId30"/>
    <p:sldId id="321" r:id="rId31"/>
    <p:sldId id="382" r:id="rId32"/>
    <p:sldId id="390" r:id="rId33"/>
    <p:sldId id="391" r:id="rId34"/>
    <p:sldId id="399" r:id="rId35"/>
    <p:sldId id="314" r:id="rId36"/>
    <p:sldId id="400" r:id="rId37"/>
    <p:sldId id="322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8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10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11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MNBS081 </a:t>
            </a:r>
            <a:r>
              <a:rPr lang="en-GB" sz="4000" dirty="0" err="1"/>
              <a:t>Biostatistika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2022)</a:t>
            </a:r>
            <a:endParaRPr lang="cs-CZ" sz="4000" b="0" dirty="0"/>
          </a:p>
        </p:txBody>
      </p:sp>
      <p:sp>
        <p:nvSpPr>
          <p:cNvPr id="12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</a:t>
            </a:r>
            <a:r>
              <a:rPr lang="cs-CZ" sz="1100" dirty="0" smtClean="0"/>
              <a:t>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653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c          proti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rozdílů uspořádáme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vzestupně 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menší nebo rovna tabelované kritické hodnotě (při dané hladině významnosti a počtu nenulových rozdílů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nenulových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tabulkách; nebo když příslušná p-hodnota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zvolená hladina významnosti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  <a:endParaRPr lang="cs-CZ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0,3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(12,15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 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Mannův-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Párový znaménkový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namísto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že tvar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lze použít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 pro ordinální data (např. hodnocení zdravotního stavu na stupnici 1-5 apod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distribuční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funkce):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Rovnice" r:id="rId3" imgW="1523880" imgH="393480" progId="Equation.3">
                  <p:embed/>
                </p:oleObj>
              </mc:Choice>
              <mc:Fallback>
                <p:oleObj name="Rovnice" r:id="rId3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Rovnice" r:id="rId7" imgW="1041120" imgH="215640" progId="Equation.3">
                  <p:embed/>
                </p:oleObj>
              </mc:Choice>
              <mc:Fallback>
                <p:oleObj name="Rovnice" r:id="rId7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tabulek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258593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štěňat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bylo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trénováno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 hygienickým návykům pomocí pozitivní (8 štěňat)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negativní motivace (9 štěňat). Zjistěte, zda se tyto dva přístupy liší.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než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49,5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 a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(u znaménkového testu)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ormálním rozdělením).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10(0,05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Zobecnění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hypotéza předpokládá stejné rozdělení pravděpodobnosti veličiny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tvar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Rovnice" r:id="rId3" imgW="1739880" imgH="482400" progId="Equation.3">
                  <p:embed/>
                </p:oleObj>
              </mc:Choice>
              <mc:Fallback>
                <p:oleObj name="Rovnice" r:id="rId3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když příslušná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≤ zvolená hladina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významnosti, zamítáme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hypotézu. Pro malé velikosti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porovnávání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14:00–15:40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počítačová učebna F01B1/709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třeba: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1) Účast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– povoleny jsou 2 absence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větší absenci – splnění písemky na konci semestru (teoretická část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příkladů na počítači)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2) Domácí úkoly – povoleno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1 neodevzdání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00DC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3) Závěrečný úkol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datový soubor – praktické úkoly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6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podobné zahraniční studii byla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konci akutní rehabilitace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výši 64,4. Zjistěte, zda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stupně 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 ve vašich datech 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jiné než v této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našem souboru se neliší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výsledků publikovaných v porovnávané studii.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 a popis dat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70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bodů. Data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r>
              <a:rPr lang="cs-CZ" dirty="0"/>
              <a:t>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 by po úspěšné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rehabilitace měl následovat přesun do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na následné lůžko k pokračování v další rehabilitaci. Při správném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by do následné lůžkové péče měli pokračovat pouze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kterých dosud nebylo dosaženo dostatečné rekonvalescence.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Zkontrolujte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3026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Excel: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22. 2.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nebude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rozdělení pravděpodobnosti, testování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8. 3.  setkání nebude)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3. –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Analýza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Korelační analýza + základy lineární regrese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Volitelné sezení (návrat k některým tématům)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– Ukončení předmětu, test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5. – Vyhodnocení testu</a:t>
            </a:r>
            <a:endParaRPr lang="cs-CZ" sz="2000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09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Mannův-</a:t>
            </a:r>
            <a:r>
              <a:rPr lang="cs-CZ" sz="3200" dirty="0" err="1" smtClean="0"/>
              <a:t>Whitneyův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je určující pro jejich další pokračování v systému zdravotní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a popis dat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ukazuje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výrazný rozdíl mezi skupinami (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soběstačnost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pacientů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Popis dat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byla 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 pro obnovu krevního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byl u pacientů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týdnech byl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ke zlepšení soběstačnosti ADL.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rozložení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počtu pozorování (N)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dodržení předpokladů mají vyšší sílu testu než testy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chybný.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</a:t>
            </a:r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„Zjistěte, zda etiologie vzniku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(deficit způsobený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embolií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neurčenou okluzí/stenózou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potenciálním prediktivním faktorem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stupně soběstačnosti v základních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jedna dvojice způsobu vzniku mozkového infarktu, která se liší v následné soběstačnosti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Ověření normality a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splnění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méně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dat, lze je tedy použít i při asymetrickém rozložení,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přítomnosti odlehlých hodnot,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 nedetekovatelném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pořadí.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schopni normalitu 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spolehlivě ověřit.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3233</TotalTime>
  <Words>4584</Words>
  <Application>Microsoft Office PowerPoint</Application>
  <PresentationFormat>Vlastní</PresentationFormat>
  <Paragraphs>825</Paragraphs>
  <Slides>58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8" baseType="lpstr">
      <vt:lpstr>Arial</vt:lpstr>
      <vt:lpstr>Calibri</vt:lpstr>
      <vt:lpstr>Cambria Math</vt:lpstr>
      <vt:lpstr>Courier New</vt:lpstr>
      <vt:lpstr>Tahoma</vt:lpstr>
      <vt:lpstr>Times New Roman</vt:lpstr>
      <vt:lpstr>Wingdings</vt:lpstr>
      <vt:lpstr>Wingdings 2</vt:lpstr>
      <vt:lpstr>Prezentace_MU_CZ</vt:lpstr>
      <vt:lpstr>Rovnice</vt:lpstr>
      <vt:lpstr>MNBS081 Biostatistika (jaro 2022)</vt:lpstr>
      <vt:lpstr>Osnova</vt:lpstr>
      <vt:lpstr>Důležité informace</vt:lpstr>
      <vt:lpstr>Organizace výuky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306</cp:revision>
  <cp:lastPrinted>1601-01-01T00:00:00Z</cp:lastPrinted>
  <dcterms:created xsi:type="dcterms:W3CDTF">2019-10-07T06:18:27Z</dcterms:created>
  <dcterms:modified xsi:type="dcterms:W3CDTF">2022-03-29T10:53:44Z</dcterms:modified>
</cp:coreProperties>
</file>