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  <p:sldId id="383" r:id="rId11"/>
    <p:sldId id="384" r:id="rId1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62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14.02.2022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14.02.2022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14.02.2022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VLBS0621 Biostatistika pro P-</a:t>
            </a:r>
            <a:r>
              <a:rPr lang="cs-CZ" sz="3200" dirty="0" err="1"/>
              <a:t>PooL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6" y="1844824"/>
            <a:ext cx="6877050" cy="453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  <a:hlinkClick r:id="rId4"/>
              </a:rPr>
              <a:t>https://cran.r-project.org/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7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 studia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</a:rPr>
              <a:t>https://www.rstudio.com/products/rstudio/download3/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  <p:pic>
        <p:nvPicPr>
          <p:cNvPr id="134146" name="Picture 2" descr="Výsledek obrázku pro R stud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2348880"/>
            <a:ext cx="581977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6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23528" y="1556792"/>
            <a:ext cx="8590855" cy="470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14. </a:t>
            </a:r>
            <a:r>
              <a:rPr lang="cs-CZ" sz="2000" dirty="0"/>
              <a:t>  2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2022 	úvod do analýzy dat, </a:t>
            </a:r>
            <a:r>
              <a:rPr lang="cs-CZ" sz="2000" dirty="0"/>
              <a:t>typy dat, příprava dat – MS Excel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21.   2. 2022	MS Excel, zpracování větších objemů dat, tipy, triky, ovládání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28.   2. 2022 	práce se software </a:t>
            </a:r>
            <a:r>
              <a:rPr lang="cs-CZ" sz="2000" dirty="0" err="1"/>
              <a:t>Statistica</a:t>
            </a:r>
            <a:r>
              <a:rPr lang="cs-CZ" sz="2000" dirty="0"/>
              <a:t>, popisné statistiky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7.   3. 2022 	práce se software R, popisné statistiky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14.   3. 2022 	rozdělení pravděpodobnosti + principy statistického testování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21.   3. 2022	parametrické testy 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28.   3. 2022	neparametrické testy 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4.   4. 2022	analýza rozptylu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11.   4. 2022	kontingenční tabulky + </a:t>
            </a:r>
            <a:r>
              <a:rPr lang="el-GR" sz="2000" dirty="0"/>
              <a:t>Χ</a:t>
            </a:r>
            <a:r>
              <a:rPr lang="cs-CZ" sz="2000" baseline="30000" dirty="0"/>
              <a:t>2</a:t>
            </a:r>
            <a:r>
              <a:rPr lang="cs-CZ" sz="2000" dirty="0"/>
              <a:t> test</a:t>
            </a:r>
            <a:endParaRPr lang="cs-CZ" sz="2000" dirty="0">
              <a:solidFill>
                <a:srgbClr val="FF0000"/>
              </a:solidFill>
            </a:endParaRP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18.   4. 2022	odpadá – Velikonoce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22. 11. 2022	asociace, korelace, regrese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29. 11. 2022	lineární modely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6. 12. 2022	zkušební test nanečisto, konzultace, diskuze metod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13. 12. 2022	zápočtový test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možnost třetího termínu, pokud bude zájem</a:t>
            </a:r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zápočtu:</a:t>
            </a:r>
            <a:r>
              <a:rPr lang="cs-CZ" sz="2800" dirty="0"/>
              <a:t> 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</a:t>
            </a:r>
            <a:r>
              <a:rPr lang="cs-CZ"/>
              <a:t>%–91 %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>
                <a:hlinkClick r:id="rId2"/>
              </a:rPr>
              <a:t>http://inet.muni.cz</a:t>
            </a:r>
            <a:r>
              <a:rPr lang="cs-CZ" sz="2400" dirty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Kódy potřebné pro časově omezenou instalaci (rok 2018).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Daemon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/>
              <a:t>Připojit diskovou jednotku (</a:t>
            </a:r>
            <a:r>
              <a:rPr lang="cs-CZ" sz="2400" dirty="0" err="1"/>
              <a:t>mount</a:t>
            </a:r>
            <a:r>
              <a:rPr lang="cs-CZ" sz="2400" dirty="0"/>
              <a:t>) pomocí </a:t>
            </a:r>
            <a:r>
              <a:rPr lang="cs-CZ" sz="2400" dirty="0" err="1"/>
              <a:t>Daemon</a:t>
            </a:r>
            <a:r>
              <a:rPr lang="cs-CZ" sz="2400" dirty="0"/>
              <a:t> </a:t>
            </a:r>
            <a:r>
              <a:rPr lang="cs-CZ" sz="2400" dirty="0" err="1"/>
              <a:t>tools</a:t>
            </a:r>
            <a:r>
              <a:rPr lang="cs-CZ" sz="2400" dirty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642</Words>
  <Application>Microsoft Office PowerPoint</Application>
  <PresentationFormat>Předvádění na obrazovce (4:3)</PresentationFormat>
  <Paragraphs>58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Administrativní</vt:lpstr>
      <vt:lpstr>0. Organizace výuky VLBS0621 Biostatistika pro P-PooL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  <vt:lpstr>Instalace R</vt:lpstr>
      <vt:lpstr>Instalace R studia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119</cp:revision>
  <dcterms:created xsi:type="dcterms:W3CDTF">2011-03-03T07:28:24Z</dcterms:created>
  <dcterms:modified xsi:type="dcterms:W3CDTF">2022-02-14T12:53:29Z</dcterms:modified>
</cp:coreProperties>
</file>