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2"/>
  </p:notesMasterIdLst>
  <p:handoutMasterIdLst>
    <p:handoutMasterId r:id="rId13"/>
  </p:handoutMasterIdLst>
  <p:sldIdLst>
    <p:sldId id="257" r:id="rId2"/>
    <p:sldId id="259" r:id="rId3"/>
    <p:sldId id="262" r:id="rId4"/>
    <p:sldId id="260" r:id="rId5"/>
    <p:sldId id="263" r:id="rId6"/>
    <p:sldId id="265" r:id="rId7"/>
    <p:sldId id="261" r:id="rId8"/>
    <p:sldId id="264" r:id="rId9"/>
    <p:sldId id="266" r:id="rId10"/>
    <p:sldId id="279" r:id="rId11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17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2523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3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892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01928"/>
    <a:srgbClr val="0000DC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6754" autoAdjust="0"/>
  </p:normalViewPr>
  <p:slideViewPr>
    <p:cSldViewPr snapToGrid="0">
      <p:cViewPr varScale="1">
        <p:scale>
          <a:sx n="89" d="100"/>
          <a:sy n="89" d="100"/>
        </p:scale>
        <p:origin x="114" y="78"/>
      </p:cViewPr>
      <p:guideLst>
        <p:guide orient="horz" pos="1117"/>
        <p:guide orient="horz" pos="1272"/>
        <p:guide orient="horz" pos="2523"/>
        <p:guide orient="horz" pos="3861"/>
        <p:guide orient="horz" pos="3944"/>
        <p:guide pos="438"/>
        <p:guide pos="7224"/>
        <p:guide pos="892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14000" y="414000"/>
            <a:ext cx="1546943" cy="1067390"/>
          </a:xfrm>
          <a:prstGeom prst="rect">
            <a:avLst/>
          </a:prstGeom>
        </p:spPr>
      </p:pic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16" name="Obrázek 1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81277" y="6048047"/>
            <a:ext cx="865419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ředělový snímek MUNI MED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cký objekt 5">
            <a:extLst>
              <a:ext uri="{FF2B5EF4-FFF2-40B4-BE49-F238E27FC236}">
                <a16:creationId xmlns:a16="http://schemas.microsoft.com/office/drawing/2014/main" id="{D6FB5EA9-F874-4F06-97A8-C555AC1A0C3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2872" y="2014647"/>
            <a:ext cx="4106255" cy="28287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ředělový 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2">
            <a:extLst>
              <a:ext uri="{FF2B5EF4-FFF2-40B4-BE49-F238E27FC236}">
                <a16:creationId xmlns:a16="http://schemas.microsoft.com/office/drawing/2014/main" id="{92B68BC3-67A3-A244-8F7B-2ACD0926D39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3304" y="1950397"/>
            <a:ext cx="8685390" cy="29572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červený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5019" y="415570"/>
            <a:ext cx="1544906" cy="1064250"/>
          </a:xfrm>
          <a:prstGeom prst="rect">
            <a:avLst/>
          </a:prstGeom>
        </p:spPr>
      </p:pic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22" name="Obrázek 21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90" r:id="rId2"/>
    <p:sldLayoutId id="2147483684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0.png"/><Relationship Id="rId11" Type="http://schemas.openxmlformats.org/officeDocument/2006/relationships/image" Target="../media/image15.png"/><Relationship Id="rId5" Type="http://schemas.openxmlformats.org/officeDocument/2006/relationships/image" Target="../media/image9.png"/><Relationship Id="rId10" Type="http://schemas.openxmlformats.org/officeDocument/2006/relationships/image" Target="../media/image14.png"/><Relationship Id="rId4" Type="http://schemas.openxmlformats.org/officeDocument/2006/relationships/image" Target="../media/image8.png"/><Relationship Id="rId9" Type="http://schemas.openxmlformats.org/officeDocument/2006/relationships/image" Target="../media/image1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Fyziologický ústav, Lékařská fakulta Masarykovy univerzity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Matematický model funkce aorty</a:t>
            </a: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>
          <a:xfrm>
            <a:off x="968657" y="4071945"/>
            <a:ext cx="11361600" cy="698497"/>
          </a:xfrm>
        </p:spPr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58987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720000" y="491394"/>
            <a:ext cx="10753200" cy="451576"/>
          </a:xfrm>
        </p:spPr>
        <p:txBody>
          <a:bodyPr/>
          <a:lstStyle/>
          <a:p>
            <a:r>
              <a:rPr lang="cs-CZ" dirty="0"/>
              <a:t>Žilní návrat a mechanismy žilního návratu</a:t>
            </a:r>
          </a:p>
        </p:txBody>
      </p:sp>
      <p:pic>
        <p:nvPicPr>
          <p:cNvPr id="9" name="Obrázek 8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936"/>
          <a:stretch/>
        </p:blipFill>
        <p:spPr>
          <a:xfrm>
            <a:off x="3619620" y="3008529"/>
            <a:ext cx="4602088" cy="3849249"/>
          </a:xfrm>
          <a:prstGeom prst="rect">
            <a:avLst/>
          </a:prstGeom>
        </p:spPr>
      </p:pic>
      <p:sp>
        <p:nvSpPr>
          <p:cNvPr id="13" name="Zástupný symbol pro obsah 4"/>
          <p:cNvSpPr>
            <a:spLocks noGrp="1"/>
          </p:cNvSpPr>
          <p:nvPr>
            <p:ph idx="1"/>
          </p:nvPr>
        </p:nvSpPr>
        <p:spPr>
          <a:xfrm>
            <a:off x="436964" y="1135063"/>
            <a:ext cx="11031136" cy="5243966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sz="2400" dirty="0"/>
              <a:t>žilní návrat je návrat krve do pravého srdce</a:t>
            </a:r>
          </a:p>
          <a:p>
            <a:pPr>
              <a:lnSpc>
                <a:spcPct val="100000"/>
              </a:lnSpc>
            </a:pPr>
            <a:r>
              <a:rPr lang="cs-CZ" sz="2400" dirty="0"/>
              <a:t>mechanismy: </a:t>
            </a:r>
          </a:p>
          <a:p>
            <a:pPr lvl="1"/>
            <a:r>
              <a:rPr lang="cs-CZ" dirty="0"/>
              <a:t>žilní chlopně a svalová pumpa</a:t>
            </a:r>
          </a:p>
          <a:p>
            <a:pPr lvl="1"/>
            <a:r>
              <a:rPr lang="cs-CZ" dirty="0"/>
              <a:t>podtlak v hrudníku při nádechu (a přetlak v břišní dutině)</a:t>
            </a:r>
          </a:p>
          <a:p>
            <a:pPr lvl="1"/>
            <a:r>
              <a:rPr lang="cs-CZ" dirty="0"/>
              <a:t>sací síla systoly – systola komor změní tvar pravé síně </a:t>
            </a:r>
            <a:br>
              <a:rPr lang="cs-CZ" dirty="0"/>
            </a:br>
            <a:r>
              <a:rPr lang="cs-CZ" dirty="0"/>
              <a:t>(vtáhnutí trojcípé chlopně do komory), síň zvětší svůj objem </a:t>
            </a:r>
            <a:br>
              <a:rPr lang="cs-CZ" dirty="0"/>
            </a:br>
            <a:r>
              <a:rPr lang="cs-CZ" dirty="0"/>
              <a:t>a nasaje krev</a:t>
            </a:r>
          </a:p>
          <a:p>
            <a:pPr lvl="1"/>
            <a:r>
              <a:rPr lang="cs-CZ" dirty="0"/>
              <a:t>síla zezadu (vis a </a:t>
            </a:r>
            <a:r>
              <a:rPr lang="cs-CZ" dirty="0" err="1"/>
              <a:t>tergo</a:t>
            </a:r>
            <a:r>
              <a:rPr lang="cs-CZ" dirty="0"/>
              <a:t>): tlak, co zbyl z MAP</a:t>
            </a:r>
          </a:p>
          <a:p>
            <a:pPr>
              <a:lnSpc>
                <a:spcPct val="100000"/>
              </a:lnSpc>
            </a:pPr>
            <a:endParaRPr lang="cs-CZ" dirty="0"/>
          </a:p>
        </p:txBody>
      </p:sp>
      <p:pic>
        <p:nvPicPr>
          <p:cNvPr id="7" name="Picture 16" descr="Color Atlas Of Physiology 5th Ed (A Despopoulos Et Al, Thieme 2003)_Page_218">
            <a:extLst>
              <a:ext uri="{FF2B5EF4-FFF2-40B4-BE49-F238E27FC236}">
                <a16:creationId xmlns:a16="http://schemas.microsoft.com/office/drawing/2014/main" id="{42315167-3FAD-47C6-8C86-F587B54C790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7327" t="52266" r="8888" b="6158"/>
          <a:stretch>
            <a:fillRect/>
          </a:stretch>
        </p:blipFill>
        <p:spPr bwMode="auto">
          <a:xfrm>
            <a:off x="8175262" y="1239838"/>
            <a:ext cx="3898900" cy="5530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62DA70CD-3A79-4882-870C-FAECD49B4CD7}"/>
              </a:ext>
            </a:extLst>
          </p:cNvPr>
          <p:cNvSpPr txBox="1">
            <a:spLocks/>
          </p:cNvSpPr>
          <p:nvPr/>
        </p:nvSpPr>
        <p:spPr>
          <a:xfrm>
            <a:off x="373228" y="6431189"/>
            <a:ext cx="3738229" cy="287338"/>
          </a:xfrm>
          <a:prstGeom prst="rect">
            <a:avLst/>
          </a:prstGeom>
        </p:spPr>
        <p:txBody>
          <a:bodyPr vert="horz" lIns="0" tIns="0" rIns="0" bIns="0" rtlCol="0">
            <a:normAutofit fontScale="77500" lnSpcReduction="20000"/>
          </a:bodyPr>
          <a:lstStyle>
            <a:lvl1pPr marL="0" indent="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4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algn="just">
              <a:buFont typeface="Arial" pitchFamily="34" charset="0"/>
              <a:buNone/>
            </a:pPr>
            <a:r>
              <a:rPr lang="cs-CZ" altLang="cs-CZ" sz="1400" kern="0" dirty="0"/>
              <a:t>Slide 7 – Atlas </a:t>
            </a:r>
            <a:r>
              <a:rPr lang="cs-CZ" altLang="cs-CZ" sz="1400" kern="0" dirty="0" err="1"/>
              <a:t>Of</a:t>
            </a:r>
            <a:r>
              <a:rPr lang="cs-CZ" altLang="cs-CZ" sz="1400" kern="0" dirty="0"/>
              <a:t> </a:t>
            </a:r>
            <a:r>
              <a:rPr lang="cs-CZ" altLang="cs-CZ" sz="1400" kern="0" dirty="0" err="1"/>
              <a:t>Physiology</a:t>
            </a:r>
            <a:r>
              <a:rPr lang="cs-CZ" altLang="cs-CZ" sz="1400" kern="0" dirty="0"/>
              <a:t>, </a:t>
            </a:r>
            <a:r>
              <a:rPr lang="cs-CZ" altLang="cs-CZ" sz="1400" kern="0" dirty="0" err="1"/>
              <a:t>Silbernagl</a:t>
            </a:r>
            <a:r>
              <a:rPr lang="cs-CZ" altLang="cs-CZ" sz="1400" kern="0" dirty="0"/>
              <a:t> </a:t>
            </a:r>
            <a:r>
              <a:rPr lang="en-US" altLang="cs-CZ" sz="1400" kern="0" dirty="0"/>
              <a:t>&amp; </a:t>
            </a:r>
            <a:r>
              <a:rPr lang="en-US" altLang="cs-CZ" sz="1400" kern="0" dirty="0" err="1"/>
              <a:t>Despopoulos</a:t>
            </a:r>
            <a:r>
              <a:rPr lang="en-US" altLang="cs-CZ" sz="1400" kern="0" dirty="0"/>
              <a:t>, Georg </a:t>
            </a:r>
            <a:r>
              <a:rPr lang="en-US" altLang="cs-CZ" sz="1400" kern="0" dirty="0" err="1"/>
              <a:t>Thieme</a:t>
            </a:r>
            <a:r>
              <a:rPr lang="en-US" altLang="cs-CZ" sz="1400" kern="0" dirty="0"/>
              <a:t> Verlag 2003</a:t>
            </a:r>
            <a:endParaRPr lang="cs-CZ" altLang="cs-CZ" sz="1400" kern="0" dirty="0"/>
          </a:p>
          <a:p>
            <a:pPr>
              <a:buFont typeface="Arial" pitchFamily="34" charset="0"/>
              <a:buNone/>
            </a:pPr>
            <a:endParaRPr lang="cs-CZ" altLang="cs-CZ" sz="1400" kern="0" dirty="0"/>
          </a:p>
          <a:p>
            <a:pPr>
              <a:buFont typeface="Arial" pitchFamily="34" charset="0"/>
              <a:buNone/>
            </a:pPr>
            <a:endParaRPr lang="cs-CZ" altLang="cs-CZ" sz="1400" kern="0" dirty="0"/>
          </a:p>
        </p:txBody>
      </p:sp>
    </p:spTree>
    <p:extLst>
      <p:ext uri="{BB962C8B-B14F-4D97-AF65-F5344CB8AC3E}">
        <p14:creationId xmlns:p14="http://schemas.microsoft.com/office/powerpoint/2010/main" val="6250025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96819" y="491394"/>
            <a:ext cx="12095181" cy="451576"/>
          </a:xfrm>
        </p:spPr>
        <p:txBody>
          <a:bodyPr/>
          <a:lstStyle/>
          <a:p>
            <a:r>
              <a:rPr lang="cs-CZ" dirty="0"/>
              <a:t>Definice klíčových slov a symbolů </a:t>
            </a:r>
            <a:r>
              <a:rPr lang="cs-CZ" sz="1800" dirty="0"/>
              <a:t>v programu užívaného ve cvičení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36963" y="1135063"/>
            <a:ext cx="11482893" cy="5243966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r>
              <a:rPr lang="cs-CZ" altLang="cs-CZ" sz="2400" i="1" dirty="0">
                <a:latin typeface="Arial" pitchFamily="34" charset="0"/>
              </a:rPr>
              <a:t>Systolický objem  (SV, </a:t>
            </a:r>
            <a:r>
              <a:rPr lang="cs-CZ" altLang="cs-CZ" sz="2400" i="1" dirty="0" err="1">
                <a:latin typeface="Arial" pitchFamily="34" charset="0"/>
              </a:rPr>
              <a:t>stroke</a:t>
            </a:r>
            <a:r>
              <a:rPr lang="cs-CZ" altLang="cs-CZ" sz="2400" i="1" dirty="0">
                <a:latin typeface="Arial" pitchFamily="34" charset="0"/>
              </a:rPr>
              <a:t> </a:t>
            </a:r>
            <a:r>
              <a:rPr lang="cs-CZ" altLang="cs-CZ" sz="2400" i="1" dirty="0" err="1">
                <a:latin typeface="Arial" pitchFamily="34" charset="0"/>
              </a:rPr>
              <a:t>volume</a:t>
            </a:r>
            <a:r>
              <a:rPr lang="cs-CZ" altLang="cs-CZ" sz="2400" i="1" dirty="0">
                <a:latin typeface="Arial" pitchFamily="34" charset="0"/>
              </a:rPr>
              <a:t>)</a:t>
            </a:r>
            <a:r>
              <a:rPr lang="cs-CZ" altLang="cs-CZ" sz="2400" dirty="0">
                <a:latin typeface="Arial" pitchFamily="34" charset="0"/>
              </a:rPr>
              <a:t> – objem krve vypuzený z levé komory do aorty při jednom stahu.</a:t>
            </a:r>
          </a:p>
          <a:p>
            <a:pPr algn="just">
              <a:lnSpc>
                <a:spcPct val="100000"/>
              </a:lnSpc>
            </a:pPr>
            <a:r>
              <a:rPr lang="cs-CZ" altLang="cs-CZ" sz="2400" i="1" dirty="0">
                <a:latin typeface="Arial" pitchFamily="34" charset="0"/>
              </a:rPr>
              <a:t>Tepová frekvence (HR, </a:t>
            </a:r>
            <a:r>
              <a:rPr lang="cs-CZ" altLang="cs-CZ" sz="2400" i="1" dirty="0" err="1">
                <a:latin typeface="Arial" pitchFamily="34" charset="0"/>
              </a:rPr>
              <a:t>heart</a:t>
            </a:r>
            <a:r>
              <a:rPr lang="cs-CZ" altLang="cs-CZ" sz="2400" i="1" dirty="0">
                <a:latin typeface="Arial" pitchFamily="34" charset="0"/>
              </a:rPr>
              <a:t> </a:t>
            </a:r>
            <a:r>
              <a:rPr lang="cs-CZ" altLang="cs-CZ" sz="2400" i="1" dirty="0" err="1">
                <a:latin typeface="Arial" pitchFamily="34" charset="0"/>
              </a:rPr>
              <a:t>rate</a:t>
            </a:r>
            <a:r>
              <a:rPr lang="cs-CZ" altLang="cs-CZ" sz="2400" i="1" dirty="0">
                <a:latin typeface="Arial" pitchFamily="34" charset="0"/>
              </a:rPr>
              <a:t>)</a:t>
            </a:r>
            <a:r>
              <a:rPr lang="cs-CZ" altLang="cs-CZ" sz="2400" dirty="0">
                <a:latin typeface="Arial" pitchFamily="34" charset="0"/>
              </a:rPr>
              <a:t> – odpovídá počtu srdečních stahů za 1 min</a:t>
            </a:r>
          </a:p>
          <a:p>
            <a:pPr algn="just">
              <a:lnSpc>
                <a:spcPct val="100000"/>
              </a:lnSpc>
            </a:pPr>
            <a:r>
              <a:rPr lang="cs-CZ" altLang="cs-CZ" sz="2400" dirty="0">
                <a:latin typeface="Arial" pitchFamily="34" charset="0"/>
              </a:rPr>
              <a:t>Srdeční výdej (CO, </a:t>
            </a:r>
            <a:r>
              <a:rPr lang="cs-CZ" altLang="cs-CZ" sz="2400" dirty="0" err="1">
                <a:latin typeface="Arial" pitchFamily="34" charset="0"/>
              </a:rPr>
              <a:t>cardiac</a:t>
            </a:r>
            <a:r>
              <a:rPr lang="cs-CZ" altLang="cs-CZ" sz="2400" dirty="0">
                <a:latin typeface="Arial" pitchFamily="34" charset="0"/>
              </a:rPr>
              <a:t> output), průtok krve srdcem/aortou za min</a:t>
            </a:r>
            <a:br>
              <a:rPr lang="cs-CZ" altLang="cs-CZ" sz="2400" dirty="0">
                <a:latin typeface="Arial" pitchFamily="34" charset="0"/>
              </a:rPr>
            </a:br>
            <a:r>
              <a:rPr lang="cs-CZ" altLang="cs-CZ" sz="2400" dirty="0">
                <a:latin typeface="Arial" pitchFamily="34" charset="0"/>
              </a:rPr>
              <a:t>CO = SV*HR</a:t>
            </a:r>
          </a:p>
          <a:p>
            <a:pPr algn="just">
              <a:lnSpc>
                <a:spcPct val="100000"/>
              </a:lnSpc>
            </a:pPr>
            <a:r>
              <a:rPr lang="cs-CZ" altLang="cs-CZ" sz="2400" i="1" dirty="0">
                <a:latin typeface="Arial" pitchFamily="34" charset="0"/>
              </a:rPr>
              <a:t>Poddajnost aorty (C, compliance)</a:t>
            </a:r>
            <a:r>
              <a:rPr lang="cs-CZ" altLang="cs-CZ" sz="2400" dirty="0">
                <a:latin typeface="Arial" pitchFamily="34" charset="0"/>
              </a:rPr>
              <a:t> – schopnost aorty měnit svůj objem při změnách tlaku</a:t>
            </a:r>
          </a:p>
          <a:p>
            <a:pPr algn="just">
              <a:lnSpc>
                <a:spcPct val="100000"/>
              </a:lnSpc>
            </a:pPr>
            <a:r>
              <a:rPr lang="cs-CZ" altLang="cs-CZ" sz="2400" i="1" dirty="0">
                <a:latin typeface="Arial" pitchFamily="34" charset="0"/>
              </a:rPr>
              <a:t>Periferní cévní odpor (R)</a:t>
            </a:r>
            <a:r>
              <a:rPr lang="cs-CZ" altLang="cs-CZ" sz="2400" dirty="0">
                <a:latin typeface="Arial" pitchFamily="34" charset="0"/>
              </a:rPr>
              <a:t> – odpor malých cév (arteriol), který kladou proudění krve</a:t>
            </a:r>
          </a:p>
          <a:p>
            <a:pPr algn="just">
              <a:lnSpc>
                <a:spcPct val="100000"/>
              </a:lnSpc>
              <a:spcBef>
                <a:spcPct val="50000"/>
              </a:spcBef>
            </a:pPr>
            <a:endParaRPr lang="cs-CZ" altLang="cs-CZ" dirty="0">
              <a:latin typeface="Arial" pitchFamily="34" charset="0"/>
            </a:endParaRPr>
          </a:p>
        </p:txBody>
      </p:sp>
      <p:sp>
        <p:nvSpPr>
          <p:cNvPr id="6" name="Oval 7">
            <a:extLst>
              <a:ext uri="{FF2B5EF4-FFF2-40B4-BE49-F238E27FC236}">
                <a16:creationId xmlns:a16="http://schemas.microsoft.com/office/drawing/2014/main" id="{6AA932B7-0561-4336-A46F-9C6894BF09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51138" y="4845660"/>
            <a:ext cx="6113462" cy="1663700"/>
          </a:xfrm>
          <a:prstGeom prst="ellipse">
            <a:avLst/>
          </a:prstGeom>
          <a:solidFill>
            <a:srgbClr val="FF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endParaRPr lang="cs-CZ" altLang="cs-CZ" sz="2000">
              <a:latin typeface="Arial" pitchFamily="34" charset="0"/>
            </a:endParaRPr>
          </a:p>
        </p:txBody>
      </p:sp>
      <p:sp>
        <p:nvSpPr>
          <p:cNvPr id="7" name="Oval 8">
            <a:extLst>
              <a:ext uri="{FF2B5EF4-FFF2-40B4-BE49-F238E27FC236}">
                <a16:creationId xmlns:a16="http://schemas.microsoft.com/office/drawing/2014/main" id="{61869118-98B1-45AB-92B7-722DE976CE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67038" y="5026635"/>
            <a:ext cx="5708650" cy="1377950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endParaRPr lang="cs-CZ" altLang="cs-CZ" sz="2000">
              <a:latin typeface="Arial" pitchFamily="34" charset="0"/>
            </a:endParaRPr>
          </a:p>
        </p:txBody>
      </p:sp>
      <p:sp>
        <p:nvSpPr>
          <p:cNvPr id="8" name="Rectangle 9">
            <a:extLst>
              <a:ext uri="{FF2B5EF4-FFF2-40B4-BE49-F238E27FC236}">
                <a16:creationId xmlns:a16="http://schemas.microsoft.com/office/drawing/2014/main" id="{3C7344E7-3D93-40FF-97EF-4618D6E147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70488" y="4698022"/>
            <a:ext cx="1454150" cy="60642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endParaRPr lang="cs-CZ" altLang="cs-CZ" sz="2000">
              <a:latin typeface="Arial" pitchFamily="34" charset="0"/>
            </a:endParaRPr>
          </a:p>
        </p:txBody>
      </p:sp>
      <p:sp>
        <p:nvSpPr>
          <p:cNvPr id="9" name="Rectangle 10">
            <a:extLst>
              <a:ext uri="{FF2B5EF4-FFF2-40B4-BE49-F238E27FC236}">
                <a16:creationId xmlns:a16="http://schemas.microsoft.com/office/drawing/2014/main" id="{448B720B-628D-4371-BC81-2C88C0EEC4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64138" y="6153760"/>
            <a:ext cx="1454150" cy="508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endParaRPr lang="cs-CZ" altLang="cs-CZ" sz="2000">
              <a:latin typeface="Arial" pitchFamily="34" charset="0"/>
            </a:endParaRPr>
          </a:p>
        </p:txBody>
      </p:sp>
      <p:sp>
        <p:nvSpPr>
          <p:cNvPr id="10" name="Text Box 11">
            <a:extLst>
              <a:ext uri="{FF2B5EF4-FFF2-40B4-BE49-F238E27FC236}">
                <a16:creationId xmlns:a16="http://schemas.microsoft.com/office/drawing/2014/main" id="{E3C3F941-ED22-407F-AC57-4F034AF5A2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75313" y="6244247"/>
            <a:ext cx="6826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1200"/>
              </a:spcBef>
              <a:spcAft>
                <a:spcPts val="300"/>
              </a:spcAft>
            </a:pPr>
            <a:r>
              <a:rPr lang="cs-CZ" altLang="cs-CZ" sz="2000" b="1" u="sng">
                <a:solidFill>
                  <a:srgbClr val="FF0000"/>
                </a:solidFill>
                <a:latin typeface="Arial" pitchFamily="34" charset="0"/>
              </a:rPr>
              <a:t>R</a:t>
            </a:r>
            <a:endParaRPr lang="cs-CZ" altLang="cs-CZ" sz="2000">
              <a:solidFill>
                <a:srgbClr val="FF0000"/>
              </a:solidFill>
              <a:latin typeface="Arial" pitchFamily="34" charset="0"/>
            </a:endParaRPr>
          </a:p>
        </p:txBody>
      </p:sp>
      <p:sp>
        <p:nvSpPr>
          <p:cNvPr id="11" name="Text Box 13">
            <a:extLst>
              <a:ext uri="{FF2B5EF4-FFF2-40B4-BE49-F238E27FC236}">
                <a16:creationId xmlns:a16="http://schemas.microsoft.com/office/drawing/2014/main" id="{B8A77C9C-7B4E-47C6-9926-E1C7C16F02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85082" y="5475897"/>
            <a:ext cx="540656" cy="35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cs-CZ" altLang="cs-CZ" sz="2000" b="1" dirty="0" err="1">
                <a:latin typeface="Arial" pitchFamily="34" charset="0"/>
              </a:rPr>
              <a:t>P</a:t>
            </a:r>
            <a:r>
              <a:rPr lang="cs-CZ" altLang="cs-CZ" sz="2000" b="1" baseline="-25000" dirty="0" err="1">
                <a:latin typeface="Arial" pitchFamily="34" charset="0"/>
              </a:rPr>
              <a:t>v</a:t>
            </a:r>
            <a:endParaRPr lang="cs-CZ" altLang="cs-CZ" sz="2000" b="1" dirty="0">
              <a:latin typeface="Arial" pitchFamily="34" charset="0"/>
            </a:endParaRPr>
          </a:p>
        </p:txBody>
      </p:sp>
      <p:sp>
        <p:nvSpPr>
          <p:cNvPr id="12" name="Freeform 14">
            <a:extLst>
              <a:ext uri="{FF2B5EF4-FFF2-40B4-BE49-F238E27FC236}">
                <a16:creationId xmlns:a16="http://schemas.microsoft.com/office/drawing/2014/main" id="{C4B341B8-3800-46D6-88C5-C7A32CC0B302}"/>
              </a:ext>
            </a:extLst>
          </p:cNvPr>
          <p:cNvSpPr>
            <a:spLocks/>
          </p:cNvSpPr>
          <p:nvPr/>
        </p:nvSpPr>
        <p:spPr bwMode="auto">
          <a:xfrm>
            <a:off x="6407150" y="4950435"/>
            <a:ext cx="912813" cy="114300"/>
          </a:xfrm>
          <a:custGeom>
            <a:avLst/>
            <a:gdLst>
              <a:gd name="T0" fmla="*/ 0 w 1079"/>
              <a:gd name="T1" fmla="*/ 0 h 180"/>
              <a:gd name="T2" fmla="*/ 2147483647 w 1079"/>
              <a:gd name="T3" fmla="*/ 2147483647 h 180"/>
              <a:gd name="T4" fmla="*/ 2147483647 w 1079"/>
              <a:gd name="T5" fmla="*/ 2147483647 h 180"/>
              <a:gd name="T6" fmla="*/ 0 60000 65536"/>
              <a:gd name="T7" fmla="*/ 0 60000 65536"/>
              <a:gd name="T8" fmla="*/ 0 60000 65536"/>
              <a:gd name="T9" fmla="*/ 0 w 1079"/>
              <a:gd name="T10" fmla="*/ 0 h 180"/>
              <a:gd name="T11" fmla="*/ 1079 w 1079"/>
              <a:gd name="T12" fmla="*/ 180 h 18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079" h="180">
                <a:moveTo>
                  <a:pt x="0" y="0"/>
                </a:moveTo>
                <a:cubicBezTo>
                  <a:pt x="90" y="10"/>
                  <a:pt x="362" y="28"/>
                  <a:pt x="542" y="58"/>
                </a:cubicBezTo>
                <a:cubicBezTo>
                  <a:pt x="722" y="88"/>
                  <a:pt x="967" y="155"/>
                  <a:pt x="1079" y="180"/>
                </a:cubicBezTo>
              </a:path>
            </a:pathLst>
          </a:custGeom>
          <a:noFill/>
          <a:ln w="25400" cap="flat">
            <a:solidFill>
              <a:srgbClr val="000000"/>
            </a:solidFill>
            <a:prstDash val="sysDot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cs-CZ" sz="2000"/>
          </a:p>
        </p:txBody>
      </p:sp>
      <p:sp>
        <p:nvSpPr>
          <p:cNvPr id="13" name="Freeform 15">
            <a:extLst>
              <a:ext uri="{FF2B5EF4-FFF2-40B4-BE49-F238E27FC236}">
                <a16:creationId xmlns:a16="http://schemas.microsoft.com/office/drawing/2014/main" id="{6D74C15F-EE69-47D9-B6D9-9BC6F19836BD}"/>
              </a:ext>
            </a:extLst>
          </p:cNvPr>
          <p:cNvSpPr>
            <a:spLocks/>
          </p:cNvSpPr>
          <p:nvPr/>
        </p:nvSpPr>
        <p:spPr bwMode="auto">
          <a:xfrm>
            <a:off x="6294438" y="6369660"/>
            <a:ext cx="857250" cy="92075"/>
          </a:xfrm>
          <a:custGeom>
            <a:avLst/>
            <a:gdLst>
              <a:gd name="T0" fmla="*/ 2147483647 w 1013"/>
              <a:gd name="T1" fmla="*/ 0 h 143"/>
              <a:gd name="T2" fmla="*/ 2147483647 w 1013"/>
              <a:gd name="T3" fmla="*/ 2147483647 h 143"/>
              <a:gd name="T4" fmla="*/ 0 w 1013"/>
              <a:gd name="T5" fmla="*/ 2147483647 h 143"/>
              <a:gd name="T6" fmla="*/ 0 60000 65536"/>
              <a:gd name="T7" fmla="*/ 0 60000 65536"/>
              <a:gd name="T8" fmla="*/ 0 60000 65536"/>
              <a:gd name="T9" fmla="*/ 0 w 1013"/>
              <a:gd name="T10" fmla="*/ 0 h 143"/>
              <a:gd name="T11" fmla="*/ 1013 w 1013"/>
              <a:gd name="T12" fmla="*/ 143 h 14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013" h="143">
                <a:moveTo>
                  <a:pt x="1013" y="0"/>
                </a:moveTo>
                <a:cubicBezTo>
                  <a:pt x="928" y="15"/>
                  <a:pt x="672" y="69"/>
                  <a:pt x="503" y="90"/>
                </a:cubicBezTo>
                <a:cubicBezTo>
                  <a:pt x="265" y="143"/>
                  <a:pt x="105" y="119"/>
                  <a:pt x="0" y="127"/>
                </a:cubicBezTo>
              </a:path>
            </a:pathLst>
          </a:custGeom>
          <a:noFill/>
          <a:ln w="25400" cap="flat">
            <a:solidFill>
              <a:srgbClr val="000000"/>
            </a:solidFill>
            <a:prstDash val="sysDot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cs-CZ" sz="2000"/>
          </a:p>
        </p:txBody>
      </p:sp>
      <p:sp>
        <p:nvSpPr>
          <p:cNvPr id="14" name="Line 18">
            <a:extLst>
              <a:ext uri="{FF2B5EF4-FFF2-40B4-BE49-F238E27FC236}">
                <a16:creationId xmlns:a16="http://schemas.microsoft.com/office/drawing/2014/main" id="{64B55663-D170-45E4-9C14-48B569A0264E}"/>
              </a:ext>
            </a:extLst>
          </p:cNvPr>
          <p:cNvSpPr>
            <a:spLocks noChangeShapeType="1"/>
          </p:cNvSpPr>
          <p:nvPr/>
        </p:nvSpPr>
        <p:spPr bwMode="auto">
          <a:xfrm>
            <a:off x="8758238" y="5696560"/>
            <a:ext cx="19685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 sz="2000"/>
          </a:p>
        </p:txBody>
      </p:sp>
      <p:sp>
        <p:nvSpPr>
          <p:cNvPr id="15" name="Line 19">
            <a:extLst>
              <a:ext uri="{FF2B5EF4-FFF2-40B4-BE49-F238E27FC236}">
                <a16:creationId xmlns:a16="http://schemas.microsoft.com/office/drawing/2014/main" id="{1376AA54-31CC-4EBB-86FC-57EF1FB7361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640013" y="5679097"/>
            <a:ext cx="19685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 sz="2000"/>
          </a:p>
        </p:txBody>
      </p:sp>
      <p:sp>
        <p:nvSpPr>
          <p:cNvPr id="16" name="Line 20">
            <a:extLst>
              <a:ext uri="{FF2B5EF4-FFF2-40B4-BE49-F238E27FC236}">
                <a16:creationId xmlns:a16="http://schemas.microsoft.com/office/drawing/2014/main" id="{65601F4B-3CC0-4877-88C5-86D4A1CDBAC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862763" y="4804385"/>
            <a:ext cx="193675" cy="1746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 sz="2000"/>
          </a:p>
        </p:txBody>
      </p:sp>
      <p:sp>
        <p:nvSpPr>
          <p:cNvPr id="18" name="Text Box 25">
            <a:extLst>
              <a:ext uri="{FF2B5EF4-FFF2-40B4-BE49-F238E27FC236}">
                <a16:creationId xmlns:a16="http://schemas.microsoft.com/office/drawing/2014/main" id="{145D0240-4364-496E-8167-487C1F43F9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73400" y="5498122"/>
            <a:ext cx="2751138" cy="293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cs-CZ" altLang="cs-CZ" sz="1200" b="1">
                <a:latin typeface="Arial" pitchFamily="34" charset="0"/>
              </a:rPr>
              <a:t>venózní systém</a:t>
            </a:r>
            <a:endParaRPr lang="cs-CZ" altLang="cs-CZ" sz="2000">
              <a:latin typeface="Arial" pitchFamily="34" charset="0"/>
            </a:endParaRPr>
          </a:p>
        </p:txBody>
      </p:sp>
      <p:sp>
        <p:nvSpPr>
          <p:cNvPr id="19" name="Text Box 28">
            <a:extLst>
              <a:ext uri="{FF2B5EF4-FFF2-40B4-BE49-F238E27FC236}">
                <a16:creationId xmlns:a16="http://schemas.microsoft.com/office/drawing/2014/main" id="{235AD13D-12C4-46F8-B347-E13AE6D8FD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45088" y="4693260"/>
            <a:ext cx="1471612" cy="682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cs-CZ" altLang="cs-CZ" sz="1400" b="1" dirty="0">
                <a:latin typeface="Arial" pitchFamily="34" charset="0"/>
              </a:rPr>
              <a:t>SRDCE</a:t>
            </a:r>
          </a:p>
          <a:p>
            <a:pPr algn="ctr"/>
            <a:r>
              <a:rPr lang="cs-CZ" altLang="cs-CZ" sz="2000" b="1" u="sng" dirty="0">
                <a:solidFill>
                  <a:srgbClr val="FF0000"/>
                </a:solidFill>
                <a:latin typeface="Arial" pitchFamily="34" charset="0"/>
              </a:rPr>
              <a:t>SV</a:t>
            </a:r>
            <a:r>
              <a:rPr lang="cs-CZ" altLang="cs-CZ" sz="2000" b="1" dirty="0">
                <a:latin typeface="Arial" pitchFamily="34" charset="0"/>
              </a:rPr>
              <a:t>, </a:t>
            </a:r>
            <a:r>
              <a:rPr lang="cs-CZ" altLang="cs-CZ" sz="2000" b="1" u="sng" dirty="0">
                <a:solidFill>
                  <a:srgbClr val="FF0000"/>
                </a:solidFill>
                <a:latin typeface="Arial" pitchFamily="34" charset="0"/>
              </a:rPr>
              <a:t>HR</a:t>
            </a:r>
            <a:endParaRPr lang="cs-CZ" altLang="cs-CZ" sz="2000" dirty="0">
              <a:solidFill>
                <a:srgbClr val="FF0000"/>
              </a:solidFill>
              <a:latin typeface="Arial" pitchFamily="34" charset="0"/>
            </a:endParaRPr>
          </a:p>
        </p:txBody>
      </p:sp>
      <p:sp>
        <p:nvSpPr>
          <p:cNvPr id="20" name="Text Box 13">
            <a:extLst>
              <a:ext uri="{FF2B5EF4-FFF2-40B4-BE49-F238E27FC236}">
                <a16:creationId xmlns:a16="http://schemas.microsoft.com/office/drawing/2014/main" id="{72850B02-2C76-407E-8F57-52F6025CAC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40800" y="5501296"/>
            <a:ext cx="774700" cy="4727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cs-CZ" altLang="cs-CZ" sz="2000" b="1" dirty="0">
                <a:latin typeface="Arial" pitchFamily="34" charset="0"/>
              </a:rPr>
              <a:t>MAP</a:t>
            </a:r>
          </a:p>
        </p:txBody>
      </p:sp>
      <p:sp>
        <p:nvSpPr>
          <p:cNvPr id="21" name="Text Box 13">
            <a:extLst>
              <a:ext uri="{FF2B5EF4-FFF2-40B4-BE49-F238E27FC236}">
                <a16:creationId xmlns:a16="http://schemas.microsoft.com/office/drawing/2014/main" id="{F18EC9B9-68C9-4681-ABA7-DF111B2664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67700" y="4726597"/>
            <a:ext cx="477838" cy="35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cs-CZ" altLang="cs-CZ" sz="2000" b="1">
                <a:latin typeface="Arial" pitchFamily="34" charset="0"/>
              </a:rPr>
              <a:t>V</a:t>
            </a:r>
            <a:r>
              <a:rPr lang="cs-CZ" altLang="cs-CZ" sz="2000" b="1" baseline="-25000">
                <a:latin typeface="Arial" pitchFamily="34" charset="0"/>
              </a:rPr>
              <a:t>a</a:t>
            </a:r>
            <a:endParaRPr lang="cs-CZ" altLang="cs-CZ" sz="2000" b="1">
              <a:latin typeface="Arial" pitchFamily="34" charset="0"/>
            </a:endParaRPr>
          </a:p>
        </p:txBody>
      </p:sp>
      <p:sp>
        <p:nvSpPr>
          <p:cNvPr id="22" name="Line 54">
            <a:extLst>
              <a:ext uri="{FF2B5EF4-FFF2-40B4-BE49-F238E27FC236}">
                <a16:creationId xmlns:a16="http://schemas.microsoft.com/office/drawing/2014/main" id="{3F80E87B-59F2-4E82-89E2-6F281992BDB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115300" y="4993297"/>
            <a:ext cx="203200" cy="203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2000"/>
          </a:p>
        </p:txBody>
      </p:sp>
      <p:grpSp>
        <p:nvGrpSpPr>
          <p:cNvPr id="23" name="Group 62">
            <a:extLst>
              <a:ext uri="{FF2B5EF4-FFF2-40B4-BE49-F238E27FC236}">
                <a16:creationId xmlns:a16="http://schemas.microsoft.com/office/drawing/2014/main" id="{1E5CF85B-ADDF-436C-99D7-65541367444D}"/>
              </a:ext>
            </a:extLst>
          </p:cNvPr>
          <p:cNvGrpSpPr>
            <a:grpSpLocks/>
          </p:cNvGrpSpPr>
          <p:nvPr/>
        </p:nvGrpSpPr>
        <p:grpSpPr bwMode="auto">
          <a:xfrm>
            <a:off x="7475538" y="5132997"/>
            <a:ext cx="546100" cy="461963"/>
            <a:chOff x="6565" y="2200"/>
            <a:chExt cx="344" cy="291"/>
          </a:xfrm>
        </p:grpSpPr>
        <p:sp>
          <p:nvSpPr>
            <p:cNvPr id="24" name="Text Box 23">
              <a:extLst>
                <a:ext uri="{FF2B5EF4-FFF2-40B4-BE49-F238E27FC236}">
                  <a16:creationId xmlns:a16="http://schemas.microsoft.com/office/drawing/2014/main" id="{B80C52E6-50B9-419B-9175-0A658F80025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565" y="2200"/>
              <a:ext cx="344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r>
                <a:rPr lang="cs-CZ" altLang="cs-CZ" sz="2000" b="1" u="sng" dirty="0">
                  <a:solidFill>
                    <a:srgbClr val="FF0000"/>
                  </a:solidFill>
                  <a:latin typeface="Arial" pitchFamily="34" charset="0"/>
                </a:rPr>
                <a:t>C</a:t>
              </a:r>
              <a:endParaRPr lang="cs-CZ" altLang="cs-CZ" sz="2000" b="1" u="sng" baseline="-25000" dirty="0">
                <a:latin typeface="Arial" pitchFamily="34" charset="0"/>
              </a:endParaRPr>
            </a:p>
          </p:txBody>
        </p:sp>
        <p:sp>
          <p:nvSpPr>
            <p:cNvPr id="25" name="Line 55">
              <a:extLst>
                <a:ext uri="{FF2B5EF4-FFF2-40B4-BE49-F238E27FC236}">
                  <a16:creationId xmlns:a16="http://schemas.microsoft.com/office/drawing/2014/main" id="{3D286326-34B2-4950-9F2D-5A1DFBD17F6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600" y="2424"/>
              <a:ext cx="192" cy="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 sz="2000" dirty="0"/>
            </a:p>
          </p:txBody>
        </p:sp>
      </p:grpSp>
      <p:sp>
        <p:nvSpPr>
          <p:cNvPr id="26" name="Text Box 13">
            <a:extLst>
              <a:ext uri="{FF2B5EF4-FFF2-40B4-BE49-F238E27FC236}">
                <a16:creationId xmlns:a16="http://schemas.microsoft.com/office/drawing/2014/main" id="{9499C268-DA8B-43B3-88B0-AA60CE2F94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72299" y="4536097"/>
            <a:ext cx="600075" cy="35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cs-CZ" altLang="cs-CZ" sz="2000" b="1" dirty="0">
                <a:latin typeface="Arial" pitchFamily="34" charset="0"/>
              </a:rPr>
              <a:t>CO</a:t>
            </a:r>
          </a:p>
        </p:txBody>
      </p:sp>
      <p:sp>
        <p:nvSpPr>
          <p:cNvPr id="28" name="AutoShape 65">
            <a:extLst>
              <a:ext uri="{FF2B5EF4-FFF2-40B4-BE49-F238E27FC236}">
                <a16:creationId xmlns:a16="http://schemas.microsoft.com/office/drawing/2014/main" id="{DC130930-C174-42CD-94DD-0CF81E14D3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5556" y="4282097"/>
            <a:ext cx="1182688" cy="330200"/>
          </a:xfrm>
          <a:prstGeom prst="wedgeRoundRectCallout">
            <a:avLst>
              <a:gd name="adj1" fmla="val 19643"/>
              <a:gd name="adj2" fmla="val 99039"/>
              <a:gd name="adj3" fmla="val 16667"/>
            </a:avLst>
          </a:prstGeom>
          <a:solidFill>
            <a:schemeClr val="accent4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r>
              <a:rPr lang="cs-CZ" altLang="cs-CZ" sz="1200" b="1"/>
              <a:t>objem aorty</a:t>
            </a:r>
          </a:p>
        </p:txBody>
      </p:sp>
      <p:sp>
        <p:nvSpPr>
          <p:cNvPr id="29" name="AutoShape 67">
            <a:extLst>
              <a:ext uri="{FF2B5EF4-FFF2-40B4-BE49-F238E27FC236}">
                <a16:creationId xmlns:a16="http://schemas.microsoft.com/office/drawing/2014/main" id="{65834F47-E427-40E9-9983-8978579385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512300" y="4845660"/>
            <a:ext cx="2044700" cy="350837"/>
          </a:xfrm>
          <a:prstGeom prst="wedgeRoundRectCallout">
            <a:avLst>
              <a:gd name="adj1" fmla="val -53957"/>
              <a:gd name="adj2" fmla="val 136859"/>
              <a:gd name="adj3" fmla="val 16667"/>
            </a:avLst>
          </a:prstGeom>
          <a:solidFill>
            <a:schemeClr val="accent4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r>
              <a:rPr lang="cs-CZ" altLang="cs-CZ" sz="1200" b="1" dirty="0"/>
              <a:t>Střední arteriální tlak</a:t>
            </a:r>
          </a:p>
        </p:txBody>
      </p:sp>
      <p:sp>
        <p:nvSpPr>
          <p:cNvPr id="30" name="AutoShape 68">
            <a:extLst>
              <a:ext uri="{FF2B5EF4-FFF2-40B4-BE49-F238E27FC236}">
                <a16:creationId xmlns:a16="http://schemas.microsoft.com/office/drawing/2014/main" id="{7547C5A0-0539-413C-B118-6DDFD49704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0916" y="4709135"/>
            <a:ext cx="2044700" cy="682625"/>
          </a:xfrm>
          <a:prstGeom prst="wedgeRoundRectCallout">
            <a:avLst>
              <a:gd name="adj1" fmla="val 46815"/>
              <a:gd name="adj2" fmla="val 75583"/>
              <a:gd name="adj3" fmla="val 16667"/>
            </a:avLst>
          </a:prstGeom>
          <a:solidFill>
            <a:schemeClr val="accent4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r>
              <a:rPr lang="cs-CZ" altLang="cs-CZ" sz="1200" b="1" dirty="0"/>
              <a:t>krevní tlak ve venózním systému </a:t>
            </a:r>
            <a:r>
              <a:rPr lang="cs-CZ" altLang="cs-CZ" sz="1200" dirty="0"/>
              <a:t>(u pravé síně)</a:t>
            </a:r>
          </a:p>
        </p:txBody>
      </p:sp>
      <p:sp>
        <p:nvSpPr>
          <p:cNvPr id="32" name="Text Box 25">
            <a:extLst>
              <a:ext uri="{FF2B5EF4-FFF2-40B4-BE49-F238E27FC236}">
                <a16:creationId xmlns:a16="http://schemas.microsoft.com/office/drawing/2014/main" id="{3F142FB0-4424-4E20-A304-08A892EE23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31050" y="5669957"/>
            <a:ext cx="2751138" cy="293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cs-CZ" altLang="cs-CZ" sz="1200" b="1" dirty="0">
                <a:latin typeface="Arial" pitchFamily="34" charset="0"/>
              </a:rPr>
              <a:t>arteriální systém</a:t>
            </a:r>
            <a:endParaRPr lang="cs-CZ" altLang="cs-CZ" sz="2000" dirty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61956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720000" y="491394"/>
            <a:ext cx="11199856" cy="451576"/>
          </a:xfrm>
        </p:spPr>
        <p:txBody>
          <a:bodyPr/>
          <a:lstStyle/>
          <a:p>
            <a:r>
              <a:rPr lang="cs-CZ" dirty="0"/>
              <a:t>Definice klíčových slov  - </a:t>
            </a:r>
            <a:r>
              <a:rPr lang="cs-CZ" sz="3200" dirty="0"/>
              <a:t>křivka arteriálního tlaku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36963" y="1135063"/>
            <a:ext cx="11482893" cy="5243966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r>
              <a:rPr lang="cs-CZ" altLang="cs-CZ" sz="2400" i="1" dirty="0">
                <a:latin typeface="Arial" pitchFamily="34" charset="0"/>
              </a:rPr>
              <a:t>Systolický tlak (SBP, </a:t>
            </a:r>
            <a:r>
              <a:rPr lang="cs-CZ" altLang="cs-CZ" sz="2400" i="1" dirty="0" err="1">
                <a:latin typeface="Arial" pitchFamily="34" charset="0"/>
              </a:rPr>
              <a:t>systolic</a:t>
            </a:r>
            <a:r>
              <a:rPr lang="cs-CZ" altLang="cs-CZ" sz="2400" i="1" dirty="0">
                <a:latin typeface="Arial" pitchFamily="34" charset="0"/>
              </a:rPr>
              <a:t> </a:t>
            </a:r>
            <a:r>
              <a:rPr lang="cs-CZ" altLang="cs-CZ" sz="2400" i="1" dirty="0" err="1">
                <a:latin typeface="Arial" pitchFamily="34" charset="0"/>
              </a:rPr>
              <a:t>blood</a:t>
            </a:r>
            <a:r>
              <a:rPr lang="cs-CZ" altLang="cs-CZ" sz="2400" i="1" dirty="0">
                <a:latin typeface="Arial" pitchFamily="34" charset="0"/>
              </a:rPr>
              <a:t> </a:t>
            </a:r>
            <a:r>
              <a:rPr lang="cs-CZ" altLang="cs-CZ" sz="2400" i="1" dirty="0" err="1">
                <a:latin typeface="Arial" pitchFamily="34" charset="0"/>
              </a:rPr>
              <a:t>pressure</a:t>
            </a:r>
            <a:r>
              <a:rPr lang="cs-CZ" altLang="cs-CZ" sz="2400" i="1" dirty="0">
                <a:latin typeface="Arial" pitchFamily="34" charset="0"/>
              </a:rPr>
              <a:t>)</a:t>
            </a:r>
            <a:r>
              <a:rPr lang="cs-CZ" altLang="cs-CZ" sz="2400" dirty="0">
                <a:latin typeface="Arial" pitchFamily="34" charset="0"/>
              </a:rPr>
              <a:t> – nejvyšší hodnota krevního tlaku v průběhu tepového cyklu</a:t>
            </a:r>
          </a:p>
          <a:p>
            <a:pPr algn="just">
              <a:lnSpc>
                <a:spcPct val="100000"/>
              </a:lnSpc>
            </a:pPr>
            <a:r>
              <a:rPr lang="cs-CZ" altLang="cs-CZ" sz="2400" i="1" dirty="0">
                <a:latin typeface="Arial" pitchFamily="34" charset="0"/>
              </a:rPr>
              <a:t>Diastolický tlak (DBP, </a:t>
            </a:r>
            <a:r>
              <a:rPr lang="cs-CZ" altLang="cs-CZ" sz="2400" i="1" dirty="0" err="1">
                <a:latin typeface="Arial" pitchFamily="34" charset="0"/>
              </a:rPr>
              <a:t>diastolic</a:t>
            </a:r>
            <a:r>
              <a:rPr lang="cs-CZ" altLang="cs-CZ" sz="2400" i="1" dirty="0">
                <a:latin typeface="Arial" pitchFamily="34" charset="0"/>
              </a:rPr>
              <a:t> </a:t>
            </a:r>
            <a:r>
              <a:rPr lang="cs-CZ" altLang="cs-CZ" sz="2400" i="1" dirty="0" err="1">
                <a:latin typeface="Arial" pitchFamily="34" charset="0"/>
              </a:rPr>
              <a:t>blood</a:t>
            </a:r>
            <a:r>
              <a:rPr lang="cs-CZ" altLang="cs-CZ" sz="2400" i="1" dirty="0">
                <a:latin typeface="Arial" pitchFamily="34" charset="0"/>
              </a:rPr>
              <a:t> </a:t>
            </a:r>
            <a:r>
              <a:rPr lang="cs-CZ" altLang="cs-CZ" sz="2400" i="1" dirty="0" err="1">
                <a:latin typeface="Arial" pitchFamily="34" charset="0"/>
              </a:rPr>
              <a:t>pressure</a:t>
            </a:r>
            <a:r>
              <a:rPr lang="cs-CZ" altLang="cs-CZ" sz="2400" i="1" dirty="0">
                <a:latin typeface="Arial" pitchFamily="34" charset="0"/>
              </a:rPr>
              <a:t>)</a:t>
            </a:r>
            <a:r>
              <a:rPr lang="cs-CZ" altLang="cs-CZ" sz="2400" dirty="0">
                <a:latin typeface="Arial" pitchFamily="34" charset="0"/>
              </a:rPr>
              <a:t> – nejvyšší hodnota krevního tlaku v průběhu tepového cyklu</a:t>
            </a:r>
          </a:p>
          <a:p>
            <a:pPr algn="just">
              <a:lnSpc>
                <a:spcPct val="100000"/>
              </a:lnSpc>
            </a:pPr>
            <a:r>
              <a:rPr lang="cs-CZ" altLang="cs-CZ" sz="2400" i="1" dirty="0">
                <a:latin typeface="Arial" pitchFamily="34" charset="0"/>
              </a:rPr>
              <a:t>Střední arteriální tlak (MAP, </a:t>
            </a:r>
            <a:r>
              <a:rPr lang="cs-CZ" altLang="cs-CZ" sz="2400" i="1" dirty="0" err="1">
                <a:latin typeface="Arial" pitchFamily="34" charset="0"/>
              </a:rPr>
              <a:t>mean</a:t>
            </a:r>
            <a:r>
              <a:rPr lang="cs-CZ" altLang="cs-CZ" sz="2400" i="1" dirty="0">
                <a:latin typeface="Arial" pitchFamily="34" charset="0"/>
              </a:rPr>
              <a:t> </a:t>
            </a:r>
            <a:r>
              <a:rPr lang="cs-CZ" altLang="cs-CZ" sz="2400" i="1" dirty="0" err="1">
                <a:latin typeface="Arial" pitchFamily="34" charset="0"/>
              </a:rPr>
              <a:t>arterial</a:t>
            </a:r>
            <a:r>
              <a:rPr lang="cs-CZ" altLang="cs-CZ" sz="2400" i="1" dirty="0">
                <a:latin typeface="Arial" pitchFamily="34" charset="0"/>
              </a:rPr>
              <a:t> </a:t>
            </a:r>
            <a:r>
              <a:rPr lang="cs-CZ" altLang="cs-CZ" sz="2400" i="1" dirty="0" err="1">
                <a:latin typeface="Arial" pitchFamily="34" charset="0"/>
              </a:rPr>
              <a:t>pressure</a:t>
            </a:r>
            <a:r>
              <a:rPr lang="cs-CZ" altLang="cs-CZ" sz="2400" i="1" dirty="0">
                <a:latin typeface="Arial" pitchFamily="34" charset="0"/>
              </a:rPr>
              <a:t>)</a:t>
            </a:r>
            <a:r>
              <a:rPr lang="cs-CZ" altLang="cs-CZ" sz="2400" dirty="0">
                <a:latin typeface="Arial" pitchFamily="34" charset="0"/>
              </a:rPr>
              <a:t> – průměrná hodnota krevního tlaku v průběhu tepového cyklu</a:t>
            </a:r>
          </a:p>
          <a:p>
            <a:pPr algn="just">
              <a:lnSpc>
                <a:spcPct val="100000"/>
              </a:lnSpc>
            </a:pPr>
            <a:r>
              <a:rPr lang="cs-CZ" altLang="cs-CZ" sz="2400" i="1" dirty="0">
                <a:latin typeface="Arial" pitchFamily="34" charset="0"/>
              </a:rPr>
              <a:t>Pulzový tlak (PP, pulse </a:t>
            </a:r>
            <a:r>
              <a:rPr lang="cs-CZ" altLang="cs-CZ" sz="2400" i="1" dirty="0" err="1">
                <a:latin typeface="Arial" pitchFamily="34" charset="0"/>
              </a:rPr>
              <a:t>pressure</a:t>
            </a:r>
            <a:r>
              <a:rPr lang="cs-CZ" altLang="cs-CZ" sz="2400" i="1" dirty="0">
                <a:latin typeface="Arial" pitchFamily="34" charset="0"/>
              </a:rPr>
              <a:t>)</a:t>
            </a:r>
            <a:r>
              <a:rPr lang="cs-CZ" altLang="cs-CZ" sz="2400" dirty="0">
                <a:latin typeface="Arial" pitchFamily="34" charset="0"/>
              </a:rPr>
              <a:t> – amplituda krevního tlaku v průběhu tepového cyklu, SBP – DBP</a:t>
            </a:r>
          </a:p>
          <a:p>
            <a:pPr algn="just">
              <a:lnSpc>
                <a:spcPct val="100000"/>
              </a:lnSpc>
            </a:pPr>
            <a:endParaRPr lang="cs-CZ" altLang="cs-CZ" sz="2400" dirty="0">
              <a:latin typeface="Arial" pitchFamily="34" charset="0"/>
            </a:endParaRPr>
          </a:p>
          <a:p>
            <a:pPr algn="just">
              <a:lnSpc>
                <a:spcPct val="100000"/>
              </a:lnSpc>
              <a:spcBef>
                <a:spcPct val="50000"/>
              </a:spcBef>
            </a:pPr>
            <a:endParaRPr lang="cs-CZ" altLang="cs-CZ" dirty="0">
              <a:latin typeface="Arial" pitchFamily="34" charset="0"/>
            </a:endParaRPr>
          </a:p>
        </p:txBody>
      </p:sp>
      <p:grpSp>
        <p:nvGrpSpPr>
          <p:cNvPr id="2" name="Skupina 1">
            <a:extLst>
              <a:ext uri="{FF2B5EF4-FFF2-40B4-BE49-F238E27FC236}">
                <a16:creationId xmlns:a16="http://schemas.microsoft.com/office/drawing/2014/main" id="{E2EC422F-8937-46FD-BB1F-AED2A0CB751D}"/>
              </a:ext>
            </a:extLst>
          </p:cNvPr>
          <p:cNvGrpSpPr/>
          <p:nvPr/>
        </p:nvGrpSpPr>
        <p:grpSpPr>
          <a:xfrm>
            <a:off x="2262188" y="4265642"/>
            <a:ext cx="4187787" cy="2009746"/>
            <a:chOff x="2262188" y="4265642"/>
            <a:chExt cx="4187787" cy="2009746"/>
          </a:xfrm>
        </p:grpSpPr>
        <p:sp>
          <p:nvSpPr>
            <p:cNvPr id="31" name="Freeform 75">
              <a:extLst>
                <a:ext uri="{FF2B5EF4-FFF2-40B4-BE49-F238E27FC236}">
                  <a16:creationId xmlns:a16="http://schemas.microsoft.com/office/drawing/2014/main" id="{7FB90264-635F-41DD-8506-278518CF3A6B}"/>
                </a:ext>
              </a:extLst>
            </p:cNvPr>
            <p:cNvSpPr>
              <a:spLocks/>
            </p:cNvSpPr>
            <p:nvPr/>
          </p:nvSpPr>
          <p:spPr bwMode="auto">
            <a:xfrm>
              <a:off x="2833688" y="4588357"/>
              <a:ext cx="3341687" cy="1658457"/>
            </a:xfrm>
            <a:custGeom>
              <a:avLst/>
              <a:gdLst>
                <a:gd name="T0" fmla="*/ 0 w 1681"/>
                <a:gd name="T1" fmla="*/ 2147483647 h 686"/>
                <a:gd name="T2" fmla="*/ 2147483647 w 1681"/>
                <a:gd name="T3" fmla="*/ 2147483647 h 686"/>
                <a:gd name="T4" fmla="*/ 2147483647 w 1681"/>
                <a:gd name="T5" fmla="*/ 2147483647 h 686"/>
                <a:gd name="T6" fmla="*/ 2147483647 w 1681"/>
                <a:gd name="T7" fmla="*/ 2147483647 h 686"/>
                <a:gd name="T8" fmla="*/ 2147483647 w 1681"/>
                <a:gd name="T9" fmla="*/ 2147483647 h 686"/>
                <a:gd name="T10" fmla="*/ 2147483647 w 1681"/>
                <a:gd name="T11" fmla="*/ 2147483647 h 68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681"/>
                <a:gd name="T19" fmla="*/ 0 h 686"/>
                <a:gd name="T20" fmla="*/ 1681 w 1681"/>
                <a:gd name="T21" fmla="*/ 686 h 686"/>
                <a:gd name="connsiteX0" fmla="*/ 0 w 10000"/>
                <a:gd name="connsiteY0" fmla="*/ 9124 h 9124"/>
                <a:gd name="connsiteX1" fmla="*/ 1243 w 10000"/>
                <a:gd name="connsiteY1" fmla="*/ 305 h 9124"/>
                <a:gd name="connsiteX2" fmla="*/ 2606 w 10000"/>
                <a:gd name="connsiteY2" fmla="*/ 2039 h 9124"/>
                <a:gd name="connsiteX3" fmla="*/ 3367 w 10000"/>
                <a:gd name="connsiteY3" fmla="*/ 2171 h 9124"/>
                <a:gd name="connsiteX4" fmla="*/ 6246 w 10000"/>
                <a:gd name="connsiteY4" fmla="*/ 8045 h 9124"/>
                <a:gd name="connsiteX5" fmla="*/ 10000 w 10000"/>
                <a:gd name="connsiteY5" fmla="*/ 8517 h 9124"/>
                <a:gd name="connsiteX0" fmla="*/ 0 w 10000"/>
                <a:gd name="connsiteY0" fmla="*/ 10000 h 10000"/>
                <a:gd name="connsiteX1" fmla="*/ 1243 w 10000"/>
                <a:gd name="connsiteY1" fmla="*/ 334 h 10000"/>
                <a:gd name="connsiteX2" fmla="*/ 2606 w 10000"/>
                <a:gd name="connsiteY2" fmla="*/ 2235 h 10000"/>
                <a:gd name="connsiteX3" fmla="*/ 3367 w 10000"/>
                <a:gd name="connsiteY3" fmla="*/ 2379 h 10000"/>
                <a:gd name="connsiteX4" fmla="*/ 6246 w 10000"/>
                <a:gd name="connsiteY4" fmla="*/ 8817 h 10000"/>
                <a:gd name="connsiteX5" fmla="*/ 10000 w 10000"/>
                <a:gd name="connsiteY5" fmla="*/ 9909 h 10000"/>
                <a:gd name="connsiteX0" fmla="*/ 0 w 10000"/>
                <a:gd name="connsiteY0" fmla="*/ 10000 h 10000"/>
                <a:gd name="connsiteX1" fmla="*/ 1243 w 10000"/>
                <a:gd name="connsiteY1" fmla="*/ 334 h 10000"/>
                <a:gd name="connsiteX2" fmla="*/ 2606 w 10000"/>
                <a:gd name="connsiteY2" fmla="*/ 2235 h 10000"/>
                <a:gd name="connsiteX3" fmla="*/ 3367 w 10000"/>
                <a:gd name="connsiteY3" fmla="*/ 2379 h 10000"/>
                <a:gd name="connsiteX4" fmla="*/ 6246 w 10000"/>
                <a:gd name="connsiteY4" fmla="*/ 8817 h 10000"/>
                <a:gd name="connsiteX5" fmla="*/ 10000 w 10000"/>
                <a:gd name="connsiteY5" fmla="*/ 9909 h 10000"/>
                <a:gd name="connsiteX0" fmla="*/ 0 w 10000"/>
                <a:gd name="connsiteY0" fmla="*/ 10000 h 10000"/>
                <a:gd name="connsiteX1" fmla="*/ 1243 w 10000"/>
                <a:gd name="connsiteY1" fmla="*/ 334 h 10000"/>
                <a:gd name="connsiteX2" fmla="*/ 2606 w 10000"/>
                <a:gd name="connsiteY2" fmla="*/ 2235 h 10000"/>
                <a:gd name="connsiteX3" fmla="*/ 3367 w 10000"/>
                <a:gd name="connsiteY3" fmla="*/ 2379 h 10000"/>
                <a:gd name="connsiteX4" fmla="*/ 6075 w 10000"/>
                <a:gd name="connsiteY4" fmla="*/ 8358 h 10000"/>
                <a:gd name="connsiteX5" fmla="*/ 10000 w 10000"/>
                <a:gd name="connsiteY5" fmla="*/ 9909 h 10000"/>
                <a:gd name="connsiteX0" fmla="*/ 0 w 10000"/>
                <a:gd name="connsiteY0" fmla="*/ 10000 h 10000"/>
                <a:gd name="connsiteX1" fmla="*/ 1243 w 10000"/>
                <a:gd name="connsiteY1" fmla="*/ 334 h 10000"/>
                <a:gd name="connsiteX2" fmla="*/ 2606 w 10000"/>
                <a:gd name="connsiteY2" fmla="*/ 2235 h 10000"/>
                <a:gd name="connsiteX3" fmla="*/ 3367 w 10000"/>
                <a:gd name="connsiteY3" fmla="*/ 2379 h 10000"/>
                <a:gd name="connsiteX4" fmla="*/ 6104 w 10000"/>
                <a:gd name="connsiteY4" fmla="*/ 8071 h 10000"/>
                <a:gd name="connsiteX5" fmla="*/ 10000 w 10000"/>
                <a:gd name="connsiteY5" fmla="*/ 9909 h 1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0000" h="10000">
                  <a:moveTo>
                    <a:pt x="0" y="10000"/>
                  </a:moveTo>
                  <a:cubicBezTo>
                    <a:pt x="208" y="8387"/>
                    <a:pt x="809" y="1629"/>
                    <a:pt x="1243" y="334"/>
                  </a:cubicBezTo>
                  <a:cubicBezTo>
                    <a:pt x="1678" y="-960"/>
                    <a:pt x="2255" y="1899"/>
                    <a:pt x="2606" y="2235"/>
                  </a:cubicBezTo>
                  <a:cubicBezTo>
                    <a:pt x="2957" y="2571"/>
                    <a:pt x="2760" y="1277"/>
                    <a:pt x="3367" y="2379"/>
                  </a:cubicBezTo>
                  <a:cubicBezTo>
                    <a:pt x="3986" y="3034"/>
                    <a:pt x="4998" y="7002"/>
                    <a:pt x="6104" y="8071"/>
                  </a:cubicBezTo>
                  <a:cubicBezTo>
                    <a:pt x="7211" y="9142"/>
                    <a:pt x="9164" y="9794"/>
                    <a:pt x="10000" y="9909"/>
                  </a:cubicBezTo>
                </a:path>
              </a:pathLst>
            </a:custGeom>
            <a:noFill/>
            <a:ln w="1905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3" name="Line 76">
              <a:extLst>
                <a:ext uri="{FF2B5EF4-FFF2-40B4-BE49-F238E27FC236}">
                  <a16:creationId xmlns:a16="http://schemas.microsoft.com/office/drawing/2014/main" id="{9D7EB82F-D9F5-4713-A405-95490B49FD3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662238" y="5827713"/>
              <a:ext cx="347980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4" name="Line 77">
              <a:extLst>
                <a:ext uri="{FF2B5EF4-FFF2-40B4-BE49-F238E27FC236}">
                  <a16:creationId xmlns:a16="http://schemas.microsoft.com/office/drawing/2014/main" id="{CC13805C-19C7-4ADD-8AA6-08487A57AAD7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662238" y="4629150"/>
              <a:ext cx="12700" cy="164623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5" name="Text Box 78">
              <a:extLst>
                <a:ext uri="{FF2B5EF4-FFF2-40B4-BE49-F238E27FC236}">
                  <a16:creationId xmlns:a16="http://schemas.microsoft.com/office/drawing/2014/main" id="{3DAD2EF9-82B0-4B25-B17B-6E5CDC051B0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62188" y="5373688"/>
              <a:ext cx="457176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r>
                <a:rPr lang="cs-CZ" altLang="cs-CZ" sz="1600" b="1" dirty="0">
                  <a:solidFill>
                    <a:srgbClr val="FF3300"/>
                  </a:solidFill>
                  <a:latin typeface="Arial" pitchFamily="34" charset="0"/>
                  <a:sym typeface="Symbol" pitchFamily="18" charset="2"/>
                </a:rPr>
                <a:t>PP</a:t>
              </a:r>
            </a:p>
          </p:txBody>
        </p:sp>
        <p:sp>
          <p:nvSpPr>
            <p:cNvPr id="36" name="Text Box 79">
              <a:extLst>
                <a:ext uri="{FF2B5EF4-FFF2-40B4-BE49-F238E27FC236}">
                  <a16:creationId xmlns:a16="http://schemas.microsoft.com/office/drawing/2014/main" id="{78A328CB-868E-4B39-9B98-A8E21813AA6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59135" y="5548068"/>
              <a:ext cx="639919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r>
                <a:rPr lang="cs-CZ" altLang="cs-CZ" sz="1600" b="1" dirty="0">
                  <a:solidFill>
                    <a:srgbClr val="FF0000"/>
                  </a:solidFill>
                  <a:latin typeface="Arial" pitchFamily="34" charset="0"/>
                  <a:sym typeface="Symbol" pitchFamily="18" charset="2"/>
                </a:rPr>
                <a:t>MAP</a:t>
              </a:r>
              <a:endParaRPr lang="cs-CZ" altLang="cs-CZ" sz="1600" b="1" baseline="-25000" dirty="0">
                <a:solidFill>
                  <a:srgbClr val="FF0000"/>
                </a:solidFill>
                <a:latin typeface="Arial" pitchFamily="34" charset="0"/>
                <a:sym typeface="Symbol" pitchFamily="18" charset="2"/>
              </a:endParaRPr>
            </a:p>
          </p:txBody>
        </p:sp>
        <p:sp>
          <p:nvSpPr>
            <p:cNvPr id="37" name="Text Box 79">
              <a:extLst>
                <a:ext uri="{FF2B5EF4-FFF2-40B4-BE49-F238E27FC236}">
                  <a16:creationId xmlns:a16="http://schemas.microsoft.com/office/drawing/2014/main" id="{F02C007C-265C-429D-8EB8-81F6CAB8383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056809" y="4265642"/>
              <a:ext cx="604653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r>
                <a:rPr lang="cs-CZ" altLang="cs-CZ" sz="1600" b="1" dirty="0">
                  <a:solidFill>
                    <a:srgbClr val="FF0000"/>
                  </a:solidFill>
                  <a:latin typeface="Arial" pitchFamily="34" charset="0"/>
                  <a:sym typeface="Symbol" pitchFamily="18" charset="2"/>
                </a:rPr>
                <a:t>SBP</a:t>
              </a:r>
              <a:endParaRPr lang="cs-CZ" altLang="cs-CZ" sz="1600" b="1" baseline="-25000" dirty="0">
                <a:solidFill>
                  <a:srgbClr val="FF0000"/>
                </a:solidFill>
                <a:latin typeface="Arial" pitchFamily="34" charset="0"/>
                <a:sym typeface="Symbol" pitchFamily="18" charset="2"/>
              </a:endParaRPr>
            </a:p>
          </p:txBody>
        </p:sp>
        <p:sp>
          <p:nvSpPr>
            <p:cNvPr id="38" name="Text Box 79">
              <a:extLst>
                <a:ext uri="{FF2B5EF4-FFF2-40B4-BE49-F238E27FC236}">
                  <a16:creationId xmlns:a16="http://schemas.microsoft.com/office/drawing/2014/main" id="{A3693BF5-B803-40B5-B78A-542979AE8BB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834101" y="5908260"/>
              <a:ext cx="615874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r>
                <a:rPr lang="cs-CZ" altLang="cs-CZ" sz="1600" b="1" dirty="0">
                  <a:solidFill>
                    <a:srgbClr val="FF0000"/>
                  </a:solidFill>
                  <a:latin typeface="Arial" pitchFamily="34" charset="0"/>
                  <a:sym typeface="Symbol" pitchFamily="18" charset="2"/>
                </a:rPr>
                <a:t>DBP</a:t>
              </a:r>
              <a:endParaRPr lang="cs-CZ" altLang="cs-CZ" sz="1600" b="1" baseline="-25000" dirty="0">
                <a:solidFill>
                  <a:srgbClr val="FF0000"/>
                </a:solidFill>
                <a:latin typeface="Arial" pitchFamily="34" charset="0"/>
                <a:sym typeface="Symbol" pitchFamily="18" charset="2"/>
              </a:endParaRPr>
            </a:p>
          </p:txBody>
        </p:sp>
      </p:grpSp>
      <p:sp>
        <p:nvSpPr>
          <p:cNvPr id="39" name="Text Box 79">
            <a:extLst>
              <a:ext uri="{FF2B5EF4-FFF2-40B4-BE49-F238E27FC236}">
                <a16:creationId xmlns:a16="http://schemas.microsoft.com/office/drawing/2014/main" id="{7899FD20-CE38-449D-A9A8-42BC444C63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57751" y="6338106"/>
            <a:ext cx="260199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cs-CZ" altLang="cs-CZ" sz="1800" b="1" dirty="0">
                <a:latin typeface="Arial" pitchFamily="34" charset="0"/>
                <a:sym typeface="Symbol" pitchFamily="18" charset="2"/>
              </a:rPr>
              <a:t>tepový interval = 1/HR</a:t>
            </a:r>
            <a:endParaRPr lang="cs-CZ" altLang="cs-CZ" sz="1800" b="1" baseline="-25000" dirty="0">
              <a:latin typeface="Arial" pitchFamily="34" charset="0"/>
              <a:sym typeface="Symbol" pitchFamily="18" charset="2"/>
            </a:endParaRPr>
          </a:p>
        </p:txBody>
      </p:sp>
      <p:sp>
        <p:nvSpPr>
          <p:cNvPr id="40" name="Line 77">
            <a:extLst>
              <a:ext uri="{FF2B5EF4-FFF2-40B4-BE49-F238E27FC236}">
                <a16:creationId xmlns:a16="http://schemas.microsoft.com/office/drawing/2014/main" id="{645ED688-8845-4AF6-BAF8-8723DC0EBEE6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852976" y="6304417"/>
            <a:ext cx="3327400" cy="1218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47813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720000" y="491394"/>
            <a:ext cx="10753200" cy="451576"/>
          </a:xfrm>
        </p:spPr>
        <p:txBody>
          <a:bodyPr/>
          <a:lstStyle/>
          <a:p>
            <a:r>
              <a:rPr lang="cs-CZ" dirty="0"/>
              <a:t>Odvození </a:t>
            </a:r>
            <a:r>
              <a:rPr lang="cs-CZ" dirty="0" err="1"/>
              <a:t>hemodynamických</a:t>
            </a:r>
            <a:r>
              <a:rPr lang="cs-CZ" dirty="0"/>
              <a:t> parametrů</a:t>
            </a:r>
          </a:p>
        </p:txBody>
      </p:sp>
      <p:grpSp>
        <p:nvGrpSpPr>
          <p:cNvPr id="104" name="Skupina 103">
            <a:extLst>
              <a:ext uri="{FF2B5EF4-FFF2-40B4-BE49-F238E27FC236}">
                <a16:creationId xmlns:a16="http://schemas.microsoft.com/office/drawing/2014/main" id="{7AB35392-329B-4021-BF6B-165B931F0C3B}"/>
              </a:ext>
            </a:extLst>
          </p:cNvPr>
          <p:cNvGrpSpPr/>
          <p:nvPr/>
        </p:nvGrpSpPr>
        <p:grpSpPr>
          <a:xfrm>
            <a:off x="3446728" y="2314704"/>
            <a:ext cx="4920400" cy="2083778"/>
            <a:chOff x="2751138" y="2450122"/>
            <a:chExt cx="6113462" cy="2125663"/>
          </a:xfrm>
        </p:grpSpPr>
        <p:sp>
          <p:nvSpPr>
            <p:cNvPr id="33" name="Oval 7">
              <a:extLst>
                <a:ext uri="{FF2B5EF4-FFF2-40B4-BE49-F238E27FC236}">
                  <a16:creationId xmlns:a16="http://schemas.microsoft.com/office/drawing/2014/main" id="{D294CD83-C709-4927-A731-4CA7A84E667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51138" y="2759685"/>
              <a:ext cx="6113462" cy="1663700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endParaRPr lang="cs-CZ" altLang="cs-CZ" sz="1800">
                <a:latin typeface="Arial" pitchFamily="34" charset="0"/>
              </a:endParaRPr>
            </a:p>
          </p:txBody>
        </p:sp>
        <p:sp>
          <p:nvSpPr>
            <p:cNvPr id="34" name="Oval 8">
              <a:extLst>
                <a:ext uri="{FF2B5EF4-FFF2-40B4-BE49-F238E27FC236}">
                  <a16:creationId xmlns:a16="http://schemas.microsoft.com/office/drawing/2014/main" id="{C5A9F67D-62D8-46F4-A3B0-093742803BC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67038" y="2940660"/>
              <a:ext cx="5708650" cy="1377950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endParaRPr lang="cs-CZ" altLang="cs-CZ" sz="1800">
                <a:latin typeface="Arial" pitchFamily="34" charset="0"/>
              </a:endParaRPr>
            </a:p>
          </p:txBody>
        </p:sp>
        <p:sp>
          <p:nvSpPr>
            <p:cNvPr id="35" name="Rectangle 9">
              <a:extLst>
                <a:ext uri="{FF2B5EF4-FFF2-40B4-BE49-F238E27FC236}">
                  <a16:creationId xmlns:a16="http://schemas.microsoft.com/office/drawing/2014/main" id="{0E5D544F-0C89-4750-B1B8-5169A8B72F4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70488" y="2612047"/>
              <a:ext cx="1454150" cy="60642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endParaRPr lang="cs-CZ" altLang="cs-CZ" sz="1800">
                <a:latin typeface="Arial" pitchFamily="34" charset="0"/>
              </a:endParaRPr>
            </a:p>
          </p:txBody>
        </p:sp>
        <p:sp>
          <p:nvSpPr>
            <p:cNvPr id="36" name="Rectangle 10">
              <a:extLst>
                <a:ext uri="{FF2B5EF4-FFF2-40B4-BE49-F238E27FC236}">
                  <a16:creationId xmlns:a16="http://schemas.microsoft.com/office/drawing/2014/main" id="{01CE124E-36DD-4397-925D-781490AEDA7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64138" y="4067785"/>
              <a:ext cx="1454150" cy="5080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endParaRPr lang="cs-CZ" altLang="cs-CZ" sz="1800">
                <a:latin typeface="Arial" pitchFamily="34" charset="0"/>
              </a:endParaRPr>
            </a:p>
          </p:txBody>
        </p:sp>
        <p:sp>
          <p:nvSpPr>
            <p:cNvPr id="37" name="Text Box 11">
              <a:extLst>
                <a:ext uri="{FF2B5EF4-FFF2-40B4-BE49-F238E27FC236}">
                  <a16:creationId xmlns:a16="http://schemas.microsoft.com/office/drawing/2014/main" id="{F5253AAE-36FE-4B00-BCD7-88727EFCD1E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675313" y="4158272"/>
              <a:ext cx="682625" cy="369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>
                <a:spcBef>
                  <a:spcPts val="1200"/>
                </a:spcBef>
                <a:spcAft>
                  <a:spcPts val="300"/>
                </a:spcAft>
              </a:pPr>
              <a:r>
                <a:rPr lang="cs-CZ" altLang="cs-CZ" sz="1800" b="1" u="sng">
                  <a:solidFill>
                    <a:srgbClr val="FF0000"/>
                  </a:solidFill>
                  <a:latin typeface="Arial" pitchFamily="34" charset="0"/>
                </a:rPr>
                <a:t>R</a:t>
              </a:r>
              <a:endParaRPr lang="cs-CZ" altLang="cs-CZ" sz="1800">
                <a:solidFill>
                  <a:srgbClr val="FF0000"/>
                </a:solidFill>
                <a:latin typeface="Arial" pitchFamily="34" charset="0"/>
              </a:endParaRPr>
            </a:p>
          </p:txBody>
        </p:sp>
        <p:sp>
          <p:nvSpPr>
            <p:cNvPr id="38" name="Text Box 13">
              <a:extLst>
                <a:ext uri="{FF2B5EF4-FFF2-40B4-BE49-F238E27FC236}">
                  <a16:creationId xmlns:a16="http://schemas.microsoft.com/office/drawing/2014/main" id="{AE03A787-8545-4ED6-9A45-22F2A3B457F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278717" y="3432409"/>
              <a:ext cx="540656" cy="355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r>
                <a:rPr lang="cs-CZ" altLang="cs-CZ" sz="1800" b="1" dirty="0" err="1">
                  <a:latin typeface="Arial" pitchFamily="34" charset="0"/>
                </a:rPr>
                <a:t>P</a:t>
              </a:r>
              <a:r>
                <a:rPr lang="cs-CZ" altLang="cs-CZ" sz="1800" b="1" baseline="-25000" dirty="0" err="1">
                  <a:latin typeface="Arial" pitchFamily="34" charset="0"/>
                </a:rPr>
                <a:t>v</a:t>
              </a:r>
              <a:endParaRPr lang="cs-CZ" altLang="cs-CZ" sz="1800" b="1" dirty="0">
                <a:latin typeface="Arial" pitchFamily="34" charset="0"/>
              </a:endParaRPr>
            </a:p>
          </p:txBody>
        </p:sp>
        <p:sp>
          <p:nvSpPr>
            <p:cNvPr id="39" name="Freeform 14">
              <a:extLst>
                <a:ext uri="{FF2B5EF4-FFF2-40B4-BE49-F238E27FC236}">
                  <a16:creationId xmlns:a16="http://schemas.microsoft.com/office/drawing/2014/main" id="{450BD9E9-1304-4A8F-A461-5BE5F46E359F}"/>
                </a:ext>
              </a:extLst>
            </p:cNvPr>
            <p:cNvSpPr>
              <a:spLocks/>
            </p:cNvSpPr>
            <p:nvPr/>
          </p:nvSpPr>
          <p:spPr bwMode="auto">
            <a:xfrm>
              <a:off x="6407150" y="2864460"/>
              <a:ext cx="912813" cy="114300"/>
            </a:xfrm>
            <a:custGeom>
              <a:avLst/>
              <a:gdLst>
                <a:gd name="T0" fmla="*/ 0 w 1079"/>
                <a:gd name="T1" fmla="*/ 0 h 180"/>
                <a:gd name="T2" fmla="*/ 2147483647 w 1079"/>
                <a:gd name="T3" fmla="*/ 2147483647 h 180"/>
                <a:gd name="T4" fmla="*/ 2147483647 w 1079"/>
                <a:gd name="T5" fmla="*/ 2147483647 h 180"/>
                <a:gd name="T6" fmla="*/ 0 60000 65536"/>
                <a:gd name="T7" fmla="*/ 0 60000 65536"/>
                <a:gd name="T8" fmla="*/ 0 60000 65536"/>
                <a:gd name="T9" fmla="*/ 0 w 1079"/>
                <a:gd name="T10" fmla="*/ 0 h 180"/>
                <a:gd name="T11" fmla="*/ 1079 w 1079"/>
                <a:gd name="T12" fmla="*/ 180 h 18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079" h="180">
                  <a:moveTo>
                    <a:pt x="0" y="0"/>
                  </a:moveTo>
                  <a:cubicBezTo>
                    <a:pt x="90" y="10"/>
                    <a:pt x="362" y="28"/>
                    <a:pt x="542" y="58"/>
                  </a:cubicBezTo>
                  <a:cubicBezTo>
                    <a:pt x="722" y="88"/>
                    <a:pt x="967" y="155"/>
                    <a:pt x="1079" y="180"/>
                  </a:cubicBezTo>
                </a:path>
              </a:pathLst>
            </a:custGeom>
            <a:noFill/>
            <a:ln w="25400" cap="flat">
              <a:solidFill>
                <a:srgbClr val="000000"/>
              </a:solidFill>
              <a:prstDash val="sysDot"/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cs-CZ" sz="1800"/>
            </a:p>
          </p:txBody>
        </p:sp>
        <p:sp>
          <p:nvSpPr>
            <p:cNvPr id="40" name="Freeform 15">
              <a:extLst>
                <a:ext uri="{FF2B5EF4-FFF2-40B4-BE49-F238E27FC236}">
                  <a16:creationId xmlns:a16="http://schemas.microsoft.com/office/drawing/2014/main" id="{782650C6-AB82-448D-8246-774259A9B175}"/>
                </a:ext>
              </a:extLst>
            </p:cNvPr>
            <p:cNvSpPr>
              <a:spLocks/>
            </p:cNvSpPr>
            <p:nvPr/>
          </p:nvSpPr>
          <p:spPr bwMode="auto">
            <a:xfrm>
              <a:off x="6294438" y="4283685"/>
              <a:ext cx="857250" cy="92075"/>
            </a:xfrm>
            <a:custGeom>
              <a:avLst/>
              <a:gdLst>
                <a:gd name="T0" fmla="*/ 2147483647 w 1013"/>
                <a:gd name="T1" fmla="*/ 0 h 143"/>
                <a:gd name="T2" fmla="*/ 2147483647 w 1013"/>
                <a:gd name="T3" fmla="*/ 2147483647 h 143"/>
                <a:gd name="T4" fmla="*/ 0 w 1013"/>
                <a:gd name="T5" fmla="*/ 2147483647 h 143"/>
                <a:gd name="T6" fmla="*/ 0 60000 65536"/>
                <a:gd name="T7" fmla="*/ 0 60000 65536"/>
                <a:gd name="T8" fmla="*/ 0 60000 65536"/>
                <a:gd name="T9" fmla="*/ 0 w 1013"/>
                <a:gd name="T10" fmla="*/ 0 h 143"/>
                <a:gd name="T11" fmla="*/ 1013 w 1013"/>
                <a:gd name="T12" fmla="*/ 143 h 14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013" h="143">
                  <a:moveTo>
                    <a:pt x="1013" y="0"/>
                  </a:moveTo>
                  <a:cubicBezTo>
                    <a:pt x="928" y="15"/>
                    <a:pt x="672" y="69"/>
                    <a:pt x="503" y="90"/>
                  </a:cubicBezTo>
                  <a:cubicBezTo>
                    <a:pt x="265" y="143"/>
                    <a:pt x="105" y="119"/>
                    <a:pt x="0" y="127"/>
                  </a:cubicBezTo>
                </a:path>
              </a:pathLst>
            </a:custGeom>
            <a:noFill/>
            <a:ln w="25400" cap="flat">
              <a:solidFill>
                <a:srgbClr val="000000"/>
              </a:solidFill>
              <a:prstDash val="sysDot"/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cs-CZ" sz="1800"/>
            </a:p>
          </p:txBody>
        </p:sp>
        <p:sp>
          <p:nvSpPr>
            <p:cNvPr id="41" name="Line 18">
              <a:extLst>
                <a:ext uri="{FF2B5EF4-FFF2-40B4-BE49-F238E27FC236}">
                  <a16:creationId xmlns:a16="http://schemas.microsoft.com/office/drawing/2014/main" id="{3571E280-1532-440B-84C8-1C7832A76DA6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8455144" y="3610584"/>
              <a:ext cx="303092" cy="9772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oval" w="sm" len="sm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 sz="1800"/>
            </a:p>
          </p:txBody>
        </p:sp>
        <p:sp>
          <p:nvSpPr>
            <p:cNvPr id="42" name="Line 19">
              <a:extLst>
                <a:ext uri="{FF2B5EF4-FFF2-40B4-BE49-F238E27FC236}">
                  <a16:creationId xmlns:a16="http://schemas.microsoft.com/office/drawing/2014/main" id="{D5D19BBC-0D41-46CC-8C26-98A8D87D24E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836863" y="3593121"/>
              <a:ext cx="388519" cy="1708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oval" w="sm" len="sm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 sz="1800"/>
            </a:p>
          </p:txBody>
        </p:sp>
        <p:sp>
          <p:nvSpPr>
            <p:cNvPr id="43" name="Line 20">
              <a:extLst>
                <a:ext uri="{FF2B5EF4-FFF2-40B4-BE49-F238E27FC236}">
                  <a16:creationId xmlns:a16="http://schemas.microsoft.com/office/drawing/2014/main" id="{4BAD2495-9142-450B-B339-B0289992A60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862763" y="2718410"/>
              <a:ext cx="193675" cy="17462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 sz="1800"/>
            </a:p>
          </p:txBody>
        </p:sp>
        <p:sp>
          <p:nvSpPr>
            <p:cNvPr id="45" name="Text Box 28">
              <a:extLst>
                <a:ext uri="{FF2B5EF4-FFF2-40B4-BE49-F238E27FC236}">
                  <a16:creationId xmlns:a16="http://schemas.microsoft.com/office/drawing/2014/main" id="{16A8AC15-D226-437C-9F1A-B371CBC8910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145088" y="2607285"/>
              <a:ext cx="1471612" cy="6826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/>
              <a:r>
                <a:rPr lang="cs-CZ" altLang="cs-CZ" sz="1200" b="1" dirty="0">
                  <a:latin typeface="Arial" pitchFamily="34" charset="0"/>
                </a:rPr>
                <a:t>SRDCE</a:t>
              </a:r>
            </a:p>
            <a:p>
              <a:pPr algn="ctr"/>
              <a:r>
                <a:rPr lang="cs-CZ" altLang="cs-CZ" sz="1800" b="1" u="sng" dirty="0">
                  <a:solidFill>
                    <a:srgbClr val="FF0000"/>
                  </a:solidFill>
                  <a:latin typeface="Arial" pitchFamily="34" charset="0"/>
                </a:rPr>
                <a:t>SV</a:t>
              </a:r>
              <a:r>
                <a:rPr lang="cs-CZ" altLang="cs-CZ" sz="1800" b="1" dirty="0">
                  <a:latin typeface="Arial" pitchFamily="34" charset="0"/>
                </a:rPr>
                <a:t>, </a:t>
              </a:r>
              <a:r>
                <a:rPr lang="cs-CZ" altLang="cs-CZ" sz="1800" b="1" u="sng" dirty="0">
                  <a:solidFill>
                    <a:srgbClr val="FF0000"/>
                  </a:solidFill>
                  <a:latin typeface="Arial" pitchFamily="34" charset="0"/>
                </a:rPr>
                <a:t>HR</a:t>
              </a:r>
              <a:endParaRPr lang="cs-CZ" altLang="cs-CZ" sz="1800" dirty="0">
                <a:solidFill>
                  <a:srgbClr val="FF0000"/>
                </a:solidFill>
                <a:latin typeface="Arial" pitchFamily="34" charset="0"/>
              </a:endParaRPr>
            </a:p>
          </p:txBody>
        </p:sp>
        <p:sp>
          <p:nvSpPr>
            <p:cNvPr id="46" name="Text Box 13">
              <a:extLst>
                <a:ext uri="{FF2B5EF4-FFF2-40B4-BE49-F238E27FC236}">
                  <a16:creationId xmlns:a16="http://schemas.microsoft.com/office/drawing/2014/main" id="{F1A83F80-35F2-45F0-90DB-0F6C4225F59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625656" y="3514073"/>
              <a:ext cx="979286" cy="4727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r>
                <a:rPr lang="cs-CZ" altLang="cs-CZ" sz="1800" b="1" dirty="0">
                  <a:latin typeface="Arial" pitchFamily="34" charset="0"/>
                </a:rPr>
                <a:t>MAP</a:t>
              </a:r>
            </a:p>
          </p:txBody>
        </p:sp>
        <p:sp>
          <p:nvSpPr>
            <p:cNvPr id="47" name="Text Box 13">
              <a:extLst>
                <a:ext uri="{FF2B5EF4-FFF2-40B4-BE49-F238E27FC236}">
                  <a16:creationId xmlns:a16="http://schemas.microsoft.com/office/drawing/2014/main" id="{3A6A2B80-8B5E-4DEE-A248-A5A04A2D706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267700" y="2640622"/>
              <a:ext cx="477838" cy="355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r>
                <a:rPr lang="cs-CZ" altLang="cs-CZ" sz="1800" b="1">
                  <a:latin typeface="Arial" pitchFamily="34" charset="0"/>
                </a:rPr>
                <a:t>V</a:t>
              </a:r>
              <a:r>
                <a:rPr lang="cs-CZ" altLang="cs-CZ" sz="1800" b="1" baseline="-25000">
                  <a:latin typeface="Arial" pitchFamily="34" charset="0"/>
                </a:rPr>
                <a:t>a</a:t>
              </a:r>
              <a:endParaRPr lang="cs-CZ" altLang="cs-CZ" sz="1800" b="1">
                <a:latin typeface="Arial" pitchFamily="34" charset="0"/>
              </a:endParaRPr>
            </a:p>
          </p:txBody>
        </p:sp>
        <p:sp>
          <p:nvSpPr>
            <p:cNvPr id="48" name="Line 54">
              <a:extLst>
                <a:ext uri="{FF2B5EF4-FFF2-40B4-BE49-F238E27FC236}">
                  <a16:creationId xmlns:a16="http://schemas.microsoft.com/office/drawing/2014/main" id="{5F48EFA0-C2C1-4C45-A705-48EF4A5DFAB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8115300" y="2907322"/>
              <a:ext cx="203200" cy="2032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 sz="1800"/>
            </a:p>
          </p:txBody>
        </p:sp>
        <p:grpSp>
          <p:nvGrpSpPr>
            <p:cNvPr id="49" name="Group 62">
              <a:extLst>
                <a:ext uri="{FF2B5EF4-FFF2-40B4-BE49-F238E27FC236}">
                  <a16:creationId xmlns:a16="http://schemas.microsoft.com/office/drawing/2014/main" id="{435E952C-56E1-45CC-975A-AA86F69CA02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475538" y="3047022"/>
              <a:ext cx="546100" cy="461963"/>
              <a:chOff x="6565" y="2200"/>
              <a:chExt cx="344" cy="291"/>
            </a:xfrm>
          </p:grpSpPr>
          <p:sp>
            <p:nvSpPr>
              <p:cNvPr id="50" name="Text Box 23">
                <a:extLst>
                  <a:ext uri="{FF2B5EF4-FFF2-40B4-BE49-F238E27FC236}">
                    <a16:creationId xmlns:a16="http://schemas.microsoft.com/office/drawing/2014/main" id="{F518CC27-6D2F-4AFB-B115-9D051C20DEF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565" y="2200"/>
                <a:ext cx="344" cy="29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r>
                  <a:rPr lang="cs-CZ" altLang="cs-CZ" sz="1800" b="1" u="sng" dirty="0">
                    <a:solidFill>
                      <a:srgbClr val="FF0000"/>
                    </a:solidFill>
                    <a:latin typeface="Arial" pitchFamily="34" charset="0"/>
                  </a:rPr>
                  <a:t>C</a:t>
                </a:r>
                <a:endParaRPr lang="cs-CZ" altLang="cs-CZ" sz="1800" b="1" u="sng" dirty="0">
                  <a:latin typeface="Arial" pitchFamily="34" charset="0"/>
                </a:endParaRPr>
              </a:p>
            </p:txBody>
          </p:sp>
          <p:sp>
            <p:nvSpPr>
              <p:cNvPr id="51" name="Line 55">
                <a:extLst>
                  <a:ext uri="{FF2B5EF4-FFF2-40B4-BE49-F238E27FC236}">
                    <a16:creationId xmlns:a16="http://schemas.microsoft.com/office/drawing/2014/main" id="{07F91F2A-C824-455D-9B1C-27DBCF63E74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600" y="2424"/>
                <a:ext cx="192" cy="0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 sz="1800"/>
              </a:p>
            </p:txBody>
          </p:sp>
        </p:grpSp>
        <p:sp>
          <p:nvSpPr>
            <p:cNvPr id="52" name="Text Box 13">
              <a:extLst>
                <a:ext uri="{FF2B5EF4-FFF2-40B4-BE49-F238E27FC236}">
                  <a16:creationId xmlns:a16="http://schemas.microsoft.com/office/drawing/2014/main" id="{D9E1CEF8-6A5B-429D-9E0D-E37F0E551D7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972297" y="2450122"/>
              <a:ext cx="722892" cy="355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r>
                <a:rPr lang="cs-CZ" altLang="cs-CZ" sz="1800" b="1" dirty="0">
                  <a:latin typeface="Arial" pitchFamily="34" charset="0"/>
                </a:rPr>
                <a:t>CO</a:t>
              </a: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ovéPole 55">
                <a:extLst>
                  <a:ext uri="{FF2B5EF4-FFF2-40B4-BE49-F238E27FC236}">
                    <a16:creationId xmlns:a16="http://schemas.microsoft.com/office/drawing/2014/main" id="{6114E498-1C89-47D3-A9F6-4B57CCE8F127}"/>
                  </a:ext>
                </a:extLst>
              </p:cNvPr>
              <p:cNvSpPr txBox="1"/>
              <p:nvPr/>
            </p:nvSpPr>
            <p:spPr>
              <a:xfrm>
                <a:off x="333124" y="1524124"/>
                <a:ext cx="2974725" cy="69147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𝐶𝑂</m:t>
                      </m:r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∆</m:t>
                          </m:r>
                          <m:r>
                            <a:rPr lang="cs-CZ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𝑃</m:t>
                          </m:r>
                        </m:num>
                        <m:den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</m:den>
                      </m:f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𝑀𝐴𝑃</m:t>
                          </m:r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cs-CZ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b="0" i="1" smtClean="0">
                                  <a:latin typeface="Cambria Math" panose="02040503050406030204" pitchFamily="18" charset="0"/>
                                </a:rPr>
                                <m:t>𝑃</m:t>
                              </m:r>
                            </m:e>
                            <m:sub>
                              <m:r>
                                <a:rPr lang="cs-CZ" b="0" i="1" smtClean="0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sub>
                          </m:sSub>
                        </m:num>
                        <m:den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</m:den>
                      </m:f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56" name="TextovéPole 55">
                <a:extLst>
                  <a:ext uri="{FF2B5EF4-FFF2-40B4-BE49-F238E27FC236}">
                    <a16:creationId xmlns:a16="http://schemas.microsoft.com/office/drawing/2014/main" id="{6114E498-1C89-47D3-A9F6-4B57CCE8F12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3124" y="1524124"/>
                <a:ext cx="2974725" cy="691471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ovéPole 56">
                <a:extLst>
                  <a:ext uri="{FF2B5EF4-FFF2-40B4-BE49-F238E27FC236}">
                    <a16:creationId xmlns:a16="http://schemas.microsoft.com/office/drawing/2014/main" id="{4BF09D1F-7FF9-472D-8EA4-104A5E5FA2D5}"/>
                  </a:ext>
                </a:extLst>
              </p:cNvPr>
              <p:cNvSpPr txBox="1"/>
              <p:nvPr/>
            </p:nvSpPr>
            <p:spPr>
              <a:xfrm>
                <a:off x="280414" y="2698844"/>
                <a:ext cx="2709716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𝑀𝐴𝑃</m:t>
                      </m:r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cs-CZ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cs-CZ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𝑣</m:t>
                          </m:r>
                        </m:sub>
                      </m:sSub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𝐶𝑂</m:t>
                      </m:r>
                      <m:r>
                        <a:rPr lang="cs-CZ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cs-CZ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𝑅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57" name="TextovéPole 56">
                <a:extLst>
                  <a:ext uri="{FF2B5EF4-FFF2-40B4-BE49-F238E27FC236}">
                    <a16:creationId xmlns:a16="http://schemas.microsoft.com/office/drawing/2014/main" id="{4BF09D1F-7FF9-472D-8EA4-104A5E5FA2D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0414" y="2698844"/>
                <a:ext cx="2709716" cy="369332"/>
              </a:xfrm>
              <a:prstGeom prst="rect">
                <a:avLst/>
              </a:prstGeom>
              <a:blipFill>
                <a:blip r:embed="rId3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2" name="TextovéPole 81">
                <a:extLst>
                  <a:ext uri="{FF2B5EF4-FFF2-40B4-BE49-F238E27FC236}">
                    <a16:creationId xmlns:a16="http://schemas.microsoft.com/office/drawing/2014/main" id="{0031B971-F868-4D23-8FD1-08440CAB7C17}"/>
                  </a:ext>
                </a:extLst>
              </p:cNvPr>
              <p:cNvSpPr txBox="1"/>
              <p:nvPr/>
            </p:nvSpPr>
            <p:spPr>
              <a:xfrm>
                <a:off x="244021" y="3525164"/>
                <a:ext cx="970907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cs-CZ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𝑣</m:t>
                          </m:r>
                        </m:sub>
                      </m:sSub>
                      <m:r>
                        <a:rPr lang="cs-CZ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→</m:t>
                      </m:r>
                      <m:r>
                        <a:rPr lang="cs-CZ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cs-CZ" dirty="0">
                  <a:solidFill>
                    <a:schemeClr val="tx2"/>
                  </a:solidFill>
                </a:endParaRPr>
              </a:p>
            </p:txBody>
          </p:sp>
        </mc:Choice>
        <mc:Fallback xmlns="">
          <p:sp>
            <p:nvSpPr>
              <p:cNvPr id="82" name="TextovéPole 81">
                <a:extLst>
                  <a:ext uri="{FF2B5EF4-FFF2-40B4-BE49-F238E27FC236}">
                    <a16:creationId xmlns:a16="http://schemas.microsoft.com/office/drawing/2014/main" id="{0031B971-F868-4D23-8FD1-08440CAB7C1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4021" y="3525164"/>
                <a:ext cx="970907" cy="369332"/>
              </a:xfrm>
              <a:prstGeom prst="rect">
                <a:avLst/>
              </a:prstGeom>
              <a:blipFill>
                <a:blip r:embed="rId4"/>
                <a:stretch>
                  <a:fillRect l="-5031" r="-6289" b="-13115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3" name="TextovéPole 82">
            <a:extLst>
              <a:ext uri="{FF2B5EF4-FFF2-40B4-BE49-F238E27FC236}">
                <a16:creationId xmlns:a16="http://schemas.microsoft.com/office/drawing/2014/main" id="{02ABE9FE-E3E4-4BB9-A40A-C332661021F1}"/>
              </a:ext>
            </a:extLst>
          </p:cNvPr>
          <p:cNvSpPr txBox="1"/>
          <p:nvPr/>
        </p:nvSpPr>
        <p:spPr>
          <a:xfrm>
            <a:off x="97631" y="3861860"/>
            <a:ext cx="1649413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800" dirty="0">
                <a:solidFill>
                  <a:schemeClr val="tx2"/>
                </a:solidFill>
              </a:rPr>
              <a:t>Tlak v dutých žilách při vstupu do pravého srdce se blíží nule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4" name="TextovéPole 83">
                <a:extLst>
                  <a:ext uri="{FF2B5EF4-FFF2-40B4-BE49-F238E27FC236}">
                    <a16:creationId xmlns:a16="http://schemas.microsoft.com/office/drawing/2014/main" id="{BEC81078-4F8C-45C4-8940-42109407F49A}"/>
                  </a:ext>
                </a:extLst>
              </p:cNvPr>
              <p:cNvSpPr txBox="1"/>
              <p:nvPr/>
            </p:nvSpPr>
            <p:spPr>
              <a:xfrm>
                <a:off x="1935010" y="4332991"/>
                <a:ext cx="1914627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𝐶</m:t>
                      </m:r>
                      <m:r>
                        <a:rPr lang="cs-CZ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𝑂</m:t>
                      </m:r>
                      <m:r>
                        <a:rPr lang="cs-CZ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cs-CZ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𝐻𝑅</m:t>
                      </m:r>
                      <m:r>
                        <a:rPr lang="cs-CZ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cs-CZ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𝑆𝑉</m:t>
                      </m:r>
                    </m:oMath>
                  </m:oMathPara>
                </a14:m>
                <a:endParaRPr lang="cs-CZ" dirty="0">
                  <a:solidFill>
                    <a:schemeClr val="tx2"/>
                  </a:solidFill>
                </a:endParaRPr>
              </a:p>
            </p:txBody>
          </p:sp>
        </mc:Choice>
        <mc:Fallback xmlns="">
          <p:sp>
            <p:nvSpPr>
              <p:cNvPr id="84" name="TextovéPole 83">
                <a:extLst>
                  <a:ext uri="{FF2B5EF4-FFF2-40B4-BE49-F238E27FC236}">
                    <a16:creationId xmlns:a16="http://schemas.microsoft.com/office/drawing/2014/main" id="{BEC81078-4F8C-45C4-8940-42109407F49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35010" y="4332991"/>
                <a:ext cx="1914627" cy="369332"/>
              </a:xfrm>
              <a:prstGeom prst="rect">
                <a:avLst/>
              </a:prstGeom>
              <a:blipFill>
                <a:blip r:embed="rId5"/>
                <a:stretch>
                  <a:fillRect l="-2540" r="-1587" b="-1000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6" name="TextovéPole 85">
                <a:extLst>
                  <a:ext uri="{FF2B5EF4-FFF2-40B4-BE49-F238E27FC236}">
                    <a16:creationId xmlns:a16="http://schemas.microsoft.com/office/drawing/2014/main" id="{1F00560B-FBF6-4AA0-838C-8361F09A8937}"/>
                  </a:ext>
                </a:extLst>
              </p:cNvPr>
              <p:cNvSpPr txBox="1"/>
              <p:nvPr/>
            </p:nvSpPr>
            <p:spPr>
              <a:xfrm>
                <a:off x="136524" y="5554396"/>
                <a:ext cx="3935949" cy="369332"/>
              </a:xfrm>
              <a:prstGeom prst="rect">
                <a:avLst/>
              </a:prstGeom>
              <a:solidFill>
                <a:srgbClr val="FFFF00"/>
              </a:solidFill>
              <a:ln>
                <a:solidFill>
                  <a:schemeClr val="tx2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1" i="1" smtClean="0">
                          <a:latin typeface="Cambria Math" panose="02040503050406030204" pitchFamily="18" charset="0"/>
                        </a:rPr>
                        <m:t>𝑴𝑨𝑷</m:t>
                      </m:r>
                      <m:r>
                        <a:rPr lang="cs-CZ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≅</m:t>
                      </m:r>
                      <m:r>
                        <a:rPr lang="cs-CZ" b="1" i="1" smtClean="0">
                          <a:latin typeface="Cambria Math" panose="02040503050406030204" pitchFamily="18" charset="0"/>
                        </a:rPr>
                        <m:t>𝑪𝑶</m:t>
                      </m:r>
                      <m:r>
                        <a:rPr lang="cs-CZ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cs-CZ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𝑹</m:t>
                      </m:r>
                      <m:r>
                        <a:rPr lang="cs-CZ" b="1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cs-CZ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𝑯𝑹</m:t>
                      </m:r>
                      <m:r>
                        <a:rPr lang="cs-CZ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cs-CZ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𝑺𝑽</m:t>
                      </m:r>
                      <m:r>
                        <a:rPr lang="cs-CZ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cs-CZ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𝑹</m:t>
                      </m:r>
                    </m:oMath>
                  </m:oMathPara>
                </a14:m>
                <a:endParaRPr lang="cs-CZ" b="1" dirty="0"/>
              </a:p>
            </p:txBody>
          </p:sp>
        </mc:Choice>
        <mc:Fallback xmlns="">
          <p:sp>
            <p:nvSpPr>
              <p:cNvPr id="86" name="TextovéPole 85">
                <a:extLst>
                  <a:ext uri="{FF2B5EF4-FFF2-40B4-BE49-F238E27FC236}">
                    <a16:creationId xmlns:a16="http://schemas.microsoft.com/office/drawing/2014/main" id="{1F00560B-FBF6-4AA0-838C-8361F09A893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6524" y="5554396"/>
                <a:ext cx="3935949" cy="369332"/>
              </a:xfrm>
              <a:prstGeom prst="rect">
                <a:avLst/>
              </a:prstGeom>
              <a:blipFill>
                <a:blip r:embed="rId6"/>
                <a:stretch>
                  <a:fillRect l="-926" r="-926" b="-7937"/>
                </a:stretch>
              </a:blipFill>
              <a:ln>
                <a:solidFill>
                  <a:schemeClr val="tx2"/>
                </a:solidFill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7" name="TextovéPole 86">
            <a:extLst>
              <a:ext uri="{FF2B5EF4-FFF2-40B4-BE49-F238E27FC236}">
                <a16:creationId xmlns:a16="http://schemas.microsoft.com/office/drawing/2014/main" id="{21F7C248-8EBE-4A27-8850-565912813004}"/>
              </a:ext>
            </a:extLst>
          </p:cNvPr>
          <p:cNvSpPr txBox="1"/>
          <p:nvPr/>
        </p:nvSpPr>
        <p:spPr>
          <a:xfrm>
            <a:off x="136524" y="1107167"/>
            <a:ext cx="33496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800" dirty="0"/>
              <a:t>Vycházíme z rovnice pro průtok</a:t>
            </a:r>
          </a:p>
        </p:txBody>
      </p:sp>
      <p:sp>
        <p:nvSpPr>
          <p:cNvPr id="88" name="TextovéPole 87">
            <a:extLst>
              <a:ext uri="{FF2B5EF4-FFF2-40B4-BE49-F238E27FC236}">
                <a16:creationId xmlns:a16="http://schemas.microsoft.com/office/drawing/2014/main" id="{EF0C59B8-A210-4E83-A098-680FB129F9D0}"/>
              </a:ext>
            </a:extLst>
          </p:cNvPr>
          <p:cNvSpPr txBox="1"/>
          <p:nvPr/>
        </p:nvSpPr>
        <p:spPr>
          <a:xfrm>
            <a:off x="1912785" y="4039296"/>
            <a:ext cx="12716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800" dirty="0">
                <a:solidFill>
                  <a:schemeClr val="tx2"/>
                </a:solidFill>
              </a:rPr>
              <a:t>a zároveň</a:t>
            </a:r>
          </a:p>
        </p:txBody>
      </p:sp>
      <p:sp>
        <p:nvSpPr>
          <p:cNvPr id="89" name="Šipka: dolů 88">
            <a:extLst>
              <a:ext uri="{FF2B5EF4-FFF2-40B4-BE49-F238E27FC236}">
                <a16:creationId xmlns:a16="http://schemas.microsoft.com/office/drawing/2014/main" id="{1FE3A2C5-CD58-4DF3-836F-389097483261}"/>
              </a:ext>
            </a:extLst>
          </p:cNvPr>
          <p:cNvSpPr/>
          <p:nvPr/>
        </p:nvSpPr>
        <p:spPr bwMode="auto">
          <a:xfrm>
            <a:off x="1649412" y="2202426"/>
            <a:ext cx="323850" cy="464160"/>
          </a:xfrm>
          <a:prstGeom prst="downArrow">
            <a:avLst>
              <a:gd name="adj1" fmla="val 24715"/>
              <a:gd name="adj2" fmla="val 50000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90" name="Šipka: dolů 89">
            <a:extLst>
              <a:ext uri="{FF2B5EF4-FFF2-40B4-BE49-F238E27FC236}">
                <a16:creationId xmlns:a16="http://schemas.microsoft.com/office/drawing/2014/main" id="{8F8DB824-E802-48D3-8C3F-15C894A97472}"/>
              </a:ext>
            </a:extLst>
          </p:cNvPr>
          <p:cNvSpPr/>
          <p:nvPr/>
        </p:nvSpPr>
        <p:spPr bwMode="auto">
          <a:xfrm>
            <a:off x="1671526" y="3196752"/>
            <a:ext cx="323850" cy="2154444"/>
          </a:xfrm>
          <a:prstGeom prst="downArrow">
            <a:avLst>
              <a:gd name="adj1" fmla="val 33143"/>
              <a:gd name="adj2" fmla="val 50000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1" name="TextovéPole 90">
                <a:extLst>
                  <a:ext uri="{FF2B5EF4-FFF2-40B4-BE49-F238E27FC236}">
                    <a16:creationId xmlns:a16="http://schemas.microsoft.com/office/drawing/2014/main" id="{343067FA-DA70-4747-AA6E-819607403C35}"/>
                  </a:ext>
                </a:extLst>
              </p:cNvPr>
              <p:cNvSpPr txBox="1"/>
              <p:nvPr/>
            </p:nvSpPr>
            <p:spPr>
              <a:xfrm>
                <a:off x="8910361" y="4398482"/>
                <a:ext cx="3209789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∆</m:t>
                      </m:r>
                      <m:r>
                        <a:rPr lang="cs-CZ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𝑃</m:t>
                      </m:r>
                      <m:r>
                        <a:rPr lang="cs-CZ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cs-CZ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𝑃𝑃</m:t>
                      </m:r>
                      <m:r>
                        <a:rPr lang="cs-CZ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cs-CZ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𝑆𝐵𝑃</m:t>
                      </m:r>
                      <m:r>
                        <a:rPr lang="cs-CZ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cs-CZ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𝐷𝐵𝑃</m:t>
                      </m:r>
                    </m:oMath>
                  </m:oMathPara>
                </a14:m>
                <a:endParaRPr lang="cs-CZ" dirty="0">
                  <a:solidFill>
                    <a:schemeClr val="tx2"/>
                  </a:solidFill>
                </a:endParaRPr>
              </a:p>
            </p:txBody>
          </p:sp>
        </mc:Choice>
        <mc:Fallback xmlns="">
          <p:sp>
            <p:nvSpPr>
              <p:cNvPr id="91" name="TextovéPole 90">
                <a:extLst>
                  <a:ext uri="{FF2B5EF4-FFF2-40B4-BE49-F238E27FC236}">
                    <a16:creationId xmlns:a16="http://schemas.microsoft.com/office/drawing/2014/main" id="{343067FA-DA70-4747-AA6E-819607403C3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10361" y="4398482"/>
                <a:ext cx="3209789" cy="369332"/>
              </a:xfrm>
              <a:prstGeom prst="rect">
                <a:avLst/>
              </a:prstGeom>
              <a:blipFill>
                <a:blip r:embed="rId7"/>
                <a:stretch>
                  <a:fillRect l="-1521" r="-1141" b="-1000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2" name="TextovéPole 91">
                <a:extLst>
                  <a:ext uri="{FF2B5EF4-FFF2-40B4-BE49-F238E27FC236}">
                    <a16:creationId xmlns:a16="http://schemas.microsoft.com/office/drawing/2014/main" id="{72F1222F-6CAD-4BED-958B-62DD4B7B5675}"/>
                  </a:ext>
                </a:extLst>
              </p:cNvPr>
              <p:cNvSpPr txBox="1"/>
              <p:nvPr/>
            </p:nvSpPr>
            <p:spPr>
              <a:xfrm>
                <a:off x="8344614" y="1542598"/>
                <a:ext cx="1079078" cy="69147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𝐶</m:t>
                      </m:r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∆</m:t>
                          </m:r>
                          <m:r>
                            <a:rPr lang="cs-CZ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𝑉</m:t>
                          </m:r>
                        </m:num>
                        <m:den>
                          <m:r>
                            <a:rPr lang="cs-CZ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∆</m:t>
                          </m:r>
                          <m:r>
                            <a:rPr lang="cs-CZ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𝑃</m:t>
                          </m:r>
                        </m:den>
                      </m:f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92" name="TextovéPole 91">
                <a:extLst>
                  <a:ext uri="{FF2B5EF4-FFF2-40B4-BE49-F238E27FC236}">
                    <a16:creationId xmlns:a16="http://schemas.microsoft.com/office/drawing/2014/main" id="{72F1222F-6CAD-4BED-958B-62DD4B7B567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44614" y="1542598"/>
                <a:ext cx="1079078" cy="691471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8" name="TextovéPole 97">
            <a:extLst>
              <a:ext uri="{FF2B5EF4-FFF2-40B4-BE49-F238E27FC236}">
                <a16:creationId xmlns:a16="http://schemas.microsoft.com/office/drawing/2014/main" id="{AF2B3007-90AB-4AEC-AB5D-D5A2AC30FA2B}"/>
              </a:ext>
            </a:extLst>
          </p:cNvPr>
          <p:cNvSpPr txBox="1"/>
          <p:nvPr/>
        </p:nvSpPr>
        <p:spPr>
          <a:xfrm>
            <a:off x="6723063" y="1085428"/>
            <a:ext cx="43929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800" dirty="0"/>
              <a:t>Vycházíme z rovnice pro compliance</a:t>
            </a:r>
          </a:p>
        </p:txBody>
      </p:sp>
      <p:sp>
        <p:nvSpPr>
          <p:cNvPr id="99" name="TextovéPole 98">
            <a:extLst>
              <a:ext uri="{FF2B5EF4-FFF2-40B4-BE49-F238E27FC236}">
                <a16:creationId xmlns:a16="http://schemas.microsoft.com/office/drawing/2014/main" id="{23AA85D1-8771-4F19-83CC-7DCE10EB2893}"/>
              </a:ext>
            </a:extLst>
          </p:cNvPr>
          <p:cNvSpPr txBox="1"/>
          <p:nvPr/>
        </p:nvSpPr>
        <p:spPr>
          <a:xfrm>
            <a:off x="8919559" y="2480191"/>
            <a:ext cx="26653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800" dirty="0">
                <a:solidFill>
                  <a:schemeClr val="tx2"/>
                </a:solidFill>
              </a:rPr>
              <a:t>Změna objemu v aortě je systolický objem</a:t>
            </a:r>
          </a:p>
        </p:txBody>
      </p:sp>
      <p:sp>
        <p:nvSpPr>
          <p:cNvPr id="100" name="TextovéPole 99">
            <a:extLst>
              <a:ext uri="{FF2B5EF4-FFF2-40B4-BE49-F238E27FC236}">
                <a16:creationId xmlns:a16="http://schemas.microsoft.com/office/drawing/2014/main" id="{11794F30-6E7D-47DD-85B8-78D7AB8ADCF3}"/>
              </a:ext>
            </a:extLst>
          </p:cNvPr>
          <p:cNvSpPr txBox="1"/>
          <p:nvPr/>
        </p:nvSpPr>
        <p:spPr>
          <a:xfrm>
            <a:off x="8930731" y="3782278"/>
            <a:ext cx="27177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800" dirty="0">
                <a:solidFill>
                  <a:schemeClr val="tx2"/>
                </a:solidFill>
              </a:rPr>
              <a:t>Změna tlaku (amplituda) v aortě je pulzový tlak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1" name="TextovéPole 100">
                <a:extLst>
                  <a:ext uri="{FF2B5EF4-FFF2-40B4-BE49-F238E27FC236}">
                    <a16:creationId xmlns:a16="http://schemas.microsoft.com/office/drawing/2014/main" id="{988D790A-5F0C-4CB7-9C97-67060C482033}"/>
                  </a:ext>
                </a:extLst>
              </p:cNvPr>
              <p:cNvSpPr txBox="1"/>
              <p:nvPr/>
            </p:nvSpPr>
            <p:spPr>
              <a:xfrm>
                <a:off x="8910361" y="3077388"/>
                <a:ext cx="1246816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∆</m:t>
                      </m:r>
                      <m:r>
                        <a:rPr lang="cs-CZ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𝑉</m:t>
                      </m:r>
                      <m:r>
                        <a:rPr lang="cs-CZ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cs-CZ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𝑆𝑉</m:t>
                      </m:r>
                    </m:oMath>
                  </m:oMathPara>
                </a14:m>
                <a:endParaRPr lang="cs-CZ" dirty="0">
                  <a:solidFill>
                    <a:schemeClr val="tx2"/>
                  </a:solidFill>
                </a:endParaRPr>
              </a:p>
            </p:txBody>
          </p:sp>
        </mc:Choice>
        <mc:Fallback xmlns="">
          <p:sp>
            <p:nvSpPr>
              <p:cNvPr id="101" name="TextovéPole 100">
                <a:extLst>
                  <a:ext uri="{FF2B5EF4-FFF2-40B4-BE49-F238E27FC236}">
                    <a16:creationId xmlns:a16="http://schemas.microsoft.com/office/drawing/2014/main" id="{988D790A-5F0C-4CB7-9C97-67060C48203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10361" y="3077388"/>
                <a:ext cx="1246816" cy="369332"/>
              </a:xfrm>
              <a:prstGeom prst="rect">
                <a:avLst/>
              </a:prstGeom>
              <a:blipFill>
                <a:blip r:embed="rId9"/>
                <a:stretch>
                  <a:fillRect l="-4412" r="-2941" b="-1000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2" name="TextovéPole 101">
                <a:extLst>
                  <a:ext uri="{FF2B5EF4-FFF2-40B4-BE49-F238E27FC236}">
                    <a16:creationId xmlns:a16="http://schemas.microsoft.com/office/drawing/2014/main" id="{8D6FCB9E-7284-4B14-9715-BCFE10E54934}"/>
                  </a:ext>
                </a:extLst>
              </p:cNvPr>
              <p:cNvSpPr txBox="1"/>
              <p:nvPr/>
            </p:nvSpPr>
            <p:spPr>
              <a:xfrm>
                <a:off x="8322830" y="5232257"/>
                <a:ext cx="1868268" cy="69147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𝐶</m:t>
                      </m:r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∆</m:t>
                          </m:r>
                          <m:r>
                            <a:rPr lang="cs-CZ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𝑉</m:t>
                          </m:r>
                        </m:num>
                        <m:den>
                          <m:r>
                            <a:rPr lang="cs-CZ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∆</m:t>
                          </m:r>
                          <m:r>
                            <a:rPr lang="cs-CZ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𝑃</m:t>
                          </m:r>
                        </m:den>
                      </m:f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𝑆𝑉</m:t>
                          </m:r>
                        </m:num>
                        <m:den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𝑃𝑃</m:t>
                          </m:r>
                        </m:den>
                      </m:f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102" name="TextovéPole 101">
                <a:extLst>
                  <a:ext uri="{FF2B5EF4-FFF2-40B4-BE49-F238E27FC236}">
                    <a16:creationId xmlns:a16="http://schemas.microsoft.com/office/drawing/2014/main" id="{8D6FCB9E-7284-4B14-9715-BCFE10E5493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22830" y="5232257"/>
                <a:ext cx="1868268" cy="691471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3" name="TextovéPole 102">
                <a:extLst>
                  <a:ext uri="{FF2B5EF4-FFF2-40B4-BE49-F238E27FC236}">
                    <a16:creationId xmlns:a16="http://schemas.microsoft.com/office/drawing/2014/main" id="{A15B0A4A-F1EE-4EBC-A6B2-9BD8DFAC31F6}"/>
                  </a:ext>
                </a:extLst>
              </p:cNvPr>
              <p:cNvSpPr txBox="1"/>
              <p:nvPr/>
            </p:nvSpPr>
            <p:spPr>
              <a:xfrm>
                <a:off x="5974007" y="5246623"/>
                <a:ext cx="1288237" cy="693844"/>
              </a:xfrm>
              <a:prstGeom prst="rect">
                <a:avLst/>
              </a:prstGeom>
              <a:solidFill>
                <a:srgbClr val="FFFF00"/>
              </a:solidFill>
              <a:ln>
                <a:solidFill>
                  <a:schemeClr val="accent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1" i="1" smtClean="0">
                          <a:latin typeface="Cambria Math" panose="02040503050406030204" pitchFamily="18" charset="0"/>
                        </a:rPr>
                        <m:t>𝑷𝑷</m:t>
                      </m:r>
                      <m:r>
                        <a:rPr lang="cs-CZ" b="1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b="1" i="1" smtClean="0">
                              <a:latin typeface="Cambria Math" panose="02040503050406030204" pitchFamily="18" charset="0"/>
                            </a:rPr>
                            <m:t>𝑺𝑽</m:t>
                          </m:r>
                        </m:num>
                        <m:den>
                          <m:r>
                            <a:rPr lang="cs-CZ" b="1" i="1" smtClean="0">
                              <a:latin typeface="Cambria Math" panose="02040503050406030204" pitchFamily="18" charset="0"/>
                            </a:rPr>
                            <m:t>𝑪</m:t>
                          </m:r>
                        </m:den>
                      </m:f>
                    </m:oMath>
                  </m:oMathPara>
                </a14:m>
                <a:endParaRPr lang="cs-CZ" b="1" dirty="0"/>
              </a:p>
            </p:txBody>
          </p:sp>
        </mc:Choice>
        <mc:Fallback xmlns="">
          <p:sp>
            <p:nvSpPr>
              <p:cNvPr id="103" name="TextovéPole 102">
                <a:extLst>
                  <a:ext uri="{FF2B5EF4-FFF2-40B4-BE49-F238E27FC236}">
                    <a16:creationId xmlns:a16="http://schemas.microsoft.com/office/drawing/2014/main" id="{A15B0A4A-F1EE-4EBC-A6B2-9BD8DFAC31F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74007" y="5246623"/>
                <a:ext cx="1288237" cy="693844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  <a:ln>
                <a:solidFill>
                  <a:schemeClr val="accent1"/>
                </a:solidFill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5" name="Šipka: dolů 104">
            <a:extLst>
              <a:ext uri="{FF2B5EF4-FFF2-40B4-BE49-F238E27FC236}">
                <a16:creationId xmlns:a16="http://schemas.microsoft.com/office/drawing/2014/main" id="{3F14E89C-A3AA-4D78-BC8F-A36DDC7DD634}"/>
              </a:ext>
            </a:extLst>
          </p:cNvPr>
          <p:cNvSpPr/>
          <p:nvPr/>
        </p:nvSpPr>
        <p:spPr bwMode="auto">
          <a:xfrm>
            <a:off x="8625685" y="2279987"/>
            <a:ext cx="323850" cy="3059201"/>
          </a:xfrm>
          <a:prstGeom prst="downArrow">
            <a:avLst>
              <a:gd name="adj1" fmla="val 32353"/>
              <a:gd name="adj2" fmla="val 50000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106" name="Šipka: dolů 105">
            <a:extLst>
              <a:ext uri="{FF2B5EF4-FFF2-40B4-BE49-F238E27FC236}">
                <a16:creationId xmlns:a16="http://schemas.microsoft.com/office/drawing/2014/main" id="{85792B57-3B0A-4637-8864-A37E665AAA2C}"/>
              </a:ext>
            </a:extLst>
          </p:cNvPr>
          <p:cNvSpPr/>
          <p:nvPr/>
        </p:nvSpPr>
        <p:spPr bwMode="auto">
          <a:xfrm rot="5400000">
            <a:off x="7626715" y="5191975"/>
            <a:ext cx="323850" cy="837344"/>
          </a:xfrm>
          <a:prstGeom prst="downArrow">
            <a:avLst>
              <a:gd name="adj1" fmla="val 32353"/>
              <a:gd name="adj2" fmla="val 50000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33348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720000" y="491394"/>
            <a:ext cx="11199856" cy="451576"/>
          </a:xfrm>
        </p:spPr>
        <p:txBody>
          <a:bodyPr/>
          <a:lstStyle/>
          <a:p>
            <a:r>
              <a:rPr lang="cs-CZ" dirty="0"/>
              <a:t>Výsledná definice křivky arteriálního tlaku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36963" y="1135063"/>
            <a:ext cx="11482893" cy="5243966"/>
          </a:xfrm>
        </p:spPr>
        <p:txBody>
          <a:bodyPr/>
          <a:lstStyle/>
          <a:p>
            <a:pPr marL="72000" indent="0" algn="just">
              <a:lnSpc>
                <a:spcPct val="100000"/>
              </a:lnSpc>
              <a:spcAft>
                <a:spcPts val="0"/>
              </a:spcAft>
              <a:buNone/>
            </a:pPr>
            <a:r>
              <a:rPr lang="cs-CZ" altLang="cs-CZ" sz="2400" dirty="0">
                <a:latin typeface="Arial" pitchFamily="34" charset="0"/>
              </a:rPr>
              <a:t>Křivku arteriálního krevního tlaku lze rozdělit na konstantní složku a na ní nasedající pulzační složku</a:t>
            </a:r>
          </a:p>
          <a:p>
            <a:pPr algn="just">
              <a:lnSpc>
                <a:spcPct val="100000"/>
              </a:lnSpc>
              <a:spcAft>
                <a:spcPts val="0"/>
              </a:spcAft>
            </a:pPr>
            <a:endParaRPr lang="cs-CZ" altLang="cs-CZ" sz="1200" dirty="0">
              <a:latin typeface="Arial" pitchFamily="34" charset="0"/>
            </a:endParaRPr>
          </a:p>
          <a:p>
            <a:pPr algn="just">
              <a:lnSpc>
                <a:spcPct val="100000"/>
              </a:lnSpc>
              <a:spcAft>
                <a:spcPts val="0"/>
              </a:spcAft>
            </a:pPr>
            <a:r>
              <a:rPr lang="cs-CZ" altLang="cs-CZ" sz="2000" b="1" dirty="0">
                <a:latin typeface="Arial" pitchFamily="34" charset="0"/>
              </a:rPr>
              <a:t>Konstantní složka </a:t>
            </a:r>
            <a:r>
              <a:rPr lang="cs-CZ" altLang="cs-CZ" sz="2000" dirty="0">
                <a:latin typeface="Arial" pitchFamily="34" charset="0"/>
              </a:rPr>
              <a:t>– MAP, hnací síla pro tok krve</a:t>
            </a:r>
          </a:p>
          <a:p>
            <a:pPr marL="361950" indent="0" algn="just">
              <a:lnSpc>
                <a:spcPct val="100000"/>
              </a:lnSpc>
              <a:spcAft>
                <a:spcPts val="0"/>
              </a:spcAft>
              <a:buNone/>
            </a:pPr>
            <a:r>
              <a:rPr lang="cs-CZ" altLang="cs-CZ" sz="2000" i="1" dirty="0">
                <a:solidFill>
                  <a:schemeClr val="tx2"/>
                </a:solidFill>
                <a:latin typeface="Arial" pitchFamily="34" charset="0"/>
              </a:rPr>
              <a:t>Střední arteriální tlak je přímo úměrný srdeční frekvenci, systolickému objemu a celkové cévní rezistenci</a:t>
            </a:r>
          </a:p>
          <a:p>
            <a:pPr algn="just">
              <a:lnSpc>
                <a:spcPct val="100000"/>
              </a:lnSpc>
              <a:spcAft>
                <a:spcPts val="0"/>
              </a:spcAft>
            </a:pPr>
            <a:r>
              <a:rPr lang="cs-CZ" altLang="cs-CZ" sz="2000" b="1" dirty="0">
                <a:latin typeface="Arial" pitchFamily="34" charset="0"/>
              </a:rPr>
              <a:t>Pulzační složka </a:t>
            </a:r>
            <a:r>
              <a:rPr lang="cs-CZ" altLang="cs-CZ" sz="2000" dirty="0">
                <a:latin typeface="Arial" pitchFamily="34" charset="0"/>
              </a:rPr>
              <a:t>– PP, důsledek pulzačního charakteru pumpování krve srdcem, střídání systolických a diastolických tlaků</a:t>
            </a:r>
          </a:p>
          <a:p>
            <a:pPr marL="361950" indent="0" algn="just">
              <a:lnSpc>
                <a:spcPct val="100000"/>
              </a:lnSpc>
              <a:spcAft>
                <a:spcPts val="0"/>
              </a:spcAft>
              <a:buNone/>
            </a:pPr>
            <a:r>
              <a:rPr lang="cs-CZ" altLang="cs-CZ" sz="2000" i="1" dirty="0">
                <a:solidFill>
                  <a:schemeClr val="tx2"/>
                </a:solidFill>
                <a:latin typeface="Arial" pitchFamily="34" charset="0"/>
              </a:rPr>
              <a:t>Pulzová amplituda je přímo úměrná systolickému objemu a nepřímo úměrná aortální compliance</a:t>
            </a:r>
            <a:endParaRPr lang="cs-CZ" altLang="cs-CZ" sz="2000" i="1" dirty="0">
              <a:latin typeface="Arial" pitchFamily="34" charset="0"/>
            </a:endParaRPr>
          </a:p>
          <a:p>
            <a:pPr marL="72000" indent="0" algn="just">
              <a:lnSpc>
                <a:spcPct val="100000"/>
              </a:lnSpc>
              <a:buNone/>
            </a:pPr>
            <a:endParaRPr lang="cs-CZ" altLang="cs-CZ" sz="1200" b="1" dirty="0">
              <a:latin typeface="Arial" pitchFamily="34" charset="0"/>
            </a:endParaRPr>
          </a:p>
          <a:p>
            <a:pPr marL="72000" indent="0" algn="just">
              <a:lnSpc>
                <a:spcPct val="100000"/>
              </a:lnSpc>
              <a:buNone/>
            </a:pPr>
            <a:r>
              <a:rPr lang="cs-CZ" altLang="cs-CZ" sz="2400" b="1" dirty="0">
                <a:latin typeface="Arial" pitchFamily="34" charset="0"/>
              </a:rPr>
              <a:t>Křivku arteriálního tlaku lze sestavit na základě znalosti HR, SV, R a C</a:t>
            </a:r>
          </a:p>
          <a:p>
            <a:pPr algn="just">
              <a:lnSpc>
                <a:spcPct val="100000"/>
              </a:lnSpc>
            </a:pPr>
            <a:endParaRPr lang="cs-CZ" altLang="cs-CZ" sz="2400" dirty="0">
              <a:latin typeface="Arial" pitchFamily="34" charset="0"/>
            </a:endParaRPr>
          </a:p>
          <a:p>
            <a:pPr algn="just">
              <a:lnSpc>
                <a:spcPct val="100000"/>
              </a:lnSpc>
              <a:spcBef>
                <a:spcPct val="50000"/>
              </a:spcBef>
            </a:pPr>
            <a:endParaRPr lang="cs-CZ" altLang="cs-CZ" dirty="0">
              <a:latin typeface="Arial" pitchFamily="34" charset="0"/>
            </a:endParaRPr>
          </a:p>
        </p:txBody>
      </p:sp>
      <p:grpSp>
        <p:nvGrpSpPr>
          <p:cNvPr id="2" name="Skupina 1">
            <a:extLst>
              <a:ext uri="{FF2B5EF4-FFF2-40B4-BE49-F238E27FC236}">
                <a16:creationId xmlns:a16="http://schemas.microsoft.com/office/drawing/2014/main" id="{E2EC422F-8937-46FD-BB1F-AED2A0CB751D}"/>
              </a:ext>
            </a:extLst>
          </p:cNvPr>
          <p:cNvGrpSpPr/>
          <p:nvPr/>
        </p:nvGrpSpPr>
        <p:grpSpPr>
          <a:xfrm>
            <a:off x="3652838" y="4620725"/>
            <a:ext cx="3913187" cy="2237275"/>
            <a:chOff x="2262188" y="4588357"/>
            <a:chExt cx="3913187" cy="2237275"/>
          </a:xfrm>
        </p:grpSpPr>
        <p:sp>
          <p:nvSpPr>
            <p:cNvPr id="31" name="Freeform 75">
              <a:extLst>
                <a:ext uri="{FF2B5EF4-FFF2-40B4-BE49-F238E27FC236}">
                  <a16:creationId xmlns:a16="http://schemas.microsoft.com/office/drawing/2014/main" id="{7FB90264-635F-41DD-8506-278518CF3A6B}"/>
                </a:ext>
              </a:extLst>
            </p:cNvPr>
            <p:cNvSpPr>
              <a:spLocks/>
            </p:cNvSpPr>
            <p:nvPr/>
          </p:nvSpPr>
          <p:spPr bwMode="auto">
            <a:xfrm>
              <a:off x="2833688" y="4588357"/>
              <a:ext cx="3341687" cy="1658457"/>
            </a:xfrm>
            <a:custGeom>
              <a:avLst/>
              <a:gdLst>
                <a:gd name="T0" fmla="*/ 0 w 1681"/>
                <a:gd name="T1" fmla="*/ 2147483647 h 686"/>
                <a:gd name="T2" fmla="*/ 2147483647 w 1681"/>
                <a:gd name="T3" fmla="*/ 2147483647 h 686"/>
                <a:gd name="T4" fmla="*/ 2147483647 w 1681"/>
                <a:gd name="T5" fmla="*/ 2147483647 h 686"/>
                <a:gd name="T6" fmla="*/ 2147483647 w 1681"/>
                <a:gd name="T7" fmla="*/ 2147483647 h 686"/>
                <a:gd name="T8" fmla="*/ 2147483647 w 1681"/>
                <a:gd name="T9" fmla="*/ 2147483647 h 686"/>
                <a:gd name="T10" fmla="*/ 2147483647 w 1681"/>
                <a:gd name="T11" fmla="*/ 2147483647 h 68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681"/>
                <a:gd name="T19" fmla="*/ 0 h 686"/>
                <a:gd name="T20" fmla="*/ 1681 w 1681"/>
                <a:gd name="T21" fmla="*/ 686 h 686"/>
                <a:gd name="connsiteX0" fmla="*/ 0 w 10000"/>
                <a:gd name="connsiteY0" fmla="*/ 9124 h 9124"/>
                <a:gd name="connsiteX1" fmla="*/ 1243 w 10000"/>
                <a:gd name="connsiteY1" fmla="*/ 305 h 9124"/>
                <a:gd name="connsiteX2" fmla="*/ 2606 w 10000"/>
                <a:gd name="connsiteY2" fmla="*/ 2039 h 9124"/>
                <a:gd name="connsiteX3" fmla="*/ 3367 w 10000"/>
                <a:gd name="connsiteY3" fmla="*/ 2171 h 9124"/>
                <a:gd name="connsiteX4" fmla="*/ 6246 w 10000"/>
                <a:gd name="connsiteY4" fmla="*/ 8045 h 9124"/>
                <a:gd name="connsiteX5" fmla="*/ 10000 w 10000"/>
                <a:gd name="connsiteY5" fmla="*/ 8517 h 9124"/>
                <a:gd name="connsiteX0" fmla="*/ 0 w 10000"/>
                <a:gd name="connsiteY0" fmla="*/ 10000 h 10000"/>
                <a:gd name="connsiteX1" fmla="*/ 1243 w 10000"/>
                <a:gd name="connsiteY1" fmla="*/ 334 h 10000"/>
                <a:gd name="connsiteX2" fmla="*/ 2606 w 10000"/>
                <a:gd name="connsiteY2" fmla="*/ 2235 h 10000"/>
                <a:gd name="connsiteX3" fmla="*/ 3367 w 10000"/>
                <a:gd name="connsiteY3" fmla="*/ 2379 h 10000"/>
                <a:gd name="connsiteX4" fmla="*/ 6246 w 10000"/>
                <a:gd name="connsiteY4" fmla="*/ 8817 h 10000"/>
                <a:gd name="connsiteX5" fmla="*/ 10000 w 10000"/>
                <a:gd name="connsiteY5" fmla="*/ 9909 h 10000"/>
                <a:gd name="connsiteX0" fmla="*/ 0 w 10000"/>
                <a:gd name="connsiteY0" fmla="*/ 10000 h 10000"/>
                <a:gd name="connsiteX1" fmla="*/ 1243 w 10000"/>
                <a:gd name="connsiteY1" fmla="*/ 334 h 10000"/>
                <a:gd name="connsiteX2" fmla="*/ 2606 w 10000"/>
                <a:gd name="connsiteY2" fmla="*/ 2235 h 10000"/>
                <a:gd name="connsiteX3" fmla="*/ 3367 w 10000"/>
                <a:gd name="connsiteY3" fmla="*/ 2379 h 10000"/>
                <a:gd name="connsiteX4" fmla="*/ 6246 w 10000"/>
                <a:gd name="connsiteY4" fmla="*/ 8817 h 10000"/>
                <a:gd name="connsiteX5" fmla="*/ 10000 w 10000"/>
                <a:gd name="connsiteY5" fmla="*/ 9909 h 10000"/>
                <a:gd name="connsiteX0" fmla="*/ 0 w 10000"/>
                <a:gd name="connsiteY0" fmla="*/ 10000 h 10000"/>
                <a:gd name="connsiteX1" fmla="*/ 1243 w 10000"/>
                <a:gd name="connsiteY1" fmla="*/ 334 h 10000"/>
                <a:gd name="connsiteX2" fmla="*/ 2606 w 10000"/>
                <a:gd name="connsiteY2" fmla="*/ 2235 h 10000"/>
                <a:gd name="connsiteX3" fmla="*/ 3367 w 10000"/>
                <a:gd name="connsiteY3" fmla="*/ 2379 h 10000"/>
                <a:gd name="connsiteX4" fmla="*/ 6075 w 10000"/>
                <a:gd name="connsiteY4" fmla="*/ 8358 h 10000"/>
                <a:gd name="connsiteX5" fmla="*/ 10000 w 10000"/>
                <a:gd name="connsiteY5" fmla="*/ 9909 h 10000"/>
                <a:gd name="connsiteX0" fmla="*/ 0 w 10000"/>
                <a:gd name="connsiteY0" fmla="*/ 10000 h 10000"/>
                <a:gd name="connsiteX1" fmla="*/ 1243 w 10000"/>
                <a:gd name="connsiteY1" fmla="*/ 334 h 10000"/>
                <a:gd name="connsiteX2" fmla="*/ 2606 w 10000"/>
                <a:gd name="connsiteY2" fmla="*/ 2235 h 10000"/>
                <a:gd name="connsiteX3" fmla="*/ 3367 w 10000"/>
                <a:gd name="connsiteY3" fmla="*/ 2379 h 10000"/>
                <a:gd name="connsiteX4" fmla="*/ 6104 w 10000"/>
                <a:gd name="connsiteY4" fmla="*/ 8071 h 10000"/>
                <a:gd name="connsiteX5" fmla="*/ 10000 w 10000"/>
                <a:gd name="connsiteY5" fmla="*/ 9909 h 1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0000" h="10000">
                  <a:moveTo>
                    <a:pt x="0" y="10000"/>
                  </a:moveTo>
                  <a:cubicBezTo>
                    <a:pt x="208" y="8387"/>
                    <a:pt x="809" y="1629"/>
                    <a:pt x="1243" y="334"/>
                  </a:cubicBezTo>
                  <a:cubicBezTo>
                    <a:pt x="1678" y="-960"/>
                    <a:pt x="2255" y="1899"/>
                    <a:pt x="2606" y="2235"/>
                  </a:cubicBezTo>
                  <a:cubicBezTo>
                    <a:pt x="2957" y="2571"/>
                    <a:pt x="2760" y="1277"/>
                    <a:pt x="3367" y="2379"/>
                  </a:cubicBezTo>
                  <a:cubicBezTo>
                    <a:pt x="3986" y="3034"/>
                    <a:pt x="4998" y="7002"/>
                    <a:pt x="6104" y="8071"/>
                  </a:cubicBezTo>
                  <a:cubicBezTo>
                    <a:pt x="7211" y="9142"/>
                    <a:pt x="9164" y="9794"/>
                    <a:pt x="10000" y="9909"/>
                  </a:cubicBezTo>
                </a:path>
              </a:pathLst>
            </a:custGeom>
            <a:noFill/>
            <a:ln w="1905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3" name="Line 76">
              <a:extLst>
                <a:ext uri="{FF2B5EF4-FFF2-40B4-BE49-F238E27FC236}">
                  <a16:creationId xmlns:a16="http://schemas.microsoft.com/office/drawing/2014/main" id="{9D7EB82F-D9F5-4713-A405-95490B49FD3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662238" y="5827713"/>
              <a:ext cx="3479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4" name="Line 77">
              <a:extLst>
                <a:ext uri="{FF2B5EF4-FFF2-40B4-BE49-F238E27FC236}">
                  <a16:creationId xmlns:a16="http://schemas.microsoft.com/office/drawing/2014/main" id="{CC13805C-19C7-4ADD-8AA6-08487A57AAD7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662238" y="4629150"/>
              <a:ext cx="12700" cy="164623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5" name="Text Box 78">
              <a:extLst>
                <a:ext uri="{FF2B5EF4-FFF2-40B4-BE49-F238E27FC236}">
                  <a16:creationId xmlns:a16="http://schemas.microsoft.com/office/drawing/2014/main" id="{3DAD2EF9-82B0-4B25-B17B-6E5CDC051B0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62188" y="5373688"/>
              <a:ext cx="492443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r>
                <a:rPr lang="cs-CZ" altLang="cs-CZ" sz="1800" b="1" dirty="0">
                  <a:latin typeface="Arial" pitchFamily="34" charset="0"/>
                  <a:sym typeface="Symbol" pitchFamily="18" charset="2"/>
                </a:rPr>
                <a:t>PP</a:t>
              </a:r>
            </a:p>
          </p:txBody>
        </p:sp>
        <p:sp>
          <p:nvSpPr>
            <p:cNvPr id="36" name="Text Box 79">
              <a:extLst>
                <a:ext uri="{FF2B5EF4-FFF2-40B4-BE49-F238E27FC236}">
                  <a16:creationId xmlns:a16="http://schemas.microsoft.com/office/drawing/2014/main" id="{78A328CB-868E-4B39-9B98-A8E21813AA6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153840" y="6456300"/>
              <a:ext cx="2648995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r>
                <a:rPr lang="cs-CZ" altLang="cs-CZ" sz="1800" b="1" dirty="0">
                  <a:latin typeface="Arial" pitchFamily="34" charset="0"/>
                  <a:sym typeface="Symbol" pitchFamily="18" charset="2"/>
                </a:rPr>
                <a:t>Tepový interval = 1/HR</a:t>
              </a:r>
              <a:endParaRPr lang="cs-CZ" altLang="cs-CZ" sz="1800" b="1" baseline="-25000" dirty="0">
                <a:latin typeface="Arial" pitchFamily="34" charset="0"/>
                <a:sym typeface="Symbol" pitchFamily="18" charset="2"/>
              </a:endParaRP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ovéPole 11">
                <a:extLst>
                  <a:ext uri="{FF2B5EF4-FFF2-40B4-BE49-F238E27FC236}">
                    <a16:creationId xmlns:a16="http://schemas.microsoft.com/office/drawing/2014/main" id="{9FBA48E4-AF5C-4349-B65A-DB123FE9E3C4}"/>
                  </a:ext>
                </a:extLst>
              </p:cNvPr>
              <p:cNvSpPr txBox="1"/>
              <p:nvPr/>
            </p:nvSpPr>
            <p:spPr>
              <a:xfrm>
                <a:off x="6385177" y="5429810"/>
                <a:ext cx="2679195" cy="369332"/>
              </a:xfrm>
              <a:prstGeom prst="rect">
                <a:avLst/>
              </a:prstGeom>
              <a:solidFill>
                <a:srgbClr val="FFFF00"/>
              </a:solidFill>
              <a:ln>
                <a:solidFill>
                  <a:schemeClr val="tx2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1" i="1" smtClean="0">
                          <a:latin typeface="Cambria Math" panose="02040503050406030204" pitchFamily="18" charset="0"/>
                        </a:rPr>
                        <m:t>𝑴𝑨𝑷</m:t>
                      </m:r>
                      <m:r>
                        <a:rPr lang="cs-CZ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≅</m:t>
                      </m:r>
                      <m:r>
                        <a:rPr lang="cs-CZ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𝑯𝑹</m:t>
                      </m:r>
                      <m:r>
                        <a:rPr lang="cs-CZ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cs-CZ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𝑺𝑽</m:t>
                      </m:r>
                      <m:r>
                        <a:rPr lang="cs-CZ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cs-CZ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𝑹</m:t>
                      </m:r>
                    </m:oMath>
                  </m:oMathPara>
                </a14:m>
                <a:endParaRPr lang="cs-CZ" b="1" dirty="0"/>
              </a:p>
            </p:txBody>
          </p:sp>
        </mc:Choice>
        <mc:Fallback xmlns="">
          <p:sp>
            <p:nvSpPr>
              <p:cNvPr id="12" name="TextovéPole 11">
                <a:extLst>
                  <a:ext uri="{FF2B5EF4-FFF2-40B4-BE49-F238E27FC236}">
                    <a16:creationId xmlns:a16="http://schemas.microsoft.com/office/drawing/2014/main" id="{9FBA48E4-AF5C-4349-B65A-DB123FE9E3C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85177" y="5429810"/>
                <a:ext cx="2679195" cy="369332"/>
              </a:xfrm>
              <a:prstGeom prst="rect">
                <a:avLst/>
              </a:prstGeom>
              <a:blipFill>
                <a:blip r:embed="rId2"/>
                <a:stretch>
                  <a:fillRect l="-1584" r="-1584" b="-8065"/>
                </a:stretch>
              </a:blipFill>
              <a:ln>
                <a:solidFill>
                  <a:schemeClr val="tx2"/>
                </a:solidFill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ovéPole 12">
                <a:extLst>
                  <a:ext uri="{FF2B5EF4-FFF2-40B4-BE49-F238E27FC236}">
                    <a16:creationId xmlns:a16="http://schemas.microsoft.com/office/drawing/2014/main" id="{63E32196-BE53-4588-A903-73D3652FD98E}"/>
                  </a:ext>
                </a:extLst>
              </p:cNvPr>
              <p:cNvSpPr txBox="1"/>
              <p:nvPr/>
            </p:nvSpPr>
            <p:spPr>
              <a:xfrm>
                <a:off x="2020390" y="5267554"/>
                <a:ext cx="1288237" cy="693844"/>
              </a:xfrm>
              <a:prstGeom prst="rect">
                <a:avLst/>
              </a:prstGeom>
              <a:solidFill>
                <a:srgbClr val="FFFF00"/>
              </a:solidFill>
              <a:ln>
                <a:solidFill>
                  <a:schemeClr val="accent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1" i="1" smtClean="0">
                          <a:latin typeface="Cambria Math" panose="02040503050406030204" pitchFamily="18" charset="0"/>
                        </a:rPr>
                        <m:t>𝑷𝑷</m:t>
                      </m:r>
                      <m:r>
                        <a:rPr lang="cs-CZ" b="1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b="1" i="1" smtClean="0">
                              <a:latin typeface="Cambria Math" panose="02040503050406030204" pitchFamily="18" charset="0"/>
                            </a:rPr>
                            <m:t>𝑺𝑽</m:t>
                          </m:r>
                        </m:num>
                        <m:den>
                          <m:r>
                            <a:rPr lang="cs-CZ" b="1" i="1" smtClean="0">
                              <a:latin typeface="Cambria Math" panose="02040503050406030204" pitchFamily="18" charset="0"/>
                            </a:rPr>
                            <m:t>𝑪</m:t>
                          </m:r>
                        </m:den>
                      </m:f>
                    </m:oMath>
                  </m:oMathPara>
                </a14:m>
                <a:endParaRPr lang="cs-CZ" b="1" dirty="0"/>
              </a:p>
            </p:txBody>
          </p:sp>
        </mc:Choice>
        <mc:Fallback xmlns="">
          <p:sp>
            <p:nvSpPr>
              <p:cNvPr id="13" name="TextovéPole 12">
                <a:extLst>
                  <a:ext uri="{FF2B5EF4-FFF2-40B4-BE49-F238E27FC236}">
                    <a16:creationId xmlns:a16="http://schemas.microsoft.com/office/drawing/2014/main" id="{63E32196-BE53-4588-A903-73D3652FD98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20390" y="5267554"/>
                <a:ext cx="1288237" cy="69384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>
                <a:solidFill>
                  <a:schemeClr val="accent1"/>
                </a:solidFill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Line 77">
            <a:extLst>
              <a:ext uri="{FF2B5EF4-FFF2-40B4-BE49-F238E27FC236}">
                <a16:creationId xmlns:a16="http://schemas.microsoft.com/office/drawing/2014/main" id="{FB90F1CA-9749-4722-9019-52E293A0C7E7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205288" y="6460156"/>
            <a:ext cx="3327400" cy="1218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881342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720000" y="491394"/>
            <a:ext cx="10753200" cy="451576"/>
          </a:xfrm>
        </p:spPr>
        <p:txBody>
          <a:bodyPr/>
          <a:lstStyle/>
          <a:p>
            <a:r>
              <a:rPr lang="cs-CZ" dirty="0"/>
              <a:t>Model aortálního pružníku</a:t>
            </a:r>
          </a:p>
        </p:txBody>
      </p:sp>
      <p:sp>
        <p:nvSpPr>
          <p:cNvPr id="53" name="Oval 86">
            <a:extLst>
              <a:ext uri="{FF2B5EF4-FFF2-40B4-BE49-F238E27FC236}">
                <a16:creationId xmlns:a16="http://schemas.microsoft.com/office/drawing/2014/main" id="{CF23458A-DE8E-40F1-89F6-5674A99D32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6713" y="4913313"/>
            <a:ext cx="2457450" cy="595312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endParaRPr lang="cs-CZ" altLang="cs-CZ" sz="2000">
              <a:latin typeface="Arial" pitchFamily="34" charset="0"/>
            </a:endParaRPr>
          </a:p>
        </p:txBody>
      </p:sp>
      <p:sp>
        <p:nvSpPr>
          <p:cNvPr id="54" name="Oval 82">
            <a:extLst>
              <a:ext uri="{FF2B5EF4-FFF2-40B4-BE49-F238E27FC236}">
                <a16:creationId xmlns:a16="http://schemas.microsoft.com/office/drawing/2014/main" id="{C59F3F94-7C2D-4A22-9C65-934EDB5AE6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30650" y="1174750"/>
            <a:ext cx="3687763" cy="1408113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endParaRPr lang="cs-CZ" altLang="cs-CZ" sz="2000">
              <a:latin typeface="Arial" pitchFamily="34" charset="0"/>
            </a:endParaRPr>
          </a:p>
        </p:txBody>
      </p:sp>
      <p:sp>
        <p:nvSpPr>
          <p:cNvPr id="55" name="Oval 81">
            <a:extLst>
              <a:ext uri="{FF2B5EF4-FFF2-40B4-BE49-F238E27FC236}">
                <a16:creationId xmlns:a16="http://schemas.microsoft.com/office/drawing/2014/main" id="{740566C0-D5F9-4F87-A3AE-59AB13F28E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93163" y="4768850"/>
            <a:ext cx="3016250" cy="928688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endParaRPr lang="cs-CZ" altLang="cs-CZ" sz="2000">
              <a:latin typeface="Arial" pitchFamily="34" charset="0"/>
            </a:endParaRPr>
          </a:p>
        </p:txBody>
      </p:sp>
      <p:sp>
        <p:nvSpPr>
          <p:cNvPr id="58" name="Oval 79">
            <a:extLst>
              <a:ext uri="{FF2B5EF4-FFF2-40B4-BE49-F238E27FC236}">
                <a16:creationId xmlns:a16="http://schemas.microsoft.com/office/drawing/2014/main" id="{909A99A7-28BB-4D64-A1BF-29BDB6B036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96338" y="2070100"/>
            <a:ext cx="2997200" cy="928688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endParaRPr lang="cs-CZ" altLang="cs-CZ" sz="2000">
              <a:latin typeface="Arial" pitchFamily="34" charset="0"/>
            </a:endParaRPr>
          </a:p>
        </p:txBody>
      </p:sp>
      <p:sp>
        <p:nvSpPr>
          <p:cNvPr id="59" name="Oval 78">
            <a:extLst>
              <a:ext uri="{FF2B5EF4-FFF2-40B4-BE49-F238E27FC236}">
                <a16:creationId xmlns:a16="http://schemas.microsoft.com/office/drawing/2014/main" id="{C81C12C3-CC94-45F1-B7DC-F2DC4FF3EF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67213" y="5543550"/>
            <a:ext cx="3133725" cy="968375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endParaRPr lang="cs-CZ" altLang="cs-CZ" sz="2000">
              <a:latin typeface="Arial" pitchFamily="34" charset="0"/>
            </a:endParaRPr>
          </a:p>
        </p:txBody>
      </p:sp>
      <p:sp>
        <p:nvSpPr>
          <p:cNvPr id="60" name="Oval 5">
            <a:extLst>
              <a:ext uri="{FF2B5EF4-FFF2-40B4-BE49-F238E27FC236}">
                <a16:creationId xmlns:a16="http://schemas.microsoft.com/office/drawing/2014/main" id="{7E082EF6-9C1F-42DF-A634-8F42F8FB55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89238" y="3073400"/>
            <a:ext cx="6113462" cy="1663700"/>
          </a:xfrm>
          <a:prstGeom prst="ellipse">
            <a:avLst/>
          </a:prstGeom>
          <a:solidFill>
            <a:srgbClr val="FF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endParaRPr lang="cs-CZ" altLang="cs-CZ" sz="2000">
              <a:latin typeface="Arial" pitchFamily="34" charset="0"/>
            </a:endParaRPr>
          </a:p>
        </p:txBody>
      </p:sp>
      <p:sp>
        <p:nvSpPr>
          <p:cNvPr id="61" name="Oval 6">
            <a:extLst>
              <a:ext uri="{FF2B5EF4-FFF2-40B4-BE49-F238E27FC236}">
                <a16:creationId xmlns:a16="http://schemas.microsoft.com/office/drawing/2014/main" id="{CBDC8ABD-363D-47D7-8306-4263B83F1D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05138" y="3254375"/>
            <a:ext cx="5708650" cy="1377950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endParaRPr lang="cs-CZ" altLang="cs-CZ" sz="2000">
              <a:latin typeface="Arial" pitchFamily="34" charset="0"/>
            </a:endParaRPr>
          </a:p>
        </p:txBody>
      </p:sp>
      <p:sp>
        <p:nvSpPr>
          <p:cNvPr id="62" name="Rectangle 7">
            <a:extLst>
              <a:ext uri="{FF2B5EF4-FFF2-40B4-BE49-F238E27FC236}">
                <a16:creationId xmlns:a16="http://schemas.microsoft.com/office/drawing/2014/main" id="{6D4A9554-0020-496C-B012-65A49BB878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08588" y="2925763"/>
            <a:ext cx="1454150" cy="60642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endParaRPr lang="cs-CZ" altLang="cs-CZ" sz="2000">
              <a:latin typeface="Arial" pitchFamily="34" charset="0"/>
            </a:endParaRPr>
          </a:p>
        </p:txBody>
      </p:sp>
      <p:sp>
        <p:nvSpPr>
          <p:cNvPr id="63" name="Rectangle 8">
            <a:extLst>
              <a:ext uri="{FF2B5EF4-FFF2-40B4-BE49-F238E27FC236}">
                <a16:creationId xmlns:a16="http://schemas.microsoft.com/office/drawing/2014/main" id="{1B256B8B-C6C5-4617-BD5B-5A67FF5C5F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02238" y="4381500"/>
            <a:ext cx="1454150" cy="508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endParaRPr lang="cs-CZ" altLang="cs-CZ" sz="2000">
              <a:latin typeface="Arial" pitchFamily="34" charset="0"/>
            </a:endParaRPr>
          </a:p>
        </p:txBody>
      </p:sp>
      <p:sp>
        <p:nvSpPr>
          <p:cNvPr id="64" name="Text Box 9">
            <a:extLst>
              <a:ext uri="{FF2B5EF4-FFF2-40B4-BE49-F238E27FC236}">
                <a16:creationId xmlns:a16="http://schemas.microsoft.com/office/drawing/2014/main" id="{4BBD4606-1A4D-40EC-AB75-455BD26ED2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13413" y="4471988"/>
            <a:ext cx="6826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1200"/>
              </a:spcBef>
              <a:spcAft>
                <a:spcPts val="300"/>
              </a:spcAft>
            </a:pPr>
            <a:r>
              <a:rPr lang="cs-CZ" altLang="cs-CZ" sz="2000" b="1" u="sng">
                <a:latin typeface="Arial" pitchFamily="34" charset="0"/>
              </a:rPr>
              <a:t>R</a:t>
            </a:r>
            <a:endParaRPr lang="cs-CZ" altLang="cs-CZ" sz="2000">
              <a:latin typeface="Arial" pitchFamily="34" charset="0"/>
            </a:endParaRPr>
          </a:p>
        </p:txBody>
      </p:sp>
      <p:sp>
        <p:nvSpPr>
          <p:cNvPr id="65" name="Text Box 10">
            <a:extLst>
              <a:ext uri="{FF2B5EF4-FFF2-40B4-BE49-F238E27FC236}">
                <a16:creationId xmlns:a16="http://schemas.microsoft.com/office/drawing/2014/main" id="{51F77C31-B686-48E2-83CF-2EEB79ED9D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52127" y="711195"/>
            <a:ext cx="3687762" cy="7683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cs-CZ" altLang="cs-CZ" sz="2000" b="1" dirty="0">
                <a:latin typeface="Arial" pitchFamily="34" charset="0"/>
              </a:rPr>
              <a:t>Arteriální tlak v čase t: P</a:t>
            </a:r>
            <a:r>
              <a:rPr lang="cs-CZ" altLang="cs-CZ" sz="2000" b="1" baseline="-25000" dirty="0">
                <a:latin typeface="Arial" pitchFamily="34" charset="0"/>
              </a:rPr>
              <a:t>a</a:t>
            </a:r>
            <a:endParaRPr lang="cs-CZ" altLang="cs-CZ" sz="2000" dirty="0">
              <a:latin typeface="Arial" pitchFamily="34" charset="0"/>
            </a:endParaRPr>
          </a:p>
        </p:txBody>
      </p:sp>
      <p:sp>
        <p:nvSpPr>
          <p:cNvPr id="66" name="Text Box 11">
            <a:extLst>
              <a:ext uri="{FF2B5EF4-FFF2-40B4-BE49-F238E27FC236}">
                <a16:creationId xmlns:a16="http://schemas.microsoft.com/office/drawing/2014/main" id="{CF97BAEC-3FC7-4174-A4AE-C8962A5BF5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98700" y="3729038"/>
            <a:ext cx="693738" cy="35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cs-CZ" altLang="cs-CZ" sz="2000" b="1">
                <a:latin typeface="Arial" pitchFamily="34" charset="0"/>
              </a:rPr>
              <a:t>P</a:t>
            </a:r>
            <a:r>
              <a:rPr lang="cs-CZ" altLang="cs-CZ" sz="2000" b="1" baseline="-25000">
                <a:latin typeface="Arial" pitchFamily="34" charset="0"/>
              </a:rPr>
              <a:t>v</a:t>
            </a:r>
            <a:endParaRPr lang="cs-CZ" altLang="cs-CZ" sz="2000">
              <a:latin typeface="Arial" pitchFamily="34" charset="0"/>
            </a:endParaRPr>
          </a:p>
        </p:txBody>
      </p:sp>
      <p:sp>
        <p:nvSpPr>
          <p:cNvPr id="67" name="Freeform 12">
            <a:extLst>
              <a:ext uri="{FF2B5EF4-FFF2-40B4-BE49-F238E27FC236}">
                <a16:creationId xmlns:a16="http://schemas.microsoft.com/office/drawing/2014/main" id="{70C0A84B-76F7-4FF4-BC5D-768A51C11D21}"/>
              </a:ext>
            </a:extLst>
          </p:cNvPr>
          <p:cNvSpPr>
            <a:spLocks/>
          </p:cNvSpPr>
          <p:nvPr/>
        </p:nvSpPr>
        <p:spPr bwMode="auto">
          <a:xfrm>
            <a:off x="6445250" y="3178175"/>
            <a:ext cx="912813" cy="114300"/>
          </a:xfrm>
          <a:custGeom>
            <a:avLst/>
            <a:gdLst>
              <a:gd name="T0" fmla="*/ 0 w 1079"/>
              <a:gd name="T1" fmla="*/ 0 h 180"/>
              <a:gd name="T2" fmla="*/ 2147483647 w 1079"/>
              <a:gd name="T3" fmla="*/ 2147483647 h 180"/>
              <a:gd name="T4" fmla="*/ 2147483647 w 1079"/>
              <a:gd name="T5" fmla="*/ 2147483647 h 180"/>
              <a:gd name="T6" fmla="*/ 0 60000 65536"/>
              <a:gd name="T7" fmla="*/ 0 60000 65536"/>
              <a:gd name="T8" fmla="*/ 0 60000 65536"/>
              <a:gd name="T9" fmla="*/ 0 w 1079"/>
              <a:gd name="T10" fmla="*/ 0 h 180"/>
              <a:gd name="T11" fmla="*/ 1079 w 1079"/>
              <a:gd name="T12" fmla="*/ 180 h 18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079" h="180">
                <a:moveTo>
                  <a:pt x="0" y="0"/>
                </a:moveTo>
                <a:cubicBezTo>
                  <a:pt x="90" y="10"/>
                  <a:pt x="362" y="28"/>
                  <a:pt x="542" y="58"/>
                </a:cubicBezTo>
                <a:cubicBezTo>
                  <a:pt x="722" y="88"/>
                  <a:pt x="967" y="155"/>
                  <a:pt x="1079" y="180"/>
                </a:cubicBezTo>
              </a:path>
            </a:pathLst>
          </a:custGeom>
          <a:noFill/>
          <a:ln w="25400" cap="flat">
            <a:solidFill>
              <a:srgbClr val="000000"/>
            </a:solidFill>
            <a:prstDash val="sysDot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cs-CZ" sz="2000"/>
          </a:p>
        </p:txBody>
      </p:sp>
      <p:sp>
        <p:nvSpPr>
          <p:cNvPr id="68" name="Freeform 13">
            <a:extLst>
              <a:ext uri="{FF2B5EF4-FFF2-40B4-BE49-F238E27FC236}">
                <a16:creationId xmlns:a16="http://schemas.microsoft.com/office/drawing/2014/main" id="{F13347DB-2B5E-4C69-854C-4C2F2908E96B}"/>
              </a:ext>
            </a:extLst>
          </p:cNvPr>
          <p:cNvSpPr>
            <a:spLocks/>
          </p:cNvSpPr>
          <p:nvPr/>
        </p:nvSpPr>
        <p:spPr bwMode="auto">
          <a:xfrm>
            <a:off x="6332538" y="4597400"/>
            <a:ext cx="857250" cy="92075"/>
          </a:xfrm>
          <a:custGeom>
            <a:avLst/>
            <a:gdLst>
              <a:gd name="T0" fmla="*/ 2147483647 w 1013"/>
              <a:gd name="T1" fmla="*/ 0 h 143"/>
              <a:gd name="T2" fmla="*/ 2147483647 w 1013"/>
              <a:gd name="T3" fmla="*/ 2147483647 h 143"/>
              <a:gd name="T4" fmla="*/ 0 w 1013"/>
              <a:gd name="T5" fmla="*/ 2147483647 h 143"/>
              <a:gd name="T6" fmla="*/ 0 60000 65536"/>
              <a:gd name="T7" fmla="*/ 0 60000 65536"/>
              <a:gd name="T8" fmla="*/ 0 60000 65536"/>
              <a:gd name="T9" fmla="*/ 0 w 1013"/>
              <a:gd name="T10" fmla="*/ 0 h 143"/>
              <a:gd name="T11" fmla="*/ 1013 w 1013"/>
              <a:gd name="T12" fmla="*/ 143 h 14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013" h="143">
                <a:moveTo>
                  <a:pt x="1013" y="0"/>
                </a:moveTo>
                <a:cubicBezTo>
                  <a:pt x="928" y="15"/>
                  <a:pt x="672" y="69"/>
                  <a:pt x="503" y="90"/>
                </a:cubicBezTo>
                <a:cubicBezTo>
                  <a:pt x="265" y="143"/>
                  <a:pt x="105" y="119"/>
                  <a:pt x="0" y="127"/>
                </a:cubicBezTo>
              </a:path>
            </a:pathLst>
          </a:custGeom>
          <a:noFill/>
          <a:ln w="25400" cap="flat">
            <a:solidFill>
              <a:srgbClr val="000000"/>
            </a:solidFill>
            <a:prstDash val="sysDot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cs-CZ" sz="2000"/>
          </a:p>
        </p:txBody>
      </p:sp>
      <p:sp>
        <p:nvSpPr>
          <p:cNvPr id="69" name="Text Box 14">
            <a:extLst>
              <a:ext uri="{FF2B5EF4-FFF2-40B4-BE49-F238E27FC236}">
                <a16:creationId xmlns:a16="http://schemas.microsoft.com/office/drawing/2014/main" id="{CAE1E11B-BA3C-4BE2-BA0D-BD31226700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29463" y="2805113"/>
            <a:ext cx="693737" cy="31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cs-CZ" altLang="cs-CZ" sz="2000" b="1">
                <a:latin typeface="Arial" pitchFamily="34" charset="0"/>
              </a:rPr>
              <a:t>F</a:t>
            </a:r>
            <a:r>
              <a:rPr lang="cs-CZ" altLang="cs-CZ" sz="2000" b="1" baseline="-25000">
                <a:latin typeface="Arial" pitchFamily="34" charset="0"/>
              </a:rPr>
              <a:t>i</a:t>
            </a:r>
          </a:p>
        </p:txBody>
      </p:sp>
      <p:sp>
        <p:nvSpPr>
          <p:cNvPr id="70" name="Line 15">
            <a:extLst>
              <a:ext uri="{FF2B5EF4-FFF2-40B4-BE49-F238E27FC236}">
                <a16:creationId xmlns:a16="http://schemas.microsoft.com/office/drawing/2014/main" id="{274A2D0C-8855-494A-BDD6-763CC720FF98}"/>
              </a:ext>
            </a:extLst>
          </p:cNvPr>
          <p:cNvSpPr>
            <a:spLocks noChangeShapeType="1"/>
          </p:cNvSpPr>
          <p:nvPr/>
        </p:nvSpPr>
        <p:spPr bwMode="auto">
          <a:xfrm>
            <a:off x="8796338" y="3924300"/>
            <a:ext cx="19685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 sz="2000"/>
          </a:p>
        </p:txBody>
      </p:sp>
      <p:sp>
        <p:nvSpPr>
          <p:cNvPr id="71" name="Line 16">
            <a:extLst>
              <a:ext uri="{FF2B5EF4-FFF2-40B4-BE49-F238E27FC236}">
                <a16:creationId xmlns:a16="http://schemas.microsoft.com/office/drawing/2014/main" id="{5491FE10-40EC-436C-9530-22E94C95F19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678113" y="3906838"/>
            <a:ext cx="19685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 sz="2000"/>
          </a:p>
        </p:txBody>
      </p:sp>
      <p:sp>
        <p:nvSpPr>
          <p:cNvPr id="72" name="Line 17">
            <a:extLst>
              <a:ext uri="{FF2B5EF4-FFF2-40B4-BE49-F238E27FC236}">
                <a16:creationId xmlns:a16="http://schemas.microsoft.com/office/drawing/2014/main" id="{782222E8-DEDE-4911-9444-7817508DA4C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040563" y="3057525"/>
            <a:ext cx="193675" cy="1746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 sz="2000"/>
          </a:p>
        </p:txBody>
      </p:sp>
      <p:sp>
        <p:nvSpPr>
          <p:cNvPr id="73" name="Line 18">
            <a:extLst>
              <a:ext uri="{FF2B5EF4-FFF2-40B4-BE49-F238E27FC236}">
                <a16:creationId xmlns:a16="http://schemas.microsoft.com/office/drawing/2014/main" id="{CD17610C-CA84-460C-A366-C399EA18245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723313" y="3516313"/>
            <a:ext cx="223837" cy="12541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 sz="2000"/>
          </a:p>
        </p:txBody>
      </p:sp>
      <p:sp>
        <p:nvSpPr>
          <p:cNvPr id="74" name="Text Box 19">
            <a:extLst>
              <a:ext uri="{FF2B5EF4-FFF2-40B4-BE49-F238E27FC236}">
                <a16:creationId xmlns:a16="http://schemas.microsoft.com/office/drawing/2014/main" id="{9A74B062-91D3-4CDC-B92F-1C428FB6F2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847138" y="3322638"/>
            <a:ext cx="800100" cy="334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cs-CZ" altLang="cs-CZ" sz="2000" b="1">
                <a:latin typeface="Arial" pitchFamily="34" charset="0"/>
              </a:rPr>
              <a:t>C</a:t>
            </a:r>
            <a:r>
              <a:rPr lang="cs-CZ" altLang="cs-CZ" sz="2000" b="1" baseline="-25000">
                <a:latin typeface="Arial" pitchFamily="34" charset="0"/>
              </a:rPr>
              <a:t>a</a:t>
            </a:r>
            <a:endParaRPr lang="cs-CZ" altLang="cs-CZ" sz="2000">
              <a:latin typeface="Arial" pitchFamily="34" charset="0"/>
            </a:endParaRPr>
          </a:p>
        </p:txBody>
      </p:sp>
      <p:sp>
        <p:nvSpPr>
          <p:cNvPr id="75" name="Text Box 21">
            <a:extLst>
              <a:ext uri="{FF2B5EF4-FFF2-40B4-BE49-F238E27FC236}">
                <a16:creationId xmlns:a16="http://schemas.microsoft.com/office/drawing/2014/main" id="{1C5A0B73-A63B-4FC7-B86F-45FDF1065A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11500" y="3725863"/>
            <a:ext cx="2751138" cy="293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cs-CZ" altLang="cs-CZ" sz="1200" b="1">
                <a:latin typeface="Arial" pitchFamily="34" charset="0"/>
              </a:rPr>
              <a:t>venózní systém</a:t>
            </a:r>
            <a:endParaRPr lang="cs-CZ" altLang="cs-CZ" sz="2000">
              <a:latin typeface="Arial" pitchFamily="34" charset="0"/>
            </a:endParaRPr>
          </a:p>
        </p:txBody>
      </p:sp>
      <p:sp>
        <p:nvSpPr>
          <p:cNvPr id="76" name="Text Box 22">
            <a:extLst>
              <a:ext uri="{FF2B5EF4-FFF2-40B4-BE49-F238E27FC236}">
                <a16:creationId xmlns:a16="http://schemas.microsoft.com/office/drawing/2014/main" id="{13E4B192-D153-470F-8154-8C8E2E5129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863013" y="4173538"/>
            <a:ext cx="642937" cy="334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cs-CZ" altLang="cs-CZ" sz="2000" b="1">
                <a:latin typeface="Arial" pitchFamily="34" charset="0"/>
              </a:rPr>
              <a:t>V</a:t>
            </a:r>
            <a:r>
              <a:rPr lang="cs-CZ" altLang="cs-CZ" sz="2000" b="1" baseline="-25000">
                <a:latin typeface="Arial" pitchFamily="34" charset="0"/>
              </a:rPr>
              <a:t>a</a:t>
            </a:r>
            <a:endParaRPr lang="cs-CZ" altLang="cs-CZ" sz="2000">
              <a:latin typeface="Arial" pitchFamily="34" charset="0"/>
            </a:endParaRPr>
          </a:p>
        </p:txBody>
      </p:sp>
      <p:sp>
        <p:nvSpPr>
          <p:cNvPr id="77" name="Line 23">
            <a:extLst>
              <a:ext uri="{FF2B5EF4-FFF2-40B4-BE49-F238E27FC236}">
                <a16:creationId xmlns:a16="http://schemas.microsoft.com/office/drawing/2014/main" id="{59C4EDCB-9B14-41FC-8735-E77F753BDE3D}"/>
              </a:ext>
            </a:extLst>
          </p:cNvPr>
          <p:cNvSpPr>
            <a:spLocks noChangeShapeType="1"/>
          </p:cNvSpPr>
          <p:nvPr/>
        </p:nvSpPr>
        <p:spPr bwMode="auto">
          <a:xfrm>
            <a:off x="8628063" y="4173538"/>
            <a:ext cx="285750" cy="16033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 sz="2000"/>
          </a:p>
        </p:txBody>
      </p:sp>
      <p:sp>
        <p:nvSpPr>
          <p:cNvPr id="78" name="Text Box 24">
            <a:extLst>
              <a:ext uri="{FF2B5EF4-FFF2-40B4-BE49-F238E27FC236}">
                <a16:creationId xmlns:a16="http://schemas.microsoft.com/office/drawing/2014/main" id="{88289F6F-F020-40B2-A10A-81C2725BBD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83188" y="2921000"/>
            <a:ext cx="1471612" cy="682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cs-CZ" altLang="cs-CZ" sz="1400" b="1" dirty="0">
                <a:latin typeface="Arial" pitchFamily="34" charset="0"/>
              </a:rPr>
              <a:t>SRDCE</a:t>
            </a:r>
          </a:p>
          <a:p>
            <a:pPr algn="ctr"/>
            <a:r>
              <a:rPr lang="cs-CZ" altLang="cs-CZ" sz="2000" b="1" u="sng" dirty="0">
                <a:latin typeface="Arial" pitchFamily="34" charset="0"/>
              </a:rPr>
              <a:t>SV</a:t>
            </a:r>
            <a:r>
              <a:rPr lang="cs-CZ" altLang="cs-CZ" sz="2000" b="1" dirty="0">
                <a:latin typeface="Arial" pitchFamily="34" charset="0"/>
              </a:rPr>
              <a:t>, </a:t>
            </a:r>
            <a:r>
              <a:rPr lang="cs-CZ" altLang="cs-CZ" sz="2000" b="1" u="sng" dirty="0">
                <a:latin typeface="Arial" pitchFamily="34" charset="0"/>
              </a:rPr>
              <a:t>HR</a:t>
            </a:r>
            <a:endParaRPr lang="cs-CZ" altLang="cs-CZ" sz="2000" dirty="0">
              <a:latin typeface="Arial" pitchFamily="34" charset="0"/>
            </a:endParaRPr>
          </a:p>
        </p:txBody>
      </p:sp>
      <p:sp>
        <p:nvSpPr>
          <p:cNvPr id="79" name="Line 25">
            <a:extLst>
              <a:ext uri="{FF2B5EF4-FFF2-40B4-BE49-F238E27FC236}">
                <a16:creationId xmlns:a16="http://schemas.microsoft.com/office/drawing/2014/main" id="{94975BE6-797F-4CD7-8DB8-14ED0056A48D}"/>
              </a:ext>
            </a:extLst>
          </p:cNvPr>
          <p:cNvSpPr>
            <a:spLocks noChangeShapeType="1"/>
          </p:cNvSpPr>
          <p:nvPr/>
        </p:nvSpPr>
        <p:spPr bwMode="auto">
          <a:xfrm>
            <a:off x="8920163" y="3690938"/>
            <a:ext cx="317500" cy="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 sz="2000"/>
          </a:p>
        </p:txBody>
      </p:sp>
      <p:sp>
        <p:nvSpPr>
          <p:cNvPr id="80" name="Text Box 26">
            <a:extLst>
              <a:ext uri="{FF2B5EF4-FFF2-40B4-BE49-F238E27FC236}">
                <a16:creationId xmlns:a16="http://schemas.microsoft.com/office/drawing/2014/main" id="{8E46EF06-03A3-45FB-9DE2-615A861179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07238" y="4733925"/>
            <a:ext cx="695325" cy="31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cs-CZ" altLang="cs-CZ" sz="2000" b="1">
                <a:latin typeface="Arial" pitchFamily="34" charset="0"/>
              </a:rPr>
              <a:t>F</a:t>
            </a:r>
            <a:r>
              <a:rPr lang="cs-CZ" altLang="cs-CZ" sz="2000" b="1" baseline="-25000">
                <a:latin typeface="Arial" pitchFamily="34" charset="0"/>
              </a:rPr>
              <a:t>o</a:t>
            </a:r>
          </a:p>
        </p:txBody>
      </p:sp>
      <p:sp>
        <p:nvSpPr>
          <p:cNvPr id="81" name="Line 27">
            <a:extLst>
              <a:ext uri="{FF2B5EF4-FFF2-40B4-BE49-F238E27FC236}">
                <a16:creationId xmlns:a16="http://schemas.microsoft.com/office/drawing/2014/main" id="{AB50E36A-B639-4801-9315-DE933B038F44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6999288" y="4611688"/>
            <a:ext cx="193675" cy="1905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 sz="2000"/>
          </a:p>
        </p:txBody>
      </p:sp>
      <p:sp>
        <p:nvSpPr>
          <p:cNvPr id="85" name="Line 28">
            <a:extLst>
              <a:ext uri="{FF2B5EF4-FFF2-40B4-BE49-F238E27FC236}">
                <a16:creationId xmlns:a16="http://schemas.microsoft.com/office/drawing/2014/main" id="{0FD9E16D-496E-4183-8F10-1C232D9BE8C4}"/>
              </a:ext>
            </a:extLst>
          </p:cNvPr>
          <p:cNvSpPr>
            <a:spLocks noChangeShapeType="1"/>
          </p:cNvSpPr>
          <p:nvPr/>
        </p:nvSpPr>
        <p:spPr bwMode="auto">
          <a:xfrm>
            <a:off x="4725988" y="2060575"/>
            <a:ext cx="254317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 sz="2000"/>
          </a:p>
        </p:txBody>
      </p:sp>
      <p:sp>
        <p:nvSpPr>
          <p:cNvPr id="93" name="Line 29">
            <a:extLst>
              <a:ext uri="{FF2B5EF4-FFF2-40B4-BE49-F238E27FC236}">
                <a16:creationId xmlns:a16="http://schemas.microsoft.com/office/drawing/2014/main" id="{8766739C-DE51-4A58-B638-4F445420A29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725988" y="1389063"/>
            <a:ext cx="0" cy="6699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 sz="2000"/>
          </a:p>
        </p:txBody>
      </p:sp>
      <p:sp>
        <p:nvSpPr>
          <p:cNvPr id="94" name="Text Box 30">
            <a:extLst>
              <a:ext uri="{FF2B5EF4-FFF2-40B4-BE49-F238E27FC236}">
                <a16:creationId xmlns:a16="http://schemas.microsoft.com/office/drawing/2014/main" id="{0709255B-FC6C-4157-A0C3-1E81F93035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97338" y="1479550"/>
            <a:ext cx="804862" cy="636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cs-CZ" altLang="cs-CZ" sz="1100">
                <a:latin typeface="Arial" pitchFamily="34" charset="0"/>
              </a:rPr>
              <a:t>F</a:t>
            </a:r>
            <a:r>
              <a:rPr lang="cs-CZ" altLang="cs-CZ" sz="1100" baseline="-25000">
                <a:latin typeface="Arial" pitchFamily="34" charset="0"/>
              </a:rPr>
              <a:t>i </a:t>
            </a:r>
            <a:r>
              <a:rPr lang="cs-CZ" altLang="cs-CZ" sz="1100">
                <a:latin typeface="Arial" pitchFamily="34" charset="0"/>
              </a:rPr>
              <a:t>[ml/s]</a:t>
            </a:r>
            <a:endParaRPr lang="cs-CZ" altLang="cs-CZ" sz="2000">
              <a:latin typeface="Arial" pitchFamily="34" charset="0"/>
            </a:endParaRPr>
          </a:p>
        </p:txBody>
      </p:sp>
      <p:sp>
        <p:nvSpPr>
          <p:cNvPr id="95" name="Text Box 31">
            <a:extLst>
              <a:ext uri="{FF2B5EF4-FFF2-40B4-BE49-F238E27FC236}">
                <a16:creationId xmlns:a16="http://schemas.microsoft.com/office/drawing/2014/main" id="{3EC1D91D-887F-48B6-AA51-E096AA747C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24650" y="2060575"/>
            <a:ext cx="660400" cy="322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cs-CZ" altLang="cs-CZ" sz="1100">
                <a:latin typeface="Arial" pitchFamily="34" charset="0"/>
              </a:rPr>
              <a:t>t [s]</a:t>
            </a:r>
            <a:endParaRPr lang="cs-CZ" altLang="cs-CZ" sz="2000">
              <a:latin typeface="Arial" pitchFamily="34" charset="0"/>
            </a:endParaRPr>
          </a:p>
        </p:txBody>
      </p:sp>
      <p:grpSp>
        <p:nvGrpSpPr>
          <p:cNvPr id="96" name="Group 32">
            <a:extLst>
              <a:ext uri="{FF2B5EF4-FFF2-40B4-BE49-F238E27FC236}">
                <a16:creationId xmlns:a16="http://schemas.microsoft.com/office/drawing/2014/main" id="{C51C5757-D232-48FF-8AC0-CBDF8555E06D}"/>
              </a:ext>
            </a:extLst>
          </p:cNvPr>
          <p:cNvGrpSpPr>
            <a:grpSpLocks/>
          </p:cNvGrpSpPr>
          <p:nvPr/>
        </p:nvGrpSpPr>
        <p:grpSpPr bwMode="auto">
          <a:xfrm>
            <a:off x="4881563" y="1550988"/>
            <a:ext cx="238125" cy="503237"/>
            <a:chOff x="5003" y="8083"/>
            <a:chExt cx="418" cy="913"/>
          </a:xfrm>
        </p:grpSpPr>
        <p:sp>
          <p:nvSpPr>
            <p:cNvPr id="97" name="Line 33">
              <a:extLst>
                <a:ext uri="{FF2B5EF4-FFF2-40B4-BE49-F238E27FC236}">
                  <a16:creationId xmlns:a16="http://schemas.microsoft.com/office/drawing/2014/main" id="{2DCE43FD-E4AD-43B0-B97C-7AD5569BFEF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003" y="8083"/>
              <a:ext cx="176" cy="90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 sz="2000"/>
            </a:p>
          </p:txBody>
        </p:sp>
        <p:sp>
          <p:nvSpPr>
            <p:cNvPr id="107" name="Line 34">
              <a:extLst>
                <a:ext uri="{FF2B5EF4-FFF2-40B4-BE49-F238E27FC236}">
                  <a16:creationId xmlns:a16="http://schemas.microsoft.com/office/drawing/2014/main" id="{01490D10-1F2C-4D2C-AA29-D92388D3DC4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179" y="8127"/>
              <a:ext cx="242" cy="86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 sz="2000"/>
            </a:p>
          </p:txBody>
        </p:sp>
      </p:grpSp>
      <p:grpSp>
        <p:nvGrpSpPr>
          <p:cNvPr id="108" name="Group 35">
            <a:extLst>
              <a:ext uri="{FF2B5EF4-FFF2-40B4-BE49-F238E27FC236}">
                <a16:creationId xmlns:a16="http://schemas.microsoft.com/office/drawing/2014/main" id="{63DC4E74-538C-44E2-9C54-D1B711349554}"/>
              </a:ext>
            </a:extLst>
          </p:cNvPr>
          <p:cNvGrpSpPr>
            <a:grpSpLocks/>
          </p:cNvGrpSpPr>
          <p:nvPr/>
        </p:nvGrpSpPr>
        <p:grpSpPr bwMode="auto">
          <a:xfrm>
            <a:off x="5448300" y="1550988"/>
            <a:ext cx="236538" cy="503237"/>
            <a:chOff x="5003" y="8083"/>
            <a:chExt cx="418" cy="913"/>
          </a:xfrm>
        </p:grpSpPr>
        <p:sp>
          <p:nvSpPr>
            <p:cNvPr id="109" name="Line 36">
              <a:extLst>
                <a:ext uri="{FF2B5EF4-FFF2-40B4-BE49-F238E27FC236}">
                  <a16:creationId xmlns:a16="http://schemas.microsoft.com/office/drawing/2014/main" id="{7B7A967C-CCED-4BA5-96B8-3BEC093E1D1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003" y="8083"/>
              <a:ext cx="176" cy="90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 sz="2000"/>
            </a:p>
          </p:txBody>
        </p:sp>
        <p:sp>
          <p:nvSpPr>
            <p:cNvPr id="110" name="Line 37">
              <a:extLst>
                <a:ext uri="{FF2B5EF4-FFF2-40B4-BE49-F238E27FC236}">
                  <a16:creationId xmlns:a16="http://schemas.microsoft.com/office/drawing/2014/main" id="{A7D9B9F5-DC57-4992-9CEA-B81422F4A8A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179" y="8127"/>
              <a:ext cx="242" cy="86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 sz="2000"/>
            </a:p>
          </p:txBody>
        </p:sp>
      </p:grpSp>
      <p:grpSp>
        <p:nvGrpSpPr>
          <p:cNvPr id="111" name="Group 38">
            <a:extLst>
              <a:ext uri="{FF2B5EF4-FFF2-40B4-BE49-F238E27FC236}">
                <a16:creationId xmlns:a16="http://schemas.microsoft.com/office/drawing/2014/main" id="{657D2497-340B-49E9-BC16-37B0D6BFBF9B}"/>
              </a:ext>
            </a:extLst>
          </p:cNvPr>
          <p:cNvGrpSpPr>
            <a:grpSpLocks/>
          </p:cNvGrpSpPr>
          <p:nvPr/>
        </p:nvGrpSpPr>
        <p:grpSpPr bwMode="auto">
          <a:xfrm>
            <a:off x="6011863" y="1550988"/>
            <a:ext cx="236537" cy="503237"/>
            <a:chOff x="5003" y="8083"/>
            <a:chExt cx="418" cy="913"/>
          </a:xfrm>
        </p:grpSpPr>
        <p:sp>
          <p:nvSpPr>
            <p:cNvPr id="112" name="Line 39">
              <a:extLst>
                <a:ext uri="{FF2B5EF4-FFF2-40B4-BE49-F238E27FC236}">
                  <a16:creationId xmlns:a16="http://schemas.microsoft.com/office/drawing/2014/main" id="{4339E40F-E4F7-4458-97D5-231874DD9079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003" y="8083"/>
              <a:ext cx="176" cy="90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 sz="2000"/>
            </a:p>
          </p:txBody>
        </p:sp>
        <p:sp>
          <p:nvSpPr>
            <p:cNvPr id="113" name="Line 40">
              <a:extLst>
                <a:ext uri="{FF2B5EF4-FFF2-40B4-BE49-F238E27FC236}">
                  <a16:creationId xmlns:a16="http://schemas.microsoft.com/office/drawing/2014/main" id="{17F15BC2-DBB1-443F-87CA-57E1419C680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179" y="8127"/>
              <a:ext cx="242" cy="86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 sz="2000"/>
            </a:p>
          </p:txBody>
        </p:sp>
      </p:grpSp>
      <p:grpSp>
        <p:nvGrpSpPr>
          <p:cNvPr id="114" name="Group 41">
            <a:extLst>
              <a:ext uri="{FF2B5EF4-FFF2-40B4-BE49-F238E27FC236}">
                <a16:creationId xmlns:a16="http://schemas.microsoft.com/office/drawing/2014/main" id="{19E09F45-C84E-4193-ABB0-DA417410AB4A}"/>
              </a:ext>
            </a:extLst>
          </p:cNvPr>
          <p:cNvGrpSpPr>
            <a:grpSpLocks/>
          </p:cNvGrpSpPr>
          <p:nvPr/>
        </p:nvGrpSpPr>
        <p:grpSpPr bwMode="auto">
          <a:xfrm>
            <a:off x="6592888" y="1550988"/>
            <a:ext cx="238125" cy="503237"/>
            <a:chOff x="5003" y="8083"/>
            <a:chExt cx="418" cy="913"/>
          </a:xfrm>
        </p:grpSpPr>
        <p:sp>
          <p:nvSpPr>
            <p:cNvPr id="115" name="Line 42">
              <a:extLst>
                <a:ext uri="{FF2B5EF4-FFF2-40B4-BE49-F238E27FC236}">
                  <a16:creationId xmlns:a16="http://schemas.microsoft.com/office/drawing/2014/main" id="{03E272ED-C11C-4233-B5BF-4F4F12AFBD3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003" y="8083"/>
              <a:ext cx="176" cy="90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 sz="2000"/>
            </a:p>
          </p:txBody>
        </p:sp>
        <p:sp>
          <p:nvSpPr>
            <p:cNvPr id="116" name="Line 43">
              <a:extLst>
                <a:ext uri="{FF2B5EF4-FFF2-40B4-BE49-F238E27FC236}">
                  <a16:creationId xmlns:a16="http://schemas.microsoft.com/office/drawing/2014/main" id="{3A2E5CAB-F2EB-4584-8420-5606C149A25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179" y="8127"/>
              <a:ext cx="242" cy="86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 sz="2000"/>
            </a:p>
          </p:txBody>
        </p:sp>
      </p:grpSp>
      <p:sp>
        <p:nvSpPr>
          <p:cNvPr id="117" name="Line 44">
            <a:extLst>
              <a:ext uri="{FF2B5EF4-FFF2-40B4-BE49-F238E27FC236}">
                <a16:creationId xmlns:a16="http://schemas.microsoft.com/office/drawing/2014/main" id="{38F76643-6F0E-4E07-8444-0780E1B47CB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881563" y="2060575"/>
            <a:ext cx="0" cy="265113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 sz="2000"/>
          </a:p>
        </p:txBody>
      </p:sp>
      <p:sp>
        <p:nvSpPr>
          <p:cNvPr id="118" name="Line 45">
            <a:extLst>
              <a:ext uri="{FF2B5EF4-FFF2-40B4-BE49-F238E27FC236}">
                <a16:creationId xmlns:a16="http://schemas.microsoft.com/office/drawing/2014/main" id="{F1C4E889-7CA5-4E07-813E-1B5054D0DF1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954588" y="2052638"/>
            <a:ext cx="0" cy="2667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 sz="2000"/>
          </a:p>
        </p:txBody>
      </p:sp>
      <p:sp>
        <p:nvSpPr>
          <p:cNvPr id="119" name="Line 46">
            <a:extLst>
              <a:ext uri="{FF2B5EF4-FFF2-40B4-BE49-F238E27FC236}">
                <a16:creationId xmlns:a16="http://schemas.microsoft.com/office/drawing/2014/main" id="{7DE614F4-5768-4523-9C92-127B9B98636E}"/>
              </a:ext>
            </a:extLst>
          </p:cNvPr>
          <p:cNvSpPr>
            <a:spLocks noChangeShapeType="1"/>
          </p:cNvSpPr>
          <p:nvPr/>
        </p:nvSpPr>
        <p:spPr bwMode="auto">
          <a:xfrm>
            <a:off x="4433888" y="2284413"/>
            <a:ext cx="874712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 sz="2000"/>
          </a:p>
        </p:txBody>
      </p:sp>
      <p:sp>
        <p:nvSpPr>
          <p:cNvPr id="120" name="Line 47">
            <a:extLst>
              <a:ext uri="{FF2B5EF4-FFF2-40B4-BE49-F238E27FC236}">
                <a16:creationId xmlns:a16="http://schemas.microsoft.com/office/drawing/2014/main" id="{322074DD-E140-465E-BB11-C5180CB2DFEF}"/>
              </a:ext>
            </a:extLst>
          </p:cNvPr>
          <p:cNvSpPr>
            <a:spLocks noChangeShapeType="1"/>
          </p:cNvSpPr>
          <p:nvPr/>
        </p:nvSpPr>
        <p:spPr bwMode="auto">
          <a:xfrm>
            <a:off x="4508500" y="2284413"/>
            <a:ext cx="392113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 sz="2000"/>
          </a:p>
        </p:txBody>
      </p:sp>
      <p:sp>
        <p:nvSpPr>
          <p:cNvPr id="121" name="Line 48">
            <a:extLst>
              <a:ext uri="{FF2B5EF4-FFF2-40B4-BE49-F238E27FC236}">
                <a16:creationId xmlns:a16="http://schemas.microsoft.com/office/drawing/2014/main" id="{28A65A80-6499-444E-B889-276238DF76D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954588" y="2284413"/>
            <a:ext cx="354012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 sz="2000"/>
          </a:p>
        </p:txBody>
      </p:sp>
      <p:sp>
        <p:nvSpPr>
          <p:cNvPr id="122" name="Text Box 49">
            <a:extLst>
              <a:ext uri="{FF2B5EF4-FFF2-40B4-BE49-F238E27FC236}">
                <a16:creationId xmlns:a16="http://schemas.microsoft.com/office/drawing/2014/main" id="{4BDA0419-E9F1-4458-AE1D-41C5E2E66E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10063" y="2057400"/>
            <a:ext cx="809625" cy="465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cs-CZ" altLang="cs-CZ" sz="1100" noProof="1">
                <a:latin typeface="Arial" pitchFamily="34" charset="0"/>
                <a:sym typeface="Symbol" pitchFamily="18" charset="2"/>
              </a:rPr>
              <a:t></a:t>
            </a:r>
            <a:r>
              <a:rPr lang="cs-CZ" altLang="cs-CZ" sz="1100">
                <a:latin typeface="Arial" pitchFamily="34" charset="0"/>
                <a:sym typeface="Symbol" pitchFamily="18" charset="2"/>
              </a:rPr>
              <a:t> </a:t>
            </a:r>
            <a:r>
              <a:rPr lang="cs-CZ" altLang="cs-CZ" sz="1100" noProof="1">
                <a:latin typeface="Arial" pitchFamily="34" charset="0"/>
              </a:rPr>
              <a:t>t</a:t>
            </a:r>
            <a:endParaRPr lang="cs-CZ" altLang="cs-CZ" sz="2000">
              <a:latin typeface="Arial" pitchFamily="34" charset="0"/>
            </a:endParaRPr>
          </a:p>
        </p:txBody>
      </p:sp>
      <p:sp>
        <p:nvSpPr>
          <p:cNvPr id="123" name="Line 54">
            <a:extLst>
              <a:ext uri="{FF2B5EF4-FFF2-40B4-BE49-F238E27FC236}">
                <a16:creationId xmlns:a16="http://schemas.microsoft.com/office/drawing/2014/main" id="{CCDD38BD-943D-4848-8334-EE3F2A6C5DBA}"/>
              </a:ext>
            </a:extLst>
          </p:cNvPr>
          <p:cNvSpPr>
            <a:spLocks noChangeShapeType="1"/>
          </p:cNvSpPr>
          <p:nvPr/>
        </p:nvSpPr>
        <p:spPr bwMode="auto">
          <a:xfrm>
            <a:off x="6062663" y="6029325"/>
            <a:ext cx="539750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 sz="2000"/>
          </a:p>
        </p:txBody>
      </p:sp>
      <p:sp>
        <p:nvSpPr>
          <p:cNvPr id="124" name="Text Box 55">
            <a:extLst>
              <a:ext uri="{FF2B5EF4-FFF2-40B4-BE49-F238E27FC236}">
                <a16:creationId xmlns:a16="http://schemas.microsoft.com/office/drawing/2014/main" id="{67998E26-03F3-4BA0-B6E6-B2979B3FE7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54675" y="5638800"/>
            <a:ext cx="1422400" cy="817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179388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358775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lvl="1">
              <a:spcAft>
                <a:spcPts val="600"/>
              </a:spcAft>
            </a:pPr>
            <a:r>
              <a:rPr lang="cs-CZ" altLang="cs-CZ" sz="2000" b="1">
                <a:latin typeface="Arial" pitchFamily="34" charset="0"/>
                <a:sym typeface="Symbol" pitchFamily="18" charset="2"/>
              </a:rPr>
              <a:t>   </a:t>
            </a:r>
            <a:r>
              <a:rPr lang="cs-CZ" altLang="cs-CZ" sz="2000" b="1" noProof="1">
                <a:latin typeface="Arial" pitchFamily="34" charset="0"/>
                <a:sym typeface="Symbol" pitchFamily="18" charset="2"/>
              </a:rPr>
              <a:t></a:t>
            </a:r>
            <a:r>
              <a:rPr lang="cs-CZ" altLang="cs-CZ" sz="2000" b="1" noProof="1">
                <a:latin typeface="Arial" pitchFamily="34" charset="0"/>
              </a:rPr>
              <a:t>V</a:t>
            </a:r>
            <a:r>
              <a:rPr lang="cs-CZ" altLang="cs-CZ" sz="2000" b="1" baseline="-25000" noProof="1">
                <a:latin typeface="Arial" pitchFamily="34" charset="0"/>
              </a:rPr>
              <a:t>a</a:t>
            </a:r>
            <a:endParaRPr lang="cs-CZ" altLang="cs-CZ" sz="2000" b="1" noProof="1">
              <a:latin typeface="Arial" pitchFamily="34" charset="0"/>
            </a:endParaRPr>
          </a:p>
          <a:p>
            <a:pPr lvl="2"/>
            <a:r>
              <a:rPr lang="cs-CZ" altLang="cs-CZ" sz="2000" b="1" noProof="1">
                <a:latin typeface="Arial" pitchFamily="34" charset="0"/>
              </a:rPr>
              <a:t> C</a:t>
            </a:r>
            <a:r>
              <a:rPr lang="cs-CZ" altLang="cs-CZ" sz="2000" b="1" baseline="-25000" noProof="1">
                <a:latin typeface="Arial" pitchFamily="34" charset="0"/>
              </a:rPr>
              <a:t>a</a:t>
            </a:r>
            <a:endParaRPr lang="cs-CZ" altLang="cs-CZ" sz="2000" b="1" noProof="1">
              <a:latin typeface="Arial" pitchFamily="34" charset="0"/>
            </a:endParaRPr>
          </a:p>
          <a:p>
            <a:endParaRPr lang="cs-CZ" altLang="cs-CZ" sz="2000">
              <a:latin typeface="Arial" pitchFamily="34" charset="0"/>
            </a:endParaRPr>
          </a:p>
        </p:txBody>
      </p:sp>
      <p:sp>
        <p:nvSpPr>
          <p:cNvPr id="125" name="Oval 64">
            <a:extLst>
              <a:ext uri="{FF2B5EF4-FFF2-40B4-BE49-F238E27FC236}">
                <a16:creationId xmlns:a16="http://schemas.microsoft.com/office/drawing/2014/main" id="{9011E289-EA1F-4AB6-AB76-38701FA189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838" y="2270125"/>
            <a:ext cx="2419350" cy="595313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endParaRPr lang="cs-CZ" altLang="cs-CZ" sz="2000">
              <a:latin typeface="Arial" pitchFamily="34" charset="0"/>
            </a:endParaRPr>
          </a:p>
        </p:txBody>
      </p:sp>
      <p:sp>
        <p:nvSpPr>
          <p:cNvPr id="126" name="Text Box 58">
            <a:extLst>
              <a:ext uri="{FF2B5EF4-FFF2-40B4-BE49-F238E27FC236}">
                <a16:creationId xmlns:a16="http://schemas.microsoft.com/office/drawing/2014/main" id="{011EC21C-68B9-4906-BD43-37E204B5B6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461500" y="2190750"/>
            <a:ext cx="2570163" cy="817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lvl="1">
              <a:spcAft>
                <a:spcPts val="600"/>
              </a:spcAft>
            </a:pPr>
            <a:r>
              <a:rPr lang="cs-CZ" altLang="cs-CZ" sz="2000" b="1" noProof="1">
                <a:latin typeface="Arial" pitchFamily="34" charset="0"/>
              </a:rPr>
              <a:t>(P</a:t>
            </a:r>
            <a:r>
              <a:rPr lang="cs-CZ" altLang="cs-CZ" sz="2000" b="1" baseline="-25000" noProof="1">
                <a:latin typeface="Arial" pitchFamily="34" charset="0"/>
              </a:rPr>
              <a:t>a</a:t>
            </a:r>
            <a:r>
              <a:rPr lang="cs-CZ" altLang="cs-CZ" sz="2000" b="1" noProof="1">
                <a:latin typeface="Arial" pitchFamily="34" charset="0"/>
              </a:rPr>
              <a:t> – P</a:t>
            </a:r>
            <a:r>
              <a:rPr lang="cs-CZ" altLang="cs-CZ" sz="2000" b="1" baseline="-25000" noProof="1">
                <a:latin typeface="Arial" pitchFamily="34" charset="0"/>
              </a:rPr>
              <a:t>v</a:t>
            </a:r>
            <a:r>
              <a:rPr lang="cs-CZ" altLang="cs-CZ" sz="2000" b="1" noProof="1">
                <a:latin typeface="Arial" pitchFamily="34" charset="0"/>
              </a:rPr>
              <a:t>)</a:t>
            </a:r>
            <a:endParaRPr lang="cs-CZ" altLang="cs-CZ" sz="2000" b="1">
              <a:latin typeface="Arial" pitchFamily="34" charset="0"/>
            </a:endParaRPr>
          </a:p>
          <a:p>
            <a:pPr lvl="1">
              <a:spcAft>
                <a:spcPts val="600"/>
              </a:spcAft>
            </a:pPr>
            <a:r>
              <a:rPr lang="cs-CZ" altLang="cs-CZ" sz="2000" b="1">
                <a:latin typeface="Arial" pitchFamily="34" charset="0"/>
              </a:rPr>
              <a:t>     </a:t>
            </a:r>
            <a:r>
              <a:rPr lang="cs-CZ" altLang="cs-CZ" sz="2000" b="1" baseline="30000" noProof="1">
                <a:latin typeface="Arial" pitchFamily="34" charset="0"/>
              </a:rPr>
              <a:t> </a:t>
            </a:r>
            <a:r>
              <a:rPr lang="cs-CZ" altLang="cs-CZ" sz="2000" b="1" noProof="1">
                <a:latin typeface="Arial" pitchFamily="34" charset="0"/>
              </a:rPr>
              <a:t>R</a:t>
            </a:r>
          </a:p>
          <a:p>
            <a:endParaRPr lang="cs-CZ" altLang="cs-CZ" sz="2000">
              <a:latin typeface="Arial" pitchFamily="34" charset="0"/>
            </a:endParaRPr>
          </a:p>
        </p:txBody>
      </p:sp>
      <p:sp>
        <p:nvSpPr>
          <p:cNvPr id="127" name="Line 59">
            <a:extLst>
              <a:ext uri="{FF2B5EF4-FFF2-40B4-BE49-F238E27FC236}">
                <a16:creationId xmlns:a16="http://schemas.microsoft.com/office/drawing/2014/main" id="{51DB338E-9046-4752-B7DE-3D0F43DC7833}"/>
              </a:ext>
            </a:extLst>
          </p:cNvPr>
          <p:cNvSpPr>
            <a:spLocks noChangeShapeType="1"/>
          </p:cNvSpPr>
          <p:nvPr/>
        </p:nvSpPr>
        <p:spPr bwMode="auto">
          <a:xfrm>
            <a:off x="9942513" y="2560638"/>
            <a:ext cx="1068387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 sz="2000"/>
          </a:p>
        </p:txBody>
      </p:sp>
      <p:sp>
        <p:nvSpPr>
          <p:cNvPr id="128" name="Text Box 60">
            <a:extLst>
              <a:ext uri="{FF2B5EF4-FFF2-40B4-BE49-F238E27FC236}">
                <a16:creationId xmlns:a16="http://schemas.microsoft.com/office/drawing/2014/main" id="{C3B5485F-F3CE-4909-AC6E-1E2627B1DD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383713" y="2354263"/>
            <a:ext cx="550151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cs-CZ" altLang="cs-CZ" sz="1400" b="1">
                <a:latin typeface="Arial" pitchFamily="34" charset="0"/>
              </a:rPr>
              <a:t>F</a:t>
            </a:r>
            <a:r>
              <a:rPr lang="cs-CZ" altLang="cs-CZ" sz="1400" b="1" baseline="-25000">
                <a:latin typeface="Arial" pitchFamily="34" charset="0"/>
              </a:rPr>
              <a:t>o </a:t>
            </a:r>
            <a:r>
              <a:rPr lang="cs-CZ" altLang="cs-CZ" sz="2000">
                <a:latin typeface="Arial" pitchFamily="34" charset="0"/>
              </a:rPr>
              <a:t>=</a:t>
            </a:r>
          </a:p>
        </p:txBody>
      </p:sp>
      <p:sp>
        <p:nvSpPr>
          <p:cNvPr id="129" name="Text Box 62">
            <a:extLst>
              <a:ext uri="{FF2B5EF4-FFF2-40B4-BE49-F238E27FC236}">
                <a16:creationId xmlns:a16="http://schemas.microsoft.com/office/drawing/2014/main" id="{6F470C3B-0CF3-41CC-8E41-85DFDE10FC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402763" y="5016500"/>
            <a:ext cx="203835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cs-CZ" altLang="cs-CZ" sz="2000" b="1" dirty="0">
                <a:latin typeface="Arial" pitchFamily="34" charset="0"/>
                <a:sym typeface="Symbol" pitchFamily="18" charset="2"/>
              </a:rPr>
              <a:t></a:t>
            </a:r>
            <a:r>
              <a:rPr lang="cs-CZ" altLang="cs-CZ" sz="2000" b="1" dirty="0" err="1">
                <a:latin typeface="Arial" pitchFamily="34" charset="0"/>
              </a:rPr>
              <a:t>V</a:t>
            </a:r>
            <a:r>
              <a:rPr lang="cs-CZ" altLang="cs-CZ" sz="2000" b="1" baseline="-25000" dirty="0" err="1">
                <a:latin typeface="Arial" pitchFamily="34" charset="0"/>
              </a:rPr>
              <a:t>a</a:t>
            </a:r>
            <a:r>
              <a:rPr lang="cs-CZ" altLang="cs-CZ" sz="2000" b="1" dirty="0">
                <a:latin typeface="Arial" pitchFamily="34" charset="0"/>
              </a:rPr>
              <a:t> = (</a:t>
            </a:r>
            <a:r>
              <a:rPr lang="cs-CZ" altLang="cs-CZ" sz="2000" b="1" dirty="0" err="1">
                <a:latin typeface="Arial" pitchFamily="34" charset="0"/>
              </a:rPr>
              <a:t>F</a:t>
            </a:r>
            <a:r>
              <a:rPr lang="cs-CZ" altLang="cs-CZ" sz="2000" b="1" baseline="-25000" dirty="0" err="1">
                <a:latin typeface="Arial" pitchFamily="34" charset="0"/>
              </a:rPr>
              <a:t>i</a:t>
            </a:r>
            <a:r>
              <a:rPr lang="cs-CZ" altLang="cs-CZ" sz="2000" b="1" dirty="0">
                <a:latin typeface="Arial" pitchFamily="34" charset="0"/>
              </a:rPr>
              <a:t> - </a:t>
            </a:r>
            <a:r>
              <a:rPr lang="cs-CZ" altLang="cs-CZ" sz="2000" b="1" dirty="0" err="1">
                <a:latin typeface="Arial" pitchFamily="34" charset="0"/>
              </a:rPr>
              <a:t>F</a:t>
            </a:r>
            <a:r>
              <a:rPr lang="cs-CZ" altLang="cs-CZ" sz="2000" b="1" baseline="-25000" dirty="0" err="1">
                <a:latin typeface="Arial" pitchFamily="34" charset="0"/>
              </a:rPr>
              <a:t>o</a:t>
            </a:r>
            <a:r>
              <a:rPr lang="cs-CZ" altLang="cs-CZ" sz="2000" b="1" dirty="0">
                <a:latin typeface="Arial" pitchFamily="34" charset="0"/>
              </a:rPr>
              <a:t>)</a:t>
            </a:r>
            <a:r>
              <a:rPr lang="cs-CZ" altLang="cs-CZ" sz="2000" b="1" dirty="0">
                <a:latin typeface="Arial" pitchFamily="34" charset="0"/>
                <a:sym typeface="Symbol" pitchFamily="18" charset="2"/>
              </a:rPr>
              <a:t></a:t>
            </a:r>
            <a:r>
              <a:rPr lang="cs-CZ" altLang="cs-CZ" sz="2000" b="1" dirty="0">
                <a:latin typeface="Arial" pitchFamily="34" charset="0"/>
              </a:rPr>
              <a:t>t</a:t>
            </a:r>
          </a:p>
        </p:txBody>
      </p:sp>
      <p:sp>
        <p:nvSpPr>
          <p:cNvPr id="130" name="Text Box 63">
            <a:extLst>
              <a:ext uri="{FF2B5EF4-FFF2-40B4-BE49-F238E27FC236}">
                <a16:creationId xmlns:a16="http://schemas.microsoft.com/office/drawing/2014/main" id="{69401785-268A-4BE9-9995-0BA30614FD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27638" y="5824538"/>
            <a:ext cx="69923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cs-CZ" altLang="cs-CZ" sz="1400" b="1">
                <a:latin typeface="Arial" pitchFamily="34" charset="0"/>
                <a:sym typeface="Symbol" pitchFamily="18" charset="2"/>
              </a:rPr>
              <a:t></a:t>
            </a:r>
            <a:r>
              <a:rPr lang="cs-CZ" altLang="cs-CZ" sz="1400" b="1">
                <a:latin typeface="Arial" pitchFamily="34" charset="0"/>
              </a:rPr>
              <a:t>P</a:t>
            </a:r>
            <a:r>
              <a:rPr lang="cs-CZ" altLang="cs-CZ" sz="1400" b="1" baseline="-25000">
                <a:latin typeface="Arial" pitchFamily="34" charset="0"/>
              </a:rPr>
              <a:t>a  </a:t>
            </a:r>
            <a:r>
              <a:rPr lang="cs-CZ" altLang="cs-CZ" sz="2000">
                <a:latin typeface="Arial" pitchFamily="34" charset="0"/>
              </a:rPr>
              <a:t>=</a:t>
            </a:r>
          </a:p>
        </p:txBody>
      </p:sp>
      <p:sp>
        <p:nvSpPr>
          <p:cNvPr id="131" name="Text Box 65">
            <a:extLst>
              <a:ext uri="{FF2B5EF4-FFF2-40B4-BE49-F238E27FC236}">
                <a16:creationId xmlns:a16="http://schemas.microsoft.com/office/drawing/2014/main" id="{6C34C256-12FB-4551-A9DE-885ADA5D42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58863" y="2371725"/>
            <a:ext cx="106838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cs-CZ" altLang="cs-CZ" sz="2000" b="1">
                <a:latin typeface="Arial" pitchFamily="34" charset="0"/>
                <a:sym typeface="Symbol" pitchFamily="18" charset="2"/>
              </a:rPr>
              <a:t>t</a:t>
            </a:r>
            <a:r>
              <a:rPr lang="cs-CZ" altLang="cs-CZ" sz="2000" b="1">
                <a:latin typeface="Arial" pitchFamily="34" charset="0"/>
              </a:rPr>
              <a:t> = t</a:t>
            </a:r>
            <a:r>
              <a:rPr lang="en-US" altLang="cs-CZ" sz="2000" b="1">
                <a:latin typeface="Arial" pitchFamily="34" charset="0"/>
              </a:rPr>
              <a:t>+</a:t>
            </a:r>
            <a:r>
              <a:rPr lang="cs-CZ" altLang="cs-CZ" sz="2000" b="1">
                <a:latin typeface="Arial" pitchFamily="34" charset="0"/>
                <a:sym typeface="Symbol" pitchFamily="18" charset="2"/>
              </a:rPr>
              <a:t></a:t>
            </a:r>
            <a:r>
              <a:rPr lang="cs-CZ" altLang="cs-CZ" sz="2000" b="1">
                <a:latin typeface="Arial" pitchFamily="34" charset="0"/>
              </a:rPr>
              <a:t>t</a:t>
            </a:r>
          </a:p>
        </p:txBody>
      </p:sp>
      <p:sp>
        <p:nvSpPr>
          <p:cNvPr id="132" name="Text Box 85">
            <a:extLst>
              <a:ext uri="{FF2B5EF4-FFF2-40B4-BE49-F238E27FC236}">
                <a16:creationId xmlns:a16="http://schemas.microsoft.com/office/drawing/2014/main" id="{AB607203-C722-459A-A87C-B1B28CDEEF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7250" y="5014913"/>
            <a:ext cx="2109788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cs-CZ" sz="2000" b="1">
                <a:latin typeface="Arial" pitchFamily="34" charset="0"/>
                <a:sym typeface="Symbol" pitchFamily="18" charset="2"/>
              </a:rPr>
              <a:t>P</a:t>
            </a:r>
            <a:r>
              <a:rPr lang="en-US" altLang="cs-CZ" sz="2000" b="1" baseline="-25000">
                <a:latin typeface="Arial" pitchFamily="34" charset="0"/>
                <a:sym typeface="Symbol" pitchFamily="18" charset="2"/>
              </a:rPr>
              <a:t>a</a:t>
            </a:r>
            <a:r>
              <a:rPr lang="cs-CZ" altLang="cs-CZ" sz="2000" b="1">
                <a:latin typeface="Arial" pitchFamily="34" charset="0"/>
              </a:rPr>
              <a:t> = </a:t>
            </a:r>
            <a:r>
              <a:rPr lang="en-US" altLang="cs-CZ" sz="2000" b="1">
                <a:latin typeface="Arial" pitchFamily="34" charset="0"/>
                <a:sym typeface="Symbol" pitchFamily="18" charset="2"/>
              </a:rPr>
              <a:t>P</a:t>
            </a:r>
            <a:r>
              <a:rPr lang="en-US" altLang="cs-CZ" sz="2000" b="1" baseline="-25000">
                <a:latin typeface="Arial" pitchFamily="34" charset="0"/>
                <a:sym typeface="Symbol" pitchFamily="18" charset="2"/>
              </a:rPr>
              <a:t>a</a:t>
            </a:r>
            <a:r>
              <a:rPr lang="cs-CZ" altLang="cs-CZ" sz="2000">
                <a:latin typeface="Arial" pitchFamily="34" charset="0"/>
              </a:rPr>
              <a:t> </a:t>
            </a:r>
            <a:r>
              <a:rPr lang="en-US" altLang="cs-CZ" sz="2000" b="1">
                <a:latin typeface="Arial" pitchFamily="34" charset="0"/>
              </a:rPr>
              <a:t>+</a:t>
            </a:r>
            <a:r>
              <a:rPr lang="cs-CZ" altLang="cs-CZ" sz="2000" b="1">
                <a:latin typeface="Arial" pitchFamily="34" charset="0"/>
                <a:sym typeface="Symbol" pitchFamily="18" charset="2"/>
              </a:rPr>
              <a:t></a:t>
            </a:r>
            <a:r>
              <a:rPr lang="en-US" altLang="cs-CZ" sz="2000" b="1">
                <a:latin typeface="Arial" pitchFamily="34" charset="0"/>
              </a:rPr>
              <a:t>P</a:t>
            </a:r>
            <a:r>
              <a:rPr lang="en-US" altLang="cs-CZ" sz="2000" b="1" baseline="-25000">
                <a:latin typeface="Arial" pitchFamily="34" charset="0"/>
              </a:rPr>
              <a:t>a</a:t>
            </a:r>
            <a:endParaRPr lang="cs-CZ" altLang="cs-CZ" sz="2000" b="1" baseline="-25000">
              <a:latin typeface="Arial" pitchFamily="34" charset="0"/>
            </a:endParaRPr>
          </a:p>
        </p:txBody>
      </p:sp>
      <p:sp>
        <p:nvSpPr>
          <p:cNvPr id="133" name="Arc 89">
            <a:extLst>
              <a:ext uri="{FF2B5EF4-FFF2-40B4-BE49-F238E27FC236}">
                <a16:creationId xmlns:a16="http://schemas.microsoft.com/office/drawing/2014/main" id="{1DE7B227-A62D-41F0-9C59-EFB91D1D9480}"/>
              </a:ext>
            </a:extLst>
          </p:cNvPr>
          <p:cNvSpPr>
            <a:spLocks/>
          </p:cNvSpPr>
          <p:nvPr/>
        </p:nvSpPr>
        <p:spPr bwMode="auto">
          <a:xfrm>
            <a:off x="7740650" y="1681163"/>
            <a:ext cx="2500313" cy="363537"/>
          </a:xfrm>
          <a:custGeom>
            <a:avLst/>
            <a:gdLst>
              <a:gd name="T0" fmla="*/ 0 w 21600"/>
              <a:gd name="T1" fmla="*/ 0 h 21600"/>
              <a:gd name="T2" fmla="*/ 2147483647 w 21600"/>
              <a:gd name="T3" fmla="*/ 1733137516 h 21600"/>
              <a:gd name="T4" fmla="*/ 0 w 21600"/>
              <a:gd name="T5" fmla="*/ 1733137516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cs-CZ" sz="2000"/>
          </a:p>
        </p:txBody>
      </p:sp>
      <p:sp>
        <p:nvSpPr>
          <p:cNvPr id="134" name="Arc 90">
            <a:extLst>
              <a:ext uri="{FF2B5EF4-FFF2-40B4-BE49-F238E27FC236}">
                <a16:creationId xmlns:a16="http://schemas.microsoft.com/office/drawing/2014/main" id="{F573F67D-9028-41C0-B9EC-12DCE59F7E37}"/>
              </a:ext>
            </a:extLst>
          </p:cNvPr>
          <p:cNvSpPr>
            <a:spLocks/>
          </p:cNvSpPr>
          <p:nvPr/>
        </p:nvSpPr>
        <p:spPr bwMode="auto">
          <a:xfrm rot="10918856" flipH="1">
            <a:off x="7862888" y="5761038"/>
            <a:ext cx="2533650" cy="373062"/>
          </a:xfrm>
          <a:custGeom>
            <a:avLst/>
            <a:gdLst>
              <a:gd name="T0" fmla="*/ 0 w 21600"/>
              <a:gd name="T1" fmla="*/ 0 h 21600"/>
              <a:gd name="T2" fmla="*/ 2147483647 w 21600"/>
              <a:gd name="T3" fmla="*/ 1922040705 h 21600"/>
              <a:gd name="T4" fmla="*/ 0 w 21600"/>
              <a:gd name="T5" fmla="*/ 1922040705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cs-CZ" sz="2000"/>
          </a:p>
        </p:txBody>
      </p:sp>
      <p:sp>
        <p:nvSpPr>
          <p:cNvPr id="135" name="Arc 91">
            <a:extLst>
              <a:ext uri="{FF2B5EF4-FFF2-40B4-BE49-F238E27FC236}">
                <a16:creationId xmlns:a16="http://schemas.microsoft.com/office/drawing/2014/main" id="{8EB86DF5-E274-442E-A954-AE5B493AE35A}"/>
              </a:ext>
            </a:extLst>
          </p:cNvPr>
          <p:cNvSpPr>
            <a:spLocks/>
          </p:cNvSpPr>
          <p:nvPr/>
        </p:nvSpPr>
        <p:spPr bwMode="auto">
          <a:xfrm rot="10800000">
            <a:off x="1644650" y="5541963"/>
            <a:ext cx="2208213" cy="495300"/>
          </a:xfrm>
          <a:custGeom>
            <a:avLst/>
            <a:gdLst>
              <a:gd name="T0" fmla="*/ 0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cs-CZ" sz="2000"/>
          </a:p>
        </p:txBody>
      </p:sp>
      <p:sp>
        <p:nvSpPr>
          <p:cNvPr id="136" name="Arc 94">
            <a:extLst>
              <a:ext uri="{FF2B5EF4-FFF2-40B4-BE49-F238E27FC236}">
                <a16:creationId xmlns:a16="http://schemas.microsoft.com/office/drawing/2014/main" id="{B9C32774-3563-4093-A45A-3D83916A4836}"/>
              </a:ext>
            </a:extLst>
          </p:cNvPr>
          <p:cNvSpPr>
            <a:spLocks/>
          </p:cNvSpPr>
          <p:nvPr/>
        </p:nvSpPr>
        <p:spPr bwMode="auto">
          <a:xfrm rot="10918856" flipV="1">
            <a:off x="1524000" y="1711325"/>
            <a:ext cx="2265363" cy="487363"/>
          </a:xfrm>
          <a:custGeom>
            <a:avLst/>
            <a:gdLst>
              <a:gd name="T0" fmla="*/ 0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cs-CZ" sz="2000"/>
          </a:p>
        </p:txBody>
      </p:sp>
      <p:sp>
        <p:nvSpPr>
          <p:cNvPr id="137" name="Line 95">
            <a:extLst>
              <a:ext uri="{FF2B5EF4-FFF2-40B4-BE49-F238E27FC236}">
                <a16:creationId xmlns:a16="http://schemas.microsoft.com/office/drawing/2014/main" id="{4B1A1B4D-7763-49B2-8DCB-3CB8C21906E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392238" y="3003550"/>
            <a:ext cx="0" cy="16986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 sz="2000"/>
          </a:p>
        </p:txBody>
      </p:sp>
      <p:sp>
        <p:nvSpPr>
          <p:cNvPr id="138" name="Line 96">
            <a:extLst>
              <a:ext uri="{FF2B5EF4-FFF2-40B4-BE49-F238E27FC236}">
                <a16:creationId xmlns:a16="http://schemas.microsoft.com/office/drawing/2014/main" id="{CC854D37-92FD-4305-8B21-79C782CA0ECE}"/>
              </a:ext>
            </a:extLst>
          </p:cNvPr>
          <p:cNvSpPr>
            <a:spLocks noChangeShapeType="1"/>
          </p:cNvSpPr>
          <p:nvPr/>
        </p:nvSpPr>
        <p:spPr bwMode="auto">
          <a:xfrm>
            <a:off x="10528300" y="3135313"/>
            <a:ext cx="0" cy="15382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 sz="2000"/>
          </a:p>
        </p:txBody>
      </p:sp>
      <p:sp>
        <p:nvSpPr>
          <p:cNvPr id="139" name="Text Box 24">
            <a:extLst>
              <a:ext uri="{FF2B5EF4-FFF2-40B4-BE49-F238E27FC236}">
                <a16:creationId xmlns:a16="http://schemas.microsoft.com/office/drawing/2014/main" id="{210E9D05-9B29-4888-A937-546A0FB6D7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21488" y="3762375"/>
            <a:ext cx="1631950" cy="293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cs-CZ" altLang="cs-CZ" sz="1200" b="1">
                <a:latin typeface="Arial" pitchFamily="34" charset="0"/>
              </a:rPr>
              <a:t>arteriální systém</a:t>
            </a:r>
            <a:endParaRPr lang="cs-CZ" altLang="cs-CZ" sz="2000">
              <a:latin typeface="Arial" pitchFamily="34" charset="0"/>
            </a:endParaRPr>
          </a:p>
        </p:txBody>
      </p:sp>
      <p:sp>
        <p:nvSpPr>
          <p:cNvPr id="140" name="Text Box 72">
            <a:extLst>
              <a:ext uri="{FF2B5EF4-FFF2-40B4-BE49-F238E27FC236}">
                <a16:creationId xmlns:a16="http://schemas.microsoft.com/office/drawing/2014/main" id="{5F444057-AF1F-4428-8209-43ED44F7BA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33925" y="1231900"/>
            <a:ext cx="3062288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 sz="1050"/>
              <a:t>průtok krve přes aortální chlopeň</a:t>
            </a:r>
            <a:r>
              <a:rPr lang="en-US" altLang="cs-CZ" sz="2000"/>
              <a:t> </a:t>
            </a:r>
            <a:endParaRPr lang="cs-CZ" altLang="cs-CZ" sz="2000"/>
          </a:p>
        </p:txBody>
      </p:sp>
      <p:sp>
        <p:nvSpPr>
          <p:cNvPr id="141" name="Text Box 10">
            <a:extLst>
              <a:ext uri="{FF2B5EF4-FFF2-40B4-BE49-F238E27FC236}">
                <a16:creationId xmlns:a16="http://schemas.microsoft.com/office/drawing/2014/main" id="{886BFB62-4D52-49A5-B0AA-6C176F99A0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47163" y="3937000"/>
            <a:ext cx="693737" cy="37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cs-CZ" altLang="cs-CZ" sz="2000" b="1" dirty="0">
                <a:latin typeface="Arial" pitchFamily="34" charset="0"/>
              </a:rPr>
              <a:t>P</a:t>
            </a:r>
            <a:r>
              <a:rPr lang="cs-CZ" altLang="cs-CZ" sz="2000" b="1" baseline="-25000" dirty="0">
                <a:latin typeface="Arial" pitchFamily="34" charset="0"/>
              </a:rPr>
              <a:t>a</a:t>
            </a:r>
            <a:endParaRPr lang="cs-CZ" altLang="cs-CZ" sz="2000" dirty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83148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720000" y="491394"/>
            <a:ext cx="10753200" cy="451576"/>
          </a:xfrm>
        </p:spPr>
        <p:txBody>
          <a:bodyPr/>
          <a:lstStyle/>
          <a:p>
            <a:r>
              <a:rPr lang="cs-CZ" dirty="0"/>
              <a:t>Celková cévní periferní rezistence - R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36963" y="1135062"/>
            <a:ext cx="11482893" cy="5513387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r>
              <a:rPr lang="cs-CZ" sz="2000" dirty="0"/>
              <a:t>Odpor je tlakový gradient, který musíme vyvinout, abychom zachovali určitý daný průtok trubicí </a:t>
            </a:r>
            <a:r>
              <a:rPr lang="cs-CZ" sz="1600" dirty="0"/>
              <a:t>(pokud se např. trubice zúží, je třeba vyvinout vyšší tlak na zachování daného průtoku)</a:t>
            </a:r>
            <a:endParaRPr lang="cs-CZ" altLang="cs-CZ" sz="1600" dirty="0">
              <a:latin typeface="Arial" pitchFamily="34" charset="0"/>
            </a:endParaRPr>
          </a:p>
          <a:p>
            <a:pPr algn="just">
              <a:lnSpc>
                <a:spcPct val="100000"/>
              </a:lnSpc>
            </a:pPr>
            <a:r>
              <a:rPr lang="cs-CZ" altLang="cs-CZ" sz="2000" dirty="0">
                <a:latin typeface="Arial" pitchFamily="34" charset="0"/>
              </a:rPr>
              <a:t>Odpor cévy je určen </a:t>
            </a:r>
            <a:r>
              <a:rPr lang="cs-CZ" altLang="cs-CZ" sz="2000" dirty="0" err="1">
                <a:latin typeface="Arial" pitchFamily="34" charset="0"/>
              </a:rPr>
              <a:t>Hagen-Poiseuilleho</a:t>
            </a:r>
            <a:r>
              <a:rPr lang="cs-CZ" altLang="cs-CZ" sz="2000" dirty="0">
                <a:latin typeface="Arial" pitchFamily="34" charset="0"/>
              </a:rPr>
              <a:t> zákonem pro odpor trubice</a:t>
            </a:r>
          </a:p>
          <a:p>
            <a:pPr marL="324000" lvl="1" indent="0">
              <a:buNone/>
            </a:pPr>
            <a:r>
              <a:rPr lang="cs-CZ" sz="1800" dirty="0"/>
              <a:t>r – poloměr cévy (</a:t>
            </a:r>
            <a:r>
              <a:rPr lang="cs-CZ" sz="1800" dirty="0">
                <a:latin typeface="Arial" pitchFamily="34" charset="0"/>
              </a:rPr>
              <a:t>u cévního řečiště se jako poloměr počítá sumární poloměr všech cév na dané úrovni);</a:t>
            </a:r>
            <a:endParaRPr lang="cs-CZ" sz="1800" dirty="0"/>
          </a:p>
          <a:p>
            <a:pPr marL="324000" lvl="1" indent="0">
              <a:buNone/>
            </a:pPr>
            <a:r>
              <a:rPr lang="cs-CZ" sz="1800" dirty="0">
                <a:sym typeface="Symbol"/>
              </a:rPr>
              <a:t></a:t>
            </a:r>
            <a:r>
              <a:rPr lang="cs-CZ" sz="1800" dirty="0"/>
              <a:t> – viskozita; L – délka cévy</a:t>
            </a:r>
          </a:p>
          <a:p>
            <a:pPr marL="324000" lvl="1" indent="0">
              <a:buNone/>
            </a:pPr>
            <a:r>
              <a:rPr lang="cs-CZ" sz="1800" dirty="0"/>
              <a:t>Jednotky: </a:t>
            </a:r>
            <a:r>
              <a:rPr lang="cs-CZ" sz="1800" dirty="0" err="1"/>
              <a:t>mmHg.s</a:t>
            </a:r>
            <a:r>
              <a:rPr lang="cs-CZ" sz="1800" dirty="0"/>
              <a:t>/l, </a:t>
            </a:r>
            <a:r>
              <a:rPr lang="cs-CZ" sz="1800" dirty="0" err="1"/>
              <a:t>mmHg.min</a:t>
            </a:r>
            <a:r>
              <a:rPr lang="cs-CZ" sz="1800" dirty="0"/>
              <a:t>/l </a:t>
            </a:r>
            <a:r>
              <a:rPr lang="cs-CZ" sz="1800" dirty="0" err="1"/>
              <a:t>kPa.min</a:t>
            </a:r>
            <a:r>
              <a:rPr lang="cs-CZ" sz="1800" dirty="0"/>
              <a:t>/l, </a:t>
            </a:r>
            <a:r>
              <a:rPr lang="cs-CZ" sz="1800" dirty="0" err="1"/>
              <a:t>dyn.s</a:t>
            </a:r>
            <a:r>
              <a:rPr lang="cs-CZ" sz="1800" dirty="0"/>
              <a:t>/cm3,…</a:t>
            </a:r>
            <a:endParaRPr lang="cs-CZ" sz="1200" dirty="0"/>
          </a:p>
          <a:p>
            <a:pPr algn="just">
              <a:lnSpc>
                <a:spcPct val="100000"/>
              </a:lnSpc>
            </a:pPr>
            <a:r>
              <a:rPr lang="cs-CZ" altLang="cs-CZ" sz="1800" dirty="0">
                <a:latin typeface="Arial" pitchFamily="34" charset="0"/>
              </a:rPr>
              <a:t>Průsvit cévy má nejvýznamnější vliv na R, protože je ve 4. mocnině </a:t>
            </a:r>
          </a:p>
          <a:p>
            <a:pPr marL="447675" indent="-195263" algn="just">
              <a:lnSpc>
                <a:spcPct val="100000"/>
              </a:lnSpc>
              <a:buNone/>
              <a:tabLst>
                <a:tab pos="714375" algn="l"/>
              </a:tabLst>
            </a:pPr>
            <a:r>
              <a:rPr lang="cs-CZ" altLang="cs-CZ" sz="1600" dirty="0">
                <a:latin typeface="Arial" pitchFamily="34" charset="0"/>
              </a:rPr>
              <a:t>(z</a:t>
            </a:r>
            <a:r>
              <a:rPr lang="cs-CZ" sz="1600" dirty="0"/>
              <a:t>menšení poloměru pouze o 16% vede ke zdvojnásobení rezistence!)</a:t>
            </a:r>
            <a:endParaRPr lang="cs-CZ" sz="700" dirty="0"/>
          </a:p>
          <a:p>
            <a:pPr marL="447675" indent="-195263" algn="just">
              <a:lnSpc>
                <a:spcPct val="100000"/>
              </a:lnSpc>
              <a:buNone/>
              <a:tabLst>
                <a:tab pos="714375" algn="l"/>
              </a:tabLst>
            </a:pPr>
            <a:r>
              <a:rPr lang="cs-CZ" sz="700" dirty="0"/>
              <a:t> </a:t>
            </a:r>
            <a:endParaRPr lang="cs-CZ" sz="1400" dirty="0"/>
          </a:p>
          <a:p>
            <a:pPr algn="just">
              <a:lnSpc>
                <a:spcPct val="100000"/>
              </a:lnSpc>
            </a:pPr>
            <a:r>
              <a:rPr lang="cs-CZ" sz="2000" dirty="0"/>
              <a:t>U člověka je celkový odpor cév velkého oběhu: 700-1600 </a:t>
            </a:r>
            <a:r>
              <a:rPr lang="cs-CZ" sz="2000" dirty="0" err="1"/>
              <a:t>dyn.s</a:t>
            </a:r>
            <a:r>
              <a:rPr lang="cs-CZ" sz="2000" dirty="0"/>
              <a:t>/cm3</a:t>
            </a:r>
            <a:endParaRPr lang="cs-CZ" altLang="cs-CZ" sz="2000" dirty="0">
              <a:latin typeface="Arial" pitchFamily="34" charset="0"/>
            </a:endParaRPr>
          </a:p>
          <a:p>
            <a:pPr algn="just">
              <a:lnSpc>
                <a:spcPct val="100000"/>
              </a:lnSpc>
            </a:pPr>
            <a:r>
              <a:rPr lang="cs-CZ" altLang="cs-CZ" sz="2000" dirty="0">
                <a:latin typeface="Arial" pitchFamily="34" charset="0"/>
              </a:rPr>
              <a:t>Největší vliv mají malé arterie a arterioly (odporové cévy), protože mají velký podíl hladké svaloviny ve stěně, mohou významně měnit poloměr. Nejmenší odpor má kapilární řečiště (kapiláry jsou malé, ale je jich mnoho).</a:t>
            </a:r>
          </a:p>
          <a:p>
            <a:pPr algn="just">
              <a:lnSpc>
                <a:spcPct val="100000"/>
              </a:lnSpc>
            </a:pPr>
            <a:endParaRPr lang="cs-CZ" altLang="cs-CZ" sz="1600" dirty="0">
              <a:latin typeface="Arial" pitchFamily="34" charset="0"/>
            </a:endParaRPr>
          </a:p>
          <a:p>
            <a:pPr algn="just">
              <a:lnSpc>
                <a:spcPct val="100000"/>
              </a:lnSpc>
            </a:pPr>
            <a:r>
              <a:rPr lang="cs-CZ" altLang="cs-CZ" sz="2000" dirty="0">
                <a:latin typeface="Arial" pitchFamily="34" charset="0"/>
              </a:rPr>
              <a:t>Zvýšení R (běžné fyziologické situace) </a:t>
            </a:r>
          </a:p>
          <a:p>
            <a:pPr lvl="1" algn="just"/>
            <a:r>
              <a:rPr lang="cs-CZ" altLang="cs-CZ" sz="1600" dirty="0">
                <a:latin typeface="Arial" pitchFamily="34" charset="0"/>
              </a:rPr>
              <a:t>sympatická aktivace (většina cév má především </a:t>
            </a:r>
            <a:r>
              <a:rPr lang="cs-CZ" altLang="cs-CZ" sz="1600" dirty="0" err="1">
                <a:latin typeface="Arial" pitchFamily="34" charset="0"/>
              </a:rPr>
              <a:t>vazokonstrikční</a:t>
            </a:r>
            <a:r>
              <a:rPr lang="cs-CZ" altLang="cs-CZ" sz="1600" dirty="0">
                <a:latin typeface="Arial" pitchFamily="34" charset="0"/>
              </a:rPr>
              <a:t> alfa receptory) – například odpověď </a:t>
            </a:r>
            <a:r>
              <a:rPr lang="cs-CZ" altLang="cs-CZ" sz="1600" dirty="0" err="1">
                <a:latin typeface="Arial" pitchFamily="34" charset="0"/>
              </a:rPr>
              <a:t>baroreflexu</a:t>
            </a:r>
            <a:r>
              <a:rPr lang="cs-CZ" altLang="cs-CZ" sz="1600" dirty="0">
                <a:latin typeface="Arial" pitchFamily="34" charset="0"/>
              </a:rPr>
              <a:t> na ortostatickou změnu polohy, stres, další </a:t>
            </a:r>
            <a:r>
              <a:rPr lang="cs-CZ" altLang="cs-CZ" sz="1600" dirty="0" err="1">
                <a:latin typeface="Arial" pitchFamily="34" charset="0"/>
              </a:rPr>
              <a:t>vazokonstrikční</a:t>
            </a:r>
            <a:r>
              <a:rPr lang="cs-CZ" altLang="cs-CZ" sz="1600" dirty="0">
                <a:latin typeface="Arial" pitchFamily="34" charset="0"/>
              </a:rPr>
              <a:t> hormony</a:t>
            </a:r>
          </a:p>
          <a:p>
            <a:pPr lvl="1" algn="just"/>
            <a:r>
              <a:rPr lang="cs-CZ" altLang="cs-CZ" sz="1600" dirty="0">
                <a:latin typeface="Arial" pitchFamily="34" charset="0"/>
              </a:rPr>
              <a:t>chlad (skok do vody po sauně)</a:t>
            </a:r>
          </a:p>
          <a:p>
            <a:pPr algn="just">
              <a:lnSpc>
                <a:spcPct val="100000"/>
              </a:lnSpc>
            </a:pPr>
            <a:r>
              <a:rPr lang="cs-CZ" altLang="cs-CZ" sz="2200" dirty="0">
                <a:latin typeface="Arial" pitchFamily="34" charset="0"/>
              </a:rPr>
              <a:t>Snížení</a:t>
            </a:r>
            <a:r>
              <a:rPr lang="cs-CZ" altLang="cs-CZ" sz="2000" dirty="0">
                <a:latin typeface="Arial" pitchFamily="34" charset="0"/>
              </a:rPr>
              <a:t> R</a:t>
            </a:r>
          </a:p>
          <a:p>
            <a:pPr lvl="1" algn="just"/>
            <a:r>
              <a:rPr lang="cs-CZ" altLang="cs-CZ" sz="1600" dirty="0" err="1">
                <a:latin typeface="Arial" pitchFamily="34" charset="0"/>
              </a:rPr>
              <a:t>Odpověd</a:t>
            </a:r>
            <a:r>
              <a:rPr lang="cs-CZ" altLang="cs-CZ" sz="1600" dirty="0">
                <a:latin typeface="Arial" pitchFamily="34" charset="0"/>
              </a:rPr>
              <a:t> </a:t>
            </a:r>
            <a:r>
              <a:rPr lang="cs-CZ" altLang="cs-CZ" sz="1600" dirty="0" err="1">
                <a:latin typeface="Arial" pitchFamily="34" charset="0"/>
              </a:rPr>
              <a:t>baroreflexu</a:t>
            </a:r>
            <a:r>
              <a:rPr lang="cs-CZ" altLang="cs-CZ" sz="1600" dirty="0">
                <a:latin typeface="Arial" pitchFamily="34" charset="0"/>
              </a:rPr>
              <a:t> na </a:t>
            </a:r>
            <a:r>
              <a:rPr lang="cs-CZ" altLang="cs-CZ" sz="1600" dirty="0" err="1">
                <a:latin typeface="Arial" pitchFamily="34" charset="0"/>
              </a:rPr>
              <a:t>klinostatickou</a:t>
            </a:r>
            <a:r>
              <a:rPr lang="cs-CZ" altLang="cs-CZ" sz="1600" dirty="0">
                <a:latin typeface="Arial" pitchFamily="34" charset="0"/>
              </a:rPr>
              <a:t> změnu polohy, </a:t>
            </a:r>
          </a:p>
          <a:p>
            <a:pPr lvl="1" algn="just"/>
            <a:r>
              <a:rPr lang="cs-CZ" altLang="cs-CZ" sz="1600" dirty="0">
                <a:latin typeface="Arial" pitchFamily="34" charset="0"/>
              </a:rPr>
              <a:t>teplo (sauna), dynamická fyzická zátěž (čím více svalů je zapojeno, tím nižší R)</a:t>
            </a:r>
          </a:p>
          <a:p>
            <a:pPr algn="just">
              <a:lnSpc>
                <a:spcPct val="100000"/>
              </a:lnSpc>
            </a:pPr>
            <a:endParaRPr lang="cs-CZ" altLang="cs-CZ" sz="2000" dirty="0">
              <a:latin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Obdélník 30">
                <a:extLst>
                  <a:ext uri="{FF2B5EF4-FFF2-40B4-BE49-F238E27FC236}">
                    <a16:creationId xmlns:a16="http://schemas.microsoft.com/office/drawing/2014/main" id="{D7B04ACE-E06C-49B8-B602-499920C4E398}"/>
                  </a:ext>
                </a:extLst>
              </p:cNvPr>
              <p:cNvSpPr/>
              <p:nvPr/>
            </p:nvSpPr>
            <p:spPr>
              <a:xfrm>
                <a:off x="9407547" y="2392363"/>
                <a:ext cx="1873205" cy="78624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>
                          <a:latin typeface="Cambria Math" panose="02040503050406030204" pitchFamily="18" charset="0"/>
                        </a:rPr>
                        <m:t>𝑅</m:t>
                      </m:r>
                      <m:r>
                        <a:rPr lang="cs-CZ" b="0" i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b="0" i="0">
                              <a:latin typeface="Cambria Math" panose="02040503050406030204" pitchFamily="18" charset="0"/>
                            </a:rPr>
                            <m:t>8∙</m:t>
                          </m:r>
                          <m:r>
                            <a:rPr lang="cs-CZ" b="0" i="1">
                              <a:latin typeface="Cambria Math" panose="02040503050406030204" pitchFamily="18" charset="0"/>
                            </a:rPr>
                            <m:t>𝜂</m:t>
                          </m:r>
                          <m:r>
                            <a:rPr lang="cs-CZ" b="0" i="0">
                              <a:latin typeface="Cambria Math" panose="02040503050406030204" pitchFamily="18" charset="0"/>
                            </a:rPr>
                            <m:t>∙</m:t>
                          </m:r>
                          <m:r>
                            <a:rPr lang="cs-CZ" b="0" i="1">
                              <a:latin typeface="Cambria Math" panose="02040503050406030204" pitchFamily="18" charset="0"/>
                            </a:rPr>
                            <m:t>𝐿</m:t>
                          </m:r>
                        </m:num>
                        <m:den>
                          <m:r>
                            <a:rPr lang="cs-CZ" b="0" i="1">
                              <a:latin typeface="Cambria Math" panose="02040503050406030204" pitchFamily="18" charset="0"/>
                            </a:rPr>
                            <m:t>𝜋</m:t>
                          </m:r>
                          <m:r>
                            <a:rPr lang="cs-CZ" b="0" i="0">
                              <a:latin typeface="Cambria Math" panose="02040503050406030204" pitchFamily="18" charset="0"/>
                            </a:rPr>
                            <m:t>∙</m:t>
                          </m:r>
                          <m:sSup>
                            <m:sSupPr>
                              <m:ctrlPr>
                                <a:rPr lang="cs-CZ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cs-CZ" b="0" i="1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cs-CZ" b="0" i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31" name="Obdélník 30">
                <a:extLst>
                  <a:ext uri="{FF2B5EF4-FFF2-40B4-BE49-F238E27FC236}">
                    <a16:creationId xmlns:a16="http://schemas.microsoft.com/office/drawing/2014/main" id="{D7B04ACE-E06C-49B8-B602-499920C4E39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07547" y="2392363"/>
                <a:ext cx="1873205" cy="786241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57093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720000" y="491394"/>
            <a:ext cx="11106240" cy="451576"/>
          </a:xfrm>
        </p:spPr>
        <p:txBody>
          <a:bodyPr/>
          <a:lstStyle/>
          <a:p>
            <a:r>
              <a:rPr lang="cs-CZ" dirty="0"/>
              <a:t>Systolický objem, srdeční frekvence – SV, HR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36963" y="1135062"/>
            <a:ext cx="11482893" cy="5513387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r>
              <a:rPr lang="cs-CZ" sz="2000" dirty="0"/>
              <a:t>Sympatická aktivace zvyšuje srdeční činnost – frekvenci a sílu stahu - aby došlo ke zvýšení CO</a:t>
            </a:r>
          </a:p>
          <a:p>
            <a:pPr algn="just">
              <a:lnSpc>
                <a:spcPct val="100000"/>
              </a:lnSpc>
            </a:pPr>
            <a:endParaRPr lang="cs-CZ" sz="2000" dirty="0"/>
          </a:p>
          <a:p>
            <a:pPr marL="72000" indent="0" algn="just">
              <a:lnSpc>
                <a:spcPct val="100000"/>
              </a:lnSpc>
              <a:buNone/>
            </a:pPr>
            <a:r>
              <a:rPr lang="cs-CZ" altLang="cs-CZ" sz="2400" dirty="0">
                <a:latin typeface="Arial" pitchFamily="34" charset="0"/>
              </a:rPr>
              <a:t>SV je určen </a:t>
            </a:r>
          </a:p>
          <a:p>
            <a:pPr lvl="1" algn="just"/>
            <a:r>
              <a:rPr lang="cs-CZ" altLang="cs-CZ" sz="1800" dirty="0">
                <a:latin typeface="Arial" pitchFamily="34" charset="0"/>
              </a:rPr>
              <a:t>sympatickou regulací síly stahu</a:t>
            </a:r>
          </a:p>
          <a:p>
            <a:pPr lvl="1" algn="just"/>
            <a:r>
              <a:rPr lang="cs-CZ" altLang="cs-CZ" sz="1800" dirty="0">
                <a:latin typeface="Arial" pitchFamily="34" charset="0"/>
              </a:rPr>
              <a:t>plněním komor - žilní návrat, který také ovlivňuje sílu stahu (Frank-</a:t>
            </a:r>
            <a:r>
              <a:rPr lang="cs-CZ" altLang="cs-CZ" sz="1800" dirty="0" err="1">
                <a:latin typeface="Arial" pitchFamily="34" charset="0"/>
              </a:rPr>
              <a:t>Starling</a:t>
            </a:r>
            <a:r>
              <a:rPr lang="cs-CZ" altLang="cs-CZ" sz="1800" dirty="0">
                <a:latin typeface="Arial" pitchFamily="34" charset="0"/>
              </a:rPr>
              <a:t>)</a:t>
            </a:r>
          </a:p>
          <a:p>
            <a:pPr algn="just">
              <a:lnSpc>
                <a:spcPct val="100000"/>
              </a:lnSpc>
            </a:pPr>
            <a:endParaRPr lang="cs-CZ" altLang="cs-CZ" sz="1600" dirty="0">
              <a:latin typeface="Arial" pitchFamily="34" charset="0"/>
            </a:endParaRPr>
          </a:p>
          <a:p>
            <a:pPr algn="just">
              <a:lnSpc>
                <a:spcPct val="100000"/>
              </a:lnSpc>
            </a:pPr>
            <a:r>
              <a:rPr lang="cs-CZ" altLang="cs-CZ" sz="2000" dirty="0">
                <a:latin typeface="Arial" pitchFamily="34" charset="0"/>
              </a:rPr>
              <a:t>Zvýšení SV </a:t>
            </a:r>
          </a:p>
          <a:p>
            <a:pPr lvl="1" algn="just"/>
            <a:r>
              <a:rPr lang="cs-CZ" altLang="cs-CZ" sz="1600" dirty="0" err="1">
                <a:latin typeface="Arial" pitchFamily="34" charset="0"/>
              </a:rPr>
              <a:t>klinostatická</a:t>
            </a:r>
            <a:r>
              <a:rPr lang="cs-CZ" altLang="cs-CZ" sz="1600" dirty="0">
                <a:latin typeface="Arial" pitchFamily="34" charset="0"/>
              </a:rPr>
              <a:t> změna polohy (před reakcí </a:t>
            </a:r>
            <a:r>
              <a:rPr lang="cs-CZ" altLang="cs-CZ" sz="1600" dirty="0" err="1">
                <a:latin typeface="Arial" pitchFamily="34" charset="0"/>
              </a:rPr>
              <a:t>baroreflexu</a:t>
            </a:r>
            <a:r>
              <a:rPr lang="cs-CZ" altLang="cs-CZ" sz="1600" dirty="0">
                <a:latin typeface="Arial" pitchFamily="34" charset="0"/>
              </a:rPr>
              <a:t>), ↑objem krve (rychlé podání infuze)</a:t>
            </a:r>
          </a:p>
          <a:p>
            <a:pPr algn="just">
              <a:lnSpc>
                <a:spcPct val="100000"/>
              </a:lnSpc>
            </a:pPr>
            <a:r>
              <a:rPr lang="cs-CZ" altLang="cs-CZ" sz="2200" dirty="0">
                <a:latin typeface="Arial" pitchFamily="34" charset="0"/>
              </a:rPr>
              <a:t>Snížení</a:t>
            </a:r>
            <a:r>
              <a:rPr lang="cs-CZ" altLang="cs-CZ" sz="2000" dirty="0">
                <a:latin typeface="Arial" pitchFamily="34" charset="0"/>
              </a:rPr>
              <a:t> SV</a:t>
            </a:r>
          </a:p>
          <a:p>
            <a:pPr lvl="1" algn="just"/>
            <a:r>
              <a:rPr lang="cs-CZ" altLang="cs-CZ" sz="1600" dirty="0">
                <a:latin typeface="Arial" pitchFamily="34" charset="0"/>
              </a:rPr>
              <a:t>ortostatická změna polohy (před reakcí </a:t>
            </a:r>
            <a:r>
              <a:rPr lang="cs-CZ" altLang="cs-CZ" sz="1600" dirty="0" err="1">
                <a:latin typeface="Arial" pitchFamily="34" charset="0"/>
              </a:rPr>
              <a:t>baroreflexu</a:t>
            </a:r>
            <a:r>
              <a:rPr lang="cs-CZ" altLang="cs-CZ" sz="1600" dirty="0">
                <a:latin typeface="Arial" pitchFamily="34" charset="0"/>
              </a:rPr>
              <a:t>), ↓objem krve (dehydratace, ztráta krve-úrazové krvácení, </a:t>
            </a:r>
          </a:p>
          <a:p>
            <a:pPr marL="324000" lvl="1" indent="0" algn="just">
              <a:buNone/>
            </a:pPr>
            <a:r>
              <a:rPr lang="cs-CZ" altLang="cs-CZ" sz="1600" dirty="0">
                <a:latin typeface="Arial" pitchFamily="34" charset="0"/>
              </a:rPr>
              <a:t>   darování krve)</a:t>
            </a:r>
          </a:p>
          <a:p>
            <a:pPr marL="72000" indent="0" algn="just">
              <a:buNone/>
            </a:pPr>
            <a:endParaRPr lang="cs-CZ" altLang="cs-CZ" sz="2400" dirty="0">
              <a:latin typeface="Arial" pitchFamily="34" charset="0"/>
            </a:endParaRPr>
          </a:p>
          <a:p>
            <a:pPr marL="72000" indent="0" algn="just">
              <a:buNone/>
            </a:pPr>
            <a:r>
              <a:rPr lang="cs-CZ" altLang="cs-CZ" sz="2400" dirty="0">
                <a:latin typeface="Arial" pitchFamily="34" charset="0"/>
              </a:rPr>
              <a:t>Změny HR jsou čistým odrazem </a:t>
            </a:r>
            <a:r>
              <a:rPr lang="cs-CZ" altLang="cs-CZ" sz="2400" dirty="0" err="1">
                <a:latin typeface="Arial" pitchFamily="34" charset="0"/>
              </a:rPr>
              <a:t>sympato-vagální</a:t>
            </a:r>
            <a:r>
              <a:rPr lang="cs-CZ" altLang="cs-CZ" sz="2400" dirty="0">
                <a:latin typeface="Arial" pitchFamily="34" charset="0"/>
              </a:rPr>
              <a:t> rovnováhy</a:t>
            </a:r>
          </a:p>
          <a:p>
            <a:pPr algn="just">
              <a:lnSpc>
                <a:spcPct val="100000"/>
              </a:lnSpc>
            </a:pPr>
            <a:r>
              <a:rPr lang="cs-CZ" altLang="cs-CZ" sz="2000" dirty="0">
                <a:latin typeface="Arial" pitchFamily="34" charset="0"/>
              </a:rPr>
              <a:t>Zvýšení HR </a:t>
            </a:r>
          </a:p>
          <a:p>
            <a:pPr lvl="1" algn="just"/>
            <a:r>
              <a:rPr lang="cs-CZ" altLang="cs-CZ" sz="1600" dirty="0">
                <a:latin typeface="Arial" pitchFamily="34" charset="0"/>
              </a:rPr>
              <a:t>Stres psychický, fyzický, emoce</a:t>
            </a:r>
          </a:p>
          <a:p>
            <a:pPr algn="just">
              <a:lnSpc>
                <a:spcPct val="100000"/>
              </a:lnSpc>
            </a:pPr>
            <a:r>
              <a:rPr lang="cs-CZ" altLang="cs-CZ" sz="2200" dirty="0">
                <a:latin typeface="Arial" pitchFamily="34" charset="0"/>
              </a:rPr>
              <a:t>Snížení</a:t>
            </a:r>
            <a:r>
              <a:rPr lang="cs-CZ" altLang="cs-CZ" sz="2000" dirty="0">
                <a:latin typeface="Arial" pitchFamily="34" charset="0"/>
              </a:rPr>
              <a:t> HR</a:t>
            </a:r>
          </a:p>
          <a:p>
            <a:pPr lvl="1" algn="just"/>
            <a:r>
              <a:rPr lang="cs-CZ" altLang="cs-CZ" sz="1600" dirty="0">
                <a:latin typeface="Arial" pitchFamily="34" charset="0"/>
              </a:rPr>
              <a:t>spánek</a:t>
            </a:r>
          </a:p>
          <a:p>
            <a:pPr lvl="1" algn="just"/>
            <a:endParaRPr lang="cs-CZ" altLang="cs-CZ" sz="2000" dirty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18181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720000" y="491394"/>
            <a:ext cx="10753200" cy="451576"/>
          </a:xfrm>
        </p:spPr>
        <p:txBody>
          <a:bodyPr/>
          <a:lstStyle/>
          <a:p>
            <a:r>
              <a:rPr lang="cs-CZ" dirty="0"/>
              <a:t>Funkce aorty jako pružníku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36963" y="1135062"/>
            <a:ext cx="11482893" cy="5513387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r>
              <a:rPr lang="cs-CZ" altLang="cs-CZ" sz="2000" dirty="0">
                <a:latin typeface="Arial" pitchFamily="34" charset="0"/>
              </a:rPr>
              <a:t>Aorta se během systoly roztáhne a pojme vypuzený objem krve (změna kinetické energie v elastickou) a během diastoly se stahuje a posouvá krev dál do řečiště (změna elastické energie na kinetickou)</a:t>
            </a:r>
          </a:p>
          <a:p>
            <a:pPr algn="just">
              <a:lnSpc>
                <a:spcPct val="100000"/>
              </a:lnSpc>
            </a:pPr>
            <a:r>
              <a:rPr lang="cs-CZ" altLang="cs-CZ" sz="2400" dirty="0">
                <a:latin typeface="Arial" pitchFamily="34" charset="0"/>
              </a:rPr>
              <a:t>Funkce aorty jako pružníku</a:t>
            </a:r>
          </a:p>
          <a:p>
            <a:pPr lvl="1" algn="just"/>
            <a:r>
              <a:rPr lang="cs-CZ" altLang="cs-CZ" dirty="0" err="1">
                <a:latin typeface="Arial" pitchFamily="34" charset="0"/>
              </a:rPr>
              <a:t>Kontinualizace</a:t>
            </a:r>
            <a:r>
              <a:rPr lang="cs-CZ" altLang="cs-CZ" dirty="0">
                <a:latin typeface="Arial" pitchFamily="34" charset="0"/>
              </a:rPr>
              <a:t> toku krve (proud krve se nezastaví v diastole)</a:t>
            </a:r>
          </a:p>
          <a:p>
            <a:pPr lvl="1" algn="just"/>
            <a:r>
              <a:rPr lang="cs-CZ" altLang="cs-CZ" dirty="0">
                <a:latin typeface="Arial" pitchFamily="34" charset="0"/>
              </a:rPr>
              <a:t>Tlumení tlakové amplitudy (při zachování MAP)</a:t>
            </a:r>
          </a:p>
          <a:p>
            <a:pPr algn="just">
              <a:lnSpc>
                <a:spcPct val="100000"/>
              </a:lnSpc>
            </a:pPr>
            <a:endParaRPr lang="cs-CZ" altLang="cs-CZ" sz="2000" dirty="0">
              <a:latin typeface="Arial" pitchFamily="34" charset="0"/>
            </a:endParaRPr>
          </a:p>
          <a:p>
            <a:pPr algn="just">
              <a:lnSpc>
                <a:spcPct val="100000"/>
              </a:lnSpc>
            </a:pPr>
            <a:r>
              <a:rPr lang="cs-CZ" altLang="cs-CZ" sz="2000" dirty="0">
                <a:latin typeface="Arial" pitchFamily="34" charset="0"/>
              </a:rPr>
              <a:t>Aortální compliance je nejvyšší v dětství, s věkem se ztrácí (úbytek elastických vláken). Onemocnění snižující poddajnost jsou např. diabetes, hypertenze. </a:t>
            </a:r>
          </a:p>
          <a:p>
            <a:pPr algn="just">
              <a:lnSpc>
                <a:spcPct val="100000"/>
              </a:lnSpc>
            </a:pPr>
            <a:r>
              <a:rPr lang="cs-CZ" altLang="cs-CZ" sz="2000" dirty="0">
                <a:latin typeface="Arial" pitchFamily="34" charset="0"/>
              </a:rPr>
              <a:t>Důsledek snížení C – zvýšení SBP a lehké snížení DBP</a:t>
            </a:r>
            <a:r>
              <a:rPr lang="cs-CZ" altLang="cs-CZ" sz="1800" dirty="0">
                <a:latin typeface="Arial" pitchFamily="34" charset="0"/>
              </a:rPr>
              <a:t>(</a:t>
            </a:r>
            <a:r>
              <a:rPr lang="cs-CZ" altLang="cs-CZ" sz="1800" dirty="0" err="1">
                <a:latin typeface="Arial" pitchFamily="34" charset="0"/>
              </a:rPr>
              <a:t>pružníková</a:t>
            </a:r>
            <a:r>
              <a:rPr lang="cs-CZ" altLang="cs-CZ" sz="1800" dirty="0">
                <a:latin typeface="Arial" pitchFamily="34" charset="0"/>
              </a:rPr>
              <a:t> čili izolovaná systolická hypertenze)</a:t>
            </a:r>
          </a:p>
          <a:p>
            <a:pPr marL="808038" indent="-179388" algn="just">
              <a:lnSpc>
                <a:spcPct val="100000"/>
              </a:lnSpc>
            </a:pPr>
            <a:r>
              <a:rPr lang="cs-CZ" altLang="cs-CZ" sz="2000" dirty="0">
                <a:latin typeface="Arial" pitchFamily="34" charset="0"/>
              </a:rPr>
              <a:t>srdce musí v systole pracovat proti vyššímu tlaku, vyčerpávání srdce</a:t>
            </a:r>
          </a:p>
          <a:p>
            <a:pPr marL="808038" indent="-179388" algn="just">
              <a:lnSpc>
                <a:spcPct val="100000"/>
              </a:lnSpc>
            </a:pPr>
            <a:r>
              <a:rPr lang="cs-CZ" altLang="cs-CZ" sz="2000" dirty="0">
                <a:latin typeface="Arial" pitchFamily="34" charset="0"/>
              </a:rPr>
              <a:t>vysoká pulzová amplituda mechanicky více zatěžuje cévy</a:t>
            </a:r>
          </a:p>
          <a:p>
            <a:pPr algn="just">
              <a:lnSpc>
                <a:spcPct val="100000"/>
              </a:lnSpc>
            </a:pPr>
            <a:endParaRPr lang="cs-CZ" altLang="cs-CZ" sz="2400" dirty="0">
              <a:latin typeface="Arial" pitchFamily="34" charset="0"/>
            </a:endParaRPr>
          </a:p>
        </p:txBody>
      </p:sp>
      <p:grpSp>
        <p:nvGrpSpPr>
          <p:cNvPr id="25" name="Skupina 24">
            <a:extLst>
              <a:ext uri="{FF2B5EF4-FFF2-40B4-BE49-F238E27FC236}">
                <a16:creationId xmlns:a16="http://schemas.microsoft.com/office/drawing/2014/main" id="{7DA0CD6F-EA84-4588-831E-8B686C06A91C}"/>
              </a:ext>
            </a:extLst>
          </p:cNvPr>
          <p:cNvGrpSpPr/>
          <p:nvPr/>
        </p:nvGrpSpPr>
        <p:grpSpPr>
          <a:xfrm>
            <a:off x="847892" y="4882872"/>
            <a:ext cx="8672337" cy="1644495"/>
            <a:chOff x="847892" y="4708757"/>
            <a:chExt cx="8672337" cy="1644495"/>
          </a:xfrm>
        </p:grpSpPr>
        <p:cxnSp>
          <p:nvCxnSpPr>
            <p:cNvPr id="21" name="Přímá spojnice 20">
              <a:extLst>
                <a:ext uri="{FF2B5EF4-FFF2-40B4-BE49-F238E27FC236}">
                  <a16:creationId xmlns:a16="http://schemas.microsoft.com/office/drawing/2014/main" id="{D7E824D6-A2FB-4BA0-B48F-976F6E63C554}"/>
                </a:ext>
              </a:extLst>
            </p:cNvPr>
            <p:cNvCxnSpPr/>
            <p:nvPr/>
          </p:nvCxnSpPr>
          <p:spPr>
            <a:xfrm flipV="1">
              <a:off x="1620167" y="5312774"/>
              <a:ext cx="0" cy="756000"/>
            </a:xfrm>
            <a:prstGeom prst="line">
              <a:avLst/>
            </a:prstGeom>
            <a:ln w="28575">
              <a:solidFill>
                <a:schemeClr val="tx1"/>
              </a:solidFill>
              <a:headEnd type="arrow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TextovéPole 21">
              <a:extLst>
                <a:ext uri="{FF2B5EF4-FFF2-40B4-BE49-F238E27FC236}">
                  <a16:creationId xmlns:a16="http://schemas.microsoft.com/office/drawing/2014/main" id="{71645EB4-C6AB-4009-B568-8D8378E7C889}"/>
                </a:ext>
              </a:extLst>
            </p:cNvPr>
            <p:cNvSpPr txBox="1"/>
            <p:nvPr/>
          </p:nvSpPr>
          <p:spPr>
            <a:xfrm>
              <a:off x="1604166" y="5799053"/>
              <a:ext cx="74030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400" dirty="0"/>
                <a:t>PP</a:t>
              </a:r>
            </a:p>
          </p:txBody>
        </p:sp>
        <p:sp>
          <p:nvSpPr>
            <p:cNvPr id="23" name="Obdélník 22">
              <a:extLst>
                <a:ext uri="{FF2B5EF4-FFF2-40B4-BE49-F238E27FC236}">
                  <a16:creationId xmlns:a16="http://schemas.microsoft.com/office/drawing/2014/main" id="{8F98BE18-1906-4FCE-8162-983A426AD7D9}"/>
                </a:ext>
              </a:extLst>
            </p:cNvPr>
            <p:cNvSpPr/>
            <p:nvPr/>
          </p:nvSpPr>
          <p:spPr>
            <a:xfrm>
              <a:off x="847892" y="5635697"/>
              <a:ext cx="529312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cs-CZ" sz="1400" dirty="0"/>
                <a:t>MAP</a:t>
              </a:r>
              <a:endParaRPr lang="cs-CZ" sz="1600" dirty="0"/>
            </a:p>
          </p:txBody>
        </p:sp>
        <p:cxnSp>
          <p:nvCxnSpPr>
            <p:cNvPr id="24" name="Přímá spojnice 23">
              <a:extLst>
                <a:ext uri="{FF2B5EF4-FFF2-40B4-BE49-F238E27FC236}">
                  <a16:creationId xmlns:a16="http://schemas.microsoft.com/office/drawing/2014/main" id="{AC90B718-0F86-4FD5-AA63-9185C8A70827}"/>
                </a:ext>
              </a:extLst>
            </p:cNvPr>
            <p:cNvCxnSpPr/>
            <p:nvPr/>
          </p:nvCxnSpPr>
          <p:spPr>
            <a:xfrm flipH="1">
              <a:off x="1319062" y="5837476"/>
              <a:ext cx="7708175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TextovéPole 17">
              <a:extLst>
                <a:ext uri="{FF2B5EF4-FFF2-40B4-BE49-F238E27FC236}">
                  <a16:creationId xmlns:a16="http://schemas.microsoft.com/office/drawing/2014/main" id="{CBE78E88-4D89-4C32-9D62-41B6E6BF4765}"/>
                </a:ext>
              </a:extLst>
            </p:cNvPr>
            <p:cNvSpPr txBox="1"/>
            <p:nvPr/>
          </p:nvSpPr>
          <p:spPr>
            <a:xfrm>
              <a:off x="1380134" y="4976515"/>
              <a:ext cx="74030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400" dirty="0"/>
                <a:t>SBP</a:t>
              </a:r>
            </a:p>
          </p:txBody>
        </p:sp>
        <p:sp>
          <p:nvSpPr>
            <p:cNvPr id="19" name="TextovéPole 18">
              <a:extLst>
                <a:ext uri="{FF2B5EF4-FFF2-40B4-BE49-F238E27FC236}">
                  <a16:creationId xmlns:a16="http://schemas.microsoft.com/office/drawing/2014/main" id="{0B64AB97-713C-4CA4-8608-517F69137BA8}"/>
                </a:ext>
              </a:extLst>
            </p:cNvPr>
            <p:cNvSpPr txBox="1"/>
            <p:nvPr/>
          </p:nvSpPr>
          <p:spPr>
            <a:xfrm>
              <a:off x="2388048" y="6045475"/>
              <a:ext cx="74030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400" dirty="0"/>
                <a:t>DBP</a:t>
              </a:r>
            </a:p>
          </p:txBody>
        </p:sp>
        <p:grpSp>
          <p:nvGrpSpPr>
            <p:cNvPr id="2" name="Skupina 1">
              <a:extLst>
                <a:ext uri="{FF2B5EF4-FFF2-40B4-BE49-F238E27FC236}">
                  <a16:creationId xmlns:a16="http://schemas.microsoft.com/office/drawing/2014/main" id="{1F563AC3-1014-4CE2-9461-F29BD2A135ED}"/>
                </a:ext>
              </a:extLst>
            </p:cNvPr>
            <p:cNvGrpSpPr/>
            <p:nvPr/>
          </p:nvGrpSpPr>
          <p:grpSpPr>
            <a:xfrm>
              <a:off x="5084817" y="4708757"/>
              <a:ext cx="4435412" cy="1615235"/>
              <a:chOff x="8955493" y="4779781"/>
              <a:chExt cx="4435412" cy="1615235"/>
            </a:xfrm>
          </p:grpSpPr>
          <p:sp>
            <p:nvSpPr>
              <p:cNvPr id="20" name="Volný tvar 11">
                <a:extLst>
                  <a:ext uri="{FF2B5EF4-FFF2-40B4-BE49-F238E27FC236}">
                    <a16:creationId xmlns:a16="http://schemas.microsoft.com/office/drawing/2014/main" id="{5EF43AF8-9766-4EED-BB89-1E4E3C7FADDF}"/>
                  </a:ext>
                </a:extLst>
              </p:cNvPr>
              <p:cNvSpPr/>
              <p:nvPr/>
            </p:nvSpPr>
            <p:spPr>
              <a:xfrm>
                <a:off x="8955493" y="4779781"/>
                <a:ext cx="1087921" cy="1511549"/>
              </a:xfrm>
              <a:custGeom>
                <a:avLst/>
                <a:gdLst>
                  <a:gd name="connsiteX0" fmla="*/ 0 w 4633538"/>
                  <a:gd name="connsiteY0" fmla="*/ 3662913 h 3678313"/>
                  <a:gd name="connsiteX1" fmla="*/ 570016 w 4633538"/>
                  <a:gd name="connsiteY1" fmla="*/ 361573 h 3678313"/>
                  <a:gd name="connsiteX2" fmla="*/ 973777 w 4633538"/>
                  <a:gd name="connsiteY2" fmla="*/ 314072 h 3678313"/>
                  <a:gd name="connsiteX3" fmla="*/ 1591294 w 4633538"/>
                  <a:gd name="connsiteY3" fmla="*/ 2392254 h 3678313"/>
                  <a:gd name="connsiteX4" fmla="*/ 1662546 w 4633538"/>
                  <a:gd name="connsiteY4" fmla="*/ 2677261 h 3678313"/>
                  <a:gd name="connsiteX5" fmla="*/ 1852551 w 4633538"/>
                  <a:gd name="connsiteY5" fmla="*/ 2202248 h 3678313"/>
                  <a:gd name="connsiteX6" fmla="*/ 2078182 w 4633538"/>
                  <a:gd name="connsiteY6" fmla="*/ 2499132 h 3678313"/>
                  <a:gd name="connsiteX7" fmla="*/ 2327564 w 4633538"/>
                  <a:gd name="connsiteY7" fmla="*/ 2784139 h 3678313"/>
                  <a:gd name="connsiteX8" fmla="*/ 2885704 w 4633538"/>
                  <a:gd name="connsiteY8" fmla="*/ 3140399 h 3678313"/>
                  <a:gd name="connsiteX9" fmla="*/ 4476998 w 4633538"/>
                  <a:gd name="connsiteY9" fmla="*/ 3591661 h 3678313"/>
                  <a:gd name="connsiteX10" fmla="*/ 4583875 w 4633538"/>
                  <a:gd name="connsiteY10" fmla="*/ 3674789 h 3678313"/>
                  <a:gd name="connsiteX11" fmla="*/ 4560125 w 4633538"/>
                  <a:gd name="connsiteY11" fmla="*/ 3662913 h 3678313"/>
                  <a:gd name="connsiteX12" fmla="*/ 4631377 w 4633538"/>
                  <a:gd name="connsiteY12" fmla="*/ 3662913 h 3678313"/>
                  <a:gd name="connsiteX0" fmla="*/ 0 w 4664107"/>
                  <a:gd name="connsiteY0" fmla="*/ 3662913 h 3677662"/>
                  <a:gd name="connsiteX1" fmla="*/ 570016 w 4664107"/>
                  <a:gd name="connsiteY1" fmla="*/ 361573 h 3677662"/>
                  <a:gd name="connsiteX2" fmla="*/ 973777 w 4664107"/>
                  <a:gd name="connsiteY2" fmla="*/ 314072 h 3677662"/>
                  <a:gd name="connsiteX3" fmla="*/ 1591294 w 4664107"/>
                  <a:gd name="connsiteY3" fmla="*/ 2392254 h 3677662"/>
                  <a:gd name="connsiteX4" fmla="*/ 1662546 w 4664107"/>
                  <a:gd name="connsiteY4" fmla="*/ 2677261 h 3677662"/>
                  <a:gd name="connsiteX5" fmla="*/ 1852551 w 4664107"/>
                  <a:gd name="connsiteY5" fmla="*/ 2202248 h 3677662"/>
                  <a:gd name="connsiteX6" fmla="*/ 2078182 w 4664107"/>
                  <a:gd name="connsiteY6" fmla="*/ 2499132 h 3677662"/>
                  <a:gd name="connsiteX7" fmla="*/ 2327564 w 4664107"/>
                  <a:gd name="connsiteY7" fmla="*/ 2784139 h 3677662"/>
                  <a:gd name="connsiteX8" fmla="*/ 2885704 w 4664107"/>
                  <a:gd name="connsiteY8" fmla="*/ 3140399 h 3677662"/>
                  <a:gd name="connsiteX9" fmla="*/ 4476998 w 4664107"/>
                  <a:gd name="connsiteY9" fmla="*/ 3591661 h 3677662"/>
                  <a:gd name="connsiteX10" fmla="*/ 4583875 w 4664107"/>
                  <a:gd name="connsiteY10" fmla="*/ 3674789 h 3677662"/>
                  <a:gd name="connsiteX11" fmla="*/ 4663492 w 4664107"/>
                  <a:gd name="connsiteY11" fmla="*/ 3658937 h 3677662"/>
                  <a:gd name="connsiteX12" fmla="*/ 4631377 w 4664107"/>
                  <a:gd name="connsiteY12" fmla="*/ 3662913 h 3677662"/>
                  <a:gd name="connsiteX0" fmla="*/ 0 w 4665618"/>
                  <a:gd name="connsiteY0" fmla="*/ 3662913 h 3677831"/>
                  <a:gd name="connsiteX1" fmla="*/ 570016 w 4665618"/>
                  <a:gd name="connsiteY1" fmla="*/ 361573 h 3677831"/>
                  <a:gd name="connsiteX2" fmla="*/ 973777 w 4665618"/>
                  <a:gd name="connsiteY2" fmla="*/ 314072 h 3677831"/>
                  <a:gd name="connsiteX3" fmla="*/ 1591294 w 4665618"/>
                  <a:gd name="connsiteY3" fmla="*/ 2392254 h 3677831"/>
                  <a:gd name="connsiteX4" fmla="*/ 1662546 w 4665618"/>
                  <a:gd name="connsiteY4" fmla="*/ 2677261 h 3677831"/>
                  <a:gd name="connsiteX5" fmla="*/ 1852551 w 4665618"/>
                  <a:gd name="connsiteY5" fmla="*/ 2202248 h 3677831"/>
                  <a:gd name="connsiteX6" fmla="*/ 2078182 w 4665618"/>
                  <a:gd name="connsiteY6" fmla="*/ 2499132 h 3677831"/>
                  <a:gd name="connsiteX7" fmla="*/ 2327564 w 4665618"/>
                  <a:gd name="connsiteY7" fmla="*/ 2784139 h 3677831"/>
                  <a:gd name="connsiteX8" fmla="*/ 2885704 w 4665618"/>
                  <a:gd name="connsiteY8" fmla="*/ 3140399 h 3677831"/>
                  <a:gd name="connsiteX9" fmla="*/ 4476998 w 4665618"/>
                  <a:gd name="connsiteY9" fmla="*/ 3591661 h 3677831"/>
                  <a:gd name="connsiteX10" fmla="*/ 4583875 w 4665618"/>
                  <a:gd name="connsiteY10" fmla="*/ 3674789 h 3677831"/>
                  <a:gd name="connsiteX11" fmla="*/ 4663492 w 4665618"/>
                  <a:gd name="connsiteY11" fmla="*/ 3658937 h 3677831"/>
                  <a:gd name="connsiteX12" fmla="*/ 4659207 w 4665618"/>
                  <a:gd name="connsiteY12" fmla="*/ 3650986 h 3677831"/>
                  <a:gd name="connsiteX0" fmla="*/ 0 w 4666415"/>
                  <a:gd name="connsiteY0" fmla="*/ 3662913 h 3664189"/>
                  <a:gd name="connsiteX1" fmla="*/ 57001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91294 w 4666415"/>
                  <a:gd name="connsiteY3" fmla="*/ 2392254 h 3664189"/>
                  <a:gd name="connsiteX4" fmla="*/ 1662546 w 4666415"/>
                  <a:gd name="connsiteY4" fmla="*/ 2677261 h 3664189"/>
                  <a:gd name="connsiteX5" fmla="*/ 1852551 w 4666415"/>
                  <a:gd name="connsiteY5" fmla="*/ 2202248 h 3664189"/>
                  <a:gd name="connsiteX6" fmla="*/ 2078182 w 4666415"/>
                  <a:gd name="connsiteY6" fmla="*/ 2499132 h 3664189"/>
                  <a:gd name="connsiteX7" fmla="*/ 2327564 w 4666415"/>
                  <a:gd name="connsiteY7" fmla="*/ 2784139 h 3664189"/>
                  <a:gd name="connsiteX8" fmla="*/ 2885704 w 4666415"/>
                  <a:gd name="connsiteY8" fmla="*/ 3140399 h 3664189"/>
                  <a:gd name="connsiteX9" fmla="*/ 4476998 w 4666415"/>
                  <a:gd name="connsiteY9" fmla="*/ 3591661 h 3664189"/>
                  <a:gd name="connsiteX10" fmla="*/ 4647486 w 4666415"/>
                  <a:gd name="connsiteY10" fmla="*/ 3658886 h 3664189"/>
                  <a:gd name="connsiteX11" fmla="*/ 4663492 w 4666415"/>
                  <a:gd name="connsiteY11" fmla="*/ 3658937 h 3664189"/>
                  <a:gd name="connsiteX12" fmla="*/ 4659207 w 4666415"/>
                  <a:gd name="connsiteY12" fmla="*/ 3650986 h 3664189"/>
                  <a:gd name="connsiteX0" fmla="*/ 0 w 4666415"/>
                  <a:gd name="connsiteY0" fmla="*/ 3662913 h 3664189"/>
                  <a:gd name="connsiteX1" fmla="*/ 57001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91294 w 4666415"/>
                  <a:gd name="connsiteY3" fmla="*/ 2392254 h 3664189"/>
                  <a:gd name="connsiteX4" fmla="*/ 1676968 w 4666415"/>
                  <a:gd name="connsiteY4" fmla="*/ 2680146 h 3664189"/>
                  <a:gd name="connsiteX5" fmla="*/ 1852551 w 4666415"/>
                  <a:gd name="connsiteY5" fmla="*/ 2202248 h 3664189"/>
                  <a:gd name="connsiteX6" fmla="*/ 2078182 w 4666415"/>
                  <a:gd name="connsiteY6" fmla="*/ 2499132 h 3664189"/>
                  <a:gd name="connsiteX7" fmla="*/ 2327564 w 4666415"/>
                  <a:gd name="connsiteY7" fmla="*/ 2784139 h 3664189"/>
                  <a:gd name="connsiteX8" fmla="*/ 2885704 w 4666415"/>
                  <a:gd name="connsiteY8" fmla="*/ 3140399 h 3664189"/>
                  <a:gd name="connsiteX9" fmla="*/ 4476998 w 4666415"/>
                  <a:gd name="connsiteY9" fmla="*/ 3591661 h 3664189"/>
                  <a:gd name="connsiteX10" fmla="*/ 4647486 w 4666415"/>
                  <a:gd name="connsiteY10" fmla="*/ 3658886 h 3664189"/>
                  <a:gd name="connsiteX11" fmla="*/ 4663492 w 4666415"/>
                  <a:gd name="connsiteY11" fmla="*/ 3658937 h 3664189"/>
                  <a:gd name="connsiteX12" fmla="*/ 4659207 w 4666415"/>
                  <a:gd name="connsiteY12" fmla="*/ 3650986 h 3664189"/>
                  <a:gd name="connsiteX0" fmla="*/ 0 w 4666415"/>
                  <a:gd name="connsiteY0" fmla="*/ 3662913 h 3664189"/>
                  <a:gd name="connsiteX1" fmla="*/ 57001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91294 w 4666415"/>
                  <a:gd name="connsiteY3" fmla="*/ 2392254 h 3664189"/>
                  <a:gd name="connsiteX4" fmla="*/ 1676968 w 4666415"/>
                  <a:gd name="connsiteY4" fmla="*/ 2680146 h 3664189"/>
                  <a:gd name="connsiteX5" fmla="*/ 1852551 w 4666415"/>
                  <a:gd name="connsiteY5" fmla="*/ 2202248 h 3664189"/>
                  <a:gd name="connsiteX6" fmla="*/ 2078182 w 4666415"/>
                  <a:gd name="connsiteY6" fmla="*/ 2499132 h 3664189"/>
                  <a:gd name="connsiteX7" fmla="*/ 2327564 w 4666415"/>
                  <a:gd name="connsiteY7" fmla="*/ 2784139 h 3664189"/>
                  <a:gd name="connsiteX8" fmla="*/ 2885704 w 4666415"/>
                  <a:gd name="connsiteY8" fmla="*/ 3140399 h 3664189"/>
                  <a:gd name="connsiteX9" fmla="*/ 4476998 w 4666415"/>
                  <a:gd name="connsiteY9" fmla="*/ 3591661 h 3664189"/>
                  <a:gd name="connsiteX10" fmla="*/ 4647486 w 4666415"/>
                  <a:gd name="connsiteY10" fmla="*/ 3658886 h 3664189"/>
                  <a:gd name="connsiteX11" fmla="*/ 4663492 w 4666415"/>
                  <a:gd name="connsiteY11" fmla="*/ 3658937 h 3664189"/>
                  <a:gd name="connsiteX12" fmla="*/ 4659207 w 4666415"/>
                  <a:gd name="connsiteY12" fmla="*/ 3650986 h 3664189"/>
                  <a:gd name="connsiteX0" fmla="*/ 0 w 4666415"/>
                  <a:gd name="connsiteY0" fmla="*/ 3662913 h 3664189"/>
                  <a:gd name="connsiteX1" fmla="*/ 57001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91294 w 4666415"/>
                  <a:gd name="connsiteY3" fmla="*/ 2392254 h 3664189"/>
                  <a:gd name="connsiteX4" fmla="*/ 1676968 w 4666415"/>
                  <a:gd name="connsiteY4" fmla="*/ 2680146 h 3664189"/>
                  <a:gd name="connsiteX5" fmla="*/ 1852551 w 4666415"/>
                  <a:gd name="connsiteY5" fmla="*/ 2202248 h 3664189"/>
                  <a:gd name="connsiteX6" fmla="*/ 2078182 w 4666415"/>
                  <a:gd name="connsiteY6" fmla="*/ 2499132 h 3664189"/>
                  <a:gd name="connsiteX7" fmla="*/ 2327564 w 4666415"/>
                  <a:gd name="connsiteY7" fmla="*/ 2784139 h 3664189"/>
                  <a:gd name="connsiteX8" fmla="*/ 2885704 w 4666415"/>
                  <a:gd name="connsiteY8" fmla="*/ 3140399 h 3664189"/>
                  <a:gd name="connsiteX9" fmla="*/ 4476998 w 4666415"/>
                  <a:gd name="connsiteY9" fmla="*/ 3591661 h 3664189"/>
                  <a:gd name="connsiteX10" fmla="*/ 4647486 w 4666415"/>
                  <a:gd name="connsiteY10" fmla="*/ 3658886 h 3664189"/>
                  <a:gd name="connsiteX11" fmla="*/ 4663492 w 4666415"/>
                  <a:gd name="connsiteY11" fmla="*/ 3658937 h 3664189"/>
                  <a:gd name="connsiteX12" fmla="*/ 4659207 w 4666415"/>
                  <a:gd name="connsiteY12" fmla="*/ 3650986 h 3664189"/>
                  <a:gd name="connsiteX0" fmla="*/ 0 w 4666415"/>
                  <a:gd name="connsiteY0" fmla="*/ 3662913 h 3664189"/>
                  <a:gd name="connsiteX1" fmla="*/ 57001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91294 w 4666415"/>
                  <a:gd name="connsiteY3" fmla="*/ 2392254 h 3664189"/>
                  <a:gd name="connsiteX4" fmla="*/ 1676968 w 4666415"/>
                  <a:gd name="connsiteY4" fmla="*/ 2680146 h 3664189"/>
                  <a:gd name="connsiteX5" fmla="*/ 1852551 w 4666415"/>
                  <a:gd name="connsiteY5" fmla="*/ 2202248 h 3664189"/>
                  <a:gd name="connsiteX6" fmla="*/ 2078182 w 4666415"/>
                  <a:gd name="connsiteY6" fmla="*/ 2499132 h 3664189"/>
                  <a:gd name="connsiteX7" fmla="*/ 2327564 w 4666415"/>
                  <a:gd name="connsiteY7" fmla="*/ 2784139 h 3664189"/>
                  <a:gd name="connsiteX8" fmla="*/ 2885704 w 4666415"/>
                  <a:gd name="connsiteY8" fmla="*/ 3140399 h 3664189"/>
                  <a:gd name="connsiteX9" fmla="*/ 4476998 w 4666415"/>
                  <a:gd name="connsiteY9" fmla="*/ 3591661 h 3664189"/>
                  <a:gd name="connsiteX10" fmla="*/ 4647486 w 4666415"/>
                  <a:gd name="connsiteY10" fmla="*/ 3658886 h 3664189"/>
                  <a:gd name="connsiteX11" fmla="*/ 4663492 w 4666415"/>
                  <a:gd name="connsiteY11" fmla="*/ 3658937 h 3664189"/>
                  <a:gd name="connsiteX12" fmla="*/ 4659207 w 4666415"/>
                  <a:gd name="connsiteY12" fmla="*/ 3650986 h 3664189"/>
                  <a:gd name="connsiteX0" fmla="*/ 0 w 4666415"/>
                  <a:gd name="connsiteY0" fmla="*/ 3662913 h 3664189"/>
                  <a:gd name="connsiteX1" fmla="*/ 57001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76872 w 4666415"/>
                  <a:gd name="connsiteY3" fmla="*/ 2392254 h 3664189"/>
                  <a:gd name="connsiteX4" fmla="*/ 1676968 w 4666415"/>
                  <a:gd name="connsiteY4" fmla="*/ 2680146 h 3664189"/>
                  <a:gd name="connsiteX5" fmla="*/ 1852551 w 4666415"/>
                  <a:gd name="connsiteY5" fmla="*/ 2202248 h 3664189"/>
                  <a:gd name="connsiteX6" fmla="*/ 2078182 w 4666415"/>
                  <a:gd name="connsiteY6" fmla="*/ 2499132 h 3664189"/>
                  <a:gd name="connsiteX7" fmla="*/ 2327564 w 4666415"/>
                  <a:gd name="connsiteY7" fmla="*/ 2784139 h 3664189"/>
                  <a:gd name="connsiteX8" fmla="*/ 2885704 w 4666415"/>
                  <a:gd name="connsiteY8" fmla="*/ 3140399 h 3664189"/>
                  <a:gd name="connsiteX9" fmla="*/ 4476998 w 4666415"/>
                  <a:gd name="connsiteY9" fmla="*/ 3591661 h 3664189"/>
                  <a:gd name="connsiteX10" fmla="*/ 4647486 w 4666415"/>
                  <a:gd name="connsiteY10" fmla="*/ 3658886 h 3664189"/>
                  <a:gd name="connsiteX11" fmla="*/ 4663492 w 4666415"/>
                  <a:gd name="connsiteY11" fmla="*/ 3658937 h 3664189"/>
                  <a:gd name="connsiteX12" fmla="*/ 4659207 w 4666415"/>
                  <a:gd name="connsiteY12" fmla="*/ 3650986 h 3664189"/>
                  <a:gd name="connsiteX0" fmla="*/ 0 w 4666415"/>
                  <a:gd name="connsiteY0" fmla="*/ 3662913 h 3664189"/>
                  <a:gd name="connsiteX1" fmla="*/ 57001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76872 w 4666415"/>
                  <a:gd name="connsiteY3" fmla="*/ 2392254 h 3664189"/>
                  <a:gd name="connsiteX4" fmla="*/ 1676968 w 4666415"/>
                  <a:gd name="connsiteY4" fmla="*/ 2680146 h 3664189"/>
                  <a:gd name="connsiteX5" fmla="*/ 1852551 w 4666415"/>
                  <a:gd name="connsiteY5" fmla="*/ 2202248 h 3664189"/>
                  <a:gd name="connsiteX6" fmla="*/ 2078182 w 4666415"/>
                  <a:gd name="connsiteY6" fmla="*/ 2499132 h 3664189"/>
                  <a:gd name="connsiteX7" fmla="*/ 2327564 w 4666415"/>
                  <a:gd name="connsiteY7" fmla="*/ 2784139 h 3664189"/>
                  <a:gd name="connsiteX8" fmla="*/ 2885704 w 4666415"/>
                  <a:gd name="connsiteY8" fmla="*/ 3140399 h 3664189"/>
                  <a:gd name="connsiteX9" fmla="*/ 4476998 w 4666415"/>
                  <a:gd name="connsiteY9" fmla="*/ 3591661 h 3664189"/>
                  <a:gd name="connsiteX10" fmla="*/ 4647486 w 4666415"/>
                  <a:gd name="connsiteY10" fmla="*/ 3658886 h 3664189"/>
                  <a:gd name="connsiteX11" fmla="*/ 4663492 w 4666415"/>
                  <a:gd name="connsiteY11" fmla="*/ 3658937 h 3664189"/>
                  <a:gd name="connsiteX12" fmla="*/ 4659207 w 4666415"/>
                  <a:gd name="connsiteY12" fmla="*/ 3650986 h 3664189"/>
                  <a:gd name="connsiteX0" fmla="*/ 0 w 4666415"/>
                  <a:gd name="connsiteY0" fmla="*/ 3662913 h 3664189"/>
                  <a:gd name="connsiteX1" fmla="*/ 57001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76872 w 4666415"/>
                  <a:gd name="connsiteY3" fmla="*/ 2392254 h 3664189"/>
                  <a:gd name="connsiteX4" fmla="*/ 1676968 w 4666415"/>
                  <a:gd name="connsiteY4" fmla="*/ 2680146 h 3664189"/>
                  <a:gd name="connsiteX5" fmla="*/ 1852551 w 4666415"/>
                  <a:gd name="connsiteY5" fmla="*/ 2202248 h 3664189"/>
                  <a:gd name="connsiteX6" fmla="*/ 2078182 w 4666415"/>
                  <a:gd name="connsiteY6" fmla="*/ 2499132 h 3664189"/>
                  <a:gd name="connsiteX7" fmla="*/ 2327564 w 4666415"/>
                  <a:gd name="connsiteY7" fmla="*/ 2784139 h 3664189"/>
                  <a:gd name="connsiteX8" fmla="*/ 2885704 w 4666415"/>
                  <a:gd name="connsiteY8" fmla="*/ 3140399 h 3664189"/>
                  <a:gd name="connsiteX9" fmla="*/ 4476998 w 4666415"/>
                  <a:gd name="connsiteY9" fmla="*/ 3591661 h 3664189"/>
                  <a:gd name="connsiteX10" fmla="*/ 4647486 w 4666415"/>
                  <a:gd name="connsiteY10" fmla="*/ 3658886 h 3664189"/>
                  <a:gd name="connsiteX11" fmla="*/ 4663492 w 4666415"/>
                  <a:gd name="connsiteY11" fmla="*/ 3658937 h 3664189"/>
                  <a:gd name="connsiteX12" fmla="*/ 4659207 w 4666415"/>
                  <a:gd name="connsiteY12" fmla="*/ 3650986 h 3664189"/>
                  <a:gd name="connsiteX0" fmla="*/ 0 w 4666415"/>
                  <a:gd name="connsiteY0" fmla="*/ 3662913 h 3664189"/>
                  <a:gd name="connsiteX1" fmla="*/ 57001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76872 w 4666415"/>
                  <a:gd name="connsiteY3" fmla="*/ 2392254 h 3664189"/>
                  <a:gd name="connsiteX4" fmla="*/ 1676968 w 4666415"/>
                  <a:gd name="connsiteY4" fmla="*/ 2680146 h 3664189"/>
                  <a:gd name="connsiteX5" fmla="*/ 1727203 w 4666415"/>
                  <a:gd name="connsiteY5" fmla="*/ 2620320 h 3664189"/>
                  <a:gd name="connsiteX6" fmla="*/ 1852551 w 4666415"/>
                  <a:gd name="connsiteY6" fmla="*/ 2202248 h 3664189"/>
                  <a:gd name="connsiteX7" fmla="*/ 2078182 w 4666415"/>
                  <a:gd name="connsiteY7" fmla="*/ 2499132 h 3664189"/>
                  <a:gd name="connsiteX8" fmla="*/ 2327564 w 4666415"/>
                  <a:gd name="connsiteY8" fmla="*/ 2784139 h 3664189"/>
                  <a:gd name="connsiteX9" fmla="*/ 2885704 w 4666415"/>
                  <a:gd name="connsiteY9" fmla="*/ 3140399 h 3664189"/>
                  <a:gd name="connsiteX10" fmla="*/ 4476998 w 4666415"/>
                  <a:gd name="connsiteY10" fmla="*/ 3591661 h 3664189"/>
                  <a:gd name="connsiteX11" fmla="*/ 4647486 w 4666415"/>
                  <a:gd name="connsiteY11" fmla="*/ 3658886 h 3664189"/>
                  <a:gd name="connsiteX12" fmla="*/ 4663492 w 4666415"/>
                  <a:gd name="connsiteY12" fmla="*/ 3658937 h 3664189"/>
                  <a:gd name="connsiteX13" fmla="*/ 4659207 w 4666415"/>
                  <a:gd name="connsiteY13" fmla="*/ 3650986 h 3664189"/>
                  <a:gd name="connsiteX0" fmla="*/ 0 w 4666415"/>
                  <a:gd name="connsiteY0" fmla="*/ 3662913 h 3664189"/>
                  <a:gd name="connsiteX1" fmla="*/ 57001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76872 w 4666415"/>
                  <a:gd name="connsiteY3" fmla="*/ 2392254 h 3664189"/>
                  <a:gd name="connsiteX4" fmla="*/ 1676968 w 4666415"/>
                  <a:gd name="connsiteY4" fmla="*/ 2680146 h 3664189"/>
                  <a:gd name="connsiteX5" fmla="*/ 1727203 w 4666415"/>
                  <a:gd name="connsiteY5" fmla="*/ 2620320 h 3664189"/>
                  <a:gd name="connsiteX6" fmla="*/ 1852551 w 4666415"/>
                  <a:gd name="connsiteY6" fmla="*/ 2202248 h 3664189"/>
                  <a:gd name="connsiteX7" fmla="*/ 2078182 w 4666415"/>
                  <a:gd name="connsiteY7" fmla="*/ 2499132 h 3664189"/>
                  <a:gd name="connsiteX8" fmla="*/ 2327564 w 4666415"/>
                  <a:gd name="connsiteY8" fmla="*/ 2784139 h 3664189"/>
                  <a:gd name="connsiteX9" fmla="*/ 2885704 w 4666415"/>
                  <a:gd name="connsiteY9" fmla="*/ 3140399 h 3664189"/>
                  <a:gd name="connsiteX10" fmla="*/ 4476998 w 4666415"/>
                  <a:gd name="connsiteY10" fmla="*/ 3591661 h 3664189"/>
                  <a:gd name="connsiteX11" fmla="*/ 4647486 w 4666415"/>
                  <a:gd name="connsiteY11" fmla="*/ 3658886 h 3664189"/>
                  <a:gd name="connsiteX12" fmla="*/ 4663492 w 4666415"/>
                  <a:gd name="connsiteY12" fmla="*/ 3658937 h 3664189"/>
                  <a:gd name="connsiteX13" fmla="*/ 4659207 w 4666415"/>
                  <a:gd name="connsiteY13" fmla="*/ 3650986 h 3664189"/>
                  <a:gd name="connsiteX0" fmla="*/ 0 w 4666415"/>
                  <a:gd name="connsiteY0" fmla="*/ 3662913 h 3664189"/>
                  <a:gd name="connsiteX1" fmla="*/ 57001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76872 w 4666415"/>
                  <a:gd name="connsiteY3" fmla="*/ 2392254 h 3664189"/>
                  <a:gd name="connsiteX4" fmla="*/ 1676968 w 4666415"/>
                  <a:gd name="connsiteY4" fmla="*/ 2680146 h 3664189"/>
                  <a:gd name="connsiteX5" fmla="*/ 1727203 w 4666415"/>
                  <a:gd name="connsiteY5" fmla="*/ 2620320 h 3664189"/>
                  <a:gd name="connsiteX6" fmla="*/ 1852551 w 4666415"/>
                  <a:gd name="connsiteY6" fmla="*/ 2202248 h 3664189"/>
                  <a:gd name="connsiteX7" fmla="*/ 2078182 w 4666415"/>
                  <a:gd name="connsiteY7" fmla="*/ 2499132 h 3664189"/>
                  <a:gd name="connsiteX8" fmla="*/ 2327564 w 4666415"/>
                  <a:gd name="connsiteY8" fmla="*/ 2784139 h 3664189"/>
                  <a:gd name="connsiteX9" fmla="*/ 2885704 w 4666415"/>
                  <a:gd name="connsiteY9" fmla="*/ 3140399 h 3664189"/>
                  <a:gd name="connsiteX10" fmla="*/ 4476998 w 4666415"/>
                  <a:gd name="connsiteY10" fmla="*/ 3591661 h 3664189"/>
                  <a:gd name="connsiteX11" fmla="*/ 4647486 w 4666415"/>
                  <a:gd name="connsiteY11" fmla="*/ 3658886 h 3664189"/>
                  <a:gd name="connsiteX12" fmla="*/ 4663492 w 4666415"/>
                  <a:gd name="connsiteY12" fmla="*/ 3658937 h 3664189"/>
                  <a:gd name="connsiteX13" fmla="*/ 4659207 w 4666415"/>
                  <a:gd name="connsiteY13" fmla="*/ 3650986 h 3664189"/>
                  <a:gd name="connsiteX0" fmla="*/ 0 w 4666415"/>
                  <a:gd name="connsiteY0" fmla="*/ 3662913 h 3664189"/>
                  <a:gd name="connsiteX1" fmla="*/ 57001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76872 w 4666415"/>
                  <a:gd name="connsiteY3" fmla="*/ 2392254 h 3664189"/>
                  <a:gd name="connsiteX4" fmla="*/ 1671199 w 4666415"/>
                  <a:gd name="connsiteY4" fmla="*/ 2680146 h 3664189"/>
                  <a:gd name="connsiteX5" fmla="*/ 1727203 w 4666415"/>
                  <a:gd name="connsiteY5" fmla="*/ 2620320 h 3664189"/>
                  <a:gd name="connsiteX6" fmla="*/ 1852551 w 4666415"/>
                  <a:gd name="connsiteY6" fmla="*/ 2202248 h 3664189"/>
                  <a:gd name="connsiteX7" fmla="*/ 2078182 w 4666415"/>
                  <a:gd name="connsiteY7" fmla="*/ 2499132 h 3664189"/>
                  <a:gd name="connsiteX8" fmla="*/ 2327564 w 4666415"/>
                  <a:gd name="connsiteY8" fmla="*/ 2784139 h 3664189"/>
                  <a:gd name="connsiteX9" fmla="*/ 2885704 w 4666415"/>
                  <a:gd name="connsiteY9" fmla="*/ 3140399 h 3664189"/>
                  <a:gd name="connsiteX10" fmla="*/ 4476998 w 4666415"/>
                  <a:gd name="connsiteY10" fmla="*/ 3591661 h 3664189"/>
                  <a:gd name="connsiteX11" fmla="*/ 4647486 w 4666415"/>
                  <a:gd name="connsiteY11" fmla="*/ 3658886 h 3664189"/>
                  <a:gd name="connsiteX12" fmla="*/ 4663492 w 4666415"/>
                  <a:gd name="connsiteY12" fmla="*/ 3658937 h 3664189"/>
                  <a:gd name="connsiteX13" fmla="*/ 4659207 w 4666415"/>
                  <a:gd name="connsiteY13" fmla="*/ 3650986 h 3664189"/>
                  <a:gd name="connsiteX0" fmla="*/ 0 w 4666415"/>
                  <a:gd name="connsiteY0" fmla="*/ 3662913 h 3664189"/>
                  <a:gd name="connsiteX1" fmla="*/ 57001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76872 w 4666415"/>
                  <a:gd name="connsiteY3" fmla="*/ 2392254 h 3664189"/>
                  <a:gd name="connsiteX4" fmla="*/ 1653892 w 4666415"/>
                  <a:gd name="connsiteY4" fmla="*/ 2680146 h 3664189"/>
                  <a:gd name="connsiteX5" fmla="*/ 1727203 w 4666415"/>
                  <a:gd name="connsiteY5" fmla="*/ 2620320 h 3664189"/>
                  <a:gd name="connsiteX6" fmla="*/ 1852551 w 4666415"/>
                  <a:gd name="connsiteY6" fmla="*/ 2202248 h 3664189"/>
                  <a:gd name="connsiteX7" fmla="*/ 2078182 w 4666415"/>
                  <a:gd name="connsiteY7" fmla="*/ 2499132 h 3664189"/>
                  <a:gd name="connsiteX8" fmla="*/ 2327564 w 4666415"/>
                  <a:gd name="connsiteY8" fmla="*/ 2784139 h 3664189"/>
                  <a:gd name="connsiteX9" fmla="*/ 2885704 w 4666415"/>
                  <a:gd name="connsiteY9" fmla="*/ 3140399 h 3664189"/>
                  <a:gd name="connsiteX10" fmla="*/ 4476998 w 4666415"/>
                  <a:gd name="connsiteY10" fmla="*/ 3591661 h 3664189"/>
                  <a:gd name="connsiteX11" fmla="*/ 4647486 w 4666415"/>
                  <a:gd name="connsiteY11" fmla="*/ 3658886 h 3664189"/>
                  <a:gd name="connsiteX12" fmla="*/ 4663492 w 4666415"/>
                  <a:gd name="connsiteY12" fmla="*/ 3658937 h 3664189"/>
                  <a:gd name="connsiteX13" fmla="*/ 4659207 w 4666415"/>
                  <a:gd name="connsiteY13" fmla="*/ 3650986 h 3664189"/>
                  <a:gd name="connsiteX0" fmla="*/ 0 w 4666415"/>
                  <a:gd name="connsiteY0" fmla="*/ 3662913 h 3664189"/>
                  <a:gd name="connsiteX1" fmla="*/ 57001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76872 w 4666415"/>
                  <a:gd name="connsiteY3" fmla="*/ 2392254 h 3664189"/>
                  <a:gd name="connsiteX4" fmla="*/ 1653892 w 4666415"/>
                  <a:gd name="connsiteY4" fmla="*/ 2680146 h 3664189"/>
                  <a:gd name="connsiteX5" fmla="*/ 1727203 w 4666415"/>
                  <a:gd name="connsiteY5" fmla="*/ 2620320 h 3664189"/>
                  <a:gd name="connsiteX6" fmla="*/ 1852551 w 4666415"/>
                  <a:gd name="connsiteY6" fmla="*/ 2202248 h 3664189"/>
                  <a:gd name="connsiteX7" fmla="*/ 2078182 w 4666415"/>
                  <a:gd name="connsiteY7" fmla="*/ 2499132 h 3664189"/>
                  <a:gd name="connsiteX8" fmla="*/ 2327564 w 4666415"/>
                  <a:gd name="connsiteY8" fmla="*/ 2784139 h 3664189"/>
                  <a:gd name="connsiteX9" fmla="*/ 2885704 w 4666415"/>
                  <a:gd name="connsiteY9" fmla="*/ 3140399 h 3664189"/>
                  <a:gd name="connsiteX10" fmla="*/ 4476998 w 4666415"/>
                  <a:gd name="connsiteY10" fmla="*/ 3591661 h 3664189"/>
                  <a:gd name="connsiteX11" fmla="*/ 4647486 w 4666415"/>
                  <a:gd name="connsiteY11" fmla="*/ 3658886 h 3664189"/>
                  <a:gd name="connsiteX12" fmla="*/ 4663492 w 4666415"/>
                  <a:gd name="connsiteY12" fmla="*/ 3658937 h 3664189"/>
                  <a:gd name="connsiteX13" fmla="*/ 4659207 w 4666415"/>
                  <a:gd name="connsiteY13" fmla="*/ 3650986 h 3664189"/>
                  <a:gd name="connsiteX0" fmla="*/ 0 w 4666415"/>
                  <a:gd name="connsiteY0" fmla="*/ 3662913 h 3664189"/>
                  <a:gd name="connsiteX1" fmla="*/ 57001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76872 w 4666415"/>
                  <a:gd name="connsiteY3" fmla="*/ 2392254 h 3664189"/>
                  <a:gd name="connsiteX4" fmla="*/ 1653892 w 4666415"/>
                  <a:gd name="connsiteY4" fmla="*/ 2680146 h 3664189"/>
                  <a:gd name="connsiteX5" fmla="*/ 1727203 w 4666415"/>
                  <a:gd name="connsiteY5" fmla="*/ 2620320 h 3664189"/>
                  <a:gd name="connsiteX6" fmla="*/ 1852551 w 4666415"/>
                  <a:gd name="connsiteY6" fmla="*/ 2202248 h 3664189"/>
                  <a:gd name="connsiteX7" fmla="*/ 2078182 w 4666415"/>
                  <a:gd name="connsiteY7" fmla="*/ 2499132 h 3664189"/>
                  <a:gd name="connsiteX8" fmla="*/ 2327564 w 4666415"/>
                  <a:gd name="connsiteY8" fmla="*/ 2784139 h 3664189"/>
                  <a:gd name="connsiteX9" fmla="*/ 2885704 w 4666415"/>
                  <a:gd name="connsiteY9" fmla="*/ 3140399 h 3664189"/>
                  <a:gd name="connsiteX10" fmla="*/ 4476998 w 4666415"/>
                  <a:gd name="connsiteY10" fmla="*/ 3591661 h 3664189"/>
                  <a:gd name="connsiteX11" fmla="*/ 4647486 w 4666415"/>
                  <a:gd name="connsiteY11" fmla="*/ 3658886 h 3664189"/>
                  <a:gd name="connsiteX12" fmla="*/ 4663492 w 4666415"/>
                  <a:gd name="connsiteY12" fmla="*/ 3658937 h 3664189"/>
                  <a:gd name="connsiteX13" fmla="*/ 4659207 w 4666415"/>
                  <a:gd name="connsiteY13" fmla="*/ 3650986 h 3664189"/>
                  <a:gd name="connsiteX0" fmla="*/ 0 w 4666415"/>
                  <a:gd name="connsiteY0" fmla="*/ 3662913 h 3664189"/>
                  <a:gd name="connsiteX1" fmla="*/ 57001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76872 w 4666415"/>
                  <a:gd name="connsiteY3" fmla="*/ 2392254 h 3664189"/>
                  <a:gd name="connsiteX4" fmla="*/ 1653892 w 4666415"/>
                  <a:gd name="connsiteY4" fmla="*/ 2680146 h 3664189"/>
                  <a:gd name="connsiteX5" fmla="*/ 1727203 w 4666415"/>
                  <a:gd name="connsiteY5" fmla="*/ 2620320 h 3664189"/>
                  <a:gd name="connsiteX6" fmla="*/ 1852551 w 4666415"/>
                  <a:gd name="connsiteY6" fmla="*/ 2202248 h 3664189"/>
                  <a:gd name="connsiteX7" fmla="*/ 2078182 w 4666415"/>
                  <a:gd name="connsiteY7" fmla="*/ 2499132 h 3664189"/>
                  <a:gd name="connsiteX8" fmla="*/ 2327564 w 4666415"/>
                  <a:gd name="connsiteY8" fmla="*/ 2784139 h 3664189"/>
                  <a:gd name="connsiteX9" fmla="*/ 2885704 w 4666415"/>
                  <a:gd name="connsiteY9" fmla="*/ 3140399 h 3664189"/>
                  <a:gd name="connsiteX10" fmla="*/ 4476998 w 4666415"/>
                  <a:gd name="connsiteY10" fmla="*/ 3591661 h 3664189"/>
                  <a:gd name="connsiteX11" fmla="*/ 4647486 w 4666415"/>
                  <a:gd name="connsiteY11" fmla="*/ 3658886 h 3664189"/>
                  <a:gd name="connsiteX12" fmla="*/ 4663492 w 4666415"/>
                  <a:gd name="connsiteY12" fmla="*/ 3658937 h 3664189"/>
                  <a:gd name="connsiteX13" fmla="*/ 4659207 w 4666415"/>
                  <a:gd name="connsiteY13" fmla="*/ 3650986 h 3664189"/>
                  <a:gd name="connsiteX0" fmla="*/ 0 w 4666415"/>
                  <a:gd name="connsiteY0" fmla="*/ 3662913 h 3664189"/>
                  <a:gd name="connsiteX1" fmla="*/ 57001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76872 w 4666415"/>
                  <a:gd name="connsiteY3" fmla="*/ 2392254 h 3664189"/>
                  <a:gd name="connsiteX4" fmla="*/ 1653892 w 4666415"/>
                  <a:gd name="connsiteY4" fmla="*/ 2680146 h 3664189"/>
                  <a:gd name="connsiteX5" fmla="*/ 1727203 w 4666415"/>
                  <a:gd name="connsiteY5" fmla="*/ 2620320 h 3664189"/>
                  <a:gd name="connsiteX6" fmla="*/ 1858688 w 4666415"/>
                  <a:gd name="connsiteY6" fmla="*/ 2196111 h 3664189"/>
                  <a:gd name="connsiteX7" fmla="*/ 2078182 w 4666415"/>
                  <a:gd name="connsiteY7" fmla="*/ 2499132 h 3664189"/>
                  <a:gd name="connsiteX8" fmla="*/ 2327564 w 4666415"/>
                  <a:gd name="connsiteY8" fmla="*/ 2784139 h 3664189"/>
                  <a:gd name="connsiteX9" fmla="*/ 2885704 w 4666415"/>
                  <a:gd name="connsiteY9" fmla="*/ 3140399 h 3664189"/>
                  <a:gd name="connsiteX10" fmla="*/ 4476998 w 4666415"/>
                  <a:gd name="connsiteY10" fmla="*/ 3591661 h 3664189"/>
                  <a:gd name="connsiteX11" fmla="*/ 4647486 w 4666415"/>
                  <a:gd name="connsiteY11" fmla="*/ 3658886 h 3664189"/>
                  <a:gd name="connsiteX12" fmla="*/ 4663492 w 4666415"/>
                  <a:gd name="connsiteY12" fmla="*/ 3658937 h 3664189"/>
                  <a:gd name="connsiteX13" fmla="*/ 4659207 w 4666415"/>
                  <a:gd name="connsiteY13" fmla="*/ 3650986 h 3664189"/>
                  <a:gd name="connsiteX0" fmla="*/ 0 w 4666415"/>
                  <a:gd name="connsiteY0" fmla="*/ 3662913 h 3664189"/>
                  <a:gd name="connsiteX1" fmla="*/ 57001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76872 w 4666415"/>
                  <a:gd name="connsiteY3" fmla="*/ 2392254 h 3664189"/>
                  <a:gd name="connsiteX4" fmla="*/ 1653892 w 4666415"/>
                  <a:gd name="connsiteY4" fmla="*/ 2680146 h 3664189"/>
                  <a:gd name="connsiteX5" fmla="*/ 1727203 w 4666415"/>
                  <a:gd name="connsiteY5" fmla="*/ 2620320 h 3664189"/>
                  <a:gd name="connsiteX6" fmla="*/ 1858688 w 4666415"/>
                  <a:gd name="connsiteY6" fmla="*/ 2196111 h 3664189"/>
                  <a:gd name="connsiteX7" fmla="*/ 2111935 w 4666415"/>
                  <a:gd name="connsiteY7" fmla="*/ 2468448 h 3664189"/>
                  <a:gd name="connsiteX8" fmla="*/ 2327564 w 4666415"/>
                  <a:gd name="connsiteY8" fmla="*/ 2784139 h 3664189"/>
                  <a:gd name="connsiteX9" fmla="*/ 2885704 w 4666415"/>
                  <a:gd name="connsiteY9" fmla="*/ 3140399 h 3664189"/>
                  <a:gd name="connsiteX10" fmla="*/ 4476998 w 4666415"/>
                  <a:gd name="connsiteY10" fmla="*/ 3591661 h 3664189"/>
                  <a:gd name="connsiteX11" fmla="*/ 4647486 w 4666415"/>
                  <a:gd name="connsiteY11" fmla="*/ 3658886 h 3664189"/>
                  <a:gd name="connsiteX12" fmla="*/ 4663492 w 4666415"/>
                  <a:gd name="connsiteY12" fmla="*/ 3658937 h 3664189"/>
                  <a:gd name="connsiteX13" fmla="*/ 4659207 w 4666415"/>
                  <a:gd name="connsiteY13" fmla="*/ 3650986 h 3664189"/>
                  <a:gd name="connsiteX0" fmla="*/ 0 w 4666415"/>
                  <a:gd name="connsiteY0" fmla="*/ 3662913 h 3664189"/>
                  <a:gd name="connsiteX1" fmla="*/ 57001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76872 w 4666415"/>
                  <a:gd name="connsiteY3" fmla="*/ 2392254 h 3664189"/>
                  <a:gd name="connsiteX4" fmla="*/ 1653892 w 4666415"/>
                  <a:gd name="connsiteY4" fmla="*/ 2680146 h 3664189"/>
                  <a:gd name="connsiteX5" fmla="*/ 1727203 w 4666415"/>
                  <a:gd name="connsiteY5" fmla="*/ 2620320 h 3664189"/>
                  <a:gd name="connsiteX6" fmla="*/ 1858688 w 4666415"/>
                  <a:gd name="connsiteY6" fmla="*/ 2196111 h 3664189"/>
                  <a:gd name="connsiteX7" fmla="*/ 2111935 w 4666415"/>
                  <a:gd name="connsiteY7" fmla="*/ 2468448 h 3664189"/>
                  <a:gd name="connsiteX8" fmla="*/ 2327564 w 4666415"/>
                  <a:gd name="connsiteY8" fmla="*/ 2784139 h 3664189"/>
                  <a:gd name="connsiteX9" fmla="*/ 2885704 w 4666415"/>
                  <a:gd name="connsiteY9" fmla="*/ 3140399 h 3664189"/>
                  <a:gd name="connsiteX10" fmla="*/ 4476998 w 4666415"/>
                  <a:gd name="connsiteY10" fmla="*/ 3591661 h 3664189"/>
                  <a:gd name="connsiteX11" fmla="*/ 4647486 w 4666415"/>
                  <a:gd name="connsiteY11" fmla="*/ 3658886 h 3664189"/>
                  <a:gd name="connsiteX12" fmla="*/ 4663492 w 4666415"/>
                  <a:gd name="connsiteY12" fmla="*/ 3658937 h 3664189"/>
                  <a:gd name="connsiteX13" fmla="*/ 4659207 w 4666415"/>
                  <a:gd name="connsiteY13" fmla="*/ 3650986 h 3664189"/>
                  <a:gd name="connsiteX0" fmla="*/ 0 w 4666415"/>
                  <a:gd name="connsiteY0" fmla="*/ 3662913 h 3664189"/>
                  <a:gd name="connsiteX1" fmla="*/ 57001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76872 w 4666415"/>
                  <a:gd name="connsiteY3" fmla="*/ 2392254 h 3664189"/>
                  <a:gd name="connsiteX4" fmla="*/ 1653892 w 4666415"/>
                  <a:gd name="connsiteY4" fmla="*/ 2680146 h 3664189"/>
                  <a:gd name="connsiteX5" fmla="*/ 1727203 w 4666415"/>
                  <a:gd name="connsiteY5" fmla="*/ 2620320 h 3664189"/>
                  <a:gd name="connsiteX6" fmla="*/ 1858688 w 4666415"/>
                  <a:gd name="connsiteY6" fmla="*/ 2196111 h 3664189"/>
                  <a:gd name="connsiteX7" fmla="*/ 2111935 w 4666415"/>
                  <a:gd name="connsiteY7" fmla="*/ 2468448 h 3664189"/>
                  <a:gd name="connsiteX8" fmla="*/ 2327564 w 4666415"/>
                  <a:gd name="connsiteY8" fmla="*/ 2784139 h 3664189"/>
                  <a:gd name="connsiteX9" fmla="*/ 2885704 w 4666415"/>
                  <a:gd name="connsiteY9" fmla="*/ 3140399 h 3664189"/>
                  <a:gd name="connsiteX10" fmla="*/ 4476998 w 4666415"/>
                  <a:gd name="connsiteY10" fmla="*/ 3591661 h 3664189"/>
                  <a:gd name="connsiteX11" fmla="*/ 4647486 w 4666415"/>
                  <a:gd name="connsiteY11" fmla="*/ 3658886 h 3664189"/>
                  <a:gd name="connsiteX12" fmla="*/ 4663492 w 4666415"/>
                  <a:gd name="connsiteY12" fmla="*/ 3658937 h 3664189"/>
                  <a:gd name="connsiteX13" fmla="*/ 4659207 w 4666415"/>
                  <a:gd name="connsiteY13" fmla="*/ 3650986 h 3664189"/>
                  <a:gd name="connsiteX0" fmla="*/ 0 w 4666415"/>
                  <a:gd name="connsiteY0" fmla="*/ 3662913 h 3664189"/>
                  <a:gd name="connsiteX1" fmla="*/ 57001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76872 w 4666415"/>
                  <a:gd name="connsiteY3" fmla="*/ 2392254 h 3664189"/>
                  <a:gd name="connsiteX4" fmla="*/ 1653892 w 4666415"/>
                  <a:gd name="connsiteY4" fmla="*/ 2680146 h 3664189"/>
                  <a:gd name="connsiteX5" fmla="*/ 1727203 w 4666415"/>
                  <a:gd name="connsiteY5" fmla="*/ 2620320 h 3664189"/>
                  <a:gd name="connsiteX6" fmla="*/ 1858688 w 4666415"/>
                  <a:gd name="connsiteY6" fmla="*/ 2196111 h 3664189"/>
                  <a:gd name="connsiteX7" fmla="*/ 2111935 w 4666415"/>
                  <a:gd name="connsiteY7" fmla="*/ 2468448 h 3664189"/>
                  <a:gd name="connsiteX8" fmla="*/ 2327564 w 4666415"/>
                  <a:gd name="connsiteY8" fmla="*/ 2784139 h 3664189"/>
                  <a:gd name="connsiteX9" fmla="*/ 2885704 w 4666415"/>
                  <a:gd name="connsiteY9" fmla="*/ 3140399 h 3664189"/>
                  <a:gd name="connsiteX10" fmla="*/ 4476998 w 4666415"/>
                  <a:gd name="connsiteY10" fmla="*/ 3591661 h 3664189"/>
                  <a:gd name="connsiteX11" fmla="*/ 4647486 w 4666415"/>
                  <a:gd name="connsiteY11" fmla="*/ 3658886 h 3664189"/>
                  <a:gd name="connsiteX12" fmla="*/ 4663492 w 4666415"/>
                  <a:gd name="connsiteY12" fmla="*/ 3658937 h 3664189"/>
                  <a:gd name="connsiteX13" fmla="*/ 4659207 w 4666415"/>
                  <a:gd name="connsiteY13" fmla="*/ 3650986 h 3664189"/>
                  <a:gd name="connsiteX0" fmla="*/ 0 w 4666415"/>
                  <a:gd name="connsiteY0" fmla="*/ 3662913 h 3664189"/>
                  <a:gd name="connsiteX1" fmla="*/ 57001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76872 w 4666415"/>
                  <a:gd name="connsiteY3" fmla="*/ 2392254 h 3664189"/>
                  <a:gd name="connsiteX4" fmla="*/ 1653892 w 4666415"/>
                  <a:gd name="connsiteY4" fmla="*/ 2680146 h 3664189"/>
                  <a:gd name="connsiteX5" fmla="*/ 1727203 w 4666415"/>
                  <a:gd name="connsiteY5" fmla="*/ 2620320 h 3664189"/>
                  <a:gd name="connsiteX6" fmla="*/ 1858688 w 4666415"/>
                  <a:gd name="connsiteY6" fmla="*/ 2196111 h 3664189"/>
                  <a:gd name="connsiteX7" fmla="*/ 2111935 w 4666415"/>
                  <a:gd name="connsiteY7" fmla="*/ 2468448 h 3664189"/>
                  <a:gd name="connsiteX8" fmla="*/ 2327564 w 4666415"/>
                  <a:gd name="connsiteY8" fmla="*/ 2784139 h 3664189"/>
                  <a:gd name="connsiteX9" fmla="*/ 2885704 w 4666415"/>
                  <a:gd name="connsiteY9" fmla="*/ 3140399 h 3664189"/>
                  <a:gd name="connsiteX10" fmla="*/ 4476998 w 4666415"/>
                  <a:gd name="connsiteY10" fmla="*/ 3591661 h 3664189"/>
                  <a:gd name="connsiteX11" fmla="*/ 4647486 w 4666415"/>
                  <a:gd name="connsiteY11" fmla="*/ 3658886 h 3664189"/>
                  <a:gd name="connsiteX12" fmla="*/ 4663492 w 4666415"/>
                  <a:gd name="connsiteY12" fmla="*/ 3658937 h 3664189"/>
                  <a:gd name="connsiteX13" fmla="*/ 4659207 w 4666415"/>
                  <a:gd name="connsiteY13" fmla="*/ 3650986 h 3664189"/>
                  <a:gd name="connsiteX0" fmla="*/ 0 w 4666415"/>
                  <a:gd name="connsiteY0" fmla="*/ 3662913 h 3664189"/>
                  <a:gd name="connsiteX1" fmla="*/ 39532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76872 w 4666415"/>
                  <a:gd name="connsiteY3" fmla="*/ 2392254 h 3664189"/>
                  <a:gd name="connsiteX4" fmla="*/ 1653892 w 4666415"/>
                  <a:gd name="connsiteY4" fmla="*/ 2680146 h 3664189"/>
                  <a:gd name="connsiteX5" fmla="*/ 1727203 w 4666415"/>
                  <a:gd name="connsiteY5" fmla="*/ 2620320 h 3664189"/>
                  <a:gd name="connsiteX6" fmla="*/ 1858688 w 4666415"/>
                  <a:gd name="connsiteY6" fmla="*/ 2196111 h 3664189"/>
                  <a:gd name="connsiteX7" fmla="*/ 2111935 w 4666415"/>
                  <a:gd name="connsiteY7" fmla="*/ 2468448 h 3664189"/>
                  <a:gd name="connsiteX8" fmla="*/ 2327564 w 4666415"/>
                  <a:gd name="connsiteY8" fmla="*/ 2784139 h 3664189"/>
                  <a:gd name="connsiteX9" fmla="*/ 2885704 w 4666415"/>
                  <a:gd name="connsiteY9" fmla="*/ 3140399 h 3664189"/>
                  <a:gd name="connsiteX10" fmla="*/ 4476998 w 4666415"/>
                  <a:gd name="connsiteY10" fmla="*/ 3591661 h 3664189"/>
                  <a:gd name="connsiteX11" fmla="*/ 4647486 w 4666415"/>
                  <a:gd name="connsiteY11" fmla="*/ 3658886 h 3664189"/>
                  <a:gd name="connsiteX12" fmla="*/ 4663492 w 4666415"/>
                  <a:gd name="connsiteY12" fmla="*/ 3658937 h 3664189"/>
                  <a:gd name="connsiteX13" fmla="*/ 4659207 w 4666415"/>
                  <a:gd name="connsiteY13" fmla="*/ 3650986 h 3664189"/>
                  <a:gd name="connsiteX0" fmla="*/ 0 w 4666415"/>
                  <a:gd name="connsiteY0" fmla="*/ 3649478 h 3650754"/>
                  <a:gd name="connsiteX1" fmla="*/ 395326 w 4666415"/>
                  <a:gd name="connsiteY1" fmla="*/ 348138 h 3650754"/>
                  <a:gd name="connsiteX2" fmla="*/ 899871 w 4666415"/>
                  <a:gd name="connsiteY2" fmla="*/ 327168 h 3650754"/>
                  <a:gd name="connsiteX3" fmla="*/ 1576872 w 4666415"/>
                  <a:gd name="connsiteY3" fmla="*/ 2378819 h 3650754"/>
                  <a:gd name="connsiteX4" fmla="*/ 1653892 w 4666415"/>
                  <a:gd name="connsiteY4" fmla="*/ 2666711 h 3650754"/>
                  <a:gd name="connsiteX5" fmla="*/ 1727203 w 4666415"/>
                  <a:gd name="connsiteY5" fmla="*/ 2606885 h 3650754"/>
                  <a:gd name="connsiteX6" fmla="*/ 1858688 w 4666415"/>
                  <a:gd name="connsiteY6" fmla="*/ 2182676 h 3650754"/>
                  <a:gd name="connsiteX7" fmla="*/ 2111935 w 4666415"/>
                  <a:gd name="connsiteY7" fmla="*/ 2455013 h 3650754"/>
                  <a:gd name="connsiteX8" fmla="*/ 2327564 w 4666415"/>
                  <a:gd name="connsiteY8" fmla="*/ 2770704 h 3650754"/>
                  <a:gd name="connsiteX9" fmla="*/ 2885704 w 4666415"/>
                  <a:gd name="connsiteY9" fmla="*/ 3126964 h 3650754"/>
                  <a:gd name="connsiteX10" fmla="*/ 4476998 w 4666415"/>
                  <a:gd name="connsiteY10" fmla="*/ 3578226 h 3650754"/>
                  <a:gd name="connsiteX11" fmla="*/ 4647486 w 4666415"/>
                  <a:gd name="connsiteY11" fmla="*/ 3645451 h 3650754"/>
                  <a:gd name="connsiteX12" fmla="*/ 4663492 w 4666415"/>
                  <a:gd name="connsiteY12" fmla="*/ 3645502 h 3650754"/>
                  <a:gd name="connsiteX13" fmla="*/ 4659207 w 4666415"/>
                  <a:gd name="connsiteY13" fmla="*/ 3637551 h 3650754"/>
                  <a:gd name="connsiteX0" fmla="*/ 0 w 4666415"/>
                  <a:gd name="connsiteY0" fmla="*/ 3642940 h 3644216"/>
                  <a:gd name="connsiteX1" fmla="*/ 395326 w 4666415"/>
                  <a:gd name="connsiteY1" fmla="*/ 341600 h 3644216"/>
                  <a:gd name="connsiteX2" fmla="*/ 839400 w 4666415"/>
                  <a:gd name="connsiteY2" fmla="*/ 333895 h 3644216"/>
                  <a:gd name="connsiteX3" fmla="*/ 1576872 w 4666415"/>
                  <a:gd name="connsiteY3" fmla="*/ 2372281 h 3644216"/>
                  <a:gd name="connsiteX4" fmla="*/ 1653892 w 4666415"/>
                  <a:gd name="connsiteY4" fmla="*/ 2660173 h 3644216"/>
                  <a:gd name="connsiteX5" fmla="*/ 1727203 w 4666415"/>
                  <a:gd name="connsiteY5" fmla="*/ 2600347 h 3644216"/>
                  <a:gd name="connsiteX6" fmla="*/ 1858688 w 4666415"/>
                  <a:gd name="connsiteY6" fmla="*/ 2176138 h 3644216"/>
                  <a:gd name="connsiteX7" fmla="*/ 2111935 w 4666415"/>
                  <a:gd name="connsiteY7" fmla="*/ 2448475 h 3644216"/>
                  <a:gd name="connsiteX8" fmla="*/ 2327564 w 4666415"/>
                  <a:gd name="connsiteY8" fmla="*/ 2764166 h 3644216"/>
                  <a:gd name="connsiteX9" fmla="*/ 2885704 w 4666415"/>
                  <a:gd name="connsiteY9" fmla="*/ 3120426 h 3644216"/>
                  <a:gd name="connsiteX10" fmla="*/ 4476998 w 4666415"/>
                  <a:gd name="connsiteY10" fmla="*/ 3571688 h 3644216"/>
                  <a:gd name="connsiteX11" fmla="*/ 4647486 w 4666415"/>
                  <a:gd name="connsiteY11" fmla="*/ 3638913 h 3644216"/>
                  <a:gd name="connsiteX12" fmla="*/ 4663492 w 4666415"/>
                  <a:gd name="connsiteY12" fmla="*/ 3638964 h 3644216"/>
                  <a:gd name="connsiteX13" fmla="*/ 4659207 w 4666415"/>
                  <a:gd name="connsiteY13" fmla="*/ 3631013 h 3644216"/>
                  <a:gd name="connsiteX0" fmla="*/ 0 w 4666415"/>
                  <a:gd name="connsiteY0" fmla="*/ 3642940 h 3644216"/>
                  <a:gd name="connsiteX1" fmla="*/ 395326 w 4666415"/>
                  <a:gd name="connsiteY1" fmla="*/ 341600 h 3644216"/>
                  <a:gd name="connsiteX2" fmla="*/ 839400 w 4666415"/>
                  <a:gd name="connsiteY2" fmla="*/ 333895 h 3644216"/>
                  <a:gd name="connsiteX3" fmla="*/ 1576872 w 4666415"/>
                  <a:gd name="connsiteY3" fmla="*/ 2372281 h 3644216"/>
                  <a:gd name="connsiteX4" fmla="*/ 1653892 w 4666415"/>
                  <a:gd name="connsiteY4" fmla="*/ 2660173 h 3644216"/>
                  <a:gd name="connsiteX5" fmla="*/ 1727203 w 4666415"/>
                  <a:gd name="connsiteY5" fmla="*/ 2600347 h 3644216"/>
                  <a:gd name="connsiteX6" fmla="*/ 1858688 w 4666415"/>
                  <a:gd name="connsiteY6" fmla="*/ 2176138 h 3644216"/>
                  <a:gd name="connsiteX7" fmla="*/ 2111935 w 4666415"/>
                  <a:gd name="connsiteY7" fmla="*/ 2448475 h 3644216"/>
                  <a:gd name="connsiteX8" fmla="*/ 2327564 w 4666415"/>
                  <a:gd name="connsiteY8" fmla="*/ 2764166 h 3644216"/>
                  <a:gd name="connsiteX9" fmla="*/ 2885704 w 4666415"/>
                  <a:gd name="connsiteY9" fmla="*/ 3120426 h 3644216"/>
                  <a:gd name="connsiteX10" fmla="*/ 4476998 w 4666415"/>
                  <a:gd name="connsiteY10" fmla="*/ 3571688 h 3644216"/>
                  <a:gd name="connsiteX11" fmla="*/ 4647486 w 4666415"/>
                  <a:gd name="connsiteY11" fmla="*/ 3638913 h 3644216"/>
                  <a:gd name="connsiteX12" fmla="*/ 4663492 w 4666415"/>
                  <a:gd name="connsiteY12" fmla="*/ 3638964 h 3644216"/>
                  <a:gd name="connsiteX13" fmla="*/ 4659207 w 4666415"/>
                  <a:gd name="connsiteY13" fmla="*/ 3631013 h 3644216"/>
                  <a:gd name="connsiteX0" fmla="*/ 0 w 4666415"/>
                  <a:gd name="connsiteY0" fmla="*/ 3677491 h 3678767"/>
                  <a:gd name="connsiteX1" fmla="*/ 260951 w 4666415"/>
                  <a:gd name="connsiteY1" fmla="*/ 323088 h 3678767"/>
                  <a:gd name="connsiteX2" fmla="*/ 839400 w 4666415"/>
                  <a:gd name="connsiteY2" fmla="*/ 368446 h 3678767"/>
                  <a:gd name="connsiteX3" fmla="*/ 1576872 w 4666415"/>
                  <a:gd name="connsiteY3" fmla="*/ 2406832 h 3678767"/>
                  <a:gd name="connsiteX4" fmla="*/ 1653892 w 4666415"/>
                  <a:gd name="connsiteY4" fmla="*/ 2694724 h 3678767"/>
                  <a:gd name="connsiteX5" fmla="*/ 1727203 w 4666415"/>
                  <a:gd name="connsiteY5" fmla="*/ 2634898 h 3678767"/>
                  <a:gd name="connsiteX6" fmla="*/ 1858688 w 4666415"/>
                  <a:gd name="connsiteY6" fmla="*/ 2210689 h 3678767"/>
                  <a:gd name="connsiteX7" fmla="*/ 2111935 w 4666415"/>
                  <a:gd name="connsiteY7" fmla="*/ 2483026 h 3678767"/>
                  <a:gd name="connsiteX8" fmla="*/ 2327564 w 4666415"/>
                  <a:gd name="connsiteY8" fmla="*/ 2798717 h 3678767"/>
                  <a:gd name="connsiteX9" fmla="*/ 2885704 w 4666415"/>
                  <a:gd name="connsiteY9" fmla="*/ 3154977 h 3678767"/>
                  <a:gd name="connsiteX10" fmla="*/ 4476998 w 4666415"/>
                  <a:gd name="connsiteY10" fmla="*/ 3606239 h 3678767"/>
                  <a:gd name="connsiteX11" fmla="*/ 4647486 w 4666415"/>
                  <a:gd name="connsiteY11" fmla="*/ 3673464 h 3678767"/>
                  <a:gd name="connsiteX12" fmla="*/ 4663492 w 4666415"/>
                  <a:gd name="connsiteY12" fmla="*/ 3673515 h 3678767"/>
                  <a:gd name="connsiteX13" fmla="*/ 4659207 w 4666415"/>
                  <a:gd name="connsiteY13" fmla="*/ 3665564 h 3678767"/>
                  <a:gd name="connsiteX0" fmla="*/ 0 w 4666415"/>
                  <a:gd name="connsiteY0" fmla="*/ 3668556 h 3669832"/>
                  <a:gd name="connsiteX1" fmla="*/ 260951 w 4666415"/>
                  <a:gd name="connsiteY1" fmla="*/ 314153 h 3669832"/>
                  <a:gd name="connsiteX2" fmla="*/ 731898 w 4666415"/>
                  <a:gd name="connsiteY2" fmla="*/ 379410 h 3669832"/>
                  <a:gd name="connsiteX3" fmla="*/ 1576872 w 4666415"/>
                  <a:gd name="connsiteY3" fmla="*/ 2397897 h 3669832"/>
                  <a:gd name="connsiteX4" fmla="*/ 1653892 w 4666415"/>
                  <a:gd name="connsiteY4" fmla="*/ 2685789 h 3669832"/>
                  <a:gd name="connsiteX5" fmla="*/ 1727203 w 4666415"/>
                  <a:gd name="connsiteY5" fmla="*/ 2625963 h 3669832"/>
                  <a:gd name="connsiteX6" fmla="*/ 1858688 w 4666415"/>
                  <a:gd name="connsiteY6" fmla="*/ 2201754 h 3669832"/>
                  <a:gd name="connsiteX7" fmla="*/ 2111935 w 4666415"/>
                  <a:gd name="connsiteY7" fmla="*/ 2474091 h 3669832"/>
                  <a:gd name="connsiteX8" fmla="*/ 2327564 w 4666415"/>
                  <a:gd name="connsiteY8" fmla="*/ 2789782 h 3669832"/>
                  <a:gd name="connsiteX9" fmla="*/ 2885704 w 4666415"/>
                  <a:gd name="connsiteY9" fmla="*/ 3146042 h 3669832"/>
                  <a:gd name="connsiteX10" fmla="*/ 4476998 w 4666415"/>
                  <a:gd name="connsiteY10" fmla="*/ 3597304 h 3669832"/>
                  <a:gd name="connsiteX11" fmla="*/ 4647486 w 4666415"/>
                  <a:gd name="connsiteY11" fmla="*/ 3664529 h 3669832"/>
                  <a:gd name="connsiteX12" fmla="*/ 4663492 w 4666415"/>
                  <a:gd name="connsiteY12" fmla="*/ 3664580 h 3669832"/>
                  <a:gd name="connsiteX13" fmla="*/ 4659207 w 4666415"/>
                  <a:gd name="connsiteY13" fmla="*/ 3656629 h 3669832"/>
                  <a:gd name="connsiteX0" fmla="*/ 0 w 4666415"/>
                  <a:gd name="connsiteY0" fmla="*/ 3668556 h 3669832"/>
                  <a:gd name="connsiteX1" fmla="*/ 260951 w 4666415"/>
                  <a:gd name="connsiteY1" fmla="*/ 314153 h 3669832"/>
                  <a:gd name="connsiteX2" fmla="*/ 731898 w 4666415"/>
                  <a:gd name="connsiteY2" fmla="*/ 379410 h 3669832"/>
                  <a:gd name="connsiteX3" fmla="*/ 1576872 w 4666415"/>
                  <a:gd name="connsiteY3" fmla="*/ 2397897 h 3669832"/>
                  <a:gd name="connsiteX4" fmla="*/ 1653892 w 4666415"/>
                  <a:gd name="connsiteY4" fmla="*/ 2685789 h 3669832"/>
                  <a:gd name="connsiteX5" fmla="*/ 1727203 w 4666415"/>
                  <a:gd name="connsiteY5" fmla="*/ 2625963 h 3669832"/>
                  <a:gd name="connsiteX6" fmla="*/ 1858688 w 4666415"/>
                  <a:gd name="connsiteY6" fmla="*/ 2201754 h 3669832"/>
                  <a:gd name="connsiteX7" fmla="*/ 2111935 w 4666415"/>
                  <a:gd name="connsiteY7" fmla="*/ 2474091 h 3669832"/>
                  <a:gd name="connsiteX8" fmla="*/ 2327564 w 4666415"/>
                  <a:gd name="connsiteY8" fmla="*/ 2789782 h 3669832"/>
                  <a:gd name="connsiteX9" fmla="*/ 2885704 w 4666415"/>
                  <a:gd name="connsiteY9" fmla="*/ 3146042 h 3669832"/>
                  <a:gd name="connsiteX10" fmla="*/ 4476998 w 4666415"/>
                  <a:gd name="connsiteY10" fmla="*/ 3597304 h 3669832"/>
                  <a:gd name="connsiteX11" fmla="*/ 4647486 w 4666415"/>
                  <a:gd name="connsiteY11" fmla="*/ 3664529 h 3669832"/>
                  <a:gd name="connsiteX12" fmla="*/ 4663492 w 4666415"/>
                  <a:gd name="connsiteY12" fmla="*/ 3664580 h 3669832"/>
                  <a:gd name="connsiteX13" fmla="*/ 4659207 w 4666415"/>
                  <a:gd name="connsiteY13" fmla="*/ 3656629 h 3669832"/>
                  <a:gd name="connsiteX0" fmla="*/ 0 w 4666415"/>
                  <a:gd name="connsiteY0" fmla="*/ 3668556 h 3669832"/>
                  <a:gd name="connsiteX1" fmla="*/ 260951 w 4666415"/>
                  <a:gd name="connsiteY1" fmla="*/ 314153 h 3669832"/>
                  <a:gd name="connsiteX2" fmla="*/ 731898 w 4666415"/>
                  <a:gd name="connsiteY2" fmla="*/ 379410 h 3669832"/>
                  <a:gd name="connsiteX3" fmla="*/ 1576872 w 4666415"/>
                  <a:gd name="connsiteY3" fmla="*/ 2397897 h 3669832"/>
                  <a:gd name="connsiteX4" fmla="*/ 1653892 w 4666415"/>
                  <a:gd name="connsiteY4" fmla="*/ 2685789 h 3669832"/>
                  <a:gd name="connsiteX5" fmla="*/ 1727203 w 4666415"/>
                  <a:gd name="connsiteY5" fmla="*/ 2625963 h 3669832"/>
                  <a:gd name="connsiteX6" fmla="*/ 1858688 w 4666415"/>
                  <a:gd name="connsiteY6" fmla="*/ 2201754 h 3669832"/>
                  <a:gd name="connsiteX7" fmla="*/ 2111935 w 4666415"/>
                  <a:gd name="connsiteY7" fmla="*/ 2474091 h 3669832"/>
                  <a:gd name="connsiteX8" fmla="*/ 2327564 w 4666415"/>
                  <a:gd name="connsiteY8" fmla="*/ 2789782 h 3669832"/>
                  <a:gd name="connsiteX9" fmla="*/ 2885704 w 4666415"/>
                  <a:gd name="connsiteY9" fmla="*/ 3146042 h 3669832"/>
                  <a:gd name="connsiteX10" fmla="*/ 4476998 w 4666415"/>
                  <a:gd name="connsiteY10" fmla="*/ 3597304 h 3669832"/>
                  <a:gd name="connsiteX11" fmla="*/ 4647486 w 4666415"/>
                  <a:gd name="connsiteY11" fmla="*/ 3664529 h 3669832"/>
                  <a:gd name="connsiteX12" fmla="*/ 4663492 w 4666415"/>
                  <a:gd name="connsiteY12" fmla="*/ 3664580 h 3669832"/>
                  <a:gd name="connsiteX13" fmla="*/ 4659207 w 4666415"/>
                  <a:gd name="connsiteY13" fmla="*/ 3656629 h 3669832"/>
                  <a:gd name="connsiteX0" fmla="*/ 0 w 4666415"/>
                  <a:gd name="connsiteY0" fmla="*/ 3668556 h 3669832"/>
                  <a:gd name="connsiteX1" fmla="*/ 260951 w 4666415"/>
                  <a:gd name="connsiteY1" fmla="*/ 314153 h 3669832"/>
                  <a:gd name="connsiteX2" fmla="*/ 731898 w 4666415"/>
                  <a:gd name="connsiteY2" fmla="*/ 379410 h 3669832"/>
                  <a:gd name="connsiteX3" fmla="*/ 1576872 w 4666415"/>
                  <a:gd name="connsiteY3" fmla="*/ 2397897 h 3669832"/>
                  <a:gd name="connsiteX4" fmla="*/ 1653892 w 4666415"/>
                  <a:gd name="connsiteY4" fmla="*/ 2685789 h 3669832"/>
                  <a:gd name="connsiteX5" fmla="*/ 1727203 w 4666415"/>
                  <a:gd name="connsiteY5" fmla="*/ 2625963 h 3669832"/>
                  <a:gd name="connsiteX6" fmla="*/ 1858688 w 4666415"/>
                  <a:gd name="connsiteY6" fmla="*/ 2201754 h 3669832"/>
                  <a:gd name="connsiteX7" fmla="*/ 2111935 w 4666415"/>
                  <a:gd name="connsiteY7" fmla="*/ 2474091 h 3669832"/>
                  <a:gd name="connsiteX8" fmla="*/ 2327564 w 4666415"/>
                  <a:gd name="connsiteY8" fmla="*/ 2789782 h 3669832"/>
                  <a:gd name="connsiteX9" fmla="*/ 2885704 w 4666415"/>
                  <a:gd name="connsiteY9" fmla="*/ 3146042 h 3669832"/>
                  <a:gd name="connsiteX10" fmla="*/ 4476998 w 4666415"/>
                  <a:gd name="connsiteY10" fmla="*/ 3597304 h 3669832"/>
                  <a:gd name="connsiteX11" fmla="*/ 4647486 w 4666415"/>
                  <a:gd name="connsiteY11" fmla="*/ 3664529 h 3669832"/>
                  <a:gd name="connsiteX12" fmla="*/ 4663492 w 4666415"/>
                  <a:gd name="connsiteY12" fmla="*/ 3664580 h 3669832"/>
                  <a:gd name="connsiteX13" fmla="*/ 4659207 w 4666415"/>
                  <a:gd name="connsiteY13" fmla="*/ 3656629 h 3669832"/>
                  <a:gd name="connsiteX0" fmla="*/ 0 w 4666415"/>
                  <a:gd name="connsiteY0" fmla="*/ 3668556 h 3669832"/>
                  <a:gd name="connsiteX1" fmla="*/ 260951 w 4666415"/>
                  <a:gd name="connsiteY1" fmla="*/ 314153 h 3669832"/>
                  <a:gd name="connsiteX2" fmla="*/ 731898 w 4666415"/>
                  <a:gd name="connsiteY2" fmla="*/ 379410 h 3669832"/>
                  <a:gd name="connsiteX3" fmla="*/ 1576872 w 4666415"/>
                  <a:gd name="connsiteY3" fmla="*/ 2397897 h 3669832"/>
                  <a:gd name="connsiteX4" fmla="*/ 1653892 w 4666415"/>
                  <a:gd name="connsiteY4" fmla="*/ 2685789 h 3669832"/>
                  <a:gd name="connsiteX5" fmla="*/ 1727203 w 4666415"/>
                  <a:gd name="connsiteY5" fmla="*/ 2625963 h 3669832"/>
                  <a:gd name="connsiteX6" fmla="*/ 1858688 w 4666415"/>
                  <a:gd name="connsiteY6" fmla="*/ 2201754 h 3669832"/>
                  <a:gd name="connsiteX7" fmla="*/ 2111935 w 4666415"/>
                  <a:gd name="connsiteY7" fmla="*/ 2474091 h 3669832"/>
                  <a:gd name="connsiteX8" fmla="*/ 2327564 w 4666415"/>
                  <a:gd name="connsiteY8" fmla="*/ 2789782 h 3669832"/>
                  <a:gd name="connsiteX9" fmla="*/ 2885704 w 4666415"/>
                  <a:gd name="connsiteY9" fmla="*/ 3146042 h 3669832"/>
                  <a:gd name="connsiteX10" fmla="*/ 4476998 w 4666415"/>
                  <a:gd name="connsiteY10" fmla="*/ 3597304 h 3669832"/>
                  <a:gd name="connsiteX11" fmla="*/ 4647486 w 4666415"/>
                  <a:gd name="connsiteY11" fmla="*/ 3664529 h 3669832"/>
                  <a:gd name="connsiteX12" fmla="*/ 4663492 w 4666415"/>
                  <a:gd name="connsiteY12" fmla="*/ 3664580 h 3669832"/>
                  <a:gd name="connsiteX13" fmla="*/ 4659207 w 4666415"/>
                  <a:gd name="connsiteY13" fmla="*/ 3656629 h 3669832"/>
                  <a:gd name="connsiteX0" fmla="*/ 0 w 4666415"/>
                  <a:gd name="connsiteY0" fmla="*/ 3668556 h 3669832"/>
                  <a:gd name="connsiteX1" fmla="*/ 260951 w 4666415"/>
                  <a:gd name="connsiteY1" fmla="*/ 314153 h 3669832"/>
                  <a:gd name="connsiteX2" fmla="*/ 731898 w 4666415"/>
                  <a:gd name="connsiteY2" fmla="*/ 379410 h 3669832"/>
                  <a:gd name="connsiteX3" fmla="*/ 1576872 w 4666415"/>
                  <a:gd name="connsiteY3" fmla="*/ 2397897 h 3669832"/>
                  <a:gd name="connsiteX4" fmla="*/ 1653892 w 4666415"/>
                  <a:gd name="connsiteY4" fmla="*/ 2685789 h 3669832"/>
                  <a:gd name="connsiteX5" fmla="*/ 1727203 w 4666415"/>
                  <a:gd name="connsiteY5" fmla="*/ 2625963 h 3669832"/>
                  <a:gd name="connsiteX6" fmla="*/ 1858688 w 4666415"/>
                  <a:gd name="connsiteY6" fmla="*/ 2201754 h 3669832"/>
                  <a:gd name="connsiteX7" fmla="*/ 2111935 w 4666415"/>
                  <a:gd name="connsiteY7" fmla="*/ 2474091 h 3669832"/>
                  <a:gd name="connsiteX8" fmla="*/ 2327564 w 4666415"/>
                  <a:gd name="connsiteY8" fmla="*/ 2789782 h 3669832"/>
                  <a:gd name="connsiteX9" fmla="*/ 2885704 w 4666415"/>
                  <a:gd name="connsiteY9" fmla="*/ 3146042 h 3669832"/>
                  <a:gd name="connsiteX10" fmla="*/ 4476998 w 4666415"/>
                  <a:gd name="connsiteY10" fmla="*/ 3597304 h 3669832"/>
                  <a:gd name="connsiteX11" fmla="*/ 4647486 w 4666415"/>
                  <a:gd name="connsiteY11" fmla="*/ 3664529 h 3669832"/>
                  <a:gd name="connsiteX12" fmla="*/ 4663492 w 4666415"/>
                  <a:gd name="connsiteY12" fmla="*/ 3664580 h 3669832"/>
                  <a:gd name="connsiteX13" fmla="*/ 4659207 w 4666415"/>
                  <a:gd name="connsiteY13" fmla="*/ 3656629 h 3669832"/>
                  <a:gd name="connsiteX0" fmla="*/ 0 w 4666415"/>
                  <a:gd name="connsiteY0" fmla="*/ 3668556 h 3669832"/>
                  <a:gd name="connsiteX1" fmla="*/ 260951 w 4666415"/>
                  <a:gd name="connsiteY1" fmla="*/ 314153 h 3669832"/>
                  <a:gd name="connsiteX2" fmla="*/ 731898 w 4666415"/>
                  <a:gd name="connsiteY2" fmla="*/ 379410 h 3669832"/>
                  <a:gd name="connsiteX3" fmla="*/ 1576872 w 4666415"/>
                  <a:gd name="connsiteY3" fmla="*/ 2397897 h 3669832"/>
                  <a:gd name="connsiteX4" fmla="*/ 1653892 w 4666415"/>
                  <a:gd name="connsiteY4" fmla="*/ 2685789 h 3669832"/>
                  <a:gd name="connsiteX5" fmla="*/ 1727203 w 4666415"/>
                  <a:gd name="connsiteY5" fmla="*/ 2625963 h 3669832"/>
                  <a:gd name="connsiteX6" fmla="*/ 1858688 w 4666415"/>
                  <a:gd name="connsiteY6" fmla="*/ 2201754 h 3669832"/>
                  <a:gd name="connsiteX7" fmla="*/ 2111935 w 4666415"/>
                  <a:gd name="connsiteY7" fmla="*/ 2474091 h 3669832"/>
                  <a:gd name="connsiteX8" fmla="*/ 2327564 w 4666415"/>
                  <a:gd name="connsiteY8" fmla="*/ 2789782 h 3669832"/>
                  <a:gd name="connsiteX9" fmla="*/ 2885704 w 4666415"/>
                  <a:gd name="connsiteY9" fmla="*/ 3146042 h 3669832"/>
                  <a:gd name="connsiteX10" fmla="*/ 4476998 w 4666415"/>
                  <a:gd name="connsiteY10" fmla="*/ 3597304 h 3669832"/>
                  <a:gd name="connsiteX11" fmla="*/ 4647486 w 4666415"/>
                  <a:gd name="connsiteY11" fmla="*/ 3664529 h 3669832"/>
                  <a:gd name="connsiteX12" fmla="*/ 4663492 w 4666415"/>
                  <a:gd name="connsiteY12" fmla="*/ 3664580 h 3669832"/>
                  <a:gd name="connsiteX13" fmla="*/ 4659207 w 4666415"/>
                  <a:gd name="connsiteY13" fmla="*/ 3656629 h 3669832"/>
                  <a:gd name="connsiteX0" fmla="*/ 0 w 4666415"/>
                  <a:gd name="connsiteY0" fmla="*/ 3668889 h 3670165"/>
                  <a:gd name="connsiteX1" fmla="*/ 260951 w 4666415"/>
                  <a:gd name="connsiteY1" fmla="*/ 314486 h 3670165"/>
                  <a:gd name="connsiteX2" fmla="*/ 731898 w 4666415"/>
                  <a:gd name="connsiteY2" fmla="*/ 379743 h 3670165"/>
                  <a:gd name="connsiteX3" fmla="*/ 1549997 w 4666415"/>
                  <a:gd name="connsiteY3" fmla="*/ 2404862 h 3670165"/>
                  <a:gd name="connsiteX4" fmla="*/ 1653892 w 4666415"/>
                  <a:gd name="connsiteY4" fmla="*/ 2686122 h 3670165"/>
                  <a:gd name="connsiteX5" fmla="*/ 1727203 w 4666415"/>
                  <a:gd name="connsiteY5" fmla="*/ 2626296 h 3670165"/>
                  <a:gd name="connsiteX6" fmla="*/ 1858688 w 4666415"/>
                  <a:gd name="connsiteY6" fmla="*/ 2202087 h 3670165"/>
                  <a:gd name="connsiteX7" fmla="*/ 2111935 w 4666415"/>
                  <a:gd name="connsiteY7" fmla="*/ 2474424 h 3670165"/>
                  <a:gd name="connsiteX8" fmla="*/ 2327564 w 4666415"/>
                  <a:gd name="connsiteY8" fmla="*/ 2790115 h 3670165"/>
                  <a:gd name="connsiteX9" fmla="*/ 2885704 w 4666415"/>
                  <a:gd name="connsiteY9" fmla="*/ 3146375 h 3670165"/>
                  <a:gd name="connsiteX10" fmla="*/ 4476998 w 4666415"/>
                  <a:gd name="connsiteY10" fmla="*/ 3597637 h 3670165"/>
                  <a:gd name="connsiteX11" fmla="*/ 4647486 w 4666415"/>
                  <a:gd name="connsiteY11" fmla="*/ 3664862 h 3670165"/>
                  <a:gd name="connsiteX12" fmla="*/ 4663492 w 4666415"/>
                  <a:gd name="connsiteY12" fmla="*/ 3664913 h 3670165"/>
                  <a:gd name="connsiteX13" fmla="*/ 4659207 w 4666415"/>
                  <a:gd name="connsiteY13" fmla="*/ 3656962 h 3670165"/>
                  <a:gd name="connsiteX0" fmla="*/ 0 w 4666415"/>
                  <a:gd name="connsiteY0" fmla="*/ 3668556 h 3669832"/>
                  <a:gd name="connsiteX1" fmla="*/ 260951 w 4666415"/>
                  <a:gd name="connsiteY1" fmla="*/ 314153 h 3669832"/>
                  <a:gd name="connsiteX2" fmla="*/ 731898 w 4666415"/>
                  <a:gd name="connsiteY2" fmla="*/ 379410 h 3669832"/>
                  <a:gd name="connsiteX3" fmla="*/ 1516402 w 4666415"/>
                  <a:gd name="connsiteY3" fmla="*/ 2397896 h 3669832"/>
                  <a:gd name="connsiteX4" fmla="*/ 1653892 w 4666415"/>
                  <a:gd name="connsiteY4" fmla="*/ 2685789 h 3669832"/>
                  <a:gd name="connsiteX5" fmla="*/ 1727203 w 4666415"/>
                  <a:gd name="connsiteY5" fmla="*/ 2625963 h 3669832"/>
                  <a:gd name="connsiteX6" fmla="*/ 1858688 w 4666415"/>
                  <a:gd name="connsiteY6" fmla="*/ 2201754 h 3669832"/>
                  <a:gd name="connsiteX7" fmla="*/ 2111935 w 4666415"/>
                  <a:gd name="connsiteY7" fmla="*/ 2474091 h 3669832"/>
                  <a:gd name="connsiteX8" fmla="*/ 2327564 w 4666415"/>
                  <a:gd name="connsiteY8" fmla="*/ 2789782 h 3669832"/>
                  <a:gd name="connsiteX9" fmla="*/ 2885704 w 4666415"/>
                  <a:gd name="connsiteY9" fmla="*/ 3146042 h 3669832"/>
                  <a:gd name="connsiteX10" fmla="*/ 4476998 w 4666415"/>
                  <a:gd name="connsiteY10" fmla="*/ 3597304 h 3669832"/>
                  <a:gd name="connsiteX11" fmla="*/ 4647486 w 4666415"/>
                  <a:gd name="connsiteY11" fmla="*/ 3664529 h 3669832"/>
                  <a:gd name="connsiteX12" fmla="*/ 4663492 w 4666415"/>
                  <a:gd name="connsiteY12" fmla="*/ 3664580 h 3669832"/>
                  <a:gd name="connsiteX13" fmla="*/ 4659207 w 4666415"/>
                  <a:gd name="connsiteY13" fmla="*/ 3656629 h 3669832"/>
                  <a:gd name="connsiteX0" fmla="*/ 0 w 4666415"/>
                  <a:gd name="connsiteY0" fmla="*/ 3617975 h 3619251"/>
                  <a:gd name="connsiteX1" fmla="*/ 260951 w 4666415"/>
                  <a:gd name="connsiteY1" fmla="*/ 263572 h 3619251"/>
                  <a:gd name="connsiteX2" fmla="*/ 1043560 w 4666415"/>
                  <a:gd name="connsiteY2" fmla="*/ 453595 h 3619251"/>
                  <a:gd name="connsiteX3" fmla="*/ 1516402 w 4666415"/>
                  <a:gd name="connsiteY3" fmla="*/ 2347315 h 3619251"/>
                  <a:gd name="connsiteX4" fmla="*/ 1653892 w 4666415"/>
                  <a:gd name="connsiteY4" fmla="*/ 2635208 h 3619251"/>
                  <a:gd name="connsiteX5" fmla="*/ 1727203 w 4666415"/>
                  <a:gd name="connsiteY5" fmla="*/ 2575382 h 3619251"/>
                  <a:gd name="connsiteX6" fmla="*/ 1858688 w 4666415"/>
                  <a:gd name="connsiteY6" fmla="*/ 2151173 h 3619251"/>
                  <a:gd name="connsiteX7" fmla="*/ 2111935 w 4666415"/>
                  <a:gd name="connsiteY7" fmla="*/ 2423510 h 3619251"/>
                  <a:gd name="connsiteX8" fmla="*/ 2327564 w 4666415"/>
                  <a:gd name="connsiteY8" fmla="*/ 2739201 h 3619251"/>
                  <a:gd name="connsiteX9" fmla="*/ 2885704 w 4666415"/>
                  <a:gd name="connsiteY9" fmla="*/ 3095461 h 3619251"/>
                  <a:gd name="connsiteX10" fmla="*/ 4476998 w 4666415"/>
                  <a:gd name="connsiteY10" fmla="*/ 3546723 h 3619251"/>
                  <a:gd name="connsiteX11" fmla="*/ 4647486 w 4666415"/>
                  <a:gd name="connsiteY11" fmla="*/ 3613948 h 3619251"/>
                  <a:gd name="connsiteX12" fmla="*/ 4663492 w 4666415"/>
                  <a:gd name="connsiteY12" fmla="*/ 3613999 h 3619251"/>
                  <a:gd name="connsiteX13" fmla="*/ 4659207 w 4666415"/>
                  <a:gd name="connsiteY13" fmla="*/ 3606048 h 3619251"/>
                  <a:gd name="connsiteX0" fmla="*/ 0 w 4666415"/>
                  <a:gd name="connsiteY0" fmla="*/ 3595918 h 3597194"/>
                  <a:gd name="connsiteX1" fmla="*/ 260951 w 4666415"/>
                  <a:gd name="connsiteY1" fmla="*/ 241515 h 3597194"/>
                  <a:gd name="connsiteX2" fmla="*/ 1043560 w 4666415"/>
                  <a:gd name="connsiteY2" fmla="*/ 431538 h 3597194"/>
                  <a:gd name="connsiteX3" fmla="*/ 1499087 w 4666415"/>
                  <a:gd name="connsiteY3" fmla="*/ 1763810 h 3597194"/>
                  <a:gd name="connsiteX4" fmla="*/ 1653892 w 4666415"/>
                  <a:gd name="connsiteY4" fmla="*/ 2613151 h 3597194"/>
                  <a:gd name="connsiteX5" fmla="*/ 1727203 w 4666415"/>
                  <a:gd name="connsiteY5" fmla="*/ 2553325 h 3597194"/>
                  <a:gd name="connsiteX6" fmla="*/ 1858688 w 4666415"/>
                  <a:gd name="connsiteY6" fmla="*/ 2129116 h 3597194"/>
                  <a:gd name="connsiteX7" fmla="*/ 2111935 w 4666415"/>
                  <a:gd name="connsiteY7" fmla="*/ 2401453 h 3597194"/>
                  <a:gd name="connsiteX8" fmla="*/ 2327564 w 4666415"/>
                  <a:gd name="connsiteY8" fmla="*/ 2717144 h 3597194"/>
                  <a:gd name="connsiteX9" fmla="*/ 2885704 w 4666415"/>
                  <a:gd name="connsiteY9" fmla="*/ 3073404 h 3597194"/>
                  <a:gd name="connsiteX10" fmla="*/ 4476998 w 4666415"/>
                  <a:gd name="connsiteY10" fmla="*/ 3524666 h 3597194"/>
                  <a:gd name="connsiteX11" fmla="*/ 4647486 w 4666415"/>
                  <a:gd name="connsiteY11" fmla="*/ 3591891 h 3597194"/>
                  <a:gd name="connsiteX12" fmla="*/ 4663492 w 4666415"/>
                  <a:gd name="connsiteY12" fmla="*/ 3591942 h 3597194"/>
                  <a:gd name="connsiteX13" fmla="*/ 4659207 w 4666415"/>
                  <a:gd name="connsiteY13" fmla="*/ 3583991 h 3597194"/>
                  <a:gd name="connsiteX0" fmla="*/ 0 w 4666415"/>
                  <a:gd name="connsiteY0" fmla="*/ 3595918 h 3597194"/>
                  <a:gd name="connsiteX1" fmla="*/ 260951 w 4666415"/>
                  <a:gd name="connsiteY1" fmla="*/ 241515 h 3597194"/>
                  <a:gd name="connsiteX2" fmla="*/ 1043560 w 4666415"/>
                  <a:gd name="connsiteY2" fmla="*/ 431538 h 3597194"/>
                  <a:gd name="connsiteX3" fmla="*/ 1499087 w 4666415"/>
                  <a:gd name="connsiteY3" fmla="*/ 1763810 h 3597194"/>
                  <a:gd name="connsiteX4" fmla="*/ 1653892 w 4666415"/>
                  <a:gd name="connsiteY4" fmla="*/ 2613151 h 3597194"/>
                  <a:gd name="connsiteX5" fmla="*/ 1709889 w 4666415"/>
                  <a:gd name="connsiteY5" fmla="*/ 2303792 h 3597194"/>
                  <a:gd name="connsiteX6" fmla="*/ 1858688 w 4666415"/>
                  <a:gd name="connsiteY6" fmla="*/ 2129116 h 3597194"/>
                  <a:gd name="connsiteX7" fmla="*/ 2111935 w 4666415"/>
                  <a:gd name="connsiteY7" fmla="*/ 2401453 h 3597194"/>
                  <a:gd name="connsiteX8" fmla="*/ 2327564 w 4666415"/>
                  <a:gd name="connsiteY8" fmla="*/ 2717144 h 3597194"/>
                  <a:gd name="connsiteX9" fmla="*/ 2885704 w 4666415"/>
                  <a:gd name="connsiteY9" fmla="*/ 3073404 h 3597194"/>
                  <a:gd name="connsiteX10" fmla="*/ 4476998 w 4666415"/>
                  <a:gd name="connsiteY10" fmla="*/ 3524666 h 3597194"/>
                  <a:gd name="connsiteX11" fmla="*/ 4647486 w 4666415"/>
                  <a:gd name="connsiteY11" fmla="*/ 3591891 h 3597194"/>
                  <a:gd name="connsiteX12" fmla="*/ 4663492 w 4666415"/>
                  <a:gd name="connsiteY12" fmla="*/ 3591942 h 3597194"/>
                  <a:gd name="connsiteX13" fmla="*/ 4659207 w 4666415"/>
                  <a:gd name="connsiteY13" fmla="*/ 3583991 h 3597194"/>
                  <a:gd name="connsiteX0" fmla="*/ 0 w 4666415"/>
                  <a:gd name="connsiteY0" fmla="*/ 3595918 h 3597194"/>
                  <a:gd name="connsiteX1" fmla="*/ 260951 w 4666415"/>
                  <a:gd name="connsiteY1" fmla="*/ 241515 h 3597194"/>
                  <a:gd name="connsiteX2" fmla="*/ 1043560 w 4666415"/>
                  <a:gd name="connsiteY2" fmla="*/ 431538 h 3597194"/>
                  <a:gd name="connsiteX3" fmla="*/ 1499087 w 4666415"/>
                  <a:gd name="connsiteY3" fmla="*/ 1763810 h 3597194"/>
                  <a:gd name="connsiteX4" fmla="*/ 1601948 w 4666415"/>
                  <a:gd name="connsiteY4" fmla="*/ 2093291 h 3597194"/>
                  <a:gd name="connsiteX5" fmla="*/ 1709889 w 4666415"/>
                  <a:gd name="connsiteY5" fmla="*/ 2303792 h 3597194"/>
                  <a:gd name="connsiteX6" fmla="*/ 1858688 w 4666415"/>
                  <a:gd name="connsiteY6" fmla="*/ 2129116 h 3597194"/>
                  <a:gd name="connsiteX7" fmla="*/ 2111935 w 4666415"/>
                  <a:gd name="connsiteY7" fmla="*/ 2401453 h 3597194"/>
                  <a:gd name="connsiteX8" fmla="*/ 2327564 w 4666415"/>
                  <a:gd name="connsiteY8" fmla="*/ 2717144 h 3597194"/>
                  <a:gd name="connsiteX9" fmla="*/ 2885704 w 4666415"/>
                  <a:gd name="connsiteY9" fmla="*/ 3073404 h 3597194"/>
                  <a:gd name="connsiteX10" fmla="*/ 4476998 w 4666415"/>
                  <a:gd name="connsiteY10" fmla="*/ 3524666 h 3597194"/>
                  <a:gd name="connsiteX11" fmla="*/ 4647486 w 4666415"/>
                  <a:gd name="connsiteY11" fmla="*/ 3591891 h 3597194"/>
                  <a:gd name="connsiteX12" fmla="*/ 4663492 w 4666415"/>
                  <a:gd name="connsiteY12" fmla="*/ 3591942 h 3597194"/>
                  <a:gd name="connsiteX13" fmla="*/ 4659207 w 4666415"/>
                  <a:gd name="connsiteY13" fmla="*/ 3583991 h 3597194"/>
                  <a:gd name="connsiteX0" fmla="*/ 0 w 4666415"/>
                  <a:gd name="connsiteY0" fmla="*/ 3595918 h 3597194"/>
                  <a:gd name="connsiteX1" fmla="*/ 260951 w 4666415"/>
                  <a:gd name="connsiteY1" fmla="*/ 241515 h 3597194"/>
                  <a:gd name="connsiteX2" fmla="*/ 1043560 w 4666415"/>
                  <a:gd name="connsiteY2" fmla="*/ 431538 h 3597194"/>
                  <a:gd name="connsiteX3" fmla="*/ 1499087 w 4666415"/>
                  <a:gd name="connsiteY3" fmla="*/ 1763810 h 3597194"/>
                  <a:gd name="connsiteX4" fmla="*/ 1601948 w 4666415"/>
                  <a:gd name="connsiteY4" fmla="*/ 2093291 h 3597194"/>
                  <a:gd name="connsiteX5" fmla="*/ 1709889 w 4666415"/>
                  <a:gd name="connsiteY5" fmla="*/ 2303792 h 3597194"/>
                  <a:gd name="connsiteX6" fmla="*/ 2066463 w 4666415"/>
                  <a:gd name="connsiteY6" fmla="*/ 1775611 h 3597194"/>
                  <a:gd name="connsiteX7" fmla="*/ 2111935 w 4666415"/>
                  <a:gd name="connsiteY7" fmla="*/ 2401453 h 3597194"/>
                  <a:gd name="connsiteX8" fmla="*/ 2327564 w 4666415"/>
                  <a:gd name="connsiteY8" fmla="*/ 2717144 h 3597194"/>
                  <a:gd name="connsiteX9" fmla="*/ 2885704 w 4666415"/>
                  <a:gd name="connsiteY9" fmla="*/ 3073404 h 3597194"/>
                  <a:gd name="connsiteX10" fmla="*/ 4476998 w 4666415"/>
                  <a:gd name="connsiteY10" fmla="*/ 3524666 h 3597194"/>
                  <a:gd name="connsiteX11" fmla="*/ 4647486 w 4666415"/>
                  <a:gd name="connsiteY11" fmla="*/ 3591891 h 3597194"/>
                  <a:gd name="connsiteX12" fmla="*/ 4663492 w 4666415"/>
                  <a:gd name="connsiteY12" fmla="*/ 3591942 h 3597194"/>
                  <a:gd name="connsiteX13" fmla="*/ 4659207 w 4666415"/>
                  <a:gd name="connsiteY13" fmla="*/ 3583991 h 3597194"/>
                  <a:gd name="connsiteX0" fmla="*/ 0 w 4666415"/>
                  <a:gd name="connsiteY0" fmla="*/ 3595918 h 3597194"/>
                  <a:gd name="connsiteX1" fmla="*/ 260951 w 4666415"/>
                  <a:gd name="connsiteY1" fmla="*/ 241515 h 3597194"/>
                  <a:gd name="connsiteX2" fmla="*/ 1043560 w 4666415"/>
                  <a:gd name="connsiteY2" fmla="*/ 431538 h 3597194"/>
                  <a:gd name="connsiteX3" fmla="*/ 1499087 w 4666415"/>
                  <a:gd name="connsiteY3" fmla="*/ 1763810 h 3597194"/>
                  <a:gd name="connsiteX4" fmla="*/ 1601948 w 4666415"/>
                  <a:gd name="connsiteY4" fmla="*/ 2093291 h 3597194"/>
                  <a:gd name="connsiteX5" fmla="*/ 1709889 w 4666415"/>
                  <a:gd name="connsiteY5" fmla="*/ 2303792 h 3597194"/>
                  <a:gd name="connsiteX6" fmla="*/ 1789430 w 4666415"/>
                  <a:gd name="connsiteY6" fmla="*/ 1713228 h 3597194"/>
                  <a:gd name="connsiteX7" fmla="*/ 2111935 w 4666415"/>
                  <a:gd name="connsiteY7" fmla="*/ 2401453 h 3597194"/>
                  <a:gd name="connsiteX8" fmla="*/ 2327564 w 4666415"/>
                  <a:gd name="connsiteY8" fmla="*/ 2717144 h 3597194"/>
                  <a:gd name="connsiteX9" fmla="*/ 2885704 w 4666415"/>
                  <a:gd name="connsiteY9" fmla="*/ 3073404 h 3597194"/>
                  <a:gd name="connsiteX10" fmla="*/ 4476998 w 4666415"/>
                  <a:gd name="connsiteY10" fmla="*/ 3524666 h 3597194"/>
                  <a:gd name="connsiteX11" fmla="*/ 4647486 w 4666415"/>
                  <a:gd name="connsiteY11" fmla="*/ 3591891 h 3597194"/>
                  <a:gd name="connsiteX12" fmla="*/ 4663492 w 4666415"/>
                  <a:gd name="connsiteY12" fmla="*/ 3591942 h 3597194"/>
                  <a:gd name="connsiteX13" fmla="*/ 4659207 w 4666415"/>
                  <a:gd name="connsiteY13" fmla="*/ 3583991 h 3597194"/>
                  <a:gd name="connsiteX0" fmla="*/ 0 w 4666415"/>
                  <a:gd name="connsiteY0" fmla="*/ 3595918 h 3597194"/>
                  <a:gd name="connsiteX1" fmla="*/ 260951 w 4666415"/>
                  <a:gd name="connsiteY1" fmla="*/ 241515 h 3597194"/>
                  <a:gd name="connsiteX2" fmla="*/ 1043560 w 4666415"/>
                  <a:gd name="connsiteY2" fmla="*/ 431538 h 3597194"/>
                  <a:gd name="connsiteX3" fmla="*/ 1499087 w 4666415"/>
                  <a:gd name="connsiteY3" fmla="*/ 1763810 h 3597194"/>
                  <a:gd name="connsiteX4" fmla="*/ 1584633 w 4666415"/>
                  <a:gd name="connsiteY4" fmla="*/ 1947730 h 3597194"/>
                  <a:gd name="connsiteX5" fmla="*/ 1709889 w 4666415"/>
                  <a:gd name="connsiteY5" fmla="*/ 2303792 h 3597194"/>
                  <a:gd name="connsiteX6" fmla="*/ 1789430 w 4666415"/>
                  <a:gd name="connsiteY6" fmla="*/ 1713228 h 3597194"/>
                  <a:gd name="connsiteX7" fmla="*/ 2111935 w 4666415"/>
                  <a:gd name="connsiteY7" fmla="*/ 2401453 h 3597194"/>
                  <a:gd name="connsiteX8" fmla="*/ 2327564 w 4666415"/>
                  <a:gd name="connsiteY8" fmla="*/ 2717144 h 3597194"/>
                  <a:gd name="connsiteX9" fmla="*/ 2885704 w 4666415"/>
                  <a:gd name="connsiteY9" fmla="*/ 3073404 h 3597194"/>
                  <a:gd name="connsiteX10" fmla="*/ 4476998 w 4666415"/>
                  <a:gd name="connsiteY10" fmla="*/ 3524666 h 3597194"/>
                  <a:gd name="connsiteX11" fmla="*/ 4647486 w 4666415"/>
                  <a:gd name="connsiteY11" fmla="*/ 3591891 h 3597194"/>
                  <a:gd name="connsiteX12" fmla="*/ 4663492 w 4666415"/>
                  <a:gd name="connsiteY12" fmla="*/ 3591942 h 3597194"/>
                  <a:gd name="connsiteX13" fmla="*/ 4659207 w 4666415"/>
                  <a:gd name="connsiteY13" fmla="*/ 3583991 h 3597194"/>
                  <a:gd name="connsiteX0" fmla="*/ 0 w 4666415"/>
                  <a:gd name="connsiteY0" fmla="*/ 3573883 h 3575159"/>
                  <a:gd name="connsiteX1" fmla="*/ 260951 w 4666415"/>
                  <a:gd name="connsiteY1" fmla="*/ 219480 h 3575159"/>
                  <a:gd name="connsiteX2" fmla="*/ 1043560 w 4666415"/>
                  <a:gd name="connsiteY2" fmla="*/ 409503 h 3575159"/>
                  <a:gd name="connsiteX3" fmla="*/ 1390683 w 4666415"/>
                  <a:gd name="connsiteY3" fmla="*/ 1105286 h 3575159"/>
                  <a:gd name="connsiteX4" fmla="*/ 1584633 w 4666415"/>
                  <a:gd name="connsiteY4" fmla="*/ 1925695 h 3575159"/>
                  <a:gd name="connsiteX5" fmla="*/ 1709889 w 4666415"/>
                  <a:gd name="connsiteY5" fmla="*/ 2281757 h 3575159"/>
                  <a:gd name="connsiteX6" fmla="*/ 1789430 w 4666415"/>
                  <a:gd name="connsiteY6" fmla="*/ 1691193 h 3575159"/>
                  <a:gd name="connsiteX7" fmla="*/ 2111935 w 4666415"/>
                  <a:gd name="connsiteY7" fmla="*/ 2379418 h 3575159"/>
                  <a:gd name="connsiteX8" fmla="*/ 2327564 w 4666415"/>
                  <a:gd name="connsiteY8" fmla="*/ 2695109 h 3575159"/>
                  <a:gd name="connsiteX9" fmla="*/ 2885704 w 4666415"/>
                  <a:gd name="connsiteY9" fmla="*/ 3051369 h 3575159"/>
                  <a:gd name="connsiteX10" fmla="*/ 4476998 w 4666415"/>
                  <a:gd name="connsiteY10" fmla="*/ 3502631 h 3575159"/>
                  <a:gd name="connsiteX11" fmla="*/ 4647486 w 4666415"/>
                  <a:gd name="connsiteY11" fmla="*/ 3569856 h 3575159"/>
                  <a:gd name="connsiteX12" fmla="*/ 4663492 w 4666415"/>
                  <a:gd name="connsiteY12" fmla="*/ 3569907 h 3575159"/>
                  <a:gd name="connsiteX13" fmla="*/ 4659207 w 4666415"/>
                  <a:gd name="connsiteY13" fmla="*/ 3561956 h 3575159"/>
                  <a:gd name="connsiteX0" fmla="*/ 0 w 4666415"/>
                  <a:gd name="connsiteY0" fmla="*/ 3573883 h 3575159"/>
                  <a:gd name="connsiteX1" fmla="*/ 260951 w 4666415"/>
                  <a:gd name="connsiteY1" fmla="*/ 219480 h 3575159"/>
                  <a:gd name="connsiteX2" fmla="*/ 1043560 w 4666415"/>
                  <a:gd name="connsiteY2" fmla="*/ 409503 h 3575159"/>
                  <a:gd name="connsiteX3" fmla="*/ 1390683 w 4666415"/>
                  <a:gd name="connsiteY3" fmla="*/ 1105286 h 3575159"/>
                  <a:gd name="connsiteX4" fmla="*/ 1524409 w 4666415"/>
                  <a:gd name="connsiteY4" fmla="*/ 1578520 h 3575159"/>
                  <a:gd name="connsiteX5" fmla="*/ 1709889 w 4666415"/>
                  <a:gd name="connsiteY5" fmla="*/ 2281757 h 3575159"/>
                  <a:gd name="connsiteX6" fmla="*/ 1789430 w 4666415"/>
                  <a:gd name="connsiteY6" fmla="*/ 1691193 h 3575159"/>
                  <a:gd name="connsiteX7" fmla="*/ 2111935 w 4666415"/>
                  <a:gd name="connsiteY7" fmla="*/ 2379418 h 3575159"/>
                  <a:gd name="connsiteX8" fmla="*/ 2327564 w 4666415"/>
                  <a:gd name="connsiteY8" fmla="*/ 2695109 h 3575159"/>
                  <a:gd name="connsiteX9" fmla="*/ 2885704 w 4666415"/>
                  <a:gd name="connsiteY9" fmla="*/ 3051369 h 3575159"/>
                  <a:gd name="connsiteX10" fmla="*/ 4476998 w 4666415"/>
                  <a:gd name="connsiteY10" fmla="*/ 3502631 h 3575159"/>
                  <a:gd name="connsiteX11" fmla="*/ 4647486 w 4666415"/>
                  <a:gd name="connsiteY11" fmla="*/ 3569856 h 3575159"/>
                  <a:gd name="connsiteX12" fmla="*/ 4663492 w 4666415"/>
                  <a:gd name="connsiteY12" fmla="*/ 3569907 h 3575159"/>
                  <a:gd name="connsiteX13" fmla="*/ 4659207 w 4666415"/>
                  <a:gd name="connsiteY13" fmla="*/ 3561956 h 3575159"/>
                  <a:gd name="connsiteX0" fmla="*/ 0 w 4666415"/>
                  <a:gd name="connsiteY0" fmla="*/ 3573883 h 3575159"/>
                  <a:gd name="connsiteX1" fmla="*/ 260951 w 4666415"/>
                  <a:gd name="connsiteY1" fmla="*/ 219480 h 3575159"/>
                  <a:gd name="connsiteX2" fmla="*/ 1043560 w 4666415"/>
                  <a:gd name="connsiteY2" fmla="*/ 409503 h 3575159"/>
                  <a:gd name="connsiteX3" fmla="*/ 1390683 w 4666415"/>
                  <a:gd name="connsiteY3" fmla="*/ 1105286 h 3575159"/>
                  <a:gd name="connsiteX4" fmla="*/ 1524409 w 4666415"/>
                  <a:gd name="connsiteY4" fmla="*/ 1578520 h 3575159"/>
                  <a:gd name="connsiteX5" fmla="*/ 1697845 w 4666415"/>
                  <a:gd name="connsiteY5" fmla="*/ 2021376 h 3575159"/>
                  <a:gd name="connsiteX6" fmla="*/ 1789430 w 4666415"/>
                  <a:gd name="connsiteY6" fmla="*/ 1691193 h 3575159"/>
                  <a:gd name="connsiteX7" fmla="*/ 2111935 w 4666415"/>
                  <a:gd name="connsiteY7" fmla="*/ 2379418 h 3575159"/>
                  <a:gd name="connsiteX8" fmla="*/ 2327564 w 4666415"/>
                  <a:gd name="connsiteY8" fmla="*/ 2695109 h 3575159"/>
                  <a:gd name="connsiteX9" fmla="*/ 2885704 w 4666415"/>
                  <a:gd name="connsiteY9" fmla="*/ 3051369 h 3575159"/>
                  <a:gd name="connsiteX10" fmla="*/ 4476998 w 4666415"/>
                  <a:gd name="connsiteY10" fmla="*/ 3502631 h 3575159"/>
                  <a:gd name="connsiteX11" fmla="*/ 4647486 w 4666415"/>
                  <a:gd name="connsiteY11" fmla="*/ 3569856 h 3575159"/>
                  <a:gd name="connsiteX12" fmla="*/ 4663492 w 4666415"/>
                  <a:gd name="connsiteY12" fmla="*/ 3569907 h 3575159"/>
                  <a:gd name="connsiteX13" fmla="*/ 4659207 w 4666415"/>
                  <a:gd name="connsiteY13" fmla="*/ 3561956 h 3575159"/>
                  <a:gd name="connsiteX0" fmla="*/ 0 w 4666415"/>
                  <a:gd name="connsiteY0" fmla="*/ 3573883 h 3575159"/>
                  <a:gd name="connsiteX1" fmla="*/ 260951 w 4666415"/>
                  <a:gd name="connsiteY1" fmla="*/ 219480 h 3575159"/>
                  <a:gd name="connsiteX2" fmla="*/ 1043560 w 4666415"/>
                  <a:gd name="connsiteY2" fmla="*/ 409503 h 3575159"/>
                  <a:gd name="connsiteX3" fmla="*/ 1390683 w 4666415"/>
                  <a:gd name="connsiteY3" fmla="*/ 1105286 h 3575159"/>
                  <a:gd name="connsiteX4" fmla="*/ 1524409 w 4666415"/>
                  <a:gd name="connsiteY4" fmla="*/ 1578520 h 3575159"/>
                  <a:gd name="connsiteX5" fmla="*/ 1697845 w 4666415"/>
                  <a:gd name="connsiteY5" fmla="*/ 2021376 h 3575159"/>
                  <a:gd name="connsiteX6" fmla="*/ 1933968 w 4666415"/>
                  <a:gd name="connsiteY6" fmla="*/ 1734590 h 3575159"/>
                  <a:gd name="connsiteX7" fmla="*/ 2111935 w 4666415"/>
                  <a:gd name="connsiteY7" fmla="*/ 2379418 h 3575159"/>
                  <a:gd name="connsiteX8" fmla="*/ 2327564 w 4666415"/>
                  <a:gd name="connsiteY8" fmla="*/ 2695109 h 3575159"/>
                  <a:gd name="connsiteX9" fmla="*/ 2885704 w 4666415"/>
                  <a:gd name="connsiteY9" fmla="*/ 3051369 h 3575159"/>
                  <a:gd name="connsiteX10" fmla="*/ 4476998 w 4666415"/>
                  <a:gd name="connsiteY10" fmla="*/ 3502631 h 3575159"/>
                  <a:gd name="connsiteX11" fmla="*/ 4647486 w 4666415"/>
                  <a:gd name="connsiteY11" fmla="*/ 3569856 h 3575159"/>
                  <a:gd name="connsiteX12" fmla="*/ 4663492 w 4666415"/>
                  <a:gd name="connsiteY12" fmla="*/ 3569907 h 3575159"/>
                  <a:gd name="connsiteX13" fmla="*/ 4659207 w 4666415"/>
                  <a:gd name="connsiteY13" fmla="*/ 3561956 h 3575159"/>
                  <a:gd name="connsiteX0" fmla="*/ 0 w 4666415"/>
                  <a:gd name="connsiteY0" fmla="*/ 3573883 h 3575159"/>
                  <a:gd name="connsiteX1" fmla="*/ 260951 w 4666415"/>
                  <a:gd name="connsiteY1" fmla="*/ 219480 h 3575159"/>
                  <a:gd name="connsiteX2" fmla="*/ 1043560 w 4666415"/>
                  <a:gd name="connsiteY2" fmla="*/ 409503 h 3575159"/>
                  <a:gd name="connsiteX3" fmla="*/ 1390683 w 4666415"/>
                  <a:gd name="connsiteY3" fmla="*/ 1105286 h 3575159"/>
                  <a:gd name="connsiteX4" fmla="*/ 1524409 w 4666415"/>
                  <a:gd name="connsiteY4" fmla="*/ 1578520 h 3575159"/>
                  <a:gd name="connsiteX5" fmla="*/ 1697845 w 4666415"/>
                  <a:gd name="connsiteY5" fmla="*/ 2021376 h 3575159"/>
                  <a:gd name="connsiteX6" fmla="*/ 1933968 w 4666415"/>
                  <a:gd name="connsiteY6" fmla="*/ 1734590 h 3575159"/>
                  <a:gd name="connsiteX7" fmla="*/ 2292610 w 4666415"/>
                  <a:gd name="connsiteY7" fmla="*/ 2408350 h 3575159"/>
                  <a:gd name="connsiteX8" fmla="*/ 2327564 w 4666415"/>
                  <a:gd name="connsiteY8" fmla="*/ 2695109 h 3575159"/>
                  <a:gd name="connsiteX9" fmla="*/ 2885704 w 4666415"/>
                  <a:gd name="connsiteY9" fmla="*/ 3051369 h 3575159"/>
                  <a:gd name="connsiteX10" fmla="*/ 4476998 w 4666415"/>
                  <a:gd name="connsiteY10" fmla="*/ 3502631 h 3575159"/>
                  <a:gd name="connsiteX11" fmla="*/ 4647486 w 4666415"/>
                  <a:gd name="connsiteY11" fmla="*/ 3569856 h 3575159"/>
                  <a:gd name="connsiteX12" fmla="*/ 4663492 w 4666415"/>
                  <a:gd name="connsiteY12" fmla="*/ 3569907 h 3575159"/>
                  <a:gd name="connsiteX13" fmla="*/ 4659207 w 4666415"/>
                  <a:gd name="connsiteY13" fmla="*/ 3561956 h 3575159"/>
                  <a:gd name="connsiteX0" fmla="*/ 0 w 4666415"/>
                  <a:gd name="connsiteY0" fmla="*/ 3573883 h 3575159"/>
                  <a:gd name="connsiteX1" fmla="*/ 260951 w 4666415"/>
                  <a:gd name="connsiteY1" fmla="*/ 219480 h 3575159"/>
                  <a:gd name="connsiteX2" fmla="*/ 1043560 w 4666415"/>
                  <a:gd name="connsiteY2" fmla="*/ 409503 h 3575159"/>
                  <a:gd name="connsiteX3" fmla="*/ 1390683 w 4666415"/>
                  <a:gd name="connsiteY3" fmla="*/ 1105286 h 3575159"/>
                  <a:gd name="connsiteX4" fmla="*/ 1524409 w 4666415"/>
                  <a:gd name="connsiteY4" fmla="*/ 1578520 h 3575159"/>
                  <a:gd name="connsiteX5" fmla="*/ 1697845 w 4666415"/>
                  <a:gd name="connsiteY5" fmla="*/ 2021376 h 3575159"/>
                  <a:gd name="connsiteX6" fmla="*/ 1933968 w 4666415"/>
                  <a:gd name="connsiteY6" fmla="*/ 1734590 h 3575159"/>
                  <a:gd name="connsiteX7" fmla="*/ 2292610 w 4666415"/>
                  <a:gd name="connsiteY7" fmla="*/ 2408350 h 3575159"/>
                  <a:gd name="connsiteX8" fmla="*/ 2484149 w 4666415"/>
                  <a:gd name="connsiteY8" fmla="*/ 2709574 h 3575159"/>
                  <a:gd name="connsiteX9" fmla="*/ 2885704 w 4666415"/>
                  <a:gd name="connsiteY9" fmla="*/ 3051369 h 3575159"/>
                  <a:gd name="connsiteX10" fmla="*/ 4476998 w 4666415"/>
                  <a:gd name="connsiteY10" fmla="*/ 3502631 h 3575159"/>
                  <a:gd name="connsiteX11" fmla="*/ 4647486 w 4666415"/>
                  <a:gd name="connsiteY11" fmla="*/ 3569856 h 3575159"/>
                  <a:gd name="connsiteX12" fmla="*/ 4663492 w 4666415"/>
                  <a:gd name="connsiteY12" fmla="*/ 3569907 h 3575159"/>
                  <a:gd name="connsiteX13" fmla="*/ 4659207 w 4666415"/>
                  <a:gd name="connsiteY13" fmla="*/ 3561956 h 3575159"/>
                  <a:gd name="connsiteX0" fmla="*/ 0 w 4666415"/>
                  <a:gd name="connsiteY0" fmla="*/ 3573883 h 3575159"/>
                  <a:gd name="connsiteX1" fmla="*/ 260951 w 4666415"/>
                  <a:gd name="connsiteY1" fmla="*/ 219480 h 3575159"/>
                  <a:gd name="connsiteX2" fmla="*/ 1043560 w 4666415"/>
                  <a:gd name="connsiteY2" fmla="*/ 409503 h 3575159"/>
                  <a:gd name="connsiteX3" fmla="*/ 1390683 w 4666415"/>
                  <a:gd name="connsiteY3" fmla="*/ 1105286 h 3575159"/>
                  <a:gd name="connsiteX4" fmla="*/ 1524409 w 4666415"/>
                  <a:gd name="connsiteY4" fmla="*/ 1578520 h 3575159"/>
                  <a:gd name="connsiteX5" fmla="*/ 1697845 w 4666415"/>
                  <a:gd name="connsiteY5" fmla="*/ 2021376 h 3575159"/>
                  <a:gd name="connsiteX6" fmla="*/ 1933968 w 4666415"/>
                  <a:gd name="connsiteY6" fmla="*/ 1734590 h 3575159"/>
                  <a:gd name="connsiteX7" fmla="*/ 2292610 w 4666415"/>
                  <a:gd name="connsiteY7" fmla="*/ 2408350 h 3575159"/>
                  <a:gd name="connsiteX8" fmla="*/ 2580507 w 4666415"/>
                  <a:gd name="connsiteY8" fmla="*/ 2738506 h 3575159"/>
                  <a:gd name="connsiteX9" fmla="*/ 2885704 w 4666415"/>
                  <a:gd name="connsiteY9" fmla="*/ 3051369 h 3575159"/>
                  <a:gd name="connsiteX10" fmla="*/ 4476998 w 4666415"/>
                  <a:gd name="connsiteY10" fmla="*/ 3502631 h 3575159"/>
                  <a:gd name="connsiteX11" fmla="*/ 4647486 w 4666415"/>
                  <a:gd name="connsiteY11" fmla="*/ 3569856 h 3575159"/>
                  <a:gd name="connsiteX12" fmla="*/ 4663492 w 4666415"/>
                  <a:gd name="connsiteY12" fmla="*/ 3569907 h 3575159"/>
                  <a:gd name="connsiteX13" fmla="*/ 4659207 w 4666415"/>
                  <a:gd name="connsiteY13" fmla="*/ 3561956 h 3575159"/>
                  <a:gd name="connsiteX0" fmla="*/ 0 w 4666415"/>
                  <a:gd name="connsiteY0" fmla="*/ 3573883 h 3575159"/>
                  <a:gd name="connsiteX1" fmla="*/ 260951 w 4666415"/>
                  <a:gd name="connsiteY1" fmla="*/ 219480 h 3575159"/>
                  <a:gd name="connsiteX2" fmla="*/ 1043560 w 4666415"/>
                  <a:gd name="connsiteY2" fmla="*/ 409503 h 3575159"/>
                  <a:gd name="connsiteX3" fmla="*/ 1390683 w 4666415"/>
                  <a:gd name="connsiteY3" fmla="*/ 1105286 h 3575159"/>
                  <a:gd name="connsiteX4" fmla="*/ 1524409 w 4666415"/>
                  <a:gd name="connsiteY4" fmla="*/ 1578520 h 3575159"/>
                  <a:gd name="connsiteX5" fmla="*/ 1697845 w 4666415"/>
                  <a:gd name="connsiteY5" fmla="*/ 2021376 h 3575159"/>
                  <a:gd name="connsiteX6" fmla="*/ 1933968 w 4666415"/>
                  <a:gd name="connsiteY6" fmla="*/ 1734590 h 3575159"/>
                  <a:gd name="connsiteX7" fmla="*/ 2292610 w 4666415"/>
                  <a:gd name="connsiteY7" fmla="*/ 2408350 h 3575159"/>
                  <a:gd name="connsiteX8" fmla="*/ 2580507 w 4666415"/>
                  <a:gd name="connsiteY8" fmla="*/ 2738506 h 3575159"/>
                  <a:gd name="connsiteX9" fmla="*/ 3174782 w 4666415"/>
                  <a:gd name="connsiteY9" fmla="*/ 3109232 h 3575159"/>
                  <a:gd name="connsiteX10" fmla="*/ 4476998 w 4666415"/>
                  <a:gd name="connsiteY10" fmla="*/ 3502631 h 3575159"/>
                  <a:gd name="connsiteX11" fmla="*/ 4647486 w 4666415"/>
                  <a:gd name="connsiteY11" fmla="*/ 3569856 h 3575159"/>
                  <a:gd name="connsiteX12" fmla="*/ 4663492 w 4666415"/>
                  <a:gd name="connsiteY12" fmla="*/ 3569907 h 3575159"/>
                  <a:gd name="connsiteX13" fmla="*/ 4659207 w 4666415"/>
                  <a:gd name="connsiteY13" fmla="*/ 3561956 h 3575159"/>
                  <a:gd name="connsiteX0" fmla="*/ 0 w 4666415"/>
                  <a:gd name="connsiteY0" fmla="*/ 3621703 h 3622979"/>
                  <a:gd name="connsiteX1" fmla="*/ 260951 w 4666415"/>
                  <a:gd name="connsiteY1" fmla="*/ 267300 h 3622979"/>
                  <a:gd name="connsiteX2" fmla="*/ 935155 w 4666415"/>
                  <a:gd name="connsiteY2" fmla="*/ 312667 h 3622979"/>
                  <a:gd name="connsiteX3" fmla="*/ 1390683 w 4666415"/>
                  <a:gd name="connsiteY3" fmla="*/ 1153106 h 3622979"/>
                  <a:gd name="connsiteX4" fmla="*/ 1524409 w 4666415"/>
                  <a:gd name="connsiteY4" fmla="*/ 1626340 h 3622979"/>
                  <a:gd name="connsiteX5" fmla="*/ 1697845 w 4666415"/>
                  <a:gd name="connsiteY5" fmla="*/ 2069196 h 3622979"/>
                  <a:gd name="connsiteX6" fmla="*/ 1933968 w 4666415"/>
                  <a:gd name="connsiteY6" fmla="*/ 1782410 h 3622979"/>
                  <a:gd name="connsiteX7" fmla="*/ 2292610 w 4666415"/>
                  <a:gd name="connsiteY7" fmla="*/ 2456170 h 3622979"/>
                  <a:gd name="connsiteX8" fmla="*/ 2580507 w 4666415"/>
                  <a:gd name="connsiteY8" fmla="*/ 2786326 h 3622979"/>
                  <a:gd name="connsiteX9" fmla="*/ 3174782 w 4666415"/>
                  <a:gd name="connsiteY9" fmla="*/ 3157052 h 3622979"/>
                  <a:gd name="connsiteX10" fmla="*/ 4476998 w 4666415"/>
                  <a:gd name="connsiteY10" fmla="*/ 3550451 h 3622979"/>
                  <a:gd name="connsiteX11" fmla="*/ 4647486 w 4666415"/>
                  <a:gd name="connsiteY11" fmla="*/ 3617676 h 3622979"/>
                  <a:gd name="connsiteX12" fmla="*/ 4663492 w 4666415"/>
                  <a:gd name="connsiteY12" fmla="*/ 3617727 h 3622979"/>
                  <a:gd name="connsiteX13" fmla="*/ 4659207 w 4666415"/>
                  <a:gd name="connsiteY13" fmla="*/ 3609776 h 3622979"/>
                  <a:gd name="connsiteX0" fmla="*/ 0 w 4666415"/>
                  <a:gd name="connsiteY0" fmla="*/ 3621703 h 3622979"/>
                  <a:gd name="connsiteX1" fmla="*/ 260951 w 4666415"/>
                  <a:gd name="connsiteY1" fmla="*/ 267300 h 3622979"/>
                  <a:gd name="connsiteX2" fmla="*/ 935155 w 4666415"/>
                  <a:gd name="connsiteY2" fmla="*/ 312667 h 3622979"/>
                  <a:gd name="connsiteX3" fmla="*/ 1390683 w 4666415"/>
                  <a:gd name="connsiteY3" fmla="*/ 1153106 h 3622979"/>
                  <a:gd name="connsiteX4" fmla="*/ 1596679 w 4666415"/>
                  <a:gd name="connsiteY4" fmla="*/ 1626339 h 3622979"/>
                  <a:gd name="connsiteX5" fmla="*/ 1697845 w 4666415"/>
                  <a:gd name="connsiteY5" fmla="*/ 2069196 h 3622979"/>
                  <a:gd name="connsiteX6" fmla="*/ 1933968 w 4666415"/>
                  <a:gd name="connsiteY6" fmla="*/ 1782410 h 3622979"/>
                  <a:gd name="connsiteX7" fmla="*/ 2292610 w 4666415"/>
                  <a:gd name="connsiteY7" fmla="*/ 2456170 h 3622979"/>
                  <a:gd name="connsiteX8" fmla="*/ 2580507 w 4666415"/>
                  <a:gd name="connsiteY8" fmla="*/ 2786326 h 3622979"/>
                  <a:gd name="connsiteX9" fmla="*/ 3174782 w 4666415"/>
                  <a:gd name="connsiteY9" fmla="*/ 3157052 h 3622979"/>
                  <a:gd name="connsiteX10" fmla="*/ 4476998 w 4666415"/>
                  <a:gd name="connsiteY10" fmla="*/ 3550451 h 3622979"/>
                  <a:gd name="connsiteX11" fmla="*/ 4647486 w 4666415"/>
                  <a:gd name="connsiteY11" fmla="*/ 3617676 h 3622979"/>
                  <a:gd name="connsiteX12" fmla="*/ 4663492 w 4666415"/>
                  <a:gd name="connsiteY12" fmla="*/ 3617727 h 3622979"/>
                  <a:gd name="connsiteX13" fmla="*/ 4659207 w 4666415"/>
                  <a:gd name="connsiteY13" fmla="*/ 3609776 h 3622979"/>
                  <a:gd name="connsiteX0" fmla="*/ 0 w 4666415"/>
                  <a:gd name="connsiteY0" fmla="*/ 3621703 h 3622979"/>
                  <a:gd name="connsiteX1" fmla="*/ 260951 w 4666415"/>
                  <a:gd name="connsiteY1" fmla="*/ 267300 h 3622979"/>
                  <a:gd name="connsiteX2" fmla="*/ 935155 w 4666415"/>
                  <a:gd name="connsiteY2" fmla="*/ 312667 h 3622979"/>
                  <a:gd name="connsiteX3" fmla="*/ 1390683 w 4666415"/>
                  <a:gd name="connsiteY3" fmla="*/ 1153106 h 3622979"/>
                  <a:gd name="connsiteX4" fmla="*/ 1548500 w 4666415"/>
                  <a:gd name="connsiteY4" fmla="*/ 1568477 h 3622979"/>
                  <a:gd name="connsiteX5" fmla="*/ 1697845 w 4666415"/>
                  <a:gd name="connsiteY5" fmla="*/ 2069196 h 3622979"/>
                  <a:gd name="connsiteX6" fmla="*/ 1933968 w 4666415"/>
                  <a:gd name="connsiteY6" fmla="*/ 1782410 h 3622979"/>
                  <a:gd name="connsiteX7" fmla="*/ 2292610 w 4666415"/>
                  <a:gd name="connsiteY7" fmla="*/ 2456170 h 3622979"/>
                  <a:gd name="connsiteX8" fmla="*/ 2580507 w 4666415"/>
                  <a:gd name="connsiteY8" fmla="*/ 2786326 h 3622979"/>
                  <a:gd name="connsiteX9" fmla="*/ 3174782 w 4666415"/>
                  <a:gd name="connsiteY9" fmla="*/ 3157052 h 3622979"/>
                  <a:gd name="connsiteX10" fmla="*/ 4476998 w 4666415"/>
                  <a:gd name="connsiteY10" fmla="*/ 3550451 h 3622979"/>
                  <a:gd name="connsiteX11" fmla="*/ 4647486 w 4666415"/>
                  <a:gd name="connsiteY11" fmla="*/ 3617676 h 3622979"/>
                  <a:gd name="connsiteX12" fmla="*/ 4663492 w 4666415"/>
                  <a:gd name="connsiteY12" fmla="*/ 3617727 h 3622979"/>
                  <a:gd name="connsiteX13" fmla="*/ 4659207 w 4666415"/>
                  <a:gd name="connsiteY13" fmla="*/ 3609776 h 3622979"/>
                  <a:gd name="connsiteX0" fmla="*/ 0 w 4666415"/>
                  <a:gd name="connsiteY0" fmla="*/ 3614641 h 3615917"/>
                  <a:gd name="connsiteX1" fmla="*/ 260951 w 4666415"/>
                  <a:gd name="connsiteY1" fmla="*/ 260238 h 3615917"/>
                  <a:gd name="connsiteX2" fmla="*/ 935155 w 4666415"/>
                  <a:gd name="connsiteY2" fmla="*/ 305605 h 3615917"/>
                  <a:gd name="connsiteX3" fmla="*/ 1318413 w 4666415"/>
                  <a:gd name="connsiteY3" fmla="*/ 972456 h 3615917"/>
                  <a:gd name="connsiteX4" fmla="*/ 1548500 w 4666415"/>
                  <a:gd name="connsiteY4" fmla="*/ 1561415 h 3615917"/>
                  <a:gd name="connsiteX5" fmla="*/ 1697845 w 4666415"/>
                  <a:gd name="connsiteY5" fmla="*/ 2062134 h 3615917"/>
                  <a:gd name="connsiteX6" fmla="*/ 1933968 w 4666415"/>
                  <a:gd name="connsiteY6" fmla="*/ 1775348 h 3615917"/>
                  <a:gd name="connsiteX7" fmla="*/ 2292610 w 4666415"/>
                  <a:gd name="connsiteY7" fmla="*/ 2449108 h 3615917"/>
                  <a:gd name="connsiteX8" fmla="*/ 2580507 w 4666415"/>
                  <a:gd name="connsiteY8" fmla="*/ 2779264 h 3615917"/>
                  <a:gd name="connsiteX9" fmla="*/ 3174782 w 4666415"/>
                  <a:gd name="connsiteY9" fmla="*/ 3149990 h 3615917"/>
                  <a:gd name="connsiteX10" fmla="*/ 4476998 w 4666415"/>
                  <a:gd name="connsiteY10" fmla="*/ 3543389 h 3615917"/>
                  <a:gd name="connsiteX11" fmla="*/ 4647486 w 4666415"/>
                  <a:gd name="connsiteY11" fmla="*/ 3610614 h 3615917"/>
                  <a:gd name="connsiteX12" fmla="*/ 4663492 w 4666415"/>
                  <a:gd name="connsiteY12" fmla="*/ 3610665 h 3615917"/>
                  <a:gd name="connsiteX13" fmla="*/ 4659207 w 4666415"/>
                  <a:gd name="connsiteY13" fmla="*/ 3602714 h 3615917"/>
                  <a:gd name="connsiteX0" fmla="*/ 0 w 4666415"/>
                  <a:gd name="connsiteY0" fmla="*/ 3641976 h 3643252"/>
                  <a:gd name="connsiteX1" fmla="*/ 260951 w 4666415"/>
                  <a:gd name="connsiteY1" fmla="*/ 287573 h 3643252"/>
                  <a:gd name="connsiteX2" fmla="*/ 850841 w 4666415"/>
                  <a:gd name="connsiteY2" fmla="*/ 260612 h 3643252"/>
                  <a:gd name="connsiteX3" fmla="*/ 1318413 w 4666415"/>
                  <a:gd name="connsiteY3" fmla="*/ 999791 h 3643252"/>
                  <a:gd name="connsiteX4" fmla="*/ 1548500 w 4666415"/>
                  <a:gd name="connsiteY4" fmla="*/ 1588750 h 3643252"/>
                  <a:gd name="connsiteX5" fmla="*/ 1697845 w 4666415"/>
                  <a:gd name="connsiteY5" fmla="*/ 2089469 h 3643252"/>
                  <a:gd name="connsiteX6" fmla="*/ 1933968 w 4666415"/>
                  <a:gd name="connsiteY6" fmla="*/ 1802683 h 3643252"/>
                  <a:gd name="connsiteX7" fmla="*/ 2292610 w 4666415"/>
                  <a:gd name="connsiteY7" fmla="*/ 2476443 h 3643252"/>
                  <a:gd name="connsiteX8" fmla="*/ 2580507 w 4666415"/>
                  <a:gd name="connsiteY8" fmla="*/ 2806599 h 3643252"/>
                  <a:gd name="connsiteX9" fmla="*/ 3174782 w 4666415"/>
                  <a:gd name="connsiteY9" fmla="*/ 3177325 h 3643252"/>
                  <a:gd name="connsiteX10" fmla="*/ 4476998 w 4666415"/>
                  <a:gd name="connsiteY10" fmla="*/ 3570724 h 3643252"/>
                  <a:gd name="connsiteX11" fmla="*/ 4647486 w 4666415"/>
                  <a:gd name="connsiteY11" fmla="*/ 3637949 h 3643252"/>
                  <a:gd name="connsiteX12" fmla="*/ 4663492 w 4666415"/>
                  <a:gd name="connsiteY12" fmla="*/ 3638000 h 3643252"/>
                  <a:gd name="connsiteX13" fmla="*/ 4659207 w 4666415"/>
                  <a:gd name="connsiteY13" fmla="*/ 3630049 h 3643252"/>
                  <a:gd name="connsiteX0" fmla="*/ 0 w 4666415"/>
                  <a:gd name="connsiteY0" fmla="*/ 3604546 h 3605822"/>
                  <a:gd name="connsiteX1" fmla="*/ 260951 w 4666415"/>
                  <a:gd name="connsiteY1" fmla="*/ 250143 h 3605822"/>
                  <a:gd name="connsiteX2" fmla="*/ 923111 w 4666415"/>
                  <a:gd name="connsiteY2" fmla="*/ 324442 h 3605822"/>
                  <a:gd name="connsiteX3" fmla="*/ 1318413 w 4666415"/>
                  <a:gd name="connsiteY3" fmla="*/ 962361 h 3605822"/>
                  <a:gd name="connsiteX4" fmla="*/ 1548500 w 4666415"/>
                  <a:gd name="connsiteY4" fmla="*/ 1551320 h 3605822"/>
                  <a:gd name="connsiteX5" fmla="*/ 1697845 w 4666415"/>
                  <a:gd name="connsiteY5" fmla="*/ 2052039 h 3605822"/>
                  <a:gd name="connsiteX6" fmla="*/ 1933968 w 4666415"/>
                  <a:gd name="connsiteY6" fmla="*/ 1765253 h 3605822"/>
                  <a:gd name="connsiteX7" fmla="*/ 2292610 w 4666415"/>
                  <a:gd name="connsiteY7" fmla="*/ 2439013 h 3605822"/>
                  <a:gd name="connsiteX8" fmla="*/ 2580507 w 4666415"/>
                  <a:gd name="connsiteY8" fmla="*/ 2769169 h 3605822"/>
                  <a:gd name="connsiteX9" fmla="*/ 3174782 w 4666415"/>
                  <a:gd name="connsiteY9" fmla="*/ 3139895 h 3605822"/>
                  <a:gd name="connsiteX10" fmla="*/ 4476998 w 4666415"/>
                  <a:gd name="connsiteY10" fmla="*/ 3533294 h 3605822"/>
                  <a:gd name="connsiteX11" fmla="*/ 4647486 w 4666415"/>
                  <a:gd name="connsiteY11" fmla="*/ 3600519 h 3605822"/>
                  <a:gd name="connsiteX12" fmla="*/ 4663492 w 4666415"/>
                  <a:gd name="connsiteY12" fmla="*/ 3600570 h 3605822"/>
                  <a:gd name="connsiteX13" fmla="*/ 4659207 w 4666415"/>
                  <a:gd name="connsiteY13" fmla="*/ 3592619 h 3605822"/>
                  <a:gd name="connsiteX0" fmla="*/ 0 w 4666415"/>
                  <a:gd name="connsiteY0" fmla="*/ 3611266 h 3612542"/>
                  <a:gd name="connsiteX1" fmla="*/ 260951 w 4666415"/>
                  <a:gd name="connsiteY1" fmla="*/ 256863 h 3612542"/>
                  <a:gd name="connsiteX2" fmla="*/ 923111 w 4666415"/>
                  <a:gd name="connsiteY2" fmla="*/ 331162 h 3612542"/>
                  <a:gd name="connsiteX3" fmla="*/ 1318413 w 4666415"/>
                  <a:gd name="connsiteY3" fmla="*/ 969081 h 3612542"/>
                  <a:gd name="connsiteX4" fmla="*/ 1548500 w 4666415"/>
                  <a:gd name="connsiteY4" fmla="*/ 1558040 h 3612542"/>
                  <a:gd name="connsiteX5" fmla="*/ 1697845 w 4666415"/>
                  <a:gd name="connsiteY5" fmla="*/ 2058759 h 3612542"/>
                  <a:gd name="connsiteX6" fmla="*/ 1933968 w 4666415"/>
                  <a:gd name="connsiteY6" fmla="*/ 1771973 h 3612542"/>
                  <a:gd name="connsiteX7" fmla="*/ 2292610 w 4666415"/>
                  <a:gd name="connsiteY7" fmla="*/ 2445733 h 3612542"/>
                  <a:gd name="connsiteX8" fmla="*/ 2580507 w 4666415"/>
                  <a:gd name="connsiteY8" fmla="*/ 2775889 h 3612542"/>
                  <a:gd name="connsiteX9" fmla="*/ 3174782 w 4666415"/>
                  <a:gd name="connsiteY9" fmla="*/ 3146615 h 3612542"/>
                  <a:gd name="connsiteX10" fmla="*/ 4476998 w 4666415"/>
                  <a:gd name="connsiteY10" fmla="*/ 3540014 h 3612542"/>
                  <a:gd name="connsiteX11" fmla="*/ 4647486 w 4666415"/>
                  <a:gd name="connsiteY11" fmla="*/ 3607239 h 3612542"/>
                  <a:gd name="connsiteX12" fmla="*/ 4663492 w 4666415"/>
                  <a:gd name="connsiteY12" fmla="*/ 3607290 h 3612542"/>
                  <a:gd name="connsiteX13" fmla="*/ 4659207 w 4666415"/>
                  <a:gd name="connsiteY13" fmla="*/ 3599339 h 3612542"/>
                  <a:gd name="connsiteX0" fmla="*/ 0 w 4666415"/>
                  <a:gd name="connsiteY0" fmla="*/ 3611266 h 3612542"/>
                  <a:gd name="connsiteX1" fmla="*/ 260951 w 4666415"/>
                  <a:gd name="connsiteY1" fmla="*/ 256863 h 3612542"/>
                  <a:gd name="connsiteX2" fmla="*/ 923111 w 4666415"/>
                  <a:gd name="connsiteY2" fmla="*/ 331162 h 3612542"/>
                  <a:gd name="connsiteX3" fmla="*/ 1318413 w 4666415"/>
                  <a:gd name="connsiteY3" fmla="*/ 969081 h 3612542"/>
                  <a:gd name="connsiteX4" fmla="*/ 1548500 w 4666415"/>
                  <a:gd name="connsiteY4" fmla="*/ 1558040 h 3612542"/>
                  <a:gd name="connsiteX5" fmla="*/ 1933968 w 4666415"/>
                  <a:gd name="connsiteY5" fmla="*/ 1771973 h 3612542"/>
                  <a:gd name="connsiteX6" fmla="*/ 2292610 w 4666415"/>
                  <a:gd name="connsiteY6" fmla="*/ 2445733 h 3612542"/>
                  <a:gd name="connsiteX7" fmla="*/ 2580507 w 4666415"/>
                  <a:gd name="connsiteY7" fmla="*/ 2775889 h 3612542"/>
                  <a:gd name="connsiteX8" fmla="*/ 3174782 w 4666415"/>
                  <a:gd name="connsiteY8" fmla="*/ 3146615 h 3612542"/>
                  <a:gd name="connsiteX9" fmla="*/ 4476998 w 4666415"/>
                  <a:gd name="connsiteY9" fmla="*/ 3540014 h 3612542"/>
                  <a:gd name="connsiteX10" fmla="*/ 4647486 w 4666415"/>
                  <a:gd name="connsiteY10" fmla="*/ 3607239 h 3612542"/>
                  <a:gd name="connsiteX11" fmla="*/ 4663492 w 4666415"/>
                  <a:gd name="connsiteY11" fmla="*/ 3607290 h 3612542"/>
                  <a:gd name="connsiteX12" fmla="*/ 4659207 w 4666415"/>
                  <a:gd name="connsiteY12" fmla="*/ 3599339 h 36125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4666415" h="3612542">
                    <a:moveTo>
                      <a:pt x="0" y="3611266"/>
                    </a:moveTo>
                    <a:cubicBezTo>
                      <a:pt x="129953" y="2239665"/>
                      <a:pt x="107099" y="803547"/>
                      <a:pt x="260951" y="256863"/>
                    </a:cubicBezTo>
                    <a:cubicBezTo>
                      <a:pt x="414803" y="-289821"/>
                      <a:pt x="795047" y="183528"/>
                      <a:pt x="923111" y="331162"/>
                    </a:cubicBezTo>
                    <a:cubicBezTo>
                      <a:pt x="1051175" y="478796"/>
                      <a:pt x="1214182" y="764601"/>
                      <a:pt x="1318413" y="969081"/>
                    </a:cubicBezTo>
                    <a:cubicBezTo>
                      <a:pt x="1422644" y="1173561"/>
                      <a:pt x="1445907" y="1424225"/>
                      <a:pt x="1548500" y="1558040"/>
                    </a:cubicBezTo>
                    <a:cubicBezTo>
                      <a:pt x="1651093" y="1691855"/>
                      <a:pt x="1809950" y="1624024"/>
                      <a:pt x="1933968" y="1771973"/>
                    </a:cubicBezTo>
                    <a:cubicBezTo>
                      <a:pt x="2057986" y="1919922"/>
                      <a:pt x="2184854" y="2278414"/>
                      <a:pt x="2292610" y="2445733"/>
                    </a:cubicBezTo>
                    <a:cubicBezTo>
                      <a:pt x="2400366" y="2613052"/>
                      <a:pt x="2433478" y="2659075"/>
                      <a:pt x="2580507" y="2775889"/>
                    </a:cubicBezTo>
                    <a:cubicBezTo>
                      <a:pt x="2727536" y="2892703"/>
                      <a:pt x="2858700" y="3019261"/>
                      <a:pt x="3174782" y="3146615"/>
                    </a:cubicBezTo>
                    <a:cubicBezTo>
                      <a:pt x="3490864" y="3273969"/>
                      <a:pt x="4231547" y="3463243"/>
                      <a:pt x="4476998" y="3540014"/>
                    </a:cubicBezTo>
                    <a:cubicBezTo>
                      <a:pt x="4722449" y="3616785"/>
                      <a:pt x="4616404" y="3596026"/>
                      <a:pt x="4647486" y="3607239"/>
                    </a:cubicBezTo>
                    <a:cubicBezTo>
                      <a:pt x="4678568" y="3618452"/>
                      <a:pt x="4661539" y="3608607"/>
                      <a:pt x="4663492" y="3607290"/>
                    </a:cubicBezTo>
                    <a:cubicBezTo>
                      <a:pt x="4665445" y="3605973"/>
                      <a:pt x="4627539" y="3598349"/>
                      <a:pt x="4659207" y="3599339"/>
                    </a:cubicBezTo>
                  </a:path>
                </a:pathLst>
              </a:custGeom>
              <a:noFill/>
              <a:ln w="28575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sz="20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4" name="Volný tvar 18">
                <a:extLst>
                  <a:ext uri="{FF2B5EF4-FFF2-40B4-BE49-F238E27FC236}">
                    <a16:creationId xmlns:a16="http://schemas.microsoft.com/office/drawing/2014/main" id="{16ECBC39-9D90-4E9F-9690-8CBE9C93EB0D}"/>
                  </a:ext>
                </a:extLst>
              </p:cNvPr>
              <p:cNvSpPr/>
              <p:nvPr/>
            </p:nvSpPr>
            <p:spPr>
              <a:xfrm>
                <a:off x="10070554" y="4826483"/>
                <a:ext cx="1087920" cy="1511548"/>
              </a:xfrm>
              <a:custGeom>
                <a:avLst/>
                <a:gdLst>
                  <a:gd name="connsiteX0" fmla="*/ 0 w 4633538"/>
                  <a:gd name="connsiteY0" fmla="*/ 3662913 h 3678313"/>
                  <a:gd name="connsiteX1" fmla="*/ 570016 w 4633538"/>
                  <a:gd name="connsiteY1" fmla="*/ 361573 h 3678313"/>
                  <a:gd name="connsiteX2" fmla="*/ 973777 w 4633538"/>
                  <a:gd name="connsiteY2" fmla="*/ 314072 h 3678313"/>
                  <a:gd name="connsiteX3" fmla="*/ 1591294 w 4633538"/>
                  <a:gd name="connsiteY3" fmla="*/ 2392254 h 3678313"/>
                  <a:gd name="connsiteX4" fmla="*/ 1662546 w 4633538"/>
                  <a:gd name="connsiteY4" fmla="*/ 2677261 h 3678313"/>
                  <a:gd name="connsiteX5" fmla="*/ 1852551 w 4633538"/>
                  <a:gd name="connsiteY5" fmla="*/ 2202248 h 3678313"/>
                  <a:gd name="connsiteX6" fmla="*/ 2078182 w 4633538"/>
                  <a:gd name="connsiteY6" fmla="*/ 2499132 h 3678313"/>
                  <a:gd name="connsiteX7" fmla="*/ 2327564 w 4633538"/>
                  <a:gd name="connsiteY7" fmla="*/ 2784139 h 3678313"/>
                  <a:gd name="connsiteX8" fmla="*/ 2885704 w 4633538"/>
                  <a:gd name="connsiteY8" fmla="*/ 3140399 h 3678313"/>
                  <a:gd name="connsiteX9" fmla="*/ 4476998 w 4633538"/>
                  <a:gd name="connsiteY9" fmla="*/ 3591661 h 3678313"/>
                  <a:gd name="connsiteX10" fmla="*/ 4583875 w 4633538"/>
                  <a:gd name="connsiteY10" fmla="*/ 3674789 h 3678313"/>
                  <a:gd name="connsiteX11" fmla="*/ 4560125 w 4633538"/>
                  <a:gd name="connsiteY11" fmla="*/ 3662913 h 3678313"/>
                  <a:gd name="connsiteX12" fmla="*/ 4631377 w 4633538"/>
                  <a:gd name="connsiteY12" fmla="*/ 3662913 h 3678313"/>
                  <a:gd name="connsiteX0" fmla="*/ 0 w 4664107"/>
                  <a:gd name="connsiteY0" fmla="*/ 3662913 h 3677662"/>
                  <a:gd name="connsiteX1" fmla="*/ 570016 w 4664107"/>
                  <a:gd name="connsiteY1" fmla="*/ 361573 h 3677662"/>
                  <a:gd name="connsiteX2" fmla="*/ 973777 w 4664107"/>
                  <a:gd name="connsiteY2" fmla="*/ 314072 h 3677662"/>
                  <a:gd name="connsiteX3" fmla="*/ 1591294 w 4664107"/>
                  <a:gd name="connsiteY3" fmla="*/ 2392254 h 3677662"/>
                  <a:gd name="connsiteX4" fmla="*/ 1662546 w 4664107"/>
                  <a:gd name="connsiteY4" fmla="*/ 2677261 h 3677662"/>
                  <a:gd name="connsiteX5" fmla="*/ 1852551 w 4664107"/>
                  <a:gd name="connsiteY5" fmla="*/ 2202248 h 3677662"/>
                  <a:gd name="connsiteX6" fmla="*/ 2078182 w 4664107"/>
                  <a:gd name="connsiteY6" fmla="*/ 2499132 h 3677662"/>
                  <a:gd name="connsiteX7" fmla="*/ 2327564 w 4664107"/>
                  <a:gd name="connsiteY7" fmla="*/ 2784139 h 3677662"/>
                  <a:gd name="connsiteX8" fmla="*/ 2885704 w 4664107"/>
                  <a:gd name="connsiteY8" fmla="*/ 3140399 h 3677662"/>
                  <a:gd name="connsiteX9" fmla="*/ 4476998 w 4664107"/>
                  <a:gd name="connsiteY9" fmla="*/ 3591661 h 3677662"/>
                  <a:gd name="connsiteX10" fmla="*/ 4583875 w 4664107"/>
                  <a:gd name="connsiteY10" fmla="*/ 3674789 h 3677662"/>
                  <a:gd name="connsiteX11" fmla="*/ 4663492 w 4664107"/>
                  <a:gd name="connsiteY11" fmla="*/ 3658937 h 3677662"/>
                  <a:gd name="connsiteX12" fmla="*/ 4631377 w 4664107"/>
                  <a:gd name="connsiteY12" fmla="*/ 3662913 h 3677662"/>
                  <a:gd name="connsiteX0" fmla="*/ 0 w 4665618"/>
                  <a:gd name="connsiteY0" fmla="*/ 3662913 h 3677831"/>
                  <a:gd name="connsiteX1" fmla="*/ 570016 w 4665618"/>
                  <a:gd name="connsiteY1" fmla="*/ 361573 h 3677831"/>
                  <a:gd name="connsiteX2" fmla="*/ 973777 w 4665618"/>
                  <a:gd name="connsiteY2" fmla="*/ 314072 h 3677831"/>
                  <a:gd name="connsiteX3" fmla="*/ 1591294 w 4665618"/>
                  <a:gd name="connsiteY3" fmla="*/ 2392254 h 3677831"/>
                  <a:gd name="connsiteX4" fmla="*/ 1662546 w 4665618"/>
                  <a:gd name="connsiteY4" fmla="*/ 2677261 h 3677831"/>
                  <a:gd name="connsiteX5" fmla="*/ 1852551 w 4665618"/>
                  <a:gd name="connsiteY5" fmla="*/ 2202248 h 3677831"/>
                  <a:gd name="connsiteX6" fmla="*/ 2078182 w 4665618"/>
                  <a:gd name="connsiteY6" fmla="*/ 2499132 h 3677831"/>
                  <a:gd name="connsiteX7" fmla="*/ 2327564 w 4665618"/>
                  <a:gd name="connsiteY7" fmla="*/ 2784139 h 3677831"/>
                  <a:gd name="connsiteX8" fmla="*/ 2885704 w 4665618"/>
                  <a:gd name="connsiteY8" fmla="*/ 3140399 h 3677831"/>
                  <a:gd name="connsiteX9" fmla="*/ 4476998 w 4665618"/>
                  <a:gd name="connsiteY9" fmla="*/ 3591661 h 3677831"/>
                  <a:gd name="connsiteX10" fmla="*/ 4583875 w 4665618"/>
                  <a:gd name="connsiteY10" fmla="*/ 3674789 h 3677831"/>
                  <a:gd name="connsiteX11" fmla="*/ 4663492 w 4665618"/>
                  <a:gd name="connsiteY11" fmla="*/ 3658937 h 3677831"/>
                  <a:gd name="connsiteX12" fmla="*/ 4659207 w 4665618"/>
                  <a:gd name="connsiteY12" fmla="*/ 3650986 h 3677831"/>
                  <a:gd name="connsiteX0" fmla="*/ 0 w 4666415"/>
                  <a:gd name="connsiteY0" fmla="*/ 3662913 h 3664189"/>
                  <a:gd name="connsiteX1" fmla="*/ 57001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91294 w 4666415"/>
                  <a:gd name="connsiteY3" fmla="*/ 2392254 h 3664189"/>
                  <a:gd name="connsiteX4" fmla="*/ 1662546 w 4666415"/>
                  <a:gd name="connsiteY4" fmla="*/ 2677261 h 3664189"/>
                  <a:gd name="connsiteX5" fmla="*/ 1852551 w 4666415"/>
                  <a:gd name="connsiteY5" fmla="*/ 2202248 h 3664189"/>
                  <a:gd name="connsiteX6" fmla="*/ 2078182 w 4666415"/>
                  <a:gd name="connsiteY6" fmla="*/ 2499132 h 3664189"/>
                  <a:gd name="connsiteX7" fmla="*/ 2327564 w 4666415"/>
                  <a:gd name="connsiteY7" fmla="*/ 2784139 h 3664189"/>
                  <a:gd name="connsiteX8" fmla="*/ 2885704 w 4666415"/>
                  <a:gd name="connsiteY8" fmla="*/ 3140399 h 3664189"/>
                  <a:gd name="connsiteX9" fmla="*/ 4476998 w 4666415"/>
                  <a:gd name="connsiteY9" fmla="*/ 3591661 h 3664189"/>
                  <a:gd name="connsiteX10" fmla="*/ 4647486 w 4666415"/>
                  <a:gd name="connsiteY10" fmla="*/ 3658886 h 3664189"/>
                  <a:gd name="connsiteX11" fmla="*/ 4663492 w 4666415"/>
                  <a:gd name="connsiteY11" fmla="*/ 3658937 h 3664189"/>
                  <a:gd name="connsiteX12" fmla="*/ 4659207 w 4666415"/>
                  <a:gd name="connsiteY12" fmla="*/ 3650986 h 3664189"/>
                  <a:gd name="connsiteX0" fmla="*/ 0 w 4666415"/>
                  <a:gd name="connsiteY0" fmla="*/ 3662913 h 3664189"/>
                  <a:gd name="connsiteX1" fmla="*/ 57001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91294 w 4666415"/>
                  <a:gd name="connsiteY3" fmla="*/ 2392254 h 3664189"/>
                  <a:gd name="connsiteX4" fmla="*/ 1676968 w 4666415"/>
                  <a:gd name="connsiteY4" fmla="*/ 2680146 h 3664189"/>
                  <a:gd name="connsiteX5" fmla="*/ 1852551 w 4666415"/>
                  <a:gd name="connsiteY5" fmla="*/ 2202248 h 3664189"/>
                  <a:gd name="connsiteX6" fmla="*/ 2078182 w 4666415"/>
                  <a:gd name="connsiteY6" fmla="*/ 2499132 h 3664189"/>
                  <a:gd name="connsiteX7" fmla="*/ 2327564 w 4666415"/>
                  <a:gd name="connsiteY7" fmla="*/ 2784139 h 3664189"/>
                  <a:gd name="connsiteX8" fmla="*/ 2885704 w 4666415"/>
                  <a:gd name="connsiteY8" fmla="*/ 3140399 h 3664189"/>
                  <a:gd name="connsiteX9" fmla="*/ 4476998 w 4666415"/>
                  <a:gd name="connsiteY9" fmla="*/ 3591661 h 3664189"/>
                  <a:gd name="connsiteX10" fmla="*/ 4647486 w 4666415"/>
                  <a:gd name="connsiteY10" fmla="*/ 3658886 h 3664189"/>
                  <a:gd name="connsiteX11" fmla="*/ 4663492 w 4666415"/>
                  <a:gd name="connsiteY11" fmla="*/ 3658937 h 3664189"/>
                  <a:gd name="connsiteX12" fmla="*/ 4659207 w 4666415"/>
                  <a:gd name="connsiteY12" fmla="*/ 3650986 h 3664189"/>
                  <a:gd name="connsiteX0" fmla="*/ 0 w 4666415"/>
                  <a:gd name="connsiteY0" fmla="*/ 3662913 h 3664189"/>
                  <a:gd name="connsiteX1" fmla="*/ 57001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91294 w 4666415"/>
                  <a:gd name="connsiteY3" fmla="*/ 2392254 h 3664189"/>
                  <a:gd name="connsiteX4" fmla="*/ 1676968 w 4666415"/>
                  <a:gd name="connsiteY4" fmla="*/ 2680146 h 3664189"/>
                  <a:gd name="connsiteX5" fmla="*/ 1852551 w 4666415"/>
                  <a:gd name="connsiteY5" fmla="*/ 2202248 h 3664189"/>
                  <a:gd name="connsiteX6" fmla="*/ 2078182 w 4666415"/>
                  <a:gd name="connsiteY6" fmla="*/ 2499132 h 3664189"/>
                  <a:gd name="connsiteX7" fmla="*/ 2327564 w 4666415"/>
                  <a:gd name="connsiteY7" fmla="*/ 2784139 h 3664189"/>
                  <a:gd name="connsiteX8" fmla="*/ 2885704 w 4666415"/>
                  <a:gd name="connsiteY8" fmla="*/ 3140399 h 3664189"/>
                  <a:gd name="connsiteX9" fmla="*/ 4476998 w 4666415"/>
                  <a:gd name="connsiteY9" fmla="*/ 3591661 h 3664189"/>
                  <a:gd name="connsiteX10" fmla="*/ 4647486 w 4666415"/>
                  <a:gd name="connsiteY10" fmla="*/ 3658886 h 3664189"/>
                  <a:gd name="connsiteX11" fmla="*/ 4663492 w 4666415"/>
                  <a:gd name="connsiteY11" fmla="*/ 3658937 h 3664189"/>
                  <a:gd name="connsiteX12" fmla="*/ 4659207 w 4666415"/>
                  <a:gd name="connsiteY12" fmla="*/ 3650986 h 3664189"/>
                  <a:gd name="connsiteX0" fmla="*/ 0 w 4666415"/>
                  <a:gd name="connsiteY0" fmla="*/ 3662913 h 3664189"/>
                  <a:gd name="connsiteX1" fmla="*/ 57001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91294 w 4666415"/>
                  <a:gd name="connsiteY3" fmla="*/ 2392254 h 3664189"/>
                  <a:gd name="connsiteX4" fmla="*/ 1676968 w 4666415"/>
                  <a:gd name="connsiteY4" fmla="*/ 2680146 h 3664189"/>
                  <a:gd name="connsiteX5" fmla="*/ 1852551 w 4666415"/>
                  <a:gd name="connsiteY5" fmla="*/ 2202248 h 3664189"/>
                  <a:gd name="connsiteX6" fmla="*/ 2078182 w 4666415"/>
                  <a:gd name="connsiteY6" fmla="*/ 2499132 h 3664189"/>
                  <a:gd name="connsiteX7" fmla="*/ 2327564 w 4666415"/>
                  <a:gd name="connsiteY7" fmla="*/ 2784139 h 3664189"/>
                  <a:gd name="connsiteX8" fmla="*/ 2885704 w 4666415"/>
                  <a:gd name="connsiteY8" fmla="*/ 3140399 h 3664189"/>
                  <a:gd name="connsiteX9" fmla="*/ 4476998 w 4666415"/>
                  <a:gd name="connsiteY9" fmla="*/ 3591661 h 3664189"/>
                  <a:gd name="connsiteX10" fmla="*/ 4647486 w 4666415"/>
                  <a:gd name="connsiteY10" fmla="*/ 3658886 h 3664189"/>
                  <a:gd name="connsiteX11" fmla="*/ 4663492 w 4666415"/>
                  <a:gd name="connsiteY11" fmla="*/ 3658937 h 3664189"/>
                  <a:gd name="connsiteX12" fmla="*/ 4659207 w 4666415"/>
                  <a:gd name="connsiteY12" fmla="*/ 3650986 h 3664189"/>
                  <a:gd name="connsiteX0" fmla="*/ 0 w 4666415"/>
                  <a:gd name="connsiteY0" fmla="*/ 3662913 h 3664189"/>
                  <a:gd name="connsiteX1" fmla="*/ 57001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91294 w 4666415"/>
                  <a:gd name="connsiteY3" fmla="*/ 2392254 h 3664189"/>
                  <a:gd name="connsiteX4" fmla="*/ 1676968 w 4666415"/>
                  <a:gd name="connsiteY4" fmla="*/ 2680146 h 3664189"/>
                  <a:gd name="connsiteX5" fmla="*/ 1852551 w 4666415"/>
                  <a:gd name="connsiteY5" fmla="*/ 2202248 h 3664189"/>
                  <a:gd name="connsiteX6" fmla="*/ 2078182 w 4666415"/>
                  <a:gd name="connsiteY6" fmla="*/ 2499132 h 3664189"/>
                  <a:gd name="connsiteX7" fmla="*/ 2327564 w 4666415"/>
                  <a:gd name="connsiteY7" fmla="*/ 2784139 h 3664189"/>
                  <a:gd name="connsiteX8" fmla="*/ 2885704 w 4666415"/>
                  <a:gd name="connsiteY8" fmla="*/ 3140399 h 3664189"/>
                  <a:gd name="connsiteX9" fmla="*/ 4476998 w 4666415"/>
                  <a:gd name="connsiteY9" fmla="*/ 3591661 h 3664189"/>
                  <a:gd name="connsiteX10" fmla="*/ 4647486 w 4666415"/>
                  <a:gd name="connsiteY10" fmla="*/ 3658886 h 3664189"/>
                  <a:gd name="connsiteX11" fmla="*/ 4663492 w 4666415"/>
                  <a:gd name="connsiteY11" fmla="*/ 3658937 h 3664189"/>
                  <a:gd name="connsiteX12" fmla="*/ 4659207 w 4666415"/>
                  <a:gd name="connsiteY12" fmla="*/ 3650986 h 3664189"/>
                  <a:gd name="connsiteX0" fmla="*/ 0 w 4666415"/>
                  <a:gd name="connsiteY0" fmla="*/ 3662913 h 3664189"/>
                  <a:gd name="connsiteX1" fmla="*/ 57001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76872 w 4666415"/>
                  <a:gd name="connsiteY3" fmla="*/ 2392254 h 3664189"/>
                  <a:gd name="connsiteX4" fmla="*/ 1676968 w 4666415"/>
                  <a:gd name="connsiteY4" fmla="*/ 2680146 h 3664189"/>
                  <a:gd name="connsiteX5" fmla="*/ 1852551 w 4666415"/>
                  <a:gd name="connsiteY5" fmla="*/ 2202248 h 3664189"/>
                  <a:gd name="connsiteX6" fmla="*/ 2078182 w 4666415"/>
                  <a:gd name="connsiteY6" fmla="*/ 2499132 h 3664189"/>
                  <a:gd name="connsiteX7" fmla="*/ 2327564 w 4666415"/>
                  <a:gd name="connsiteY7" fmla="*/ 2784139 h 3664189"/>
                  <a:gd name="connsiteX8" fmla="*/ 2885704 w 4666415"/>
                  <a:gd name="connsiteY8" fmla="*/ 3140399 h 3664189"/>
                  <a:gd name="connsiteX9" fmla="*/ 4476998 w 4666415"/>
                  <a:gd name="connsiteY9" fmla="*/ 3591661 h 3664189"/>
                  <a:gd name="connsiteX10" fmla="*/ 4647486 w 4666415"/>
                  <a:gd name="connsiteY10" fmla="*/ 3658886 h 3664189"/>
                  <a:gd name="connsiteX11" fmla="*/ 4663492 w 4666415"/>
                  <a:gd name="connsiteY11" fmla="*/ 3658937 h 3664189"/>
                  <a:gd name="connsiteX12" fmla="*/ 4659207 w 4666415"/>
                  <a:gd name="connsiteY12" fmla="*/ 3650986 h 3664189"/>
                  <a:gd name="connsiteX0" fmla="*/ 0 w 4666415"/>
                  <a:gd name="connsiteY0" fmla="*/ 3662913 h 3664189"/>
                  <a:gd name="connsiteX1" fmla="*/ 57001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76872 w 4666415"/>
                  <a:gd name="connsiteY3" fmla="*/ 2392254 h 3664189"/>
                  <a:gd name="connsiteX4" fmla="*/ 1676968 w 4666415"/>
                  <a:gd name="connsiteY4" fmla="*/ 2680146 h 3664189"/>
                  <a:gd name="connsiteX5" fmla="*/ 1852551 w 4666415"/>
                  <a:gd name="connsiteY5" fmla="*/ 2202248 h 3664189"/>
                  <a:gd name="connsiteX6" fmla="*/ 2078182 w 4666415"/>
                  <a:gd name="connsiteY6" fmla="*/ 2499132 h 3664189"/>
                  <a:gd name="connsiteX7" fmla="*/ 2327564 w 4666415"/>
                  <a:gd name="connsiteY7" fmla="*/ 2784139 h 3664189"/>
                  <a:gd name="connsiteX8" fmla="*/ 2885704 w 4666415"/>
                  <a:gd name="connsiteY8" fmla="*/ 3140399 h 3664189"/>
                  <a:gd name="connsiteX9" fmla="*/ 4476998 w 4666415"/>
                  <a:gd name="connsiteY9" fmla="*/ 3591661 h 3664189"/>
                  <a:gd name="connsiteX10" fmla="*/ 4647486 w 4666415"/>
                  <a:gd name="connsiteY10" fmla="*/ 3658886 h 3664189"/>
                  <a:gd name="connsiteX11" fmla="*/ 4663492 w 4666415"/>
                  <a:gd name="connsiteY11" fmla="*/ 3658937 h 3664189"/>
                  <a:gd name="connsiteX12" fmla="*/ 4659207 w 4666415"/>
                  <a:gd name="connsiteY12" fmla="*/ 3650986 h 3664189"/>
                  <a:gd name="connsiteX0" fmla="*/ 0 w 4666415"/>
                  <a:gd name="connsiteY0" fmla="*/ 3662913 h 3664189"/>
                  <a:gd name="connsiteX1" fmla="*/ 57001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76872 w 4666415"/>
                  <a:gd name="connsiteY3" fmla="*/ 2392254 h 3664189"/>
                  <a:gd name="connsiteX4" fmla="*/ 1676968 w 4666415"/>
                  <a:gd name="connsiteY4" fmla="*/ 2680146 h 3664189"/>
                  <a:gd name="connsiteX5" fmla="*/ 1852551 w 4666415"/>
                  <a:gd name="connsiteY5" fmla="*/ 2202248 h 3664189"/>
                  <a:gd name="connsiteX6" fmla="*/ 2078182 w 4666415"/>
                  <a:gd name="connsiteY6" fmla="*/ 2499132 h 3664189"/>
                  <a:gd name="connsiteX7" fmla="*/ 2327564 w 4666415"/>
                  <a:gd name="connsiteY7" fmla="*/ 2784139 h 3664189"/>
                  <a:gd name="connsiteX8" fmla="*/ 2885704 w 4666415"/>
                  <a:gd name="connsiteY8" fmla="*/ 3140399 h 3664189"/>
                  <a:gd name="connsiteX9" fmla="*/ 4476998 w 4666415"/>
                  <a:gd name="connsiteY9" fmla="*/ 3591661 h 3664189"/>
                  <a:gd name="connsiteX10" fmla="*/ 4647486 w 4666415"/>
                  <a:gd name="connsiteY10" fmla="*/ 3658886 h 3664189"/>
                  <a:gd name="connsiteX11" fmla="*/ 4663492 w 4666415"/>
                  <a:gd name="connsiteY11" fmla="*/ 3658937 h 3664189"/>
                  <a:gd name="connsiteX12" fmla="*/ 4659207 w 4666415"/>
                  <a:gd name="connsiteY12" fmla="*/ 3650986 h 3664189"/>
                  <a:gd name="connsiteX0" fmla="*/ 0 w 4666415"/>
                  <a:gd name="connsiteY0" fmla="*/ 3662913 h 3664189"/>
                  <a:gd name="connsiteX1" fmla="*/ 57001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76872 w 4666415"/>
                  <a:gd name="connsiteY3" fmla="*/ 2392254 h 3664189"/>
                  <a:gd name="connsiteX4" fmla="*/ 1676968 w 4666415"/>
                  <a:gd name="connsiteY4" fmla="*/ 2680146 h 3664189"/>
                  <a:gd name="connsiteX5" fmla="*/ 1727203 w 4666415"/>
                  <a:gd name="connsiteY5" fmla="*/ 2620320 h 3664189"/>
                  <a:gd name="connsiteX6" fmla="*/ 1852551 w 4666415"/>
                  <a:gd name="connsiteY6" fmla="*/ 2202248 h 3664189"/>
                  <a:gd name="connsiteX7" fmla="*/ 2078182 w 4666415"/>
                  <a:gd name="connsiteY7" fmla="*/ 2499132 h 3664189"/>
                  <a:gd name="connsiteX8" fmla="*/ 2327564 w 4666415"/>
                  <a:gd name="connsiteY8" fmla="*/ 2784139 h 3664189"/>
                  <a:gd name="connsiteX9" fmla="*/ 2885704 w 4666415"/>
                  <a:gd name="connsiteY9" fmla="*/ 3140399 h 3664189"/>
                  <a:gd name="connsiteX10" fmla="*/ 4476998 w 4666415"/>
                  <a:gd name="connsiteY10" fmla="*/ 3591661 h 3664189"/>
                  <a:gd name="connsiteX11" fmla="*/ 4647486 w 4666415"/>
                  <a:gd name="connsiteY11" fmla="*/ 3658886 h 3664189"/>
                  <a:gd name="connsiteX12" fmla="*/ 4663492 w 4666415"/>
                  <a:gd name="connsiteY12" fmla="*/ 3658937 h 3664189"/>
                  <a:gd name="connsiteX13" fmla="*/ 4659207 w 4666415"/>
                  <a:gd name="connsiteY13" fmla="*/ 3650986 h 3664189"/>
                  <a:gd name="connsiteX0" fmla="*/ 0 w 4666415"/>
                  <a:gd name="connsiteY0" fmla="*/ 3662913 h 3664189"/>
                  <a:gd name="connsiteX1" fmla="*/ 57001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76872 w 4666415"/>
                  <a:gd name="connsiteY3" fmla="*/ 2392254 h 3664189"/>
                  <a:gd name="connsiteX4" fmla="*/ 1676968 w 4666415"/>
                  <a:gd name="connsiteY4" fmla="*/ 2680146 h 3664189"/>
                  <a:gd name="connsiteX5" fmla="*/ 1727203 w 4666415"/>
                  <a:gd name="connsiteY5" fmla="*/ 2620320 h 3664189"/>
                  <a:gd name="connsiteX6" fmla="*/ 1852551 w 4666415"/>
                  <a:gd name="connsiteY6" fmla="*/ 2202248 h 3664189"/>
                  <a:gd name="connsiteX7" fmla="*/ 2078182 w 4666415"/>
                  <a:gd name="connsiteY7" fmla="*/ 2499132 h 3664189"/>
                  <a:gd name="connsiteX8" fmla="*/ 2327564 w 4666415"/>
                  <a:gd name="connsiteY8" fmla="*/ 2784139 h 3664189"/>
                  <a:gd name="connsiteX9" fmla="*/ 2885704 w 4666415"/>
                  <a:gd name="connsiteY9" fmla="*/ 3140399 h 3664189"/>
                  <a:gd name="connsiteX10" fmla="*/ 4476998 w 4666415"/>
                  <a:gd name="connsiteY10" fmla="*/ 3591661 h 3664189"/>
                  <a:gd name="connsiteX11" fmla="*/ 4647486 w 4666415"/>
                  <a:gd name="connsiteY11" fmla="*/ 3658886 h 3664189"/>
                  <a:gd name="connsiteX12" fmla="*/ 4663492 w 4666415"/>
                  <a:gd name="connsiteY12" fmla="*/ 3658937 h 3664189"/>
                  <a:gd name="connsiteX13" fmla="*/ 4659207 w 4666415"/>
                  <a:gd name="connsiteY13" fmla="*/ 3650986 h 3664189"/>
                  <a:gd name="connsiteX0" fmla="*/ 0 w 4666415"/>
                  <a:gd name="connsiteY0" fmla="*/ 3662913 h 3664189"/>
                  <a:gd name="connsiteX1" fmla="*/ 57001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76872 w 4666415"/>
                  <a:gd name="connsiteY3" fmla="*/ 2392254 h 3664189"/>
                  <a:gd name="connsiteX4" fmla="*/ 1676968 w 4666415"/>
                  <a:gd name="connsiteY4" fmla="*/ 2680146 h 3664189"/>
                  <a:gd name="connsiteX5" fmla="*/ 1727203 w 4666415"/>
                  <a:gd name="connsiteY5" fmla="*/ 2620320 h 3664189"/>
                  <a:gd name="connsiteX6" fmla="*/ 1852551 w 4666415"/>
                  <a:gd name="connsiteY6" fmla="*/ 2202248 h 3664189"/>
                  <a:gd name="connsiteX7" fmla="*/ 2078182 w 4666415"/>
                  <a:gd name="connsiteY7" fmla="*/ 2499132 h 3664189"/>
                  <a:gd name="connsiteX8" fmla="*/ 2327564 w 4666415"/>
                  <a:gd name="connsiteY8" fmla="*/ 2784139 h 3664189"/>
                  <a:gd name="connsiteX9" fmla="*/ 2885704 w 4666415"/>
                  <a:gd name="connsiteY9" fmla="*/ 3140399 h 3664189"/>
                  <a:gd name="connsiteX10" fmla="*/ 4476998 w 4666415"/>
                  <a:gd name="connsiteY10" fmla="*/ 3591661 h 3664189"/>
                  <a:gd name="connsiteX11" fmla="*/ 4647486 w 4666415"/>
                  <a:gd name="connsiteY11" fmla="*/ 3658886 h 3664189"/>
                  <a:gd name="connsiteX12" fmla="*/ 4663492 w 4666415"/>
                  <a:gd name="connsiteY12" fmla="*/ 3658937 h 3664189"/>
                  <a:gd name="connsiteX13" fmla="*/ 4659207 w 4666415"/>
                  <a:gd name="connsiteY13" fmla="*/ 3650986 h 3664189"/>
                  <a:gd name="connsiteX0" fmla="*/ 0 w 4666415"/>
                  <a:gd name="connsiteY0" fmla="*/ 3662913 h 3664189"/>
                  <a:gd name="connsiteX1" fmla="*/ 57001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76872 w 4666415"/>
                  <a:gd name="connsiteY3" fmla="*/ 2392254 h 3664189"/>
                  <a:gd name="connsiteX4" fmla="*/ 1671199 w 4666415"/>
                  <a:gd name="connsiteY4" fmla="*/ 2680146 h 3664189"/>
                  <a:gd name="connsiteX5" fmla="*/ 1727203 w 4666415"/>
                  <a:gd name="connsiteY5" fmla="*/ 2620320 h 3664189"/>
                  <a:gd name="connsiteX6" fmla="*/ 1852551 w 4666415"/>
                  <a:gd name="connsiteY6" fmla="*/ 2202248 h 3664189"/>
                  <a:gd name="connsiteX7" fmla="*/ 2078182 w 4666415"/>
                  <a:gd name="connsiteY7" fmla="*/ 2499132 h 3664189"/>
                  <a:gd name="connsiteX8" fmla="*/ 2327564 w 4666415"/>
                  <a:gd name="connsiteY8" fmla="*/ 2784139 h 3664189"/>
                  <a:gd name="connsiteX9" fmla="*/ 2885704 w 4666415"/>
                  <a:gd name="connsiteY9" fmla="*/ 3140399 h 3664189"/>
                  <a:gd name="connsiteX10" fmla="*/ 4476998 w 4666415"/>
                  <a:gd name="connsiteY10" fmla="*/ 3591661 h 3664189"/>
                  <a:gd name="connsiteX11" fmla="*/ 4647486 w 4666415"/>
                  <a:gd name="connsiteY11" fmla="*/ 3658886 h 3664189"/>
                  <a:gd name="connsiteX12" fmla="*/ 4663492 w 4666415"/>
                  <a:gd name="connsiteY12" fmla="*/ 3658937 h 3664189"/>
                  <a:gd name="connsiteX13" fmla="*/ 4659207 w 4666415"/>
                  <a:gd name="connsiteY13" fmla="*/ 3650986 h 3664189"/>
                  <a:gd name="connsiteX0" fmla="*/ 0 w 4666415"/>
                  <a:gd name="connsiteY0" fmla="*/ 3662913 h 3664189"/>
                  <a:gd name="connsiteX1" fmla="*/ 57001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76872 w 4666415"/>
                  <a:gd name="connsiteY3" fmla="*/ 2392254 h 3664189"/>
                  <a:gd name="connsiteX4" fmla="*/ 1653892 w 4666415"/>
                  <a:gd name="connsiteY4" fmla="*/ 2680146 h 3664189"/>
                  <a:gd name="connsiteX5" fmla="*/ 1727203 w 4666415"/>
                  <a:gd name="connsiteY5" fmla="*/ 2620320 h 3664189"/>
                  <a:gd name="connsiteX6" fmla="*/ 1852551 w 4666415"/>
                  <a:gd name="connsiteY6" fmla="*/ 2202248 h 3664189"/>
                  <a:gd name="connsiteX7" fmla="*/ 2078182 w 4666415"/>
                  <a:gd name="connsiteY7" fmla="*/ 2499132 h 3664189"/>
                  <a:gd name="connsiteX8" fmla="*/ 2327564 w 4666415"/>
                  <a:gd name="connsiteY8" fmla="*/ 2784139 h 3664189"/>
                  <a:gd name="connsiteX9" fmla="*/ 2885704 w 4666415"/>
                  <a:gd name="connsiteY9" fmla="*/ 3140399 h 3664189"/>
                  <a:gd name="connsiteX10" fmla="*/ 4476998 w 4666415"/>
                  <a:gd name="connsiteY10" fmla="*/ 3591661 h 3664189"/>
                  <a:gd name="connsiteX11" fmla="*/ 4647486 w 4666415"/>
                  <a:gd name="connsiteY11" fmla="*/ 3658886 h 3664189"/>
                  <a:gd name="connsiteX12" fmla="*/ 4663492 w 4666415"/>
                  <a:gd name="connsiteY12" fmla="*/ 3658937 h 3664189"/>
                  <a:gd name="connsiteX13" fmla="*/ 4659207 w 4666415"/>
                  <a:gd name="connsiteY13" fmla="*/ 3650986 h 3664189"/>
                  <a:gd name="connsiteX0" fmla="*/ 0 w 4666415"/>
                  <a:gd name="connsiteY0" fmla="*/ 3662913 h 3664189"/>
                  <a:gd name="connsiteX1" fmla="*/ 57001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76872 w 4666415"/>
                  <a:gd name="connsiteY3" fmla="*/ 2392254 h 3664189"/>
                  <a:gd name="connsiteX4" fmla="*/ 1653892 w 4666415"/>
                  <a:gd name="connsiteY4" fmla="*/ 2680146 h 3664189"/>
                  <a:gd name="connsiteX5" fmla="*/ 1727203 w 4666415"/>
                  <a:gd name="connsiteY5" fmla="*/ 2620320 h 3664189"/>
                  <a:gd name="connsiteX6" fmla="*/ 1852551 w 4666415"/>
                  <a:gd name="connsiteY6" fmla="*/ 2202248 h 3664189"/>
                  <a:gd name="connsiteX7" fmla="*/ 2078182 w 4666415"/>
                  <a:gd name="connsiteY7" fmla="*/ 2499132 h 3664189"/>
                  <a:gd name="connsiteX8" fmla="*/ 2327564 w 4666415"/>
                  <a:gd name="connsiteY8" fmla="*/ 2784139 h 3664189"/>
                  <a:gd name="connsiteX9" fmla="*/ 2885704 w 4666415"/>
                  <a:gd name="connsiteY9" fmla="*/ 3140399 h 3664189"/>
                  <a:gd name="connsiteX10" fmla="*/ 4476998 w 4666415"/>
                  <a:gd name="connsiteY10" fmla="*/ 3591661 h 3664189"/>
                  <a:gd name="connsiteX11" fmla="*/ 4647486 w 4666415"/>
                  <a:gd name="connsiteY11" fmla="*/ 3658886 h 3664189"/>
                  <a:gd name="connsiteX12" fmla="*/ 4663492 w 4666415"/>
                  <a:gd name="connsiteY12" fmla="*/ 3658937 h 3664189"/>
                  <a:gd name="connsiteX13" fmla="*/ 4659207 w 4666415"/>
                  <a:gd name="connsiteY13" fmla="*/ 3650986 h 3664189"/>
                  <a:gd name="connsiteX0" fmla="*/ 0 w 4666415"/>
                  <a:gd name="connsiteY0" fmla="*/ 3662913 h 3664189"/>
                  <a:gd name="connsiteX1" fmla="*/ 57001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76872 w 4666415"/>
                  <a:gd name="connsiteY3" fmla="*/ 2392254 h 3664189"/>
                  <a:gd name="connsiteX4" fmla="*/ 1653892 w 4666415"/>
                  <a:gd name="connsiteY4" fmla="*/ 2680146 h 3664189"/>
                  <a:gd name="connsiteX5" fmla="*/ 1727203 w 4666415"/>
                  <a:gd name="connsiteY5" fmla="*/ 2620320 h 3664189"/>
                  <a:gd name="connsiteX6" fmla="*/ 1852551 w 4666415"/>
                  <a:gd name="connsiteY6" fmla="*/ 2202248 h 3664189"/>
                  <a:gd name="connsiteX7" fmla="*/ 2078182 w 4666415"/>
                  <a:gd name="connsiteY7" fmla="*/ 2499132 h 3664189"/>
                  <a:gd name="connsiteX8" fmla="*/ 2327564 w 4666415"/>
                  <a:gd name="connsiteY8" fmla="*/ 2784139 h 3664189"/>
                  <a:gd name="connsiteX9" fmla="*/ 2885704 w 4666415"/>
                  <a:gd name="connsiteY9" fmla="*/ 3140399 h 3664189"/>
                  <a:gd name="connsiteX10" fmla="*/ 4476998 w 4666415"/>
                  <a:gd name="connsiteY10" fmla="*/ 3591661 h 3664189"/>
                  <a:gd name="connsiteX11" fmla="*/ 4647486 w 4666415"/>
                  <a:gd name="connsiteY11" fmla="*/ 3658886 h 3664189"/>
                  <a:gd name="connsiteX12" fmla="*/ 4663492 w 4666415"/>
                  <a:gd name="connsiteY12" fmla="*/ 3658937 h 3664189"/>
                  <a:gd name="connsiteX13" fmla="*/ 4659207 w 4666415"/>
                  <a:gd name="connsiteY13" fmla="*/ 3650986 h 3664189"/>
                  <a:gd name="connsiteX0" fmla="*/ 0 w 4666415"/>
                  <a:gd name="connsiteY0" fmla="*/ 3662913 h 3664189"/>
                  <a:gd name="connsiteX1" fmla="*/ 57001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76872 w 4666415"/>
                  <a:gd name="connsiteY3" fmla="*/ 2392254 h 3664189"/>
                  <a:gd name="connsiteX4" fmla="*/ 1653892 w 4666415"/>
                  <a:gd name="connsiteY4" fmla="*/ 2680146 h 3664189"/>
                  <a:gd name="connsiteX5" fmla="*/ 1727203 w 4666415"/>
                  <a:gd name="connsiteY5" fmla="*/ 2620320 h 3664189"/>
                  <a:gd name="connsiteX6" fmla="*/ 1852551 w 4666415"/>
                  <a:gd name="connsiteY6" fmla="*/ 2202248 h 3664189"/>
                  <a:gd name="connsiteX7" fmla="*/ 2078182 w 4666415"/>
                  <a:gd name="connsiteY7" fmla="*/ 2499132 h 3664189"/>
                  <a:gd name="connsiteX8" fmla="*/ 2327564 w 4666415"/>
                  <a:gd name="connsiteY8" fmla="*/ 2784139 h 3664189"/>
                  <a:gd name="connsiteX9" fmla="*/ 2885704 w 4666415"/>
                  <a:gd name="connsiteY9" fmla="*/ 3140399 h 3664189"/>
                  <a:gd name="connsiteX10" fmla="*/ 4476998 w 4666415"/>
                  <a:gd name="connsiteY10" fmla="*/ 3591661 h 3664189"/>
                  <a:gd name="connsiteX11" fmla="*/ 4647486 w 4666415"/>
                  <a:gd name="connsiteY11" fmla="*/ 3658886 h 3664189"/>
                  <a:gd name="connsiteX12" fmla="*/ 4663492 w 4666415"/>
                  <a:gd name="connsiteY12" fmla="*/ 3658937 h 3664189"/>
                  <a:gd name="connsiteX13" fmla="*/ 4659207 w 4666415"/>
                  <a:gd name="connsiteY13" fmla="*/ 3650986 h 3664189"/>
                  <a:gd name="connsiteX0" fmla="*/ 0 w 4666415"/>
                  <a:gd name="connsiteY0" fmla="*/ 3662913 h 3664189"/>
                  <a:gd name="connsiteX1" fmla="*/ 57001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76872 w 4666415"/>
                  <a:gd name="connsiteY3" fmla="*/ 2392254 h 3664189"/>
                  <a:gd name="connsiteX4" fmla="*/ 1653892 w 4666415"/>
                  <a:gd name="connsiteY4" fmla="*/ 2680146 h 3664189"/>
                  <a:gd name="connsiteX5" fmla="*/ 1727203 w 4666415"/>
                  <a:gd name="connsiteY5" fmla="*/ 2620320 h 3664189"/>
                  <a:gd name="connsiteX6" fmla="*/ 1858688 w 4666415"/>
                  <a:gd name="connsiteY6" fmla="*/ 2196111 h 3664189"/>
                  <a:gd name="connsiteX7" fmla="*/ 2078182 w 4666415"/>
                  <a:gd name="connsiteY7" fmla="*/ 2499132 h 3664189"/>
                  <a:gd name="connsiteX8" fmla="*/ 2327564 w 4666415"/>
                  <a:gd name="connsiteY8" fmla="*/ 2784139 h 3664189"/>
                  <a:gd name="connsiteX9" fmla="*/ 2885704 w 4666415"/>
                  <a:gd name="connsiteY9" fmla="*/ 3140399 h 3664189"/>
                  <a:gd name="connsiteX10" fmla="*/ 4476998 w 4666415"/>
                  <a:gd name="connsiteY10" fmla="*/ 3591661 h 3664189"/>
                  <a:gd name="connsiteX11" fmla="*/ 4647486 w 4666415"/>
                  <a:gd name="connsiteY11" fmla="*/ 3658886 h 3664189"/>
                  <a:gd name="connsiteX12" fmla="*/ 4663492 w 4666415"/>
                  <a:gd name="connsiteY12" fmla="*/ 3658937 h 3664189"/>
                  <a:gd name="connsiteX13" fmla="*/ 4659207 w 4666415"/>
                  <a:gd name="connsiteY13" fmla="*/ 3650986 h 3664189"/>
                  <a:gd name="connsiteX0" fmla="*/ 0 w 4666415"/>
                  <a:gd name="connsiteY0" fmla="*/ 3662913 h 3664189"/>
                  <a:gd name="connsiteX1" fmla="*/ 57001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76872 w 4666415"/>
                  <a:gd name="connsiteY3" fmla="*/ 2392254 h 3664189"/>
                  <a:gd name="connsiteX4" fmla="*/ 1653892 w 4666415"/>
                  <a:gd name="connsiteY4" fmla="*/ 2680146 h 3664189"/>
                  <a:gd name="connsiteX5" fmla="*/ 1727203 w 4666415"/>
                  <a:gd name="connsiteY5" fmla="*/ 2620320 h 3664189"/>
                  <a:gd name="connsiteX6" fmla="*/ 1858688 w 4666415"/>
                  <a:gd name="connsiteY6" fmla="*/ 2196111 h 3664189"/>
                  <a:gd name="connsiteX7" fmla="*/ 2111935 w 4666415"/>
                  <a:gd name="connsiteY7" fmla="*/ 2468448 h 3664189"/>
                  <a:gd name="connsiteX8" fmla="*/ 2327564 w 4666415"/>
                  <a:gd name="connsiteY8" fmla="*/ 2784139 h 3664189"/>
                  <a:gd name="connsiteX9" fmla="*/ 2885704 w 4666415"/>
                  <a:gd name="connsiteY9" fmla="*/ 3140399 h 3664189"/>
                  <a:gd name="connsiteX10" fmla="*/ 4476998 w 4666415"/>
                  <a:gd name="connsiteY10" fmla="*/ 3591661 h 3664189"/>
                  <a:gd name="connsiteX11" fmla="*/ 4647486 w 4666415"/>
                  <a:gd name="connsiteY11" fmla="*/ 3658886 h 3664189"/>
                  <a:gd name="connsiteX12" fmla="*/ 4663492 w 4666415"/>
                  <a:gd name="connsiteY12" fmla="*/ 3658937 h 3664189"/>
                  <a:gd name="connsiteX13" fmla="*/ 4659207 w 4666415"/>
                  <a:gd name="connsiteY13" fmla="*/ 3650986 h 3664189"/>
                  <a:gd name="connsiteX0" fmla="*/ 0 w 4666415"/>
                  <a:gd name="connsiteY0" fmla="*/ 3662913 h 3664189"/>
                  <a:gd name="connsiteX1" fmla="*/ 57001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76872 w 4666415"/>
                  <a:gd name="connsiteY3" fmla="*/ 2392254 h 3664189"/>
                  <a:gd name="connsiteX4" fmla="*/ 1653892 w 4666415"/>
                  <a:gd name="connsiteY4" fmla="*/ 2680146 h 3664189"/>
                  <a:gd name="connsiteX5" fmla="*/ 1727203 w 4666415"/>
                  <a:gd name="connsiteY5" fmla="*/ 2620320 h 3664189"/>
                  <a:gd name="connsiteX6" fmla="*/ 1858688 w 4666415"/>
                  <a:gd name="connsiteY6" fmla="*/ 2196111 h 3664189"/>
                  <a:gd name="connsiteX7" fmla="*/ 2111935 w 4666415"/>
                  <a:gd name="connsiteY7" fmla="*/ 2468448 h 3664189"/>
                  <a:gd name="connsiteX8" fmla="*/ 2327564 w 4666415"/>
                  <a:gd name="connsiteY8" fmla="*/ 2784139 h 3664189"/>
                  <a:gd name="connsiteX9" fmla="*/ 2885704 w 4666415"/>
                  <a:gd name="connsiteY9" fmla="*/ 3140399 h 3664189"/>
                  <a:gd name="connsiteX10" fmla="*/ 4476998 w 4666415"/>
                  <a:gd name="connsiteY10" fmla="*/ 3591661 h 3664189"/>
                  <a:gd name="connsiteX11" fmla="*/ 4647486 w 4666415"/>
                  <a:gd name="connsiteY11" fmla="*/ 3658886 h 3664189"/>
                  <a:gd name="connsiteX12" fmla="*/ 4663492 w 4666415"/>
                  <a:gd name="connsiteY12" fmla="*/ 3658937 h 3664189"/>
                  <a:gd name="connsiteX13" fmla="*/ 4659207 w 4666415"/>
                  <a:gd name="connsiteY13" fmla="*/ 3650986 h 3664189"/>
                  <a:gd name="connsiteX0" fmla="*/ 0 w 4666415"/>
                  <a:gd name="connsiteY0" fmla="*/ 3662913 h 3664189"/>
                  <a:gd name="connsiteX1" fmla="*/ 57001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76872 w 4666415"/>
                  <a:gd name="connsiteY3" fmla="*/ 2392254 h 3664189"/>
                  <a:gd name="connsiteX4" fmla="*/ 1653892 w 4666415"/>
                  <a:gd name="connsiteY4" fmla="*/ 2680146 h 3664189"/>
                  <a:gd name="connsiteX5" fmla="*/ 1727203 w 4666415"/>
                  <a:gd name="connsiteY5" fmla="*/ 2620320 h 3664189"/>
                  <a:gd name="connsiteX6" fmla="*/ 1858688 w 4666415"/>
                  <a:gd name="connsiteY6" fmla="*/ 2196111 h 3664189"/>
                  <a:gd name="connsiteX7" fmla="*/ 2111935 w 4666415"/>
                  <a:gd name="connsiteY7" fmla="*/ 2468448 h 3664189"/>
                  <a:gd name="connsiteX8" fmla="*/ 2327564 w 4666415"/>
                  <a:gd name="connsiteY8" fmla="*/ 2784139 h 3664189"/>
                  <a:gd name="connsiteX9" fmla="*/ 2885704 w 4666415"/>
                  <a:gd name="connsiteY9" fmla="*/ 3140399 h 3664189"/>
                  <a:gd name="connsiteX10" fmla="*/ 4476998 w 4666415"/>
                  <a:gd name="connsiteY10" fmla="*/ 3591661 h 3664189"/>
                  <a:gd name="connsiteX11" fmla="*/ 4647486 w 4666415"/>
                  <a:gd name="connsiteY11" fmla="*/ 3658886 h 3664189"/>
                  <a:gd name="connsiteX12" fmla="*/ 4663492 w 4666415"/>
                  <a:gd name="connsiteY12" fmla="*/ 3658937 h 3664189"/>
                  <a:gd name="connsiteX13" fmla="*/ 4659207 w 4666415"/>
                  <a:gd name="connsiteY13" fmla="*/ 3650986 h 3664189"/>
                  <a:gd name="connsiteX0" fmla="*/ 0 w 4666415"/>
                  <a:gd name="connsiteY0" fmla="*/ 3662913 h 3664189"/>
                  <a:gd name="connsiteX1" fmla="*/ 57001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76872 w 4666415"/>
                  <a:gd name="connsiteY3" fmla="*/ 2392254 h 3664189"/>
                  <a:gd name="connsiteX4" fmla="*/ 1653892 w 4666415"/>
                  <a:gd name="connsiteY4" fmla="*/ 2680146 h 3664189"/>
                  <a:gd name="connsiteX5" fmla="*/ 1727203 w 4666415"/>
                  <a:gd name="connsiteY5" fmla="*/ 2620320 h 3664189"/>
                  <a:gd name="connsiteX6" fmla="*/ 1858688 w 4666415"/>
                  <a:gd name="connsiteY6" fmla="*/ 2196111 h 3664189"/>
                  <a:gd name="connsiteX7" fmla="*/ 2111935 w 4666415"/>
                  <a:gd name="connsiteY7" fmla="*/ 2468448 h 3664189"/>
                  <a:gd name="connsiteX8" fmla="*/ 2327564 w 4666415"/>
                  <a:gd name="connsiteY8" fmla="*/ 2784139 h 3664189"/>
                  <a:gd name="connsiteX9" fmla="*/ 2885704 w 4666415"/>
                  <a:gd name="connsiteY9" fmla="*/ 3140399 h 3664189"/>
                  <a:gd name="connsiteX10" fmla="*/ 4476998 w 4666415"/>
                  <a:gd name="connsiteY10" fmla="*/ 3591661 h 3664189"/>
                  <a:gd name="connsiteX11" fmla="*/ 4647486 w 4666415"/>
                  <a:gd name="connsiteY11" fmla="*/ 3658886 h 3664189"/>
                  <a:gd name="connsiteX12" fmla="*/ 4663492 w 4666415"/>
                  <a:gd name="connsiteY12" fmla="*/ 3658937 h 3664189"/>
                  <a:gd name="connsiteX13" fmla="*/ 4659207 w 4666415"/>
                  <a:gd name="connsiteY13" fmla="*/ 3650986 h 3664189"/>
                  <a:gd name="connsiteX0" fmla="*/ 0 w 4666415"/>
                  <a:gd name="connsiteY0" fmla="*/ 3662913 h 3664189"/>
                  <a:gd name="connsiteX1" fmla="*/ 57001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76872 w 4666415"/>
                  <a:gd name="connsiteY3" fmla="*/ 2392254 h 3664189"/>
                  <a:gd name="connsiteX4" fmla="*/ 1653892 w 4666415"/>
                  <a:gd name="connsiteY4" fmla="*/ 2680146 h 3664189"/>
                  <a:gd name="connsiteX5" fmla="*/ 1727203 w 4666415"/>
                  <a:gd name="connsiteY5" fmla="*/ 2620320 h 3664189"/>
                  <a:gd name="connsiteX6" fmla="*/ 1858688 w 4666415"/>
                  <a:gd name="connsiteY6" fmla="*/ 2196111 h 3664189"/>
                  <a:gd name="connsiteX7" fmla="*/ 2111935 w 4666415"/>
                  <a:gd name="connsiteY7" fmla="*/ 2468448 h 3664189"/>
                  <a:gd name="connsiteX8" fmla="*/ 2327564 w 4666415"/>
                  <a:gd name="connsiteY8" fmla="*/ 2784139 h 3664189"/>
                  <a:gd name="connsiteX9" fmla="*/ 2885704 w 4666415"/>
                  <a:gd name="connsiteY9" fmla="*/ 3140399 h 3664189"/>
                  <a:gd name="connsiteX10" fmla="*/ 4476998 w 4666415"/>
                  <a:gd name="connsiteY10" fmla="*/ 3591661 h 3664189"/>
                  <a:gd name="connsiteX11" fmla="*/ 4647486 w 4666415"/>
                  <a:gd name="connsiteY11" fmla="*/ 3658886 h 3664189"/>
                  <a:gd name="connsiteX12" fmla="*/ 4663492 w 4666415"/>
                  <a:gd name="connsiteY12" fmla="*/ 3658937 h 3664189"/>
                  <a:gd name="connsiteX13" fmla="*/ 4659207 w 4666415"/>
                  <a:gd name="connsiteY13" fmla="*/ 3650986 h 3664189"/>
                  <a:gd name="connsiteX0" fmla="*/ 0 w 4666415"/>
                  <a:gd name="connsiteY0" fmla="*/ 3662913 h 3664189"/>
                  <a:gd name="connsiteX1" fmla="*/ 39532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76872 w 4666415"/>
                  <a:gd name="connsiteY3" fmla="*/ 2392254 h 3664189"/>
                  <a:gd name="connsiteX4" fmla="*/ 1653892 w 4666415"/>
                  <a:gd name="connsiteY4" fmla="*/ 2680146 h 3664189"/>
                  <a:gd name="connsiteX5" fmla="*/ 1727203 w 4666415"/>
                  <a:gd name="connsiteY5" fmla="*/ 2620320 h 3664189"/>
                  <a:gd name="connsiteX6" fmla="*/ 1858688 w 4666415"/>
                  <a:gd name="connsiteY6" fmla="*/ 2196111 h 3664189"/>
                  <a:gd name="connsiteX7" fmla="*/ 2111935 w 4666415"/>
                  <a:gd name="connsiteY7" fmla="*/ 2468448 h 3664189"/>
                  <a:gd name="connsiteX8" fmla="*/ 2327564 w 4666415"/>
                  <a:gd name="connsiteY8" fmla="*/ 2784139 h 3664189"/>
                  <a:gd name="connsiteX9" fmla="*/ 2885704 w 4666415"/>
                  <a:gd name="connsiteY9" fmla="*/ 3140399 h 3664189"/>
                  <a:gd name="connsiteX10" fmla="*/ 4476998 w 4666415"/>
                  <a:gd name="connsiteY10" fmla="*/ 3591661 h 3664189"/>
                  <a:gd name="connsiteX11" fmla="*/ 4647486 w 4666415"/>
                  <a:gd name="connsiteY11" fmla="*/ 3658886 h 3664189"/>
                  <a:gd name="connsiteX12" fmla="*/ 4663492 w 4666415"/>
                  <a:gd name="connsiteY12" fmla="*/ 3658937 h 3664189"/>
                  <a:gd name="connsiteX13" fmla="*/ 4659207 w 4666415"/>
                  <a:gd name="connsiteY13" fmla="*/ 3650986 h 3664189"/>
                  <a:gd name="connsiteX0" fmla="*/ 0 w 4666415"/>
                  <a:gd name="connsiteY0" fmla="*/ 3649478 h 3650754"/>
                  <a:gd name="connsiteX1" fmla="*/ 395326 w 4666415"/>
                  <a:gd name="connsiteY1" fmla="*/ 348138 h 3650754"/>
                  <a:gd name="connsiteX2" fmla="*/ 899871 w 4666415"/>
                  <a:gd name="connsiteY2" fmla="*/ 327168 h 3650754"/>
                  <a:gd name="connsiteX3" fmla="*/ 1576872 w 4666415"/>
                  <a:gd name="connsiteY3" fmla="*/ 2378819 h 3650754"/>
                  <a:gd name="connsiteX4" fmla="*/ 1653892 w 4666415"/>
                  <a:gd name="connsiteY4" fmla="*/ 2666711 h 3650754"/>
                  <a:gd name="connsiteX5" fmla="*/ 1727203 w 4666415"/>
                  <a:gd name="connsiteY5" fmla="*/ 2606885 h 3650754"/>
                  <a:gd name="connsiteX6" fmla="*/ 1858688 w 4666415"/>
                  <a:gd name="connsiteY6" fmla="*/ 2182676 h 3650754"/>
                  <a:gd name="connsiteX7" fmla="*/ 2111935 w 4666415"/>
                  <a:gd name="connsiteY7" fmla="*/ 2455013 h 3650754"/>
                  <a:gd name="connsiteX8" fmla="*/ 2327564 w 4666415"/>
                  <a:gd name="connsiteY8" fmla="*/ 2770704 h 3650754"/>
                  <a:gd name="connsiteX9" fmla="*/ 2885704 w 4666415"/>
                  <a:gd name="connsiteY9" fmla="*/ 3126964 h 3650754"/>
                  <a:gd name="connsiteX10" fmla="*/ 4476998 w 4666415"/>
                  <a:gd name="connsiteY10" fmla="*/ 3578226 h 3650754"/>
                  <a:gd name="connsiteX11" fmla="*/ 4647486 w 4666415"/>
                  <a:gd name="connsiteY11" fmla="*/ 3645451 h 3650754"/>
                  <a:gd name="connsiteX12" fmla="*/ 4663492 w 4666415"/>
                  <a:gd name="connsiteY12" fmla="*/ 3645502 h 3650754"/>
                  <a:gd name="connsiteX13" fmla="*/ 4659207 w 4666415"/>
                  <a:gd name="connsiteY13" fmla="*/ 3637551 h 3650754"/>
                  <a:gd name="connsiteX0" fmla="*/ 0 w 4666415"/>
                  <a:gd name="connsiteY0" fmla="*/ 3642940 h 3644216"/>
                  <a:gd name="connsiteX1" fmla="*/ 395326 w 4666415"/>
                  <a:gd name="connsiteY1" fmla="*/ 341600 h 3644216"/>
                  <a:gd name="connsiteX2" fmla="*/ 839400 w 4666415"/>
                  <a:gd name="connsiteY2" fmla="*/ 333895 h 3644216"/>
                  <a:gd name="connsiteX3" fmla="*/ 1576872 w 4666415"/>
                  <a:gd name="connsiteY3" fmla="*/ 2372281 h 3644216"/>
                  <a:gd name="connsiteX4" fmla="*/ 1653892 w 4666415"/>
                  <a:gd name="connsiteY4" fmla="*/ 2660173 h 3644216"/>
                  <a:gd name="connsiteX5" fmla="*/ 1727203 w 4666415"/>
                  <a:gd name="connsiteY5" fmla="*/ 2600347 h 3644216"/>
                  <a:gd name="connsiteX6" fmla="*/ 1858688 w 4666415"/>
                  <a:gd name="connsiteY6" fmla="*/ 2176138 h 3644216"/>
                  <a:gd name="connsiteX7" fmla="*/ 2111935 w 4666415"/>
                  <a:gd name="connsiteY7" fmla="*/ 2448475 h 3644216"/>
                  <a:gd name="connsiteX8" fmla="*/ 2327564 w 4666415"/>
                  <a:gd name="connsiteY8" fmla="*/ 2764166 h 3644216"/>
                  <a:gd name="connsiteX9" fmla="*/ 2885704 w 4666415"/>
                  <a:gd name="connsiteY9" fmla="*/ 3120426 h 3644216"/>
                  <a:gd name="connsiteX10" fmla="*/ 4476998 w 4666415"/>
                  <a:gd name="connsiteY10" fmla="*/ 3571688 h 3644216"/>
                  <a:gd name="connsiteX11" fmla="*/ 4647486 w 4666415"/>
                  <a:gd name="connsiteY11" fmla="*/ 3638913 h 3644216"/>
                  <a:gd name="connsiteX12" fmla="*/ 4663492 w 4666415"/>
                  <a:gd name="connsiteY12" fmla="*/ 3638964 h 3644216"/>
                  <a:gd name="connsiteX13" fmla="*/ 4659207 w 4666415"/>
                  <a:gd name="connsiteY13" fmla="*/ 3631013 h 3644216"/>
                  <a:gd name="connsiteX0" fmla="*/ 0 w 4666415"/>
                  <a:gd name="connsiteY0" fmla="*/ 3642940 h 3644216"/>
                  <a:gd name="connsiteX1" fmla="*/ 395326 w 4666415"/>
                  <a:gd name="connsiteY1" fmla="*/ 341600 h 3644216"/>
                  <a:gd name="connsiteX2" fmla="*/ 839400 w 4666415"/>
                  <a:gd name="connsiteY2" fmla="*/ 333895 h 3644216"/>
                  <a:gd name="connsiteX3" fmla="*/ 1576872 w 4666415"/>
                  <a:gd name="connsiteY3" fmla="*/ 2372281 h 3644216"/>
                  <a:gd name="connsiteX4" fmla="*/ 1653892 w 4666415"/>
                  <a:gd name="connsiteY4" fmla="*/ 2660173 h 3644216"/>
                  <a:gd name="connsiteX5" fmla="*/ 1727203 w 4666415"/>
                  <a:gd name="connsiteY5" fmla="*/ 2600347 h 3644216"/>
                  <a:gd name="connsiteX6" fmla="*/ 1858688 w 4666415"/>
                  <a:gd name="connsiteY6" fmla="*/ 2176138 h 3644216"/>
                  <a:gd name="connsiteX7" fmla="*/ 2111935 w 4666415"/>
                  <a:gd name="connsiteY7" fmla="*/ 2448475 h 3644216"/>
                  <a:gd name="connsiteX8" fmla="*/ 2327564 w 4666415"/>
                  <a:gd name="connsiteY8" fmla="*/ 2764166 h 3644216"/>
                  <a:gd name="connsiteX9" fmla="*/ 2885704 w 4666415"/>
                  <a:gd name="connsiteY9" fmla="*/ 3120426 h 3644216"/>
                  <a:gd name="connsiteX10" fmla="*/ 4476998 w 4666415"/>
                  <a:gd name="connsiteY10" fmla="*/ 3571688 h 3644216"/>
                  <a:gd name="connsiteX11" fmla="*/ 4647486 w 4666415"/>
                  <a:gd name="connsiteY11" fmla="*/ 3638913 h 3644216"/>
                  <a:gd name="connsiteX12" fmla="*/ 4663492 w 4666415"/>
                  <a:gd name="connsiteY12" fmla="*/ 3638964 h 3644216"/>
                  <a:gd name="connsiteX13" fmla="*/ 4659207 w 4666415"/>
                  <a:gd name="connsiteY13" fmla="*/ 3631013 h 3644216"/>
                  <a:gd name="connsiteX0" fmla="*/ 0 w 4666415"/>
                  <a:gd name="connsiteY0" fmla="*/ 3677491 h 3678767"/>
                  <a:gd name="connsiteX1" fmla="*/ 260951 w 4666415"/>
                  <a:gd name="connsiteY1" fmla="*/ 323088 h 3678767"/>
                  <a:gd name="connsiteX2" fmla="*/ 839400 w 4666415"/>
                  <a:gd name="connsiteY2" fmla="*/ 368446 h 3678767"/>
                  <a:gd name="connsiteX3" fmla="*/ 1576872 w 4666415"/>
                  <a:gd name="connsiteY3" fmla="*/ 2406832 h 3678767"/>
                  <a:gd name="connsiteX4" fmla="*/ 1653892 w 4666415"/>
                  <a:gd name="connsiteY4" fmla="*/ 2694724 h 3678767"/>
                  <a:gd name="connsiteX5" fmla="*/ 1727203 w 4666415"/>
                  <a:gd name="connsiteY5" fmla="*/ 2634898 h 3678767"/>
                  <a:gd name="connsiteX6" fmla="*/ 1858688 w 4666415"/>
                  <a:gd name="connsiteY6" fmla="*/ 2210689 h 3678767"/>
                  <a:gd name="connsiteX7" fmla="*/ 2111935 w 4666415"/>
                  <a:gd name="connsiteY7" fmla="*/ 2483026 h 3678767"/>
                  <a:gd name="connsiteX8" fmla="*/ 2327564 w 4666415"/>
                  <a:gd name="connsiteY8" fmla="*/ 2798717 h 3678767"/>
                  <a:gd name="connsiteX9" fmla="*/ 2885704 w 4666415"/>
                  <a:gd name="connsiteY9" fmla="*/ 3154977 h 3678767"/>
                  <a:gd name="connsiteX10" fmla="*/ 4476998 w 4666415"/>
                  <a:gd name="connsiteY10" fmla="*/ 3606239 h 3678767"/>
                  <a:gd name="connsiteX11" fmla="*/ 4647486 w 4666415"/>
                  <a:gd name="connsiteY11" fmla="*/ 3673464 h 3678767"/>
                  <a:gd name="connsiteX12" fmla="*/ 4663492 w 4666415"/>
                  <a:gd name="connsiteY12" fmla="*/ 3673515 h 3678767"/>
                  <a:gd name="connsiteX13" fmla="*/ 4659207 w 4666415"/>
                  <a:gd name="connsiteY13" fmla="*/ 3665564 h 3678767"/>
                  <a:gd name="connsiteX0" fmla="*/ 0 w 4666415"/>
                  <a:gd name="connsiteY0" fmla="*/ 3668556 h 3669832"/>
                  <a:gd name="connsiteX1" fmla="*/ 260951 w 4666415"/>
                  <a:gd name="connsiteY1" fmla="*/ 314153 h 3669832"/>
                  <a:gd name="connsiteX2" fmla="*/ 731898 w 4666415"/>
                  <a:gd name="connsiteY2" fmla="*/ 379410 h 3669832"/>
                  <a:gd name="connsiteX3" fmla="*/ 1576872 w 4666415"/>
                  <a:gd name="connsiteY3" fmla="*/ 2397897 h 3669832"/>
                  <a:gd name="connsiteX4" fmla="*/ 1653892 w 4666415"/>
                  <a:gd name="connsiteY4" fmla="*/ 2685789 h 3669832"/>
                  <a:gd name="connsiteX5" fmla="*/ 1727203 w 4666415"/>
                  <a:gd name="connsiteY5" fmla="*/ 2625963 h 3669832"/>
                  <a:gd name="connsiteX6" fmla="*/ 1858688 w 4666415"/>
                  <a:gd name="connsiteY6" fmla="*/ 2201754 h 3669832"/>
                  <a:gd name="connsiteX7" fmla="*/ 2111935 w 4666415"/>
                  <a:gd name="connsiteY7" fmla="*/ 2474091 h 3669832"/>
                  <a:gd name="connsiteX8" fmla="*/ 2327564 w 4666415"/>
                  <a:gd name="connsiteY8" fmla="*/ 2789782 h 3669832"/>
                  <a:gd name="connsiteX9" fmla="*/ 2885704 w 4666415"/>
                  <a:gd name="connsiteY9" fmla="*/ 3146042 h 3669832"/>
                  <a:gd name="connsiteX10" fmla="*/ 4476998 w 4666415"/>
                  <a:gd name="connsiteY10" fmla="*/ 3597304 h 3669832"/>
                  <a:gd name="connsiteX11" fmla="*/ 4647486 w 4666415"/>
                  <a:gd name="connsiteY11" fmla="*/ 3664529 h 3669832"/>
                  <a:gd name="connsiteX12" fmla="*/ 4663492 w 4666415"/>
                  <a:gd name="connsiteY12" fmla="*/ 3664580 h 3669832"/>
                  <a:gd name="connsiteX13" fmla="*/ 4659207 w 4666415"/>
                  <a:gd name="connsiteY13" fmla="*/ 3656629 h 3669832"/>
                  <a:gd name="connsiteX0" fmla="*/ 0 w 4666415"/>
                  <a:gd name="connsiteY0" fmla="*/ 3668556 h 3669832"/>
                  <a:gd name="connsiteX1" fmla="*/ 260951 w 4666415"/>
                  <a:gd name="connsiteY1" fmla="*/ 314153 h 3669832"/>
                  <a:gd name="connsiteX2" fmla="*/ 731898 w 4666415"/>
                  <a:gd name="connsiteY2" fmla="*/ 379410 h 3669832"/>
                  <a:gd name="connsiteX3" fmla="*/ 1576872 w 4666415"/>
                  <a:gd name="connsiteY3" fmla="*/ 2397897 h 3669832"/>
                  <a:gd name="connsiteX4" fmla="*/ 1653892 w 4666415"/>
                  <a:gd name="connsiteY4" fmla="*/ 2685789 h 3669832"/>
                  <a:gd name="connsiteX5" fmla="*/ 1727203 w 4666415"/>
                  <a:gd name="connsiteY5" fmla="*/ 2625963 h 3669832"/>
                  <a:gd name="connsiteX6" fmla="*/ 1858688 w 4666415"/>
                  <a:gd name="connsiteY6" fmla="*/ 2201754 h 3669832"/>
                  <a:gd name="connsiteX7" fmla="*/ 2111935 w 4666415"/>
                  <a:gd name="connsiteY7" fmla="*/ 2474091 h 3669832"/>
                  <a:gd name="connsiteX8" fmla="*/ 2327564 w 4666415"/>
                  <a:gd name="connsiteY8" fmla="*/ 2789782 h 3669832"/>
                  <a:gd name="connsiteX9" fmla="*/ 2885704 w 4666415"/>
                  <a:gd name="connsiteY9" fmla="*/ 3146042 h 3669832"/>
                  <a:gd name="connsiteX10" fmla="*/ 4476998 w 4666415"/>
                  <a:gd name="connsiteY10" fmla="*/ 3597304 h 3669832"/>
                  <a:gd name="connsiteX11" fmla="*/ 4647486 w 4666415"/>
                  <a:gd name="connsiteY11" fmla="*/ 3664529 h 3669832"/>
                  <a:gd name="connsiteX12" fmla="*/ 4663492 w 4666415"/>
                  <a:gd name="connsiteY12" fmla="*/ 3664580 h 3669832"/>
                  <a:gd name="connsiteX13" fmla="*/ 4659207 w 4666415"/>
                  <a:gd name="connsiteY13" fmla="*/ 3656629 h 3669832"/>
                  <a:gd name="connsiteX0" fmla="*/ 0 w 4666415"/>
                  <a:gd name="connsiteY0" fmla="*/ 3668556 h 3669832"/>
                  <a:gd name="connsiteX1" fmla="*/ 260951 w 4666415"/>
                  <a:gd name="connsiteY1" fmla="*/ 314153 h 3669832"/>
                  <a:gd name="connsiteX2" fmla="*/ 731898 w 4666415"/>
                  <a:gd name="connsiteY2" fmla="*/ 379410 h 3669832"/>
                  <a:gd name="connsiteX3" fmla="*/ 1576872 w 4666415"/>
                  <a:gd name="connsiteY3" fmla="*/ 2397897 h 3669832"/>
                  <a:gd name="connsiteX4" fmla="*/ 1653892 w 4666415"/>
                  <a:gd name="connsiteY4" fmla="*/ 2685789 h 3669832"/>
                  <a:gd name="connsiteX5" fmla="*/ 1727203 w 4666415"/>
                  <a:gd name="connsiteY5" fmla="*/ 2625963 h 3669832"/>
                  <a:gd name="connsiteX6" fmla="*/ 1858688 w 4666415"/>
                  <a:gd name="connsiteY6" fmla="*/ 2201754 h 3669832"/>
                  <a:gd name="connsiteX7" fmla="*/ 2111935 w 4666415"/>
                  <a:gd name="connsiteY7" fmla="*/ 2474091 h 3669832"/>
                  <a:gd name="connsiteX8" fmla="*/ 2327564 w 4666415"/>
                  <a:gd name="connsiteY8" fmla="*/ 2789782 h 3669832"/>
                  <a:gd name="connsiteX9" fmla="*/ 2885704 w 4666415"/>
                  <a:gd name="connsiteY9" fmla="*/ 3146042 h 3669832"/>
                  <a:gd name="connsiteX10" fmla="*/ 4476998 w 4666415"/>
                  <a:gd name="connsiteY10" fmla="*/ 3597304 h 3669832"/>
                  <a:gd name="connsiteX11" fmla="*/ 4647486 w 4666415"/>
                  <a:gd name="connsiteY11" fmla="*/ 3664529 h 3669832"/>
                  <a:gd name="connsiteX12" fmla="*/ 4663492 w 4666415"/>
                  <a:gd name="connsiteY12" fmla="*/ 3664580 h 3669832"/>
                  <a:gd name="connsiteX13" fmla="*/ 4659207 w 4666415"/>
                  <a:gd name="connsiteY13" fmla="*/ 3656629 h 3669832"/>
                  <a:gd name="connsiteX0" fmla="*/ 0 w 4666415"/>
                  <a:gd name="connsiteY0" fmla="*/ 3668556 h 3669832"/>
                  <a:gd name="connsiteX1" fmla="*/ 260951 w 4666415"/>
                  <a:gd name="connsiteY1" fmla="*/ 314153 h 3669832"/>
                  <a:gd name="connsiteX2" fmla="*/ 731898 w 4666415"/>
                  <a:gd name="connsiteY2" fmla="*/ 379410 h 3669832"/>
                  <a:gd name="connsiteX3" fmla="*/ 1576872 w 4666415"/>
                  <a:gd name="connsiteY3" fmla="*/ 2397897 h 3669832"/>
                  <a:gd name="connsiteX4" fmla="*/ 1653892 w 4666415"/>
                  <a:gd name="connsiteY4" fmla="*/ 2685789 h 3669832"/>
                  <a:gd name="connsiteX5" fmla="*/ 1727203 w 4666415"/>
                  <a:gd name="connsiteY5" fmla="*/ 2625963 h 3669832"/>
                  <a:gd name="connsiteX6" fmla="*/ 1858688 w 4666415"/>
                  <a:gd name="connsiteY6" fmla="*/ 2201754 h 3669832"/>
                  <a:gd name="connsiteX7" fmla="*/ 2111935 w 4666415"/>
                  <a:gd name="connsiteY7" fmla="*/ 2474091 h 3669832"/>
                  <a:gd name="connsiteX8" fmla="*/ 2327564 w 4666415"/>
                  <a:gd name="connsiteY8" fmla="*/ 2789782 h 3669832"/>
                  <a:gd name="connsiteX9" fmla="*/ 2885704 w 4666415"/>
                  <a:gd name="connsiteY9" fmla="*/ 3146042 h 3669832"/>
                  <a:gd name="connsiteX10" fmla="*/ 4476998 w 4666415"/>
                  <a:gd name="connsiteY10" fmla="*/ 3597304 h 3669832"/>
                  <a:gd name="connsiteX11" fmla="*/ 4647486 w 4666415"/>
                  <a:gd name="connsiteY11" fmla="*/ 3664529 h 3669832"/>
                  <a:gd name="connsiteX12" fmla="*/ 4663492 w 4666415"/>
                  <a:gd name="connsiteY12" fmla="*/ 3664580 h 3669832"/>
                  <a:gd name="connsiteX13" fmla="*/ 4659207 w 4666415"/>
                  <a:gd name="connsiteY13" fmla="*/ 3656629 h 3669832"/>
                  <a:gd name="connsiteX0" fmla="*/ 0 w 4666415"/>
                  <a:gd name="connsiteY0" fmla="*/ 3668556 h 3669832"/>
                  <a:gd name="connsiteX1" fmla="*/ 260951 w 4666415"/>
                  <a:gd name="connsiteY1" fmla="*/ 314153 h 3669832"/>
                  <a:gd name="connsiteX2" fmla="*/ 731898 w 4666415"/>
                  <a:gd name="connsiteY2" fmla="*/ 379410 h 3669832"/>
                  <a:gd name="connsiteX3" fmla="*/ 1576872 w 4666415"/>
                  <a:gd name="connsiteY3" fmla="*/ 2397897 h 3669832"/>
                  <a:gd name="connsiteX4" fmla="*/ 1653892 w 4666415"/>
                  <a:gd name="connsiteY4" fmla="*/ 2685789 h 3669832"/>
                  <a:gd name="connsiteX5" fmla="*/ 1727203 w 4666415"/>
                  <a:gd name="connsiteY5" fmla="*/ 2625963 h 3669832"/>
                  <a:gd name="connsiteX6" fmla="*/ 1858688 w 4666415"/>
                  <a:gd name="connsiteY6" fmla="*/ 2201754 h 3669832"/>
                  <a:gd name="connsiteX7" fmla="*/ 2111935 w 4666415"/>
                  <a:gd name="connsiteY7" fmla="*/ 2474091 h 3669832"/>
                  <a:gd name="connsiteX8" fmla="*/ 2327564 w 4666415"/>
                  <a:gd name="connsiteY8" fmla="*/ 2789782 h 3669832"/>
                  <a:gd name="connsiteX9" fmla="*/ 2885704 w 4666415"/>
                  <a:gd name="connsiteY9" fmla="*/ 3146042 h 3669832"/>
                  <a:gd name="connsiteX10" fmla="*/ 4476998 w 4666415"/>
                  <a:gd name="connsiteY10" fmla="*/ 3597304 h 3669832"/>
                  <a:gd name="connsiteX11" fmla="*/ 4647486 w 4666415"/>
                  <a:gd name="connsiteY11" fmla="*/ 3664529 h 3669832"/>
                  <a:gd name="connsiteX12" fmla="*/ 4663492 w 4666415"/>
                  <a:gd name="connsiteY12" fmla="*/ 3664580 h 3669832"/>
                  <a:gd name="connsiteX13" fmla="*/ 4659207 w 4666415"/>
                  <a:gd name="connsiteY13" fmla="*/ 3656629 h 3669832"/>
                  <a:gd name="connsiteX0" fmla="*/ 0 w 4666415"/>
                  <a:gd name="connsiteY0" fmla="*/ 3668556 h 3669832"/>
                  <a:gd name="connsiteX1" fmla="*/ 260951 w 4666415"/>
                  <a:gd name="connsiteY1" fmla="*/ 314153 h 3669832"/>
                  <a:gd name="connsiteX2" fmla="*/ 731898 w 4666415"/>
                  <a:gd name="connsiteY2" fmla="*/ 379410 h 3669832"/>
                  <a:gd name="connsiteX3" fmla="*/ 1576872 w 4666415"/>
                  <a:gd name="connsiteY3" fmla="*/ 2397897 h 3669832"/>
                  <a:gd name="connsiteX4" fmla="*/ 1653892 w 4666415"/>
                  <a:gd name="connsiteY4" fmla="*/ 2685789 h 3669832"/>
                  <a:gd name="connsiteX5" fmla="*/ 1727203 w 4666415"/>
                  <a:gd name="connsiteY5" fmla="*/ 2625963 h 3669832"/>
                  <a:gd name="connsiteX6" fmla="*/ 1858688 w 4666415"/>
                  <a:gd name="connsiteY6" fmla="*/ 2201754 h 3669832"/>
                  <a:gd name="connsiteX7" fmla="*/ 2111935 w 4666415"/>
                  <a:gd name="connsiteY7" fmla="*/ 2474091 h 3669832"/>
                  <a:gd name="connsiteX8" fmla="*/ 2327564 w 4666415"/>
                  <a:gd name="connsiteY8" fmla="*/ 2789782 h 3669832"/>
                  <a:gd name="connsiteX9" fmla="*/ 2885704 w 4666415"/>
                  <a:gd name="connsiteY9" fmla="*/ 3146042 h 3669832"/>
                  <a:gd name="connsiteX10" fmla="*/ 4476998 w 4666415"/>
                  <a:gd name="connsiteY10" fmla="*/ 3597304 h 3669832"/>
                  <a:gd name="connsiteX11" fmla="*/ 4647486 w 4666415"/>
                  <a:gd name="connsiteY11" fmla="*/ 3664529 h 3669832"/>
                  <a:gd name="connsiteX12" fmla="*/ 4663492 w 4666415"/>
                  <a:gd name="connsiteY12" fmla="*/ 3664580 h 3669832"/>
                  <a:gd name="connsiteX13" fmla="*/ 4659207 w 4666415"/>
                  <a:gd name="connsiteY13" fmla="*/ 3656629 h 3669832"/>
                  <a:gd name="connsiteX0" fmla="*/ 0 w 4666415"/>
                  <a:gd name="connsiteY0" fmla="*/ 3668556 h 3669832"/>
                  <a:gd name="connsiteX1" fmla="*/ 260951 w 4666415"/>
                  <a:gd name="connsiteY1" fmla="*/ 314153 h 3669832"/>
                  <a:gd name="connsiteX2" fmla="*/ 731898 w 4666415"/>
                  <a:gd name="connsiteY2" fmla="*/ 379410 h 3669832"/>
                  <a:gd name="connsiteX3" fmla="*/ 1576872 w 4666415"/>
                  <a:gd name="connsiteY3" fmla="*/ 2397897 h 3669832"/>
                  <a:gd name="connsiteX4" fmla="*/ 1653892 w 4666415"/>
                  <a:gd name="connsiteY4" fmla="*/ 2685789 h 3669832"/>
                  <a:gd name="connsiteX5" fmla="*/ 1727203 w 4666415"/>
                  <a:gd name="connsiteY5" fmla="*/ 2625963 h 3669832"/>
                  <a:gd name="connsiteX6" fmla="*/ 1858688 w 4666415"/>
                  <a:gd name="connsiteY6" fmla="*/ 2201754 h 3669832"/>
                  <a:gd name="connsiteX7" fmla="*/ 2111935 w 4666415"/>
                  <a:gd name="connsiteY7" fmla="*/ 2474091 h 3669832"/>
                  <a:gd name="connsiteX8" fmla="*/ 2327564 w 4666415"/>
                  <a:gd name="connsiteY8" fmla="*/ 2789782 h 3669832"/>
                  <a:gd name="connsiteX9" fmla="*/ 2885704 w 4666415"/>
                  <a:gd name="connsiteY9" fmla="*/ 3146042 h 3669832"/>
                  <a:gd name="connsiteX10" fmla="*/ 4476998 w 4666415"/>
                  <a:gd name="connsiteY10" fmla="*/ 3597304 h 3669832"/>
                  <a:gd name="connsiteX11" fmla="*/ 4647486 w 4666415"/>
                  <a:gd name="connsiteY11" fmla="*/ 3664529 h 3669832"/>
                  <a:gd name="connsiteX12" fmla="*/ 4663492 w 4666415"/>
                  <a:gd name="connsiteY12" fmla="*/ 3664580 h 3669832"/>
                  <a:gd name="connsiteX13" fmla="*/ 4659207 w 4666415"/>
                  <a:gd name="connsiteY13" fmla="*/ 3656629 h 3669832"/>
                  <a:gd name="connsiteX0" fmla="*/ 0 w 4666415"/>
                  <a:gd name="connsiteY0" fmla="*/ 3668889 h 3670165"/>
                  <a:gd name="connsiteX1" fmla="*/ 260951 w 4666415"/>
                  <a:gd name="connsiteY1" fmla="*/ 314486 h 3670165"/>
                  <a:gd name="connsiteX2" fmla="*/ 731898 w 4666415"/>
                  <a:gd name="connsiteY2" fmla="*/ 379743 h 3670165"/>
                  <a:gd name="connsiteX3" fmla="*/ 1549997 w 4666415"/>
                  <a:gd name="connsiteY3" fmla="*/ 2404862 h 3670165"/>
                  <a:gd name="connsiteX4" fmla="*/ 1653892 w 4666415"/>
                  <a:gd name="connsiteY4" fmla="*/ 2686122 h 3670165"/>
                  <a:gd name="connsiteX5" fmla="*/ 1727203 w 4666415"/>
                  <a:gd name="connsiteY5" fmla="*/ 2626296 h 3670165"/>
                  <a:gd name="connsiteX6" fmla="*/ 1858688 w 4666415"/>
                  <a:gd name="connsiteY6" fmla="*/ 2202087 h 3670165"/>
                  <a:gd name="connsiteX7" fmla="*/ 2111935 w 4666415"/>
                  <a:gd name="connsiteY7" fmla="*/ 2474424 h 3670165"/>
                  <a:gd name="connsiteX8" fmla="*/ 2327564 w 4666415"/>
                  <a:gd name="connsiteY8" fmla="*/ 2790115 h 3670165"/>
                  <a:gd name="connsiteX9" fmla="*/ 2885704 w 4666415"/>
                  <a:gd name="connsiteY9" fmla="*/ 3146375 h 3670165"/>
                  <a:gd name="connsiteX10" fmla="*/ 4476998 w 4666415"/>
                  <a:gd name="connsiteY10" fmla="*/ 3597637 h 3670165"/>
                  <a:gd name="connsiteX11" fmla="*/ 4647486 w 4666415"/>
                  <a:gd name="connsiteY11" fmla="*/ 3664862 h 3670165"/>
                  <a:gd name="connsiteX12" fmla="*/ 4663492 w 4666415"/>
                  <a:gd name="connsiteY12" fmla="*/ 3664913 h 3670165"/>
                  <a:gd name="connsiteX13" fmla="*/ 4659207 w 4666415"/>
                  <a:gd name="connsiteY13" fmla="*/ 3656962 h 3670165"/>
                  <a:gd name="connsiteX0" fmla="*/ 0 w 4666415"/>
                  <a:gd name="connsiteY0" fmla="*/ 3668556 h 3669832"/>
                  <a:gd name="connsiteX1" fmla="*/ 260951 w 4666415"/>
                  <a:gd name="connsiteY1" fmla="*/ 314153 h 3669832"/>
                  <a:gd name="connsiteX2" fmla="*/ 731898 w 4666415"/>
                  <a:gd name="connsiteY2" fmla="*/ 379410 h 3669832"/>
                  <a:gd name="connsiteX3" fmla="*/ 1516402 w 4666415"/>
                  <a:gd name="connsiteY3" fmla="*/ 2397896 h 3669832"/>
                  <a:gd name="connsiteX4" fmla="*/ 1653892 w 4666415"/>
                  <a:gd name="connsiteY4" fmla="*/ 2685789 h 3669832"/>
                  <a:gd name="connsiteX5" fmla="*/ 1727203 w 4666415"/>
                  <a:gd name="connsiteY5" fmla="*/ 2625963 h 3669832"/>
                  <a:gd name="connsiteX6" fmla="*/ 1858688 w 4666415"/>
                  <a:gd name="connsiteY6" fmla="*/ 2201754 h 3669832"/>
                  <a:gd name="connsiteX7" fmla="*/ 2111935 w 4666415"/>
                  <a:gd name="connsiteY7" fmla="*/ 2474091 h 3669832"/>
                  <a:gd name="connsiteX8" fmla="*/ 2327564 w 4666415"/>
                  <a:gd name="connsiteY8" fmla="*/ 2789782 h 3669832"/>
                  <a:gd name="connsiteX9" fmla="*/ 2885704 w 4666415"/>
                  <a:gd name="connsiteY9" fmla="*/ 3146042 h 3669832"/>
                  <a:gd name="connsiteX10" fmla="*/ 4476998 w 4666415"/>
                  <a:gd name="connsiteY10" fmla="*/ 3597304 h 3669832"/>
                  <a:gd name="connsiteX11" fmla="*/ 4647486 w 4666415"/>
                  <a:gd name="connsiteY11" fmla="*/ 3664529 h 3669832"/>
                  <a:gd name="connsiteX12" fmla="*/ 4663492 w 4666415"/>
                  <a:gd name="connsiteY12" fmla="*/ 3664580 h 3669832"/>
                  <a:gd name="connsiteX13" fmla="*/ 4659207 w 4666415"/>
                  <a:gd name="connsiteY13" fmla="*/ 3656629 h 3669832"/>
                  <a:gd name="connsiteX0" fmla="*/ 0 w 4666415"/>
                  <a:gd name="connsiteY0" fmla="*/ 3617975 h 3619251"/>
                  <a:gd name="connsiteX1" fmla="*/ 260951 w 4666415"/>
                  <a:gd name="connsiteY1" fmla="*/ 263572 h 3619251"/>
                  <a:gd name="connsiteX2" fmla="*/ 1043560 w 4666415"/>
                  <a:gd name="connsiteY2" fmla="*/ 453595 h 3619251"/>
                  <a:gd name="connsiteX3" fmla="*/ 1516402 w 4666415"/>
                  <a:gd name="connsiteY3" fmla="*/ 2347315 h 3619251"/>
                  <a:gd name="connsiteX4" fmla="*/ 1653892 w 4666415"/>
                  <a:gd name="connsiteY4" fmla="*/ 2635208 h 3619251"/>
                  <a:gd name="connsiteX5" fmla="*/ 1727203 w 4666415"/>
                  <a:gd name="connsiteY5" fmla="*/ 2575382 h 3619251"/>
                  <a:gd name="connsiteX6" fmla="*/ 1858688 w 4666415"/>
                  <a:gd name="connsiteY6" fmla="*/ 2151173 h 3619251"/>
                  <a:gd name="connsiteX7" fmla="*/ 2111935 w 4666415"/>
                  <a:gd name="connsiteY7" fmla="*/ 2423510 h 3619251"/>
                  <a:gd name="connsiteX8" fmla="*/ 2327564 w 4666415"/>
                  <a:gd name="connsiteY8" fmla="*/ 2739201 h 3619251"/>
                  <a:gd name="connsiteX9" fmla="*/ 2885704 w 4666415"/>
                  <a:gd name="connsiteY9" fmla="*/ 3095461 h 3619251"/>
                  <a:gd name="connsiteX10" fmla="*/ 4476998 w 4666415"/>
                  <a:gd name="connsiteY10" fmla="*/ 3546723 h 3619251"/>
                  <a:gd name="connsiteX11" fmla="*/ 4647486 w 4666415"/>
                  <a:gd name="connsiteY11" fmla="*/ 3613948 h 3619251"/>
                  <a:gd name="connsiteX12" fmla="*/ 4663492 w 4666415"/>
                  <a:gd name="connsiteY12" fmla="*/ 3613999 h 3619251"/>
                  <a:gd name="connsiteX13" fmla="*/ 4659207 w 4666415"/>
                  <a:gd name="connsiteY13" fmla="*/ 3606048 h 3619251"/>
                  <a:gd name="connsiteX0" fmla="*/ 0 w 4666415"/>
                  <a:gd name="connsiteY0" fmla="*/ 3595918 h 3597194"/>
                  <a:gd name="connsiteX1" fmla="*/ 260951 w 4666415"/>
                  <a:gd name="connsiteY1" fmla="*/ 241515 h 3597194"/>
                  <a:gd name="connsiteX2" fmla="*/ 1043560 w 4666415"/>
                  <a:gd name="connsiteY2" fmla="*/ 431538 h 3597194"/>
                  <a:gd name="connsiteX3" fmla="*/ 1499087 w 4666415"/>
                  <a:gd name="connsiteY3" fmla="*/ 1763810 h 3597194"/>
                  <a:gd name="connsiteX4" fmla="*/ 1653892 w 4666415"/>
                  <a:gd name="connsiteY4" fmla="*/ 2613151 h 3597194"/>
                  <a:gd name="connsiteX5" fmla="*/ 1727203 w 4666415"/>
                  <a:gd name="connsiteY5" fmla="*/ 2553325 h 3597194"/>
                  <a:gd name="connsiteX6" fmla="*/ 1858688 w 4666415"/>
                  <a:gd name="connsiteY6" fmla="*/ 2129116 h 3597194"/>
                  <a:gd name="connsiteX7" fmla="*/ 2111935 w 4666415"/>
                  <a:gd name="connsiteY7" fmla="*/ 2401453 h 3597194"/>
                  <a:gd name="connsiteX8" fmla="*/ 2327564 w 4666415"/>
                  <a:gd name="connsiteY8" fmla="*/ 2717144 h 3597194"/>
                  <a:gd name="connsiteX9" fmla="*/ 2885704 w 4666415"/>
                  <a:gd name="connsiteY9" fmla="*/ 3073404 h 3597194"/>
                  <a:gd name="connsiteX10" fmla="*/ 4476998 w 4666415"/>
                  <a:gd name="connsiteY10" fmla="*/ 3524666 h 3597194"/>
                  <a:gd name="connsiteX11" fmla="*/ 4647486 w 4666415"/>
                  <a:gd name="connsiteY11" fmla="*/ 3591891 h 3597194"/>
                  <a:gd name="connsiteX12" fmla="*/ 4663492 w 4666415"/>
                  <a:gd name="connsiteY12" fmla="*/ 3591942 h 3597194"/>
                  <a:gd name="connsiteX13" fmla="*/ 4659207 w 4666415"/>
                  <a:gd name="connsiteY13" fmla="*/ 3583991 h 3597194"/>
                  <a:gd name="connsiteX0" fmla="*/ 0 w 4666415"/>
                  <a:gd name="connsiteY0" fmla="*/ 3595918 h 3597194"/>
                  <a:gd name="connsiteX1" fmla="*/ 260951 w 4666415"/>
                  <a:gd name="connsiteY1" fmla="*/ 241515 h 3597194"/>
                  <a:gd name="connsiteX2" fmla="*/ 1043560 w 4666415"/>
                  <a:gd name="connsiteY2" fmla="*/ 431538 h 3597194"/>
                  <a:gd name="connsiteX3" fmla="*/ 1499087 w 4666415"/>
                  <a:gd name="connsiteY3" fmla="*/ 1763810 h 3597194"/>
                  <a:gd name="connsiteX4" fmla="*/ 1653892 w 4666415"/>
                  <a:gd name="connsiteY4" fmla="*/ 2613151 h 3597194"/>
                  <a:gd name="connsiteX5" fmla="*/ 1709889 w 4666415"/>
                  <a:gd name="connsiteY5" fmla="*/ 2303792 h 3597194"/>
                  <a:gd name="connsiteX6" fmla="*/ 1858688 w 4666415"/>
                  <a:gd name="connsiteY6" fmla="*/ 2129116 h 3597194"/>
                  <a:gd name="connsiteX7" fmla="*/ 2111935 w 4666415"/>
                  <a:gd name="connsiteY7" fmla="*/ 2401453 h 3597194"/>
                  <a:gd name="connsiteX8" fmla="*/ 2327564 w 4666415"/>
                  <a:gd name="connsiteY8" fmla="*/ 2717144 h 3597194"/>
                  <a:gd name="connsiteX9" fmla="*/ 2885704 w 4666415"/>
                  <a:gd name="connsiteY9" fmla="*/ 3073404 h 3597194"/>
                  <a:gd name="connsiteX10" fmla="*/ 4476998 w 4666415"/>
                  <a:gd name="connsiteY10" fmla="*/ 3524666 h 3597194"/>
                  <a:gd name="connsiteX11" fmla="*/ 4647486 w 4666415"/>
                  <a:gd name="connsiteY11" fmla="*/ 3591891 h 3597194"/>
                  <a:gd name="connsiteX12" fmla="*/ 4663492 w 4666415"/>
                  <a:gd name="connsiteY12" fmla="*/ 3591942 h 3597194"/>
                  <a:gd name="connsiteX13" fmla="*/ 4659207 w 4666415"/>
                  <a:gd name="connsiteY13" fmla="*/ 3583991 h 3597194"/>
                  <a:gd name="connsiteX0" fmla="*/ 0 w 4666415"/>
                  <a:gd name="connsiteY0" fmla="*/ 3595918 h 3597194"/>
                  <a:gd name="connsiteX1" fmla="*/ 260951 w 4666415"/>
                  <a:gd name="connsiteY1" fmla="*/ 241515 h 3597194"/>
                  <a:gd name="connsiteX2" fmla="*/ 1043560 w 4666415"/>
                  <a:gd name="connsiteY2" fmla="*/ 431538 h 3597194"/>
                  <a:gd name="connsiteX3" fmla="*/ 1499087 w 4666415"/>
                  <a:gd name="connsiteY3" fmla="*/ 1763810 h 3597194"/>
                  <a:gd name="connsiteX4" fmla="*/ 1601948 w 4666415"/>
                  <a:gd name="connsiteY4" fmla="*/ 2093291 h 3597194"/>
                  <a:gd name="connsiteX5" fmla="*/ 1709889 w 4666415"/>
                  <a:gd name="connsiteY5" fmla="*/ 2303792 h 3597194"/>
                  <a:gd name="connsiteX6" fmla="*/ 1858688 w 4666415"/>
                  <a:gd name="connsiteY6" fmla="*/ 2129116 h 3597194"/>
                  <a:gd name="connsiteX7" fmla="*/ 2111935 w 4666415"/>
                  <a:gd name="connsiteY7" fmla="*/ 2401453 h 3597194"/>
                  <a:gd name="connsiteX8" fmla="*/ 2327564 w 4666415"/>
                  <a:gd name="connsiteY8" fmla="*/ 2717144 h 3597194"/>
                  <a:gd name="connsiteX9" fmla="*/ 2885704 w 4666415"/>
                  <a:gd name="connsiteY9" fmla="*/ 3073404 h 3597194"/>
                  <a:gd name="connsiteX10" fmla="*/ 4476998 w 4666415"/>
                  <a:gd name="connsiteY10" fmla="*/ 3524666 h 3597194"/>
                  <a:gd name="connsiteX11" fmla="*/ 4647486 w 4666415"/>
                  <a:gd name="connsiteY11" fmla="*/ 3591891 h 3597194"/>
                  <a:gd name="connsiteX12" fmla="*/ 4663492 w 4666415"/>
                  <a:gd name="connsiteY12" fmla="*/ 3591942 h 3597194"/>
                  <a:gd name="connsiteX13" fmla="*/ 4659207 w 4666415"/>
                  <a:gd name="connsiteY13" fmla="*/ 3583991 h 3597194"/>
                  <a:gd name="connsiteX0" fmla="*/ 0 w 4666415"/>
                  <a:gd name="connsiteY0" fmla="*/ 3595918 h 3597194"/>
                  <a:gd name="connsiteX1" fmla="*/ 260951 w 4666415"/>
                  <a:gd name="connsiteY1" fmla="*/ 241515 h 3597194"/>
                  <a:gd name="connsiteX2" fmla="*/ 1043560 w 4666415"/>
                  <a:gd name="connsiteY2" fmla="*/ 431538 h 3597194"/>
                  <a:gd name="connsiteX3" fmla="*/ 1499087 w 4666415"/>
                  <a:gd name="connsiteY3" fmla="*/ 1763810 h 3597194"/>
                  <a:gd name="connsiteX4" fmla="*/ 1601948 w 4666415"/>
                  <a:gd name="connsiteY4" fmla="*/ 2093291 h 3597194"/>
                  <a:gd name="connsiteX5" fmla="*/ 1709889 w 4666415"/>
                  <a:gd name="connsiteY5" fmla="*/ 2303792 h 3597194"/>
                  <a:gd name="connsiteX6" fmla="*/ 2066463 w 4666415"/>
                  <a:gd name="connsiteY6" fmla="*/ 1775611 h 3597194"/>
                  <a:gd name="connsiteX7" fmla="*/ 2111935 w 4666415"/>
                  <a:gd name="connsiteY7" fmla="*/ 2401453 h 3597194"/>
                  <a:gd name="connsiteX8" fmla="*/ 2327564 w 4666415"/>
                  <a:gd name="connsiteY8" fmla="*/ 2717144 h 3597194"/>
                  <a:gd name="connsiteX9" fmla="*/ 2885704 w 4666415"/>
                  <a:gd name="connsiteY9" fmla="*/ 3073404 h 3597194"/>
                  <a:gd name="connsiteX10" fmla="*/ 4476998 w 4666415"/>
                  <a:gd name="connsiteY10" fmla="*/ 3524666 h 3597194"/>
                  <a:gd name="connsiteX11" fmla="*/ 4647486 w 4666415"/>
                  <a:gd name="connsiteY11" fmla="*/ 3591891 h 3597194"/>
                  <a:gd name="connsiteX12" fmla="*/ 4663492 w 4666415"/>
                  <a:gd name="connsiteY12" fmla="*/ 3591942 h 3597194"/>
                  <a:gd name="connsiteX13" fmla="*/ 4659207 w 4666415"/>
                  <a:gd name="connsiteY13" fmla="*/ 3583991 h 3597194"/>
                  <a:gd name="connsiteX0" fmla="*/ 0 w 4666415"/>
                  <a:gd name="connsiteY0" fmla="*/ 3595918 h 3597194"/>
                  <a:gd name="connsiteX1" fmla="*/ 260951 w 4666415"/>
                  <a:gd name="connsiteY1" fmla="*/ 241515 h 3597194"/>
                  <a:gd name="connsiteX2" fmla="*/ 1043560 w 4666415"/>
                  <a:gd name="connsiteY2" fmla="*/ 431538 h 3597194"/>
                  <a:gd name="connsiteX3" fmla="*/ 1499087 w 4666415"/>
                  <a:gd name="connsiteY3" fmla="*/ 1763810 h 3597194"/>
                  <a:gd name="connsiteX4" fmla="*/ 1601948 w 4666415"/>
                  <a:gd name="connsiteY4" fmla="*/ 2093291 h 3597194"/>
                  <a:gd name="connsiteX5" fmla="*/ 1709889 w 4666415"/>
                  <a:gd name="connsiteY5" fmla="*/ 2303792 h 3597194"/>
                  <a:gd name="connsiteX6" fmla="*/ 1789430 w 4666415"/>
                  <a:gd name="connsiteY6" fmla="*/ 1713228 h 3597194"/>
                  <a:gd name="connsiteX7" fmla="*/ 2111935 w 4666415"/>
                  <a:gd name="connsiteY7" fmla="*/ 2401453 h 3597194"/>
                  <a:gd name="connsiteX8" fmla="*/ 2327564 w 4666415"/>
                  <a:gd name="connsiteY8" fmla="*/ 2717144 h 3597194"/>
                  <a:gd name="connsiteX9" fmla="*/ 2885704 w 4666415"/>
                  <a:gd name="connsiteY9" fmla="*/ 3073404 h 3597194"/>
                  <a:gd name="connsiteX10" fmla="*/ 4476998 w 4666415"/>
                  <a:gd name="connsiteY10" fmla="*/ 3524666 h 3597194"/>
                  <a:gd name="connsiteX11" fmla="*/ 4647486 w 4666415"/>
                  <a:gd name="connsiteY11" fmla="*/ 3591891 h 3597194"/>
                  <a:gd name="connsiteX12" fmla="*/ 4663492 w 4666415"/>
                  <a:gd name="connsiteY12" fmla="*/ 3591942 h 3597194"/>
                  <a:gd name="connsiteX13" fmla="*/ 4659207 w 4666415"/>
                  <a:gd name="connsiteY13" fmla="*/ 3583991 h 3597194"/>
                  <a:gd name="connsiteX0" fmla="*/ 0 w 4666415"/>
                  <a:gd name="connsiteY0" fmla="*/ 3595918 h 3597194"/>
                  <a:gd name="connsiteX1" fmla="*/ 260951 w 4666415"/>
                  <a:gd name="connsiteY1" fmla="*/ 241515 h 3597194"/>
                  <a:gd name="connsiteX2" fmla="*/ 1043560 w 4666415"/>
                  <a:gd name="connsiteY2" fmla="*/ 431538 h 3597194"/>
                  <a:gd name="connsiteX3" fmla="*/ 1499087 w 4666415"/>
                  <a:gd name="connsiteY3" fmla="*/ 1763810 h 3597194"/>
                  <a:gd name="connsiteX4" fmla="*/ 1584633 w 4666415"/>
                  <a:gd name="connsiteY4" fmla="*/ 1947730 h 3597194"/>
                  <a:gd name="connsiteX5" fmla="*/ 1709889 w 4666415"/>
                  <a:gd name="connsiteY5" fmla="*/ 2303792 h 3597194"/>
                  <a:gd name="connsiteX6" fmla="*/ 1789430 w 4666415"/>
                  <a:gd name="connsiteY6" fmla="*/ 1713228 h 3597194"/>
                  <a:gd name="connsiteX7" fmla="*/ 2111935 w 4666415"/>
                  <a:gd name="connsiteY7" fmla="*/ 2401453 h 3597194"/>
                  <a:gd name="connsiteX8" fmla="*/ 2327564 w 4666415"/>
                  <a:gd name="connsiteY8" fmla="*/ 2717144 h 3597194"/>
                  <a:gd name="connsiteX9" fmla="*/ 2885704 w 4666415"/>
                  <a:gd name="connsiteY9" fmla="*/ 3073404 h 3597194"/>
                  <a:gd name="connsiteX10" fmla="*/ 4476998 w 4666415"/>
                  <a:gd name="connsiteY10" fmla="*/ 3524666 h 3597194"/>
                  <a:gd name="connsiteX11" fmla="*/ 4647486 w 4666415"/>
                  <a:gd name="connsiteY11" fmla="*/ 3591891 h 3597194"/>
                  <a:gd name="connsiteX12" fmla="*/ 4663492 w 4666415"/>
                  <a:gd name="connsiteY12" fmla="*/ 3591942 h 3597194"/>
                  <a:gd name="connsiteX13" fmla="*/ 4659207 w 4666415"/>
                  <a:gd name="connsiteY13" fmla="*/ 3583991 h 3597194"/>
                  <a:gd name="connsiteX0" fmla="*/ 0 w 4666415"/>
                  <a:gd name="connsiteY0" fmla="*/ 3573883 h 3575159"/>
                  <a:gd name="connsiteX1" fmla="*/ 260951 w 4666415"/>
                  <a:gd name="connsiteY1" fmla="*/ 219480 h 3575159"/>
                  <a:gd name="connsiteX2" fmla="*/ 1043560 w 4666415"/>
                  <a:gd name="connsiteY2" fmla="*/ 409503 h 3575159"/>
                  <a:gd name="connsiteX3" fmla="*/ 1390683 w 4666415"/>
                  <a:gd name="connsiteY3" fmla="*/ 1105286 h 3575159"/>
                  <a:gd name="connsiteX4" fmla="*/ 1584633 w 4666415"/>
                  <a:gd name="connsiteY4" fmla="*/ 1925695 h 3575159"/>
                  <a:gd name="connsiteX5" fmla="*/ 1709889 w 4666415"/>
                  <a:gd name="connsiteY5" fmla="*/ 2281757 h 3575159"/>
                  <a:gd name="connsiteX6" fmla="*/ 1789430 w 4666415"/>
                  <a:gd name="connsiteY6" fmla="*/ 1691193 h 3575159"/>
                  <a:gd name="connsiteX7" fmla="*/ 2111935 w 4666415"/>
                  <a:gd name="connsiteY7" fmla="*/ 2379418 h 3575159"/>
                  <a:gd name="connsiteX8" fmla="*/ 2327564 w 4666415"/>
                  <a:gd name="connsiteY8" fmla="*/ 2695109 h 3575159"/>
                  <a:gd name="connsiteX9" fmla="*/ 2885704 w 4666415"/>
                  <a:gd name="connsiteY9" fmla="*/ 3051369 h 3575159"/>
                  <a:gd name="connsiteX10" fmla="*/ 4476998 w 4666415"/>
                  <a:gd name="connsiteY10" fmla="*/ 3502631 h 3575159"/>
                  <a:gd name="connsiteX11" fmla="*/ 4647486 w 4666415"/>
                  <a:gd name="connsiteY11" fmla="*/ 3569856 h 3575159"/>
                  <a:gd name="connsiteX12" fmla="*/ 4663492 w 4666415"/>
                  <a:gd name="connsiteY12" fmla="*/ 3569907 h 3575159"/>
                  <a:gd name="connsiteX13" fmla="*/ 4659207 w 4666415"/>
                  <a:gd name="connsiteY13" fmla="*/ 3561956 h 3575159"/>
                  <a:gd name="connsiteX0" fmla="*/ 0 w 4666415"/>
                  <a:gd name="connsiteY0" fmla="*/ 3573883 h 3575159"/>
                  <a:gd name="connsiteX1" fmla="*/ 260951 w 4666415"/>
                  <a:gd name="connsiteY1" fmla="*/ 219480 h 3575159"/>
                  <a:gd name="connsiteX2" fmla="*/ 1043560 w 4666415"/>
                  <a:gd name="connsiteY2" fmla="*/ 409503 h 3575159"/>
                  <a:gd name="connsiteX3" fmla="*/ 1390683 w 4666415"/>
                  <a:gd name="connsiteY3" fmla="*/ 1105286 h 3575159"/>
                  <a:gd name="connsiteX4" fmla="*/ 1524409 w 4666415"/>
                  <a:gd name="connsiteY4" fmla="*/ 1578520 h 3575159"/>
                  <a:gd name="connsiteX5" fmla="*/ 1709889 w 4666415"/>
                  <a:gd name="connsiteY5" fmla="*/ 2281757 h 3575159"/>
                  <a:gd name="connsiteX6" fmla="*/ 1789430 w 4666415"/>
                  <a:gd name="connsiteY6" fmla="*/ 1691193 h 3575159"/>
                  <a:gd name="connsiteX7" fmla="*/ 2111935 w 4666415"/>
                  <a:gd name="connsiteY7" fmla="*/ 2379418 h 3575159"/>
                  <a:gd name="connsiteX8" fmla="*/ 2327564 w 4666415"/>
                  <a:gd name="connsiteY8" fmla="*/ 2695109 h 3575159"/>
                  <a:gd name="connsiteX9" fmla="*/ 2885704 w 4666415"/>
                  <a:gd name="connsiteY9" fmla="*/ 3051369 h 3575159"/>
                  <a:gd name="connsiteX10" fmla="*/ 4476998 w 4666415"/>
                  <a:gd name="connsiteY10" fmla="*/ 3502631 h 3575159"/>
                  <a:gd name="connsiteX11" fmla="*/ 4647486 w 4666415"/>
                  <a:gd name="connsiteY11" fmla="*/ 3569856 h 3575159"/>
                  <a:gd name="connsiteX12" fmla="*/ 4663492 w 4666415"/>
                  <a:gd name="connsiteY12" fmla="*/ 3569907 h 3575159"/>
                  <a:gd name="connsiteX13" fmla="*/ 4659207 w 4666415"/>
                  <a:gd name="connsiteY13" fmla="*/ 3561956 h 3575159"/>
                  <a:gd name="connsiteX0" fmla="*/ 0 w 4666415"/>
                  <a:gd name="connsiteY0" fmla="*/ 3573883 h 3575159"/>
                  <a:gd name="connsiteX1" fmla="*/ 260951 w 4666415"/>
                  <a:gd name="connsiteY1" fmla="*/ 219480 h 3575159"/>
                  <a:gd name="connsiteX2" fmla="*/ 1043560 w 4666415"/>
                  <a:gd name="connsiteY2" fmla="*/ 409503 h 3575159"/>
                  <a:gd name="connsiteX3" fmla="*/ 1390683 w 4666415"/>
                  <a:gd name="connsiteY3" fmla="*/ 1105286 h 3575159"/>
                  <a:gd name="connsiteX4" fmla="*/ 1524409 w 4666415"/>
                  <a:gd name="connsiteY4" fmla="*/ 1578520 h 3575159"/>
                  <a:gd name="connsiteX5" fmla="*/ 1697845 w 4666415"/>
                  <a:gd name="connsiteY5" fmla="*/ 2021376 h 3575159"/>
                  <a:gd name="connsiteX6" fmla="*/ 1789430 w 4666415"/>
                  <a:gd name="connsiteY6" fmla="*/ 1691193 h 3575159"/>
                  <a:gd name="connsiteX7" fmla="*/ 2111935 w 4666415"/>
                  <a:gd name="connsiteY7" fmla="*/ 2379418 h 3575159"/>
                  <a:gd name="connsiteX8" fmla="*/ 2327564 w 4666415"/>
                  <a:gd name="connsiteY8" fmla="*/ 2695109 h 3575159"/>
                  <a:gd name="connsiteX9" fmla="*/ 2885704 w 4666415"/>
                  <a:gd name="connsiteY9" fmla="*/ 3051369 h 3575159"/>
                  <a:gd name="connsiteX10" fmla="*/ 4476998 w 4666415"/>
                  <a:gd name="connsiteY10" fmla="*/ 3502631 h 3575159"/>
                  <a:gd name="connsiteX11" fmla="*/ 4647486 w 4666415"/>
                  <a:gd name="connsiteY11" fmla="*/ 3569856 h 3575159"/>
                  <a:gd name="connsiteX12" fmla="*/ 4663492 w 4666415"/>
                  <a:gd name="connsiteY12" fmla="*/ 3569907 h 3575159"/>
                  <a:gd name="connsiteX13" fmla="*/ 4659207 w 4666415"/>
                  <a:gd name="connsiteY13" fmla="*/ 3561956 h 3575159"/>
                  <a:gd name="connsiteX0" fmla="*/ 0 w 4666415"/>
                  <a:gd name="connsiteY0" fmla="*/ 3573883 h 3575159"/>
                  <a:gd name="connsiteX1" fmla="*/ 260951 w 4666415"/>
                  <a:gd name="connsiteY1" fmla="*/ 219480 h 3575159"/>
                  <a:gd name="connsiteX2" fmla="*/ 1043560 w 4666415"/>
                  <a:gd name="connsiteY2" fmla="*/ 409503 h 3575159"/>
                  <a:gd name="connsiteX3" fmla="*/ 1390683 w 4666415"/>
                  <a:gd name="connsiteY3" fmla="*/ 1105286 h 3575159"/>
                  <a:gd name="connsiteX4" fmla="*/ 1524409 w 4666415"/>
                  <a:gd name="connsiteY4" fmla="*/ 1578520 h 3575159"/>
                  <a:gd name="connsiteX5" fmla="*/ 1697845 w 4666415"/>
                  <a:gd name="connsiteY5" fmla="*/ 2021376 h 3575159"/>
                  <a:gd name="connsiteX6" fmla="*/ 1933968 w 4666415"/>
                  <a:gd name="connsiteY6" fmla="*/ 1734590 h 3575159"/>
                  <a:gd name="connsiteX7" fmla="*/ 2111935 w 4666415"/>
                  <a:gd name="connsiteY7" fmla="*/ 2379418 h 3575159"/>
                  <a:gd name="connsiteX8" fmla="*/ 2327564 w 4666415"/>
                  <a:gd name="connsiteY8" fmla="*/ 2695109 h 3575159"/>
                  <a:gd name="connsiteX9" fmla="*/ 2885704 w 4666415"/>
                  <a:gd name="connsiteY9" fmla="*/ 3051369 h 3575159"/>
                  <a:gd name="connsiteX10" fmla="*/ 4476998 w 4666415"/>
                  <a:gd name="connsiteY10" fmla="*/ 3502631 h 3575159"/>
                  <a:gd name="connsiteX11" fmla="*/ 4647486 w 4666415"/>
                  <a:gd name="connsiteY11" fmla="*/ 3569856 h 3575159"/>
                  <a:gd name="connsiteX12" fmla="*/ 4663492 w 4666415"/>
                  <a:gd name="connsiteY12" fmla="*/ 3569907 h 3575159"/>
                  <a:gd name="connsiteX13" fmla="*/ 4659207 w 4666415"/>
                  <a:gd name="connsiteY13" fmla="*/ 3561956 h 3575159"/>
                  <a:gd name="connsiteX0" fmla="*/ 0 w 4666415"/>
                  <a:gd name="connsiteY0" fmla="*/ 3573883 h 3575159"/>
                  <a:gd name="connsiteX1" fmla="*/ 260951 w 4666415"/>
                  <a:gd name="connsiteY1" fmla="*/ 219480 h 3575159"/>
                  <a:gd name="connsiteX2" fmla="*/ 1043560 w 4666415"/>
                  <a:gd name="connsiteY2" fmla="*/ 409503 h 3575159"/>
                  <a:gd name="connsiteX3" fmla="*/ 1390683 w 4666415"/>
                  <a:gd name="connsiteY3" fmla="*/ 1105286 h 3575159"/>
                  <a:gd name="connsiteX4" fmla="*/ 1524409 w 4666415"/>
                  <a:gd name="connsiteY4" fmla="*/ 1578520 h 3575159"/>
                  <a:gd name="connsiteX5" fmla="*/ 1697845 w 4666415"/>
                  <a:gd name="connsiteY5" fmla="*/ 2021376 h 3575159"/>
                  <a:gd name="connsiteX6" fmla="*/ 1933968 w 4666415"/>
                  <a:gd name="connsiteY6" fmla="*/ 1734590 h 3575159"/>
                  <a:gd name="connsiteX7" fmla="*/ 2292610 w 4666415"/>
                  <a:gd name="connsiteY7" fmla="*/ 2408350 h 3575159"/>
                  <a:gd name="connsiteX8" fmla="*/ 2327564 w 4666415"/>
                  <a:gd name="connsiteY8" fmla="*/ 2695109 h 3575159"/>
                  <a:gd name="connsiteX9" fmla="*/ 2885704 w 4666415"/>
                  <a:gd name="connsiteY9" fmla="*/ 3051369 h 3575159"/>
                  <a:gd name="connsiteX10" fmla="*/ 4476998 w 4666415"/>
                  <a:gd name="connsiteY10" fmla="*/ 3502631 h 3575159"/>
                  <a:gd name="connsiteX11" fmla="*/ 4647486 w 4666415"/>
                  <a:gd name="connsiteY11" fmla="*/ 3569856 h 3575159"/>
                  <a:gd name="connsiteX12" fmla="*/ 4663492 w 4666415"/>
                  <a:gd name="connsiteY12" fmla="*/ 3569907 h 3575159"/>
                  <a:gd name="connsiteX13" fmla="*/ 4659207 w 4666415"/>
                  <a:gd name="connsiteY13" fmla="*/ 3561956 h 3575159"/>
                  <a:gd name="connsiteX0" fmla="*/ 0 w 4666415"/>
                  <a:gd name="connsiteY0" fmla="*/ 3573883 h 3575159"/>
                  <a:gd name="connsiteX1" fmla="*/ 260951 w 4666415"/>
                  <a:gd name="connsiteY1" fmla="*/ 219480 h 3575159"/>
                  <a:gd name="connsiteX2" fmla="*/ 1043560 w 4666415"/>
                  <a:gd name="connsiteY2" fmla="*/ 409503 h 3575159"/>
                  <a:gd name="connsiteX3" fmla="*/ 1390683 w 4666415"/>
                  <a:gd name="connsiteY3" fmla="*/ 1105286 h 3575159"/>
                  <a:gd name="connsiteX4" fmla="*/ 1524409 w 4666415"/>
                  <a:gd name="connsiteY4" fmla="*/ 1578520 h 3575159"/>
                  <a:gd name="connsiteX5" fmla="*/ 1697845 w 4666415"/>
                  <a:gd name="connsiteY5" fmla="*/ 2021376 h 3575159"/>
                  <a:gd name="connsiteX6" fmla="*/ 1933968 w 4666415"/>
                  <a:gd name="connsiteY6" fmla="*/ 1734590 h 3575159"/>
                  <a:gd name="connsiteX7" fmla="*/ 2292610 w 4666415"/>
                  <a:gd name="connsiteY7" fmla="*/ 2408350 h 3575159"/>
                  <a:gd name="connsiteX8" fmla="*/ 2484149 w 4666415"/>
                  <a:gd name="connsiteY8" fmla="*/ 2709574 h 3575159"/>
                  <a:gd name="connsiteX9" fmla="*/ 2885704 w 4666415"/>
                  <a:gd name="connsiteY9" fmla="*/ 3051369 h 3575159"/>
                  <a:gd name="connsiteX10" fmla="*/ 4476998 w 4666415"/>
                  <a:gd name="connsiteY10" fmla="*/ 3502631 h 3575159"/>
                  <a:gd name="connsiteX11" fmla="*/ 4647486 w 4666415"/>
                  <a:gd name="connsiteY11" fmla="*/ 3569856 h 3575159"/>
                  <a:gd name="connsiteX12" fmla="*/ 4663492 w 4666415"/>
                  <a:gd name="connsiteY12" fmla="*/ 3569907 h 3575159"/>
                  <a:gd name="connsiteX13" fmla="*/ 4659207 w 4666415"/>
                  <a:gd name="connsiteY13" fmla="*/ 3561956 h 3575159"/>
                  <a:gd name="connsiteX0" fmla="*/ 0 w 4666415"/>
                  <a:gd name="connsiteY0" fmla="*/ 3573883 h 3575159"/>
                  <a:gd name="connsiteX1" fmla="*/ 260951 w 4666415"/>
                  <a:gd name="connsiteY1" fmla="*/ 219480 h 3575159"/>
                  <a:gd name="connsiteX2" fmla="*/ 1043560 w 4666415"/>
                  <a:gd name="connsiteY2" fmla="*/ 409503 h 3575159"/>
                  <a:gd name="connsiteX3" fmla="*/ 1390683 w 4666415"/>
                  <a:gd name="connsiteY3" fmla="*/ 1105286 h 3575159"/>
                  <a:gd name="connsiteX4" fmla="*/ 1524409 w 4666415"/>
                  <a:gd name="connsiteY4" fmla="*/ 1578520 h 3575159"/>
                  <a:gd name="connsiteX5" fmla="*/ 1697845 w 4666415"/>
                  <a:gd name="connsiteY5" fmla="*/ 2021376 h 3575159"/>
                  <a:gd name="connsiteX6" fmla="*/ 1933968 w 4666415"/>
                  <a:gd name="connsiteY6" fmla="*/ 1734590 h 3575159"/>
                  <a:gd name="connsiteX7" fmla="*/ 2292610 w 4666415"/>
                  <a:gd name="connsiteY7" fmla="*/ 2408350 h 3575159"/>
                  <a:gd name="connsiteX8" fmla="*/ 2580507 w 4666415"/>
                  <a:gd name="connsiteY8" fmla="*/ 2738506 h 3575159"/>
                  <a:gd name="connsiteX9" fmla="*/ 2885704 w 4666415"/>
                  <a:gd name="connsiteY9" fmla="*/ 3051369 h 3575159"/>
                  <a:gd name="connsiteX10" fmla="*/ 4476998 w 4666415"/>
                  <a:gd name="connsiteY10" fmla="*/ 3502631 h 3575159"/>
                  <a:gd name="connsiteX11" fmla="*/ 4647486 w 4666415"/>
                  <a:gd name="connsiteY11" fmla="*/ 3569856 h 3575159"/>
                  <a:gd name="connsiteX12" fmla="*/ 4663492 w 4666415"/>
                  <a:gd name="connsiteY12" fmla="*/ 3569907 h 3575159"/>
                  <a:gd name="connsiteX13" fmla="*/ 4659207 w 4666415"/>
                  <a:gd name="connsiteY13" fmla="*/ 3561956 h 3575159"/>
                  <a:gd name="connsiteX0" fmla="*/ 0 w 4666415"/>
                  <a:gd name="connsiteY0" fmla="*/ 3573883 h 3575159"/>
                  <a:gd name="connsiteX1" fmla="*/ 260951 w 4666415"/>
                  <a:gd name="connsiteY1" fmla="*/ 219480 h 3575159"/>
                  <a:gd name="connsiteX2" fmla="*/ 1043560 w 4666415"/>
                  <a:gd name="connsiteY2" fmla="*/ 409503 h 3575159"/>
                  <a:gd name="connsiteX3" fmla="*/ 1390683 w 4666415"/>
                  <a:gd name="connsiteY3" fmla="*/ 1105286 h 3575159"/>
                  <a:gd name="connsiteX4" fmla="*/ 1524409 w 4666415"/>
                  <a:gd name="connsiteY4" fmla="*/ 1578520 h 3575159"/>
                  <a:gd name="connsiteX5" fmla="*/ 1697845 w 4666415"/>
                  <a:gd name="connsiteY5" fmla="*/ 2021376 h 3575159"/>
                  <a:gd name="connsiteX6" fmla="*/ 1933968 w 4666415"/>
                  <a:gd name="connsiteY6" fmla="*/ 1734590 h 3575159"/>
                  <a:gd name="connsiteX7" fmla="*/ 2292610 w 4666415"/>
                  <a:gd name="connsiteY7" fmla="*/ 2408350 h 3575159"/>
                  <a:gd name="connsiteX8" fmla="*/ 2580507 w 4666415"/>
                  <a:gd name="connsiteY8" fmla="*/ 2738506 h 3575159"/>
                  <a:gd name="connsiteX9" fmla="*/ 3174782 w 4666415"/>
                  <a:gd name="connsiteY9" fmla="*/ 3109232 h 3575159"/>
                  <a:gd name="connsiteX10" fmla="*/ 4476998 w 4666415"/>
                  <a:gd name="connsiteY10" fmla="*/ 3502631 h 3575159"/>
                  <a:gd name="connsiteX11" fmla="*/ 4647486 w 4666415"/>
                  <a:gd name="connsiteY11" fmla="*/ 3569856 h 3575159"/>
                  <a:gd name="connsiteX12" fmla="*/ 4663492 w 4666415"/>
                  <a:gd name="connsiteY12" fmla="*/ 3569907 h 3575159"/>
                  <a:gd name="connsiteX13" fmla="*/ 4659207 w 4666415"/>
                  <a:gd name="connsiteY13" fmla="*/ 3561956 h 3575159"/>
                  <a:gd name="connsiteX0" fmla="*/ 0 w 4666415"/>
                  <a:gd name="connsiteY0" fmla="*/ 3621703 h 3622979"/>
                  <a:gd name="connsiteX1" fmla="*/ 260951 w 4666415"/>
                  <a:gd name="connsiteY1" fmla="*/ 267300 h 3622979"/>
                  <a:gd name="connsiteX2" fmla="*/ 935155 w 4666415"/>
                  <a:gd name="connsiteY2" fmla="*/ 312667 h 3622979"/>
                  <a:gd name="connsiteX3" fmla="*/ 1390683 w 4666415"/>
                  <a:gd name="connsiteY3" fmla="*/ 1153106 h 3622979"/>
                  <a:gd name="connsiteX4" fmla="*/ 1524409 w 4666415"/>
                  <a:gd name="connsiteY4" fmla="*/ 1626340 h 3622979"/>
                  <a:gd name="connsiteX5" fmla="*/ 1697845 w 4666415"/>
                  <a:gd name="connsiteY5" fmla="*/ 2069196 h 3622979"/>
                  <a:gd name="connsiteX6" fmla="*/ 1933968 w 4666415"/>
                  <a:gd name="connsiteY6" fmla="*/ 1782410 h 3622979"/>
                  <a:gd name="connsiteX7" fmla="*/ 2292610 w 4666415"/>
                  <a:gd name="connsiteY7" fmla="*/ 2456170 h 3622979"/>
                  <a:gd name="connsiteX8" fmla="*/ 2580507 w 4666415"/>
                  <a:gd name="connsiteY8" fmla="*/ 2786326 h 3622979"/>
                  <a:gd name="connsiteX9" fmla="*/ 3174782 w 4666415"/>
                  <a:gd name="connsiteY9" fmla="*/ 3157052 h 3622979"/>
                  <a:gd name="connsiteX10" fmla="*/ 4476998 w 4666415"/>
                  <a:gd name="connsiteY10" fmla="*/ 3550451 h 3622979"/>
                  <a:gd name="connsiteX11" fmla="*/ 4647486 w 4666415"/>
                  <a:gd name="connsiteY11" fmla="*/ 3617676 h 3622979"/>
                  <a:gd name="connsiteX12" fmla="*/ 4663492 w 4666415"/>
                  <a:gd name="connsiteY12" fmla="*/ 3617727 h 3622979"/>
                  <a:gd name="connsiteX13" fmla="*/ 4659207 w 4666415"/>
                  <a:gd name="connsiteY13" fmla="*/ 3609776 h 3622979"/>
                  <a:gd name="connsiteX0" fmla="*/ 0 w 4666415"/>
                  <a:gd name="connsiteY0" fmla="*/ 3621703 h 3622979"/>
                  <a:gd name="connsiteX1" fmla="*/ 260951 w 4666415"/>
                  <a:gd name="connsiteY1" fmla="*/ 267300 h 3622979"/>
                  <a:gd name="connsiteX2" fmla="*/ 935155 w 4666415"/>
                  <a:gd name="connsiteY2" fmla="*/ 312667 h 3622979"/>
                  <a:gd name="connsiteX3" fmla="*/ 1390683 w 4666415"/>
                  <a:gd name="connsiteY3" fmla="*/ 1153106 h 3622979"/>
                  <a:gd name="connsiteX4" fmla="*/ 1596679 w 4666415"/>
                  <a:gd name="connsiteY4" fmla="*/ 1626339 h 3622979"/>
                  <a:gd name="connsiteX5" fmla="*/ 1697845 w 4666415"/>
                  <a:gd name="connsiteY5" fmla="*/ 2069196 h 3622979"/>
                  <a:gd name="connsiteX6" fmla="*/ 1933968 w 4666415"/>
                  <a:gd name="connsiteY6" fmla="*/ 1782410 h 3622979"/>
                  <a:gd name="connsiteX7" fmla="*/ 2292610 w 4666415"/>
                  <a:gd name="connsiteY7" fmla="*/ 2456170 h 3622979"/>
                  <a:gd name="connsiteX8" fmla="*/ 2580507 w 4666415"/>
                  <a:gd name="connsiteY8" fmla="*/ 2786326 h 3622979"/>
                  <a:gd name="connsiteX9" fmla="*/ 3174782 w 4666415"/>
                  <a:gd name="connsiteY9" fmla="*/ 3157052 h 3622979"/>
                  <a:gd name="connsiteX10" fmla="*/ 4476998 w 4666415"/>
                  <a:gd name="connsiteY10" fmla="*/ 3550451 h 3622979"/>
                  <a:gd name="connsiteX11" fmla="*/ 4647486 w 4666415"/>
                  <a:gd name="connsiteY11" fmla="*/ 3617676 h 3622979"/>
                  <a:gd name="connsiteX12" fmla="*/ 4663492 w 4666415"/>
                  <a:gd name="connsiteY12" fmla="*/ 3617727 h 3622979"/>
                  <a:gd name="connsiteX13" fmla="*/ 4659207 w 4666415"/>
                  <a:gd name="connsiteY13" fmla="*/ 3609776 h 3622979"/>
                  <a:gd name="connsiteX0" fmla="*/ 0 w 4666415"/>
                  <a:gd name="connsiteY0" fmla="*/ 3621703 h 3622979"/>
                  <a:gd name="connsiteX1" fmla="*/ 260951 w 4666415"/>
                  <a:gd name="connsiteY1" fmla="*/ 267300 h 3622979"/>
                  <a:gd name="connsiteX2" fmla="*/ 935155 w 4666415"/>
                  <a:gd name="connsiteY2" fmla="*/ 312667 h 3622979"/>
                  <a:gd name="connsiteX3" fmla="*/ 1390683 w 4666415"/>
                  <a:gd name="connsiteY3" fmla="*/ 1153106 h 3622979"/>
                  <a:gd name="connsiteX4" fmla="*/ 1548500 w 4666415"/>
                  <a:gd name="connsiteY4" fmla="*/ 1568477 h 3622979"/>
                  <a:gd name="connsiteX5" fmla="*/ 1697845 w 4666415"/>
                  <a:gd name="connsiteY5" fmla="*/ 2069196 h 3622979"/>
                  <a:gd name="connsiteX6" fmla="*/ 1933968 w 4666415"/>
                  <a:gd name="connsiteY6" fmla="*/ 1782410 h 3622979"/>
                  <a:gd name="connsiteX7" fmla="*/ 2292610 w 4666415"/>
                  <a:gd name="connsiteY7" fmla="*/ 2456170 h 3622979"/>
                  <a:gd name="connsiteX8" fmla="*/ 2580507 w 4666415"/>
                  <a:gd name="connsiteY8" fmla="*/ 2786326 h 3622979"/>
                  <a:gd name="connsiteX9" fmla="*/ 3174782 w 4666415"/>
                  <a:gd name="connsiteY9" fmla="*/ 3157052 h 3622979"/>
                  <a:gd name="connsiteX10" fmla="*/ 4476998 w 4666415"/>
                  <a:gd name="connsiteY10" fmla="*/ 3550451 h 3622979"/>
                  <a:gd name="connsiteX11" fmla="*/ 4647486 w 4666415"/>
                  <a:gd name="connsiteY11" fmla="*/ 3617676 h 3622979"/>
                  <a:gd name="connsiteX12" fmla="*/ 4663492 w 4666415"/>
                  <a:gd name="connsiteY12" fmla="*/ 3617727 h 3622979"/>
                  <a:gd name="connsiteX13" fmla="*/ 4659207 w 4666415"/>
                  <a:gd name="connsiteY13" fmla="*/ 3609776 h 3622979"/>
                  <a:gd name="connsiteX0" fmla="*/ 0 w 4666415"/>
                  <a:gd name="connsiteY0" fmla="*/ 3614641 h 3615917"/>
                  <a:gd name="connsiteX1" fmla="*/ 260951 w 4666415"/>
                  <a:gd name="connsiteY1" fmla="*/ 260238 h 3615917"/>
                  <a:gd name="connsiteX2" fmla="*/ 935155 w 4666415"/>
                  <a:gd name="connsiteY2" fmla="*/ 305605 h 3615917"/>
                  <a:gd name="connsiteX3" fmla="*/ 1318413 w 4666415"/>
                  <a:gd name="connsiteY3" fmla="*/ 972456 h 3615917"/>
                  <a:gd name="connsiteX4" fmla="*/ 1548500 w 4666415"/>
                  <a:gd name="connsiteY4" fmla="*/ 1561415 h 3615917"/>
                  <a:gd name="connsiteX5" fmla="*/ 1697845 w 4666415"/>
                  <a:gd name="connsiteY5" fmla="*/ 2062134 h 3615917"/>
                  <a:gd name="connsiteX6" fmla="*/ 1933968 w 4666415"/>
                  <a:gd name="connsiteY6" fmla="*/ 1775348 h 3615917"/>
                  <a:gd name="connsiteX7" fmla="*/ 2292610 w 4666415"/>
                  <a:gd name="connsiteY7" fmla="*/ 2449108 h 3615917"/>
                  <a:gd name="connsiteX8" fmla="*/ 2580507 w 4666415"/>
                  <a:gd name="connsiteY8" fmla="*/ 2779264 h 3615917"/>
                  <a:gd name="connsiteX9" fmla="*/ 3174782 w 4666415"/>
                  <a:gd name="connsiteY9" fmla="*/ 3149990 h 3615917"/>
                  <a:gd name="connsiteX10" fmla="*/ 4476998 w 4666415"/>
                  <a:gd name="connsiteY10" fmla="*/ 3543389 h 3615917"/>
                  <a:gd name="connsiteX11" fmla="*/ 4647486 w 4666415"/>
                  <a:gd name="connsiteY11" fmla="*/ 3610614 h 3615917"/>
                  <a:gd name="connsiteX12" fmla="*/ 4663492 w 4666415"/>
                  <a:gd name="connsiteY12" fmla="*/ 3610665 h 3615917"/>
                  <a:gd name="connsiteX13" fmla="*/ 4659207 w 4666415"/>
                  <a:gd name="connsiteY13" fmla="*/ 3602714 h 3615917"/>
                  <a:gd name="connsiteX0" fmla="*/ 0 w 4666415"/>
                  <a:gd name="connsiteY0" fmla="*/ 3641976 h 3643252"/>
                  <a:gd name="connsiteX1" fmla="*/ 260951 w 4666415"/>
                  <a:gd name="connsiteY1" fmla="*/ 287573 h 3643252"/>
                  <a:gd name="connsiteX2" fmla="*/ 850841 w 4666415"/>
                  <a:gd name="connsiteY2" fmla="*/ 260612 h 3643252"/>
                  <a:gd name="connsiteX3" fmla="*/ 1318413 w 4666415"/>
                  <a:gd name="connsiteY3" fmla="*/ 999791 h 3643252"/>
                  <a:gd name="connsiteX4" fmla="*/ 1548500 w 4666415"/>
                  <a:gd name="connsiteY4" fmla="*/ 1588750 h 3643252"/>
                  <a:gd name="connsiteX5" fmla="*/ 1697845 w 4666415"/>
                  <a:gd name="connsiteY5" fmla="*/ 2089469 h 3643252"/>
                  <a:gd name="connsiteX6" fmla="*/ 1933968 w 4666415"/>
                  <a:gd name="connsiteY6" fmla="*/ 1802683 h 3643252"/>
                  <a:gd name="connsiteX7" fmla="*/ 2292610 w 4666415"/>
                  <a:gd name="connsiteY7" fmla="*/ 2476443 h 3643252"/>
                  <a:gd name="connsiteX8" fmla="*/ 2580507 w 4666415"/>
                  <a:gd name="connsiteY8" fmla="*/ 2806599 h 3643252"/>
                  <a:gd name="connsiteX9" fmla="*/ 3174782 w 4666415"/>
                  <a:gd name="connsiteY9" fmla="*/ 3177325 h 3643252"/>
                  <a:gd name="connsiteX10" fmla="*/ 4476998 w 4666415"/>
                  <a:gd name="connsiteY10" fmla="*/ 3570724 h 3643252"/>
                  <a:gd name="connsiteX11" fmla="*/ 4647486 w 4666415"/>
                  <a:gd name="connsiteY11" fmla="*/ 3637949 h 3643252"/>
                  <a:gd name="connsiteX12" fmla="*/ 4663492 w 4666415"/>
                  <a:gd name="connsiteY12" fmla="*/ 3638000 h 3643252"/>
                  <a:gd name="connsiteX13" fmla="*/ 4659207 w 4666415"/>
                  <a:gd name="connsiteY13" fmla="*/ 3630049 h 3643252"/>
                  <a:gd name="connsiteX0" fmla="*/ 0 w 4666415"/>
                  <a:gd name="connsiteY0" fmla="*/ 3604546 h 3605822"/>
                  <a:gd name="connsiteX1" fmla="*/ 260951 w 4666415"/>
                  <a:gd name="connsiteY1" fmla="*/ 250143 h 3605822"/>
                  <a:gd name="connsiteX2" fmla="*/ 923111 w 4666415"/>
                  <a:gd name="connsiteY2" fmla="*/ 324442 h 3605822"/>
                  <a:gd name="connsiteX3" fmla="*/ 1318413 w 4666415"/>
                  <a:gd name="connsiteY3" fmla="*/ 962361 h 3605822"/>
                  <a:gd name="connsiteX4" fmla="*/ 1548500 w 4666415"/>
                  <a:gd name="connsiteY4" fmla="*/ 1551320 h 3605822"/>
                  <a:gd name="connsiteX5" fmla="*/ 1697845 w 4666415"/>
                  <a:gd name="connsiteY5" fmla="*/ 2052039 h 3605822"/>
                  <a:gd name="connsiteX6" fmla="*/ 1933968 w 4666415"/>
                  <a:gd name="connsiteY6" fmla="*/ 1765253 h 3605822"/>
                  <a:gd name="connsiteX7" fmla="*/ 2292610 w 4666415"/>
                  <a:gd name="connsiteY7" fmla="*/ 2439013 h 3605822"/>
                  <a:gd name="connsiteX8" fmla="*/ 2580507 w 4666415"/>
                  <a:gd name="connsiteY8" fmla="*/ 2769169 h 3605822"/>
                  <a:gd name="connsiteX9" fmla="*/ 3174782 w 4666415"/>
                  <a:gd name="connsiteY9" fmla="*/ 3139895 h 3605822"/>
                  <a:gd name="connsiteX10" fmla="*/ 4476998 w 4666415"/>
                  <a:gd name="connsiteY10" fmla="*/ 3533294 h 3605822"/>
                  <a:gd name="connsiteX11" fmla="*/ 4647486 w 4666415"/>
                  <a:gd name="connsiteY11" fmla="*/ 3600519 h 3605822"/>
                  <a:gd name="connsiteX12" fmla="*/ 4663492 w 4666415"/>
                  <a:gd name="connsiteY12" fmla="*/ 3600570 h 3605822"/>
                  <a:gd name="connsiteX13" fmla="*/ 4659207 w 4666415"/>
                  <a:gd name="connsiteY13" fmla="*/ 3592619 h 3605822"/>
                  <a:gd name="connsiteX0" fmla="*/ 0 w 4666415"/>
                  <a:gd name="connsiteY0" fmla="*/ 3611266 h 3612542"/>
                  <a:gd name="connsiteX1" fmla="*/ 260951 w 4666415"/>
                  <a:gd name="connsiteY1" fmla="*/ 256863 h 3612542"/>
                  <a:gd name="connsiteX2" fmla="*/ 923111 w 4666415"/>
                  <a:gd name="connsiteY2" fmla="*/ 331162 h 3612542"/>
                  <a:gd name="connsiteX3" fmla="*/ 1318413 w 4666415"/>
                  <a:gd name="connsiteY3" fmla="*/ 969081 h 3612542"/>
                  <a:gd name="connsiteX4" fmla="*/ 1548500 w 4666415"/>
                  <a:gd name="connsiteY4" fmla="*/ 1558040 h 3612542"/>
                  <a:gd name="connsiteX5" fmla="*/ 1697845 w 4666415"/>
                  <a:gd name="connsiteY5" fmla="*/ 2058759 h 3612542"/>
                  <a:gd name="connsiteX6" fmla="*/ 1933968 w 4666415"/>
                  <a:gd name="connsiteY6" fmla="*/ 1771973 h 3612542"/>
                  <a:gd name="connsiteX7" fmla="*/ 2292610 w 4666415"/>
                  <a:gd name="connsiteY7" fmla="*/ 2445733 h 3612542"/>
                  <a:gd name="connsiteX8" fmla="*/ 2580507 w 4666415"/>
                  <a:gd name="connsiteY8" fmla="*/ 2775889 h 3612542"/>
                  <a:gd name="connsiteX9" fmla="*/ 3174782 w 4666415"/>
                  <a:gd name="connsiteY9" fmla="*/ 3146615 h 3612542"/>
                  <a:gd name="connsiteX10" fmla="*/ 4476998 w 4666415"/>
                  <a:gd name="connsiteY10" fmla="*/ 3540014 h 3612542"/>
                  <a:gd name="connsiteX11" fmla="*/ 4647486 w 4666415"/>
                  <a:gd name="connsiteY11" fmla="*/ 3607239 h 3612542"/>
                  <a:gd name="connsiteX12" fmla="*/ 4663492 w 4666415"/>
                  <a:gd name="connsiteY12" fmla="*/ 3607290 h 3612542"/>
                  <a:gd name="connsiteX13" fmla="*/ 4659207 w 4666415"/>
                  <a:gd name="connsiteY13" fmla="*/ 3599339 h 3612542"/>
                  <a:gd name="connsiteX0" fmla="*/ 0 w 4666415"/>
                  <a:gd name="connsiteY0" fmla="*/ 3611266 h 3612542"/>
                  <a:gd name="connsiteX1" fmla="*/ 260951 w 4666415"/>
                  <a:gd name="connsiteY1" fmla="*/ 256863 h 3612542"/>
                  <a:gd name="connsiteX2" fmla="*/ 923111 w 4666415"/>
                  <a:gd name="connsiteY2" fmla="*/ 331162 h 3612542"/>
                  <a:gd name="connsiteX3" fmla="*/ 1318413 w 4666415"/>
                  <a:gd name="connsiteY3" fmla="*/ 969081 h 3612542"/>
                  <a:gd name="connsiteX4" fmla="*/ 1548500 w 4666415"/>
                  <a:gd name="connsiteY4" fmla="*/ 1558040 h 3612542"/>
                  <a:gd name="connsiteX5" fmla="*/ 1933968 w 4666415"/>
                  <a:gd name="connsiteY5" fmla="*/ 1771973 h 3612542"/>
                  <a:gd name="connsiteX6" fmla="*/ 2292610 w 4666415"/>
                  <a:gd name="connsiteY6" fmla="*/ 2445733 h 3612542"/>
                  <a:gd name="connsiteX7" fmla="*/ 2580507 w 4666415"/>
                  <a:gd name="connsiteY7" fmla="*/ 2775889 h 3612542"/>
                  <a:gd name="connsiteX8" fmla="*/ 3174782 w 4666415"/>
                  <a:gd name="connsiteY8" fmla="*/ 3146615 h 3612542"/>
                  <a:gd name="connsiteX9" fmla="*/ 4476998 w 4666415"/>
                  <a:gd name="connsiteY9" fmla="*/ 3540014 h 3612542"/>
                  <a:gd name="connsiteX10" fmla="*/ 4647486 w 4666415"/>
                  <a:gd name="connsiteY10" fmla="*/ 3607239 h 3612542"/>
                  <a:gd name="connsiteX11" fmla="*/ 4663492 w 4666415"/>
                  <a:gd name="connsiteY11" fmla="*/ 3607290 h 3612542"/>
                  <a:gd name="connsiteX12" fmla="*/ 4659207 w 4666415"/>
                  <a:gd name="connsiteY12" fmla="*/ 3599339 h 36125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4666415" h="3612542">
                    <a:moveTo>
                      <a:pt x="0" y="3611266"/>
                    </a:moveTo>
                    <a:cubicBezTo>
                      <a:pt x="129953" y="2239665"/>
                      <a:pt x="107099" y="803547"/>
                      <a:pt x="260951" y="256863"/>
                    </a:cubicBezTo>
                    <a:cubicBezTo>
                      <a:pt x="414803" y="-289821"/>
                      <a:pt x="795047" y="183528"/>
                      <a:pt x="923111" y="331162"/>
                    </a:cubicBezTo>
                    <a:cubicBezTo>
                      <a:pt x="1051175" y="478796"/>
                      <a:pt x="1214182" y="764601"/>
                      <a:pt x="1318413" y="969081"/>
                    </a:cubicBezTo>
                    <a:cubicBezTo>
                      <a:pt x="1422644" y="1173561"/>
                      <a:pt x="1445907" y="1424225"/>
                      <a:pt x="1548500" y="1558040"/>
                    </a:cubicBezTo>
                    <a:cubicBezTo>
                      <a:pt x="1651093" y="1691855"/>
                      <a:pt x="1809950" y="1624024"/>
                      <a:pt x="1933968" y="1771973"/>
                    </a:cubicBezTo>
                    <a:cubicBezTo>
                      <a:pt x="2057986" y="1919922"/>
                      <a:pt x="2184854" y="2278414"/>
                      <a:pt x="2292610" y="2445733"/>
                    </a:cubicBezTo>
                    <a:cubicBezTo>
                      <a:pt x="2400366" y="2613052"/>
                      <a:pt x="2433478" y="2659075"/>
                      <a:pt x="2580507" y="2775889"/>
                    </a:cubicBezTo>
                    <a:cubicBezTo>
                      <a:pt x="2727536" y="2892703"/>
                      <a:pt x="2858700" y="3019261"/>
                      <a:pt x="3174782" y="3146615"/>
                    </a:cubicBezTo>
                    <a:cubicBezTo>
                      <a:pt x="3490864" y="3273969"/>
                      <a:pt x="4231547" y="3463243"/>
                      <a:pt x="4476998" y="3540014"/>
                    </a:cubicBezTo>
                    <a:cubicBezTo>
                      <a:pt x="4722449" y="3616785"/>
                      <a:pt x="4616404" y="3596026"/>
                      <a:pt x="4647486" y="3607239"/>
                    </a:cubicBezTo>
                    <a:cubicBezTo>
                      <a:pt x="4678568" y="3618452"/>
                      <a:pt x="4661539" y="3608607"/>
                      <a:pt x="4663492" y="3607290"/>
                    </a:cubicBezTo>
                    <a:cubicBezTo>
                      <a:pt x="4665445" y="3605973"/>
                      <a:pt x="4627539" y="3598349"/>
                      <a:pt x="4659207" y="3599339"/>
                    </a:cubicBezTo>
                  </a:path>
                </a:pathLst>
              </a:custGeom>
              <a:noFill/>
              <a:ln w="28575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sz="20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5" name="Volný tvar 19">
                <a:extLst>
                  <a:ext uri="{FF2B5EF4-FFF2-40B4-BE49-F238E27FC236}">
                    <a16:creationId xmlns:a16="http://schemas.microsoft.com/office/drawing/2014/main" id="{C5AF342A-347B-4C3B-BE84-8B87C582BF57}"/>
                  </a:ext>
                </a:extLst>
              </p:cNvPr>
              <p:cNvSpPr/>
              <p:nvPr/>
            </p:nvSpPr>
            <p:spPr>
              <a:xfrm>
                <a:off x="11208174" y="4822754"/>
                <a:ext cx="1087920" cy="1511548"/>
              </a:xfrm>
              <a:custGeom>
                <a:avLst/>
                <a:gdLst>
                  <a:gd name="connsiteX0" fmla="*/ 0 w 4633538"/>
                  <a:gd name="connsiteY0" fmla="*/ 3662913 h 3678313"/>
                  <a:gd name="connsiteX1" fmla="*/ 570016 w 4633538"/>
                  <a:gd name="connsiteY1" fmla="*/ 361573 h 3678313"/>
                  <a:gd name="connsiteX2" fmla="*/ 973777 w 4633538"/>
                  <a:gd name="connsiteY2" fmla="*/ 314072 h 3678313"/>
                  <a:gd name="connsiteX3" fmla="*/ 1591294 w 4633538"/>
                  <a:gd name="connsiteY3" fmla="*/ 2392254 h 3678313"/>
                  <a:gd name="connsiteX4" fmla="*/ 1662546 w 4633538"/>
                  <a:gd name="connsiteY4" fmla="*/ 2677261 h 3678313"/>
                  <a:gd name="connsiteX5" fmla="*/ 1852551 w 4633538"/>
                  <a:gd name="connsiteY5" fmla="*/ 2202248 h 3678313"/>
                  <a:gd name="connsiteX6" fmla="*/ 2078182 w 4633538"/>
                  <a:gd name="connsiteY6" fmla="*/ 2499132 h 3678313"/>
                  <a:gd name="connsiteX7" fmla="*/ 2327564 w 4633538"/>
                  <a:gd name="connsiteY7" fmla="*/ 2784139 h 3678313"/>
                  <a:gd name="connsiteX8" fmla="*/ 2885704 w 4633538"/>
                  <a:gd name="connsiteY8" fmla="*/ 3140399 h 3678313"/>
                  <a:gd name="connsiteX9" fmla="*/ 4476998 w 4633538"/>
                  <a:gd name="connsiteY9" fmla="*/ 3591661 h 3678313"/>
                  <a:gd name="connsiteX10" fmla="*/ 4583875 w 4633538"/>
                  <a:gd name="connsiteY10" fmla="*/ 3674789 h 3678313"/>
                  <a:gd name="connsiteX11" fmla="*/ 4560125 w 4633538"/>
                  <a:gd name="connsiteY11" fmla="*/ 3662913 h 3678313"/>
                  <a:gd name="connsiteX12" fmla="*/ 4631377 w 4633538"/>
                  <a:gd name="connsiteY12" fmla="*/ 3662913 h 3678313"/>
                  <a:gd name="connsiteX0" fmla="*/ 0 w 4664107"/>
                  <a:gd name="connsiteY0" fmla="*/ 3662913 h 3677662"/>
                  <a:gd name="connsiteX1" fmla="*/ 570016 w 4664107"/>
                  <a:gd name="connsiteY1" fmla="*/ 361573 h 3677662"/>
                  <a:gd name="connsiteX2" fmla="*/ 973777 w 4664107"/>
                  <a:gd name="connsiteY2" fmla="*/ 314072 h 3677662"/>
                  <a:gd name="connsiteX3" fmla="*/ 1591294 w 4664107"/>
                  <a:gd name="connsiteY3" fmla="*/ 2392254 h 3677662"/>
                  <a:gd name="connsiteX4" fmla="*/ 1662546 w 4664107"/>
                  <a:gd name="connsiteY4" fmla="*/ 2677261 h 3677662"/>
                  <a:gd name="connsiteX5" fmla="*/ 1852551 w 4664107"/>
                  <a:gd name="connsiteY5" fmla="*/ 2202248 h 3677662"/>
                  <a:gd name="connsiteX6" fmla="*/ 2078182 w 4664107"/>
                  <a:gd name="connsiteY6" fmla="*/ 2499132 h 3677662"/>
                  <a:gd name="connsiteX7" fmla="*/ 2327564 w 4664107"/>
                  <a:gd name="connsiteY7" fmla="*/ 2784139 h 3677662"/>
                  <a:gd name="connsiteX8" fmla="*/ 2885704 w 4664107"/>
                  <a:gd name="connsiteY8" fmla="*/ 3140399 h 3677662"/>
                  <a:gd name="connsiteX9" fmla="*/ 4476998 w 4664107"/>
                  <a:gd name="connsiteY9" fmla="*/ 3591661 h 3677662"/>
                  <a:gd name="connsiteX10" fmla="*/ 4583875 w 4664107"/>
                  <a:gd name="connsiteY10" fmla="*/ 3674789 h 3677662"/>
                  <a:gd name="connsiteX11" fmla="*/ 4663492 w 4664107"/>
                  <a:gd name="connsiteY11" fmla="*/ 3658937 h 3677662"/>
                  <a:gd name="connsiteX12" fmla="*/ 4631377 w 4664107"/>
                  <a:gd name="connsiteY12" fmla="*/ 3662913 h 3677662"/>
                  <a:gd name="connsiteX0" fmla="*/ 0 w 4665618"/>
                  <a:gd name="connsiteY0" fmla="*/ 3662913 h 3677831"/>
                  <a:gd name="connsiteX1" fmla="*/ 570016 w 4665618"/>
                  <a:gd name="connsiteY1" fmla="*/ 361573 h 3677831"/>
                  <a:gd name="connsiteX2" fmla="*/ 973777 w 4665618"/>
                  <a:gd name="connsiteY2" fmla="*/ 314072 h 3677831"/>
                  <a:gd name="connsiteX3" fmla="*/ 1591294 w 4665618"/>
                  <a:gd name="connsiteY3" fmla="*/ 2392254 h 3677831"/>
                  <a:gd name="connsiteX4" fmla="*/ 1662546 w 4665618"/>
                  <a:gd name="connsiteY4" fmla="*/ 2677261 h 3677831"/>
                  <a:gd name="connsiteX5" fmla="*/ 1852551 w 4665618"/>
                  <a:gd name="connsiteY5" fmla="*/ 2202248 h 3677831"/>
                  <a:gd name="connsiteX6" fmla="*/ 2078182 w 4665618"/>
                  <a:gd name="connsiteY6" fmla="*/ 2499132 h 3677831"/>
                  <a:gd name="connsiteX7" fmla="*/ 2327564 w 4665618"/>
                  <a:gd name="connsiteY7" fmla="*/ 2784139 h 3677831"/>
                  <a:gd name="connsiteX8" fmla="*/ 2885704 w 4665618"/>
                  <a:gd name="connsiteY8" fmla="*/ 3140399 h 3677831"/>
                  <a:gd name="connsiteX9" fmla="*/ 4476998 w 4665618"/>
                  <a:gd name="connsiteY9" fmla="*/ 3591661 h 3677831"/>
                  <a:gd name="connsiteX10" fmla="*/ 4583875 w 4665618"/>
                  <a:gd name="connsiteY10" fmla="*/ 3674789 h 3677831"/>
                  <a:gd name="connsiteX11" fmla="*/ 4663492 w 4665618"/>
                  <a:gd name="connsiteY11" fmla="*/ 3658937 h 3677831"/>
                  <a:gd name="connsiteX12" fmla="*/ 4659207 w 4665618"/>
                  <a:gd name="connsiteY12" fmla="*/ 3650986 h 3677831"/>
                  <a:gd name="connsiteX0" fmla="*/ 0 w 4666415"/>
                  <a:gd name="connsiteY0" fmla="*/ 3662913 h 3664189"/>
                  <a:gd name="connsiteX1" fmla="*/ 57001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91294 w 4666415"/>
                  <a:gd name="connsiteY3" fmla="*/ 2392254 h 3664189"/>
                  <a:gd name="connsiteX4" fmla="*/ 1662546 w 4666415"/>
                  <a:gd name="connsiteY4" fmla="*/ 2677261 h 3664189"/>
                  <a:gd name="connsiteX5" fmla="*/ 1852551 w 4666415"/>
                  <a:gd name="connsiteY5" fmla="*/ 2202248 h 3664189"/>
                  <a:gd name="connsiteX6" fmla="*/ 2078182 w 4666415"/>
                  <a:gd name="connsiteY6" fmla="*/ 2499132 h 3664189"/>
                  <a:gd name="connsiteX7" fmla="*/ 2327564 w 4666415"/>
                  <a:gd name="connsiteY7" fmla="*/ 2784139 h 3664189"/>
                  <a:gd name="connsiteX8" fmla="*/ 2885704 w 4666415"/>
                  <a:gd name="connsiteY8" fmla="*/ 3140399 h 3664189"/>
                  <a:gd name="connsiteX9" fmla="*/ 4476998 w 4666415"/>
                  <a:gd name="connsiteY9" fmla="*/ 3591661 h 3664189"/>
                  <a:gd name="connsiteX10" fmla="*/ 4647486 w 4666415"/>
                  <a:gd name="connsiteY10" fmla="*/ 3658886 h 3664189"/>
                  <a:gd name="connsiteX11" fmla="*/ 4663492 w 4666415"/>
                  <a:gd name="connsiteY11" fmla="*/ 3658937 h 3664189"/>
                  <a:gd name="connsiteX12" fmla="*/ 4659207 w 4666415"/>
                  <a:gd name="connsiteY12" fmla="*/ 3650986 h 3664189"/>
                  <a:gd name="connsiteX0" fmla="*/ 0 w 4666415"/>
                  <a:gd name="connsiteY0" fmla="*/ 3662913 h 3664189"/>
                  <a:gd name="connsiteX1" fmla="*/ 57001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91294 w 4666415"/>
                  <a:gd name="connsiteY3" fmla="*/ 2392254 h 3664189"/>
                  <a:gd name="connsiteX4" fmla="*/ 1676968 w 4666415"/>
                  <a:gd name="connsiteY4" fmla="*/ 2680146 h 3664189"/>
                  <a:gd name="connsiteX5" fmla="*/ 1852551 w 4666415"/>
                  <a:gd name="connsiteY5" fmla="*/ 2202248 h 3664189"/>
                  <a:gd name="connsiteX6" fmla="*/ 2078182 w 4666415"/>
                  <a:gd name="connsiteY6" fmla="*/ 2499132 h 3664189"/>
                  <a:gd name="connsiteX7" fmla="*/ 2327564 w 4666415"/>
                  <a:gd name="connsiteY7" fmla="*/ 2784139 h 3664189"/>
                  <a:gd name="connsiteX8" fmla="*/ 2885704 w 4666415"/>
                  <a:gd name="connsiteY8" fmla="*/ 3140399 h 3664189"/>
                  <a:gd name="connsiteX9" fmla="*/ 4476998 w 4666415"/>
                  <a:gd name="connsiteY9" fmla="*/ 3591661 h 3664189"/>
                  <a:gd name="connsiteX10" fmla="*/ 4647486 w 4666415"/>
                  <a:gd name="connsiteY10" fmla="*/ 3658886 h 3664189"/>
                  <a:gd name="connsiteX11" fmla="*/ 4663492 w 4666415"/>
                  <a:gd name="connsiteY11" fmla="*/ 3658937 h 3664189"/>
                  <a:gd name="connsiteX12" fmla="*/ 4659207 w 4666415"/>
                  <a:gd name="connsiteY12" fmla="*/ 3650986 h 3664189"/>
                  <a:gd name="connsiteX0" fmla="*/ 0 w 4666415"/>
                  <a:gd name="connsiteY0" fmla="*/ 3662913 h 3664189"/>
                  <a:gd name="connsiteX1" fmla="*/ 57001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91294 w 4666415"/>
                  <a:gd name="connsiteY3" fmla="*/ 2392254 h 3664189"/>
                  <a:gd name="connsiteX4" fmla="*/ 1676968 w 4666415"/>
                  <a:gd name="connsiteY4" fmla="*/ 2680146 h 3664189"/>
                  <a:gd name="connsiteX5" fmla="*/ 1852551 w 4666415"/>
                  <a:gd name="connsiteY5" fmla="*/ 2202248 h 3664189"/>
                  <a:gd name="connsiteX6" fmla="*/ 2078182 w 4666415"/>
                  <a:gd name="connsiteY6" fmla="*/ 2499132 h 3664189"/>
                  <a:gd name="connsiteX7" fmla="*/ 2327564 w 4666415"/>
                  <a:gd name="connsiteY7" fmla="*/ 2784139 h 3664189"/>
                  <a:gd name="connsiteX8" fmla="*/ 2885704 w 4666415"/>
                  <a:gd name="connsiteY8" fmla="*/ 3140399 h 3664189"/>
                  <a:gd name="connsiteX9" fmla="*/ 4476998 w 4666415"/>
                  <a:gd name="connsiteY9" fmla="*/ 3591661 h 3664189"/>
                  <a:gd name="connsiteX10" fmla="*/ 4647486 w 4666415"/>
                  <a:gd name="connsiteY10" fmla="*/ 3658886 h 3664189"/>
                  <a:gd name="connsiteX11" fmla="*/ 4663492 w 4666415"/>
                  <a:gd name="connsiteY11" fmla="*/ 3658937 h 3664189"/>
                  <a:gd name="connsiteX12" fmla="*/ 4659207 w 4666415"/>
                  <a:gd name="connsiteY12" fmla="*/ 3650986 h 3664189"/>
                  <a:gd name="connsiteX0" fmla="*/ 0 w 4666415"/>
                  <a:gd name="connsiteY0" fmla="*/ 3662913 h 3664189"/>
                  <a:gd name="connsiteX1" fmla="*/ 57001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91294 w 4666415"/>
                  <a:gd name="connsiteY3" fmla="*/ 2392254 h 3664189"/>
                  <a:gd name="connsiteX4" fmla="*/ 1676968 w 4666415"/>
                  <a:gd name="connsiteY4" fmla="*/ 2680146 h 3664189"/>
                  <a:gd name="connsiteX5" fmla="*/ 1852551 w 4666415"/>
                  <a:gd name="connsiteY5" fmla="*/ 2202248 h 3664189"/>
                  <a:gd name="connsiteX6" fmla="*/ 2078182 w 4666415"/>
                  <a:gd name="connsiteY6" fmla="*/ 2499132 h 3664189"/>
                  <a:gd name="connsiteX7" fmla="*/ 2327564 w 4666415"/>
                  <a:gd name="connsiteY7" fmla="*/ 2784139 h 3664189"/>
                  <a:gd name="connsiteX8" fmla="*/ 2885704 w 4666415"/>
                  <a:gd name="connsiteY8" fmla="*/ 3140399 h 3664189"/>
                  <a:gd name="connsiteX9" fmla="*/ 4476998 w 4666415"/>
                  <a:gd name="connsiteY9" fmla="*/ 3591661 h 3664189"/>
                  <a:gd name="connsiteX10" fmla="*/ 4647486 w 4666415"/>
                  <a:gd name="connsiteY10" fmla="*/ 3658886 h 3664189"/>
                  <a:gd name="connsiteX11" fmla="*/ 4663492 w 4666415"/>
                  <a:gd name="connsiteY11" fmla="*/ 3658937 h 3664189"/>
                  <a:gd name="connsiteX12" fmla="*/ 4659207 w 4666415"/>
                  <a:gd name="connsiteY12" fmla="*/ 3650986 h 3664189"/>
                  <a:gd name="connsiteX0" fmla="*/ 0 w 4666415"/>
                  <a:gd name="connsiteY0" fmla="*/ 3662913 h 3664189"/>
                  <a:gd name="connsiteX1" fmla="*/ 57001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91294 w 4666415"/>
                  <a:gd name="connsiteY3" fmla="*/ 2392254 h 3664189"/>
                  <a:gd name="connsiteX4" fmla="*/ 1676968 w 4666415"/>
                  <a:gd name="connsiteY4" fmla="*/ 2680146 h 3664189"/>
                  <a:gd name="connsiteX5" fmla="*/ 1852551 w 4666415"/>
                  <a:gd name="connsiteY5" fmla="*/ 2202248 h 3664189"/>
                  <a:gd name="connsiteX6" fmla="*/ 2078182 w 4666415"/>
                  <a:gd name="connsiteY6" fmla="*/ 2499132 h 3664189"/>
                  <a:gd name="connsiteX7" fmla="*/ 2327564 w 4666415"/>
                  <a:gd name="connsiteY7" fmla="*/ 2784139 h 3664189"/>
                  <a:gd name="connsiteX8" fmla="*/ 2885704 w 4666415"/>
                  <a:gd name="connsiteY8" fmla="*/ 3140399 h 3664189"/>
                  <a:gd name="connsiteX9" fmla="*/ 4476998 w 4666415"/>
                  <a:gd name="connsiteY9" fmla="*/ 3591661 h 3664189"/>
                  <a:gd name="connsiteX10" fmla="*/ 4647486 w 4666415"/>
                  <a:gd name="connsiteY10" fmla="*/ 3658886 h 3664189"/>
                  <a:gd name="connsiteX11" fmla="*/ 4663492 w 4666415"/>
                  <a:gd name="connsiteY11" fmla="*/ 3658937 h 3664189"/>
                  <a:gd name="connsiteX12" fmla="*/ 4659207 w 4666415"/>
                  <a:gd name="connsiteY12" fmla="*/ 3650986 h 3664189"/>
                  <a:gd name="connsiteX0" fmla="*/ 0 w 4666415"/>
                  <a:gd name="connsiteY0" fmla="*/ 3662913 h 3664189"/>
                  <a:gd name="connsiteX1" fmla="*/ 57001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76872 w 4666415"/>
                  <a:gd name="connsiteY3" fmla="*/ 2392254 h 3664189"/>
                  <a:gd name="connsiteX4" fmla="*/ 1676968 w 4666415"/>
                  <a:gd name="connsiteY4" fmla="*/ 2680146 h 3664189"/>
                  <a:gd name="connsiteX5" fmla="*/ 1852551 w 4666415"/>
                  <a:gd name="connsiteY5" fmla="*/ 2202248 h 3664189"/>
                  <a:gd name="connsiteX6" fmla="*/ 2078182 w 4666415"/>
                  <a:gd name="connsiteY6" fmla="*/ 2499132 h 3664189"/>
                  <a:gd name="connsiteX7" fmla="*/ 2327564 w 4666415"/>
                  <a:gd name="connsiteY7" fmla="*/ 2784139 h 3664189"/>
                  <a:gd name="connsiteX8" fmla="*/ 2885704 w 4666415"/>
                  <a:gd name="connsiteY8" fmla="*/ 3140399 h 3664189"/>
                  <a:gd name="connsiteX9" fmla="*/ 4476998 w 4666415"/>
                  <a:gd name="connsiteY9" fmla="*/ 3591661 h 3664189"/>
                  <a:gd name="connsiteX10" fmla="*/ 4647486 w 4666415"/>
                  <a:gd name="connsiteY10" fmla="*/ 3658886 h 3664189"/>
                  <a:gd name="connsiteX11" fmla="*/ 4663492 w 4666415"/>
                  <a:gd name="connsiteY11" fmla="*/ 3658937 h 3664189"/>
                  <a:gd name="connsiteX12" fmla="*/ 4659207 w 4666415"/>
                  <a:gd name="connsiteY12" fmla="*/ 3650986 h 3664189"/>
                  <a:gd name="connsiteX0" fmla="*/ 0 w 4666415"/>
                  <a:gd name="connsiteY0" fmla="*/ 3662913 h 3664189"/>
                  <a:gd name="connsiteX1" fmla="*/ 57001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76872 w 4666415"/>
                  <a:gd name="connsiteY3" fmla="*/ 2392254 h 3664189"/>
                  <a:gd name="connsiteX4" fmla="*/ 1676968 w 4666415"/>
                  <a:gd name="connsiteY4" fmla="*/ 2680146 h 3664189"/>
                  <a:gd name="connsiteX5" fmla="*/ 1852551 w 4666415"/>
                  <a:gd name="connsiteY5" fmla="*/ 2202248 h 3664189"/>
                  <a:gd name="connsiteX6" fmla="*/ 2078182 w 4666415"/>
                  <a:gd name="connsiteY6" fmla="*/ 2499132 h 3664189"/>
                  <a:gd name="connsiteX7" fmla="*/ 2327564 w 4666415"/>
                  <a:gd name="connsiteY7" fmla="*/ 2784139 h 3664189"/>
                  <a:gd name="connsiteX8" fmla="*/ 2885704 w 4666415"/>
                  <a:gd name="connsiteY8" fmla="*/ 3140399 h 3664189"/>
                  <a:gd name="connsiteX9" fmla="*/ 4476998 w 4666415"/>
                  <a:gd name="connsiteY9" fmla="*/ 3591661 h 3664189"/>
                  <a:gd name="connsiteX10" fmla="*/ 4647486 w 4666415"/>
                  <a:gd name="connsiteY10" fmla="*/ 3658886 h 3664189"/>
                  <a:gd name="connsiteX11" fmla="*/ 4663492 w 4666415"/>
                  <a:gd name="connsiteY11" fmla="*/ 3658937 h 3664189"/>
                  <a:gd name="connsiteX12" fmla="*/ 4659207 w 4666415"/>
                  <a:gd name="connsiteY12" fmla="*/ 3650986 h 3664189"/>
                  <a:gd name="connsiteX0" fmla="*/ 0 w 4666415"/>
                  <a:gd name="connsiteY0" fmla="*/ 3662913 h 3664189"/>
                  <a:gd name="connsiteX1" fmla="*/ 57001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76872 w 4666415"/>
                  <a:gd name="connsiteY3" fmla="*/ 2392254 h 3664189"/>
                  <a:gd name="connsiteX4" fmla="*/ 1676968 w 4666415"/>
                  <a:gd name="connsiteY4" fmla="*/ 2680146 h 3664189"/>
                  <a:gd name="connsiteX5" fmla="*/ 1852551 w 4666415"/>
                  <a:gd name="connsiteY5" fmla="*/ 2202248 h 3664189"/>
                  <a:gd name="connsiteX6" fmla="*/ 2078182 w 4666415"/>
                  <a:gd name="connsiteY6" fmla="*/ 2499132 h 3664189"/>
                  <a:gd name="connsiteX7" fmla="*/ 2327564 w 4666415"/>
                  <a:gd name="connsiteY7" fmla="*/ 2784139 h 3664189"/>
                  <a:gd name="connsiteX8" fmla="*/ 2885704 w 4666415"/>
                  <a:gd name="connsiteY8" fmla="*/ 3140399 h 3664189"/>
                  <a:gd name="connsiteX9" fmla="*/ 4476998 w 4666415"/>
                  <a:gd name="connsiteY9" fmla="*/ 3591661 h 3664189"/>
                  <a:gd name="connsiteX10" fmla="*/ 4647486 w 4666415"/>
                  <a:gd name="connsiteY10" fmla="*/ 3658886 h 3664189"/>
                  <a:gd name="connsiteX11" fmla="*/ 4663492 w 4666415"/>
                  <a:gd name="connsiteY11" fmla="*/ 3658937 h 3664189"/>
                  <a:gd name="connsiteX12" fmla="*/ 4659207 w 4666415"/>
                  <a:gd name="connsiteY12" fmla="*/ 3650986 h 3664189"/>
                  <a:gd name="connsiteX0" fmla="*/ 0 w 4666415"/>
                  <a:gd name="connsiteY0" fmla="*/ 3662913 h 3664189"/>
                  <a:gd name="connsiteX1" fmla="*/ 57001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76872 w 4666415"/>
                  <a:gd name="connsiteY3" fmla="*/ 2392254 h 3664189"/>
                  <a:gd name="connsiteX4" fmla="*/ 1676968 w 4666415"/>
                  <a:gd name="connsiteY4" fmla="*/ 2680146 h 3664189"/>
                  <a:gd name="connsiteX5" fmla="*/ 1727203 w 4666415"/>
                  <a:gd name="connsiteY5" fmla="*/ 2620320 h 3664189"/>
                  <a:gd name="connsiteX6" fmla="*/ 1852551 w 4666415"/>
                  <a:gd name="connsiteY6" fmla="*/ 2202248 h 3664189"/>
                  <a:gd name="connsiteX7" fmla="*/ 2078182 w 4666415"/>
                  <a:gd name="connsiteY7" fmla="*/ 2499132 h 3664189"/>
                  <a:gd name="connsiteX8" fmla="*/ 2327564 w 4666415"/>
                  <a:gd name="connsiteY8" fmla="*/ 2784139 h 3664189"/>
                  <a:gd name="connsiteX9" fmla="*/ 2885704 w 4666415"/>
                  <a:gd name="connsiteY9" fmla="*/ 3140399 h 3664189"/>
                  <a:gd name="connsiteX10" fmla="*/ 4476998 w 4666415"/>
                  <a:gd name="connsiteY10" fmla="*/ 3591661 h 3664189"/>
                  <a:gd name="connsiteX11" fmla="*/ 4647486 w 4666415"/>
                  <a:gd name="connsiteY11" fmla="*/ 3658886 h 3664189"/>
                  <a:gd name="connsiteX12" fmla="*/ 4663492 w 4666415"/>
                  <a:gd name="connsiteY12" fmla="*/ 3658937 h 3664189"/>
                  <a:gd name="connsiteX13" fmla="*/ 4659207 w 4666415"/>
                  <a:gd name="connsiteY13" fmla="*/ 3650986 h 3664189"/>
                  <a:gd name="connsiteX0" fmla="*/ 0 w 4666415"/>
                  <a:gd name="connsiteY0" fmla="*/ 3662913 h 3664189"/>
                  <a:gd name="connsiteX1" fmla="*/ 57001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76872 w 4666415"/>
                  <a:gd name="connsiteY3" fmla="*/ 2392254 h 3664189"/>
                  <a:gd name="connsiteX4" fmla="*/ 1676968 w 4666415"/>
                  <a:gd name="connsiteY4" fmla="*/ 2680146 h 3664189"/>
                  <a:gd name="connsiteX5" fmla="*/ 1727203 w 4666415"/>
                  <a:gd name="connsiteY5" fmla="*/ 2620320 h 3664189"/>
                  <a:gd name="connsiteX6" fmla="*/ 1852551 w 4666415"/>
                  <a:gd name="connsiteY6" fmla="*/ 2202248 h 3664189"/>
                  <a:gd name="connsiteX7" fmla="*/ 2078182 w 4666415"/>
                  <a:gd name="connsiteY7" fmla="*/ 2499132 h 3664189"/>
                  <a:gd name="connsiteX8" fmla="*/ 2327564 w 4666415"/>
                  <a:gd name="connsiteY8" fmla="*/ 2784139 h 3664189"/>
                  <a:gd name="connsiteX9" fmla="*/ 2885704 w 4666415"/>
                  <a:gd name="connsiteY9" fmla="*/ 3140399 h 3664189"/>
                  <a:gd name="connsiteX10" fmla="*/ 4476998 w 4666415"/>
                  <a:gd name="connsiteY10" fmla="*/ 3591661 h 3664189"/>
                  <a:gd name="connsiteX11" fmla="*/ 4647486 w 4666415"/>
                  <a:gd name="connsiteY11" fmla="*/ 3658886 h 3664189"/>
                  <a:gd name="connsiteX12" fmla="*/ 4663492 w 4666415"/>
                  <a:gd name="connsiteY12" fmla="*/ 3658937 h 3664189"/>
                  <a:gd name="connsiteX13" fmla="*/ 4659207 w 4666415"/>
                  <a:gd name="connsiteY13" fmla="*/ 3650986 h 3664189"/>
                  <a:gd name="connsiteX0" fmla="*/ 0 w 4666415"/>
                  <a:gd name="connsiteY0" fmla="*/ 3662913 h 3664189"/>
                  <a:gd name="connsiteX1" fmla="*/ 57001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76872 w 4666415"/>
                  <a:gd name="connsiteY3" fmla="*/ 2392254 h 3664189"/>
                  <a:gd name="connsiteX4" fmla="*/ 1676968 w 4666415"/>
                  <a:gd name="connsiteY4" fmla="*/ 2680146 h 3664189"/>
                  <a:gd name="connsiteX5" fmla="*/ 1727203 w 4666415"/>
                  <a:gd name="connsiteY5" fmla="*/ 2620320 h 3664189"/>
                  <a:gd name="connsiteX6" fmla="*/ 1852551 w 4666415"/>
                  <a:gd name="connsiteY6" fmla="*/ 2202248 h 3664189"/>
                  <a:gd name="connsiteX7" fmla="*/ 2078182 w 4666415"/>
                  <a:gd name="connsiteY7" fmla="*/ 2499132 h 3664189"/>
                  <a:gd name="connsiteX8" fmla="*/ 2327564 w 4666415"/>
                  <a:gd name="connsiteY8" fmla="*/ 2784139 h 3664189"/>
                  <a:gd name="connsiteX9" fmla="*/ 2885704 w 4666415"/>
                  <a:gd name="connsiteY9" fmla="*/ 3140399 h 3664189"/>
                  <a:gd name="connsiteX10" fmla="*/ 4476998 w 4666415"/>
                  <a:gd name="connsiteY10" fmla="*/ 3591661 h 3664189"/>
                  <a:gd name="connsiteX11" fmla="*/ 4647486 w 4666415"/>
                  <a:gd name="connsiteY11" fmla="*/ 3658886 h 3664189"/>
                  <a:gd name="connsiteX12" fmla="*/ 4663492 w 4666415"/>
                  <a:gd name="connsiteY12" fmla="*/ 3658937 h 3664189"/>
                  <a:gd name="connsiteX13" fmla="*/ 4659207 w 4666415"/>
                  <a:gd name="connsiteY13" fmla="*/ 3650986 h 3664189"/>
                  <a:gd name="connsiteX0" fmla="*/ 0 w 4666415"/>
                  <a:gd name="connsiteY0" fmla="*/ 3662913 h 3664189"/>
                  <a:gd name="connsiteX1" fmla="*/ 57001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76872 w 4666415"/>
                  <a:gd name="connsiteY3" fmla="*/ 2392254 h 3664189"/>
                  <a:gd name="connsiteX4" fmla="*/ 1671199 w 4666415"/>
                  <a:gd name="connsiteY4" fmla="*/ 2680146 h 3664189"/>
                  <a:gd name="connsiteX5" fmla="*/ 1727203 w 4666415"/>
                  <a:gd name="connsiteY5" fmla="*/ 2620320 h 3664189"/>
                  <a:gd name="connsiteX6" fmla="*/ 1852551 w 4666415"/>
                  <a:gd name="connsiteY6" fmla="*/ 2202248 h 3664189"/>
                  <a:gd name="connsiteX7" fmla="*/ 2078182 w 4666415"/>
                  <a:gd name="connsiteY7" fmla="*/ 2499132 h 3664189"/>
                  <a:gd name="connsiteX8" fmla="*/ 2327564 w 4666415"/>
                  <a:gd name="connsiteY8" fmla="*/ 2784139 h 3664189"/>
                  <a:gd name="connsiteX9" fmla="*/ 2885704 w 4666415"/>
                  <a:gd name="connsiteY9" fmla="*/ 3140399 h 3664189"/>
                  <a:gd name="connsiteX10" fmla="*/ 4476998 w 4666415"/>
                  <a:gd name="connsiteY10" fmla="*/ 3591661 h 3664189"/>
                  <a:gd name="connsiteX11" fmla="*/ 4647486 w 4666415"/>
                  <a:gd name="connsiteY11" fmla="*/ 3658886 h 3664189"/>
                  <a:gd name="connsiteX12" fmla="*/ 4663492 w 4666415"/>
                  <a:gd name="connsiteY12" fmla="*/ 3658937 h 3664189"/>
                  <a:gd name="connsiteX13" fmla="*/ 4659207 w 4666415"/>
                  <a:gd name="connsiteY13" fmla="*/ 3650986 h 3664189"/>
                  <a:gd name="connsiteX0" fmla="*/ 0 w 4666415"/>
                  <a:gd name="connsiteY0" fmla="*/ 3662913 h 3664189"/>
                  <a:gd name="connsiteX1" fmla="*/ 57001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76872 w 4666415"/>
                  <a:gd name="connsiteY3" fmla="*/ 2392254 h 3664189"/>
                  <a:gd name="connsiteX4" fmla="*/ 1653892 w 4666415"/>
                  <a:gd name="connsiteY4" fmla="*/ 2680146 h 3664189"/>
                  <a:gd name="connsiteX5" fmla="*/ 1727203 w 4666415"/>
                  <a:gd name="connsiteY5" fmla="*/ 2620320 h 3664189"/>
                  <a:gd name="connsiteX6" fmla="*/ 1852551 w 4666415"/>
                  <a:gd name="connsiteY6" fmla="*/ 2202248 h 3664189"/>
                  <a:gd name="connsiteX7" fmla="*/ 2078182 w 4666415"/>
                  <a:gd name="connsiteY7" fmla="*/ 2499132 h 3664189"/>
                  <a:gd name="connsiteX8" fmla="*/ 2327564 w 4666415"/>
                  <a:gd name="connsiteY8" fmla="*/ 2784139 h 3664189"/>
                  <a:gd name="connsiteX9" fmla="*/ 2885704 w 4666415"/>
                  <a:gd name="connsiteY9" fmla="*/ 3140399 h 3664189"/>
                  <a:gd name="connsiteX10" fmla="*/ 4476998 w 4666415"/>
                  <a:gd name="connsiteY10" fmla="*/ 3591661 h 3664189"/>
                  <a:gd name="connsiteX11" fmla="*/ 4647486 w 4666415"/>
                  <a:gd name="connsiteY11" fmla="*/ 3658886 h 3664189"/>
                  <a:gd name="connsiteX12" fmla="*/ 4663492 w 4666415"/>
                  <a:gd name="connsiteY12" fmla="*/ 3658937 h 3664189"/>
                  <a:gd name="connsiteX13" fmla="*/ 4659207 w 4666415"/>
                  <a:gd name="connsiteY13" fmla="*/ 3650986 h 3664189"/>
                  <a:gd name="connsiteX0" fmla="*/ 0 w 4666415"/>
                  <a:gd name="connsiteY0" fmla="*/ 3662913 h 3664189"/>
                  <a:gd name="connsiteX1" fmla="*/ 57001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76872 w 4666415"/>
                  <a:gd name="connsiteY3" fmla="*/ 2392254 h 3664189"/>
                  <a:gd name="connsiteX4" fmla="*/ 1653892 w 4666415"/>
                  <a:gd name="connsiteY4" fmla="*/ 2680146 h 3664189"/>
                  <a:gd name="connsiteX5" fmla="*/ 1727203 w 4666415"/>
                  <a:gd name="connsiteY5" fmla="*/ 2620320 h 3664189"/>
                  <a:gd name="connsiteX6" fmla="*/ 1852551 w 4666415"/>
                  <a:gd name="connsiteY6" fmla="*/ 2202248 h 3664189"/>
                  <a:gd name="connsiteX7" fmla="*/ 2078182 w 4666415"/>
                  <a:gd name="connsiteY7" fmla="*/ 2499132 h 3664189"/>
                  <a:gd name="connsiteX8" fmla="*/ 2327564 w 4666415"/>
                  <a:gd name="connsiteY8" fmla="*/ 2784139 h 3664189"/>
                  <a:gd name="connsiteX9" fmla="*/ 2885704 w 4666415"/>
                  <a:gd name="connsiteY9" fmla="*/ 3140399 h 3664189"/>
                  <a:gd name="connsiteX10" fmla="*/ 4476998 w 4666415"/>
                  <a:gd name="connsiteY10" fmla="*/ 3591661 h 3664189"/>
                  <a:gd name="connsiteX11" fmla="*/ 4647486 w 4666415"/>
                  <a:gd name="connsiteY11" fmla="*/ 3658886 h 3664189"/>
                  <a:gd name="connsiteX12" fmla="*/ 4663492 w 4666415"/>
                  <a:gd name="connsiteY12" fmla="*/ 3658937 h 3664189"/>
                  <a:gd name="connsiteX13" fmla="*/ 4659207 w 4666415"/>
                  <a:gd name="connsiteY13" fmla="*/ 3650986 h 3664189"/>
                  <a:gd name="connsiteX0" fmla="*/ 0 w 4666415"/>
                  <a:gd name="connsiteY0" fmla="*/ 3662913 h 3664189"/>
                  <a:gd name="connsiteX1" fmla="*/ 57001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76872 w 4666415"/>
                  <a:gd name="connsiteY3" fmla="*/ 2392254 h 3664189"/>
                  <a:gd name="connsiteX4" fmla="*/ 1653892 w 4666415"/>
                  <a:gd name="connsiteY4" fmla="*/ 2680146 h 3664189"/>
                  <a:gd name="connsiteX5" fmla="*/ 1727203 w 4666415"/>
                  <a:gd name="connsiteY5" fmla="*/ 2620320 h 3664189"/>
                  <a:gd name="connsiteX6" fmla="*/ 1852551 w 4666415"/>
                  <a:gd name="connsiteY6" fmla="*/ 2202248 h 3664189"/>
                  <a:gd name="connsiteX7" fmla="*/ 2078182 w 4666415"/>
                  <a:gd name="connsiteY7" fmla="*/ 2499132 h 3664189"/>
                  <a:gd name="connsiteX8" fmla="*/ 2327564 w 4666415"/>
                  <a:gd name="connsiteY8" fmla="*/ 2784139 h 3664189"/>
                  <a:gd name="connsiteX9" fmla="*/ 2885704 w 4666415"/>
                  <a:gd name="connsiteY9" fmla="*/ 3140399 h 3664189"/>
                  <a:gd name="connsiteX10" fmla="*/ 4476998 w 4666415"/>
                  <a:gd name="connsiteY10" fmla="*/ 3591661 h 3664189"/>
                  <a:gd name="connsiteX11" fmla="*/ 4647486 w 4666415"/>
                  <a:gd name="connsiteY11" fmla="*/ 3658886 h 3664189"/>
                  <a:gd name="connsiteX12" fmla="*/ 4663492 w 4666415"/>
                  <a:gd name="connsiteY12" fmla="*/ 3658937 h 3664189"/>
                  <a:gd name="connsiteX13" fmla="*/ 4659207 w 4666415"/>
                  <a:gd name="connsiteY13" fmla="*/ 3650986 h 3664189"/>
                  <a:gd name="connsiteX0" fmla="*/ 0 w 4666415"/>
                  <a:gd name="connsiteY0" fmla="*/ 3662913 h 3664189"/>
                  <a:gd name="connsiteX1" fmla="*/ 57001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76872 w 4666415"/>
                  <a:gd name="connsiteY3" fmla="*/ 2392254 h 3664189"/>
                  <a:gd name="connsiteX4" fmla="*/ 1653892 w 4666415"/>
                  <a:gd name="connsiteY4" fmla="*/ 2680146 h 3664189"/>
                  <a:gd name="connsiteX5" fmla="*/ 1727203 w 4666415"/>
                  <a:gd name="connsiteY5" fmla="*/ 2620320 h 3664189"/>
                  <a:gd name="connsiteX6" fmla="*/ 1852551 w 4666415"/>
                  <a:gd name="connsiteY6" fmla="*/ 2202248 h 3664189"/>
                  <a:gd name="connsiteX7" fmla="*/ 2078182 w 4666415"/>
                  <a:gd name="connsiteY7" fmla="*/ 2499132 h 3664189"/>
                  <a:gd name="connsiteX8" fmla="*/ 2327564 w 4666415"/>
                  <a:gd name="connsiteY8" fmla="*/ 2784139 h 3664189"/>
                  <a:gd name="connsiteX9" fmla="*/ 2885704 w 4666415"/>
                  <a:gd name="connsiteY9" fmla="*/ 3140399 h 3664189"/>
                  <a:gd name="connsiteX10" fmla="*/ 4476998 w 4666415"/>
                  <a:gd name="connsiteY10" fmla="*/ 3591661 h 3664189"/>
                  <a:gd name="connsiteX11" fmla="*/ 4647486 w 4666415"/>
                  <a:gd name="connsiteY11" fmla="*/ 3658886 h 3664189"/>
                  <a:gd name="connsiteX12" fmla="*/ 4663492 w 4666415"/>
                  <a:gd name="connsiteY12" fmla="*/ 3658937 h 3664189"/>
                  <a:gd name="connsiteX13" fmla="*/ 4659207 w 4666415"/>
                  <a:gd name="connsiteY13" fmla="*/ 3650986 h 3664189"/>
                  <a:gd name="connsiteX0" fmla="*/ 0 w 4666415"/>
                  <a:gd name="connsiteY0" fmla="*/ 3662913 h 3664189"/>
                  <a:gd name="connsiteX1" fmla="*/ 57001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76872 w 4666415"/>
                  <a:gd name="connsiteY3" fmla="*/ 2392254 h 3664189"/>
                  <a:gd name="connsiteX4" fmla="*/ 1653892 w 4666415"/>
                  <a:gd name="connsiteY4" fmla="*/ 2680146 h 3664189"/>
                  <a:gd name="connsiteX5" fmla="*/ 1727203 w 4666415"/>
                  <a:gd name="connsiteY5" fmla="*/ 2620320 h 3664189"/>
                  <a:gd name="connsiteX6" fmla="*/ 1858688 w 4666415"/>
                  <a:gd name="connsiteY6" fmla="*/ 2196111 h 3664189"/>
                  <a:gd name="connsiteX7" fmla="*/ 2078182 w 4666415"/>
                  <a:gd name="connsiteY7" fmla="*/ 2499132 h 3664189"/>
                  <a:gd name="connsiteX8" fmla="*/ 2327564 w 4666415"/>
                  <a:gd name="connsiteY8" fmla="*/ 2784139 h 3664189"/>
                  <a:gd name="connsiteX9" fmla="*/ 2885704 w 4666415"/>
                  <a:gd name="connsiteY9" fmla="*/ 3140399 h 3664189"/>
                  <a:gd name="connsiteX10" fmla="*/ 4476998 w 4666415"/>
                  <a:gd name="connsiteY10" fmla="*/ 3591661 h 3664189"/>
                  <a:gd name="connsiteX11" fmla="*/ 4647486 w 4666415"/>
                  <a:gd name="connsiteY11" fmla="*/ 3658886 h 3664189"/>
                  <a:gd name="connsiteX12" fmla="*/ 4663492 w 4666415"/>
                  <a:gd name="connsiteY12" fmla="*/ 3658937 h 3664189"/>
                  <a:gd name="connsiteX13" fmla="*/ 4659207 w 4666415"/>
                  <a:gd name="connsiteY13" fmla="*/ 3650986 h 3664189"/>
                  <a:gd name="connsiteX0" fmla="*/ 0 w 4666415"/>
                  <a:gd name="connsiteY0" fmla="*/ 3662913 h 3664189"/>
                  <a:gd name="connsiteX1" fmla="*/ 57001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76872 w 4666415"/>
                  <a:gd name="connsiteY3" fmla="*/ 2392254 h 3664189"/>
                  <a:gd name="connsiteX4" fmla="*/ 1653892 w 4666415"/>
                  <a:gd name="connsiteY4" fmla="*/ 2680146 h 3664189"/>
                  <a:gd name="connsiteX5" fmla="*/ 1727203 w 4666415"/>
                  <a:gd name="connsiteY5" fmla="*/ 2620320 h 3664189"/>
                  <a:gd name="connsiteX6" fmla="*/ 1858688 w 4666415"/>
                  <a:gd name="connsiteY6" fmla="*/ 2196111 h 3664189"/>
                  <a:gd name="connsiteX7" fmla="*/ 2111935 w 4666415"/>
                  <a:gd name="connsiteY7" fmla="*/ 2468448 h 3664189"/>
                  <a:gd name="connsiteX8" fmla="*/ 2327564 w 4666415"/>
                  <a:gd name="connsiteY8" fmla="*/ 2784139 h 3664189"/>
                  <a:gd name="connsiteX9" fmla="*/ 2885704 w 4666415"/>
                  <a:gd name="connsiteY9" fmla="*/ 3140399 h 3664189"/>
                  <a:gd name="connsiteX10" fmla="*/ 4476998 w 4666415"/>
                  <a:gd name="connsiteY10" fmla="*/ 3591661 h 3664189"/>
                  <a:gd name="connsiteX11" fmla="*/ 4647486 w 4666415"/>
                  <a:gd name="connsiteY11" fmla="*/ 3658886 h 3664189"/>
                  <a:gd name="connsiteX12" fmla="*/ 4663492 w 4666415"/>
                  <a:gd name="connsiteY12" fmla="*/ 3658937 h 3664189"/>
                  <a:gd name="connsiteX13" fmla="*/ 4659207 w 4666415"/>
                  <a:gd name="connsiteY13" fmla="*/ 3650986 h 3664189"/>
                  <a:gd name="connsiteX0" fmla="*/ 0 w 4666415"/>
                  <a:gd name="connsiteY0" fmla="*/ 3662913 h 3664189"/>
                  <a:gd name="connsiteX1" fmla="*/ 57001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76872 w 4666415"/>
                  <a:gd name="connsiteY3" fmla="*/ 2392254 h 3664189"/>
                  <a:gd name="connsiteX4" fmla="*/ 1653892 w 4666415"/>
                  <a:gd name="connsiteY4" fmla="*/ 2680146 h 3664189"/>
                  <a:gd name="connsiteX5" fmla="*/ 1727203 w 4666415"/>
                  <a:gd name="connsiteY5" fmla="*/ 2620320 h 3664189"/>
                  <a:gd name="connsiteX6" fmla="*/ 1858688 w 4666415"/>
                  <a:gd name="connsiteY6" fmla="*/ 2196111 h 3664189"/>
                  <a:gd name="connsiteX7" fmla="*/ 2111935 w 4666415"/>
                  <a:gd name="connsiteY7" fmla="*/ 2468448 h 3664189"/>
                  <a:gd name="connsiteX8" fmla="*/ 2327564 w 4666415"/>
                  <a:gd name="connsiteY8" fmla="*/ 2784139 h 3664189"/>
                  <a:gd name="connsiteX9" fmla="*/ 2885704 w 4666415"/>
                  <a:gd name="connsiteY9" fmla="*/ 3140399 h 3664189"/>
                  <a:gd name="connsiteX10" fmla="*/ 4476998 w 4666415"/>
                  <a:gd name="connsiteY10" fmla="*/ 3591661 h 3664189"/>
                  <a:gd name="connsiteX11" fmla="*/ 4647486 w 4666415"/>
                  <a:gd name="connsiteY11" fmla="*/ 3658886 h 3664189"/>
                  <a:gd name="connsiteX12" fmla="*/ 4663492 w 4666415"/>
                  <a:gd name="connsiteY12" fmla="*/ 3658937 h 3664189"/>
                  <a:gd name="connsiteX13" fmla="*/ 4659207 w 4666415"/>
                  <a:gd name="connsiteY13" fmla="*/ 3650986 h 3664189"/>
                  <a:gd name="connsiteX0" fmla="*/ 0 w 4666415"/>
                  <a:gd name="connsiteY0" fmla="*/ 3662913 h 3664189"/>
                  <a:gd name="connsiteX1" fmla="*/ 57001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76872 w 4666415"/>
                  <a:gd name="connsiteY3" fmla="*/ 2392254 h 3664189"/>
                  <a:gd name="connsiteX4" fmla="*/ 1653892 w 4666415"/>
                  <a:gd name="connsiteY4" fmla="*/ 2680146 h 3664189"/>
                  <a:gd name="connsiteX5" fmla="*/ 1727203 w 4666415"/>
                  <a:gd name="connsiteY5" fmla="*/ 2620320 h 3664189"/>
                  <a:gd name="connsiteX6" fmla="*/ 1858688 w 4666415"/>
                  <a:gd name="connsiteY6" fmla="*/ 2196111 h 3664189"/>
                  <a:gd name="connsiteX7" fmla="*/ 2111935 w 4666415"/>
                  <a:gd name="connsiteY7" fmla="*/ 2468448 h 3664189"/>
                  <a:gd name="connsiteX8" fmla="*/ 2327564 w 4666415"/>
                  <a:gd name="connsiteY8" fmla="*/ 2784139 h 3664189"/>
                  <a:gd name="connsiteX9" fmla="*/ 2885704 w 4666415"/>
                  <a:gd name="connsiteY9" fmla="*/ 3140399 h 3664189"/>
                  <a:gd name="connsiteX10" fmla="*/ 4476998 w 4666415"/>
                  <a:gd name="connsiteY10" fmla="*/ 3591661 h 3664189"/>
                  <a:gd name="connsiteX11" fmla="*/ 4647486 w 4666415"/>
                  <a:gd name="connsiteY11" fmla="*/ 3658886 h 3664189"/>
                  <a:gd name="connsiteX12" fmla="*/ 4663492 w 4666415"/>
                  <a:gd name="connsiteY12" fmla="*/ 3658937 h 3664189"/>
                  <a:gd name="connsiteX13" fmla="*/ 4659207 w 4666415"/>
                  <a:gd name="connsiteY13" fmla="*/ 3650986 h 3664189"/>
                  <a:gd name="connsiteX0" fmla="*/ 0 w 4666415"/>
                  <a:gd name="connsiteY0" fmla="*/ 3662913 h 3664189"/>
                  <a:gd name="connsiteX1" fmla="*/ 57001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76872 w 4666415"/>
                  <a:gd name="connsiteY3" fmla="*/ 2392254 h 3664189"/>
                  <a:gd name="connsiteX4" fmla="*/ 1653892 w 4666415"/>
                  <a:gd name="connsiteY4" fmla="*/ 2680146 h 3664189"/>
                  <a:gd name="connsiteX5" fmla="*/ 1727203 w 4666415"/>
                  <a:gd name="connsiteY5" fmla="*/ 2620320 h 3664189"/>
                  <a:gd name="connsiteX6" fmla="*/ 1858688 w 4666415"/>
                  <a:gd name="connsiteY6" fmla="*/ 2196111 h 3664189"/>
                  <a:gd name="connsiteX7" fmla="*/ 2111935 w 4666415"/>
                  <a:gd name="connsiteY7" fmla="*/ 2468448 h 3664189"/>
                  <a:gd name="connsiteX8" fmla="*/ 2327564 w 4666415"/>
                  <a:gd name="connsiteY8" fmla="*/ 2784139 h 3664189"/>
                  <a:gd name="connsiteX9" fmla="*/ 2885704 w 4666415"/>
                  <a:gd name="connsiteY9" fmla="*/ 3140399 h 3664189"/>
                  <a:gd name="connsiteX10" fmla="*/ 4476998 w 4666415"/>
                  <a:gd name="connsiteY10" fmla="*/ 3591661 h 3664189"/>
                  <a:gd name="connsiteX11" fmla="*/ 4647486 w 4666415"/>
                  <a:gd name="connsiteY11" fmla="*/ 3658886 h 3664189"/>
                  <a:gd name="connsiteX12" fmla="*/ 4663492 w 4666415"/>
                  <a:gd name="connsiteY12" fmla="*/ 3658937 h 3664189"/>
                  <a:gd name="connsiteX13" fmla="*/ 4659207 w 4666415"/>
                  <a:gd name="connsiteY13" fmla="*/ 3650986 h 3664189"/>
                  <a:gd name="connsiteX0" fmla="*/ 0 w 4666415"/>
                  <a:gd name="connsiteY0" fmla="*/ 3662913 h 3664189"/>
                  <a:gd name="connsiteX1" fmla="*/ 57001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76872 w 4666415"/>
                  <a:gd name="connsiteY3" fmla="*/ 2392254 h 3664189"/>
                  <a:gd name="connsiteX4" fmla="*/ 1653892 w 4666415"/>
                  <a:gd name="connsiteY4" fmla="*/ 2680146 h 3664189"/>
                  <a:gd name="connsiteX5" fmla="*/ 1727203 w 4666415"/>
                  <a:gd name="connsiteY5" fmla="*/ 2620320 h 3664189"/>
                  <a:gd name="connsiteX6" fmla="*/ 1858688 w 4666415"/>
                  <a:gd name="connsiteY6" fmla="*/ 2196111 h 3664189"/>
                  <a:gd name="connsiteX7" fmla="*/ 2111935 w 4666415"/>
                  <a:gd name="connsiteY7" fmla="*/ 2468448 h 3664189"/>
                  <a:gd name="connsiteX8" fmla="*/ 2327564 w 4666415"/>
                  <a:gd name="connsiteY8" fmla="*/ 2784139 h 3664189"/>
                  <a:gd name="connsiteX9" fmla="*/ 2885704 w 4666415"/>
                  <a:gd name="connsiteY9" fmla="*/ 3140399 h 3664189"/>
                  <a:gd name="connsiteX10" fmla="*/ 4476998 w 4666415"/>
                  <a:gd name="connsiteY10" fmla="*/ 3591661 h 3664189"/>
                  <a:gd name="connsiteX11" fmla="*/ 4647486 w 4666415"/>
                  <a:gd name="connsiteY11" fmla="*/ 3658886 h 3664189"/>
                  <a:gd name="connsiteX12" fmla="*/ 4663492 w 4666415"/>
                  <a:gd name="connsiteY12" fmla="*/ 3658937 h 3664189"/>
                  <a:gd name="connsiteX13" fmla="*/ 4659207 w 4666415"/>
                  <a:gd name="connsiteY13" fmla="*/ 3650986 h 3664189"/>
                  <a:gd name="connsiteX0" fmla="*/ 0 w 4666415"/>
                  <a:gd name="connsiteY0" fmla="*/ 3662913 h 3664189"/>
                  <a:gd name="connsiteX1" fmla="*/ 39532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76872 w 4666415"/>
                  <a:gd name="connsiteY3" fmla="*/ 2392254 h 3664189"/>
                  <a:gd name="connsiteX4" fmla="*/ 1653892 w 4666415"/>
                  <a:gd name="connsiteY4" fmla="*/ 2680146 h 3664189"/>
                  <a:gd name="connsiteX5" fmla="*/ 1727203 w 4666415"/>
                  <a:gd name="connsiteY5" fmla="*/ 2620320 h 3664189"/>
                  <a:gd name="connsiteX6" fmla="*/ 1858688 w 4666415"/>
                  <a:gd name="connsiteY6" fmla="*/ 2196111 h 3664189"/>
                  <a:gd name="connsiteX7" fmla="*/ 2111935 w 4666415"/>
                  <a:gd name="connsiteY7" fmla="*/ 2468448 h 3664189"/>
                  <a:gd name="connsiteX8" fmla="*/ 2327564 w 4666415"/>
                  <a:gd name="connsiteY8" fmla="*/ 2784139 h 3664189"/>
                  <a:gd name="connsiteX9" fmla="*/ 2885704 w 4666415"/>
                  <a:gd name="connsiteY9" fmla="*/ 3140399 h 3664189"/>
                  <a:gd name="connsiteX10" fmla="*/ 4476998 w 4666415"/>
                  <a:gd name="connsiteY10" fmla="*/ 3591661 h 3664189"/>
                  <a:gd name="connsiteX11" fmla="*/ 4647486 w 4666415"/>
                  <a:gd name="connsiteY11" fmla="*/ 3658886 h 3664189"/>
                  <a:gd name="connsiteX12" fmla="*/ 4663492 w 4666415"/>
                  <a:gd name="connsiteY12" fmla="*/ 3658937 h 3664189"/>
                  <a:gd name="connsiteX13" fmla="*/ 4659207 w 4666415"/>
                  <a:gd name="connsiteY13" fmla="*/ 3650986 h 3664189"/>
                  <a:gd name="connsiteX0" fmla="*/ 0 w 4666415"/>
                  <a:gd name="connsiteY0" fmla="*/ 3649478 h 3650754"/>
                  <a:gd name="connsiteX1" fmla="*/ 395326 w 4666415"/>
                  <a:gd name="connsiteY1" fmla="*/ 348138 h 3650754"/>
                  <a:gd name="connsiteX2" fmla="*/ 899871 w 4666415"/>
                  <a:gd name="connsiteY2" fmla="*/ 327168 h 3650754"/>
                  <a:gd name="connsiteX3" fmla="*/ 1576872 w 4666415"/>
                  <a:gd name="connsiteY3" fmla="*/ 2378819 h 3650754"/>
                  <a:gd name="connsiteX4" fmla="*/ 1653892 w 4666415"/>
                  <a:gd name="connsiteY4" fmla="*/ 2666711 h 3650754"/>
                  <a:gd name="connsiteX5" fmla="*/ 1727203 w 4666415"/>
                  <a:gd name="connsiteY5" fmla="*/ 2606885 h 3650754"/>
                  <a:gd name="connsiteX6" fmla="*/ 1858688 w 4666415"/>
                  <a:gd name="connsiteY6" fmla="*/ 2182676 h 3650754"/>
                  <a:gd name="connsiteX7" fmla="*/ 2111935 w 4666415"/>
                  <a:gd name="connsiteY7" fmla="*/ 2455013 h 3650754"/>
                  <a:gd name="connsiteX8" fmla="*/ 2327564 w 4666415"/>
                  <a:gd name="connsiteY8" fmla="*/ 2770704 h 3650754"/>
                  <a:gd name="connsiteX9" fmla="*/ 2885704 w 4666415"/>
                  <a:gd name="connsiteY9" fmla="*/ 3126964 h 3650754"/>
                  <a:gd name="connsiteX10" fmla="*/ 4476998 w 4666415"/>
                  <a:gd name="connsiteY10" fmla="*/ 3578226 h 3650754"/>
                  <a:gd name="connsiteX11" fmla="*/ 4647486 w 4666415"/>
                  <a:gd name="connsiteY11" fmla="*/ 3645451 h 3650754"/>
                  <a:gd name="connsiteX12" fmla="*/ 4663492 w 4666415"/>
                  <a:gd name="connsiteY12" fmla="*/ 3645502 h 3650754"/>
                  <a:gd name="connsiteX13" fmla="*/ 4659207 w 4666415"/>
                  <a:gd name="connsiteY13" fmla="*/ 3637551 h 3650754"/>
                  <a:gd name="connsiteX0" fmla="*/ 0 w 4666415"/>
                  <a:gd name="connsiteY0" fmla="*/ 3642940 h 3644216"/>
                  <a:gd name="connsiteX1" fmla="*/ 395326 w 4666415"/>
                  <a:gd name="connsiteY1" fmla="*/ 341600 h 3644216"/>
                  <a:gd name="connsiteX2" fmla="*/ 839400 w 4666415"/>
                  <a:gd name="connsiteY2" fmla="*/ 333895 h 3644216"/>
                  <a:gd name="connsiteX3" fmla="*/ 1576872 w 4666415"/>
                  <a:gd name="connsiteY3" fmla="*/ 2372281 h 3644216"/>
                  <a:gd name="connsiteX4" fmla="*/ 1653892 w 4666415"/>
                  <a:gd name="connsiteY4" fmla="*/ 2660173 h 3644216"/>
                  <a:gd name="connsiteX5" fmla="*/ 1727203 w 4666415"/>
                  <a:gd name="connsiteY5" fmla="*/ 2600347 h 3644216"/>
                  <a:gd name="connsiteX6" fmla="*/ 1858688 w 4666415"/>
                  <a:gd name="connsiteY6" fmla="*/ 2176138 h 3644216"/>
                  <a:gd name="connsiteX7" fmla="*/ 2111935 w 4666415"/>
                  <a:gd name="connsiteY7" fmla="*/ 2448475 h 3644216"/>
                  <a:gd name="connsiteX8" fmla="*/ 2327564 w 4666415"/>
                  <a:gd name="connsiteY8" fmla="*/ 2764166 h 3644216"/>
                  <a:gd name="connsiteX9" fmla="*/ 2885704 w 4666415"/>
                  <a:gd name="connsiteY9" fmla="*/ 3120426 h 3644216"/>
                  <a:gd name="connsiteX10" fmla="*/ 4476998 w 4666415"/>
                  <a:gd name="connsiteY10" fmla="*/ 3571688 h 3644216"/>
                  <a:gd name="connsiteX11" fmla="*/ 4647486 w 4666415"/>
                  <a:gd name="connsiteY11" fmla="*/ 3638913 h 3644216"/>
                  <a:gd name="connsiteX12" fmla="*/ 4663492 w 4666415"/>
                  <a:gd name="connsiteY12" fmla="*/ 3638964 h 3644216"/>
                  <a:gd name="connsiteX13" fmla="*/ 4659207 w 4666415"/>
                  <a:gd name="connsiteY13" fmla="*/ 3631013 h 3644216"/>
                  <a:gd name="connsiteX0" fmla="*/ 0 w 4666415"/>
                  <a:gd name="connsiteY0" fmla="*/ 3642940 h 3644216"/>
                  <a:gd name="connsiteX1" fmla="*/ 395326 w 4666415"/>
                  <a:gd name="connsiteY1" fmla="*/ 341600 h 3644216"/>
                  <a:gd name="connsiteX2" fmla="*/ 839400 w 4666415"/>
                  <a:gd name="connsiteY2" fmla="*/ 333895 h 3644216"/>
                  <a:gd name="connsiteX3" fmla="*/ 1576872 w 4666415"/>
                  <a:gd name="connsiteY3" fmla="*/ 2372281 h 3644216"/>
                  <a:gd name="connsiteX4" fmla="*/ 1653892 w 4666415"/>
                  <a:gd name="connsiteY4" fmla="*/ 2660173 h 3644216"/>
                  <a:gd name="connsiteX5" fmla="*/ 1727203 w 4666415"/>
                  <a:gd name="connsiteY5" fmla="*/ 2600347 h 3644216"/>
                  <a:gd name="connsiteX6" fmla="*/ 1858688 w 4666415"/>
                  <a:gd name="connsiteY6" fmla="*/ 2176138 h 3644216"/>
                  <a:gd name="connsiteX7" fmla="*/ 2111935 w 4666415"/>
                  <a:gd name="connsiteY7" fmla="*/ 2448475 h 3644216"/>
                  <a:gd name="connsiteX8" fmla="*/ 2327564 w 4666415"/>
                  <a:gd name="connsiteY8" fmla="*/ 2764166 h 3644216"/>
                  <a:gd name="connsiteX9" fmla="*/ 2885704 w 4666415"/>
                  <a:gd name="connsiteY9" fmla="*/ 3120426 h 3644216"/>
                  <a:gd name="connsiteX10" fmla="*/ 4476998 w 4666415"/>
                  <a:gd name="connsiteY10" fmla="*/ 3571688 h 3644216"/>
                  <a:gd name="connsiteX11" fmla="*/ 4647486 w 4666415"/>
                  <a:gd name="connsiteY11" fmla="*/ 3638913 h 3644216"/>
                  <a:gd name="connsiteX12" fmla="*/ 4663492 w 4666415"/>
                  <a:gd name="connsiteY12" fmla="*/ 3638964 h 3644216"/>
                  <a:gd name="connsiteX13" fmla="*/ 4659207 w 4666415"/>
                  <a:gd name="connsiteY13" fmla="*/ 3631013 h 3644216"/>
                  <a:gd name="connsiteX0" fmla="*/ 0 w 4666415"/>
                  <a:gd name="connsiteY0" fmla="*/ 3677491 h 3678767"/>
                  <a:gd name="connsiteX1" fmla="*/ 260951 w 4666415"/>
                  <a:gd name="connsiteY1" fmla="*/ 323088 h 3678767"/>
                  <a:gd name="connsiteX2" fmla="*/ 839400 w 4666415"/>
                  <a:gd name="connsiteY2" fmla="*/ 368446 h 3678767"/>
                  <a:gd name="connsiteX3" fmla="*/ 1576872 w 4666415"/>
                  <a:gd name="connsiteY3" fmla="*/ 2406832 h 3678767"/>
                  <a:gd name="connsiteX4" fmla="*/ 1653892 w 4666415"/>
                  <a:gd name="connsiteY4" fmla="*/ 2694724 h 3678767"/>
                  <a:gd name="connsiteX5" fmla="*/ 1727203 w 4666415"/>
                  <a:gd name="connsiteY5" fmla="*/ 2634898 h 3678767"/>
                  <a:gd name="connsiteX6" fmla="*/ 1858688 w 4666415"/>
                  <a:gd name="connsiteY6" fmla="*/ 2210689 h 3678767"/>
                  <a:gd name="connsiteX7" fmla="*/ 2111935 w 4666415"/>
                  <a:gd name="connsiteY7" fmla="*/ 2483026 h 3678767"/>
                  <a:gd name="connsiteX8" fmla="*/ 2327564 w 4666415"/>
                  <a:gd name="connsiteY8" fmla="*/ 2798717 h 3678767"/>
                  <a:gd name="connsiteX9" fmla="*/ 2885704 w 4666415"/>
                  <a:gd name="connsiteY9" fmla="*/ 3154977 h 3678767"/>
                  <a:gd name="connsiteX10" fmla="*/ 4476998 w 4666415"/>
                  <a:gd name="connsiteY10" fmla="*/ 3606239 h 3678767"/>
                  <a:gd name="connsiteX11" fmla="*/ 4647486 w 4666415"/>
                  <a:gd name="connsiteY11" fmla="*/ 3673464 h 3678767"/>
                  <a:gd name="connsiteX12" fmla="*/ 4663492 w 4666415"/>
                  <a:gd name="connsiteY12" fmla="*/ 3673515 h 3678767"/>
                  <a:gd name="connsiteX13" fmla="*/ 4659207 w 4666415"/>
                  <a:gd name="connsiteY13" fmla="*/ 3665564 h 3678767"/>
                  <a:gd name="connsiteX0" fmla="*/ 0 w 4666415"/>
                  <a:gd name="connsiteY0" fmla="*/ 3668556 h 3669832"/>
                  <a:gd name="connsiteX1" fmla="*/ 260951 w 4666415"/>
                  <a:gd name="connsiteY1" fmla="*/ 314153 h 3669832"/>
                  <a:gd name="connsiteX2" fmla="*/ 731898 w 4666415"/>
                  <a:gd name="connsiteY2" fmla="*/ 379410 h 3669832"/>
                  <a:gd name="connsiteX3" fmla="*/ 1576872 w 4666415"/>
                  <a:gd name="connsiteY3" fmla="*/ 2397897 h 3669832"/>
                  <a:gd name="connsiteX4" fmla="*/ 1653892 w 4666415"/>
                  <a:gd name="connsiteY4" fmla="*/ 2685789 h 3669832"/>
                  <a:gd name="connsiteX5" fmla="*/ 1727203 w 4666415"/>
                  <a:gd name="connsiteY5" fmla="*/ 2625963 h 3669832"/>
                  <a:gd name="connsiteX6" fmla="*/ 1858688 w 4666415"/>
                  <a:gd name="connsiteY6" fmla="*/ 2201754 h 3669832"/>
                  <a:gd name="connsiteX7" fmla="*/ 2111935 w 4666415"/>
                  <a:gd name="connsiteY7" fmla="*/ 2474091 h 3669832"/>
                  <a:gd name="connsiteX8" fmla="*/ 2327564 w 4666415"/>
                  <a:gd name="connsiteY8" fmla="*/ 2789782 h 3669832"/>
                  <a:gd name="connsiteX9" fmla="*/ 2885704 w 4666415"/>
                  <a:gd name="connsiteY9" fmla="*/ 3146042 h 3669832"/>
                  <a:gd name="connsiteX10" fmla="*/ 4476998 w 4666415"/>
                  <a:gd name="connsiteY10" fmla="*/ 3597304 h 3669832"/>
                  <a:gd name="connsiteX11" fmla="*/ 4647486 w 4666415"/>
                  <a:gd name="connsiteY11" fmla="*/ 3664529 h 3669832"/>
                  <a:gd name="connsiteX12" fmla="*/ 4663492 w 4666415"/>
                  <a:gd name="connsiteY12" fmla="*/ 3664580 h 3669832"/>
                  <a:gd name="connsiteX13" fmla="*/ 4659207 w 4666415"/>
                  <a:gd name="connsiteY13" fmla="*/ 3656629 h 3669832"/>
                  <a:gd name="connsiteX0" fmla="*/ 0 w 4666415"/>
                  <a:gd name="connsiteY0" fmla="*/ 3668556 h 3669832"/>
                  <a:gd name="connsiteX1" fmla="*/ 260951 w 4666415"/>
                  <a:gd name="connsiteY1" fmla="*/ 314153 h 3669832"/>
                  <a:gd name="connsiteX2" fmla="*/ 731898 w 4666415"/>
                  <a:gd name="connsiteY2" fmla="*/ 379410 h 3669832"/>
                  <a:gd name="connsiteX3" fmla="*/ 1576872 w 4666415"/>
                  <a:gd name="connsiteY3" fmla="*/ 2397897 h 3669832"/>
                  <a:gd name="connsiteX4" fmla="*/ 1653892 w 4666415"/>
                  <a:gd name="connsiteY4" fmla="*/ 2685789 h 3669832"/>
                  <a:gd name="connsiteX5" fmla="*/ 1727203 w 4666415"/>
                  <a:gd name="connsiteY5" fmla="*/ 2625963 h 3669832"/>
                  <a:gd name="connsiteX6" fmla="*/ 1858688 w 4666415"/>
                  <a:gd name="connsiteY6" fmla="*/ 2201754 h 3669832"/>
                  <a:gd name="connsiteX7" fmla="*/ 2111935 w 4666415"/>
                  <a:gd name="connsiteY7" fmla="*/ 2474091 h 3669832"/>
                  <a:gd name="connsiteX8" fmla="*/ 2327564 w 4666415"/>
                  <a:gd name="connsiteY8" fmla="*/ 2789782 h 3669832"/>
                  <a:gd name="connsiteX9" fmla="*/ 2885704 w 4666415"/>
                  <a:gd name="connsiteY9" fmla="*/ 3146042 h 3669832"/>
                  <a:gd name="connsiteX10" fmla="*/ 4476998 w 4666415"/>
                  <a:gd name="connsiteY10" fmla="*/ 3597304 h 3669832"/>
                  <a:gd name="connsiteX11" fmla="*/ 4647486 w 4666415"/>
                  <a:gd name="connsiteY11" fmla="*/ 3664529 h 3669832"/>
                  <a:gd name="connsiteX12" fmla="*/ 4663492 w 4666415"/>
                  <a:gd name="connsiteY12" fmla="*/ 3664580 h 3669832"/>
                  <a:gd name="connsiteX13" fmla="*/ 4659207 w 4666415"/>
                  <a:gd name="connsiteY13" fmla="*/ 3656629 h 3669832"/>
                  <a:gd name="connsiteX0" fmla="*/ 0 w 4666415"/>
                  <a:gd name="connsiteY0" fmla="*/ 3668556 h 3669832"/>
                  <a:gd name="connsiteX1" fmla="*/ 260951 w 4666415"/>
                  <a:gd name="connsiteY1" fmla="*/ 314153 h 3669832"/>
                  <a:gd name="connsiteX2" fmla="*/ 731898 w 4666415"/>
                  <a:gd name="connsiteY2" fmla="*/ 379410 h 3669832"/>
                  <a:gd name="connsiteX3" fmla="*/ 1576872 w 4666415"/>
                  <a:gd name="connsiteY3" fmla="*/ 2397897 h 3669832"/>
                  <a:gd name="connsiteX4" fmla="*/ 1653892 w 4666415"/>
                  <a:gd name="connsiteY4" fmla="*/ 2685789 h 3669832"/>
                  <a:gd name="connsiteX5" fmla="*/ 1727203 w 4666415"/>
                  <a:gd name="connsiteY5" fmla="*/ 2625963 h 3669832"/>
                  <a:gd name="connsiteX6" fmla="*/ 1858688 w 4666415"/>
                  <a:gd name="connsiteY6" fmla="*/ 2201754 h 3669832"/>
                  <a:gd name="connsiteX7" fmla="*/ 2111935 w 4666415"/>
                  <a:gd name="connsiteY7" fmla="*/ 2474091 h 3669832"/>
                  <a:gd name="connsiteX8" fmla="*/ 2327564 w 4666415"/>
                  <a:gd name="connsiteY8" fmla="*/ 2789782 h 3669832"/>
                  <a:gd name="connsiteX9" fmla="*/ 2885704 w 4666415"/>
                  <a:gd name="connsiteY9" fmla="*/ 3146042 h 3669832"/>
                  <a:gd name="connsiteX10" fmla="*/ 4476998 w 4666415"/>
                  <a:gd name="connsiteY10" fmla="*/ 3597304 h 3669832"/>
                  <a:gd name="connsiteX11" fmla="*/ 4647486 w 4666415"/>
                  <a:gd name="connsiteY11" fmla="*/ 3664529 h 3669832"/>
                  <a:gd name="connsiteX12" fmla="*/ 4663492 w 4666415"/>
                  <a:gd name="connsiteY12" fmla="*/ 3664580 h 3669832"/>
                  <a:gd name="connsiteX13" fmla="*/ 4659207 w 4666415"/>
                  <a:gd name="connsiteY13" fmla="*/ 3656629 h 3669832"/>
                  <a:gd name="connsiteX0" fmla="*/ 0 w 4666415"/>
                  <a:gd name="connsiteY0" fmla="*/ 3668556 h 3669832"/>
                  <a:gd name="connsiteX1" fmla="*/ 260951 w 4666415"/>
                  <a:gd name="connsiteY1" fmla="*/ 314153 h 3669832"/>
                  <a:gd name="connsiteX2" fmla="*/ 731898 w 4666415"/>
                  <a:gd name="connsiteY2" fmla="*/ 379410 h 3669832"/>
                  <a:gd name="connsiteX3" fmla="*/ 1576872 w 4666415"/>
                  <a:gd name="connsiteY3" fmla="*/ 2397897 h 3669832"/>
                  <a:gd name="connsiteX4" fmla="*/ 1653892 w 4666415"/>
                  <a:gd name="connsiteY4" fmla="*/ 2685789 h 3669832"/>
                  <a:gd name="connsiteX5" fmla="*/ 1727203 w 4666415"/>
                  <a:gd name="connsiteY5" fmla="*/ 2625963 h 3669832"/>
                  <a:gd name="connsiteX6" fmla="*/ 1858688 w 4666415"/>
                  <a:gd name="connsiteY6" fmla="*/ 2201754 h 3669832"/>
                  <a:gd name="connsiteX7" fmla="*/ 2111935 w 4666415"/>
                  <a:gd name="connsiteY7" fmla="*/ 2474091 h 3669832"/>
                  <a:gd name="connsiteX8" fmla="*/ 2327564 w 4666415"/>
                  <a:gd name="connsiteY8" fmla="*/ 2789782 h 3669832"/>
                  <a:gd name="connsiteX9" fmla="*/ 2885704 w 4666415"/>
                  <a:gd name="connsiteY9" fmla="*/ 3146042 h 3669832"/>
                  <a:gd name="connsiteX10" fmla="*/ 4476998 w 4666415"/>
                  <a:gd name="connsiteY10" fmla="*/ 3597304 h 3669832"/>
                  <a:gd name="connsiteX11" fmla="*/ 4647486 w 4666415"/>
                  <a:gd name="connsiteY11" fmla="*/ 3664529 h 3669832"/>
                  <a:gd name="connsiteX12" fmla="*/ 4663492 w 4666415"/>
                  <a:gd name="connsiteY12" fmla="*/ 3664580 h 3669832"/>
                  <a:gd name="connsiteX13" fmla="*/ 4659207 w 4666415"/>
                  <a:gd name="connsiteY13" fmla="*/ 3656629 h 3669832"/>
                  <a:gd name="connsiteX0" fmla="*/ 0 w 4666415"/>
                  <a:gd name="connsiteY0" fmla="*/ 3668556 h 3669832"/>
                  <a:gd name="connsiteX1" fmla="*/ 260951 w 4666415"/>
                  <a:gd name="connsiteY1" fmla="*/ 314153 h 3669832"/>
                  <a:gd name="connsiteX2" fmla="*/ 731898 w 4666415"/>
                  <a:gd name="connsiteY2" fmla="*/ 379410 h 3669832"/>
                  <a:gd name="connsiteX3" fmla="*/ 1576872 w 4666415"/>
                  <a:gd name="connsiteY3" fmla="*/ 2397897 h 3669832"/>
                  <a:gd name="connsiteX4" fmla="*/ 1653892 w 4666415"/>
                  <a:gd name="connsiteY4" fmla="*/ 2685789 h 3669832"/>
                  <a:gd name="connsiteX5" fmla="*/ 1727203 w 4666415"/>
                  <a:gd name="connsiteY5" fmla="*/ 2625963 h 3669832"/>
                  <a:gd name="connsiteX6" fmla="*/ 1858688 w 4666415"/>
                  <a:gd name="connsiteY6" fmla="*/ 2201754 h 3669832"/>
                  <a:gd name="connsiteX7" fmla="*/ 2111935 w 4666415"/>
                  <a:gd name="connsiteY7" fmla="*/ 2474091 h 3669832"/>
                  <a:gd name="connsiteX8" fmla="*/ 2327564 w 4666415"/>
                  <a:gd name="connsiteY8" fmla="*/ 2789782 h 3669832"/>
                  <a:gd name="connsiteX9" fmla="*/ 2885704 w 4666415"/>
                  <a:gd name="connsiteY9" fmla="*/ 3146042 h 3669832"/>
                  <a:gd name="connsiteX10" fmla="*/ 4476998 w 4666415"/>
                  <a:gd name="connsiteY10" fmla="*/ 3597304 h 3669832"/>
                  <a:gd name="connsiteX11" fmla="*/ 4647486 w 4666415"/>
                  <a:gd name="connsiteY11" fmla="*/ 3664529 h 3669832"/>
                  <a:gd name="connsiteX12" fmla="*/ 4663492 w 4666415"/>
                  <a:gd name="connsiteY12" fmla="*/ 3664580 h 3669832"/>
                  <a:gd name="connsiteX13" fmla="*/ 4659207 w 4666415"/>
                  <a:gd name="connsiteY13" fmla="*/ 3656629 h 3669832"/>
                  <a:gd name="connsiteX0" fmla="*/ 0 w 4666415"/>
                  <a:gd name="connsiteY0" fmla="*/ 3668556 h 3669832"/>
                  <a:gd name="connsiteX1" fmla="*/ 260951 w 4666415"/>
                  <a:gd name="connsiteY1" fmla="*/ 314153 h 3669832"/>
                  <a:gd name="connsiteX2" fmla="*/ 731898 w 4666415"/>
                  <a:gd name="connsiteY2" fmla="*/ 379410 h 3669832"/>
                  <a:gd name="connsiteX3" fmla="*/ 1576872 w 4666415"/>
                  <a:gd name="connsiteY3" fmla="*/ 2397897 h 3669832"/>
                  <a:gd name="connsiteX4" fmla="*/ 1653892 w 4666415"/>
                  <a:gd name="connsiteY4" fmla="*/ 2685789 h 3669832"/>
                  <a:gd name="connsiteX5" fmla="*/ 1727203 w 4666415"/>
                  <a:gd name="connsiteY5" fmla="*/ 2625963 h 3669832"/>
                  <a:gd name="connsiteX6" fmla="*/ 1858688 w 4666415"/>
                  <a:gd name="connsiteY6" fmla="*/ 2201754 h 3669832"/>
                  <a:gd name="connsiteX7" fmla="*/ 2111935 w 4666415"/>
                  <a:gd name="connsiteY7" fmla="*/ 2474091 h 3669832"/>
                  <a:gd name="connsiteX8" fmla="*/ 2327564 w 4666415"/>
                  <a:gd name="connsiteY8" fmla="*/ 2789782 h 3669832"/>
                  <a:gd name="connsiteX9" fmla="*/ 2885704 w 4666415"/>
                  <a:gd name="connsiteY9" fmla="*/ 3146042 h 3669832"/>
                  <a:gd name="connsiteX10" fmla="*/ 4476998 w 4666415"/>
                  <a:gd name="connsiteY10" fmla="*/ 3597304 h 3669832"/>
                  <a:gd name="connsiteX11" fmla="*/ 4647486 w 4666415"/>
                  <a:gd name="connsiteY11" fmla="*/ 3664529 h 3669832"/>
                  <a:gd name="connsiteX12" fmla="*/ 4663492 w 4666415"/>
                  <a:gd name="connsiteY12" fmla="*/ 3664580 h 3669832"/>
                  <a:gd name="connsiteX13" fmla="*/ 4659207 w 4666415"/>
                  <a:gd name="connsiteY13" fmla="*/ 3656629 h 3669832"/>
                  <a:gd name="connsiteX0" fmla="*/ 0 w 4666415"/>
                  <a:gd name="connsiteY0" fmla="*/ 3668556 h 3669832"/>
                  <a:gd name="connsiteX1" fmla="*/ 260951 w 4666415"/>
                  <a:gd name="connsiteY1" fmla="*/ 314153 h 3669832"/>
                  <a:gd name="connsiteX2" fmla="*/ 731898 w 4666415"/>
                  <a:gd name="connsiteY2" fmla="*/ 379410 h 3669832"/>
                  <a:gd name="connsiteX3" fmla="*/ 1576872 w 4666415"/>
                  <a:gd name="connsiteY3" fmla="*/ 2397897 h 3669832"/>
                  <a:gd name="connsiteX4" fmla="*/ 1653892 w 4666415"/>
                  <a:gd name="connsiteY4" fmla="*/ 2685789 h 3669832"/>
                  <a:gd name="connsiteX5" fmla="*/ 1727203 w 4666415"/>
                  <a:gd name="connsiteY5" fmla="*/ 2625963 h 3669832"/>
                  <a:gd name="connsiteX6" fmla="*/ 1858688 w 4666415"/>
                  <a:gd name="connsiteY6" fmla="*/ 2201754 h 3669832"/>
                  <a:gd name="connsiteX7" fmla="*/ 2111935 w 4666415"/>
                  <a:gd name="connsiteY7" fmla="*/ 2474091 h 3669832"/>
                  <a:gd name="connsiteX8" fmla="*/ 2327564 w 4666415"/>
                  <a:gd name="connsiteY8" fmla="*/ 2789782 h 3669832"/>
                  <a:gd name="connsiteX9" fmla="*/ 2885704 w 4666415"/>
                  <a:gd name="connsiteY9" fmla="*/ 3146042 h 3669832"/>
                  <a:gd name="connsiteX10" fmla="*/ 4476998 w 4666415"/>
                  <a:gd name="connsiteY10" fmla="*/ 3597304 h 3669832"/>
                  <a:gd name="connsiteX11" fmla="*/ 4647486 w 4666415"/>
                  <a:gd name="connsiteY11" fmla="*/ 3664529 h 3669832"/>
                  <a:gd name="connsiteX12" fmla="*/ 4663492 w 4666415"/>
                  <a:gd name="connsiteY12" fmla="*/ 3664580 h 3669832"/>
                  <a:gd name="connsiteX13" fmla="*/ 4659207 w 4666415"/>
                  <a:gd name="connsiteY13" fmla="*/ 3656629 h 3669832"/>
                  <a:gd name="connsiteX0" fmla="*/ 0 w 4666415"/>
                  <a:gd name="connsiteY0" fmla="*/ 3668889 h 3670165"/>
                  <a:gd name="connsiteX1" fmla="*/ 260951 w 4666415"/>
                  <a:gd name="connsiteY1" fmla="*/ 314486 h 3670165"/>
                  <a:gd name="connsiteX2" fmla="*/ 731898 w 4666415"/>
                  <a:gd name="connsiteY2" fmla="*/ 379743 h 3670165"/>
                  <a:gd name="connsiteX3" fmla="*/ 1549997 w 4666415"/>
                  <a:gd name="connsiteY3" fmla="*/ 2404862 h 3670165"/>
                  <a:gd name="connsiteX4" fmla="*/ 1653892 w 4666415"/>
                  <a:gd name="connsiteY4" fmla="*/ 2686122 h 3670165"/>
                  <a:gd name="connsiteX5" fmla="*/ 1727203 w 4666415"/>
                  <a:gd name="connsiteY5" fmla="*/ 2626296 h 3670165"/>
                  <a:gd name="connsiteX6" fmla="*/ 1858688 w 4666415"/>
                  <a:gd name="connsiteY6" fmla="*/ 2202087 h 3670165"/>
                  <a:gd name="connsiteX7" fmla="*/ 2111935 w 4666415"/>
                  <a:gd name="connsiteY7" fmla="*/ 2474424 h 3670165"/>
                  <a:gd name="connsiteX8" fmla="*/ 2327564 w 4666415"/>
                  <a:gd name="connsiteY8" fmla="*/ 2790115 h 3670165"/>
                  <a:gd name="connsiteX9" fmla="*/ 2885704 w 4666415"/>
                  <a:gd name="connsiteY9" fmla="*/ 3146375 h 3670165"/>
                  <a:gd name="connsiteX10" fmla="*/ 4476998 w 4666415"/>
                  <a:gd name="connsiteY10" fmla="*/ 3597637 h 3670165"/>
                  <a:gd name="connsiteX11" fmla="*/ 4647486 w 4666415"/>
                  <a:gd name="connsiteY11" fmla="*/ 3664862 h 3670165"/>
                  <a:gd name="connsiteX12" fmla="*/ 4663492 w 4666415"/>
                  <a:gd name="connsiteY12" fmla="*/ 3664913 h 3670165"/>
                  <a:gd name="connsiteX13" fmla="*/ 4659207 w 4666415"/>
                  <a:gd name="connsiteY13" fmla="*/ 3656962 h 3670165"/>
                  <a:gd name="connsiteX0" fmla="*/ 0 w 4666415"/>
                  <a:gd name="connsiteY0" fmla="*/ 3668556 h 3669832"/>
                  <a:gd name="connsiteX1" fmla="*/ 260951 w 4666415"/>
                  <a:gd name="connsiteY1" fmla="*/ 314153 h 3669832"/>
                  <a:gd name="connsiteX2" fmla="*/ 731898 w 4666415"/>
                  <a:gd name="connsiteY2" fmla="*/ 379410 h 3669832"/>
                  <a:gd name="connsiteX3" fmla="*/ 1516402 w 4666415"/>
                  <a:gd name="connsiteY3" fmla="*/ 2397896 h 3669832"/>
                  <a:gd name="connsiteX4" fmla="*/ 1653892 w 4666415"/>
                  <a:gd name="connsiteY4" fmla="*/ 2685789 h 3669832"/>
                  <a:gd name="connsiteX5" fmla="*/ 1727203 w 4666415"/>
                  <a:gd name="connsiteY5" fmla="*/ 2625963 h 3669832"/>
                  <a:gd name="connsiteX6" fmla="*/ 1858688 w 4666415"/>
                  <a:gd name="connsiteY6" fmla="*/ 2201754 h 3669832"/>
                  <a:gd name="connsiteX7" fmla="*/ 2111935 w 4666415"/>
                  <a:gd name="connsiteY7" fmla="*/ 2474091 h 3669832"/>
                  <a:gd name="connsiteX8" fmla="*/ 2327564 w 4666415"/>
                  <a:gd name="connsiteY8" fmla="*/ 2789782 h 3669832"/>
                  <a:gd name="connsiteX9" fmla="*/ 2885704 w 4666415"/>
                  <a:gd name="connsiteY9" fmla="*/ 3146042 h 3669832"/>
                  <a:gd name="connsiteX10" fmla="*/ 4476998 w 4666415"/>
                  <a:gd name="connsiteY10" fmla="*/ 3597304 h 3669832"/>
                  <a:gd name="connsiteX11" fmla="*/ 4647486 w 4666415"/>
                  <a:gd name="connsiteY11" fmla="*/ 3664529 h 3669832"/>
                  <a:gd name="connsiteX12" fmla="*/ 4663492 w 4666415"/>
                  <a:gd name="connsiteY12" fmla="*/ 3664580 h 3669832"/>
                  <a:gd name="connsiteX13" fmla="*/ 4659207 w 4666415"/>
                  <a:gd name="connsiteY13" fmla="*/ 3656629 h 3669832"/>
                  <a:gd name="connsiteX0" fmla="*/ 0 w 4666415"/>
                  <a:gd name="connsiteY0" fmla="*/ 3617975 h 3619251"/>
                  <a:gd name="connsiteX1" fmla="*/ 260951 w 4666415"/>
                  <a:gd name="connsiteY1" fmla="*/ 263572 h 3619251"/>
                  <a:gd name="connsiteX2" fmla="*/ 1043560 w 4666415"/>
                  <a:gd name="connsiteY2" fmla="*/ 453595 h 3619251"/>
                  <a:gd name="connsiteX3" fmla="*/ 1516402 w 4666415"/>
                  <a:gd name="connsiteY3" fmla="*/ 2347315 h 3619251"/>
                  <a:gd name="connsiteX4" fmla="*/ 1653892 w 4666415"/>
                  <a:gd name="connsiteY4" fmla="*/ 2635208 h 3619251"/>
                  <a:gd name="connsiteX5" fmla="*/ 1727203 w 4666415"/>
                  <a:gd name="connsiteY5" fmla="*/ 2575382 h 3619251"/>
                  <a:gd name="connsiteX6" fmla="*/ 1858688 w 4666415"/>
                  <a:gd name="connsiteY6" fmla="*/ 2151173 h 3619251"/>
                  <a:gd name="connsiteX7" fmla="*/ 2111935 w 4666415"/>
                  <a:gd name="connsiteY7" fmla="*/ 2423510 h 3619251"/>
                  <a:gd name="connsiteX8" fmla="*/ 2327564 w 4666415"/>
                  <a:gd name="connsiteY8" fmla="*/ 2739201 h 3619251"/>
                  <a:gd name="connsiteX9" fmla="*/ 2885704 w 4666415"/>
                  <a:gd name="connsiteY9" fmla="*/ 3095461 h 3619251"/>
                  <a:gd name="connsiteX10" fmla="*/ 4476998 w 4666415"/>
                  <a:gd name="connsiteY10" fmla="*/ 3546723 h 3619251"/>
                  <a:gd name="connsiteX11" fmla="*/ 4647486 w 4666415"/>
                  <a:gd name="connsiteY11" fmla="*/ 3613948 h 3619251"/>
                  <a:gd name="connsiteX12" fmla="*/ 4663492 w 4666415"/>
                  <a:gd name="connsiteY12" fmla="*/ 3613999 h 3619251"/>
                  <a:gd name="connsiteX13" fmla="*/ 4659207 w 4666415"/>
                  <a:gd name="connsiteY13" fmla="*/ 3606048 h 3619251"/>
                  <a:gd name="connsiteX0" fmla="*/ 0 w 4666415"/>
                  <a:gd name="connsiteY0" fmla="*/ 3595918 h 3597194"/>
                  <a:gd name="connsiteX1" fmla="*/ 260951 w 4666415"/>
                  <a:gd name="connsiteY1" fmla="*/ 241515 h 3597194"/>
                  <a:gd name="connsiteX2" fmla="*/ 1043560 w 4666415"/>
                  <a:gd name="connsiteY2" fmla="*/ 431538 h 3597194"/>
                  <a:gd name="connsiteX3" fmla="*/ 1499087 w 4666415"/>
                  <a:gd name="connsiteY3" fmla="*/ 1763810 h 3597194"/>
                  <a:gd name="connsiteX4" fmla="*/ 1653892 w 4666415"/>
                  <a:gd name="connsiteY4" fmla="*/ 2613151 h 3597194"/>
                  <a:gd name="connsiteX5" fmla="*/ 1727203 w 4666415"/>
                  <a:gd name="connsiteY5" fmla="*/ 2553325 h 3597194"/>
                  <a:gd name="connsiteX6" fmla="*/ 1858688 w 4666415"/>
                  <a:gd name="connsiteY6" fmla="*/ 2129116 h 3597194"/>
                  <a:gd name="connsiteX7" fmla="*/ 2111935 w 4666415"/>
                  <a:gd name="connsiteY7" fmla="*/ 2401453 h 3597194"/>
                  <a:gd name="connsiteX8" fmla="*/ 2327564 w 4666415"/>
                  <a:gd name="connsiteY8" fmla="*/ 2717144 h 3597194"/>
                  <a:gd name="connsiteX9" fmla="*/ 2885704 w 4666415"/>
                  <a:gd name="connsiteY9" fmla="*/ 3073404 h 3597194"/>
                  <a:gd name="connsiteX10" fmla="*/ 4476998 w 4666415"/>
                  <a:gd name="connsiteY10" fmla="*/ 3524666 h 3597194"/>
                  <a:gd name="connsiteX11" fmla="*/ 4647486 w 4666415"/>
                  <a:gd name="connsiteY11" fmla="*/ 3591891 h 3597194"/>
                  <a:gd name="connsiteX12" fmla="*/ 4663492 w 4666415"/>
                  <a:gd name="connsiteY12" fmla="*/ 3591942 h 3597194"/>
                  <a:gd name="connsiteX13" fmla="*/ 4659207 w 4666415"/>
                  <a:gd name="connsiteY13" fmla="*/ 3583991 h 3597194"/>
                  <a:gd name="connsiteX0" fmla="*/ 0 w 4666415"/>
                  <a:gd name="connsiteY0" fmla="*/ 3595918 h 3597194"/>
                  <a:gd name="connsiteX1" fmla="*/ 260951 w 4666415"/>
                  <a:gd name="connsiteY1" fmla="*/ 241515 h 3597194"/>
                  <a:gd name="connsiteX2" fmla="*/ 1043560 w 4666415"/>
                  <a:gd name="connsiteY2" fmla="*/ 431538 h 3597194"/>
                  <a:gd name="connsiteX3" fmla="*/ 1499087 w 4666415"/>
                  <a:gd name="connsiteY3" fmla="*/ 1763810 h 3597194"/>
                  <a:gd name="connsiteX4" fmla="*/ 1653892 w 4666415"/>
                  <a:gd name="connsiteY4" fmla="*/ 2613151 h 3597194"/>
                  <a:gd name="connsiteX5" fmla="*/ 1709889 w 4666415"/>
                  <a:gd name="connsiteY5" fmla="*/ 2303792 h 3597194"/>
                  <a:gd name="connsiteX6" fmla="*/ 1858688 w 4666415"/>
                  <a:gd name="connsiteY6" fmla="*/ 2129116 h 3597194"/>
                  <a:gd name="connsiteX7" fmla="*/ 2111935 w 4666415"/>
                  <a:gd name="connsiteY7" fmla="*/ 2401453 h 3597194"/>
                  <a:gd name="connsiteX8" fmla="*/ 2327564 w 4666415"/>
                  <a:gd name="connsiteY8" fmla="*/ 2717144 h 3597194"/>
                  <a:gd name="connsiteX9" fmla="*/ 2885704 w 4666415"/>
                  <a:gd name="connsiteY9" fmla="*/ 3073404 h 3597194"/>
                  <a:gd name="connsiteX10" fmla="*/ 4476998 w 4666415"/>
                  <a:gd name="connsiteY10" fmla="*/ 3524666 h 3597194"/>
                  <a:gd name="connsiteX11" fmla="*/ 4647486 w 4666415"/>
                  <a:gd name="connsiteY11" fmla="*/ 3591891 h 3597194"/>
                  <a:gd name="connsiteX12" fmla="*/ 4663492 w 4666415"/>
                  <a:gd name="connsiteY12" fmla="*/ 3591942 h 3597194"/>
                  <a:gd name="connsiteX13" fmla="*/ 4659207 w 4666415"/>
                  <a:gd name="connsiteY13" fmla="*/ 3583991 h 3597194"/>
                  <a:gd name="connsiteX0" fmla="*/ 0 w 4666415"/>
                  <a:gd name="connsiteY0" fmla="*/ 3595918 h 3597194"/>
                  <a:gd name="connsiteX1" fmla="*/ 260951 w 4666415"/>
                  <a:gd name="connsiteY1" fmla="*/ 241515 h 3597194"/>
                  <a:gd name="connsiteX2" fmla="*/ 1043560 w 4666415"/>
                  <a:gd name="connsiteY2" fmla="*/ 431538 h 3597194"/>
                  <a:gd name="connsiteX3" fmla="*/ 1499087 w 4666415"/>
                  <a:gd name="connsiteY3" fmla="*/ 1763810 h 3597194"/>
                  <a:gd name="connsiteX4" fmla="*/ 1601948 w 4666415"/>
                  <a:gd name="connsiteY4" fmla="*/ 2093291 h 3597194"/>
                  <a:gd name="connsiteX5" fmla="*/ 1709889 w 4666415"/>
                  <a:gd name="connsiteY5" fmla="*/ 2303792 h 3597194"/>
                  <a:gd name="connsiteX6" fmla="*/ 1858688 w 4666415"/>
                  <a:gd name="connsiteY6" fmla="*/ 2129116 h 3597194"/>
                  <a:gd name="connsiteX7" fmla="*/ 2111935 w 4666415"/>
                  <a:gd name="connsiteY7" fmla="*/ 2401453 h 3597194"/>
                  <a:gd name="connsiteX8" fmla="*/ 2327564 w 4666415"/>
                  <a:gd name="connsiteY8" fmla="*/ 2717144 h 3597194"/>
                  <a:gd name="connsiteX9" fmla="*/ 2885704 w 4666415"/>
                  <a:gd name="connsiteY9" fmla="*/ 3073404 h 3597194"/>
                  <a:gd name="connsiteX10" fmla="*/ 4476998 w 4666415"/>
                  <a:gd name="connsiteY10" fmla="*/ 3524666 h 3597194"/>
                  <a:gd name="connsiteX11" fmla="*/ 4647486 w 4666415"/>
                  <a:gd name="connsiteY11" fmla="*/ 3591891 h 3597194"/>
                  <a:gd name="connsiteX12" fmla="*/ 4663492 w 4666415"/>
                  <a:gd name="connsiteY12" fmla="*/ 3591942 h 3597194"/>
                  <a:gd name="connsiteX13" fmla="*/ 4659207 w 4666415"/>
                  <a:gd name="connsiteY13" fmla="*/ 3583991 h 3597194"/>
                  <a:gd name="connsiteX0" fmla="*/ 0 w 4666415"/>
                  <a:gd name="connsiteY0" fmla="*/ 3595918 h 3597194"/>
                  <a:gd name="connsiteX1" fmla="*/ 260951 w 4666415"/>
                  <a:gd name="connsiteY1" fmla="*/ 241515 h 3597194"/>
                  <a:gd name="connsiteX2" fmla="*/ 1043560 w 4666415"/>
                  <a:gd name="connsiteY2" fmla="*/ 431538 h 3597194"/>
                  <a:gd name="connsiteX3" fmla="*/ 1499087 w 4666415"/>
                  <a:gd name="connsiteY3" fmla="*/ 1763810 h 3597194"/>
                  <a:gd name="connsiteX4" fmla="*/ 1601948 w 4666415"/>
                  <a:gd name="connsiteY4" fmla="*/ 2093291 h 3597194"/>
                  <a:gd name="connsiteX5" fmla="*/ 1709889 w 4666415"/>
                  <a:gd name="connsiteY5" fmla="*/ 2303792 h 3597194"/>
                  <a:gd name="connsiteX6" fmla="*/ 2066463 w 4666415"/>
                  <a:gd name="connsiteY6" fmla="*/ 1775611 h 3597194"/>
                  <a:gd name="connsiteX7" fmla="*/ 2111935 w 4666415"/>
                  <a:gd name="connsiteY7" fmla="*/ 2401453 h 3597194"/>
                  <a:gd name="connsiteX8" fmla="*/ 2327564 w 4666415"/>
                  <a:gd name="connsiteY8" fmla="*/ 2717144 h 3597194"/>
                  <a:gd name="connsiteX9" fmla="*/ 2885704 w 4666415"/>
                  <a:gd name="connsiteY9" fmla="*/ 3073404 h 3597194"/>
                  <a:gd name="connsiteX10" fmla="*/ 4476998 w 4666415"/>
                  <a:gd name="connsiteY10" fmla="*/ 3524666 h 3597194"/>
                  <a:gd name="connsiteX11" fmla="*/ 4647486 w 4666415"/>
                  <a:gd name="connsiteY11" fmla="*/ 3591891 h 3597194"/>
                  <a:gd name="connsiteX12" fmla="*/ 4663492 w 4666415"/>
                  <a:gd name="connsiteY12" fmla="*/ 3591942 h 3597194"/>
                  <a:gd name="connsiteX13" fmla="*/ 4659207 w 4666415"/>
                  <a:gd name="connsiteY13" fmla="*/ 3583991 h 3597194"/>
                  <a:gd name="connsiteX0" fmla="*/ 0 w 4666415"/>
                  <a:gd name="connsiteY0" fmla="*/ 3595918 h 3597194"/>
                  <a:gd name="connsiteX1" fmla="*/ 260951 w 4666415"/>
                  <a:gd name="connsiteY1" fmla="*/ 241515 h 3597194"/>
                  <a:gd name="connsiteX2" fmla="*/ 1043560 w 4666415"/>
                  <a:gd name="connsiteY2" fmla="*/ 431538 h 3597194"/>
                  <a:gd name="connsiteX3" fmla="*/ 1499087 w 4666415"/>
                  <a:gd name="connsiteY3" fmla="*/ 1763810 h 3597194"/>
                  <a:gd name="connsiteX4" fmla="*/ 1601948 w 4666415"/>
                  <a:gd name="connsiteY4" fmla="*/ 2093291 h 3597194"/>
                  <a:gd name="connsiteX5" fmla="*/ 1709889 w 4666415"/>
                  <a:gd name="connsiteY5" fmla="*/ 2303792 h 3597194"/>
                  <a:gd name="connsiteX6" fmla="*/ 1789430 w 4666415"/>
                  <a:gd name="connsiteY6" fmla="*/ 1713228 h 3597194"/>
                  <a:gd name="connsiteX7" fmla="*/ 2111935 w 4666415"/>
                  <a:gd name="connsiteY7" fmla="*/ 2401453 h 3597194"/>
                  <a:gd name="connsiteX8" fmla="*/ 2327564 w 4666415"/>
                  <a:gd name="connsiteY8" fmla="*/ 2717144 h 3597194"/>
                  <a:gd name="connsiteX9" fmla="*/ 2885704 w 4666415"/>
                  <a:gd name="connsiteY9" fmla="*/ 3073404 h 3597194"/>
                  <a:gd name="connsiteX10" fmla="*/ 4476998 w 4666415"/>
                  <a:gd name="connsiteY10" fmla="*/ 3524666 h 3597194"/>
                  <a:gd name="connsiteX11" fmla="*/ 4647486 w 4666415"/>
                  <a:gd name="connsiteY11" fmla="*/ 3591891 h 3597194"/>
                  <a:gd name="connsiteX12" fmla="*/ 4663492 w 4666415"/>
                  <a:gd name="connsiteY12" fmla="*/ 3591942 h 3597194"/>
                  <a:gd name="connsiteX13" fmla="*/ 4659207 w 4666415"/>
                  <a:gd name="connsiteY13" fmla="*/ 3583991 h 3597194"/>
                  <a:gd name="connsiteX0" fmla="*/ 0 w 4666415"/>
                  <a:gd name="connsiteY0" fmla="*/ 3595918 h 3597194"/>
                  <a:gd name="connsiteX1" fmla="*/ 260951 w 4666415"/>
                  <a:gd name="connsiteY1" fmla="*/ 241515 h 3597194"/>
                  <a:gd name="connsiteX2" fmla="*/ 1043560 w 4666415"/>
                  <a:gd name="connsiteY2" fmla="*/ 431538 h 3597194"/>
                  <a:gd name="connsiteX3" fmla="*/ 1499087 w 4666415"/>
                  <a:gd name="connsiteY3" fmla="*/ 1763810 h 3597194"/>
                  <a:gd name="connsiteX4" fmla="*/ 1584633 w 4666415"/>
                  <a:gd name="connsiteY4" fmla="*/ 1947730 h 3597194"/>
                  <a:gd name="connsiteX5" fmla="*/ 1709889 w 4666415"/>
                  <a:gd name="connsiteY5" fmla="*/ 2303792 h 3597194"/>
                  <a:gd name="connsiteX6" fmla="*/ 1789430 w 4666415"/>
                  <a:gd name="connsiteY6" fmla="*/ 1713228 h 3597194"/>
                  <a:gd name="connsiteX7" fmla="*/ 2111935 w 4666415"/>
                  <a:gd name="connsiteY7" fmla="*/ 2401453 h 3597194"/>
                  <a:gd name="connsiteX8" fmla="*/ 2327564 w 4666415"/>
                  <a:gd name="connsiteY8" fmla="*/ 2717144 h 3597194"/>
                  <a:gd name="connsiteX9" fmla="*/ 2885704 w 4666415"/>
                  <a:gd name="connsiteY9" fmla="*/ 3073404 h 3597194"/>
                  <a:gd name="connsiteX10" fmla="*/ 4476998 w 4666415"/>
                  <a:gd name="connsiteY10" fmla="*/ 3524666 h 3597194"/>
                  <a:gd name="connsiteX11" fmla="*/ 4647486 w 4666415"/>
                  <a:gd name="connsiteY11" fmla="*/ 3591891 h 3597194"/>
                  <a:gd name="connsiteX12" fmla="*/ 4663492 w 4666415"/>
                  <a:gd name="connsiteY12" fmla="*/ 3591942 h 3597194"/>
                  <a:gd name="connsiteX13" fmla="*/ 4659207 w 4666415"/>
                  <a:gd name="connsiteY13" fmla="*/ 3583991 h 3597194"/>
                  <a:gd name="connsiteX0" fmla="*/ 0 w 4666415"/>
                  <a:gd name="connsiteY0" fmla="*/ 3573883 h 3575159"/>
                  <a:gd name="connsiteX1" fmla="*/ 260951 w 4666415"/>
                  <a:gd name="connsiteY1" fmla="*/ 219480 h 3575159"/>
                  <a:gd name="connsiteX2" fmla="*/ 1043560 w 4666415"/>
                  <a:gd name="connsiteY2" fmla="*/ 409503 h 3575159"/>
                  <a:gd name="connsiteX3" fmla="*/ 1390683 w 4666415"/>
                  <a:gd name="connsiteY3" fmla="*/ 1105286 h 3575159"/>
                  <a:gd name="connsiteX4" fmla="*/ 1584633 w 4666415"/>
                  <a:gd name="connsiteY4" fmla="*/ 1925695 h 3575159"/>
                  <a:gd name="connsiteX5" fmla="*/ 1709889 w 4666415"/>
                  <a:gd name="connsiteY5" fmla="*/ 2281757 h 3575159"/>
                  <a:gd name="connsiteX6" fmla="*/ 1789430 w 4666415"/>
                  <a:gd name="connsiteY6" fmla="*/ 1691193 h 3575159"/>
                  <a:gd name="connsiteX7" fmla="*/ 2111935 w 4666415"/>
                  <a:gd name="connsiteY7" fmla="*/ 2379418 h 3575159"/>
                  <a:gd name="connsiteX8" fmla="*/ 2327564 w 4666415"/>
                  <a:gd name="connsiteY8" fmla="*/ 2695109 h 3575159"/>
                  <a:gd name="connsiteX9" fmla="*/ 2885704 w 4666415"/>
                  <a:gd name="connsiteY9" fmla="*/ 3051369 h 3575159"/>
                  <a:gd name="connsiteX10" fmla="*/ 4476998 w 4666415"/>
                  <a:gd name="connsiteY10" fmla="*/ 3502631 h 3575159"/>
                  <a:gd name="connsiteX11" fmla="*/ 4647486 w 4666415"/>
                  <a:gd name="connsiteY11" fmla="*/ 3569856 h 3575159"/>
                  <a:gd name="connsiteX12" fmla="*/ 4663492 w 4666415"/>
                  <a:gd name="connsiteY12" fmla="*/ 3569907 h 3575159"/>
                  <a:gd name="connsiteX13" fmla="*/ 4659207 w 4666415"/>
                  <a:gd name="connsiteY13" fmla="*/ 3561956 h 3575159"/>
                  <a:gd name="connsiteX0" fmla="*/ 0 w 4666415"/>
                  <a:gd name="connsiteY0" fmla="*/ 3573883 h 3575159"/>
                  <a:gd name="connsiteX1" fmla="*/ 260951 w 4666415"/>
                  <a:gd name="connsiteY1" fmla="*/ 219480 h 3575159"/>
                  <a:gd name="connsiteX2" fmla="*/ 1043560 w 4666415"/>
                  <a:gd name="connsiteY2" fmla="*/ 409503 h 3575159"/>
                  <a:gd name="connsiteX3" fmla="*/ 1390683 w 4666415"/>
                  <a:gd name="connsiteY3" fmla="*/ 1105286 h 3575159"/>
                  <a:gd name="connsiteX4" fmla="*/ 1524409 w 4666415"/>
                  <a:gd name="connsiteY4" fmla="*/ 1578520 h 3575159"/>
                  <a:gd name="connsiteX5" fmla="*/ 1709889 w 4666415"/>
                  <a:gd name="connsiteY5" fmla="*/ 2281757 h 3575159"/>
                  <a:gd name="connsiteX6" fmla="*/ 1789430 w 4666415"/>
                  <a:gd name="connsiteY6" fmla="*/ 1691193 h 3575159"/>
                  <a:gd name="connsiteX7" fmla="*/ 2111935 w 4666415"/>
                  <a:gd name="connsiteY7" fmla="*/ 2379418 h 3575159"/>
                  <a:gd name="connsiteX8" fmla="*/ 2327564 w 4666415"/>
                  <a:gd name="connsiteY8" fmla="*/ 2695109 h 3575159"/>
                  <a:gd name="connsiteX9" fmla="*/ 2885704 w 4666415"/>
                  <a:gd name="connsiteY9" fmla="*/ 3051369 h 3575159"/>
                  <a:gd name="connsiteX10" fmla="*/ 4476998 w 4666415"/>
                  <a:gd name="connsiteY10" fmla="*/ 3502631 h 3575159"/>
                  <a:gd name="connsiteX11" fmla="*/ 4647486 w 4666415"/>
                  <a:gd name="connsiteY11" fmla="*/ 3569856 h 3575159"/>
                  <a:gd name="connsiteX12" fmla="*/ 4663492 w 4666415"/>
                  <a:gd name="connsiteY12" fmla="*/ 3569907 h 3575159"/>
                  <a:gd name="connsiteX13" fmla="*/ 4659207 w 4666415"/>
                  <a:gd name="connsiteY13" fmla="*/ 3561956 h 3575159"/>
                  <a:gd name="connsiteX0" fmla="*/ 0 w 4666415"/>
                  <a:gd name="connsiteY0" fmla="*/ 3573883 h 3575159"/>
                  <a:gd name="connsiteX1" fmla="*/ 260951 w 4666415"/>
                  <a:gd name="connsiteY1" fmla="*/ 219480 h 3575159"/>
                  <a:gd name="connsiteX2" fmla="*/ 1043560 w 4666415"/>
                  <a:gd name="connsiteY2" fmla="*/ 409503 h 3575159"/>
                  <a:gd name="connsiteX3" fmla="*/ 1390683 w 4666415"/>
                  <a:gd name="connsiteY3" fmla="*/ 1105286 h 3575159"/>
                  <a:gd name="connsiteX4" fmla="*/ 1524409 w 4666415"/>
                  <a:gd name="connsiteY4" fmla="*/ 1578520 h 3575159"/>
                  <a:gd name="connsiteX5" fmla="*/ 1697845 w 4666415"/>
                  <a:gd name="connsiteY5" fmla="*/ 2021376 h 3575159"/>
                  <a:gd name="connsiteX6" fmla="*/ 1789430 w 4666415"/>
                  <a:gd name="connsiteY6" fmla="*/ 1691193 h 3575159"/>
                  <a:gd name="connsiteX7" fmla="*/ 2111935 w 4666415"/>
                  <a:gd name="connsiteY7" fmla="*/ 2379418 h 3575159"/>
                  <a:gd name="connsiteX8" fmla="*/ 2327564 w 4666415"/>
                  <a:gd name="connsiteY8" fmla="*/ 2695109 h 3575159"/>
                  <a:gd name="connsiteX9" fmla="*/ 2885704 w 4666415"/>
                  <a:gd name="connsiteY9" fmla="*/ 3051369 h 3575159"/>
                  <a:gd name="connsiteX10" fmla="*/ 4476998 w 4666415"/>
                  <a:gd name="connsiteY10" fmla="*/ 3502631 h 3575159"/>
                  <a:gd name="connsiteX11" fmla="*/ 4647486 w 4666415"/>
                  <a:gd name="connsiteY11" fmla="*/ 3569856 h 3575159"/>
                  <a:gd name="connsiteX12" fmla="*/ 4663492 w 4666415"/>
                  <a:gd name="connsiteY12" fmla="*/ 3569907 h 3575159"/>
                  <a:gd name="connsiteX13" fmla="*/ 4659207 w 4666415"/>
                  <a:gd name="connsiteY13" fmla="*/ 3561956 h 3575159"/>
                  <a:gd name="connsiteX0" fmla="*/ 0 w 4666415"/>
                  <a:gd name="connsiteY0" fmla="*/ 3573883 h 3575159"/>
                  <a:gd name="connsiteX1" fmla="*/ 260951 w 4666415"/>
                  <a:gd name="connsiteY1" fmla="*/ 219480 h 3575159"/>
                  <a:gd name="connsiteX2" fmla="*/ 1043560 w 4666415"/>
                  <a:gd name="connsiteY2" fmla="*/ 409503 h 3575159"/>
                  <a:gd name="connsiteX3" fmla="*/ 1390683 w 4666415"/>
                  <a:gd name="connsiteY3" fmla="*/ 1105286 h 3575159"/>
                  <a:gd name="connsiteX4" fmla="*/ 1524409 w 4666415"/>
                  <a:gd name="connsiteY4" fmla="*/ 1578520 h 3575159"/>
                  <a:gd name="connsiteX5" fmla="*/ 1697845 w 4666415"/>
                  <a:gd name="connsiteY5" fmla="*/ 2021376 h 3575159"/>
                  <a:gd name="connsiteX6" fmla="*/ 1933968 w 4666415"/>
                  <a:gd name="connsiteY6" fmla="*/ 1734590 h 3575159"/>
                  <a:gd name="connsiteX7" fmla="*/ 2111935 w 4666415"/>
                  <a:gd name="connsiteY7" fmla="*/ 2379418 h 3575159"/>
                  <a:gd name="connsiteX8" fmla="*/ 2327564 w 4666415"/>
                  <a:gd name="connsiteY8" fmla="*/ 2695109 h 3575159"/>
                  <a:gd name="connsiteX9" fmla="*/ 2885704 w 4666415"/>
                  <a:gd name="connsiteY9" fmla="*/ 3051369 h 3575159"/>
                  <a:gd name="connsiteX10" fmla="*/ 4476998 w 4666415"/>
                  <a:gd name="connsiteY10" fmla="*/ 3502631 h 3575159"/>
                  <a:gd name="connsiteX11" fmla="*/ 4647486 w 4666415"/>
                  <a:gd name="connsiteY11" fmla="*/ 3569856 h 3575159"/>
                  <a:gd name="connsiteX12" fmla="*/ 4663492 w 4666415"/>
                  <a:gd name="connsiteY12" fmla="*/ 3569907 h 3575159"/>
                  <a:gd name="connsiteX13" fmla="*/ 4659207 w 4666415"/>
                  <a:gd name="connsiteY13" fmla="*/ 3561956 h 3575159"/>
                  <a:gd name="connsiteX0" fmla="*/ 0 w 4666415"/>
                  <a:gd name="connsiteY0" fmla="*/ 3573883 h 3575159"/>
                  <a:gd name="connsiteX1" fmla="*/ 260951 w 4666415"/>
                  <a:gd name="connsiteY1" fmla="*/ 219480 h 3575159"/>
                  <a:gd name="connsiteX2" fmla="*/ 1043560 w 4666415"/>
                  <a:gd name="connsiteY2" fmla="*/ 409503 h 3575159"/>
                  <a:gd name="connsiteX3" fmla="*/ 1390683 w 4666415"/>
                  <a:gd name="connsiteY3" fmla="*/ 1105286 h 3575159"/>
                  <a:gd name="connsiteX4" fmla="*/ 1524409 w 4666415"/>
                  <a:gd name="connsiteY4" fmla="*/ 1578520 h 3575159"/>
                  <a:gd name="connsiteX5" fmla="*/ 1697845 w 4666415"/>
                  <a:gd name="connsiteY5" fmla="*/ 2021376 h 3575159"/>
                  <a:gd name="connsiteX6" fmla="*/ 1933968 w 4666415"/>
                  <a:gd name="connsiteY6" fmla="*/ 1734590 h 3575159"/>
                  <a:gd name="connsiteX7" fmla="*/ 2292610 w 4666415"/>
                  <a:gd name="connsiteY7" fmla="*/ 2408350 h 3575159"/>
                  <a:gd name="connsiteX8" fmla="*/ 2327564 w 4666415"/>
                  <a:gd name="connsiteY8" fmla="*/ 2695109 h 3575159"/>
                  <a:gd name="connsiteX9" fmla="*/ 2885704 w 4666415"/>
                  <a:gd name="connsiteY9" fmla="*/ 3051369 h 3575159"/>
                  <a:gd name="connsiteX10" fmla="*/ 4476998 w 4666415"/>
                  <a:gd name="connsiteY10" fmla="*/ 3502631 h 3575159"/>
                  <a:gd name="connsiteX11" fmla="*/ 4647486 w 4666415"/>
                  <a:gd name="connsiteY11" fmla="*/ 3569856 h 3575159"/>
                  <a:gd name="connsiteX12" fmla="*/ 4663492 w 4666415"/>
                  <a:gd name="connsiteY12" fmla="*/ 3569907 h 3575159"/>
                  <a:gd name="connsiteX13" fmla="*/ 4659207 w 4666415"/>
                  <a:gd name="connsiteY13" fmla="*/ 3561956 h 3575159"/>
                  <a:gd name="connsiteX0" fmla="*/ 0 w 4666415"/>
                  <a:gd name="connsiteY0" fmla="*/ 3573883 h 3575159"/>
                  <a:gd name="connsiteX1" fmla="*/ 260951 w 4666415"/>
                  <a:gd name="connsiteY1" fmla="*/ 219480 h 3575159"/>
                  <a:gd name="connsiteX2" fmla="*/ 1043560 w 4666415"/>
                  <a:gd name="connsiteY2" fmla="*/ 409503 h 3575159"/>
                  <a:gd name="connsiteX3" fmla="*/ 1390683 w 4666415"/>
                  <a:gd name="connsiteY3" fmla="*/ 1105286 h 3575159"/>
                  <a:gd name="connsiteX4" fmla="*/ 1524409 w 4666415"/>
                  <a:gd name="connsiteY4" fmla="*/ 1578520 h 3575159"/>
                  <a:gd name="connsiteX5" fmla="*/ 1697845 w 4666415"/>
                  <a:gd name="connsiteY5" fmla="*/ 2021376 h 3575159"/>
                  <a:gd name="connsiteX6" fmla="*/ 1933968 w 4666415"/>
                  <a:gd name="connsiteY6" fmla="*/ 1734590 h 3575159"/>
                  <a:gd name="connsiteX7" fmla="*/ 2292610 w 4666415"/>
                  <a:gd name="connsiteY7" fmla="*/ 2408350 h 3575159"/>
                  <a:gd name="connsiteX8" fmla="*/ 2484149 w 4666415"/>
                  <a:gd name="connsiteY8" fmla="*/ 2709574 h 3575159"/>
                  <a:gd name="connsiteX9" fmla="*/ 2885704 w 4666415"/>
                  <a:gd name="connsiteY9" fmla="*/ 3051369 h 3575159"/>
                  <a:gd name="connsiteX10" fmla="*/ 4476998 w 4666415"/>
                  <a:gd name="connsiteY10" fmla="*/ 3502631 h 3575159"/>
                  <a:gd name="connsiteX11" fmla="*/ 4647486 w 4666415"/>
                  <a:gd name="connsiteY11" fmla="*/ 3569856 h 3575159"/>
                  <a:gd name="connsiteX12" fmla="*/ 4663492 w 4666415"/>
                  <a:gd name="connsiteY12" fmla="*/ 3569907 h 3575159"/>
                  <a:gd name="connsiteX13" fmla="*/ 4659207 w 4666415"/>
                  <a:gd name="connsiteY13" fmla="*/ 3561956 h 3575159"/>
                  <a:gd name="connsiteX0" fmla="*/ 0 w 4666415"/>
                  <a:gd name="connsiteY0" fmla="*/ 3573883 h 3575159"/>
                  <a:gd name="connsiteX1" fmla="*/ 260951 w 4666415"/>
                  <a:gd name="connsiteY1" fmla="*/ 219480 h 3575159"/>
                  <a:gd name="connsiteX2" fmla="*/ 1043560 w 4666415"/>
                  <a:gd name="connsiteY2" fmla="*/ 409503 h 3575159"/>
                  <a:gd name="connsiteX3" fmla="*/ 1390683 w 4666415"/>
                  <a:gd name="connsiteY3" fmla="*/ 1105286 h 3575159"/>
                  <a:gd name="connsiteX4" fmla="*/ 1524409 w 4666415"/>
                  <a:gd name="connsiteY4" fmla="*/ 1578520 h 3575159"/>
                  <a:gd name="connsiteX5" fmla="*/ 1697845 w 4666415"/>
                  <a:gd name="connsiteY5" fmla="*/ 2021376 h 3575159"/>
                  <a:gd name="connsiteX6" fmla="*/ 1933968 w 4666415"/>
                  <a:gd name="connsiteY6" fmla="*/ 1734590 h 3575159"/>
                  <a:gd name="connsiteX7" fmla="*/ 2292610 w 4666415"/>
                  <a:gd name="connsiteY7" fmla="*/ 2408350 h 3575159"/>
                  <a:gd name="connsiteX8" fmla="*/ 2580507 w 4666415"/>
                  <a:gd name="connsiteY8" fmla="*/ 2738506 h 3575159"/>
                  <a:gd name="connsiteX9" fmla="*/ 2885704 w 4666415"/>
                  <a:gd name="connsiteY9" fmla="*/ 3051369 h 3575159"/>
                  <a:gd name="connsiteX10" fmla="*/ 4476998 w 4666415"/>
                  <a:gd name="connsiteY10" fmla="*/ 3502631 h 3575159"/>
                  <a:gd name="connsiteX11" fmla="*/ 4647486 w 4666415"/>
                  <a:gd name="connsiteY11" fmla="*/ 3569856 h 3575159"/>
                  <a:gd name="connsiteX12" fmla="*/ 4663492 w 4666415"/>
                  <a:gd name="connsiteY12" fmla="*/ 3569907 h 3575159"/>
                  <a:gd name="connsiteX13" fmla="*/ 4659207 w 4666415"/>
                  <a:gd name="connsiteY13" fmla="*/ 3561956 h 3575159"/>
                  <a:gd name="connsiteX0" fmla="*/ 0 w 4666415"/>
                  <a:gd name="connsiteY0" fmla="*/ 3573883 h 3575159"/>
                  <a:gd name="connsiteX1" fmla="*/ 260951 w 4666415"/>
                  <a:gd name="connsiteY1" fmla="*/ 219480 h 3575159"/>
                  <a:gd name="connsiteX2" fmla="*/ 1043560 w 4666415"/>
                  <a:gd name="connsiteY2" fmla="*/ 409503 h 3575159"/>
                  <a:gd name="connsiteX3" fmla="*/ 1390683 w 4666415"/>
                  <a:gd name="connsiteY3" fmla="*/ 1105286 h 3575159"/>
                  <a:gd name="connsiteX4" fmla="*/ 1524409 w 4666415"/>
                  <a:gd name="connsiteY4" fmla="*/ 1578520 h 3575159"/>
                  <a:gd name="connsiteX5" fmla="*/ 1697845 w 4666415"/>
                  <a:gd name="connsiteY5" fmla="*/ 2021376 h 3575159"/>
                  <a:gd name="connsiteX6" fmla="*/ 1933968 w 4666415"/>
                  <a:gd name="connsiteY6" fmla="*/ 1734590 h 3575159"/>
                  <a:gd name="connsiteX7" fmla="*/ 2292610 w 4666415"/>
                  <a:gd name="connsiteY7" fmla="*/ 2408350 h 3575159"/>
                  <a:gd name="connsiteX8" fmla="*/ 2580507 w 4666415"/>
                  <a:gd name="connsiteY8" fmla="*/ 2738506 h 3575159"/>
                  <a:gd name="connsiteX9" fmla="*/ 3174782 w 4666415"/>
                  <a:gd name="connsiteY9" fmla="*/ 3109232 h 3575159"/>
                  <a:gd name="connsiteX10" fmla="*/ 4476998 w 4666415"/>
                  <a:gd name="connsiteY10" fmla="*/ 3502631 h 3575159"/>
                  <a:gd name="connsiteX11" fmla="*/ 4647486 w 4666415"/>
                  <a:gd name="connsiteY11" fmla="*/ 3569856 h 3575159"/>
                  <a:gd name="connsiteX12" fmla="*/ 4663492 w 4666415"/>
                  <a:gd name="connsiteY12" fmla="*/ 3569907 h 3575159"/>
                  <a:gd name="connsiteX13" fmla="*/ 4659207 w 4666415"/>
                  <a:gd name="connsiteY13" fmla="*/ 3561956 h 3575159"/>
                  <a:gd name="connsiteX0" fmla="*/ 0 w 4666415"/>
                  <a:gd name="connsiteY0" fmla="*/ 3621703 h 3622979"/>
                  <a:gd name="connsiteX1" fmla="*/ 260951 w 4666415"/>
                  <a:gd name="connsiteY1" fmla="*/ 267300 h 3622979"/>
                  <a:gd name="connsiteX2" fmla="*/ 935155 w 4666415"/>
                  <a:gd name="connsiteY2" fmla="*/ 312667 h 3622979"/>
                  <a:gd name="connsiteX3" fmla="*/ 1390683 w 4666415"/>
                  <a:gd name="connsiteY3" fmla="*/ 1153106 h 3622979"/>
                  <a:gd name="connsiteX4" fmla="*/ 1524409 w 4666415"/>
                  <a:gd name="connsiteY4" fmla="*/ 1626340 h 3622979"/>
                  <a:gd name="connsiteX5" fmla="*/ 1697845 w 4666415"/>
                  <a:gd name="connsiteY5" fmla="*/ 2069196 h 3622979"/>
                  <a:gd name="connsiteX6" fmla="*/ 1933968 w 4666415"/>
                  <a:gd name="connsiteY6" fmla="*/ 1782410 h 3622979"/>
                  <a:gd name="connsiteX7" fmla="*/ 2292610 w 4666415"/>
                  <a:gd name="connsiteY7" fmla="*/ 2456170 h 3622979"/>
                  <a:gd name="connsiteX8" fmla="*/ 2580507 w 4666415"/>
                  <a:gd name="connsiteY8" fmla="*/ 2786326 h 3622979"/>
                  <a:gd name="connsiteX9" fmla="*/ 3174782 w 4666415"/>
                  <a:gd name="connsiteY9" fmla="*/ 3157052 h 3622979"/>
                  <a:gd name="connsiteX10" fmla="*/ 4476998 w 4666415"/>
                  <a:gd name="connsiteY10" fmla="*/ 3550451 h 3622979"/>
                  <a:gd name="connsiteX11" fmla="*/ 4647486 w 4666415"/>
                  <a:gd name="connsiteY11" fmla="*/ 3617676 h 3622979"/>
                  <a:gd name="connsiteX12" fmla="*/ 4663492 w 4666415"/>
                  <a:gd name="connsiteY12" fmla="*/ 3617727 h 3622979"/>
                  <a:gd name="connsiteX13" fmla="*/ 4659207 w 4666415"/>
                  <a:gd name="connsiteY13" fmla="*/ 3609776 h 3622979"/>
                  <a:gd name="connsiteX0" fmla="*/ 0 w 4666415"/>
                  <a:gd name="connsiteY0" fmla="*/ 3621703 h 3622979"/>
                  <a:gd name="connsiteX1" fmla="*/ 260951 w 4666415"/>
                  <a:gd name="connsiteY1" fmla="*/ 267300 h 3622979"/>
                  <a:gd name="connsiteX2" fmla="*/ 935155 w 4666415"/>
                  <a:gd name="connsiteY2" fmla="*/ 312667 h 3622979"/>
                  <a:gd name="connsiteX3" fmla="*/ 1390683 w 4666415"/>
                  <a:gd name="connsiteY3" fmla="*/ 1153106 h 3622979"/>
                  <a:gd name="connsiteX4" fmla="*/ 1596679 w 4666415"/>
                  <a:gd name="connsiteY4" fmla="*/ 1626339 h 3622979"/>
                  <a:gd name="connsiteX5" fmla="*/ 1697845 w 4666415"/>
                  <a:gd name="connsiteY5" fmla="*/ 2069196 h 3622979"/>
                  <a:gd name="connsiteX6" fmla="*/ 1933968 w 4666415"/>
                  <a:gd name="connsiteY6" fmla="*/ 1782410 h 3622979"/>
                  <a:gd name="connsiteX7" fmla="*/ 2292610 w 4666415"/>
                  <a:gd name="connsiteY7" fmla="*/ 2456170 h 3622979"/>
                  <a:gd name="connsiteX8" fmla="*/ 2580507 w 4666415"/>
                  <a:gd name="connsiteY8" fmla="*/ 2786326 h 3622979"/>
                  <a:gd name="connsiteX9" fmla="*/ 3174782 w 4666415"/>
                  <a:gd name="connsiteY9" fmla="*/ 3157052 h 3622979"/>
                  <a:gd name="connsiteX10" fmla="*/ 4476998 w 4666415"/>
                  <a:gd name="connsiteY10" fmla="*/ 3550451 h 3622979"/>
                  <a:gd name="connsiteX11" fmla="*/ 4647486 w 4666415"/>
                  <a:gd name="connsiteY11" fmla="*/ 3617676 h 3622979"/>
                  <a:gd name="connsiteX12" fmla="*/ 4663492 w 4666415"/>
                  <a:gd name="connsiteY12" fmla="*/ 3617727 h 3622979"/>
                  <a:gd name="connsiteX13" fmla="*/ 4659207 w 4666415"/>
                  <a:gd name="connsiteY13" fmla="*/ 3609776 h 3622979"/>
                  <a:gd name="connsiteX0" fmla="*/ 0 w 4666415"/>
                  <a:gd name="connsiteY0" fmla="*/ 3621703 h 3622979"/>
                  <a:gd name="connsiteX1" fmla="*/ 260951 w 4666415"/>
                  <a:gd name="connsiteY1" fmla="*/ 267300 h 3622979"/>
                  <a:gd name="connsiteX2" fmla="*/ 935155 w 4666415"/>
                  <a:gd name="connsiteY2" fmla="*/ 312667 h 3622979"/>
                  <a:gd name="connsiteX3" fmla="*/ 1390683 w 4666415"/>
                  <a:gd name="connsiteY3" fmla="*/ 1153106 h 3622979"/>
                  <a:gd name="connsiteX4" fmla="*/ 1548500 w 4666415"/>
                  <a:gd name="connsiteY4" fmla="*/ 1568477 h 3622979"/>
                  <a:gd name="connsiteX5" fmla="*/ 1697845 w 4666415"/>
                  <a:gd name="connsiteY5" fmla="*/ 2069196 h 3622979"/>
                  <a:gd name="connsiteX6" fmla="*/ 1933968 w 4666415"/>
                  <a:gd name="connsiteY6" fmla="*/ 1782410 h 3622979"/>
                  <a:gd name="connsiteX7" fmla="*/ 2292610 w 4666415"/>
                  <a:gd name="connsiteY7" fmla="*/ 2456170 h 3622979"/>
                  <a:gd name="connsiteX8" fmla="*/ 2580507 w 4666415"/>
                  <a:gd name="connsiteY8" fmla="*/ 2786326 h 3622979"/>
                  <a:gd name="connsiteX9" fmla="*/ 3174782 w 4666415"/>
                  <a:gd name="connsiteY9" fmla="*/ 3157052 h 3622979"/>
                  <a:gd name="connsiteX10" fmla="*/ 4476998 w 4666415"/>
                  <a:gd name="connsiteY10" fmla="*/ 3550451 h 3622979"/>
                  <a:gd name="connsiteX11" fmla="*/ 4647486 w 4666415"/>
                  <a:gd name="connsiteY11" fmla="*/ 3617676 h 3622979"/>
                  <a:gd name="connsiteX12" fmla="*/ 4663492 w 4666415"/>
                  <a:gd name="connsiteY12" fmla="*/ 3617727 h 3622979"/>
                  <a:gd name="connsiteX13" fmla="*/ 4659207 w 4666415"/>
                  <a:gd name="connsiteY13" fmla="*/ 3609776 h 3622979"/>
                  <a:gd name="connsiteX0" fmla="*/ 0 w 4666415"/>
                  <a:gd name="connsiteY0" fmla="*/ 3614641 h 3615917"/>
                  <a:gd name="connsiteX1" fmla="*/ 260951 w 4666415"/>
                  <a:gd name="connsiteY1" fmla="*/ 260238 h 3615917"/>
                  <a:gd name="connsiteX2" fmla="*/ 935155 w 4666415"/>
                  <a:gd name="connsiteY2" fmla="*/ 305605 h 3615917"/>
                  <a:gd name="connsiteX3" fmla="*/ 1318413 w 4666415"/>
                  <a:gd name="connsiteY3" fmla="*/ 972456 h 3615917"/>
                  <a:gd name="connsiteX4" fmla="*/ 1548500 w 4666415"/>
                  <a:gd name="connsiteY4" fmla="*/ 1561415 h 3615917"/>
                  <a:gd name="connsiteX5" fmla="*/ 1697845 w 4666415"/>
                  <a:gd name="connsiteY5" fmla="*/ 2062134 h 3615917"/>
                  <a:gd name="connsiteX6" fmla="*/ 1933968 w 4666415"/>
                  <a:gd name="connsiteY6" fmla="*/ 1775348 h 3615917"/>
                  <a:gd name="connsiteX7" fmla="*/ 2292610 w 4666415"/>
                  <a:gd name="connsiteY7" fmla="*/ 2449108 h 3615917"/>
                  <a:gd name="connsiteX8" fmla="*/ 2580507 w 4666415"/>
                  <a:gd name="connsiteY8" fmla="*/ 2779264 h 3615917"/>
                  <a:gd name="connsiteX9" fmla="*/ 3174782 w 4666415"/>
                  <a:gd name="connsiteY9" fmla="*/ 3149990 h 3615917"/>
                  <a:gd name="connsiteX10" fmla="*/ 4476998 w 4666415"/>
                  <a:gd name="connsiteY10" fmla="*/ 3543389 h 3615917"/>
                  <a:gd name="connsiteX11" fmla="*/ 4647486 w 4666415"/>
                  <a:gd name="connsiteY11" fmla="*/ 3610614 h 3615917"/>
                  <a:gd name="connsiteX12" fmla="*/ 4663492 w 4666415"/>
                  <a:gd name="connsiteY12" fmla="*/ 3610665 h 3615917"/>
                  <a:gd name="connsiteX13" fmla="*/ 4659207 w 4666415"/>
                  <a:gd name="connsiteY13" fmla="*/ 3602714 h 3615917"/>
                  <a:gd name="connsiteX0" fmla="*/ 0 w 4666415"/>
                  <a:gd name="connsiteY0" fmla="*/ 3641976 h 3643252"/>
                  <a:gd name="connsiteX1" fmla="*/ 260951 w 4666415"/>
                  <a:gd name="connsiteY1" fmla="*/ 287573 h 3643252"/>
                  <a:gd name="connsiteX2" fmla="*/ 850841 w 4666415"/>
                  <a:gd name="connsiteY2" fmla="*/ 260612 h 3643252"/>
                  <a:gd name="connsiteX3" fmla="*/ 1318413 w 4666415"/>
                  <a:gd name="connsiteY3" fmla="*/ 999791 h 3643252"/>
                  <a:gd name="connsiteX4" fmla="*/ 1548500 w 4666415"/>
                  <a:gd name="connsiteY4" fmla="*/ 1588750 h 3643252"/>
                  <a:gd name="connsiteX5" fmla="*/ 1697845 w 4666415"/>
                  <a:gd name="connsiteY5" fmla="*/ 2089469 h 3643252"/>
                  <a:gd name="connsiteX6" fmla="*/ 1933968 w 4666415"/>
                  <a:gd name="connsiteY6" fmla="*/ 1802683 h 3643252"/>
                  <a:gd name="connsiteX7" fmla="*/ 2292610 w 4666415"/>
                  <a:gd name="connsiteY7" fmla="*/ 2476443 h 3643252"/>
                  <a:gd name="connsiteX8" fmla="*/ 2580507 w 4666415"/>
                  <a:gd name="connsiteY8" fmla="*/ 2806599 h 3643252"/>
                  <a:gd name="connsiteX9" fmla="*/ 3174782 w 4666415"/>
                  <a:gd name="connsiteY9" fmla="*/ 3177325 h 3643252"/>
                  <a:gd name="connsiteX10" fmla="*/ 4476998 w 4666415"/>
                  <a:gd name="connsiteY10" fmla="*/ 3570724 h 3643252"/>
                  <a:gd name="connsiteX11" fmla="*/ 4647486 w 4666415"/>
                  <a:gd name="connsiteY11" fmla="*/ 3637949 h 3643252"/>
                  <a:gd name="connsiteX12" fmla="*/ 4663492 w 4666415"/>
                  <a:gd name="connsiteY12" fmla="*/ 3638000 h 3643252"/>
                  <a:gd name="connsiteX13" fmla="*/ 4659207 w 4666415"/>
                  <a:gd name="connsiteY13" fmla="*/ 3630049 h 3643252"/>
                  <a:gd name="connsiteX0" fmla="*/ 0 w 4666415"/>
                  <a:gd name="connsiteY0" fmla="*/ 3604546 h 3605822"/>
                  <a:gd name="connsiteX1" fmla="*/ 260951 w 4666415"/>
                  <a:gd name="connsiteY1" fmla="*/ 250143 h 3605822"/>
                  <a:gd name="connsiteX2" fmla="*/ 923111 w 4666415"/>
                  <a:gd name="connsiteY2" fmla="*/ 324442 h 3605822"/>
                  <a:gd name="connsiteX3" fmla="*/ 1318413 w 4666415"/>
                  <a:gd name="connsiteY3" fmla="*/ 962361 h 3605822"/>
                  <a:gd name="connsiteX4" fmla="*/ 1548500 w 4666415"/>
                  <a:gd name="connsiteY4" fmla="*/ 1551320 h 3605822"/>
                  <a:gd name="connsiteX5" fmla="*/ 1697845 w 4666415"/>
                  <a:gd name="connsiteY5" fmla="*/ 2052039 h 3605822"/>
                  <a:gd name="connsiteX6" fmla="*/ 1933968 w 4666415"/>
                  <a:gd name="connsiteY6" fmla="*/ 1765253 h 3605822"/>
                  <a:gd name="connsiteX7" fmla="*/ 2292610 w 4666415"/>
                  <a:gd name="connsiteY7" fmla="*/ 2439013 h 3605822"/>
                  <a:gd name="connsiteX8" fmla="*/ 2580507 w 4666415"/>
                  <a:gd name="connsiteY8" fmla="*/ 2769169 h 3605822"/>
                  <a:gd name="connsiteX9" fmla="*/ 3174782 w 4666415"/>
                  <a:gd name="connsiteY9" fmla="*/ 3139895 h 3605822"/>
                  <a:gd name="connsiteX10" fmla="*/ 4476998 w 4666415"/>
                  <a:gd name="connsiteY10" fmla="*/ 3533294 h 3605822"/>
                  <a:gd name="connsiteX11" fmla="*/ 4647486 w 4666415"/>
                  <a:gd name="connsiteY11" fmla="*/ 3600519 h 3605822"/>
                  <a:gd name="connsiteX12" fmla="*/ 4663492 w 4666415"/>
                  <a:gd name="connsiteY12" fmla="*/ 3600570 h 3605822"/>
                  <a:gd name="connsiteX13" fmla="*/ 4659207 w 4666415"/>
                  <a:gd name="connsiteY13" fmla="*/ 3592619 h 3605822"/>
                  <a:gd name="connsiteX0" fmla="*/ 0 w 4666415"/>
                  <a:gd name="connsiteY0" fmla="*/ 3611266 h 3612542"/>
                  <a:gd name="connsiteX1" fmla="*/ 260951 w 4666415"/>
                  <a:gd name="connsiteY1" fmla="*/ 256863 h 3612542"/>
                  <a:gd name="connsiteX2" fmla="*/ 923111 w 4666415"/>
                  <a:gd name="connsiteY2" fmla="*/ 331162 h 3612542"/>
                  <a:gd name="connsiteX3" fmla="*/ 1318413 w 4666415"/>
                  <a:gd name="connsiteY3" fmla="*/ 969081 h 3612542"/>
                  <a:gd name="connsiteX4" fmla="*/ 1548500 w 4666415"/>
                  <a:gd name="connsiteY4" fmla="*/ 1558040 h 3612542"/>
                  <a:gd name="connsiteX5" fmla="*/ 1697845 w 4666415"/>
                  <a:gd name="connsiteY5" fmla="*/ 2058759 h 3612542"/>
                  <a:gd name="connsiteX6" fmla="*/ 1933968 w 4666415"/>
                  <a:gd name="connsiteY6" fmla="*/ 1771973 h 3612542"/>
                  <a:gd name="connsiteX7" fmla="*/ 2292610 w 4666415"/>
                  <a:gd name="connsiteY7" fmla="*/ 2445733 h 3612542"/>
                  <a:gd name="connsiteX8" fmla="*/ 2580507 w 4666415"/>
                  <a:gd name="connsiteY8" fmla="*/ 2775889 h 3612542"/>
                  <a:gd name="connsiteX9" fmla="*/ 3174782 w 4666415"/>
                  <a:gd name="connsiteY9" fmla="*/ 3146615 h 3612542"/>
                  <a:gd name="connsiteX10" fmla="*/ 4476998 w 4666415"/>
                  <a:gd name="connsiteY10" fmla="*/ 3540014 h 3612542"/>
                  <a:gd name="connsiteX11" fmla="*/ 4647486 w 4666415"/>
                  <a:gd name="connsiteY11" fmla="*/ 3607239 h 3612542"/>
                  <a:gd name="connsiteX12" fmla="*/ 4663492 w 4666415"/>
                  <a:gd name="connsiteY12" fmla="*/ 3607290 h 3612542"/>
                  <a:gd name="connsiteX13" fmla="*/ 4659207 w 4666415"/>
                  <a:gd name="connsiteY13" fmla="*/ 3599339 h 3612542"/>
                  <a:gd name="connsiteX0" fmla="*/ 0 w 4666415"/>
                  <a:gd name="connsiteY0" fmla="*/ 3611266 h 3612542"/>
                  <a:gd name="connsiteX1" fmla="*/ 260951 w 4666415"/>
                  <a:gd name="connsiteY1" fmla="*/ 256863 h 3612542"/>
                  <a:gd name="connsiteX2" fmla="*/ 923111 w 4666415"/>
                  <a:gd name="connsiteY2" fmla="*/ 331162 h 3612542"/>
                  <a:gd name="connsiteX3" fmla="*/ 1318413 w 4666415"/>
                  <a:gd name="connsiteY3" fmla="*/ 969081 h 3612542"/>
                  <a:gd name="connsiteX4" fmla="*/ 1548500 w 4666415"/>
                  <a:gd name="connsiteY4" fmla="*/ 1558040 h 3612542"/>
                  <a:gd name="connsiteX5" fmla="*/ 1933968 w 4666415"/>
                  <a:gd name="connsiteY5" fmla="*/ 1771973 h 3612542"/>
                  <a:gd name="connsiteX6" fmla="*/ 2292610 w 4666415"/>
                  <a:gd name="connsiteY6" fmla="*/ 2445733 h 3612542"/>
                  <a:gd name="connsiteX7" fmla="*/ 2580507 w 4666415"/>
                  <a:gd name="connsiteY7" fmla="*/ 2775889 h 3612542"/>
                  <a:gd name="connsiteX8" fmla="*/ 3174782 w 4666415"/>
                  <a:gd name="connsiteY8" fmla="*/ 3146615 h 3612542"/>
                  <a:gd name="connsiteX9" fmla="*/ 4476998 w 4666415"/>
                  <a:gd name="connsiteY9" fmla="*/ 3540014 h 3612542"/>
                  <a:gd name="connsiteX10" fmla="*/ 4647486 w 4666415"/>
                  <a:gd name="connsiteY10" fmla="*/ 3607239 h 3612542"/>
                  <a:gd name="connsiteX11" fmla="*/ 4663492 w 4666415"/>
                  <a:gd name="connsiteY11" fmla="*/ 3607290 h 3612542"/>
                  <a:gd name="connsiteX12" fmla="*/ 4659207 w 4666415"/>
                  <a:gd name="connsiteY12" fmla="*/ 3599339 h 36125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4666415" h="3612542">
                    <a:moveTo>
                      <a:pt x="0" y="3611266"/>
                    </a:moveTo>
                    <a:cubicBezTo>
                      <a:pt x="129953" y="2239665"/>
                      <a:pt x="107099" y="803547"/>
                      <a:pt x="260951" y="256863"/>
                    </a:cubicBezTo>
                    <a:cubicBezTo>
                      <a:pt x="414803" y="-289821"/>
                      <a:pt x="795047" y="183528"/>
                      <a:pt x="923111" y="331162"/>
                    </a:cubicBezTo>
                    <a:cubicBezTo>
                      <a:pt x="1051175" y="478796"/>
                      <a:pt x="1214182" y="764601"/>
                      <a:pt x="1318413" y="969081"/>
                    </a:cubicBezTo>
                    <a:cubicBezTo>
                      <a:pt x="1422644" y="1173561"/>
                      <a:pt x="1445907" y="1424225"/>
                      <a:pt x="1548500" y="1558040"/>
                    </a:cubicBezTo>
                    <a:cubicBezTo>
                      <a:pt x="1651093" y="1691855"/>
                      <a:pt x="1809950" y="1624024"/>
                      <a:pt x="1933968" y="1771973"/>
                    </a:cubicBezTo>
                    <a:cubicBezTo>
                      <a:pt x="2057986" y="1919922"/>
                      <a:pt x="2184854" y="2278414"/>
                      <a:pt x="2292610" y="2445733"/>
                    </a:cubicBezTo>
                    <a:cubicBezTo>
                      <a:pt x="2400366" y="2613052"/>
                      <a:pt x="2433478" y="2659075"/>
                      <a:pt x="2580507" y="2775889"/>
                    </a:cubicBezTo>
                    <a:cubicBezTo>
                      <a:pt x="2727536" y="2892703"/>
                      <a:pt x="2858700" y="3019261"/>
                      <a:pt x="3174782" y="3146615"/>
                    </a:cubicBezTo>
                    <a:cubicBezTo>
                      <a:pt x="3490864" y="3273969"/>
                      <a:pt x="4231547" y="3463243"/>
                      <a:pt x="4476998" y="3540014"/>
                    </a:cubicBezTo>
                    <a:cubicBezTo>
                      <a:pt x="4722449" y="3616785"/>
                      <a:pt x="4616404" y="3596026"/>
                      <a:pt x="4647486" y="3607239"/>
                    </a:cubicBezTo>
                    <a:cubicBezTo>
                      <a:pt x="4678568" y="3618452"/>
                      <a:pt x="4661539" y="3608607"/>
                      <a:pt x="4663492" y="3607290"/>
                    </a:cubicBezTo>
                    <a:cubicBezTo>
                      <a:pt x="4665445" y="3605973"/>
                      <a:pt x="4627539" y="3598349"/>
                      <a:pt x="4659207" y="3599339"/>
                    </a:cubicBezTo>
                  </a:path>
                </a:pathLst>
              </a:custGeom>
              <a:noFill/>
              <a:ln w="28575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sz="20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6" name="Volný tvar 20">
                <a:extLst>
                  <a:ext uri="{FF2B5EF4-FFF2-40B4-BE49-F238E27FC236}">
                    <a16:creationId xmlns:a16="http://schemas.microsoft.com/office/drawing/2014/main" id="{F9A7028E-BD03-4416-B78E-825D1686EFA9}"/>
                  </a:ext>
                </a:extLst>
              </p:cNvPr>
              <p:cNvSpPr/>
              <p:nvPr/>
            </p:nvSpPr>
            <p:spPr>
              <a:xfrm>
                <a:off x="12302985" y="4883468"/>
                <a:ext cx="1087920" cy="1511548"/>
              </a:xfrm>
              <a:custGeom>
                <a:avLst/>
                <a:gdLst>
                  <a:gd name="connsiteX0" fmla="*/ 0 w 4633538"/>
                  <a:gd name="connsiteY0" fmla="*/ 3662913 h 3678313"/>
                  <a:gd name="connsiteX1" fmla="*/ 570016 w 4633538"/>
                  <a:gd name="connsiteY1" fmla="*/ 361573 h 3678313"/>
                  <a:gd name="connsiteX2" fmla="*/ 973777 w 4633538"/>
                  <a:gd name="connsiteY2" fmla="*/ 314072 h 3678313"/>
                  <a:gd name="connsiteX3" fmla="*/ 1591294 w 4633538"/>
                  <a:gd name="connsiteY3" fmla="*/ 2392254 h 3678313"/>
                  <a:gd name="connsiteX4" fmla="*/ 1662546 w 4633538"/>
                  <a:gd name="connsiteY4" fmla="*/ 2677261 h 3678313"/>
                  <a:gd name="connsiteX5" fmla="*/ 1852551 w 4633538"/>
                  <a:gd name="connsiteY5" fmla="*/ 2202248 h 3678313"/>
                  <a:gd name="connsiteX6" fmla="*/ 2078182 w 4633538"/>
                  <a:gd name="connsiteY6" fmla="*/ 2499132 h 3678313"/>
                  <a:gd name="connsiteX7" fmla="*/ 2327564 w 4633538"/>
                  <a:gd name="connsiteY7" fmla="*/ 2784139 h 3678313"/>
                  <a:gd name="connsiteX8" fmla="*/ 2885704 w 4633538"/>
                  <a:gd name="connsiteY8" fmla="*/ 3140399 h 3678313"/>
                  <a:gd name="connsiteX9" fmla="*/ 4476998 w 4633538"/>
                  <a:gd name="connsiteY9" fmla="*/ 3591661 h 3678313"/>
                  <a:gd name="connsiteX10" fmla="*/ 4583875 w 4633538"/>
                  <a:gd name="connsiteY10" fmla="*/ 3674789 h 3678313"/>
                  <a:gd name="connsiteX11" fmla="*/ 4560125 w 4633538"/>
                  <a:gd name="connsiteY11" fmla="*/ 3662913 h 3678313"/>
                  <a:gd name="connsiteX12" fmla="*/ 4631377 w 4633538"/>
                  <a:gd name="connsiteY12" fmla="*/ 3662913 h 3678313"/>
                  <a:gd name="connsiteX0" fmla="*/ 0 w 4664107"/>
                  <a:gd name="connsiteY0" fmla="*/ 3662913 h 3677662"/>
                  <a:gd name="connsiteX1" fmla="*/ 570016 w 4664107"/>
                  <a:gd name="connsiteY1" fmla="*/ 361573 h 3677662"/>
                  <a:gd name="connsiteX2" fmla="*/ 973777 w 4664107"/>
                  <a:gd name="connsiteY2" fmla="*/ 314072 h 3677662"/>
                  <a:gd name="connsiteX3" fmla="*/ 1591294 w 4664107"/>
                  <a:gd name="connsiteY3" fmla="*/ 2392254 h 3677662"/>
                  <a:gd name="connsiteX4" fmla="*/ 1662546 w 4664107"/>
                  <a:gd name="connsiteY4" fmla="*/ 2677261 h 3677662"/>
                  <a:gd name="connsiteX5" fmla="*/ 1852551 w 4664107"/>
                  <a:gd name="connsiteY5" fmla="*/ 2202248 h 3677662"/>
                  <a:gd name="connsiteX6" fmla="*/ 2078182 w 4664107"/>
                  <a:gd name="connsiteY6" fmla="*/ 2499132 h 3677662"/>
                  <a:gd name="connsiteX7" fmla="*/ 2327564 w 4664107"/>
                  <a:gd name="connsiteY7" fmla="*/ 2784139 h 3677662"/>
                  <a:gd name="connsiteX8" fmla="*/ 2885704 w 4664107"/>
                  <a:gd name="connsiteY8" fmla="*/ 3140399 h 3677662"/>
                  <a:gd name="connsiteX9" fmla="*/ 4476998 w 4664107"/>
                  <a:gd name="connsiteY9" fmla="*/ 3591661 h 3677662"/>
                  <a:gd name="connsiteX10" fmla="*/ 4583875 w 4664107"/>
                  <a:gd name="connsiteY10" fmla="*/ 3674789 h 3677662"/>
                  <a:gd name="connsiteX11" fmla="*/ 4663492 w 4664107"/>
                  <a:gd name="connsiteY11" fmla="*/ 3658937 h 3677662"/>
                  <a:gd name="connsiteX12" fmla="*/ 4631377 w 4664107"/>
                  <a:gd name="connsiteY12" fmla="*/ 3662913 h 3677662"/>
                  <a:gd name="connsiteX0" fmla="*/ 0 w 4665618"/>
                  <a:gd name="connsiteY0" fmla="*/ 3662913 h 3677831"/>
                  <a:gd name="connsiteX1" fmla="*/ 570016 w 4665618"/>
                  <a:gd name="connsiteY1" fmla="*/ 361573 h 3677831"/>
                  <a:gd name="connsiteX2" fmla="*/ 973777 w 4665618"/>
                  <a:gd name="connsiteY2" fmla="*/ 314072 h 3677831"/>
                  <a:gd name="connsiteX3" fmla="*/ 1591294 w 4665618"/>
                  <a:gd name="connsiteY3" fmla="*/ 2392254 h 3677831"/>
                  <a:gd name="connsiteX4" fmla="*/ 1662546 w 4665618"/>
                  <a:gd name="connsiteY4" fmla="*/ 2677261 h 3677831"/>
                  <a:gd name="connsiteX5" fmla="*/ 1852551 w 4665618"/>
                  <a:gd name="connsiteY5" fmla="*/ 2202248 h 3677831"/>
                  <a:gd name="connsiteX6" fmla="*/ 2078182 w 4665618"/>
                  <a:gd name="connsiteY6" fmla="*/ 2499132 h 3677831"/>
                  <a:gd name="connsiteX7" fmla="*/ 2327564 w 4665618"/>
                  <a:gd name="connsiteY7" fmla="*/ 2784139 h 3677831"/>
                  <a:gd name="connsiteX8" fmla="*/ 2885704 w 4665618"/>
                  <a:gd name="connsiteY8" fmla="*/ 3140399 h 3677831"/>
                  <a:gd name="connsiteX9" fmla="*/ 4476998 w 4665618"/>
                  <a:gd name="connsiteY9" fmla="*/ 3591661 h 3677831"/>
                  <a:gd name="connsiteX10" fmla="*/ 4583875 w 4665618"/>
                  <a:gd name="connsiteY10" fmla="*/ 3674789 h 3677831"/>
                  <a:gd name="connsiteX11" fmla="*/ 4663492 w 4665618"/>
                  <a:gd name="connsiteY11" fmla="*/ 3658937 h 3677831"/>
                  <a:gd name="connsiteX12" fmla="*/ 4659207 w 4665618"/>
                  <a:gd name="connsiteY12" fmla="*/ 3650986 h 3677831"/>
                  <a:gd name="connsiteX0" fmla="*/ 0 w 4666415"/>
                  <a:gd name="connsiteY0" fmla="*/ 3662913 h 3664189"/>
                  <a:gd name="connsiteX1" fmla="*/ 57001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91294 w 4666415"/>
                  <a:gd name="connsiteY3" fmla="*/ 2392254 h 3664189"/>
                  <a:gd name="connsiteX4" fmla="*/ 1662546 w 4666415"/>
                  <a:gd name="connsiteY4" fmla="*/ 2677261 h 3664189"/>
                  <a:gd name="connsiteX5" fmla="*/ 1852551 w 4666415"/>
                  <a:gd name="connsiteY5" fmla="*/ 2202248 h 3664189"/>
                  <a:gd name="connsiteX6" fmla="*/ 2078182 w 4666415"/>
                  <a:gd name="connsiteY6" fmla="*/ 2499132 h 3664189"/>
                  <a:gd name="connsiteX7" fmla="*/ 2327564 w 4666415"/>
                  <a:gd name="connsiteY7" fmla="*/ 2784139 h 3664189"/>
                  <a:gd name="connsiteX8" fmla="*/ 2885704 w 4666415"/>
                  <a:gd name="connsiteY8" fmla="*/ 3140399 h 3664189"/>
                  <a:gd name="connsiteX9" fmla="*/ 4476998 w 4666415"/>
                  <a:gd name="connsiteY9" fmla="*/ 3591661 h 3664189"/>
                  <a:gd name="connsiteX10" fmla="*/ 4647486 w 4666415"/>
                  <a:gd name="connsiteY10" fmla="*/ 3658886 h 3664189"/>
                  <a:gd name="connsiteX11" fmla="*/ 4663492 w 4666415"/>
                  <a:gd name="connsiteY11" fmla="*/ 3658937 h 3664189"/>
                  <a:gd name="connsiteX12" fmla="*/ 4659207 w 4666415"/>
                  <a:gd name="connsiteY12" fmla="*/ 3650986 h 3664189"/>
                  <a:gd name="connsiteX0" fmla="*/ 0 w 4666415"/>
                  <a:gd name="connsiteY0" fmla="*/ 3662913 h 3664189"/>
                  <a:gd name="connsiteX1" fmla="*/ 57001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91294 w 4666415"/>
                  <a:gd name="connsiteY3" fmla="*/ 2392254 h 3664189"/>
                  <a:gd name="connsiteX4" fmla="*/ 1676968 w 4666415"/>
                  <a:gd name="connsiteY4" fmla="*/ 2680146 h 3664189"/>
                  <a:gd name="connsiteX5" fmla="*/ 1852551 w 4666415"/>
                  <a:gd name="connsiteY5" fmla="*/ 2202248 h 3664189"/>
                  <a:gd name="connsiteX6" fmla="*/ 2078182 w 4666415"/>
                  <a:gd name="connsiteY6" fmla="*/ 2499132 h 3664189"/>
                  <a:gd name="connsiteX7" fmla="*/ 2327564 w 4666415"/>
                  <a:gd name="connsiteY7" fmla="*/ 2784139 h 3664189"/>
                  <a:gd name="connsiteX8" fmla="*/ 2885704 w 4666415"/>
                  <a:gd name="connsiteY8" fmla="*/ 3140399 h 3664189"/>
                  <a:gd name="connsiteX9" fmla="*/ 4476998 w 4666415"/>
                  <a:gd name="connsiteY9" fmla="*/ 3591661 h 3664189"/>
                  <a:gd name="connsiteX10" fmla="*/ 4647486 w 4666415"/>
                  <a:gd name="connsiteY10" fmla="*/ 3658886 h 3664189"/>
                  <a:gd name="connsiteX11" fmla="*/ 4663492 w 4666415"/>
                  <a:gd name="connsiteY11" fmla="*/ 3658937 h 3664189"/>
                  <a:gd name="connsiteX12" fmla="*/ 4659207 w 4666415"/>
                  <a:gd name="connsiteY12" fmla="*/ 3650986 h 3664189"/>
                  <a:gd name="connsiteX0" fmla="*/ 0 w 4666415"/>
                  <a:gd name="connsiteY0" fmla="*/ 3662913 h 3664189"/>
                  <a:gd name="connsiteX1" fmla="*/ 57001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91294 w 4666415"/>
                  <a:gd name="connsiteY3" fmla="*/ 2392254 h 3664189"/>
                  <a:gd name="connsiteX4" fmla="*/ 1676968 w 4666415"/>
                  <a:gd name="connsiteY4" fmla="*/ 2680146 h 3664189"/>
                  <a:gd name="connsiteX5" fmla="*/ 1852551 w 4666415"/>
                  <a:gd name="connsiteY5" fmla="*/ 2202248 h 3664189"/>
                  <a:gd name="connsiteX6" fmla="*/ 2078182 w 4666415"/>
                  <a:gd name="connsiteY6" fmla="*/ 2499132 h 3664189"/>
                  <a:gd name="connsiteX7" fmla="*/ 2327564 w 4666415"/>
                  <a:gd name="connsiteY7" fmla="*/ 2784139 h 3664189"/>
                  <a:gd name="connsiteX8" fmla="*/ 2885704 w 4666415"/>
                  <a:gd name="connsiteY8" fmla="*/ 3140399 h 3664189"/>
                  <a:gd name="connsiteX9" fmla="*/ 4476998 w 4666415"/>
                  <a:gd name="connsiteY9" fmla="*/ 3591661 h 3664189"/>
                  <a:gd name="connsiteX10" fmla="*/ 4647486 w 4666415"/>
                  <a:gd name="connsiteY10" fmla="*/ 3658886 h 3664189"/>
                  <a:gd name="connsiteX11" fmla="*/ 4663492 w 4666415"/>
                  <a:gd name="connsiteY11" fmla="*/ 3658937 h 3664189"/>
                  <a:gd name="connsiteX12" fmla="*/ 4659207 w 4666415"/>
                  <a:gd name="connsiteY12" fmla="*/ 3650986 h 3664189"/>
                  <a:gd name="connsiteX0" fmla="*/ 0 w 4666415"/>
                  <a:gd name="connsiteY0" fmla="*/ 3662913 h 3664189"/>
                  <a:gd name="connsiteX1" fmla="*/ 57001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91294 w 4666415"/>
                  <a:gd name="connsiteY3" fmla="*/ 2392254 h 3664189"/>
                  <a:gd name="connsiteX4" fmla="*/ 1676968 w 4666415"/>
                  <a:gd name="connsiteY4" fmla="*/ 2680146 h 3664189"/>
                  <a:gd name="connsiteX5" fmla="*/ 1852551 w 4666415"/>
                  <a:gd name="connsiteY5" fmla="*/ 2202248 h 3664189"/>
                  <a:gd name="connsiteX6" fmla="*/ 2078182 w 4666415"/>
                  <a:gd name="connsiteY6" fmla="*/ 2499132 h 3664189"/>
                  <a:gd name="connsiteX7" fmla="*/ 2327564 w 4666415"/>
                  <a:gd name="connsiteY7" fmla="*/ 2784139 h 3664189"/>
                  <a:gd name="connsiteX8" fmla="*/ 2885704 w 4666415"/>
                  <a:gd name="connsiteY8" fmla="*/ 3140399 h 3664189"/>
                  <a:gd name="connsiteX9" fmla="*/ 4476998 w 4666415"/>
                  <a:gd name="connsiteY9" fmla="*/ 3591661 h 3664189"/>
                  <a:gd name="connsiteX10" fmla="*/ 4647486 w 4666415"/>
                  <a:gd name="connsiteY10" fmla="*/ 3658886 h 3664189"/>
                  <a:gd name="connsiteX11" fmla="*/ 4663492 w 4666415"/>
                  <a:gd name="connsiteY11" fmla="*/ 3658937 h 3664189"/>
                  <a:gd name="connsiteX12" fmla="*/ 4659207 w 4666415"/>
                  <a:gd name="connsiteY12" fmla="*/ 3650986 h 3664189"/>
                  <a:gd name="connsiteX0" fmla="*/ 0 w 4666415"/>
                  <a:gd name="connsiteY0" fmla="*/ 3662913 h 3664189"/>
                  <a:gd name="connsiteX1" fmla="*/ 57001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91294 w 4666415"/>
                  <a:gd name="connsiteY3" fmla="*/ 2392254 h 3664189"/>
                  <a:gd name="connsiteX4" fmla="*/ 1676968 w 4666415"/>
                  <a:gd name="connsiteY4" fmla="*/ 2680146 h 3664189"/>
                  <a:gd name="connsiteX5" fmla="*/ 1852551 w 4666415"/>
                  <a:gd name="connsiteY5" fmla="*/ 2202248 h 3664189"/>
                  <a:gd name="connsiteX6" fmla="*/ 2078182 w 4666415"/>
                  <a:gd name="connsiteY6" fmla="*/ 2499132 h 3664189"/>
                  <a:gd name="connsiteX7" fmla="*/ 2327564 w 4666415"/>
                  <a:gd name="connsiteY7" fmla="*/ 2784139 h 3664189"/>
                  <a:gd name="connsiteX8" fmla="*/ 2885704 w 4666415"/>
                  <a:gd name="connsiteY8" fmla="*/ 3140399 h 3664189"/>
                  <a:gd name="connsiteX9" fmla="*/ 4476998 w 4666415"/>
                  <a:gd name="connsiteY9" fmla="*/ 3591661 h 3664189"/>
                  <a:gd name="connsiteX10" fmla="*/ 4647486 w 4666415"/>
                  <a:gd name="connsiteY10" fmla="*/ 3658886 h 3664189"/>
                  <a:gd name="connsiteX11" fmla="*/ 4663492 w 4666415"/>
                  <a:gd name="connsiteY11" fmla="*/ 3658937 h 3664189"/>
                  <a:gd name="connsiteX12" fmla="*/ 4659207 w 4666415"/>
                  <a:gd name="connsiteY12" fmla="*/ 3650986 h 3664189"/>
                  <a:gd name="connsiteX0" fmla="*/ 0 w 4666415"/>
                  <a:gd name="connsiteY0" fmla="*/ 3662913 h 3664189"/>
                  <a:gd name="connsiteX1" fmla="*/ 57001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76872 w 4666415"/>
                  <a:gd name="connsiteY3" fmla="*/ 2392254 h 3664189"/>
                  <a:gd name="connsiteX4" fmla="*/ 1676968 w 4666415"/>
                  <a:gd name="connsiteY4" fmla="*/ 2680146 h 3664189"/>
                  <a:gd name="connsiteX5" fmla="*/ 1852551 w 4666415"/>
                  <a:gd name="connsiteY5" fmla="*/ 2202248 h 3664189"/>
                  <a:gd name="connsiteX6" fmla="*/ 2078182 w 4666415"/>
                  <a:gd name="connsiteY6" fmla="*/ 2499132 h 3664189"/>
                  <a:gd name="connsiteX7" fmla="*/ 2327564 w 4666415"/>
                  <a:gd name="connsiteY7" fmla="*/ 2784139 h 3664189"/>
                  <a:gd name="connsiteX8" fmla="*/ 2885704 w 4666415"/>
                  <a:gd name="connsiteY8" fmla="*/ 3140399 h 3664189"/>
                  <a:gd name="connsiteX9" fmla="*/ 4476998 w 4666415"/>
                  <a:gd name="connsiteY9" fmla="*/ 3591661 h 3664189"/>
                  <a:gd name="connsiteX10" fmla="*/ 4647486 w 4666415"/>
                  <a:gd name="connsiteY10" fmla="*/ 3658886 h 3664189"/>
                  <a:gd name="connsiteX11" fmla="*/ 4663492 w 4666415"/>
                  <a:gd name="connsiteY11" fmla="*/ 3658937 h 3664189"/>
                  <a:gd name="connsiteX12" fmla="*/ 4659207 w 4666415"/>
                  <a:gd name="connsiteY12" fmla="*/ 3650986 h 3664189"/>
                  <a:gd name="connsiteX0" fmla="*/ 0 w 4666415"/>
                  <a:gd name="connsiteY0" fmla="*/ 3662913 h 3664189"/>
                  <a:gd name="connsiteX1" fmla="*/ 57001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76872 w 4666415"/>
                  <a:gd name="connsiteY3" fmla="*/ 2392254 h 3664189"/>
                  <a:gd name="connsiteX4" fmla="*/ 1676968 w 4666415"/>
                  <a:gd name="connsiteY4" fmla="*/ 2680146 h 3664189"/>
                  <a:gd name="connsiteX5" fmla="*/ 1852551 w 4666415"/>
                  <a:gd name="connsiteY5" fmla="*/ 2202248 h 3664189"/>
                  <a:gd name="connsiteX6" fmla="*/ 2078182 w 4666415"/>
                  <a:gd name="connsiteY6" fmla="*/ 2499132 h 3664189"/>
                  <a:gd name="connsiteX7" fmla="*/ 2327564 w 4666415"/>
                  <a:gd name="connsiteY7" fmla="*/ 2784139 h 3664189"/>
                  <a:gd name="connsiteX8" fmla="*/ 2885704 w 4666415"/>
                  <a:gd name="connsiteY8" fmla="*/ 3140399 h 3664189"/>
                  <a:gd name="connsiteX9" fmla="*/ 4476998 w 4666415"/>
                  <a:gd name="connsiteY9" fmla="*/ 3591661 h 3664189"/>
                  <a:gd name="connsiteX10" fmla="*/ 4647486 w 4666415"/>
                  <a:gd name="connsiteY10" fmla="*/ 3658886 h 3664189"/>
                  <a:gd name="connsiteX11" fmla="*/ 4663492 w 4666415"/>
                  <a:gd name="connsiteY11" fmla="*/ 3658937 h 3664189"/>
                  <a:gd name="connsiteX12" fmla="*/ 4659207 w 4666415"/>
                  <a:gd name="connsiteY12" fmla="*/ 3650986 h 3664189"/>
                  <a:gd name="connsiteX0" fmla="*/ 0 w 4666415"/>
                  <a:gd name="connsiteY0" fmla="*/ 3662913 h 3664189"/>
                  <a:gd name="connsiteX1" fmla="*/ 57001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76872 w 4666415"/>
                  <a:gd name="connsiteY3" fmla="*/ 2392254 h 3664189"/>
                  <a:gd name="connsiteX4" fmla="*/ 1676968 w 4666415"/>
                  <a:gd name="connsiteY4" fmla="*/ 2680146 h 3664189"/>
                  <a:gd name="connsiteX5" fmla="*/ 1852551 w 4666415"/>
                  <a:gd name="connsiteY5" fmla="*/ 2202248 h 3664189"/>
                  <a:gd name="connsiteX6" fmla="*/ 2078182 w 4666415"/>
                  <a:gd name="connsiteY6" fmla="*/ 2499132 h 3664189"/>
                  <a:gd name="connsiteX7" fmla="*/ 2327564 w 4666415"/>
                  <a:gd name="connsiteY7" fmla="*/ 2784139 h 3664189"/>
                  <a:gd name="connsiteX8" fmla="*/ 2885704 w 4666415"/>
                  <a:gd name="connsiteY8" fmla="*/ 3140399 h 3664189"/>
                  <a:gd name="connsiteX9" fmla="*/ 4476998 w 4666415"/>
                  <a:gd name="connsiteY9" fmla="*/ 3591661 h 3664189"/>
                  <a:gd name="connsiteX10" fmla="*/ 4647486 w 4666415"/>
                  <a:gd name="connsiteY10" fmla="*/ 3658886 h 3664189"/>
                  <a:gd name="connsiteX11" fmla="*/ 4663492 w 4666415"/>
                  <a:gd name="connsiteY11" fmla="*/ 3658937 h 3664189"/>
                  <a:gd name="connsiteX12" fmla="*/ 4659207 w 4666415"/>
                  <a:gd name="connsiteY12" fmla="*/ 3650986 h 3664189"/>
                  <a:gd name="connsiteX0" fmla="*/ 0 w 4666415"/>
                  <a:gd name="connsiteY0" fmla="*/ 3662913 h 3664189"/>
                  <a:gd name="connsiteX1" fmla="*/ 57001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76872 w 4666415"/>
                  <a:gd name="connsiteY3" fmla="*/ 2392254 h 3664189"/>
                  <a:gd name="connsiteX4" fmla="*/ 1676968 w 4666415"/>
                  <a:gd name="connsiteY4" fmla="*/ 2680146 h 3664189"/>
                  <a:gd name="connsiteX5" fmla="*/ 1727203 w 4666415"/>
                  <a:gd name="connsiteY5" fmla="*/ 2620320 h 3664189"/>
                  <a:gd name="connsiteX6" fmla="*/ 1852551 w 4666415"/>
                  <a:gd name="connsiteY6" fmla="*/ 2202248 h 3664189"/>
                  <a:gd name="connsiteX7" fmla="*/ 2078182 w 4666415"/>
                  <a:gd name="connsiteY7" fmla="*/ 2499132 h 3664189"/>
                  <a:gd name="connsiteX8" fmla="*/ 2327564 w 4666415"/>
                  <a:gd name="connsiteY8" fmla="*/ 2784139 h 3664189"/>
                  <a:gd name="connsiteX9" fmla="*/ 2885704 w 4666415"/>
                  <a:gd name="connsiteY9" fmla="*/ 3140399 h 3664189"/>
                  <a:gd name="connsiteX10" fmla="*/ 4476998 w 4666415"/>
                  <a:gd name="connsiteY10" fmla="*/ 3591661 h 3664189"/>
                  <a:gd name="connsiteX11" fmla="*/ 4647486 w 4666415"/>
                  <a:gd name="connsiteY11" fmla="*/ 3658886 h 3664189"/>
                  <a:gd name="connsiteX12" fmla="*/ 4663492 w 4666415"/>
                  <a:gd name="connsiteY12" fmla="*/ 3658937 h 3664189"/>
                  <a:gd name="connsiteX13" fmla="*/ 4659207 w 4666415"/>
                  <a:gd name="connsiteY13" fmla="*/ 3650986 h 3664189"/>
                  <a:gd name="connsiteX0" fmla="*/ 0 w 4666415"/>
                  <a:gd name="connsiteY0" fmla="*/ 3662913 h 3664189"/>
                  <a:gd name="connsiteX1" fmla="*/ 57001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76872 w 4666415"/>
                  <a:gd name="connsiteY3" fmla="*/ 2392254 h 3664189"/>
                  <a:gd name="connsiteX4" fmla="*/ 1676968 w 4666415"/>
                  <a:gd name="connsiteY4" fmla="*/ 2680146 h 3664189"/>
                  <a:gd name="connsiteX5" fmla="*/ 1727203 w 4666415"/>
                  <a:gd name="connsiteY5" fmla="*/ 2620320 h 3664189"/>
                  <a:gd name="connsiteX6" fmla="*/ 1852551 w 4666415"/>
                  <a:gd name="connsiteY6" fmla="*/ 2202248 h 3664189"/>
                  <a:gd name="connsiteX7" fmla="*/ 2078182 w 4666415"/>
                  <a:gd name="connsiteY7" fmla="*/ 2499132 h 3664189"/>
                  <a:gd name="connsiteX8" fmla="*/ 2327564 w 4666415"/>
                  <a:gd name="connsiteY8" fmla="*/ 2784139 h 3664189"/>
                  <a:gd name="connsiteX9" fmla="*/ 2885704 w 4666415"/>
                  <a:gd name="connsiteY9" fmla="*/ 3140399 h 3664189"/>
                  <a:gd name="connsiteX10" fmla="*/ 4476998 w 4666415"/>
                  <a:gd name="connsiteY10" fmla="*/ 3591661 h 3664189"/>
                  <a:gd name="connsiteX11" fmla="*/ 4647486 w 4666415"/>
                  <a:gd name="connsiteY11" fmla="*/ 3658886 h 3664189"/>
                  <a:gd name="connsiteX12" fmla="*/ 4663492 w 4666415"/>
                  <a:gd name="connsiteY12" fmla="*/ 3658937 h 3664189"/>
                  <a:gd name="connsiteX13" fmla="*/ 4659207 w 4666415"/>
                  <a:gd name="connsiteY13" fmla="*/ 3650986 h 3664189"/>
                  <a:gd name="connsiteX0" fmla="*/ 0 w 4666415"/>
                  <a:gd name="connsiteY0" fmla="*/ 3662913 h 3664189"/>
                  <a:gd name="connsiteX1" fmla="*/ 57001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76872 w 4666415"/>
                  <a:gd name="connsiteY3" fmla="*/ 2392254 h 3664189"/>
                  <a:gd name="connsiteX4" fmla="*/ 1676968 w 4666415"/>
                  <a:gd name="connsiteY4" fmla="*/ 2680146 h 3664189"/>
                  <a:gd name="connsiteX5" fmla="*/ 1727203 w 4666415"/>
                  <a:gd name="connsiteY5" fmla="*/ 2620320 h 3664189"/>
                  <a:gd name="connsiteX6" fmla="*/ 1852551 w 4666415"/>
                  <a:gd name="connsiteY6" fmla="*/ 2202248 h 3664189"/>
                  <a:gd name="connsiteX7" fmla="*/ 2078182 w 4666415"/>
                  <a:gd name="connsiteY7" fmla="*/ 2499132 h 3664189"/>
                  <a:gd name="connsiteX8" fmla="*/ 2327564 w 4666415"/>
                  <a:gd name="connsiteY8" fmla="*/ 2784139 h 3664189"/>
                  <a:gd name="connsiteX9" fmla="*/ 2885704 w 4666415"/>
                  <a:gd name="connsiteY9" fmla="*/ 3140399 h 3664189"/>
                  <a:gd name="connsiteX10" fmla="*/ 4476998 w 4666415"/>
                  <a:gd name="connsiteY10" fmla="*/ 3591661 h 3664189"/>
                  <a:gd name="connsiteX11" fmla="*/ 4647486 w 4666415"/>
                  <a:gd name="connsiteY11" fmla="*/ 3658886 h 3664189"/>
                  <a:gd name="connsiteX12" fmla="*/ 4663492 w 4666415"/>
                  <a:gd name="connsiteY12" fmla="*/ 3658937 h 3664189"/>
                  <a:gd name="connsiteX13" fmla="*/ 4659207 w 4666415"/>
                  <a:gd name="connsiteY13" fmla="*/ 3650986 h 3664189"/>
                  <a:gd name="connsiteX0" fmla="*/ 0 w 4666415"/>
                  <a:gd name="connsiteY0" fmla="*/ 3662913 h 3664189"/>
                  <a:gd name="connsiteX1" fmla="*/ 57001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76872 w 4666415"/>
                  <a:gd name="connsiteY3" fmla="*/ 2392254 h 3664189"/>
                  <a:gd name="connsiteX4" fmla="*/ 1671199 w 4666415"/>
                  <a:gd name="connsiteY4" fmla="*/ 2680146 h 3664189"/>
                  <a:gd name="connsiteX5" fmla="*/ 1727203 w 4666415"/>
                  <a:gd name="connsiteY5" fmla="*/ 2620320 h 3664189"/>
                  <a:gd name="connsiteX6" fmla="*/ 1852551 w 4666415"/>
                  <a:gd name="connsiteY6" fmla="*/ 2202248 h 3664189"/>
                  <a:gd name="connsiteX7" fmla="*/ 2078182 w 4666415"/>
                  <a:gd name="connsiteY7" fmla="*/ 2499132 h 3664189"/>
                  <a:gd name="connsiteX8" fmla="*/ 2327564 w 4666415"/>
                  <a:gd name="connsiteY8" fmla="*/ 2784139 h 3664189"/>
                  <a:gd name="connsiteX9" fmla="*/ 2885704 w 4666415"/>
                  <a:gd name="connsiteY9" fmla="*/ 3140399 h 3664189"/>
                  <a:gd name="connsiteX10" fmla="*/ 4476998 w 4666415"/>
                  <a:gd name="connsiteY10" fmla="*/ 3591661 h 3664189"/>
                  <a:gd name="connsiteX11" fmla="*/ 4647486 w 4666415"/>
                  <a:gd name="connsiteY11" fmla="*/ 3658886 h 3664189"/>
                  <a:gd name="connsiteX12" fmla="*/ 4663492 w 4666415"/>
                  <a:gd name="connsiteY12" fmla="*/ 3658937 h 3664189"/>
                  <a:gd name="connsiteX13" fmla="*/ 4659207 w 4666415"/>
                  <a:gd name="connsiteY13" fmla="*/ 3650986 h 3664189"/>
                  <a:gd name="connsiteX0" fmla="*/ 0 w 4666415"/>
                  <a:gd name="connsiteY0" fmla="*/ 3662913 h 3664189"/>
                  <a:gd name="connsiteX1" fmla="*/ 57001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76872 w 4666415"/>
                  <a:gd name="connsiteY3" fmla="*/ 2392254 h 3664189"/>
                  <a:gd name="connsiteX4" fmla="*/ 1653892 w 4666415"/>
                  <a:gd name="connsiteY4" fmla="*/ 2680146 h 3664189"/>
                  <a:gd name="connsiteX5" fmla="*/ 1727203 w 4666415"/>
                  <a:gd name="connsiteY5" fmla="*/ 2620320 h 3664189"/>
                  <a:gd name="connsiteX6" fmla="*/ 1852551 w 4666415"/>
                  <a:gd name="connsiteY6" fmla="*/ 2202248 h 3664189"/>
                  <a:gd name="connsiteX7" fmla="*/ 2078182 w 4666415"/>
                  <a:gd name="connsiteY7" fmla="*/ 2499132 h 3664189"/>
                  <a:gd name="connsiteX8" fmla="*/ 2327564 w 4666415"/>
                  <a:gd name="connsiteY8" fmla="*/ 2784139 h 3664189"/>
                  <a:gd name="connsiteX9" fmla="*/ 2885704 w 4666415"/>
                  <a:gd name="connsiteY9" fmla="*/ 3140399 h 3664189"/>
                  <a:gd name="connsiteX10" fmla="*/ 4476998 w 4666415"/>
                  <a:gd name="connsiteY10" fmla="*/ 3591661 h 3664189"/>
                  <a:gd name="connsiteX11" fmla="*/ 4647486 w 4666415"/>
                  <a:gd name="connsiteY11" fmla="*/ 3658886 h 3664189"/>
                  <a:gd name="connsiteX12" fmla="*/ 4663492 w 4666415"/>
                  <a:gd name="connsiteY12" fmla="*/ 3658937 h 3664189"/>
                  <a:gd name="connsiteX13" fmla="*/ 4659207 w 4666415"/>
                  <a:gd name="connsiteY13" fmla="*/ 3650986 h 3664189"/>
                  <a:gd name="connsiteX0" fmla="*/ 0 w 4666415"/>
                  <a:gd name="connsiteY0" fmla="*/ 3662913 h 3664189"/>
                  <a:gd name="connsiteX1" fmla="*/ 57001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76872 w 4666415"/>
                  <a:gd name="connsiteY3" fmla="*/ 2392254 h 3664189"/>
                  <a:gd name="connsiteX4" fmla="*/ 1653892 w 4666415"/>
                  <a:gd name="connsiteY4" fmla="*/ 2680146 h 3664189"/>
                  <a:gd name="connsiteX5" fmla="*/ 1727203 w 4666415"/>
                  <a:gd name="connsiteY5" fmla="*/ 2620320 h 3664189"/>
                  <a:gd name="connsiteX6" fmla="*/ 1852551 w 4666415"/>
                  <a:gd name="connsiteY6" fmla="*/ 2202248 h 3664189"/>
                  <a:gd name="connsiteX7" fmla="*/ 2078182 w 4666415"/>
                  <a:gd name="connsiteY7" fmla="*/ 2499132 h 3664189"/>
                  <a:gd name="connsiteX8" fmla="*/ 2327564 w 4666415"/>
                  <a:gd name="connsiteY8" fmla="*/ 2784139 h 3664189"/>
                  <a:gd name="connsiteX9" fmla="*/ 2885704 w 4666415"/>
                  <a:gd name="connsiteY9" fmla="*/ 3140399 h 3664189"/>
                  <a:gd name="connsiteX10" fmla="*/ 4476998 w 4666415"/>
                  <a:gd name="connsiteY10" fmla="*/ 3591661 h 3664189"/>
                  <a:gd name="connsiteX11" fmla="*/ 4647486 w 4666415"/>
                  <a:gd name="connsiteY11" fmla="*/ 3658886 h 3664189"/>
                  <a:gd name="connsiteX12" fmla="*/ 4663492 w 4666415"/>
                  <a:gd name="connsiteY12" fmla="*/ 3658937 h 3664189"/>
                  <a:gd name="connsiteX13" fmla="*/ 4659207 w 4666415"/>
                  <a:gd name="connsiteY13" fmla="*/ 3650986 h 3664189"/>
                  <a:gd name="connsiteX0" fmla="*/ 0 w 4666415"/>
                  <a:gd name="connsiteY0" fmla="*/ 3662913 h 3664189"/>
                  <a:gd name="connsiteX1" fmla="*/ 57001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76872 w 4666415"/>
                  <a:gd name="connsiteY3" fmla="*/ 2392254 h 3664189"/>
                  <a:gd name="connsiteX4" fmla="*/ 1653892 w 4666415"/>
                  <a:gd name="connsiteY4" fmla="*/ 2680146 h 3664189"/>
                  <a:gd name="connsiteX5" fmla="*/ 1727203 w 4666415"/>
                  <a:gd name="connsiteY5" fmla="*/ 2620320 h 3664189"/>
                  <a:gd name="connsiteX6" fmla="*/ 1852551 w 4666415"/>
                  <a:gd name="connsiteY6" fmla="*/ 2202248 h 3664189"/>
                  <a:gd name="connsiteX7" fmla="*/ 2078182 w 4666415"/>
                  <a:gd name="connsiteY7" fmla="*/ 2499132 h 3664189"/>
                  <a:gd name="connsiteX8" fmla="*/ 2327564 w 4666415"/>
                  <a:gd name="connsiteY8" fmla="*/ 2784139 h 3664189"/>
                  <a:gd name="connsiteX9" fmla="*/ 2885704 w 4666415"/>
                  <a:gd name="connsiteY9" fmla="*/ 3140399 h 3664189"/>
                  <a:gd name="connsiteX10" fmla="*/ 4476998 w 4666415"/>
                  <a:gd name="connsiteY10" fmla="*/ 3591661 h 3664189"/>
                  <a:gd name="connsiteX11" fmla="*/ 4647486 w 4666415"/>
                  <a:gd name="connsiteY11" fmla="*/ 3658886 h 3664189"/>
                  <a:gd name="connsiteX12" fmla="*/ 4663492 w 4666415"/>
                  <a:gd name="connsiteY12" fmla="*/ 3658937 h 3664189"/>
                  <a:gd name="connsiteX13" fmla="*/ 4659207 w 4666415"/>
                  <a:gd name="connsiteY13" fmla="*/ 3650986 h 3664189"/>
                  <a:gd name="connsiteX0" fmla="*/ 0 w 4666415"/>
                  <a:gd name="connsiteY0" fmla="*/ 3662913 h 3664189"/>
                  <a:gd name="connsiteX1" fmla="*/ 57001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76872 w 4666415"/>
                  <a:gd name="connsiteY3" fmla="*/ 2392254 h 3664189"/>
                  <a:gd name="connsiteX4" fmla="*/ 1653892 w 4666415"/>
                  <a:gd name="connsiteY4" fmla="*/ 2680146 h 3664189"/>
                  <a:gd name="connsiteX5" fmla="*/ 1727203 w 4666415"/>
                  <a:gd name="connsiteY5" fmla="*/ 2620320 h 3664189"/>
                  <a:gd name="connsiteX6" fmla="*/ 1852551 w 4666415"/>
                  <a:gd name="connsiteY6" fmla="*/ 2202248 h 3664189"/>
                  <a:gd name="connsiteX7" fmla="*/ 2078182 w 4666415"/>
                  <a:gd name="connsiteY7" fmla="*/ 2499132 h 3664189"/>
                  <a:gd name="connsiteX8" fmla="*/ 2327564 w 4666415"/>
                  <a:gd name="connsiteY8" fmla="*/ 2784139 h 3664189"/>
                  <a:gd name="connsiteX9" fmla="*/ 2885704 w 4666415"/>
                  <a:gd name="connsiteY9" fmla="*/ 3140399 h 3664189"/>
                  <a:gd name="connsiteX10" fmla="*/ 4476998 w 4666415"/>
                  <a:gd name="connsiteY10" fmla="*/ 3591661 h 3664189"/>
                  <a:gd name="connsiteX11" fmla="*/ 4647486 w 4666415"/>
                  <a:gd name="connsiteY11" fmla="*/ 3658886 h 3664189"/>
                  <a:gd name="connsiteX12" fmla="*/ 4663492 w 4666415"/>
                  <a:gd name="connsiteY12" fmla="*/ 3658937 h 3664189"/>
                  <a:gd name="connsiteX13" fmla="*/ 4659207 w 4666415"/>
                  <a:gd name="connsiteY13" fmla="*/ 3650986 h 3664189"/>
                  <a:gd name="connsiteX0" fmla="*/ 0 w 4666415"/>
                  <a:gd name="connsiteY0" fmla="*/ 3662913 h 3664189"/>
                  <a:gd name="connsiteX1" fmla="*/ 57001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76872 w 4666415"/>
                  <a:gd name="connsiteY3" fmla="*/ 2392254 h 3664189"/>
                  <a:gd name="connsiteX4" fmla="*/ 1653892 w 4666415"/>
                  <a:gd name="connsiteY4" fmla="*/ 2680146 h 3664189"/>
                  <a:gd name="connsiteX5" fmla="*/ 1727203 w 4666415"/>
                  <a:gd name="connsiteY5" fmla="*/ 2620320 h 3664189"/>
                  <a:gd name="connsiteX6" fmla="*/ 1858688 w 4666415"/>
                  <a:gd name="connsiteY6" fmla="*/ 2196111 h 3664189"/>
                  <a:gd name="connsiteX7" fmla="*/ 2078182 w 4666415"/>
                  <a:gd name="connsiteY7" fmla="*/ 2499132 h 3664189"/>
                  <a:gd name="connsiteX8" fmla="*/ 2327564 w 4666415"/>
                  <a:gd name="connsiteY8" fmla="*/ 2784139 h 3664189"/>
                  <a:gd name="connsiteX9" fmla="*/ 2885704 w 4666415"/>
                  <a:gd name="connsiteY9" fmla="*/ 3140399 h 3664189"/>
                  <a:gd name="connsiteX10" fmla="*/ 4476998 w 4666415"/>
                  <a:gd name="connsiteY10" fmla="*/ 3591661 h 3664189"/>
                  <a:gd name="connsiteX11" fmla="*/ 4647486 w 4666415"/>
                  <a:gd name="connsiteY11" fmla="*/ 3658886 h 3664189"/>
                  <a:gd name="connsiteX12" fmla="*/ 4663492 w 4666415"/>
                  <a:gd name="connsiteY12" fmla="*/ 3658937 h 3664189"/>
                  <a:gd name="connsiteX13" fmla="*/ 4659207 w 4666415"/>
                  <a:gd name="connsiteY13" fmla="*/ 3650986 h 3664189"/>
                  <a:gd name="connsiteX0" fmla="*/ 0 w 4666415"/>
                  <a:gd name="connsiteY0" fmla="*/ 3662913 h 3664189"/>
                  <a:gd name="connsiteX1" fmla="*/ 57001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76872 w 4666415"/>
                  <a:gd name="connsiteY3" fmla="*/ 2392254 h 3664189"/>
                  <a:gd name="connsiteX4" fmla="*/ 1653892 w 4666415"/>
                  <a:gd name="connsiteY4" fmla="*/ 2680146 h 3664189"/>
                  <a:gd name="connsiteX5" fmla="*/ 1727203 w 4666415"/>
                  <a:gd name="connsiteY5" fmla="*/ 2620320 h 3664189"/>
                  <a:gd name="connsiteX6" fmla="*/ 1858688 w 4666415"/>
                  <a:gd name="connsiteY6" fmla="*/ 2196111 h 3664189"/>
                  <a:gd name="connsiteX7" fmla="*/ 2111935 w 4666415"/>
                  <a:gd name="connsiteY7" fmla="*/ 2468448 h 3664189"/>
                  <a:gd name="connsiteX8" fmla="*/ 2327564 w 4666415"/>
                  <a:gd name="connsiteY8" fmla="*/ 2784139 h 3664189"/>
                  <a:gd name="connsiteX9" fmla="*/ 2885704 w 4666415"/>
                  <a:gd name="connsiteY9" fmla="*/ 3140399 h 3664189"/>
                  <a:gd name="connsiteX10" fmla="*/ 4476998 w 4666415"/>
                  <a:gd name="connsiteY10" fmla="*/ 3591661 h 3664189"/>
                  <a:gd name="connsiteX11" fmla="*/ 4647486 w 4666415"/>
                  <a:gd name="connsiteY11" fmla="*/ 3658886 h 3664189"/>
                  <a:gd name="connsiteX12" fmla="*/ 4663492 w 4666415"/>
                  <a:gd name="connsiteY12" fmla="*/ 3658937 h 3664189"/>
                  <a:gd name="connsiteX13" fmla="*/ 4659207 w 4666415"/>
                  <a:gd name="connsiteY13" fmla="*/ 3650986 h 3664189"/>
                  <a:gd name="connsiteX0" fmla="*/ 0 w 4666415"/>
                  <a:gd name="connsiteY0" fmla="*/ 3662913 h 3664189"/>
                  <a:gd name="connsiteX1" fmla="*/ 57001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76872 w 4666415"/>
                  <a:gd name="connsiteY3" fmla="*/ 2392254 h 3664189"/>
                  <a:gd name="connsiteX4" fmla="*/ 1653892 w 4666415"/>
                  <a:gd name="connsiteY4" fmla="*/ 2680146 h 3664189"/>
                  <a:gd name="connsiteX5" fmla="*/ 1727203 w 4666415"/>
                  <a:gd name="connsiteY5" fmla="*/ 2620320 h 3664189"/>
                  <a:gd name="connsiteX6" fmla="*/ 1858688 w 4666415"/>
                  <a:gd name="connsiteY6" fmla="*/ 2196111 h 3664189"/>
                  <a:gd name="connsiteX7" fmla="*/ 2111935 w 4666415"/>
                  <a:gd name="connsiteY7" fmla="*/ 2468448 h 3664189"/>
                  <a:gd name="connsiteX8" fmla="*/ 2327564 w 4666415"/>
                  <a:gd name="connsiteY8" fmla="*/ 2784139 h 3664189"/>
                  <a:gd name="connsiteX9" fmla="*/ 2885704 w 4666415"/>
                  <a:gd name="connsiteY9" fmla="*/ 3140399 h 3664189"/>
                  <a:gd name="connsiteX10" fmla="*/ 4476998 w 4666415"/>
                  <a:gd name="connsiteY10" fmla="*/ 3591661 h 3664189"/>
                  <a:gd name="connsiteX11" fmla="*/ 4647486 w 4666415"/>
                  <a:gd name="connsiteY11" fmla="*/ 3658886 h 3664189"/>
                  <a:gd name="connsiteX12" fmla="*/ 4663492 w 4666415"/>
                  <a:gd name="connsiteY12" fmla="*/ 3658937 h 3664189"/>
                  <a:gd name="connsiteX13" fmla="*/ 4659207 w 4666415"/>
                  <a:gd name="connsiteY13" fmla="*/ 3650986 h 3664189"/>
                  <a:gd name="connsiteX0" fmla="*/ 0 w 4666415"/>
                  <a:gd name="connsiteY0" fmla="*/ 3662913 h 3664189"/>
                  <a:gd name="connsiteX1" fmla="*/ 57001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76872 w 4666415"/>
                  <a:gd name="connsiteY3" fmla="*/ 2392254 h 3664189"/>
                  <a:gd name="connsiteX4" fmla="*/ 1653892 w 4666415"/>
                  <a:gd name="connsiteY4" fmla="*/ 2680146 h 3664189"/>
                  <a:gd name="connsiteX5" fmla="*/ 1727203 w 4666415"/>
                  <a:gd name="connsiteY5" fmla="*/ 2620320 h 3664189"/>
                  <a:gd name="connsiteX6" fmla="*/ 1858688 w 4666415"/>
                  <a:gd name="connsiteY6" fmla="*/ 2196111 h 3664189"/>
                  <a:gd name="connsiteX7" fmla="*/ 2111935 w 4666415"/>
                  <a:gd name="connsiteY7" fmla="*/ 2468448 h 3664189"/>
                  <a:gd name="connsiteX8" fmla="*/ 2327564 w 4666415"/>
                  <a:gd name="connsiteY8" fmla="*/ 2784139 h 3664189"/>
                  <a:gd name="connsiteX9" fmla="*/ 2885704 w 4666415"/>
                  <a:gd name="connsiteY9" fmla="*/ 3140399 h 3664189"/>
                  <a:gd name="connsiteX10" fmla="*/ 4476998 w 4666415"/>
                  <a:gd name="connsiteY10" fmla="*/ 3591661 h 3664189"/>
                  <a:gd name="connsiteX11" fmla="*/ 4647486 w 4666415"/>
                  <a:gd name="connsiteY11" fmla="*/ 3658886 h 3664189"/>
                  <a:gd name="connsiteX12" fmla="*/ 4663492 w 4666415"/>
                  <a:gd name="connsiteY12" fmla="*/ 3658937 h 3664189"/>
                  <a:gd name="connsiteX13" fmla="*/ 4659207 w 4666415"/>
                  <a:gd name="connsiteY13" fmla="*/ 3650986 h 3664189"/>
                  <a:gd name="connsiteX0" fmla="*/ 0 w 4666415"/>
                  <a:gd name="connsiteY0" fmla="*/ 3662913 h 3664189"/>
                  <a:gd name="connsiteX1" fmla="*/ 57001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76872 w 4666415"/>
                  <a:gd name="connsiteY3" fmla="*/ 2392254 h 3664189"/>
                  <a:gd name="connsiteX4" fmla="*/ 1653892 w 4666415"/>
                  <a:gd name="connsiteY4" fmla="*/ 2680146 h 3664189"/>
                  <a:gd name="connsiteX5" fmla="*/ 1727203 w 4666415"/>
                  <a:gd name="connsiteY5" fmla="*/ 2620320 h 3664189"/>
                  <a:gd name="connsiteX6" fmla="*/ 1858688 w 4666415"/>
                  <a:gd name="connsiteY6" fmla="*/ 2196111 h 3664189"/>
                  <a:gd name="connsiteX7" fmla="*/ 2111935 w 4666415"/>
                  <a:gd name="connsiteY7" fmla="*/ 2468448 h 3664189"/>
                  <a:gd name="connsiteX8" fmla="*/ 2327564 w 4666415"/>
                  <a:gd name="connsiteY8" fmla="*/ 2784139 h 3664189"/>
                  <a:gd name="connsiteX9" fmla="*/ 2885704 w 4666415"/>
                  <a:gd name="connsiteY9" fmla="*/ 3140399 h 3664189"/>
                  <a:gd name="connsiteX10" fmla="*/ 4476998 w 4666415"/>
                  <a:gd name="connsiteY10" fmla="*/ 3591661 h 3664189"/>
                  <a:gd name="connsiteX11" fmla="*/ 4647486 w 4666415"/>
                  <a:gd name="connsiteY11" fmla="*/ 3658886 h 3664189"/>
                  <a:gd name="connsiteX12" fmla="*/ 4663492 w 4666415"/>
                  <a:gd name="connsiteY12" fmla="*/ 3658937 h 3664189"/>
                  <a:gd name="connsiteX13" fmla="*/ 4659207 w 4666415"/>
                  <a:gd name="connsiteY13" fmla="*/ 3650986 h 3664189"/>
                  <a:gd name="connsiteX0" fmla="*/ 0 w 4666415"/>
                  <a:gd name="connsiteY0" fmla="*/ 3662913 h 3664189"/>
                  <a:gd name="connsiteX1" fmla="*/ 57001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76872 w 4666415"/>
                  <a:gd name="connsiteY3" fmla="*/ 2392254 h 3664189"/>
                  <a:gd name="connsiteX4" fmla="*/ 1653892 w 4666415"/>
                  <a:gd name="connsiteY4" fmla="*/ 2680146 h 3664189"/>
                  <a:gd name="connsiteX5" fmla="*/ 1727203 w 4666415"/>
                  <a:gd name="connsiteY5" fmla="*/ 2620320 h 3664189"/>
                  <a:gd name="connsiteX6" fmla="*/ 1858688 w 4666415"/>
                  <a:gd name="connsiteY6" fmla="*/ 2196111 h 3664189"/>
                  <a:gd name="connsiteX7" fmla="*/ 2111935 w 4666415"/>
                  <a:gd name="connsiteY7" fmla="*/ 2468448 h 3664189"/>
                  <a:gd name="connsiteX8" fmla="*/ 2327564 w 4666415"/>
                  <a:gd name="connsiteY8" fmla="*/ 2784139 h 3664189"/>
                  <a:gd name="connsiteX9" fmla="*/ 2885704 w 4666415"/>
                  <a:gd name="connsiteY9" fmla="*/ 3140399 h 3664189"/>
                  <a:gd name="connsiteX10" fmla="*/ 4476998 w 4666415"/>
                  <a:gd name="connsiteY10" fmla="*/ 3591661 h 3664189"/>
                  <a:gd name="connsiteX11" fmla="*/ 4647486 w 4666415"/>
                  <a:gd name="connsiteY11" fmla="*/ 3658886 h 3664189"/>
                  <a:gd name="connsiteX12" fmla="*/ 4663492 w 4666415"/>
                  <a:gd name="connsiteY12" fmla="*/ 3658937 h 3664189"/>
                  <a:gd name="connsiteX13" fmla="*/ 4659207 w 4666415"/>
                  <a:gd name="connsiteY13" fmla="*/ 3650986 h 3664189"/>
                  <a:gd name="connsiteX0" fmla="*/ 0 w 4666415"/>
                  <a:gd name="connsiteY0" fmla="*/ 3662913 h 3664189"/>
                  <a:gd name="connsiteX1" fmla="*/ 39532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76872 w 4666415"/>
                  <a:gd name="connsiteY3" fmla="*/ 2392254 h 3664189"/>
                  <a:gd name="connsiteX4" fmla="*/ 1653892 w 4666415"/>
                  <a:gd name="connsiteY4" fmla="*/ 2680146 h 3664189"/>
                  <a:gd name="connsiteX5" fmla="*/ 1727203 w 4666415"/>
                  <a:gd name="connsiteY5" fmla="*/ 2620320 h 3664189"/>
                  <a:gd name="connsiteX6" fmla="*/ 1858688 w 4666415"/>
                  <a:gd name="connsiteY6" fmla="*/ 2196111 h 3664189"/>
                  <a:gd name="connsiteX7" fmla="*/ 2111935 w 4666415"/>
                  <a:gd name="connsiteY7" fmla="*/ 2468448 h 3664189"/>
                  <a:gd name="connsiteX8" fmla="*/ 2327564 w 4666415"/>
                  <a:gd name="connsiteY8" fmla="*/ 2784139 h 3664189"/>
                  <a:gd name="connsiteX9" fmla="*/ 2885704 w 4666415"/>
                  <a:gd name="connsiteY9" fmla="*/ 3140399 h 3664189"/>
                  <a:gd name="connsiteX10" fmla="*/ 4476998 w 4666415"/>
                  <a:gd name="connsiteY10" fmla="*/ 3591661 h 3664189"/>
                  <a:gd name="connsiteX11" fmla="*/ 4647486 w 4666415"/>
                  <a:gd name="connsiteY11" fmla="*/ 3658886 h 3664189"/>
                  <a:gd name="connsiteX12" fmla="*/ 4663492 w 4666415"/>
                  <a:gd name="connsiteY12" fmla="*/ 3658937 h 3664189"/>
                  <a:gd name="connsiteX13" fmla="*/ 4659207 w 4666415"/>
                  <a:gd name="connsiteY13" fmla="*/ 3650986 h 3664189"/>
                  <a:gd name="connsiteX0" fmla="*/ 0 w 4666415"/>
                  <a:gd name="connsiteY0" fmla="*/ 3649478 h 3650754"/>
                  <a:gd name="connsiteX1" fmla="*/ 395326 w 4666415"/>
                  <a:gd name="connsiteY1" fmla="*/ 348138 h 3650754"/>
                  <a:gd name="connsiteX2" fmla="*/ 899871 w 4666415"/>
                  <a:gd name="connsiteY2" fmla="*/ 327168 h 3650754"/>
                  <a:gd name="connsiteX3" fmla="*/ 1576872 w 4666415"/>
                  <a:gd name="connsiteY3" fmla="*/ 2378819 h 3650754"/>
                  <a:gd name="connsiteX4" fmla="*/ 1653892 w 4666415"/>
                  <a:gd name="connsiteY4" fmla="*/ 2666711 h 3650754"/>
                  <a:gd name="connsiteX5" fmla="*/ 1727203 w 4666415"/>
                  <a:gd name="connsiteY5" fmla="*/ 2606885 h 3650754"/>
                  <a:gd name="connsiteX6" fmla="*/ 1858688 w 4666415"/>
                  <a:gd name="connsiteY6" fmla="*/ 2182676 h 3650754"/>
                  <a:gd name="connsiteX7" fmla="*/ 2111935 w 4666415"/>
                  <a:gd name="connsiteY7" fmla="*/ 2455013 h 3650754"/>
                  <a:gd name="connsiteX8" fmla="*/ 2327564 w 4666415"/>
                  <a:gd name="connsiteY8" fmla="*/ 2770704 h 3650754"/>
                  <a:gd name="connsiteX9" fmla="*/ 2885704 w 4666415"/>
                  <a:gd name="connsiteY9" fmla="*/ 3126964 h 3650754"/>
                  <a:gd name="connsiteX10" fmla="*/ 4476998 w 4666415"/>
                  <a:gd name="connsiteY10" fmla="*/ 3578226 h 3650754"/>
                  <a:gd name="connsiteX11" fmla="*/ 4647486 w 4666415"/>
                  <a:gd name="connsiteY11" fmla="*/ 3645451 h 3650754"/>
                  <a:gd name="connsiteX12" fmla="*/ 4663492 w 4666415"/>
                  <a:gd name="connsiteY12" fmla="*/ 3645502 h 3650754"/>
                  <a:gd name="connsiteX13" fmla="*/ 4659207 w 4666415"/>
                  <a:gd name="connsiteY13" fmla="*/ 3637551 h 3650754"/>
                  <a:gd name="connsiteX0" fmla="*/ 0 w 4666415"/>
                  <a:gd name="connsiteY0" fmla="*/ 3642940 h 3644216"/>
                  <a:gd name="connsiteX1" fmla="*/ 395326 w 4666415"/>
                  <a:gd name="connsiteY1" fmla="*/ 341600 h 3644216"/>
                  <a:gd name="connsiteX2" fmla="*/ 839400 w 4666415"/>
                  <a:gd name="connsiteY2" fmla="*/ 333895 h 3644216"/>
                  <a:gd name="connsiteX3" fmla="*/ 1576872 w 4666415"/>
                  <a:gd name="connsiteY3" fmla="*/ 2372281 h 3644216"/>
                  <a:gd name="connsiteX4" fmla="*/ 1653892 w 4666415"/>
                  <a:gd name="connsiteY4" fmla="*/ 2660173 h 3644216"/>
                  <a:gd name="connsiteX5" fmla="*/ 1727203 w 4666415"/>
                  <a:gd name="connsiteY5" fmla="*/ 2600347 h 3644216"/>
                  <a:gd name="connsiteX6" fmla="*/ 1858688 w 4666415"/>
                  <a:gd name="connsiteY6" fmla="*/ 2176138 h 3644216"/>
                  <a:gd name="connsiteX7" fmla="*/ 2111935 w 4666415"/>
                  <a:gd name="connsiteY7" fmla="*/ 2448475 h 3644216"/>
                  <a:gd name="connsiteX8" fmla="*/ 2327564 w 4666415"/>
                  <a:gd name="connsiteY8" fmla="*/ 2764166 h 3644216"/>
                  <a:gd name="connsiteX9" fmla="*/ 2885704 w 4666415"/>
                  <a:gd name="connsiteY9" fmla="*/ 3120426 h 3644216"/>
                  <a:gd name="connsiteX10" fmla="*/ 4476998 w 4666415"/>
                  <a:gd name="connsiteY10" fmla="*/ 3571688 h 3644216"/>
                  <a:gd name="connsiteX11" fmla="*/ 4647486 w 4666415"/>
                  <a:gd name="connsiteY11" fmla="*/ 3638913 h 3644216"/>
                  <a:gd name="connsiteX12" fmla="*/ 4663492 w 4666415"/>
                  <a:gd name="connsiteY12" fmla="*/ 3638964 h 3644216"/>
                  <a:gd name="connsiteX13" fmla="*/ 4659207 w 4666415"/>
                  <a:gd name="connsiteY13" fmla="*/ 3631013 h 3644216"/>
                  <a:gd name="connsiteX0" fmla="*/ 0 w 4666415"/>
                  <a:gd name="connsiteY0" fmla="*/ 3642940 h 3644216"/>
                  <a:gd name="connsiteX1" fmla="*/ 395326 w 4666415"/>
                  <a:gd name="connsiteY1" fmla="*/ 341600 h 3644216"/>
                  <a:gd name="connsiteX2" fmla="*/ 839400 w 4666415"/>
                  <a:gd name="connsiteY2" fmla="*/ 333895 h 3644216"/>
                  <a:gd name="connsiteX3" fmla="*/ 1576872 w 4666415"/>
                  <a:gd name="connsiteY3" fmla="*/ 2372281 h 3644216"/>
                  <a:gd name="connsiteX4" fmla="*/ 1653892 w 4666415"/>
                  <a:gd name="connsiteY4" fmla="*/ 2660173 h 3644216"/>
                  <a:gd name="connsiteX5" fmla="*/ 1727203 w 4666415"/>
                  <a:gd name="connsiteY5" fmla="*/ 2600347 h 3644216"/>
                  <a:gd name="connsiteX6" fmla="*/ 1858688 w 4666415"/>
                  <a:gd name="connsiteY6" fmla="*/ 2176138 h 3644216"/>
                  <a:gd name="connsiteX7" fmla="*/ 2111935 w 4666415"/>
                  <a:gd name="connsiteY7" fmla="*/ 2448475 h 3644216"/>
                  <a:gd name="connsiteX8" fmla="*/ 2327564 w 4666415"/>
                  <a:gd name="connsiteY8" fmla="*/ 2764166 h 3644216"/>
                  <a:gd name="connsiteX9" fmla="*/ 2885704 w 4666415"/>
                  <a:gd name="connsiteY9" fmla="*/ 3120426 h 3644216"/>
                  <a:gd name="connsiteX10" fmla="*/ 4476998 w 4666415"/>
                  <a:gd name="connsiteY10" fmla="*/ 3571688 h 3644216"/>
                  <a:gd name="connsiteX11" fmla="*/ 4647486 w 4666415"/>
                  <a:gd name="connsiteY11" fmla="*/ 3638913 h 3644216"/>
                  <a:gd name="connsiteX12" fmla="*/ 4663492 w 4666415"/>
                  <a:gd name="connsiteY12" fmla="*/ 3638964 h 3644216"/>
                  <a:gd name="connsiteX13" fmla="*/ 4659207 w 4666415"/>
                  <a:gd name="connsiteY13" fmla="*/ 3631013 h 3644216"/>
                  <a:gd name="connsiteX0" fmla="*/ 0 w 4666415"/>
                  <a:gd name="connsiteY0" fmla="*/ 3677491 h 3678767"/>
                  <a:gd name="connsiteX1" fmla="*/ 260951 w 4666415"/>
                  <a:gd name="connsiteY1" fmla="*/ 323088 h 3678767"/>
                  <a:gd name="connsiteX2" fmla="*/ 839400 w 4666415"/>
                  <a:gd name="connsiteY2" fmla="*/ 368446 h 3678767"/>
                  <a:gd name="connsiteX3" fmla="*/ 1576872 w 4666415"/>
                  <a:gd name="connsiteY3" fmla="*/ 2406832 h 3678767"/>
                  <a:gd name="connsiteX4" fmla="*/ 1653892 w 4666415"/>
                  <a:gd name="connsiteY4" fmla="*/ 2694724 h 3678767"/>
                  <a:gd name="connsiteX5" fmla="*/ 1727203 w 4666415"/>
                  <a:gd name="connsiteY5" fmla="*/ 2634898 h 3678767"/>
                  <a:gd name="connsiteX6" fmla="*/ 1858688 w 4666415"/>
                  <a:gd name="connsiteY6" fmla="*/ 2210689 h 3678767"/>
                  <a:gd name="connsiteX7" fmla="*/ 2111935 w 4666415"/>
                  <a:gd name="connsiteY7" fmla="*/ 2483026 h 3678767"/>
                  <a:gd name="connsiteX8" fmla="*/ 2327564 w 4666415"/>
                  <a:gd name="connsiteY8" fmla="*/ 2798717 h 3678767"/>
                  <a:gd name="connsiteX9" fmla="*/ 2885704 w 4666415"/>
                  <a:gd name="connsiteY9" fmla="*/ 3154977 h 3678767"/>
                  <a:gd name="connsiteX10" fmla="*/ 4476998 w 4666415"/>
                  <a:gd name="connsiteY10" fmla="*/ 3606239 h 3678767"/>
                  <a:gd name="connsiteX11" fmla="*/ 4647486 w 4666415"/>
                  <a:gd name="connsiteY11" fmla="*/ 3673464 h 3678767"/>
                  <a:gd name="connsiteX12" fmla="*/ 4663492 w 4666415"/>
                  <a:gd name="connsiteY12" fmla="*/ 3673515 h 3678767"/>
                  <a:gd name="connsiteX13" fmla="*/ 4659207 w 4666415"/>
                  <a:gd name="connsiteY13" fmla="*/ 3665564 h 3678767"/>
                  <a:gd name="connsiteX0" fmla="*/ 0 w 4666415"/>
                  <a:gd name="connsiteY0" fmla="*/ 3668556 h 3669832"/>
                  <a:gd name="connsiteX1" fmla="*/ 260951 w 4666415"/>
                  <a:gd name="connsiteY1" fmla="*/ 314153 h 3669832"/>
                  <a:gd name="connsiteX2" fmla="*/ 731898 w 4666415"/>
                  <a:gd name="connsiteY2" fmla="*/ 379410 h 3669832"/>
                  <a:gd name="connsiteX3" fmla="*/ 1576872 w 4666415"/>
                  <a:gd name="connsiteY3" fmla="*/ 2397897 h 3669832"/>
                  <a:gd name="connsiteX4" fmla="*/ 1653892 w 4666415"/>
                  <a:gd name="connsiteY4" fmla="*/ 2685789 h 3669832"/>
                  <a:gd name="connsiteX5" fmla="*/ 1727203 w 4666415"/>
                  <a:gd name="connsiteY5" fmla="*/ 2625963 h 3669832"/>
                  <a:gd name="connsiteX6" fmla="*/ 1858688 w 4666415"/>
                  <a:gd name="connsiteY6" fmla="*/ 2201754 h 3669832"/>
                  <a:gd name="connsiteX7" fmla="*/ 2111935 w 4666415"/>
                  <a:gd name="connsiteY7" fmla="*/ 2474091 h 3669832"/>
                  <a:gd name="connsiteX8" fmla="*/ 2327564 w 4666415"/>
                  <a:gd name="connsiteY8" fmla="*/ 2789782 h 3669832"/>
                  <a:gd name="connsiteX9" fmla="*/ 2885704 w 4666415"/>
                  <a:gd name="connsiteY9" fmla="*/ 3146042 h 3669832"/>
                  <a:gd name="connsiteX10" fmla="*/ 4476998 w 4666415"/>
                  <a:gd name="connsiteY10" fmla="*/ 3597304 h 3669832"/>
                  <a:gd name="connsiteX11" fmla="*/ 4647486 w 4666415"/>
                  <a:gd name="connsiteY11" fmla="*/ 3664529 h 3669832"/>
                  <a:gd name="connsiteX12" fmla="*/ 4663492 w 4666415"/>
                  <a:gd name="connsiteY12" fmla="*/ 3664580 h 3669832"/>
                  <a:gd name="connsiteX13" fmla="*/ 4659207 w 4666415"/>
                  <a:gd name="connsiteY13" fmla="*/ 3656629 h 3669832"/>
                  <a:gd name="connsiteX0" fmla="*/ 0 w 4666415"/>
                  <a:gd name="connsiteY0" fmla="*/ 3668556 h 3669832"/>
                  <a:gd name="connsiteX1" fmla="*/ 260951 w 4666415"/>
                  <a:gd name="connsiteY1" fmla="*/ 314153 h 3669832"/>
                  <a:gd name="connsiteX2" fmla="*/ 731898 w 4666415"/>
                  <a:gd name="connsiteY2" fmla="*/ 379410 h 3669832"/>
                  <a:gd name="connsiteX3" fmla="*/ 1576872 w 4666415"/>
                  <a:gd name="connsiteY3" fmla="*/ 2397897 h 3669832"/>
                  <a:gd name="connsiteX4" fmla="*/ 1653892 w 4666415"/>
                  <a:gd name="connsiteY4" fmla="*/ 2685789 h 3669832"/>
                  <a:gd name="connsiteX5" fmla="*/ 1727203 w 4666415"/>
                  <a:gd name="connsiteY5" fmla="*/ 2625963 h 3669832"/>
                  <a:gd name="connsiteX6" fmla="*/ 1858688 w 4666415"/>
                  <a:gd name="connsiteY6" fmla="*/ 2201754 h 3669832"/>
                  <a:gd name="connsiteX7" fmla="*/ 2111935 w 4666415"/>
                  <a:gd name="connsiteY7" fmla="*/ 2474091 h 3669832"/>
                  <a:gd name="connsiteX8" fmla="*/ 2327564 w 4666415"/>
                  <a:gd name="connsiteY8" fmla="*/ 2789782 h 3669832"/>
                  <a:gd name="connsiteX9" fmla="*/ 2885704 w 4666415"/>
                  <a:gd name="connsiteY9" fmla="*/ 3146042 h 3669832"/>
                  <a:gd name="connsiteX10" fmla="*/ 4476998 w 4666415"/>
                  <a:gd name="connsiteY10" fmla="*/ 3597304 h 3669832"/>
                  <a:gd name="connsiteX11" fmla="*/ 4647486 w 4666415"/>
                  <a:gd name="connsiteY11" fmla="*/ 3664529 h 3669832"/>
                  <a:gd name="connsiteX12" fmla="*/ 4663492 w 4666415"/>
                  <a:gd name="connsiteY12" fmla="*/ 3664580 h 3669832"/>
                  <a:gd name="connsiteX13" fmla="*/ 4659207 w 4666415"/>
                  <a:gd name="connsiteY13" fmla="*/ 3656629 h 3669832"/>
                  <a:gd name="connsiteX0" fmla="*/ 0 w 4666415"/>
                  <a:gd name="connsiteY0" fmla="*/ 3668556 h 3669832"/>
                  <a:gd name="connsiteX1" fmla="*/ 260951 w 4666415"/>
                  <a:gd name="connsiteY1" fmla="*/ 314153 h 3669832"/>
                  <a:gd name="connsiteX2" fmla="*/ 731898 w 4666415"/>
                  <a:gd name="connsiteY2" fmla="*/ 379410 h 3669832"/>
                  <a:gd name="connsiteX3" fmla="*/ 1576872 w 4666415"/>
                  <a:gd name="connsiteY3" fmla="*/ 2397897 h 3669832"/>
                  <a:gd name="connsiteX4" fmla="*/ 1653892 w 4666415"/>
                  <a:gd name="connsiteY4" fmla="*/ 2685789 h 3669832"/>
                  <a:gd name="connsiteX5" fmla="*/ 1727203 w 4666415"/>
                  <a:gd name="connsiteY5" fmla="*/ 2625963 h 3669832"/>
                  <a:gd name="connsiteX6" fmla="*/ 1858688 w 4666415"/>
                  <a:gd name="connsiteY6" fmla="*/ 2201754 h 3669832"/>
                  <a:gd name="connsiteX7" fmla="*/ 2111935 w 4666415"/>
                  <a:gd name="connsiteY7" fmla="*/ 2474091 h 3669832"/>
                  <a:gd name="connsiteX8" fmla="*/ 2327564 w 4666415"/>
                  <a:gd name="connsiteY8" fmla="*/ 2789782 h 3669832"/>
                  <a:gd name="connsiteX9" fmla="*/ 2885704 w 4666415"/>
                  <a:gd name="connsiteY9" fmla="*/ 3146042 h 3669832"/>
                  <a:gd name="connsiteX10" fmla="*/ 4476998 w 4666415"/>
                  <a:gd name="connsiteY10" fmla="*/ 3597304 h 3669832"/>
                  <a:gd name="connsiteX11" fmla="*/ 4647486 w 4666415"/>
                  <a:gd name="connsiteY11" fmla="*/ 3664529 h 3669832"/>
                  <a:gd name="connsiteX12" fmla="*/ 4663492 w 4666415"/>
                  <a:gd name="connsiteY12" fmla="*/ 3664580 h 3669832"/>
                  <a:gd name="connsiteX13" fmla="*/ 4659207 w 4666415"/>
                  <a:gd name="connsiteY13" fmla="*/ 3656629 h 3669832"/>
                  <a:gd name="connsiteX0" fmla="*/ 0 w 4666415"/>
                  <a:gd name="connsiteY0" fmla="*/ 3668556 h 3669832"/>
                  <a:gd name="connsiteX1" fmla="*/ 260951 w 4666415"/>
                  <a:gd name="connsiteY1" fmla="*/ 314153 h 3669832"/>
                  <a:gd name="connsiteX2" fmla="*/ 731898 w 4666415"/>
                  <a:gd name="connsiteY2" fmla="*/ 379410 h 3669832"/>
                  <a:gd name="connsiteX3" fmla="*/ 1576872 w 4666415"/>
                  <a:gd name="connsiteY3" fmla="*/ 2397897 h 3669832"/>
                  <a:gd name="connsiteX4" fmla="*/ 1653892 w 4666415"/>
                  <a:gd name="connsiteY4" fmla="*/ 2685789 h 3669832"/>
                  <a:gd name="connsiteX5" fmla="*/ 1727203 w 4666415"/>
                  <a:gd name="connsiteY5" fmla="*/ 2625963 h 3669832"/>
                  <a:gd name="connsiteX6" fmla="*/ 1858688 w 4666415"/>
                  <a:gd name="connsiteY6" fmla="*/ 2201754 h 3669832"/>
                  <a:gd name="connsiteX7" fmla="*/ 2111935 w 4666415"/>
                  <a:gd name="connsiteY7" fmla="*/ 2474091 h 3669832"/>
                  <a:gd name="connsiteX8" fmla="*/ 2327564 w 4666415"/>
                  <a:gd name="connsiteY8" fmla="*/ 2789782 h 3669832"/>
                  <a:gd name="connsiteX9" fmla="*/ 2885704 w 4666415"/>
                  <a:gd name="connsiteY9" fmla="*/ 3146042 h 3669832"/>
                  <a:gd name="connsiteX10" fmla="*/ 4476998 w 4666415"/>
                  <a:gd name="connsiteY10" fmla="*/ 3597304 h 3669832"/>
                  <a:gd name="connsiteX11" fmla="*/ 4647486 w 4666415"/>
                  <a:gd name="connsiteY11" fmla="*/ 3664529 h 3669832"/>
                  <a:gd name="connsiteX12" fmla="*/ 4663492 w 4666415"/>
                  <a:gd name="connsiteY12" fmla="*/ 3664580 h 3669832"/>
                  <a:gd name="connsiteX13" fmla="*/ 4659207 w 4666415"/>
                  <a:gd name="connsiteY13" fmla="*/ 3656629 h 3669832"/>
                  <a:gd name="connsiteX0" fmla="*/ 0 w 4666415"/>
                  <a:gd name="connsiteY0" fmla="*/ 3668556 h 3669832"/>
                  <a:gd name="connsiteX1" fmla="*/ 260951 w 4666415"/>
                  <a:gd name="connsiteY1" fmla="*/ 314153 h 3669832"/>
                  <a:gd name="connsiteX2" fmla="*/ 731898 w 4666415"/>
                  <a:gd name="connsiteY2" fmla="*/ 379410 h 3669832"/>
                  <a:gd name="connsiteX3" fmla="*/ 1576872 w 4666415"/>
                  <a:gd name="connsiteY3" fmla="*/ 2397897 h 3669832"/>
                  <a:gd name="connsiteX4" fmla="*/ 1653892 w 4666415"/>
                  <a:gd name="connsiteY4" fmla="*/ 2685789 h 3669832"/>
                  <a:gd name="connsiteX5" fmla="*/ 1727203 w 4666415"/>
                  <a:gd name="connsiteY5" fmla="*/ 2625963 h 3669832"/>
                  <a:gd name="connsiteX6" fmla="*/ 1858688 w 4666415"/>
                  <a:gd name="connsiteY6" fmla="*/ 2201754 h 3669832"/>
                  <a:gd name="connsiteX7" fmla="*/ 2111935 w 4666415"/>
                  <a:gd name="connsiteY7" fmla="*/ 2474091 h 3669832"/>
                  <a:gd name="connsiteX8" fmla="*/ 2327564 w 4666415"/>
                  <a:gd name="connsiteY8" fmla="*/ 2789782 h 3669832"/>
                  <a:gd name="connsiteX9" fmla="*/ 2885704 w 4666415"/>
                  <a:gd name="connsiteY9" fmla="*/ 3146042 h 3669832"/>
                  <a:gd name="connsiteX10" fmla="*/ 4476998 w 4666415"/>
                  <a:gd name="connsiteY10" fmla="*/ 3597304 h 3669832"/>
                  <a:gd name="connsiteX11" fmla="*/ 4647486 w 4666415"/>
                  <a:gd name="connsiteY11" fmla="*/ 3664529 h 3669832"/>
                  <a:gd name="connsiteX12" fmla="*/ 4663492 w 4666415"/>
                  <a:gd name="connsiteY12" fmla="*/ 3664580 h 3669832"/>
                  <a:gd name="connsiteX13" fmla="*/ 4659207 w 4666415"/>
                  <a:gd name="connsiteY13" fmla="*/ 3656629 h 3669832"/>
                  <a:gd name="connsiteX0" fmla="*/ 0 w 4666415"/>
                  <a:gd name="connsiteY0" fmla="*/ 3668556 h 3669832"/>
                  <a:gd name="connsiteX1" fmla="*/ 260951 w 4666415"/>
                  <a:gd name="connsiteY1" fmla="*/ 314153 h 3669832"/>
                  <a:gd name="connsiteX2" fmla="*/ 731898 w 4666415"/>
                  <a:gd name="connsiteY2" fmla="*/ 379410 h 3669832"/>
                  <a:gd name="connsiteX3" fmla="*/ 1576872 w 4666415"/>
                  <a:gd name="connsiteY3" fmla="*/ 2397897 h 3669832"/>
                  <a:gd name="connsiteX4" fmla="*/ 1653892 w 4666415"/>
                  <a:gd name="connsiteY4" fmla="*/ 2685789 h 3669832"/>
                  <a:gd name="connsiteX5" fmla="*/ 1727203 w 4666415"/>
                  <a:gd name="connsiteY5" fmla="*/ 2625963 h 3669832"/>
                  <a:gd name="connsiteX6" fmla="*/ 1858688 w 4666415"/>
                  <a:gd name="connsiteY6" fmla="*/ 2201754 h 3669832"/>
                  <a:gd name="connsiteX7" fmla="*/ 2111935 w 4666415"/>
                  <a:gd name="connsiteY7" fmla="*/ 2474091 h 3669832"/>
                  <a:gd name="connsiteX8" fmla="*/ 2327564 w 4666415"/>
                  <a:gd name="connsiteY8" fmla="*/ 2789782 h 3669832"/>
                  <a:gd name="connsiteX9" fmla="*/ 2885704 w 4666415"/>
                  <a:gd name="connsiteY9" fmla="*/ 3146042 h 3669832"/>
                  <a:gd name="connsiteX10" fmla="*/ 4476998 w 4666415"/>
                  <a:gd name="connsiteY10" fmla="*/ 3597304 h 3669832"/>
                  <a:gd name="connsiteX11" fmla="*/ 4647486 w 4666415"/>
                  <a:gd name="connsiteY11" fmla="*/ 3664529 h 3669832"/>
                  <a:gd name="connsiteX12" fmla="*/ 4663492 w 4666415"/>
                  <a:gd name="connsiteY12" fmla="*/ 3664580 h 3669832"/>
                  <a:gd name="connsiteX13" fmla="*/ 4659207 w 4666415"/>
                  <a:gd name="connsiteY13" fmla="*/ 3656629 h 3669832"/>
                  <a:gd name="connsiteX0" fmla="*/ 0 w 4666415"/>
                  <a:gd name="connsiteY0" fmla="*/ 3668556 h 3669832"/>
                  <a:gd name="connsiteX1" fmla="*/ 260951 w 4666415"/>
                  <a:gd name="connsiteY1" fmla="*/ 314153 h 3669832"/>
                  <a:gd name="connsiteX2" fmla="*/ 731898 w 4666415"/>
                  <a:gd name="connsiteY2" fmla="*/ 379410 h 3669832"/>
                  <a:gd name="connsiteX3" fmla="*/ 1576872 w 4666415"/>
                  <a:gd name="connsiteY3" fmla="*/ 2397897 h 3669832"/>
                  <a:gd name="connsiteX4" fmla="*/ 1653892 w 4666415"/>
                  <a:gd name="connsiteY4" fmla="*/ 2685789 h 3669832"/>
                  <a:gd name="connsiteX5" fmla="*/ 1727203 w 4666415"/>
                  <a:gd name="connsiteY5" fmla="*/ 2625963 h 3669832"/>
                  <a:gd name="connsiteX6" fmla="*/ 1858688 w 4666415"/>
                  <a:gd name="connsiteY6" fmla="*/ 2201754 h 3669832"/>
                  <a:gd name="connsiteX7" fmla="*/ 2111935 w 4666415"/>
                  <a:gd name="connsiteY7" fmla="*/ 2474091 h 3669832"/>
                  <a:gd name="connsiteX8" fmla="*/ 2327564 w 4666415"/>
                  <a:gd name="connsiteY8" fmla="*/ 2789782 h 3669832"/>
                  <a:gd name="connsiteX9" fmla="*/ 2885704 w 4666415"/>
                  <a:gd name="connsiteY9" fmla="*/ 3146042 h 3669832"/>
                  <a:gd name="connsiteX10" fmla="*/ 4476998 w 4666415"/>
                  <a:gd name="connsiteY10" fmla="*/ 3597304 h 3669832"/>
                  <a:gd name="connsiteX11" fmla="*/ 4647486 w 4666415"/>
                  <a:gd name="connsiteY11" fmla="*/ 3664529 h 3669832"/>
                  <a:gd name="connsiteX12" fmla="*/ 4663492 w 4666415"/>
                  <a:gd name="connsiteY12" fmla="*/ 3664580 h 3669832"/>
                  <a:gd name="connsiteX13" fmla="*/ 4659207 w 4666415"/>
                  <a:gd name="connsiteY13" fmla="*/ 3656629 h 3669832"/>
                  <a:gd name="connsiteX0" fmla="*/ 0 w 4666415"/>
                  <a:gd name="connsiteY0" fmla="*/ 3668889 h 3670165"/>
                  <a:gd name="connsiteX1" fmla="*/ 260951 w 4666415"/>
                  <a:gd name="connsiteY1" fmla="*/ 314486 h 3670165"/>
                  <a:gd name="connsiteX2" fmla="*/ 731898 w 4666415"/>
                  <a:gd name="connsiteY2" fmla="*/ 379743 h 3670165"/>
                  <a:gd name="connsiteX3" fmla="*/ 1549997 w 4666415"/>
                  <a:gd name="connsiteY3" fmla="*/ 2404862 h 3670165"/>
                  <a:gd name="connsiteX4" fmla="*/ 1653892 w 4666415"/>
                  <a:gd name="connsiteY4" fmla="*/ 2686122 h 3670165"/>
                  <a:gd name="connsiteX5" fmla="*/ 1727203 w 4666415"/>
                  <a:gd name="connsiteY5" fmla="*/ 2626296 h 3670165"/>
                  <a:gd name="connsiteX6" fmla="*/ 1858688 w 4666415"/>
                  <a:gd name="connsiteY6" fmla="*/ 2202087 h 3670165"/>
                  <a:gd name="connsiteX7" fmla="*/ 2111935 w 4666415"/>
                  <a:gd name="connsiteY7" fmla="*/ 2474424 h 3670165"/>
                  <a:gd name="connsiteX8" fmla="*/ 2327564 w 4666415"/>
                  <a:gd name="connsiteY8" fmla="*/ 2790115 h 3670165"/>
                  <a:gd name="connsiteX9" fmla="*/ 2885704 w 4666415"/>
                  <a:gd name="connsiteY9" fmla="*/ 3146375 h 3670165"/>
                  <a:gd name="connsiteX10" fmla="*/ 4476998 w 4666415"/>
                  <a:gd name="connsiteY10" fmla="*/ 3597637 h 3670165"/>
                  <a:gd name="connsiteX11" fmla="*/ 4647486 w 4666415"/>
                  <a:gd name="connsiteY11" fmla="*/ 3664862 h 3670165"/>
                  <a:gd name="connsiteX12" fmla="*/ 4663492 w 4666415"/>
                  <a:gd name="connsiteY12" fmla="*/ 3664913 h 3670165"/>
                  <a:gd name="connsiteX13" fmla="*/ 4659207 w 4666415"/>
                  <a:gd name="connsiteY13" fmla="*/ 3656962 h 3670165"/>
                  <a:gd name="connsiteX0" fmla="*/ 0 w 4666415"/>
                  <a:gd name="connsiteY0" fmla="*/ 3668556 h 3669832"/>
                  <a:gd name="connsiteX1" fmla="*/ 260951 w 4666415"/>
                  <a:gd name="connsiteY1" fmla="*/ 314153 h 3669832"/>
                  <a:gd name="connsiteX2" fmla="*/ 731898 w 4666415"/>
                  <a:gd name="connsiteY2" fmla="*/ 379410 h 3669832"/>
                  <a:gd name="connsiteX3" fmla="*/ 1516402 w 4666415"/>
                  <a:gd name="connsiteY3" fmla="*/ 2397896 h 3669832"/>
                  <a:gd name="connsiteX4" fmla="*/ 1653892 w 4666415"/>
                  <a:gd name="connsiteY4" fmla="*/ 2685789 h 3669832"/>
                  <a:gd name="connsiteX5" fmla="*/ 1727203 w 4666415"/>
                  <a:gd name="connsiteY5" fmla="*/ 2625963 h 3669832"/>
                  <a:gd name="connsiteX6" fmla="*/ 1858688 w 4666415"/>
                  <a:gd name="connsiteY6" fmla="*/ 2201754 h 3669832"/>
                  <a:gd name="connsiteX7" fmla="*/ 2111935 w 4666415"/>
                  <a:gd name="connsiteY7" fmla="*/ 2474091 h 3669832"/>
                  <a:gd name="connsiteX8" fmla="*/ 2327564 w 4666415"/>
                  <a:gd name="connsiteY8" fmla="*/ 2789782 h 3669832"/>
                  <a:gd name="connsiteX9" fmla="*/ 2885704 w 4666415"/>
                  <a:gd name="connsiteY9" fmla="*/ 3146042 h 3669832"/>
                  <a:gd name="connsiteX10" fmla="*/ 4476998 w 4666415"/>
                  <a:gd name="connsiteY10" fmla="*/ 3597304 h 3669832"/>
                  <a:gd name="connsiteX11" fmla="*/ 4647486 w 4666415"/>
                  <a:gd name="connsiteY11" fmla="*/ 3664529 h 3669832"/>
                  <a:gd name="connsiteX12" fmla="*/ 4663492 w 4666415"/>
                  <a:gd name="connsiteY12" fmla="*/ 3664580 h 3669832"/>
                  <a:gd name="connsiteX13" fmla="*/ 4659207 w 4666415"/>
                  <a:gd name="connsiteY13" fmla="*/ 3656629 h 3669832"/>
                  <a:gd name="connsiteX0" fmla="*/ 0 w 4666415"/>
                  <a:gd name="connsiteY0" fmla="*/ 3617975 h 3619251"/>
                  <a:gd name="connsiteX1" fmla="*/ 260951 w 4666415"/>
                  <a:gd name="connsiteY1" fmla="*/ 263572 h 3619251"/>
                  <a:gd name="connsiteX2" fmla="*/ 1043560 w 4666415"/>
                  <a:gd name="connsiteY2" fmla="*/ 453595 h 3619251"/>
                  <a:gd name="connsiteX3" fmla="*/ 1516402 w 4666415"/>
                  <a:gd name="connsiteY3" fmla="*/ 2347315 h 3619251"/>
                  <a:gd name="connsiteX4" fmla="*/ 1653892 w 4666415"/>
                  <a:gd name="connsiteY4" fmla="*/ 2635208 h 3619251"/>
                  <a:gd name="connsiteX5" fmla="*/ 1727203 w 4666415"/>
                  <a:gd name="connsiteY5" fmla="*/ 2575382 h 3619251"/>
                  <a:gd name="connsiteX6" fmla="*/ 1858688 w 4666415"/>
                  <a:gd name="connsiteY6" fmla="*/ 2151173 h 3619251"/>
                  <a:gd name="connsiteX7" fmla="*/ 2111935 w 4666415"/>
                  <a:gd name="connsiteY7" fmla="*/ 2423510 h 3619251"/>
                  <a:gd name="connsiteX8" fmla="*/ 2327564 w 4666415"/>
                  <a:gd name="connsiteY8" fmla="*/ 2739201 h 3619251"/>
                  <a:gd name="connsiteX9" fmla="*/ 2885704 w 4666415"/>
                  <a:gd name="connsiteY9" fmla="*/ 3095461 h 3619251"/>
                  <a:gd name="connsiteX10" fmla="*/ 4476998 w 4666415"/>
                  <a:gd name="connsiteY10" fmla="*/ 3546723 h 3619251"/>
                  <a:gd name="connsiteX11" fmla="*/ 4647486 w 4666415"/>
                  <a:gd name="connsiteY11" fmla="*/ 3613948 h 3619251"/>
                  <a:gd name="connsiteX12" fmla="*/ 4663492 w 4666415"/>
                  <a:gd name="connsiteY12" fmla="*/ 3613999 h 3619251"/>
                  <a:gd name="connsiteX13" fmla="*/ 4659207 w 4666415"/>
                  <a:gd name="connsiteY13" fmla="*/ 3606048 h 3619251"/>
                  <a:gd name="connsiteX0" fmla="*/ 0 w 4666415"/>
                  <a:gd name="connsiteY0" fmla="*/ 3595918 h 3597194"/>
                  <a:gd name="connsiteX1" fmla="*/ 260951 w 4666415"/>
                  <a:gd name="connsiteY1" fmla="*/ 241515 h 3597194"/>
                  <a:gd name="connsiteX2" fmla="*/ 1043560 w 4666415"/>
                  <a:gd name="connsiteY2" fmla="*/ 431538 h 3597194"/>
                  <a:gd name="connsiteX3" fmla="*/ 1499087 w 4666415"/>
                  <a:gd name="connsiteY3" fmla="*/ 1763810 h 3597194"/>
                  <a:gd name="connsiteX4" fmla="*/ 1653892 w 4666415"/>
                  <a:gd name="connsiteY4" fmla="*/ 2613151 h 3597194"/>
                  <a:gd name="connsiteX5" fmla="*/ 1727203 w 4666415"/>
                  <a:gd name="connsiteY5" fmla="*/ 2553325 h 3597194"/>
                  <a:gd name="connsiteX6" fmla="*/ 1858688 w 4666415"/>
                  <a:gd name="connsiteY6" fmla="*/ 2129116 h 3597194"/>
                  <a:gd name="connsiteX7" fmla="*/ 2111935 w 4666415"/>
                  <a:gd name="connsiteY7" fmla="*/ 2401453 h 3597194"/>
                  <a:gd name="connsiteX8" fmla="*/ 2327564 w 4666415"/>
                  <a:gd name="connsiteY8" fmla="*/ 2717144 h 3597194"/>
                  <a:gd name="connsiteX9" fmla="*/ 2885704 w 4666415"/>
                  <a:gd name="connsiteY9" fmla="*/ 3073404 h 3597194"/>
                  <a:gd name="connsiteX10" fmla="*/ 4476998 w 4666415"/>
                  <a:gd name="connsiteY10" fmla="*/ 3524666 h 3597194"/>
                  <a:gd name="connsiteX11" fmla="*/ 4647486 w 4666415"/>
                  <a:gd name="connsiteY11" fmla="*/ 3591891 h 3597194"/>
                  <a:gd name="connsiteX12" fmla="*/ 4663492 w 4666415"/>
                  <a:gd name="connsiteY12" fmla="*/ 3591942 h 3597194"/>
                  <a:gd name="connsiteX13" fmla="*/ 4659207 w 4666415"/>
                  <a:gd name="connsiteY13" fmla="*/ 3583991 h 3597194"/>
                  <a:gd name="connsiteX0" fmla="*/ 0 w 4666415"/>
                  <a:gd name="connsiteY0" fmla="*/ 3595918 h 3597194"/>
                  <a:gd name="connsiteX1" fmla="*/ 260951 w 4666415"/>
                  <a:gd name="connsiteY1" fmla="*/ 241515 h 3597194"/>
                  <a:gd name="connsiteX2" fmla="*/ 1043560 w 4666415"/>
                  <a:gd name="connsiteY2" fmla="*/ 431538 h 3597194"/>
                  <a:gd name="connsiteX3" fmla="*/ 1499087 w 4666415"/>
                  <a:gd name="connsiteY3" fmla="*/ 1763810 h 3597194"/>
                  <a:gd name="connsiteX4" fmla="*/ 1653892 w 4666415"/>
                  <a:gd name="connsiteY4" fmla="*/ 2613151 h 3597194"/>
                  <a:gd name="connsiteX5" fmla="*/ 1709889 w 4666415"/>
                  <a:gd name="connsiteY5" fmla="*/ 2303792 h 3597194"/>
                  <a:gd name="connsiteX6" fmla="*/ 1858688 w 4666415"/>
                  <a:gd name="connsiteY6" fmla="*/ 2129116 h 3597194"/>
                  <a:gd name="connsiteX7" fmla="*/ 2111935 w 4666415"/>
                  <a:gd name="connsiteY7" fmla="*/ 2401453 h 3597194"/>
                  <a:gd name="connsiteX8" fmla="*/ 2327564 w 4666415"/>
                  <a:gd name="connsiteY8" fmla="*/ 2717144 h 3597194"/>
                  <a:gd name="connsiteX9" fmla="*/ 2885704 w 4666415"/>
                  <a:gd name="connsiteY9" fmla="*/ 3073404 h 3597194"/>
                  <a:gd name="connsiteX10" fmla="*/ 4476998 w 4666415"/>
                  <a:gd name="connsiteY10" fmla="*/ 3524666 h 3597194"/>
                  <a:gd name="connsiteX11" fmla="*/ 4647486 w 4666415"/>
                  <a:gd name="connsiteY11" fmla="*/ 3591891 h 3597194"/>
                  <a:gd name="connsiteX12" fmla="*/ 4663492 w 4666415"/>
                  <a:gd name="connsiteY12" fmla="*/ 3591942 h 3597194"/>
                  <a:gd name="connsiteX13" fmla="*/ 4659207 w 4666415"/>
                  <a:gd name="connsiteY13" fmla="*/ 3583991 h 3597194"/>
                  <a:gd name="connsiteX0" fmla="*/ 0 w 4666415"/>
                  <a:gd name="connsiteY0" fmla="*/ 3595918 h 3597194"/>
                  <a:gd name="connsiteX1" fmla="*/ 260951 w 4666415"/>
                  <a:gd name="connsiteY1" fmla="*/ 241515 h 3597194"/>
                  <a:gd name="connsiteX2" fmla="*/ 1043560 w 4666415"/>
                  <a:gd name="connsiteY2" fmla="*/ 431538 h 3597194"/>
                  <a:gd name="connsiteX3" fmla="*/ 1499087 w 4666415"/>
                  <a:gd name="connsiteY3" fmla="*/ 1763810 h 3597194"/>
                  <a:gd name="connsiteX4" fmla="*/ 1601948 w 4666415"/>
                  <a:gd name="connsiteY4" fmla="*/ 2093291 h 3597194"/>
                  <a:gd name="connsiteX5" fmla="*/ 1709889 w 4666415"/>
                  <a:gd name="connsiteY5" fmla="*/ 2303792 h 3597194"/>
                  <a:gd name="connsiteX6" fmla="*/ 1858688 w 4666415"/>
                  <a:gd name="connsiteY6" fmla="*/ 2129116 h 3597194"/>
                  <a:gd name="connsiteX7" fmla="*/ 2111935 w 4666415"/>
                  <a:gd name="connsiteY7" fmla="*/ 2401453 h 3597194"/>
                  <a:gd name="connsiteX8" fmla="*/ 2327564 w 4666415"/>
                  <a:gd name="connsiteY8" fmla="*/ 2717144 h 3597194"/>
                  <a:gd name="connsiteX9" fmla="*/ 2885704 w 4666415"/>
                  <a:gd name="connsiteY9" fmla="*/ 3073404 h 3597194"/>
                  <a:gd name="connsiteX10" fmla="*/ 4476998 w 4666415"/>
                  <a:gd name="connsiteY10" fmla="*/ 3524666 h 3597194"/>
                  <a:gd name="connsiteX11" fmla="*/ 4647486 w 4666415"/>
                  <a:gd name="connsiteY11" fmla="*/ 3591891 h 3597194"/>
                  <a:gd name="connsiteX12" fmla="*/ 4663492 w 4666415"/>
                  <a:gd name="connsiteY12" fmla="*/ 3591942 h 3597194"/>
                  <a:gd name="connsiteX13" fmla="*/ 4659207 w 4666415"/>
                  <a:gd name="connsiteY13" fmla="*/ 3583991 h 3597194"/>
                  <a:gd name="connsiteX0" fmla="*/ 0 w 4666415"/>
                  <a:gd name="connsiteY0" fmla="*/ 3595918 h 3597194"/>
                  <a:gd name="connsiteX1" fmla="*/ 260951 w 4666415"/>
                  <a:gd name="connsiteY1" fmla="*/ 241515 h 3597194"/>
                  <a:gd name="connsiteX2" fmla="*/ 1043560 w 4666415"/>
                  <a:gd name="connsiteY2" fmla="*/ 431538 h 3597194"/>
                  <a:gd name="connsiteX3" fmla="*/ 1499087 w 4666415"/>
                  <a:gd name="connsiteY3" fmla="*/ 1763810 h 3597194"/>
                  <a:gd name="connsiteX4" fmla="*/ 1601948 w 4666415"/>
                  <a:gd name="connsiteY4" fmla="*/ 2093291 h 3597194"/>
                  <a:gd name="connsiteX5" fmla="*/ 1709889 w 4666415"/>
                  <a:gd name="connsiteY5" fmla="*/ 2303792 h 3597194"/>
                  <a:gd name="connsiteX6" fmla="*/ 2066463 w 4666415"/>
                  <a:gd name="connsiteY6" fmla="*/ 1775611 h 3597194"/>
                  <a:gd name="connsiteX7" fmla="*/ 2111935 w 4666415"/>
                  <a:gd name="connsiteY7" fmla="*/ 2401453 h 3597194"/>
                  <a:gd name="connsiteX8" fmla="*/ 2327564 w 4666415"/>
                  <a:gd name="connsiteY8" fmla="*/ 2717144 h 3597194"/>
                  <a:gd name="connsiteX9" fmla="*/ 2885704 w 4666415"/>
                  <a:gd name="connsiteY9" fmla="*/ 3073404 h 3597194"/>
                  <a:gd name="connsiteX10" fmla="*/ 4476998 w 4666415"/>
                  <a:gd name="connsiteY10" fmla="*/ 3524666 h 3597194"/>
                  <a:gd name="connsiteX11" fmla="*/ 4647486 w 4666415"/>
                  <a:gd name="connsiteY11" fmla="*/ 3591891 h 3597194"/>
                  <a:gd name="connsiteX12" fmla="*/ 4663492 w 4666415"/>
                  <a:gd name="connsiteY12" fmla="*/ 3591942 h 3597194"/>
                  <a:gd name="connsiteX13" fmla="*/ 4659207 w 4666415"/>
                  <a:gd name="connsiteY13" fmla="*/ 3583991 h 3597194"/>
                  <a:gd name="connsiteX0" fmla="*/ 0 w 4666415"/>
                  <a:gd name="connsiteY0" fmla="*/ 3595918 h 3597194"/>
                  <a:gd name="connsiteX1" fmla="*/ 260951 w 4666415"/>
                  <a:gd name="connsiteY1" fmla="*/ 241515 h 3597194"/>
                  <a:gd name="connsiteX2" fmla="*/ 1043560 w 4666415"/>
                  <a:gd name="connsiteY2" fmla="*/ 431538 h 3597194"/>
                  <a:gd name="connsiteX3" fmla="*/ 1499087 w 4666415"/>
                  <a:gd name="connsiteY3" fmla="*/ 1763810 h 3597194"/>
                  <a:gd name="connsiteX4" fmla="*/ 1601948 w 4666415"/>
                  <a:gd name="connsiteY4" fmla="*/ 2093291 h 3597194"/>
                  <a:gd name="connsiteX5" fmla="*/ 1709889 w 4666415"/>
                  <a:gd name="connsiteY5" fmla="*/ 2303792 h 3597194"/>
                  <a:gd name="connsiteX6" fmla="*/ 1789430 w 4666415"/>
                  <a:gd name="connsiteY6" fmla="*/ 1713228 h 3597194"/>
                  <a:gd name="connsiteX7" fmla="*/ 2111935 w 4666415"/>
                  <a:gd name="connsiteY7" fmla="*/ 2401453 h 3597194"/>
                  <a:gd name="connsiteX8" fmla="*/ 2327564 w 4666415"/>
                  <a:gd name="connsiteY8" fmla="*/ 2717144 h 3597194"/>
                  <a:gd name="connsiteX9" fmla="*/ 2885704 w 4666415"/>
                  <a:gd name="connsiteY9" fmla="*/ 3073404 h 3597194"/>
                  <a:gd name="connsiteX10" fmla="*/ 4476998 w 4666415"/>
                  <a:gd name="connsiteY10" fmla="*/ 3524666 h 3597194"/>
                  <a:gd name="connsiteX11" fmla="*/ 4647486 w 4666415"/>
                  <a:gd name="connsiteY11" fmla="*/ 3591891 h 3597194"/>
                  <a:gd name="connsiteX12" fmla="*/ 4663492 w 4666415"/>
                  <a:gd name="connsiteY12" fmla="*/ 3591942 h 3597194"/>
                  <a:gd name="connsiteX13" fmla="*/ 4659207 w 4666415"/>
                  <a:gd name="connsiteY13" fmla="*/ 3583991 h 3597194"/>
                  <a:gd name="connsiteX0" fmla="*/ 0 w 4666415"/>
                  <a:gd name="connsiteY0" fmla="*/ 3595918 h 3597194"/>
                  <a:gd name="connsiteX1" fmla="*/ 260951 w 4666415"/>
                  <a:gd name="connsiteY1" fmla="*/ 241515 h 3597194"/>
                  <a:gd name="connsiteX2" fmla="*/ 1043560 w 4666415"/>
                  <a:gd name="connsiteY2" fmla="*/ 431538 h 3597194"/>
                  <a:gd name="connsiteX3" fmla="*/ 1499087 w 4666415"/>
                  <a:gd name="connsiteY3" fmla="*/ 1763810 h 3597194"/>
                  <a:gd name="connsiteX4" fmla="*/ 1584633 w 4666415"/>
                  <a:gd name="connsiteY4" fmla="*/ 1947730 h 3597194"/>
                  <a:gd name="connsiteX5" fmla="*/ 1709889 w 4666415"/>
                  <a:gd name="connsiteY5" fmla="*/ 2303792 h 3597194"/>
                  <a:gd name="connsiteX6" fmla="*/ 1789430 w 4666415"/>
                  <a:gd name="connsiteY6" fmla="*/ 1713228 h 3597194"/>
                  <a:gd name="connsiteX7" fmla="*/ 2111935 w 4666415"/>
                  <a:gd name="connsiteY7" fmla="*/ 2401453 h 3597194"/>
                  <a:gd name="connsiteX8" fmla="*/ 2327564 w 4666415"/>
                  <a:gd name="connsiteY8" fmla="*/ 2717144 h 3597194"/>
                  <a:gd name="connsiteX9" fmla="*/ 2885704 w 4666415"/>
                  <a:gd name="connsiteY9" fmla="*/ 3073404 h 3597194"/>
                  <a:gd name="connsiteX10" fmla="*/ 4476998 w 4666415"/>
                  <a:gd name="connsiteY10" fmla="*/ 3524666 h 3597194"/>
                  <a:gd name="connsiteX11" fmla="*/ 4647486 w 4666415"/>
                  <a:gd name="connsiteY11" fmla="*/ 3591891 h 3597194"/>
                  <a:gd name="connsiteX12" fmla="*/ 4663492 w 4666415"/>
                  <a:gd name="connsiteY12" fmla="*/ 3591942 h 3597194"/>
                  <a:gd name="connsiteX13" fmla="*/ 4659207 w 4666415"/>
                  <a:gd name="connsiteY13" fmla="*/ 3583991 h 3597194"/>
                  <a:gd name="connsiteX0" fmla="*/ 0 w 4666415"/>
                  <a:gd name="connsiteY0" fmla="*/ 3573883 h 3575159"/>
                  <a:gd name="connsiteX1" fmla="*/ 260951 w 4666415"/>
                  <a:gd name="connsiteY1" fmla="*/ 219480 h 3575159"/>
                  <a:gd name="connsiteX2" fmla="*/ 1043560 w 4666415"/>
                  <a:gd name="connsiteY2" fmla="*/ 409503 h 3575159"/>
                  <a:gd name="connsiteX3" fmla="*/ 1390683 w 4666415"/>
                  <a:gd name="connsiteY3" fmla="*/ 1105286 h 3575159"/>
                  <a:gd name="connsiteX4" fmla="*/ 1584633 w 4666415"/>
                  <a:gd name="connsiteY4" fmla="*/ 1925695 h 3575159"/>
                  <a:gd name="connsiteX5" fmla="*/ 1709889 w 4666415"/>
                  <a:gd name="connsiteY5" fmla="*/ 2281757 h 3575159"/>
                  <a:gd name="connsiteX6" fmla="*/ 1789430 w 4666415"/>
                  <a:gd name="connsiteY6" fmla="*/ 1691193 h 3575159"/>
                  <a:gd name="connsiteX7" fmla="*/ 2111935 w 4666415"/>
                  <a:gd name="connsiteY7" fmla="*/ 2379418 h 3575159"/>
                  <a:gd name="connsiteX8" fmla="*/ 2327564 w 4666415"/>
                  <a:gd name="connsiteY8" fmla="*/ 2695109 h 3575159"/>
                  <a:gd name="connsiteX9" fmla="*/ 2885704 w 4666415"/>
                  <a:gd name="connsiteY9" fmla="*/ 3051369 h 3575159"/>
                  <a:gd name="connsiteX10" fmla="*/ 4476998 w 4666415"/>
                  <a:gd name="connsiteY10" fmla="*/ 3502631 h 3575159"/>
                  <a:gd name="connsiteX11" fmla="*/ 4647486 w 4666415"/>
                  <a:gd name="connsiteY11" fmla="*/ 3569856 h 3575159"/>
                  <a:gd name="connsiteX12" fmla="*/ 4663492 w 4666415"/>
                  <a:gd name="connsiteY12" fmla="*/ 3569907 h 3575159"/>
                  <a:gd name="connsiteX13" fmla="*/ 4659207 w 4666415"/>
                  <a:gd name="connsiteY13" fmla="*/ 3561956 h 3575159"/>
                  <a:gd name="connsiteX0" fmla="*/ 0 w 4666415"/>
                  <a:gd name="connsiteY0" fmla="*/ 3573883 h 3575159"/>
                  <a:gd name="connsiteX1" fmla="*/ 260951 w 4666415"/>
                  <a:gd name="connsiteY1" fmla="*/ 219480 h 3575159"/>
                  <a:gd name="connsiteX2" fmla="*/ 1043560 w 4666415"/>
                  <a:gd name="connsiteY2" fmla="*/ 409503 h 3575159"/>
                  <a:gd name="connsiteX3" fmla="*/ 1390683 w 4666415"/>
                  <a:gd name="connsiteY3" fmla="*/ 1105286 h 3575159"/>
                  <a:gd name="connsiteX4" fmla="*/ 1524409 w 4666415"/>
                  <a:gd name="connsiteY4" fmla="*/ 1578520 h 3575159"/>
                  <a:gd name="connsiteX5" fmla="*/ 1709889 w 4666415"/>
                  <a:gd name="connsiteY5" fmla="*/ 2281757 h 3575159"/>
                  <a:gd name="connsiteX6" fmla="*/ 1789430 w 4666415"/>
                  <a:gd name="connsiteY6" fmla="*/ 1691193 h 3575159"/>
                  <a:gd name="connsiteX7" fmla="*/ 2111935 w 4666415"/>
                  <a:gd name="connsiteY7" fmla="*/ 2379418 h 3575159"/>
                  <a:gd name="connsiteX8" fmla="*/ 2327564 w 4666415"/>
                  <a:gd name="connsiteY8" fmla="*/ 2695109 h 3575159"/>
                  <a:gd name="connsiteX9" fmla="*/ 2885704 w 4666415"/>
                  <a:gd name="connsiteY9" fmla="*/ 3051369 h 3575159"/>
                  <a:gd name="connsiteX10" fmla="*/ 4476998 w 4666415"/>
                  <a:gd name="connsiteY10" fmla="*/ 3502631 h 3575159"/>
                  <a:gd name="connsiteX11" fmla="*/ 4647486 w 4666415"/>
                  <a:gd name="connsiteY11" fmla="*/ 3569856 h 3575159"/>
                  <a:gd name="connsiteX12" fmla="*/ 4663492 w 4666415"/>
                  <a:gd name="connsiteY12" fmla="*/ 3569907 h 3575159"/>
                  <a:gd name="connsiteX13" fmla="*/ 4659207 w 4666415"/>
                  <a:gd name="connsiteY13" fmla="*/ 3561956 h 3575159"/>
                  <a:gd name="connsiteX0" fmla="*/ 0 w 4666415"/>
                  <a:gd name="connsiteY0" fmla="*/ 3573883 h 3575159"/>
                  <a:gd name="connsiteX1" fmla="*/ 260951 w 4666415"/>
                  <a:gd name="connsiteY1" fmla="*/ 219480 h 3575159"/>
                  <a:gd name="connsiteX2" fmla="*/ 1043560 w 4666415"/>
                  <a:gd name="connsiteY2" fmla="*/ 409503 h 3575159"/>
                  <a:gd name="connsiteX3" fmla="*/ 1390683 w 4666415"/>
                  <a:gd name="connsiteY3" fmla="*/ 1105286 h 3575159"/>
                  <a:gd name="connsiteX4" fmla="*/ 1524409 w 4666415"/>
                  <a:gd name="connsiteY4" fmla="*/ 1578520 h 3575159"/>
                  <a:gd name="connsiteX5" fmla="*/ 1697845 w 4666415"/>
                  <a:gd name="connsiteY5" fmla="*/ 2021376 h 3575159"/>
                  <a:gd name="connsiteX6" fmla="*/ 1789430 w 4666415"/>
                  <a:gd name="connsiteY6" fmla="*/ 1691193 h 3575159"/>
                  <a:gd name="connsiteX7" fmla="*/ 2111935 w 4666415"/>
                  <a:gd name="connsiteY7" fmla="*/ 2379418 h 3575159"/>
                  <a:gd name="connsiteX8" fmla="*/ 2327564 w 4666415"/>
                  <a:gd name="connsiteY8" fmla="*/ 2695109 h 3575159"/>
                  <a:gd name="connsiteX9" fmla="*/ 2885704 w 4666415"/>
                  <a:gd name="connsiteY9" fmla="*/ 3051369 h 3575159"/>
                  <a:gd name="connsiteX10" fmla="*/ 4476998 w 4666415"/>
                  <a:gd name="connsiteY10" fmla="*/ 3502631 h 3575159"/>
                  <a:gd name="connsiteX11" fmla="*/ 4647486 w 4666415"/>
                  <a:gd name="connsiteY11" fmla="*/ 3569856 h 3575159"/>
                  <a:gd name="connsiteX12" fmla="*/ 4663492 w 4666415"/>
                  <a:gd name="connsiteY12" fmla="*/ 3569907 h 3575159"/>
                  <a:gd name="connsiteX13" fmla="*/ 4659207 w 4666415"/>
                  <a:gd name="connsiteY13" fmla="*/ 3561956 h 3575159"/>
                  <a:gd name="connsiteX0" fmla="*/ 0 w 4666415"/>
                  <a:gd name="connsiteY0" fmla="*/ 3573883 h 3575159"/>
                  <a:gd name="connsiteX1" fmla="*/ 260951 w 4666415"/>
                  <a:gd name="connsiteY1" fmla="*/ 219480 h 3575159"/>
                  <a:gd name="connsiteX2" fmla="*/ 1043560 w 4666415"/>
                  <a:gd name="connsiteY2" fmla="*/ 409503 h 3575159"/>
                  <a:gd name="connsiteX3" fmla="*/ 1390683 w 4666415"/>
                  <a:gd name="connsiteY3" fmla="*/ 1105286 h 3575159"/>
                  <a:gd name="connsiteX4" fmla="*/ 1524409 w 4666415"/>
                  <a:gd name="connsiteY4" fmla="*/ 1578520 h 3575159"/>
                  <a:gd name="connsiteX5" fmla="*/ 1697845 w 4666415"/>
                  <a:gd name="connsiteY5" fmla="*/ 2021376 h 3575159"/>
                  <a:gd name="connsiteX6" fmla="*/ 1933968 w 4666415"/>
                  <a:gd name="connsiteY6" fmla="*/ 1734590 h 3575159"/>
                  <a:gd name="connsiteX7" fmla="*/ 2111935 w 4666415"/>
                  <a:gd name="connsiteY7" fmla="*/ 2379418 h 3575159"/>
                  <a:gd name="connsiteX8" fmla="*/ 2327564 w 4666415"/>
                  <a:gd name="connsiteY8" fmla="*/ 2695109 h 3575159"/>
                  <a:gd name="connsiteX9" fmla="*/ 2885704 w 4666415"/>
                  <a:gd name="connsiteY9" fmla="*/ 3051369 h 3575159"/>
                  <a:gd name="connsiteX10" fmla="*/ 4476998 w 4666415"/>
                  <a:gd name="connsiteY10" fmla="*/ 3502631 h 3575159"/>
                  <a:gd name="connsiteX11" fmla="*/ 4647486 w 4666415"/>
                  <a:gd name="connsiteY11" fmla="*/ 3569856 h 3575159"/>
                  <a:gd name="connsiteX12" fmla="*/ 4663492 w 4666415"/>
                  <a:gd name="connsiteY12" fmla="*/ 3569907 h 3575159"/>
                  <a:gd name="connsiteX13" fmla="*/ 4659207 w 4666415"/>
                  <a:gd name="connsiteY13" fmla="*/ 3561956 h 3575159"/>
                  <a:gd name="connsiteX0" fmla="*/ 0 w 4666415"/>
                  <a:gd name="connsiteY0" fmla="*/ 3573883 h 3575159"/>
                  <a:gd name="connsiteX1" fmla="*/ 260951 w 4666415"/>
                  <a:gd name="connsiteY1" fmla="*/ 219480 h 3575159"/>
                  <a:gd name="connsiteX2" fmla="*/ 1043560 w 4666415"/>
                  <a:gd name="connsiteY2" fmla="*/ 409503 h 3575159"/>
                  <a:gd name="connsiteX3" fmla="*/ 1390683 w 4666415"/>
                  <a:gd name="connsiteY3" fmla="*/ 1105286 h 3575159"/>
                  <a:gd name="connsiteX4" fmla="*/ 1524409 w 4666415"/>
                  <a:gd name="connsiteY4" fmla="*/ 1578520 h 3575159"/>
                  <a:gd name="connsiteX5" fmla="*/ 1697845 w 4666415"/>
                  <a:gd name="connsiteY5" fmla="*/ 2021376 h 3575159"/>
                  <a:gd name="connsiteX6" fmla="*/ 1933968 w 4666415"/>
                  <a:gd name="connsiteY6" fmla="*/ 1734590 h 3575159"/>
                  <a:gd name="connsiteX7" fmla="*/ 2292610 w 4666415"/>
                  <a:gd name="connsiteY7" fmla="*/ 2408350 h 3575159"/>
                  <a:gd name="connsiteX8" fmla="*/ 2327564 w 4666415"/>
                  <a:gd name="connsiteY8" fmla="*/ 2695109 h 3575159"/>
                  <a:gd name="connsiteX9" fmla="*/ 2885704 w 4666415"/>
                  <a:gd name="connsiteY9" fmla="*/ 3051369 h 3575159"/>
                  <a:gd name="connsiteX10" fmla="*/ 4476998 w 4666415"/>
                  <a:gd name="connsiteY10" fmla="*/ 3502631 h 3575159"/>
                  <a:gd name="connsiteX11" fmla="*/ 4647486 w 4666415"/>
                  <a:gd name="connsiteY11" fmla="*/ 3569856 h 3575159"/>
                  <a:gd name="connsiteX12" fmla="*/ 4663492 w 4666415"/>
                  <a:gd name="connsiteY12" fmla="*/ 3569907 h 3575159"/>
                  <a:gd name="connsiteX13" fmla="*/ 4659207 w 4666415"/>
                  <a:gd name="connsiteY13" fmla="*/ 3561956 h 3575159"/>
                  <a:gd name="connsiteX0" fmla="*/ 0 w 4666415"/>
                  <a:gd name="connsiteY0" fmla="*/ 3573883 h 3575159"/>
                  <a:gd name="connsiteX1" fmla="*/ 260951 w 4666415"/>
                  <a:gd name="connsiteY1" fmla="*/ 219480 h 3575159"/>
                  <a:gd name="connsiteX2" fmla="*/ 1043560 w 4666415"/>
                  <a:gd name="connsiteY2" fmla="*/ 409503 h 3575159"/>
                  <a:gd name="connsiteX3" fmla="*/ 1390683 w 4666415"/>
                  <a:gd name="connsiteY3" fmla="*/ 1105286 h 3575159"/>
                  <a:gd name="connsiteX4" fmla="*/ 1524409 w 4666415"/>
                  <a:gd name="connsiteY4" fmla="*/ 1578520 h 3575159"/>
                  <a:gd name="connsiteX5" fmla="*/ 1697845 w 4666415"/>
                  <a:gd name="connsiteY5" fmla="*/ 2021376 h 3575159"/>
                  <a:gd name="connsiteX6" fmla="*/ 1933968 w 4666415"/>
                  <a:gd name="connsiteY6" fmla="*/ 1734590 h 3575159"/>
                  <a:gd name="connsiteX7" fmla="*/ 2292610 w 4666415"/>
                  <a:gd name="connsiteY7" fmla="*/ 2408350 h 3575159"/>
                  <a:gd name="connsiteX8" fmla="*/ 2484149 w 4666415"/>
                  <a:gd name="connsiteY8" fmla="*/ 2709574 h 3575159"/>
                  <a:gd name="connsiteX9" fmla="*/ 2885704 w 4666415"/>
                  <a:gd name="connsiteY9" fmla="*/ 3051369 h 3575159"/>
                  <a:gd name="connsiteX10" fmla="*/ 4476998 w 4666415"/>
                  <a:gd name="connsiteY10" fmla="*/ 3502631 h 3575159"/>
                  <a:gd name="connsiteX11" fmla="*/ 4647486 w 4666415"/>
                  <a:gd name="connsiteY11" fmla="*/ 3569856 h 3575159"/>
                  <a:gd name="connsiteX12" fmla="*/ 4663492 w 4666415"/>
                  <a:gd name="connsiteY12" fmla="*/ 3569907 h 3575159"/>
                  <a:gd name="connsiteX13" fmla="*/ 4659207 w 4666415"/>
                  <a:gd name="connsiteY13" fmla="*/ 3561956 h 3575159"/>
                  <a:gd name="connsiteX0" fmla="*/ 0 w 4666415"/>
                  <a:gd name="connsiteY0" fmla="*/ 3573883 h 3575159"/>
                  <a:gd name="connsiteX1" fmla="*/ 260951 w 4666415"/>
                  <a:gd name="connsiteY1" fmla="*/ 219480 h 3575159"/>
                  <a:gd name="connsiteX2" fmla="*/ 1043560 w 4666415"/>
                  <a:gd name="connsiteY2" fmla="*/ 409503 h 3575159"/>
                  <a:gd name="connsiteX3" fmla="*/ 1390683 w 4666415"/>
                  <a:gd name="connsiteY3" fmla="*/ 1105286 h 3575159"/>
                  <a:gd name="connsiteX4" fmla="*/ 1524409 w 4666415"/>
                  <a:gd name="connsiteY4" fmla="*/ 1578520 h 3575159"/>
                  <a:gd name="connsiteX5" fmla="*/ 1697845 w 4666415"/>
                  <a:gd name="connsiteY5" fmla="*/ 2021376 h 3575159"/>
                  <a:gd name="connsiteX6" fmla="*/ 1933968 w 4666415"/>
                  <a:gd name="connsiteY6" fmla="*/ 1734590 h 3575159"/>
                  <a:gd name="connsiteX7" fmla="*/ 2292610 w 4666415"/>
                  <a:gd name="connsiteY7" fmla="*/ 2408350 h 3575159"/>
                  <a:gd name="connsiteX8" fmla="*/ 2580507 w 4666415"/>
                  <a:gd name="connsiteY8" fmla="*/ 2738506 h 3575159"/>
                  <a:gd name="connsiteX9" fmla="*/ 2885704 w 4666415"/>
                  <a:gd name="connsiteY9" fmla="*/ 3051369 h 3575159"/>
                  <a:gd name="connsiteX10" fmla="*/ 4476998 w 4666415"/>
                  <a:gd name="connsiteY10" fmla="*/ 3502631 h 3575159"/>
                  <a:gd name="connsiteX11" fmla="*/ 4647486 w 4666415"/>
                  <a:gd name="connsiteY11" fmla="*/ 3569856 h 3575159"/>
                  <a:gd name="connsiteX12" fmla="*/ 4663492 w 4666415"/>
                  <a:gd name="connsiteY12" fmla="*/ 3569907 h 3575159"/>
                  <a:gd name="connsiteX13" fmla="*/ 4659207 w 4666415"/>
                  <a:gd name="connsiteY13" fmla="*/ 3561956 h 3575159"/>
                  <a:gd name="connsiteX0" fmla="*/ 0 w 4666415"/>
                  <a:gd name="connsiteY0" fmla="*/ 3573883 h 3575159"/>
                  <a:gd name="connsiteX1" fmla="*/ 260951 w 4666415"/>
                  <a:gd name="connsiteY1" fmla="*/ 219480 h 3575159"/>
                  <a:gd name="connsiteX2" fmla="*/ 1043560 w 4666415"/>
                  <a:gd name="connsiteY2" fmla="*/ 409503 h 3575159"/>
                  <a:gd name="connsiteX3" fmla="*/ 1390683 w 4666415"/>
                  <a:gd name="connsiteY3" fmla="*/ 1105286 h 3575159"/>
                  <a:gd name="connsiteX4" fmla="*/ 1524409 w 4666415"/>
                  <a:gd name="connsiteY4" fmla="*/ 1578520 h 3575159"/>
                  <a:gd name="connsiteX5" fmla="*/ 1697845 w 4666415"/>
                  <a:gd name="connsiteY5" fmla="*/ 2021376 h 3575159"/>
                  <a:gd name="connsiteX6" fmla="*/ 1933968 w 4666415"/>
                  <a:gd name="connsiteY6" fmla="*/ 1734590 h 3575159"/>
                  <a:gd name="connsiteX7" fmla="*/ 2292610 w 4666415"/>
                  <a:gd name="connsiteY7" fmla="*/ 2408350 h 3575159"/>
                  <a:gd name="connsiteX8" fmla="*/ 2580507 w 4666415"/>
                  <a:gd name="connsiteY8" fmla="*/ 2738506 h 3575159"/>
                  <a:gd name="connsiteX9" fmla="*/ 3174782 w 4666415"/>
                  <a:gd name="connsiteY9" fmla="*/ 3109232 h 3575159"/>
                  <a:gd name="connsiteX10" fmla="*/ 4476998 w 4666415"/>
                  <a:gd name="connsiteY10" fmla="*/ 3502631 h 3575159"/>
                  <a:gd name="connsiteX11" fmla="*/ 4647486 w 4666415"/>
                  <a:gd name="connsiteY11" fmla="*/ 3569856 h 3575159"/>
                  <a:gd name="connsiteX12" fmla="*/ 4663492 w 4666415"/>
                  <a:gd name="connsiteY12" fmla="*/ 3569907 h 3575159"/>
                  <a:gd name="connsiteX13" fmla="*/ 4659207 w 4666415"/>
                  <a:gd name="connsiteY13" fmla="*/ 3561956 h 3575159"/>
                  <a:gd name="connsiteX0" fmla="*/ 0 w 4666415"/>
                  <a:gd name="connsiteY0" fmla="*/ 3621703 h 3622979"/>
                  <a:gd name="connsiteX1" fmla="*/ 260951 w 4666415"/>
                  <a:gd name="connsiteY1" fmla="*/ 267300 h 3622979"/>
                  <a:gd name="connsiteX2" fmla="*/ 935155 w 4666415"/>
                  <a:gd name="connsiteY2" fmla="*/ 312667 h 3622979"/>
                  <a:gd name="connsiteX3" fmla="*/ 1390683 w 4666415"/>
                  <a:gd name="connsiteY3" fmla="*/ 1153106 h 3622979"/>
                  <a:gd name="connsiteX4" fmla="*/ 1524409 w 4666415"/>
                  <a:gd name="connsiteY4" fmla="*/ 1626340 h 3622979"/>
                  <a:gd name="connsiteX5" fmla="*/ 1697845 w 4666415"/>
                  <a:gd name="connsiteY5" fmla="*/ 2069196 h 3622979"/>
                  <a:gd name="connsiteX6" fmla="*/ 1933968 w 4666415"/>
                  <a:gd name="connsiteY6" fmla="*/ 1782410 h 3622979"/>
                  <a:gd name="connsiteX7" fmla="*/ 2292610 w 4666415"/>
                  <a:gd name="connsiteY7" fmla="*/ 2456170 h 3622979"/>
                  <a:gd name="connsiteX8" fmla="*/ 2580507 w 4666415"/>
                  <a:gd name="connsiteY8" fmla="*/ 2786326 h 3622979"/>
                  <a:gd name="connsiteX9" fmla="*/ 3174782 w 4666415"/>
                  <a:gd name="connsiteY9" fmla="*/ 3157052 h 3622979"/>
                  <a:gd name="connsiteX10" fmla="*/ 4476998 w 4666415"/>
                  <a:gd name="connsiteY10" fmla="*/ 3550451 h 3622979"/>
                  <a:gd name="connsiteX11" fmla="*/ 4647486 w 4666415"/>
                  <a:gd name="connsiteY11" fmla="*/ 3617676 h 3622979"/>
                  <a:gd name="connsiteX12" fmla="*/ 4663492 w 4666415"/>
                  <a:gd name="connsiteY12" fmla="*/ 3617727 h 3622979"/>
                  <a:gd name="connsiteX13" fmla="*/ 4659207 w 4666415"/>
                  <a:gd name="connsiteY13" fmla="*/ 3609776 h 3622979"/>
                  <a:gd name="connsiteX0" fmla="*/ 0 w 4666415"/>
                  <a:gd name="connsiteY0" fmla="*/ 3621703 h 3622979"/>
                  <a:gd name="connsiteX1" fmla="*/ 260951 w 4666415"/>
                  <a:gd name="connsiteY1" fmla="*/ 267300 h 3622979"/>
                  <a:gd name="connsiteX2" fmla="*/ 935155 w 4666415"/>
                  <a:gd name="connsiteY2" fmla="*/ 312667 h 3622979"/>
                  <a:gd name="connsiteX3" fmla="*/ 1390683 w 4666415"/>
                  <a:gd name="connsiteY3" fmla="*/ 1153106 h 3622979"/>
                  <a:gd name="connsiteX4" fmla="*/ 1596679 w 4666415"/>
                  <a:gd name="connsiteY4" fmla="*/ 1626339 h 3622979"/>
                  <a:gd name="connsiteX5" fmla="*/ 1697845 w 4666415"/>
                  <a:gd name="connsiteY5" fmla="*/ 2069196 h 3622979"/>
                  <a:gd name="connsiteX6" fmla="*/ 1933968 w 4666415"/>
                  <a:gd name="connsiteY6" fmla="*/ 1782410 h 3622979"/>
                  <a:gd name="connsiteX7" fmla="*/ 2292610 w 4666415"/>
                  <a:gd name="connsiteY7" fmla="*/ 2456170 h 3622979"/>
                  <a:gd name="connsiteX8" fmla="*/ 2580507 w 4666415"/>
                  <a:gd name="connsiteY8" fmla="*/ 2786326 h 3622979"/>
                  <a:gd name="connsiteX9" fmla="*/ 3174782 w 4666415"/>
                  <a:gd name="connsiteY9" fmla="*/ 3157052 h 3622979"/>
                  <a:gd name="connsiteX10" fmla="*/ 4476998 w 4666415"/>
                  <a:gd name="connsiteY10" fmla="*/ 3550451 h 3622979"/>
                  <a:gd name="connsiteX11" fmla="*/ 4647486 w 4666415"/>
                  <a:gd name="connsiteY11" fmla="*/ 3617676 h 3622979"/>
                  <a:gd name="connsiteX12" fmla="*/ 4663492 w 4666415"/>
                  <a:gd name="connsiteY12" fmla="*/ 3617727 h 3622979"/>
                  <a:gd name="connsiteX13" fmla="*/ 4659207 w 4666415"/>
                  <a:gd name="connsiteY13" fmla="*/ 3609776 h 3622979"/>
                  <a:gd name="connsiteX0" fmla="*/ 0 w 4666415"/>
                  <a:gd name="connsiteY0" fmla="*/ 3621703 h 3622979"/>
                  <a:gd name="connsiteX1" fmla="*/ 260951 w 4666415"/>
                  <a:gd name="connsiteY1" fmla="*/ 267300 h 3622979"/>
                  <a:gd name="connsiteX2" fmla="*/ 935155 w 4666415"/>
                  <a:gd name="connsiteY2" fmla="*/ 312667 h 3622979"/>
                  <a:gd name="connsiteX3" fmla="*/ 1390683 w 4666415"/>
                  <a:gd name="connsiteY3" fmla="*/ 1153106 h 3622979"/>
                  <a:gd name="connsiteX4" fmla="*/ 1548500 w 4666415"/>
                  <a:gd name="connsiteY4" fmla="*/ 1568477 h 3622979"/>
                  <a:gd name="connsiteX5" fmla="*/ 1697845 w 4666415"/>
                  <a:gd name="connsiteY5" fmla="*/ 2069196 h 3622979"/>
                  <a:gd name="connsiteX6" fmla="*/ 1933968 w 4666415"/>
                  <a:gd name="connsiteY6" fmla="*/ 1782410 h 3622979"/>
                  <a:gd name="connsiteX7" fmla="*/ 2292610 w 4666415"/>
                  <a:gd name="connsiteY7" fmla="*/ 2456170 h 3622979"/>
                  <a:gd name="connsiteX8" fmla="*/ 2580507 w 4666415"/>
                  <a:gd name="connsiteY8" fmla="*/ 2786326 h 3622979"/>
                  <a:gd name="connsiteX9" fmla="*/ 3174782 w 4666415"/>
                  <a:gd name="connsiteY9" fmla="*/ 3157052 h 3622979"/>
                  <a:gd name="connsiteX10" fmla="*/ 4476998 w 4666415"/>
                  <a:gd name="connsiteY10" fmla="*/ 3550451 h 3622979"/>
                  <a:gd name="connsiteX11" fmla="*/ 4647486 w 4666415"/>
                  <a:gd name="connsiteY11" fmla="*/ 3617676 h 3622979"/>
                  <a:gd name="connsiteX12" fmla="*/ 4663492 w 4666415"/>
                  <a:gd name="connsiteY12" fmla="*/ 3617727 h 3622979"/>
                  <a:gd name="connsiteX13" fmla="*/ 4659207 w 4666415"/>
                  <a:gd name="connsiteY13" fmla="*/ 3609776 h 3622979"/>
                  <a:gd name="connsiteX0" fmla="*/ 0 w 4666415"/>
                  <a:gd name="connsiteY0" fmla="*/ 3614641 h 3615917"/>
                  <a:gd name="connsiteX1" fmla="*/ 260951 w 4666415"/>
                  <a:gd name="connsiteY1" fmla="*/ 260238 h 3615917"/>
                  <a:gd name="connsiteX2" fmla="*/ 935155 w 4666415"/>
                  <a:gd name="connsiteY2" fmla="*/ 305605 h 3615917"/>
                  <a:gd name="connsiteX3" fmla="*/ 1318413 w 4666415"/>
                  <a:gd name="connsiteY3" fmla="*/ 972456 h 3615917"/>
                  <a:gd name="connsiteX4" fmla="*/ 1548500 w 4666415"/>
                  <a:gd name="connsiteY4" fmla="*/ 1561415 h 3615917"/>
                  <a:gd name="connsiteX5" fmla="*/ 1697845 w 4666415"/>
                  <a:gd name="connsiteY5" fmla="*/ 2062134 h 3615917"/>
                  <a:gd name="connsiteX6" fmla="*/ 1933968 w 4666415"/>
                  <a:gd name="connsiteY6" fmla="*/ 1775348 h 3615917"/>
                  <a:gd name="connsiteX7" fmla="*/ 2292610 w 4666415"/>
                  <a:gd name="connsiteY7" fmla="*/ 2449108 h 3615917"/>
                  <a:gd name="connsiteX8" fmla="*/ 2580507 w 4666415"/>
                  <a:gd name="connsiteY8" fmla="*/ 2779264 h 3615917"/>
                  <a:gd name="connsiteX9" fmla="*/ 3174782 w 4666415"/>
                  <a:gd name="connsiteY9" fmla="*/ 3149990 h 3615917"/>
                  <a:gd name="connsiteX10" fmla="*/ 4476998 w 4666415"/>
                  <a:gd name="connsiteY10" fmla="*/ 3543389 h 3615917"/>
                  <a:gd name="connsiteX11" fmla="*/ 4647486 w 4666415"/>
                  <a:gd name="connsiteY11" fmla="*/ 3610614 h 3615917"/>
                  <a:gd name="connsiteX12" fmla="*/ 4663492 w 4666415"/>
                  <a:gd name="connsiteY12" fmla="*/ 3610665 h 3615917"/>
                  <a:gd name="connsiteX13" fmla="*/ 4659207 w 4666415"/>
                  <a:gd name="connsiteY13" fmla="*/ 3602714 h 3615917"/>
                  <a:gd name="connsiteX0" fmla="*/ 0 w 4666415"/>
                  <a:gd name="connsiteY0" fmla="*/ 3641976 h 3643252"/>
                  <a:gd name="connsiteX1" fmla="*/ 260951 w 4666415"/>
                  <a:gd name="connsiteY1" fmla="*/ 287573 h 3643252"/>
                  <a:gd name="connsiteX2" fmla="*/ 850841 w 4666415"/>
                  <a:gd name="connsiteY2" fmla="*/ 260612 h 3643252"/>
                  <a:gd name="connsiteX3" fmla="*/ 1318413 w 4666415"/>
                  <a:gd name="connsiteY3" fmla="*/ 999791 h 3643252"/>
                  <a:gd name="connsiteX4" fmla="*/ 1548500 w 4666415"/>
                  <a:gd name="connsiteY4" fmla="*/ 1588750 h 3643252"/>
                  <a:gd name="connsiteX5" fmla="*/ 1697845 w 4666415"/>
                  <a:gd name="connsiteY5" fmla="*/ 2089469 h 3643252"/>
                  <a:gd name="connsiteX6" fmla="*/ 1933968 w 4666415"/>
                  <a:gd name="connsiteY6" fmla="*/ 1802683 h 3643252"/>
                  <a:gd name="connsiteX7" fmla="*/ 2292610 w 4666415"/>
                  <a:gd name="connsiteY7" fmla="*/ 2476443 h 3643252"/>
                  <a:gd name="connsiteX8" fmla="*/ 2580507 w 4666415"/>
                  <a:gd name="connsiteY8" fmla="*/ 2806599 h 3643252"/>
                  <a:gd name="connsiteX9" fmla="*/ 3174782 w 4666415"/>
                  <a:gd name="connsiteY9" fmla="*/ 3177325 h 3643252"/>
                  <a:gd name="connsiteX10" fmla="*/ 4476998 w 4666415"/>
                  <a:gd name="connsiteY10" fmla="*/ 3570724 h 3643252"/>
                  <a:gd name="connsiteX11" fmla="*/ 4647486 w 4666415"/>
                  <a:gd name="connsiteY11" fmla="*/ 3637949 h 3643252"/>
                  <a:gd name="connsiteX12" fmla="*/ 4663492 w 4666415"/>
                  <a:gd name="connsiteY12" fmla="*/ 3638000 h 3643252"/>
                  <a:gd name="connsiteX13" fmla="*/ 4659207 w 4666415"/>
                  <a:gd name="connsiteY13" fmla="*/ 3630049 h 3643252"/>
                  <a:gd name="connsiteX0" fmla="*/ 0 w 4666415"/>
                  <a:gd name="connsiteY0" fmla="*/ 3604546 h 3605822"/>
                  <a:gd name="connsiteX1" fmla="*/ 260951 w 4666415"/>
                  <a:gd name="connsiteY1" fmla="*/ 250143 h 3605822"/>
                  <a:gd name="connsiteX2" fmla="*/ 923111 w 4666415"/>
                  <a:gd name="connsiteY2" fmla="*/ 324442 h 3605822"/>
                  <a:gd name="connsiteX3" fmla="*/ 1318413 w 4666415"/>
                  <a:gd name="connsiteY3" fmla="*/ 962361 h 3605822"/>
                  <a:gd name="connsiteX4" fmla="*/ 1548500 w 4666415"/>
                  <a:gd name="connsiteY4" fmla="*/ 1551320 h 3605822"/>
                  <a:gd name="connsiteX5" fmla="*/ 1697845 w 4666415"/>
                  <a:gd name="connsiteY5" fmla="*/ 2052039 h 3605822"/>
                  <a:gd name="connsiteX6" fmla="*/ 1933968 w 4666415"/>
                  <a:gd name="connsiteY6" fmla="*/ 1765253 h 3605822"/>
                  <a:gd name="connsiteX7" fmla="*/ 2292610 w 4666415"/>
                  <a:gd name="connsiteY7" fmla="*/ 2439013 h 3605822"/>
                  <a:gd name="connsiteX8" fmla="*/ 2580507 w 4666415"/>
                  <a:gd name="connsiteY8" fmla="*/ 2769169 h 3605822"/>
                  <a:gd name="connsiteX9" fmla="*/ 3174782 w 4666415"/>
                  <a:gd name="connsiteY9" fmla="*/ 3139895 h 3605822"/>
                  <a:gd name="connsiteX10" fmla="*/ 4476998 w 4666415"/>
                  <a:gd name="connsiteY10" fmla="*/ 3533294 h 3605822"/>
                  <a:gd name="connsiteX11" fmla="*/ 4647486 w 4666415"/>
                  <a:gd name="connsiteY11" fmla="*/ 3600519 h 3605822"/>
                  <a:gd name="connsiteX12" fmla="*/ 4663492 w 4666415"/>
                  <a:gd name="connsiteY12" fmla="*/ 3600570 h 3605822"/>
                  <a:gd name="connsiteX13" fmla="*/ 4659207 w 4666415"/>
                  <a:gd name="connsiteY13" fmla="*/ 3592619 h 3605822"/>
                  <a:gd name="connsiteX0" fmla="*/ 0 w 4666415"/>
                  <a:gd name="connsiteY0" fmla="*/ 3611266 h 3612542"/>
                  <a:gd name="connsiteX1" fmla="*/ 260951 w 4666415"/>
                  <a:gd name="connsiteY1" fmla="*/ 256863 h 3612542"/>
                  <a:gd name="connsiteX2" fmla="*/ 923111 w 4666415"/>
                  <a:gd name="connsiteY2" fmla="*/ 331162 h 3612542"/>
                  <a:gd name="connsiteX3" fmla="*/ 1318413 w 4666415"/>
                  <a:gd name="connsiteY3" fmla="*/ 969081 h 3612542"/>
                  <a:gd name="connsiteX4" fmla="*/ 1548500 w 4666415"/>
                  <a:gd name="connsiteY4" fmla="*/ 1558040 h 3612542"/>
                  <a:gd name="connsiteX5" fmla="*/ 1697845 w 4666415"/>
                  <a:gd name="connsiteY5" fmla="*/ 2058759 h 3612542"/>
                  <a:gd name="connsiteX6" fmla="*/ 1933968 w 4666415"/>
                  <a:gd name="connsiteY6" fmla="*/ 1771973 h 3612542"/>
                  <a:gd name="connsiteX7" fmla="*/ 2292610 w 4666415"/>
                  <a:gd name="connsiteY7" fmla="*/ 2445733 h 3612542"/>
                  <a:gd name="connsiteX8" fmla="*/ 2580507 w 4666415"/>
                  <a:gd name="connsiteY8" fmla="*/ 2775889 h 3612542"/>
                  <a:gd name="connsiteX9" fmla="*/ 3174782 w 4666415"/>
                  <a:gd name="connsiteY9" fmla="*/ 3146615 h 3612542"/>
                  <a:gd name="connsiteX10" fmla="*/ 4476998 w 4666415"/>
                  <a:gd name="connsiteY10" fmla="*/ 3540014 h 3612542"/>
                  <a:gd name="connsiteX11" fmla="*/ 4647486 w 4666415"/>
                  <a:gd name="connsiteY11" fmla="*/ 3607239 h 3612542"/>
                  <a:gd name="connsiteX12" fmla="*/ 4663492 w 4666415"/>
                  <a:gd name="connsiteY12" fmla="*/ 3607290 h 3612542"/>
                  <a:gd name="connsiteX13" fmla="*/ 4659207 w 4666415"/>
                  <a:gd name="connsiteY13" fmla="*/ 3599339 h 3612542"/>
                  <a:gd name="connsiteX0" fmla="*/ 0 w 4666415"/>
                  <a:gd name="connsiteY0" fmla="*/ 3611266 h 3612542"/>
                  <a:gd name="connsiteX1" fmla="*/ 260951 w 4666415"/>
                  <a:gd name="connsiteY1" fmla="*/ 256863 h 3612542"/>
                  <a:gd name="connsiteX2" fmla="*/ 923111 w 4666415"/>
                  <a:gd name="connsiteY2" fmla="*/ 331162 h 3612542"/>
                  <a:gd name="connsiteX3" fmla="*/ 1318413 w 4666415"/>
                  <a:gd name="connsiteY3" fmla="*/ 969081 h 3612542"/>
                  <a:gd name="connsiteX4" fmla="*/ 1548500 w 4666415"/>
                  <a:gd name="connsiteY4" fmla="*/ 1558040 h 3612542"/>
                  <a:gd name="connsiteX5" fmla="*/ 1933968 w 4666415"/>
                  <a:gd name="connsiteY5" fmla="*/ 1771973 h 3612542"/>
                  <a:gd name="connsiteX6" fmla="*/ 2292610 w 4666415"/>
                  <a:gd name="connsiteY6" fmla="*/ 2445733 h 3612542"/>
                  <a:gd name="connsiteX7" fmla="*/ 2580507 w 4666415"/>
                  <a:gd name="connsiteY7" fmla="*/ 2775889 h 3612542"/>
                  <a:gd name="connsiteX8" fmla="*/ 3174782 w 4666415"/>
                  <a:gd name="connsiteY8" fmla="*/ 3146615 h 3612542"/>
                  <a:gd name="connsiteX9" fmla="*/ 4476998 w 4666415"/>
                  <a:gd name="connsiteY9" fmla="*/ 3540014 h 3612542"/>
                  <a:gd name="connsiteX10" fmla="*/ 4647486 w 4666415"/>
                  <a:gd name="connsiteY10" fmla="*/ 3607239 h 3612542"/>
                  <a:gd name="connsiteX11" fmla="*/ 4663492 w 4666415"/>
                  <a:gd name="connsiteY11" fmla="*/ 3607290 h 3612542"/>
                  <a:gd name="connsiteX12" fmla="*/ 4659207 w 4666415"/>
                  <a:gd name="connsiteY12" fmla="*/ 3599339 h 36125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4666415" h="3612542">
                    <a:moveTo>
                      <a:pt x="0" y="3611266"/>
                    </a:moveTo>
                    <a:cubicBezTo>
                      <a:pt x="129953" y="2239665"/>
                      <a:pt x="107099" y="803547"/>
                      <a:pt x="260951" y="256863"/>
                    </a:cubicBezTo>
                    <a:cubicBezTo>
                      <a:pt x="414803" y="-289821"/>
                      <a:pt x="795047" y="183528"/>
                      <a:pt x="923111" y="331162"/>
                    </a:cubicBezTo>
                    <a:cubicBezTo>
                      <a:pt x="1051175" y="478796"/>
                      <a:pt x="1214182" y="764601"/>
                      <a:pt x="1318413" y="969081"/>
                    </a:cubicBezTo>
                    <a:cubicBezTo>
                      <a:pt x="1422644" y="1173561"/>
                      <a:pt x="1445907" y="1424225"/>
                      <a:pt x="1548500" y="1558040"/>
                    </a:cubicBezTo>
                    <a:cubicBezTo>
                      <a:pt x="1651093" y="1691855"/>
                      <a:pt x="1809950" y="1624024"/>
                      <a:pt x="1933968" y="1771973"/>
                    </a:cubicBezTo>
                    <a:cubicBezTo>
                      <a:pt x="2057986" y="1919922"/>
                      <a:pt x="2184854" y="2278414"/>
                      <a:pt x="2292610" y="2445733"/>
                    </a:cubicBezTo>
                    <a:cubicBezTo>
                      <a:pt x="2400366" y="2613052"/>
                      <a:pt x="2433478" y="2659075"/>
                      <a:pt x="2580507" y="2775889"/>
                    </a:cubicBezTo>
                    <a:cubicBezTo>
                      <a:pt x="2727536" y="2892703"/>
                      <a:pt x="2858700" y="3019261"/>
                      <a:pt x="3174782" y="3146615"/>
                    </a:cubicBezTo>
                    <a:cubicBezTo>
                      <a:pt x="3490864" y="3273969"/>
                      <a:pt x="4231547" y="3463243"/>
                      <a:pt x="4476998" y="3540014"/>
                    </a:cubicBezTo>
                    <a:cubicBezTo>
                      <a:pt x="4722449" y="3616785"/>
                      <a:pt x="4616404" y="3596026"/>
                      <a:pt x="4647486" y="3607239"/>
                    </a:cubicBezTo>
                    <a:cubicBezTo>
                      <a:pt x="4678568" y="3618452"/>
                      <a:pt x="4661539" y="3608607"/>
                      <a:pt x="4663492" y="3607290"/>
                    </a:cubicBezTo>
                    <a:cubicBezTo>
                      <a:pt x="4665445" y="3605973"/>
                      <a:pt x="4627539" y="3598349"/>
                      <a:pt x="4659207" y="3599339"/>
                    </a:cubicBezTo>
                  </a:path>
                </a:pathLst>
              </a:custGeom>
              <a:noFill/>
              <a:ln w="28575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sz="20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1" name="Obdélník 10">
                <a:extLst>
                  <a:ext uri="{FF2B5EF4-FFF2-40B4-BE49-F238E27FC236}">
                    <a16:creationId xmlns:a16="http://schemas.microsoft.com/office/drawing/2014/main" id="{8BC07C4C-B580-49AA-BF3C-4519E2CF13CE}"/>
                  </a:ext>
                </a:extLst>
              </p:cNvPr>
              <p:cNvSpPr/>
              <p:nvPr/>
            </p:nvSpPr>
            <p:spPr>
              <a:xfrm>
                <a:off x="9492452" y="4788540"/>
                <a:ext cx="484428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cs-CZ" sz="2000" dirty="0"/>
                  <a:t>↓C</a:t>
                </a:r>
              </a:p>
            </p:txBody>
          </p:sp>
        </p:grpSp>
        <p:grpSp>
          <p:nvGrpSpPr>
            <p:cNvPr id="3" name="Skupina 2">
              <a:extLst>
                <a:ext uri="{FF2B5EF4-FFF2-40B4-BE49-F238E27FC236}">
                  <a16:creationId xmlns:a16="http://schemas.microsoft.com/office/drawing/2014/main" id="{22D3916F-AB21-48E2-B76D-828DD582C1C8}"/>
                </a:ext>
              </a:extLst>
            </p:cNvPr>
            <p:cNvGrpSpPr/>
            <p:nvPr/>
          </p:nvGrpSpPr>
          <p:grpSpPr>
            <a:xfrm>
              <a:off x="1499241" y="4849102"/>
              <a:ext cx="3259598" cy="1220355"/>
              <a:chOff x="5929205" y="4849102"/>
              <a:chExt cx="3259598" cy="1220355"/>
            </a:xfrm>
          </p:grpSpPr>
          <p:sp>
            <p:nvSpPr>
              <p:cNvPr id="8" name="Volný tvar 23">
                <a:extLst>
                  <a:ext uri="{FF2B5EF4-FFF2-40B4-BE49-F238E27FC236}">
                    <a16:creationId xmlns:a16="http://schemas.microsoft.com/office/drawing/2014/main" id="{5017C77B-54E6-4AA5-9567-99952D213B59}"/>
                  </a:ext>
                </a:extLst>
              </p:cNvPr>
              <p:cNvSpPr/>
              <p:nvPr/>
            </p:nvSpPr>
            <p:spPr>
              <a:xfrm>
                <a:off x="5929205" y="5306243"/>
                <a:ext cx="1087920" cy="729863"/>
              </a:xfrm>
              <a:custGeom>
                <a:avLst/>
                <a:gdLst>
                  <a:gd name="connsiteX0" fmla="*/ 0 w 4633538"/>
                  <a:gd name="connsiteY0" fmla="*/ 3662913 h 3678313"/>
                  <a:gd name="connsiteX1" fmla="*/ 570016 w 4633538"/>
                  <a:gd name="connsiteY1" fmla="*/ 361573 h 3678313"/>
                  <a:gd name="connsiteX2" fmla="*/ 973777 w 4633538"/>
                  <a:gd name="connsiteY2" fmla="*/ 314072 h 3678313"/>
                  <a:gd name="connsiteX3" fmla="*/ 1591294 w 4633538"/>
                  <a:gd name="connsiteY3" fmla="*/ 2392254 h 3678313"/>
                  <a:gd name="connsiteX4" fmla="*/ 1662546 w 4633538"/>
                  <a:gd name="connsiteY4" fmla="*/ 2677261 h 3678313"/>
                  <a:gd name="connsiteX5" fmla="*/ 1852551 w 4633538"/>
                  <a:gd name="connsiteY5" fmla="*/ 2202248 h 3678313"/>
                  <a:gd name="connsiteX6" fmla="*/ 2078182 w 4633538"/>
                  <a:gd name="connsiteY6" fmla="*/ 2499132 h 3678313"/>
                  <a:gd name="connsiteX7" fmla="*/ 2327564 w 4633538"/>
                  <a:gd name="connsiteY7" fmla="*/ 2784139 h 3678313"/>
                  <a:gd name="connsiteX8" fmla="*/ 2885704 w 4633538"/>
                  <a:gd name="connsiteY8" fmla="*/ 3140399 h 3678313"/>
                  <a:gd name="connsiteX9" fmla="*/ 4476998 w 4633538"/>
                  <a:gd name="connsiteY9" fmla="*/ 3591661 h 3678313"/>
                  <a:gd name="connsiteX10" fmla="*/ 4583875 w 4633538"/>
                  <a:gd name="connsiteY10" fmla="*/ 3674789 h 3678313"/>
                  <a:gd name="connsiteX11" fmla="*/ 4560125 w 4633538"/>
                  <a:gd name="connsiteY11" fmla="*/ 3662913 h 3678313"/>
                  <a:gd name="connsiteX12" fmla="*/ 4631377 w 4633538"/>
                  <a:gd name="connsiteY12" fmla="*/ 3662913 h 3678313"/>
                  <a:gd name="connsiteX0" fmla="*/ 0 w 4664107"/>
                  <a:gd name="connsiteY0" fmla="*/ 3662913 h 3677662"/>
                  <a:gd name="connsiteX1" fmla="*/ 570016 w 4664107"/>
                  <a:gd name="connsiteY1" fmla="*/ 361573 h 3677662"/>
                  <a:gd name="connsiteX2" fmla="*/ 973777 w 4664107"/>
                  <a:gd name="connsiteY2" fmla="*/ 314072 h 3677662"/>
                  <a:gd name="connsiteX3" fmla="*/ 1591294 w 4664107"/>
                  <a:gd name="connsiteY3" fmla="*/ 2392254 h 3677662"/>
                  <a:gd name="connsiteX4" fmla="*/ 1662546 w 4664107"/>
                  <a:gd name="connsiteY4" fmla="*/ 2677261 h 3677662"/>
                  <a:gd name="connsiteX5" fmla="*/ 1852551 w 4664107"/>
                  <a:gd name="connsiteY5" fmla="*/ 2202248 h 3677662"/>
                  <a:gd name="connsiteX6" fmla="*/ 2078182 w 4664107"/>
                  <a:gd name="connsiteY6" fmla="*/ 2499132 h 3677662"/>
                  <a:gd name="connsiteX7" fmla="*/ 2327564 w 4664107"/>
                  <a:gd name="connsiteY7" fmla="*/ 2784139 h 3677662"/>
                  <a:gd name="connsiteX8" fmla="*/ 2885704 w 4664107"/>
                  <a:gd name="connsiteY8" fmla="*/ 3140399 h 3677662"/>
                  <a:gd name="connsiteX9" fmla="*/ 4476998 w 4664107"/>
                  <a:gd name="connsiteY9" fmla="*/ 3591661 h 3677662"/>
                  <a:gd name="connsiteX10" fmla="*/ 4583875 w 4664107"/>
                  <a:gd name="connsiteY10" fmla="*/ 3674789 h 3677662"/>
                  <a:gd name="connsiteX11" fmla="*/ 4663492 w 4664107"/>
                  <a:gd name="connsiteY11" fmla="*/ 3658937 h 3677662"/>
                  <a:gd name="connsiteX12" fmla="*/ 4631377 w 4664107"/>
                  <a:gd name="connsiteY12" fmla="*/ 3662913 h 3677662"/>
                  <a:gd name="connsiteX0" fmla="*/ 0 w 4665618"/>
                  <a:gd name="connsiteY0" fmla="*/ 3662913 h 3677831"/>
                  <a:gd name="connsiteX1" fmla="*/ 570016 w 4665618"/>
                  <a:gd name="connsiteY1" fmla="*/ 361573 h 3677831"/>
                  <a:gd name="connsiteX2" fmla="*/ 973777 w 4665618"/>
                  <a:gd name="connsiteY2" fmla="*/ 314072 h 3677831"/>
                  <a:gd name="connsiteX3" fmla="*/ 1591294 w 4665618"/>
                  <a:gd name="connsiteY3" fmla="*/ 2392254 h 3677831"/>
                  <a:gd name="connsiteX4" fmla="*/ 1662546 w 4665618"/>
                  <a:gd name="connsiteY4" fmla="*/ 2677261 h 3677831"/>
                  <a:gd name="connsiteX5" fmla="*/ 1852551 w 4665618"/>
                  <a:gd name="connsiteY5" fmla="*/ 2202248 h 3677831"/>
                  <a:gd name="connsiteX6" fmla="*/ 2078182 w 4665618"/>
                  <a:gd name="connsiteY6" fmla="*/ 2499132 h 3677831"/>
                  <a:gd name="connsiteX7" fmla="*/ 2327564 w 4665618"/>
                  <a:gd name="connsiteY7" fmla="*/ 2784139 h 3677831"/>
                  <a:gd name="connsiteX8" fmla="*/ 2885704 w 4665618"/>
                  <a:gd name="connsiteY8" fmla="*/ 3140399 h 3677831"/>
                  <a:gd name="connsiteX9" fmla="*/ 4476998 w 4665618"/>
                  <a:gd name="connsiteY9" fmla="*/ 3591661 h 3677831"/>
                  <a:gd name="connsiteX10" fmla="*/ 4583875 w 4665618"/>
                  <a:gd name="connsiteY10" fmla="*/ 3674789 h 3677831"/>
                  <a:gd name="connsiteX11" fmla="*/ 4663492 w 4665618"/>
                  <a:gd name="connsiteY11" fmla="*/ 3658937 h 3677831"/>
                  <a:gd name="connsiteX12" fmla="*/ 4659207 w 4665618"/>
                  <a:gd name="connsiteY12" fmla="*/ 3650986 h 3677831"/>
                  <a:gd name="connsiteX0" fmla="*/ 0 w 4666415"/>
                  <a:gd name="connsiteY0" fmla="*/ 3662913 h 3664189"/>
                  <a:gd name="connsiteX1" fmla="*/ 57001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91294 w 4666415"/>
                  <a:gd name="connsiteY3" fmla="*/ 2392254 h 3664189"/>
                  <a:gd name="connsiteX4" fmla="*/ 1662546 w 4666415"/>
                  <a:gd name="connsiteY4" fmla="*/ 2677261 h 3664189"/>
                  <a:gd name="connsiteX5" fmla="*/ 1852551 w 4666415"/>
                  <a:gd name="connsiteY5" fmla="*/ 2202248 h 3664189"/>
                  <a:gd name="connsiteX6" fmla="*/ 2078182 w 4666415"/>
                  <a:gd name="connsiteY6" fmla="*/ 2499132 h 3664189"/>
                  <a:gd name="connsiteX7" fmla="*/ 2327564 w 4666415"/>
                  <a:gd name="connsiteY7" fmla="*/ 2784139 h 3664189"/>
                  <a:gd name="connsiteX8" fmla="*/ 2885704 w 4666415"/>
                  <a:gd name="connsiteY8" fmla="*/ 3140399 h 3664189"/>
                  <a:gd name="connsiteX9" fmla="*/ 4476998 w 4666415"/>
                  <a:gd name="connsiteY9" fmla="*/ 3591661 h 3664189"/>
                  <a:gd name="connsiteX10" fmla="*/ 4647486 w 4666415"/>
                  <a:gd name="connsiteY10" fmla="*/ 3658886 h 3664189"/>
                  <a:gd name="connsiteX11" fmla="*/ 4663492 w 4666415"/>
                  <a:gd name="connsiteY11" fmla="*/ 3658937 h 3664189"/>
                  <a:gd name="connsiteX12" fmla="*/ 4659207 w 4666415"/>
                  <a:gd name="connsiteY12" fmla="*/ 3650986 h 3664189"/>
                  <a:gd name="connsiteX0" fmla="*/ 0 w 4666415"/>
                  <a:gd name="connsiteY0" fmla="*/ 3662913 h 3664189"/>
                  <a:gd name="connsiteX1" fmla="*/ 57001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91294 w 4666415"/>
                  <a:gd name="connsiteY3" fmla="*/ 2392254 h 3664189"/>
                  <a:gd name="connsiteX4" fmla="*/ 1676968 w 4666415"/>
                  <a:gd name="connsiteY4" fmla="*/ 2680146 h 3664189"/>
                  <a:gd name="connsiteX5" fmla="*/ 1852551 w 4666415"/>
                  <a:gd name="connsiteY5" fmla="*/ 2202248 h 3664189"/>
                  <a:gd name="connsiteX6" fmla="*/ 2078182 w 4666415"/>
                  <a:gd name="connsiteY6" fmla="*/ 2499132 h 3664189"/>
                  <a:gd name="connsiteX7" fmla="*/ 2327564 w 4666415"/>
                  <a:gd name="connsiteY7" fmla="*/ 2784139 h 3664189"/>
                  <a:gd name="connsiteX8" fmla="*/ 2885704 w 4666415"/>
                  <a:gd name="connsiteY8" fmla="*/ 3140399 h 3664189"/>
                  <a:gd name="connsiteX9" fmla="*/ 4476998 w 4666415"/>
                  <a:gd name="connsiteY9" fmla="*/ 3591661 h 3664189"/>
                  <a:gd name="connsiteX10" fmla="*/ 4647486 w 4666415"/>
                  <a:gd name="connsiteY10" fmla="*/ 3658886 h 3664189"/>
                  <a:gd name="connsiteX11" fmla="*/ 4663492 w 4666415"/>
                  <a:gd name="connsiteY11" fmla="*/ 3658937 h 3664189"/>
                  <a:gd name="connsiteX12" fmla="*/ 4659207 w 4666415"/>
                  <a:gd name="connsiteY12" fmla="*/ 3650986 h 3664189"/>
                  <a:gd name="connsiteX0" fmla="*/ 0 w 4666415"/>
                  <a:gd name="connsiteY0" fmla="*/ 3662913 h 3664189"/>
                  <a:gd name="connsiteX1" fmla="*/ 57001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91294 w 4666415"/>
                  <a:gd name="connsiteY3" fmla="*/ 2392254 h 3664189"/>
                  <a:gd name="connsiteX4" fmla="*/ 1676968 w 4666415"/>
                  <a:gd name="connsiteY4" fmla="*/ 2680146 h 3664189"/>
                  <a:gd name="connsiteX5" fmla="*/ 1852551 w 4666415"/>
                  <a:gd name="connsiteY5" fmla="*/ 2202248 h 3664189"/>
                  <a:gd name="connsiteX6" fmla="*/ 2078182 w 4666415"/>
                  <a:gd name="connsiteY6" fmla="*/ 2499132 h 3664189"/>
                  <a:gd name="connsiteX7" fmla="*/ 2327564 w 4666415"/>
                  <a:gd name="connsiteY7" fmla="*/ 2784139 h 3664189"/>
                  <a:gd name="connsiteX8" fmla="*/ 2885704 w 4666415"/>
                  <a:gd name="connsiteY8" fmla="*/ 3140399 h 3664189"/>
                  <a:gd name="connsiteX9" fmla="*/ 4476998 w 4666415"/>
                  <a:gd name="connsiteY9" fmla="*/ 3591661 h 3664189"/>
                  <a:gd name="connsiteX10" fmla="*/ 4647486 w 4666415"/>
                  <a:gd name="connsiteY10" fmla="*/ 3658886 h 3664189"/>
                  <a:gd name="connsiteX11" fmla="*/ 4663492 w 4666415"/>
                  <a:gd name="connsiteY11" fmla="*/ 3658937 h 3664189"/>
                  <a:gd name="connsiteX12" fmla="*/ 4659207 w 4666415"/>
                  <a:gd name="connsiteY12" fmla="*/ 3650986 h 3664189"/>
                  <a:gd name="connsiteX0" fmla="*/ 0 w 4666415"/>
                  <a:gd name="connsiteY0" fmla="*/ 3662913 h 3664189"/>
                  <a:gd name="connsiteX1" fmla="*/ 57001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91294 w 4666415"/>
                  <a:gd name="connsiteY3" fmla="*/ 2392254 h 3664189"/>
                  <a:gd name="connsiteX4" fmla="*/ 1676968 w 4666415"/>
                  <a:gd name="connsiteY4" fmla="*/ 2680146 h 3664189"/>
                  <a:gd name="connsiteX5" fmla="*/ 1852551 w 4666415"/>
                  <a:gd name="connsiteY5" fmla="*/ 2202248 h 3664189"/>
                  <a:gd name="connsiteX6" fmla="*/ 2078182 w 4666415"/>
                  <a:gd name="connsiteY6" fmla="*/ 2499132 h 3664189"/>
                  <a:gd name="connsiteX7" fmla="*/ 2327564 w 4666415"/>
                  <a:gd name="connsiteY7" fmla="*/ 2784139 h 3664189"/>
                  <a:gd name="connsiteX8" fmla="*/ 2885704 w 4666415"/>
                  <a:gd name="connsiteY8" fmla="*/ 3140399 h 3664189"/>
                  <a:gd name="connsiteX9" fmla="*/ 4476998 w 4666415"/>
                  <a:gd name="connsiteY9" fmla="*/ 3591661 h 3664189"/>
                  <a:gd name="connsiteX10" fmla="*/ 4647486 w 4666415"/>
                  <a:gd name="connsiteY10" fmla="*/ 3658886 h 3664189"/>
                  <a:gd name="connsiteX11" fmla="*/ 4663492 w 4666415"/>
                  <a:gd name="connsiteY11" fmla="*/ 3658937 h 3664189"/>
                  <a:gd name="connsiteX12" fmla="*/ 4659207 w 4666415"/>
                  <a:gd name="connsiteY12" fmla="*/ 3650986 h 3664189"/>
                  <a:gd name="connsiteX0" fmla="*/ 0 w 4666415"/>
                  <a:gd name="connsiteY0" fmla="*/ 3662913 h 3664189"/>
                  <a:gd name="connsiteX1" fmla="*/ 57001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91294 w 4666415"/>
                  <a:gd name="connsiteY3" fmla="*/ 2392254 h 3664189"/>
                  <a:gd name="connsiteX4" fmla="*/ 1676968 w 4666415"/>
                  <a:gd name="connsiteY4" fmla="*/ 2680146 h 3664189"/>
                  <a:gd name="connsiteX5" fmla="*/ 1852551 w 4666415"/>
                  <a:gd name="connsiteY5" fmla="*/ 2202248 h 3664189"/>
                  <a:gd name="connsiteX6" fmla="*/ 2078182 w 4666415"/>
                  <a:gd name="connsiteY6" fmla="*/ 2499132 h 3664189"/>
                  <a:gd name="connsiteX7" fmla="*/ 2327564 w 4666415"/>
                  <a:gd name="connsiteY7" fmla="*/ 2784139 h 3664189"/>
                  <a:gd name="connsiteX8" fmla="*/ 2885704 w 4666415"/>
                  <a:gd name="connsiteY8" fmla="*/ 3140399 h 3664189"/>
                  <a:gd name="connsiteX9" fmla="*/ 4476998 w 4666415"/>
                  <a:gd name="connsiteY9" fmla="*/ 3591661 h 3664189"/>
                  <a:gd name="connsiteX10" fmla="*/ 4647486 w 4666415"/>
                  <a:gd name="connsiteY10" fmla="*/ 3658886 h 3664189"/>
                  <a:gd name="connsiteX11" fmla="*/ 4663492 w 4666415"/>
                  <a:gd name="connsiteY11" fmla="*/ 3658937 h 3664189"/>
                  <a:gd name="connsiteX12" fmla="*/ 4659207 w 4666415"/>
                  <a:gd name="connsiteY12" fmla="*/ 3650986 h 3664189"/>
                  <a:gd name="connsiteX0" fmla="*/ 0 w 4666415"/>
                  <a:gd name="connsiteY0" fmla="*/ 3662913 h 3664189"/>
                  <a:gd name="connsiteX1" fmla="*/ 57001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76872 w 4666415"/>
                  <a:gd name="connsiteY3" fmla="*/ 2392254 h 3664189"/>
                  <a:gd name="connsiteX4" fmla="*/ 1676968 w 4666415"/>
                  <a:gd name="connsiteY4" fmla="*/ 2680146 h 3664189"/>
                  <a:gd name="connsiteX5" fmla="*/ 1852551 w 4666415"/>
                  <a:gd name="connsiteY5" fmla="*/ 2202248 h 3664189"/>
                  <a:gd name="connsiteX6" fmla="*/ 2078182 w 4666415"/>
                  <a:gd name="connsiteY6" fmla="*/ 2499132 h 3664189"/>
                  <a:gd name="connsiteX7" fmla="*/ 2327564 w 4666415"/>
                  <a:gd name="connsiteY7" fmla="*/ 2784139 h 3664189"/>
                  <a:gd name="connsiteX8" fmla="*/ 2885704 w 4666415"/>
                  <a:gd name="connsiteY8" fmla="*/ 3140399 h 3664189"/>
                  <a:gd name="connsiteX9" fmla="*/ 4476998 w 4666415"/>
                  <a:gd name="connsiteY9" fmla="*/ 3591661 h 3664189"/>
                  <a:gd name="connsiteX10" fmla="*/ 4647486 w 4666415"/>
                  <a:gd name="connsiteY10" fmla="*/ 3658886 h 3664189"/>
                  <a:gd name="connsiteX11" fmla="*/ 4663492 w 4666415"/>
                  <a:gd name="connsiteY11" fmla="*/ 3658937 h 3664189"/>
                  <a:gd name="connsiteX12" fmla="*/ 4659207 w 4666415"/>
                  <a:gd name="connsiteY12" fmla="*/ 3650986 h 3664189"/>
                  <a:gd name="connsiteX0" fmla="*/ 0 w 4666415"/>
                  <a:gd name="connsiteY0" fmla="*/ 3662913 h 3664189"/>
                  <a:gd name="connsiteX1" fmla="*/ 57001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76872 w 4666415"/>
                  <a:gd name="connsiteY3" fmla="*/ 2392254 h 3664189"/>
                  <a:gd name="connsiteX4" fmla="*/ 1676968 w 4666415"/>
                  <a:gd name="connsiteY4" fmla="*/ 2680146 h 3664189"/>
                  <a:gd name="connsiteX5" fmla="*/ 1852551 w 4666415"/>
                  <a:gd name="connsiteY5" fmla="*/ 2202248 h 3664189"/>
                  <a:gd name="connsiteX6" fmla="*/ 2078182 w 4666415"/>
                  <a:gd name="connsiteY6" fmla="*/ 2499132 h 3664189"/>
                  <a:gd name="connsiteX7" fmla="*/ 2327564 w 4666415"/>
                  <a:gd name="connsiteY7" fmla="*/ 2784139 h 3664189"/>
                  <a:gd name="connsiteX8" fmla="*/ 2885704 w 4666415"/>
                  <a:gd name="connsiteY8" fmla="*/ 3140399 h 3664189"/>
                  <a:gd name="connsiteX9" fmla="*/ 4476998 w 4666415"/>
                  <a:gd name="connsiteY9" fmla="*/ 3591661 h 3664189"/>
                  <a:gd name="connsiteX10" fmla="*/ 4647486 w 4666415"/>
                  <a:gd name="connsiteY10" fmla="*/ 3658886 h 3664189"/>
                  <a:gd name="connsiteX11" fmla="*/ 4663492 w 4666415"/>
                  <a:gd name="connsiteY11" fmla="*/ 3658937 h 3664189"/>
                  <a:gd name="connsiteX12" fmla="*/ 4659207 w 4666415"/>
                  <a:gd name="connsiteY12" fmla="*/ 3650986 h 3664189"/>
                  <a:gd name="connsiteX0" fmla="*/ 0 w 4666415"/>
                  <a:gd name="connsiteY0" fmla="*/ 3662913 h 3664189"/>
                  <a:gd name="connsiteX1" fmla="*/ 57001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76872 w 4666415"/>
                  <a:gd name="connsiteY3" fmla="*/ 2392254 h 3664189"/>
                  <a:gd name="connsiteX4" fmla="*/ 1676968 w 4666415"/>
                  <a:gd name="connsiteY4" fmla="*/ 2680146 h 3664189"/>
                  <a:gd name="connsiteX5" fmla="*/ 1852551 w 4666415"/>
                  <a:gd name="connsiteY5" fmla="*/ 2202248 h 3664189"/>
                  <a:gd name="connsiteX6" fmla="*/ 2078182 w 4666415"/>
                  <a:gd name="connsiteY6" fmla="*/ 2499132 h 3664189"/>
                  <a:gd name="connsiteX7" fmla="*/ 2327564 w 4666415"/>
                  <a:gd name="connsiteY7" fmla="*/ 2784139 h 3664189"/>
                  <a:gd name="connsiteX8" fmla="*/ 2885704 w 4666415"/>
                  <a:gd name="connsiteY8" fmla="*/ 3140399 h 3664189"/>
                  <a:gd name="connsiteX9" fmla="*/ 4476998 w 4666415"/>
                  <a:gd name="connsiteY9" fmla="*/ 3591661 h 3664189"/>
                  <a:gd name="connsiteX10" fmla="*/ 4647486 w 4666415"/>
                  <a:gd name="connsiteY10" fmla="*/ 3658886 h 3664189"/>
                  <a:gd name="connsiteX11" fmla="*/ 4663492 w 4666415"/>
                  <a:gd name="connsiteY11" fmla="*/ 3658937 h 3664189"/>
                  <a:gd name="connsiteX12" fmla="*/ 4659207 w 4666415"/>
                  <a:gd name="connsiteY12" fmla="*/ 3650986 h 3664189"/>
                  <a:gd name="connsiteX0" fmla="*/ 0 w 4666415"/>
                  <a:gd name="connsiteY0" fmla="*/ 3662913 h 3664189"/>
                  <a:gd name="connsiteX1" fmla="*/ 57001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76872 w 4666415"/>
                  <a:gd name="connsiteY3" fmla="*/ 2392254 h 3664189"/>
                  <a:gd name="connsiteX4" fmla="*/ 1676968 w 4666415"/>
                  <a:gd name="connsiteY4" fmla="*/ 2680146 h 3664189"/>
                  <a:gd name="connsiteX5" fmla="*/ 1727203 w 4666415"/>
                  <a:gd name="connsiteY5" fmla="*/ 2620320 h 3664189"/>
                  <a:gd name="connsiteX6" fmla="*/ 1852551 w 4666415"/>
                  <a:gd name="connsiteY6" fmla="*/ 2202248 h 3664189"/>
                  <a:gd name="connsiteX7" fmla="*/ 2078182 w 4666415"/>
                  <a:gd name="connsiteY7" fmla="*/ 2499132 h 3664189"/>
                  <a:gd name="connsiteX8" fmla="*/ 2327564 w 4666415"/>
                  <a:gd name="connsiteY8" fmla="*/ 2784139 h 3664189"/>
                  <a:gd name="connsiteX9" fmla="*/ 2885704 w 4666415"/>
                  <a:gd name="connsiteY9" fmla="*/ 3140399 h 3664189"/>
                  <a:gd name="connsiteX10" fmla="*/ 4476998 w 4666415"/>
                  <a:gd name="connsiteY10" fmla="*/ 3591661 h 3664189"/>
                  <a:gd name="connsiteX11" fmla="*/ 4647486 w 4666415"/>
                  <a:gd name="connsiteY11" fmla="*/ 3658886 h 3664189"/>
                  <a:gd name="connsiteX12" fmla="*/ 4663492 w 4666415"/>
                  <a:gd name="connsiteY12" fmla="*/ 3658937 h 3664189"/>
                  <a:gd name="connsiteX13" fmla="*/ 4659207 w 4666415"/>
                  <a:gd name="connsiteY13" fmla="*/ 3650986 h 3664189"/>
                  <a:gd name="connsiteX0" fmla="*/ 0 w 4666415"/>
                  <a:gd name="connsiteY0" fmla="*/ 3662913 h 3664189"/>
                  <a:gd name="connsiteX1" fmla="*/ 57001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76872 w 4666415"/>
                  <a:gd name="connsiteY3" fmla="*/ 2392254 h 3664189"/>
                  <a:gd name="connsiteX4" fmla="*/ 1676968 w 4666415"/>
                  <a:gd name="connsiteY4" fmla="*/ 2680146 h 3664189"/>
                  <a:gd name="connsiteX5" fmla="*/ 1727203 w 4666415"/>
                  <a:gd name="connsiteY5" fmla="*/ 2620320 h 3664189"/>
                  <a:gd name="connsiteX6" fmla="*/ 1852551 w 4666415"/>
                  <a:gd name="connsiteY6" fmla="*/ 2202248 h 3664189"/>
                  <a:gd name="connsiteX7" fmla="*/ 2078182 w 4666415"/>
                  <a:gd name="connsiteY7" fmla="*/ 2499132 h 3664189"/>
                  <a:gd name="connsiteX8" fmla="*/ 2327564 w 4666415"/>
                  <a:gd name="connsiteY8" fmla="*/ 2784139 h 3664189"/>
                  <a:gd name="connsiteX9" fmla="*/ 2885704 w 4666415"/>
                  <a:gd name="connsiteY9" fmla="*/ 3140399 h 3664189"/>
                  <a:gd name="connsiteX10" fmla="*/ 4476998 w 4666415"/>
                  <a:gd name="connsiteY10" fmla="*/ 3591661 h 3664189"/>
                  <a:gd name="connsiteX11" fmla="*/ 4647486 w 4666415"/>
                  <a:gd name="connsiteY11" fmla="*/ 3658886 h 3664189"/>
                  <a:gd name="connsiteX12" fmla="*/ 4663492 w 4666415"/>
                  <a:gd name="connsiteY12" fmla="*/ 3658937 h 3664189"/>
                  <a:gd name="connsiteX13" fmla="*/ 4659207 w 4666415"/>
                  <a:gd name="connsiteY13" fmla="*/ 3650986 h 3664189"/>
                  <a:gd name="connsiteX0" fmla="*/ 0 w 4666415"/>
                  <a:gd name="connsiteY0" fmla="*/ 3662913 h 3664189"/>
                  <a:gd name="connsiteX1" fmla="*/ 57001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76872 w 4666415"/>
                  <a:gd name="connsiteY3" fmla="*/ 2392254 h 3664189"/>
                  <a:gd name="connsiteX4" fmla="*/ 1676968 w 4666415"/>
                  <a:gd name="connsiteY4" fmla="*/ 2680146 h 3664189"/>
                  <a:gd name="connsiteX5" fmla="*/ 1727203 w 4666415"/>
                  <a:gd name="connsiteY5" fmla="*/ 2620320 h 3664189"/>
                  <a:gd name="connsiteX6" fmla="*/ 1852551 w 4666415"/>
                  <a:gd name="connsiteY6" fmla="*/ 2202248 h 3664189"/>
                  <a:gd name="connsiteX7" fmla="*/ 2078182 w 4666415"/>
                  <a:gd name="connsiteY7" fmla="*/ 2499132 h 3664189"/>
                  <a:gd name="connsiteX8" fmla="*/ 2327564 w 4666415"/>
                  <a:gd name="connsiteY8" fmla="*/ 2784139 h 3664189"/>
                  <a:gd name="connsiteX9" fmla="*/ 2885704 w 4666415"/>
                  <a:gd name="connsiteY9" fmla="*/ 3140399 h 3664189"/>
                  <a:gd name="connsiteX10" fmla="*/ 4476998 w 4666415"/>
                  <a:gd name="connsiteY10" fmla="*/ 3591661 h 3664189"/>
                  <a:gd name="connsiteX11" fmla="*/ 4647486 w 4666415"/>
                  <a:gd name="connsiteY11" fmla="*/ 3658886 h 3664189"/>
                  <a:gd name="connsiteX12" fmla="*/ 4663492 w 4666415"/>
                  <a:gd name="connsiteY12" fmla="*/ 3658937 h 3664189"/>
                  <a:gd name="connsiteX13" fmla="*/ 4659207 w 4666415"/>
                  <a:gd name="connsiteY13" fmla="*/ 3650986 h 3664189"/>
                  <a:gd name="connsiteX0" fmla="*/ 0 w 4666415"/>
                  <a:gd name="connsiteY0" fmla="*/ 3662913 h 3664189"/>
                  <a:gd name="connsiteX1" fmla="*/ 57001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76872 w 4666415"/>
                  <a:gd name="connsiteY3" fmla="*/ 2392254 h 3664189"/>
                  <a:gd name="connsiteX4" fmla="*/ 1671199 w 4666415"/>
                  <a:gd name="connsiteY4" fmla="*/ 2680146 h 3664189"/>
                  <a:gd name="connsiteX5" fmla="*/ 1727203 w 4666415"/>
                  <a:gd name="connsiteY5" fmla="*/ 2620320 h 3664189"/>
                  <a:gd name="connsiteX6" fmla="*/ 1852551 w 4666415"/>
                  <a:gd name="connsiteY6" fmla="*/ 2202248 h 3664189"/>
                  <a:gd name="connsiteX7" fmla="*/ 2078182 w 4666415"/>
                  <a:gd name="connsiteY7" fmla="*/ 2499132 h 3664189"/>
                  <a:gd name="connsiteX8" fmla="*/ 2327564 w 4666415"/>
                  <a:gd name="connsiteY8" fmla="*/ 2784139 h 3664189"/>
                  <a:gd name="connsiteX9" fmla="*/ 2885704 w 4666415"/>
                  <a:gd name="connsiteY9" fmla="*/ 3140399 h 3664189"/>
                  <a:gd name="connsiteX10" fmla="*/ 4476998 w 4666415"/>
                  <a:gd name="connsiteY10" fmla="*/ 3591661 h 3664189"/>
                  <a:gd name="connsiteX11" fmla="*/ 4647486 w 4666415"/>
                  <a:gd name="connsiteY11" fmla="*/ 3658886 h 3664189"/>
                  <a:gd name="connsiteX12" fmla="*/ 4663492 w 4666415"/>
                  <a:gd name="connsiteY12" fmla="*/ 3658937 h 3664189"/>
                  <a:gd name="connsiteX13" fmla="*/ 4659207 w 4666415"/>
                  <a:gd name="connsiteY13" fmla="*/ 3650986 h 3664189"/>
                  <a:gd name="connsiteX0" fmla="*/ 0 w 4666415"/>
                  <a:gd name="connsiteY0" fmla="*/ 3662913 h 3664189"/>
                  <a:gd name="connsiteX1" fmla="*/ 57001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76872 w 4666415"/>
                  <a:gd name="connsiteY3" fmla="*/ 2392254 h 3664189"/>
                  <a:gd name="connsiteX4" fmla="*/ 1653892 w 4666415"/>
                  <a:gd name="connsiteY4" fmla="*/ 2680146 h 3664189"/>
                  <a:gd name="connsiteX5" fmla="*/ 1727203 w 4666415"/>
                  <a:gd name="connsiteY5" fmla="*/ 2620320 h 3664189"/>
                  <a:gd name="connsiteX6" fmla="*/ 1852551 w 4666415"/>
                  <a:gd name="connsiteY6" fmla="*/ 2202248 h 3664189"/>
                  <a:gd name="connsiteX7" fmla="*/ 2078182 w 4666415"/>
                  <a:gd name="connsiteY7" fmla="*/ 2499132 h 3664189"/>
                  <a:gd name="connsiteX8" fmla="*/ 2327564 w 4666415"/>
                  <a:gd name="connsiteY8" fmla="*/ 2784139 h 3664189"/>
                  <a:gd name="connsiteX9" fmla="*/ 2885704 w 4666415"/>
                  <a:gd name="connsiteY9" fmla="*/ 3140399 h 3664189"/>
                  <a:gd name="connsiteX10" fmla="*/ 4476998 w 4666415"/>
                  <a:gd name="connsiteY10" fmla="*/ 3591661 h 3664189"/>
                  <a:gd name="connsiteX11" fmla="*/ 4647486 w 4666415"/>
                  <a:gd name="connsiteY11" fmla="*/ 3658886 h 3664189"/>
                  <a:gd name="connsiteX12" fmla="*/ 4663492 w 4666415"/>
                  <a:gd name="connsiteY12" fmla="*/ 3658937 h 3664189"/>
                  <a:gd name="connsiteX13" fmla="*/ 4659207 w 4666415"/>
                  <a:gd name="connsiteY13" fmla="*/ 3650986 h 3664189"/>
                  <a:gd name="connsiteX0" fmla="*/ 0 w 4666415"/>
                  <a:gd name="connsiteY0" fmla="*/ 3662913 h 3664189"/>
                  <a:gd name="connsiteX1" fmla="*/ 57001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76872 w 4666415"/>
                  <a:gd name="connsiteY3" fmla="*/ 2392254 h 3664189"/>
                  <a:gd name="connsiteX4" fmla="*/ 1653892 w 4666415"/>
                  <a:gd name="connsiteY4" fmla="*/ 2680146 h 3664189"/>
                  <a:gd name="connsiteX5" fmla="*/ 1727203 w 4666415"/>
                  <a:gd name="connsiteY5" fmla="*/ 2620320 h 3664189"/>
                  <a:gd name="connsiteX6" fmla="*/ 1852551 w 4666415"/>
                  <a:gd name="connsiteY6" fmla="*/ 2202248 h 3664189"/>
                  <a:gd name="connsiteX7" fmla="*/ 2078182 w 4666415"/>
                  <a:gd name="connsiteY7" fmla="*/ 2499132 h 3664189"/>
                  <a:gd name="connsiteX8" fmla="*/ 2327564 w 4666415"/>
                  <a:gd name="connsiteY8" fmla="*/ 2784139 h 3664189"/>
                  <a:gd name="connsiteX9" fmla="*/ 2885704 w 4666415"/>
                  <a:gd name="connsiteY9" fmla="*/ 3140399 h 3664189"/>
                  <a:gd name="connsiteX10" fmla="*/ 4476998 w 4666415"/>
                  <a:gd name="connsiteY10" fmla="*/ 3591661 h 3664189"/>
                  <a:gd name="connsiteX11" fmla="*/ 4647486 w 4666415"/>
                  <a:gd name="connsiteY11" fmla="*/ 3658886 h 3664189"/>
                  <a:gd name="connsiteX12" fmla="*/ 4663492 w 4666415"/>
                  <a:gd name="connsiteY12" fmla="*/ 3658937 h 3664189"/>
                  <a:gd name="connsiteX13" fmla="*/ 4659207 w 4666415"/>
                  <a:gd name="connsiteY13" fmla="*/ 3650986 h 3664189"/>
                  <a:gd name="connsiteX0" fmla="*/ 0 w 4666415"/>
                  <a:gd name="connsiteY0" fmla="*/ 3662913 h 3664189"/>
                  <a:gd name="connsiteX1" fmla="*/ 57001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76872 w 4666415"/>
                  <a:gd name="connsiteY3" fmla="*/ 2392254 h 3664189"/>
                  <a:gd name="connsiteX4" fmla="*/ 1653892 w 4666415"/>
                  <a:gd name="connsiteY4" fmla="*/ 2680146 h 3664189"/>
                  <a:gd name="connsiteX5" fmla="*/ 1727203 w 4666415"/>
                  <a:gd name="connsiteY5" fmla="*/ 2620320 h 3664189"/>
                  <a:gd name="connsiteX6" fmla="*/ 1852551 w 4666415"/>
                  <a:gd name="connsiteY6" fmla="*/ 2202248 h 3664189"/>
                  <a:gd name="connsiteX7" fmla="*/ 2078182 w 4666415"/>
                  <a:gd name="connsiteY7" fmla="*/ 2499132 h 3664189"/>
                  <a:gd name="connsiteX8" fmla="*/ 2327564 w 4666415"/>
                  <a:gd name="connsiteY8" fmla="*/ 2784139 h 3664189"/>
                  <a:gd name="connsiteX9" fmla="*/ 2885704 w 4666415"/>
                  <a:gd name="connsiteY9" fmla="*/ 3140399 h 3664189"/>
                  <a:gd name="connsiteX10" fmla="*/ 4476998 w 4666415"/>
                  <a:gd name="connsiteY10" fmla="*/ 3591661 h 3664189"/>
                  <a:gd name="connsiteX11" fmla="*/ 4647486 w 4666415"/>
                  <a:gd name="connsiteY11" fmla="*/ 3658886 h 3664189"/>
                  <a:gd name="connsiteX12" fmla="*/ 4663492 w 4666415"/>
                  <a:gd name="connsiteY12" fmla="*/ 3658937 h 3664189"/>
                  <a:gd name="connsiteX13" fmla="*/ 4659207 w 4666415"/>
                  <a:gd name="connsiteY13" fmla="*/ 3650986 h 3664189"/>
                  <a:gd name="connsiteX0" fmla="*/ 0 w 4666415"/>
                  <a:gd name="connsiteY0" fmla="*/ 3662913 h 3664189"/>
                  <a:gd name="connsiteX1" fmla="*/ 57001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76872 w 4666415"/>
                  <a:gd name="connsiteY3" fmla="*/ 2392254 h 3664189"/>
                  <a:gd name="connsiteX4" fmla="*/ 1653892 w 4666415"/>
                  <a:gd name="connsiteY4" fmla="*/ 2680146 h 3664189"/>
                  <a:gd name="connsiteX5" fmla="*/ 1727203 w 4666415"/>
                  <a:gd name="connsiteY5" fmla="*/ 2620320 h 3664189"/>
                  <a:gd name="connsiteX6" fmla="*/ 1852551 w 4666415"/>
                  <a:gd name="connsiteY6" fmla="*/ 2202248 h 3664189"/>
                  <a:gd name="connsiteX7" fmla="*/ 2078182 w 4666415"/>
                  <a:gd name="connsiteY7" fmla="*/ 2499132 h 3664189"/>
                  <a:gd name="connsiteX8" fmla="*/ 2327564 w 4666415"/>
                  <a:gd name="connsiteY8" fmla="*/ 2784139 h 3664189"/>
                  <a:gd name="connsiteX9" fmla="*/ 2885704 w 4666415"/>
                  <a:gd name="connsiteY9" fmla="*/ 3140399 h 3664189"/>
                  <a:gd name="connsiteX10" fmla="*/ 4476998 w 4666415"/>
                  <a:gd name="connsiteY10" fmla="*/ 3591661 h 3664189"/>
                  <a:gd name="connsiteX11" fmla="*/ 4647486 w 4666415"/>
                  <a:gd name="connsiteY11" fmla="*/ 3658886 h 3664189"/>
                  <a:gd name="connsiteX12" fmla="*/ 4663492 w 4666415"/>
                  <a:gd name="connsiteY12" fmla="*/ 3658937 h 3664189"/>
                  <a:gd name="connsiteX13" fmla="*/ 4659207 w 4666415"/>
                  <a:gd name="connsiteY13" fmla="*/ 3650986 h 3664189"/>
                  <a:gd name="connsiteX0" fmla="*/ 0 w 4666415"/>
                  <a:gd name="connsiteY0" fmla="*/ 3662913 h 3664189"/>
                  <a:gd name="connsiteX1" fmla="*/ 57001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76872 w 4666415"/>
                  <a:gd name="connsiteY3" fmla="*/ 2392254 h 3664189"/>
                  <a:gd name="connsiteX4" fmla="*/ 1653892 w 4666415"/>
                  <a:gd name="connsiteY4" fmla="*/ 2680146 h 3664189"/>
                  <a:gd name="connsiteX5" fmla="*/ 1727203 w 4666415"/>
                  <a:gd name="connsiteY5" fmla="*/ 2620320 h 3664189"/>
                  <a:gd name="connsiteX6" fmla="*/ 1858688 w 4666415"/>
                  <a:gd name="connsiteY6" fmla="*/ 2196111 h 3664189"/>
                  <a:gd name="connsiteX7" fmla="*/ 2078182 w 4666415"/>
                  <a:gd name="connsiteY7" fmla="*/ 2499132 h 3664189"/>
                  <a:gd name="connsiteX8" fmla="*/ 2327564 w 4666415"/>
                  <a:gd name="connsiteY8" fmla="*/ 2784139 h 3664189"/>
                  <a:gd name="connsiteX9" fmla="*/ 2885704 w 4666415"/>
                  <a:gd name="connsiteY9" fmla="*/ 3140399 h 3664189"/>
                  <a:gd name="connsiteX10" fmla="*/ 4476998 w 4666415"/>
                  <a:gd name="connsiteY10" fmla="*/ 3591661 h 3664189"/>
                  <a:gd name="connsiteX11" fmla="*/ 4647486 w 4666415"/>
                  <a:gd name="connsiteY11" fmla="*/ 3658886 h 3664189"/>
                  <a:gd name="connsiteX12" fmla="*/ 4663492 w 4666415"/>
                  <a:gd name="connsiteY12" fmla="*/ 3658937 h 3664189"/>
                  <a:gd name="connsiteX13" fmla="*/ 4659207 w 4666415"/>
                  <a:gd name="connsiteY13" fmla="*/ 3650986 h 3664189"/>
                  <a:gd name="connsiteX0" fmla="*/ 0 w 4666415"/>
                  <a:gd name="connsiteY0" fmla="*/ 3662913 h 3664189"/>
                  <a:gd name="connsiteX1" fmla="*/ 57001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76872 w 4666415"/>
                  <a:gd name="connsiteY3" fmla="*/ 2392254 h 3664189"/>
                  <a:gd name="connsiteX4" fmla="*/ 1653892 w 4666415"/>
                  <a:gd name="connsiteY4" fmla="*/ 2680146 h 3664189"/>
                  <a:gd name="connsiteX5" fmla="*/ 1727203 w 4666415"/>
                  <a:gd name="connsiteY5" fmla="*/ 2620320 h 3664189"/>
                  <a:gd name="connsiteX6" fmla="*/ 1858688 w 4666415"/>
                  <a:gd name="connsiteY6" fmla="*/ 2196111 h 3664189"/>
                  <a:gd name="connsiteX7" fmla="*/ 2111935 w 4666415"/>
                  <a:gd name="connsiteY7" fmla="*/ 2468448 h 3664189"/>
                  <a:gd name="connsiteX8" fmla="*/ 2327564 w 4666415"/>
                  <a:gd name="connsiteY8" fmla="*/ 2784139 h 3664189"/>
                  <a:gd name="connsiteX9" fmla="*/ 2885704 w 4666415"/>
                  <a:gd name="connsiteY9" fmla="*/ 3140399 h 3664189"/>
                  <a:gd name="connsiteX10" fmla="*/ 4476998 w 4666415"/>
                  <a:gd name="connsiteY10" fmla="*/ 3591661 h 3664189"/>
                  <a:gd name="connsiteX11" fmla="*/ 4647486 w 4666415"/>
                  <a:gd name="connsiteY11" fmla="*/ 3658886 h 3664189"/>
                  <a:gd name="connsiteX12" fmla="*/ 4663492 w 4666415"/>
                  <a:gd name="connsiteY12" fmla="*/ 3658937 h 3664189"/>
                  <a:gd name="connsiteX13" fmla="*/ 4659207 w 4666415"/>
                  <a:gd name="connsiteY13" fmla="*/ 3650986 h 3664189"/>
                  <a:gd name="connsiteX0" fmla="*/ 0 w 4666415"/>
                  <a:gd name="connsiteY0" fmla="*/ 3662913 h 3664189"/>
                  <a:gd name="connsiteX1" fmla="*/ 57001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76872 w 4666415"/>
                  <a:gd name="connsiteY3" fmla="*/ 2392254 h 3664189"/>
                  <a:gd name="connsiteX4" fmla="*/ 1653892 w 4666415"/>
                  <a:gd name="connsiteY4" fmla="*/ 2680146 h 3664189"/>
                  <a:gd name="connsiteX5" fmla="*/ 1727203 w 4666415"/>
                  <a:gd name="connsiteY5" fmla="*/ 2620320 h 3664189"/>
                  <a:gd name="connsiteX6" fmla="*/ 1858688 w 4666415"/>
                  <a:gd name="connsiteY6" fmla="*/ 2196111 h 3664189"/>
                  <a:gd name="connsiteX7" fmla="*/ 2111935 w 4666415"/>
                  <a:gd name="connsiteY7" fmla="*/ 2468448 h 3664189"/>
                  <a:gd name="connsiteX8" fmla="*/ 2327564 w 4666415"/>
                  <a:gd name="connsiteY8" fmla="*/ 2784139 h 3664189"/>
                  <a:gd name="connsiteX9" fmla="*/ 2885704 w 4666415"/>
                  <a:gd name="connsiteY9" fmla="*/ 3140399 h 3664189"/>
                  <a:gd name="connsiteX10" fmla="*/ 4476998 w 4666415"/>
                  <a:gd name="connsiteY10" fmla="*/ 3591661 h 3664189"/>
                  <a:gd name="connsiteX11" fmla="*/ 4647486 w 4666415"/>
                  <a:gd name="connsiteY11" fmla="*/ 3658886 h 3664189"/>
                  <a:gd name="connsiteX12" fmla="*/ 4663492 w 4666415"/>
                  <a:gd name="connsiteY12" fmla="*/ 3658937 h 3664189"/>
                  <a:gd name="connsiteX13" fmla="*/ 4659207 w 4666415"/>
                  <a:gd name="connsiteY13" fmla="*/ 3650986 h 3664189"/>
                  <a:gd name="connsiteX0" fmla="*/ 0 w 4666415"/>
                  <a:gd name="connsiteY0" fmla="*/ 3662913 h 3664189"/>
                  <a:gd name="connsiteX1" fmla="*/ 57001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76872 w 4666415"/>
                  <a:gd name="connsiteY3" fmla="*/ 2392254 h 3664189"/>
                  <a:gd name="connsiteX4" fmla="*/ 1653892 w 4666415"/>
                  <a:gd name="connsiteY4" fmla="*/ 2680146 h 3664189"/>
                  <a:gd name="connsiteX5" fmla="*/ 1727203 w 4666415"/>
                  <a:gd name="connsiteY5" fmla="*/ 2620320 h 3664189"/>
                  <a:gd name="connsiteX6" fmla="*/ 1858688 w 4666415"/>
                  <a:gd name="connsiteY6" fmla="*/ 2196111 h 3664189"/>
                  <a:gd name="connsiteX7" fmla="*/ 2111935 w 4666415"/>
                  <a:gd name="connsiteY7" fmla="*/ 2468448 h 3664189"/>
                  <a:gd name="connsiteX8" fmla="*/ 2327564 w 4666415"/>
                  <a:gd name="connsiteY8" fmla="*/ 2784139 h 3664189"/>
                  <a:gd name="connsiteX9" fmla="*/ 2885704 w 4666415"/>
                  <a:gd name="connsiteY9" fmla="*/ 3140399 h 3664189"/>
                  <a:gd name="connsiteX10" fmla="*/ 4476998 w 4666415"/>
                  <a:gd name="connsiteY10" fmla="*/ 3591661 h 3664189"/>
                  <a:gd name="connsiteX11" fmla="*/ 4647486 w 4666415"/>
                  <a:gd name="connsiteY11" fmla="*/ 3658886 h 3664189"/>
                  <a:gd name="connsiteX12" fmla="*/ 4663492 w 4666415"/>
                  <a:gd name="connsiteY12" fmla="*/ 3658937 h 3664189"/>
                  <a:gd name="connsiteX13" fmla="*/ 4659207 w 4666415"/>
                  <a:gd name="connsiteY13" fmla="*/ 3650986 h 3664189"/>
                  <a:gd name="connsiteX0" fmla="*/ 0 w 4666415"/>
                  <a:gd name="connsiteY0" fmla="*/ 3662913 h 3664189"/>
                  <a:gd name="connsiteX1" fmla="*/ 57001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76872 w 4666415"/>
                  <a:gd name="connsiteY3" fmla="*/ 2392254 h 3664189"/>
                  <a:gd name="connsiteX4" fmla="*/ 1653892 w 4666415"/>
                  <a:gd name="connsiteY4" fmla="*/ 2680146 h 3664189"/>
                  <a:gd name="connsiteX5" fmla="*/ 1727203 w 4666415"/>
                  <a:gd name="connsiteY5" fmla="*/ 2620320 h 3664189"/>
                  <a:gd name="connsiteX6" fmla="*/ 1858688 w 4666415"/>
                  <a:gd name="connsiteY6" fmla="*/ 2196111 h 3664189"/>
                  <a:gd name="connsiteX7" fmla="*/ 2111935 w 4666415"/>
                  <a:gd name="connsiteY7" fmla="*/ 2468448 h 3664189"/>
                  <a:gd name="connsiteX8" fmla="*/ 2327564 w 4666415"/>
                  <a:gd name="connsiteY8" fmla="*/ 2784139 h 3664189"/>
                  <a:gd name="connsiteX9" fmla="*/ 2885704 w 4666415"/>
                  <a:gd name="connsiteY9" fmla="*/ 3140399 h 3664189"/>
                  <a:gd name="connsiteX10" fmla="*/ 4476998 w 4666415"/>
                  <a:gd name="connsiteY10" fmla="*/ 3591661 h 3664189"/>
                  <a:gd name="connsiteX11" fmla="*/ 4647486 w 4666415"/>
                  <a:gd name="connsiteY11" fmla="*/ 3658886 h 3664189"/>
                  <a:gd name="connsiteX12" fmla="*/ 4663492 w 4666415"/>
                  <a:gd name="connsiteY12" fmla="*/ 3658937 h 3664189"/>
                  <a:gd name="connsiteX13" fmla="*/ 4659207 w 4666415"/>
                  <a:gd name="connsiteY13" fmla="*/ 3650986 h 3664189"/>
                  <a:gd name="connsiteX0" fmla="*/ 0 w 4666415"/>
                  <a:gd name="connsiteY0" fmla="*/ 3662913 h 3664189"/>
                  <a:gd name="connsiteX1" fmla="*/ 57001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76872 w 4666415"/>
                  <a:gd name="connsiteY3" fmla="*/ 2392254 h 3664189"/>
                  <a:gd name="connsiteX4" fmla="*/ 1653892 w 4666415"/>
                  <a:gd name="connsiteY4" fmla="*/ 2680146 h 3664189"/>
                  <a:gd name="connsiteX5" fmla="*/ 1727203 w 4666415"/>
                  <a:gd name="connsiteY5" fmla="*/ 2620320 h 3664189"/>
                  <a:gd name="connsiteX6" fmla="*/ 1858688 w 4666415"/>
                  <a:gd name="connsiteY6" fmla="*/ 2196111 h 3664189"/>
                  <a:gd name="connsiteX7" fmla="*/ 2111935 w 4666415"/>
                  <a:gd name="connsiteY7" fmla="*/ 2468448 h 3664189"/>
                  <a:gd name="connsiteX8" fmla="*/ 2327564 w 4666415"/>
                  <a:gd name="connsiteY8" fmla="*/ 2784139 h 3664189"/>
                  <a:gd name="connsiteX9" fmla="*/ 2885704 w 4666415"/>
                  <a:gd name="connsiteY9" fmla="*/ 3140399 h 3664189"/>
                  <a:gd name="connsiteX10" fmla="*/ 4476998 w 4666415"/>
                  <a:gd name="connsiteY10" fmla="*/ 3591661 h 3664189"/>
                  <a:gd name="connsiteX11" fmla="*/ 4647486 w 4666415"/>
                  <a:gd name="connsiteY11" fmla="*/ 3658886 h 3664189"/>
                  <a:gd name="connsiteX12" fmla="*/ 4663492 w 4666415"/>
                  <a:gd name="connsiteY12" fmla="*/ 3658937 h 3664189"/>
                  <a:gd name="connsiteX13" fmla="*/ 4659207 w 4666415"/>
                  <a:gd name="connsiteY13" fmla="*/ 3650986 h 3664189"/>
                  <a:gd name="connsiteX0" fmla="*/ 0 w 4666415"/>
                  <a:gd name="connsiteY0" fmla="*/ 3662913 h 3664189"/>
                  <a:gd name="connsiteX1" fmla="*/ 39532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76872 w 4666415"/>
                  <a:gd name="connsiteY3" fmla="*/ 2392254 h 3664189"/>
                  <a:gd name="connsiteX4" fmla="*/ 1653892 w 4666415"/>
                  <a:gd name="connsiteY4" fmla="*/ 2680146 h 3664189"/>
                  <a:gd name="connsiteX5" fmla="*/ 1727203 w 4666415"/>
                  <a:gd name="connsiteY5" fmla="*/ 2620320 h 3664189"/>
                  <a:gd name="connsiteX6" fmla="*/ 1858688 w 4666415"/>
                  <a:gd name="connsiteY6" fmla="*/ 2196111 h 3664189"/>
                  <a:gd name="connsiteX7" fmla="*/ 2111935 w 4666415"/>
                  <a:gd name="connsiteY7" fmla="*/ 2468448 h 3664189"/>
                  <a:gd name="connsiteX8" fmla="*/ 2327564 w 4666415"/>
                  <a:gd name="connsiteY8" fmla="*/ 2784139 h 3664189"/>
                  <a:gd name="connsiteX9" fmla="*/ 2885704 w 4666415"/>
                  <a:gd name="connsiteY9" fmla="*/ 3140399 h 3664189"/>
                  <a:gd name="connsiteX10" fmla="*/ 4476998 w 4666415"/>
                  <a:gd name="connsiteY10" fmla="*/ 3591661 h 3664189"/>
                  <a:gd name="connsiteX11" fmla="*/ 4647486 w 4666415"/>
                  <a:gd name="connsiteY11" fmla="*/ 3658886 h 3664189"/>
                  <a:gd name="connsiteX12" fmla="*/ 4663492 w 4666415"/>
                  <a:gd name="connsiteY12" fmla="*/ 3658937 h 3664189"/>
                  <a:gd name="connsiteX13" fmla="*/ 4659207 w 4666415"/>
                  <a:gd name="connsiteY13" fmla="*/ 3650986 h 3664189"/>
                  <a:gd name="connsiteX0" fmla="*/ 0 w 4666415"/>
                  <a:gd name="connsiteY0" fmla="*/ 3649478 h 3650754"/>
                  <a:gd name="connsiteX1" fmla="*/ 395326 w 4666415"/>
                  <a:gd name="connsiteY1" fmla="*/ 348138 h 3650754"/>
                  <a:gd name="connsiteX2" fmla="*/ 899871 w 4666415"/>
                  <a:gd name="connsiteY2" fmla="*/ 327168 h 3650754"/>
                  <a:gd name="connsiteX3" fmla="*/ 1576872 w 4666415"/>
                  <a:gd name="connsiteY3" fmla="*/ 2378819 h 3650754"/>
                  <a:gd name="connsiteX4" fmla="*/ 1653892 w 4666415"/>
                  <a:gd name="connsiteY4" fmla="*/ 2666711 h 3650754"/>
                  <a:gd name="connsiteX5" fmla="*/ 1727203 w 4666415"/>
                  <a:gd name="connsiteY5" fmla="*/ 2606885 h 3650754"/>
                  <a:gd name="connsiteX6" fmla="*/ 1858688 w 4666415"/>
                  <a:gd name="connsiteY6" fmla="*/ 2182676 h 3650754"/>
                  <a:gd name="connsiteX7" fmla="*/ 2111935 w 4666415"/>
                  <a:gd name="connsiteY7" fmla="*/ 2455013 h 3650754"/>
                  <a:gd name="connsiteX8" fmla="*/ 2327564 w 4666415"/>
                  <a:gd name="connsiteY8" fmla="*/ 2770704 h 3650754"/>
                  <a:gd name="connsiteX9" fmla="*/ 2885704 w 4666415"/>
                  <a:gd name="connsiteY9" fmla="*/ 3126964 h 3650754"/>
                  <a:gd name="connsiteX10" fmla="*/ 4476998 w 4666415"/>
                  <a:gd name="connsiteY10" fmla="*/ 3578226 h 3650754"/>
                  <a:gd name="connsiteX11" fmla="*/ 4647486 w 4666415"/>
                  <a:gd name="connsiteY11" fmla="*/ 3645451 h 3650754"/>
                  <a:gd name="connsiteX12" fmla="*/ 4663492 w 4666415"/>
                  <a:gd name="connsiteY12" fmla="*/ 3645502 h 3650754"/>
                  <a:gd name="connsiteX13" fmla="*/ 4659207 w 4666415"/>
                  <a:gd name="connsiteY13" fmla="*/ 3637551 h 3650754"/>
                  <a:gd name="connsiteX0" fmla="*/ 0 w 4666415"/>
                  <a:gd name="connsiteY0" fmla="*/ 3642940 h 3644216"/>
                  <a:gd name="connsiteX1" fmla="*/ 395326 w 4666415"/>
                  <a:gd name="connsiteY1" fmla="*/ 341600 h 3644216"/>
                  <a:gd name="connsiteX2" fmla="*/ 839400 w 4666415"/>
                  <a:gd name="connsiteY2" fmla="*/ 333895 h 3644216"/>
                  <a:gd name="connsiteX3" fmla="*/ 1576872 w 4666415"/>
                  <a:gd name="connsiteY3" fmla="*/ 2372281 h 3644216"/>
                  <a:gd name="connsiteX4" fmla="*/ 1653892 w 4666415"/>
                  <a:gd name="connsiteY4" fmla="*/ 2660173 h 3644216"/>
                  <a:gd name="connsiteX5" fmla="*/ 1727203 w 4666415"/>
                  <a:gd name="connsiteY5" fmla="*/ 2600347 h 3644216"/>
                  <a:gd name="connsiteX6" fmla="*/ 1858688 w 4666415"/>
                  <a:gd name="connsiteY6" fmla="*/ 2176138 h 3644216"/>
                  <a:gd name="connsiteX7" fmla="*/ 2111935 w 4666415"/>
                  <a:gd name="connsiteY7" fmla="*/ 2448475 h 3644216"/>
                  <a:gd name="connsiteX8" fmla="*/ 2327564 w 4666415"/>
                  <a:gd name="connsiteY8" fmla="*/ 2764166 h 3644216"/>
                  <a:gd name="connsiteX9" fmla="*/ 2885704 w 4666415"/>
                  <a:gd name="connsiteY9" fmla="*/ 3120426 h 3644216"/>
                  <a:gd name="connsiteX10" fmla="*/ 4476998 w 4666415"/>
                  <a:gd name="connsiteY10" fmla="*/ 3571688 h 3644216"/>
                  <a:gd name="connsiteX11" fmla="*/ 4647486 w 4666415"/>
                  <a:gd name="connsiteY11" fmla="*/ 3638913 h 3644216"/>
                  <a:gd name="connsiteX12" fmla="*/ 4663492 w 4666415"/>
                  <a:gd name="connsiteY12" fmla="*/ 3638964 h 3644216"/>
                  <a:gd name="connsiteX13" fmla="*/ 4659207 w 4666415"/>
                  <a:gd name="connsiteY13" fmla="*/ 3631013 h 3644216"/>
                  <a:gd name="connsiteX0" fmla="*/ 0 w 4666415"/>
                  <a:gd name="connsiteY0" fmla="*/ 3642940 h 3644216"/>
                  <a:gd name="connsiteX1" fmla="*/ 395326 w 4666415"/>
                  <a:gd name="connsiteY1" fmla="*/ 341600 h 3644216"/>
                  <a:gd name="connsiteX2" fmla="*/ 839400 w 4666415"/>
                  <a:gd name="connsiteY2" fmla="*/ 333895 h 3644216"/>
                  <a:gd name="connsiteX3" fmla="*/ 1576872 w 4666415"/>
                  <a:gd name="connsiteY3" fmla="*/ 2372281 h 3644216"/>
                  <a:gd name="connsiteX4" fmla="*/ 1653892 w 4666415"/>
                  <a:gd name="connsiteY4" fmla="*/ 2660173 h 3644216"/>
                  <a:gd name="connsiteX5" fmla="*/ 1727203 w 4666415"/>
                  <a:gd name="connsiteY5" fmla="*/ 2600347 h 3644216"/>
                  <a:gd name="connsiteX6" fmla="*/ 1858688 w 4666415"/>
                  <a:gd name="connsiteY6" fmla="*/ 2176138 h 3644216"/>
                  <a:gd name="connsiteX7" fmla="*/ 2111935 w 4666415"/>
                  <a:gd name="connsiteY7" fmla="*/ 2448475 h 3644216"/>
                  <a:gd name="connsiteX8" fmla="*/ 2327564 w 4666415"/>
                  <a:gd name="connsiteY8" fmla="*/ 2764166 h 3644216"/>
                  <a:gd name="connsiteX9" fmla="*/ 2885704 w 4666415"/>
                  <a:gd name="connsiteY9" fmla="*/ 3120426 h 3644216"/>
                  <a:gd name="connsiteX10" fmla="*/ 4476998 w 4666415"/>
                  <a:gd name="connsiteY10" fmla="*/ 3571688 h 3644216"/>
                  <a:gd name="connsiteX11" fmla="*/ 4647486 w 4666415"/>
                  <a:gd name="connsiteY11" fmla="*/ 3638913 h 3644216"/>
                  <a:gd name="connsiteX12" fmla="*/ 4663492 w 4666415"/>
                  <a:gd name="connsiteY12" fmla="*/ 3638964 h 3644216"/>
                  <a:gd name="connsiteX13" fmla="*/ 4659207 w 4666415"/>
                  <a:gd name="connsiteY13" fmla="*/ 3631013 h 3644216"/>
                  <a:gd name="connsiteX0" fmla="*/ 0 w 4666415"/>
                  <a:gd name="connsiteY0" fmla="*/ 3677491 h 3678767"/>
                  <a:gd name="connsiteX1" fmla="*/ 260951 w 4666415"/>
                  <a:gd name="connsiteY1" fmla="*/ 323088 h 3678767"/>
                  <a:gd name="connsiteX2" fmla="*/ 839400 w 4666415"/>
                  <a:gd name="connsiteY2" fmla="*/ 368446 h 3678767"/>
                  <a:gd name="connsiteX3" fmla="*/ 1576872 w 4666415"/>
                  <a:gd name="connsiteY3" fmla="*/ 2406832 h 3678767"/>
                  <a:gd name="connsiteX4" fmla="*/ 1653892 w 4666415"/>
                  <a:gd name="connsiteY4" fmla="*/ 2694724 h 3678767"/>
                  <a:gd name="connsiteX5" fmla="*/ 1727203 w 4666415"/>
                  <a:gd name="connsiteY5" fmla="*/ 2634898 h 3678767"/>
                  <a:gd name="connsiteX6" fmla="*/ 1858688 w 4666415"/>
                  <a:gd name="connsiteY6" fmla="*/ 2210689 h 3678767"/>
                  <a:gd name="connsiteX7" fmla="*/ 2111935 w 4666415"/>
                  <a:gd name="connsiteY7" fmla="*/ 2483026 h 3678767"/>
                  <a:gd name="connsiteX8" fmla="*/ 2327564 w 4666415"/>
                  <a:gd name="connsiteY8" fmla="*/ 2798717 h 3678767"/>
                  <a:gd name="connsiteX9" fmla="*/ 2885704 w 4666415"/>
                  <a:gd name="connsiteY9" fmla="*/ 3154977 h 3678767"/>
                  <a:gd name="connsiteX10" fmla="*/ 4476998 w 4666415"/>
                  <a:gd name="connsiteY10" fmla="*/ 3606239 h 3678767"/>
                  <a:gd name="connsiteX11" fmla="*/ 4647486 w 4666415"/>
                  <a:gd name="connsiteY11" fmla="*/ 3673464 h 3678767"/>
                  <a:gd name="connsiteX12" fmla="*/ 4663492 w 4666415"/>
                  <a:gd name="connsiteY12" fmla="*/ 3673515 h 3678767"/>
                  <a:gd name="connsiteX13" fmla="*/ 4659207 w 4666415"/>
                  <a:gd name="connsiteY13" fmla="*/ 3665564 h 3678767"/>
                  <a:gd name="connsiteX0" fmla="*/ 0 w 4666415"/>
                  <a:gd name="connsiteY0" fmla="*/ 3668556 h 3669832"/>
                  <a:gd name="connsiteX1" fmla="*/ 260951 w 4666415"/>
                  <a:gd name="connsiteY1" fmla="*/ 314153 h 3669832"/>
                  <a:gd name="connsiteX2" fmla="*/ 731898 w 4666415"/>
                  <a:gd name="connsiteY2" fmla="*/ 379410 h 3669832"/>
                  <a:gd name="connsiteX3" fmla="*/ 1576872 w 4666415"/>
                  <a:gd name="connsiteY3" fmla="*/ 2397897 h 3669832"/>
                  <a:gd name="connsiteX4" fmla="*/ 1653892 w 4666415"/>
                  <a:gd name="connsiteY4" fmla="*/ 2685789 h 3669832"/>
                  <a:gd name="connsiteX5" fmla="*/ 1727203 w 4666415"/>
                  <a:gd name="connsiteY5" fmla="*/ 2625963 h 3669832"/>
                  <a:gd name="connsiteX6" fmla="*/ 1858688 w 4666415"/>
                  <a:gd name="connsiteY6" fmla="*/ 2201754 h 3669832"/>
                  <a:gd name="connsiteX7" fmla="*/ 2111935 w 4666415"/>
                  <a:gd name="connsiteY7" fmla="*/ 2474091 h 3669832"/>
                  <a:gd name="connsiteX8" fmla="*/ 2327564 w 4666415"/>
                  <a:gd name="connsiteY8" fmla="*/ 2789782 h 3669832"/>
                  <a:gd name="connsiteX9" fmla="*/ 2885704 w 4666415"/>
                  <a:gd name="connsiteY9" fmla="*/ 3146042 h 3669832"/>
                  <a:gd name="connsiteX10" fmla="*/ 4476998 w 4666415"/>
                  <a:gd name="connsiteY10" fmla="*/ 3597304 h 3669832"/>
                  <a:gd name="connsiteX11" fmla="*/ 4647486 w 4666415"/>
                  <a:gd name="connsiteY11" fmla="*/ 3664529 h 3669832"/>
                  <a:gd name="connsiteX12" fmla="*/ 4663492 w 4666415"/>
                  <a:gd name="connsiteY12" fmla="*/ 3664580 h 3669832"/>
                  <a:gd name="connsiteX13" fmla="*/ 4659207 w 4666415"/>
                  <a:gd name="connsiteY13" fmla="*/ 3656629 h 3669832"/>
                  <a:gd name="connsiteX0" fmla="*/ 0 w 4666415"/>
                  <a:gd name="connsiteY0" fmla="*/ 3668556 h 3669832"/>
                  <a:gd name="connsiteX1" fmla="*/ 260951 w 4666415"/>
                  <a:gd name="connsiteY1" fmla="*/ 314153 h 3669832"/>
                  <a:gd name="connsiteX2" fmla="*/ 731898 w 4666415"/>
                  <a:gd name="connsiteY2" fmla="*/ 379410 h 3669832"/>
                  <a:gd name="connsiteX3" fmla="*/ 1576872 w 4666415"/>
                  <a:gd name="connsiteY3" fmla="*/ 2397897 h 3669832"/>
                  <a:gd name="connsiteX4" fmla="*/ 1653892 w 4666415"/>
                  <a:gd name="connsiteY4" fmla="*/ 2685789 h 3669832"/>
                  <a:gd name="connsiteX5" fmla="*/ 1727203 w 4666415"/>
                  <a:gd name="connsiteY5" fmla="*/ 2625963 h 3669832"/>
                  <a:gd name="connsiteX6" fmla="*/ 1858688 w 4666415"/>
                  <a:gd name="connsiteY6" fmla="*/ 2201754 h 3669832"/>
                  <a:gd name="connsiteX7" fmla="*/ 2111935 w 4666415"/>
                  <a:gd name="connsiteY7" fmla="*/ 2474091 h 3669832"/>
                  <a:gd name="connsiteX8" fmla="*/ 2327564 w 4666415"/>
                  <a:gd name="connsiteY8" fmla="*/ 2789782 h 3669832"/>
                  <a:gd name="connsiteX9" fmla="*/ 2885704 w 4666415"/>
                  <a:gd name="connsiteY9" fmla="*/ 3146042 h 3669832"/>
                  <a:gd name="connsiteX10" fmla="*/ 4476998 w 4666415"/>
                  <a:gd name="connsiteY10" fmla="*/ 3597304 h 3669832"/>
                  <a:gd name="connsiteX11" fmla="*/ 4647486 w 4666415"/>
                  <a:gd name="connsiteY11" fmla="*/ 3664529 h 3669832"/>
                  <a:gd name="connsiteX12" fmla="*/ 4663492 w 4666415"/>
                  <a:gd name="connsiteY12" fmla="*/ 3664580 h 3669832"/>
                  <a:gd name="connsiteX13" fmla="*/ 4659207 w 4666415"/>
                  <a:gd name="connsiteY13" fmla="*/ 3656629 h 3669832"/>
                  <a:gd name="connsiteX0" fmla="*/ 0 w 4666415"/>
                  <a:gd name="connsiteY0" fmla="*/ 3668556 h 3669832"/>
                  <a:gd name="connsiteX1" fmla="*/ 260951 w 4666415"/>
                  <a:gd name="connsiteY1" fmla="*/ 314153 h 3669832"/>
                  <a:gd name="connsiteX2" fmla="*/ 731898 w 4666415"/>
                  <a:gd name="connsiteY2" fmla="*/ 379410 h 3669832"/>
                  <a:gd name="connsiteX3" fmla="*/ 1576872 w 4666415"/>
                  <a:gd name="connsiteY3" fmla="*/ 2397897 h 3669832"/>
                  <a:gd name="connsiteX4" fmla="*/ 1653892 w 4666415"/>
                  <a:gd name="connsiteY4" fmla="*/ 2685789 h 3669832"/>
                  <a:gd name="connsiteX5" fmla="*/ 1727203 w 4666415"/>
                  <a:gd name="connsiteY5" fmla="*/ 2625963 h 3669832"/>
                  <a:gd name="connsiteX6" fmla="*/ 1858688 w 4666415"/>
                  <a:gd name="connsiteY6" fmla="*/ 2201754 h 3669832"/>
                  <a:gd name="connsiteX7" fmla="*/ 2111935 w 4666415"/>
                  <a:gd name="connsiteY7" fmla="*/ 2474091 h 3669832"/>
                  <a:gd name="connsiteX8" fmla="*/ 2327564 w 4666415"/>
                  <a:gd name="connsiteY8" fmla="*/ 2789782 h 3669832"/>
                  <a:gd name="connsiteX9" fmla="*/ 2885704 w 4666415"/>
                  <a:gd name="connsiteY9" fmla="*/ 3146042 h 3669832"/>
                  <a:gd name="connsiteX10" fmla="*/ 4476998 w 4666415"/>
                  <a:gd name="connsiteY10" fmla="*/ 3597304 h 3669832"/>
                  <a:gd name="connsiteX11" fmla="*/ 4647486 w 4666415"/>
                  <a:gd name="connsiteY11" fmla="*/ 3664529 h 3669832"/>
                  <a:gd name="connsiteX12" fmla="*/ 4663492 w 4666415"/>
                  <a:gd name="connsiteY12" fmla="*/ 3664580 h 3669832"/>
                  <a:gd name="connsiteX13" fmla="*/ 4659207 w 4666415"/>
                  <a:gd name="connsiteY13" fmla="*/ 3656629 h 3669832"/>
                  <a:gd name="connsiteX0" fmla="*/ 0 w 4666415"/>
                  <a:gd name="connsiteY0" fmla="*/ 3668556 h 3669832"/>
                  <a:gd name="connsiteX1" fmla="*/ 260951 w 4666415"/>
                  <a:gd name="connsiteY1" fmla="*/ 314153 h 3669832"/>
                  <a:gd name="connsiteX2" fmla="*/ 731898 w 4666415"/>
                  <a:gd name="connsiteY2" fmla="*/ 379410 h 3669832"/>
                  <a:gd name="connsiteX3" fmla="*/ 1576872 w 4666415"/>
                  <a:gd name="connsiteY3" fmla="*/ 2397897 h 3669832"/>
                  <a:gd name="connsiteX4" fmla="*/ 1653892 w 4666415"/>
                  <a:gd name="connsiteY4" fmla="*/ 2685789 h 3669832"/>
                  <a:gd name="connsiteX5" fmla="*/ 1727203 w 4666415"/>
                  <a:gd name="connsiteY5" fmla="*/ 2625963 h 3669832"/>
                  <a:gd name="connsiteX6" fmla="*/ 1858688 w 4666415"/>
                  <a:gd name="connsiteY6" fmla="*/ 2201754 h 3669832"/>
                  <a:gd name="connsiteX7" fmla="*/ 2111935 w 4666415"/>
                  <a:gd name="connsiteY7" fmla="*/ 2474091 h 3669832"/>
                  <a:gd name="connsiteX8" fmla="*/ 2327564 w 4666415"/>
                  <a:gd name="connsiteY8" fmla="*/ 2789782 h 3669832"/>
                  <a:gd name="connsiteX9" fmla="*/ 2885704 w 4666415"/>
                  <a:gd name="connsiteY9" fmla="*/ 3146042 h 3669832"/>
                  <a:gd name="connsiteX10" fmla="*/ 4476998 w 4666415"/>
                  <a:gd name="connsiteY10" fmla="*/ 3597304 h 3669832"/>
                  <a:gd name="connsiteX11" fmla="*/ 4647486 w 4666415"/>
                  <a:gd name="connsiteY11" fmla="*/ 3664529 h 3669832"/>
                  <a:gd name="connsiteX12" fmla="*/ 4663492 w 4666415"/>
                  <a:gd name="connsiteY12" fmla="*/ 3664580 h 3669832"/>
                  <a:gd name="connsiteX13" fmla="*/ 4659207 w 4666415"/>
                  <a:gd name="connsiteY13" fmla="*/ 3656629 h 3669832"/>
                  <a:gd name="connsiteX0" fmla="*/ 0 w 4666415"/>
                  <a:gd name="connsiteY0" fmla="*/ 3668556 h 3669832"/>
                  <a:gd name="connsiteX1" fmla="*/ 260951 w 4666415"/>
                  <a:gd name="connsiteY1" fmla="*/ 314153 h 3669832"/>
                  <a:gd name="connsiteX2" fmla="*/ 731898 w 4666415"/>
                  <a:gd name="connsiteY2" fmla="*/ 379410 h 3669832"/>
                  <a:gd name="connsiteX3" fmla="*/ 1576872 w 4666415"/>
                  <a:gd name="connsiteY3" fmla="*/ 2397897 h 3669832"/>
                  <a:gd name="connsiteX4" fmla="*/ 1653892 w 4666415"/>
                  <a:gd name="connsiteY4" fmla="*/ 2685789 h 3669832"/>
                  <a:gd name="connsiteX5" fmla="*/ 1727203 w 4666415"/>
                  <a:gd name="connsiteY5" fmla="*/ 2625963 h 3669832"/>
                  <a:gd name="connsiteX6" fmla="*/ 1858688 w 4666415"/>
                  <a:gd name="connsiteY6" fmla="*/ 2201754 h 3669832"/>
                  <a:gd name="connsiteX7" fmla="*/ 2111935 w 4666415"/>
                  <a:gd name="connsiteY7" fmla="*/ 2474091 h 3669832"/>
                  <a:gd name="connsiteX8" fmla="*/ 2327564 w 4666415"/>
                  <a:gd name="connsiteY8" fmla="*/ 2789782 h 3669832"/>
                  <a:gd name="connsiteX9" fmla="*/ 2885704 w 4666415"/>
                  <a:gd name="connsiteY9" fmla="*/ 3146042 h 3669832"/>
                  <a:gd name="connsiteX10" fmla="*/ 4476998 w 4666415"/>
                  <a:gd name="connsiteY10" fmla="*/ 3597304 h 3669832"/>
                  <a:gd name="connsiteX11" fmla="*/ 4647486 w 4666415"/>
                  <a:gd name="connsiteY11" fmla="*/ 3664529 h 3669832"/>
                  <a:gd name="connsiteX12" fmla="*/ 4663492 w 4666415"/>
                  <a:gd name="connsiteY12" fmla="*/ 3664580 h 3669832"/>
                  <a:gd name="connsiteX13" fmla="*/ 4659207 w 4666415"/>
                  <a:gd name="connsiteY13" fmla="*/ 3656629 h 3669832"/>
                  <a:gd name="connsiteX0" fmla="*/ 0 w 4666415"/>
                  <a:gd name="connsiteY0" fmla="*/ 3668556 h 3669832"/>
                  <a:gd name="connsiteX1" fmla="*/ 260951 w 4666415"/>
                  <a:gd name="connsiteY1" fmla="*/ 314153 h 3669832"/>
                  <a:gd name="connsiteX2" fmla="*/ 731898 w 4666415"/>
                  <a:gd name="connsiteY2" fmla="*/ 379410 h 3669832"/>
                  <a:gd name="connsiteX3" fmla="*/ 1576872 w 4666415"/>
                  <a:gd name="connsiteY3" fmla="*/ 2397897 h 3669832"/>
                  <a:gd name="connsiteX4" fmla="*/ 1653892 w 4666415"/>
                  <a:gd name="connsiteY4" fmla="*/ 2685789 h 3669832"/>
                  <a:gd name="connsiteX5" fmla="*/ 1727203 w 4666415"/>
                  <a:gd name="connsiteY5" fmla="*/ 2625963 h 3669832"/>
                  <a:gd name="connsiteX6" fmla="*/ 1858688 w 4666415"/>
                  <a:gd name="connsiteY6" fmla="*/ 2201754 h 3669832"/>
                  <a:gd name="connsiteX7" fmla="*/ 2111935 w 4666415"/>
                  <a:gd name="connsiteY7" fmla="*/ 2474091 h 3669832"/>
                  <a:gd name="connsiteX8" fmla="*/ 2327564 w 4666415"/>
                  <a:gd name="connsiteY8" fmla="*/ 2789782 h 3669832"/>
                  <a:gd name="connsiteX9" fmla="*/ 2885704 w 4666415"/>
                  <a:gd name="connsiteY9" fmla="*/ 3146042 h 3669832"/>
                  <a:gd name="connsiteX10" fmla="*/ 4476998 w 4666415"/>
                  <a:gd name="connsiteY10" fmla="*/ 3597304 h 3669832"/>
                  <a:gd name="connsiteX11" fmla="*/ 4647486 w 4666415"/>
                  <a:gd name="connsiteY11" fmla="*/ 3664529 h 3669832"/>
                  <a:gd name="connsiteX12" fmla="*/ 4663492 w 4666415"/>
                  <a:gd name="connsiteY12" fmla="*/ 3664580 h 3669832"/>
                  <a:gd name="connsiteX13" fmla="*/ 4659207 w 4666415"/>
                  <a:gd name="connsiteY13" fmla="*/ 3656629 h 3669832"/>
                  <a:gd name="connsiteX0" fmla="*/ 0 w 4666415"/>
                  <a:gd name="connsiteY0" fmla="*/ 3668556 h 3669832"/>
                  <a:gd name="connsiteX1" fmla="*/ 260951 w 4666415"/>
                  <a:gd name="connsiteY1" fmla="*/ 314153 h 3669832"/>
                  <a:gd name="connsiteX2" fmla="*/ 731898 w 4666415"/>
                  <a:gd name="connsiteY2" fmla="*/ 379410 h 3669832"/>
                  <a:gd name="connsiteX3" fmla="*/ 1576872 w 4666415"/>
                  <a:gd name="connsiteY3" fmla="*/ 2397897 h 3669832"/>
                  <a:gd name="connsiteX4" fmla="*/ 1653892 w 4666415"/>
                  <a:gd name="connsiteY4" fmla="*/ 2685789 h 3669832"/>
                  <a:gd name="connsiteX5" fmla="*/ 1727203 w 4666415"/>
                  <a:gd name="connsiteY5" fmla="*/ 2625963 h 3669832"/>
                  <a:gd name="connsiteX6" fmla="*/ 1858688 w 4666415"/>
                  <a:gd name="connsiteY6" fmla="*/ 2201754 h 3669832"/>
                  <a:gd name="connsiteX7" fmla="*/ 2111935 w 4666415"/>
                  <a:gd name="connsiteY7" fmla="*/ 2474091 h 3669832"/>
                  <a:gd name="connsiteX8" fmla="*/ 2327564 w 4666415"/>
                  <a:gd name="connsiteY8" fmla="*/ 2789782 h 3669832"/>
                  <a:gd name="connsiteX9" fmla="*/ 2885704 w 4666415"/>
                  <a:gd name="connsiteY9" fmla="*/ 3146042 h 3669832"/>
                  <a:gd name="connsiteX10" fmla="*/ 4476998 w 4666415"/>
                  <a:gd name="connsiteY10" fmla="*/ 3597304 h 3669832"/>
                  <a:gd name="connsiteX11" fmla="*/ 4647486 w 4666415"/>
                  <a:gd name="connsiteY11" fmla="*/ 3664529 h 3669832"/>
                  <a:gd name="connsiteX12" fmla="*/ 4663492 w 4666415"/>
                  <a:gd name="connsiteY12" fmla="*/ 3664580 h 3669832"/>
                  <a:gd name="connsiteX13" fmla="*/ 4659207 w 4666415"/>
                  <a:gd name="connsiteY13" fmla="*/ 3656629 h 3669832"/>
                  <a:gd name="connsiteX0" fmla="*/ 0 w 4666415"/>
                  <a:gd name="connsiteY0" fmla="*/ 3668889 h 3670165"/>
                  <a:gd name="connsiteX1" fmla="*/ 260951 w 4666415"/>
                  <a:gd name="connsiteY1" fmla="*/ 314486 h 3670165"/>
                  <a:gd name="connsiteX2" fmla="*/ 731898 w 4666415"/>
                  <a:gd name="connsiteY2" fmla="*/ 379743 h 3670165"/>
                  <a:gd name="connsiteX3" fmla="*/ 1549997 w 4666415"/>
                  <a:gd name="connsiteY3" fmla="*/ 2404862 h 3670165"/>
                  <a:gd name="connsiteX4" fmla="*/ 1653892 w 4666415"/>
                  <a:gd name="connsiteY4" fmla="*/ 2686122 h 3670165"/>
                  <a:gd name="connsiteX5" fmla="*/ 1727203 w 4666415"/>
                  <a:gd name="connsiteY5" fmla="*/ 2626296 h 3670165"/>
                  <a:gd name="connsiteX6" fmla="*/ 1858688 w 4666415"/>
                  <a:gd name="connsiteY6" fmla="*/ 2202087 h 3670165"/>
                  <a:gd name="connsiteX7" fmla="*/ 2111935 w 4666415"/>
                  <a:gd name="connsiteY7" fmla="*/ 2474424 h 3670165"/>
                  <a:gd name="connsiteX8" fmla="*/ 2327564 w 4666415"/>
                  <a:gd name="connsiteY8" fmla="*/ 2790115 h 3670165"/>
                  <a:gd name="connsiteX9" fmla="*/ 2885704 w 4666415"/>
                  <a:gd name="connsiteY9" fmla="*/ 3146375 h 3670165"/>
                  <a:gd name="connsiteX10" fmla="*/ 4476998 w 4666415"/>
                  <a:gd name="connsiteY10" fmla="*/ 3597637 h 3670165"/>
                  <a:gd name="connsiteX11" fmla="*/ 4647486 w 4666415"/>
                  <a:gd name="connsiteY11" fmla="*/ 3664862 h 3670165"/>
                  <a:gd name="connsiteX12" fmla="*/ 4663492 w 4666415"/>
                  <a:gd name="connsiteY12" fmla="*/ 3664913 h 3670165"/>
                  <a:gd name="connsiteX13" fmla="*/ 4659207 w 4666415"/>
                  <a:gd name="connsiteY13" fmla="*/ 3656962 h 3670165"/>
                  <a:gd name="connsiteX0" fmla="*/ 0 w 4666415"/>
                  <a:gd name="connsiteY0" fmla="*/ 3668556 h 3669832"/>
                  <a:gd name="connsiteX1" fmla="*/ 260951 w 4666415"/>
                  <a:gd name="connsiteY1" fmla="*/ 314153 h 3669832"/>
                  <a:gd name="connsiteX2" fmla="*/ 731898 w 4666415"/>
                  <a:gd name="connsiteY2" fmla="*/ 379410 h 3669832"/>
                  <a:gd name="connsiteX3" fmla="*/ 1516402 w 4666415"/>
                  <a:gd name="connsiteY3" fmla="*/ 2397896 h 3669832"/>
                  <a:gd name="connsiteX4" fmla="*/ 1653892 w 4666415"/>
                  <a:gd name="connsiteY4" fmla="*/ 2685789 h 3669832"/>
                  <a:gd name="connsiteX5" fmla="*/ 1727203 w 4666415"/>
                  <a:gd name="connsiteY5" fmla="*/ 2625963 h 3669832"/>
                  <a:gd name="connsiteX6" fmla="*/ 1858688 w 4666415"/>
                  <a:gd name="connsiteY6" fmla="*/ 2201754 h 3669832"/>
                  <a:gd name="connsiteX7" fmla="*/ 2111935 w 4666415"/>
                  <a:gd name="connsiteY7" fmla="*/ 2474091 h 3669832"/>
                  <a:gd name="connsiteX8" fmla="*/ 2327564 w 4666415"/>
                  <a:gd name="connsiteY8" fmla="*/ 2789782 h 3669832"/>
                  <a:gd name="connsiteX9" fmla="*/ 2885704 w 4666415"/>
                  <a:gd name="connsiteY9" fmla="*/ 3146042 h 3669832"/>
                  <a:gd name="connsiteX10" fmla="*/ 4476998 w 4666415"/>
                  <a:gd name="connsiteY10" fmla="*/ 3597304 h 3669832"/>
                  <a:gd name="connsiteX11" fmla="*/ 4647486 w 4666415"/>
                  <a:gd name="connsiteY11" fmla="*/ 3664529 h 3669832"/>
                  <a:gd name="connsiteX12" fmla="*/ 4663492 w 4666415"/>
                  <a:gd name="connsiteY12" fmla="*/ 3664580 h 3669832"/>
                  <a:gd name="connsiteX13" fmla="*/ 4659207 w 4666415"/>
                  <a:gd name="connsiteY13" fmla="*/ 3656629 h 3669832"/>
                  <a:gd name="connsiteX0" fmla="*/ 0 w 4666415"/>
                  <a:gd name="connsiteY0" fmla="*/ 3617975 h 3619251"/>
                  <a:gd name="connsiteX1" fmla="*/ 260951 w 4666415"/>
                  <a:gd name="connsiteY1" fmla="*/ 263572 h 3619251"/>
                  <a:gd name="connsiteX2" fmla="*/ 1043560 w 4666415"/>
                  <a:gd name="connsiteY2" fmla="*/ 453595 h 3619251"/>
                  <a:gd name="connsiteX3" fmla="*/ 1516402 w 4666415"/>
                  <a:gd name="connsiteY3" fmla="*/ 2347315 h 3619251"/>
                  <a:gd name="connsiteX4" fmla="*/ 1653892 w 4666415"/>
                  <a:gd name="connsiteY4" fmla="*/ 2635208 h 3619251"/>
                  <a:gd name="connsiteX5" fmla="*/ 1727203 w 4666415"/>
                  <a:gd name="connsiteY5" fmla="*/ 2575382 h 3619251"/>
                  <a:gd name="connsiteX6" fmla="*/ 1858688 w 4666415"/>
                  <a:gd name="connsiteY6" fmla="*/ 2151173 h 3619251"/>
                  <a:gd name="connsiteX7" fmla="*/ 2111935 w 4666415"/>
                  <a:gd name="connsiteY7" fmla="*/ 2423510 h 3619251"/>
                  <a:gd name="connsiteX8" fmla="*/ 2327564 w 4666415"/>
                  <a:gd name="connsiteY8" fmla="*/ 2739201 h 3619251"/>
                  <a:gd name="connsiteX9" fmla="*/ 2885704 w 4666415"/>
                  <a:gd name="connsiteY9" fmla="*/ 3095461 h 3619251"/>
                  <a:gd name="connsiteX10" fmla="*/ 4476998 w 4666415"/>
                  <a:gd name="connsiteY10" fmla="*/ 3546723 h 3619251"/>
                  <a:gd name="connsiteX11" fmla="*/ 4647486 w 4666415"/>
                  <a:gd name="connsiteY11" fmla="*/ 3613948 h 3619251"/>
                  <a:gd name="connsiteX12" fmla="*/ 4663492 w 4666415"/>
                  <a:gd name="connsiteY12" fmla="*/ 3613999 h 3619251"/>
                  <a:gd name="connsiteX13" fmla="*/ 4659207 w 4666415"/>
                  <a:gd name="connsiteY13" fmla="*/ 3606048 h 3619251"/>
                  <a:gd name="connsiteX0" fmla="*/ 0 w 4666415"/>
                  <a:gd name="connsiteY0" fmla="*/ 3595918 h 3597194"/>
                  <a:gd name="connsiteX1" fmla="*/ 260951 w 4666415"/>
                  <a:gd name="connsiteY1" fmla="*/ 241515 h 3597194"/>
                  <a:gd name="connsiteX2" fmla="*/ 1043560 w 4666415"/>
                  <a:gd name="connsiteY2" fmla="*/ 431538 h 3597194"/>
                  <a:gd name="connsiteX3" fmla="*/ 1499087 w 4666415"/>
                  <a:gd name="connsiteY3" fmla="*/ 1763810 h 3597194"/>
                  <a:gd name="connsiteX4" fmla="*/ 1653892 w 4666415"/>
                  <a:gd name="connsiteY4" fmla="*/ 2613151 h 3597194"/>
                  <a:gd name="connsiteX5" fmla="*/ 1727203 w 4666415"/>
                  <a:gd name="connsiteY5" fmla="*/ 2553325 h 3597194"/>
                  <a:gd name="connsiteX6" fmla="*/ 1858688 w 4666415"/>
                  <a:gd name="connsiteY6" fmla="*/ 2129116 h 3597194"/>
                  <a:gd name="connsiteX7" fmla="*/ 2111935 w 4666415"/>
                  <a:gd name="connsiteY7" fmla="*/ 2401453 h 3597194"/>
                  <a:gd name="connsiteX8" fmla="*/ 2327564 w 4666415"/>
                  <a:gd name="connsiteY8" fmla="*/ 2717144 h 3597194"/>
                  <a:gd name="connsiteX9" fmla="*/ 2885704 w 4666415"/>
                  <a:gd name="connsiteY9" fmla="*/ 3073404 h 3597194"/>
                  <a:gd name="connsiteX10" fmla="*/ 4476998 w 4666415"/>
                  <a:gd name="connsiteY10" fmla="*/ 3524666 h 3597194"/>
                  <a:gd name="connsiteX11" fmla="*/ 4647486 w 4666415"/>
                  <a:gd name="connsiteY11" fmla="*/ 3591891 h 3597194"/>
                  <a:gd name="connsiteX12" fmla="*/ 4663492 w 4666415"/>
                  <a:gd name="connsiteY12" fmla="*/ 3591942 h 3597194"/>
                  <a:gd name="connsiteX13" fmla="*/ 4659207 w 4666415"/>
                  <a:gd name="connsiteY13" fmla="*/ 3583991 h 3597194"/>
                  <a:gd name="connsiteX0" fmla="*/ 0 w 4666415"/>
                  <a:gd name="connsiteY0" fmla="*/ 3595918 h 3597194"/>
                  <a:gd name="connsiteX1" fmla="*/ 260951 w 4666415"/>
                  <a:gd name="connsiteY1" fmla="*/ 241515 h 3597194"/>
                  <a:gd name="connsiteX2" fmla="*/ 1043560 w 4666415"/>
                  <a:gd name="connsiteY2" fmla="*/ 431538 h 3597194"/>
                  <a:gd name="connsiteX3" fmla="*/ 1499087 w 4666415"/>
                  <a:gd name="connsiteY3" fmla="*/ 1763810 h 3597194"/>
                  <a:gd name="connsiteX4" fmla="*/ 1653892 w 4666415"/>
                  <a:gd name="connsiteY4" fmla="*/ 2613151 h 3597194"/>
                  <a:gd name="connsiteX5" fmla="*/ 1709889 w 4666415"/>
                  <a:gd name="connsiteY5" fmla="*/ 2303792 h 3597194"/>
                  <a:gd name="connsiteX6" fmla="*/ 1858688 w 4666415"/>
                  <a:gd name="connsiteY6" fmla="*/ 2129116 h 3597194"/>
                  <a:gd name="connsiteX7" fmla="*/ 2111935 w 4666415"/>
                  <a:gd name="connsiteY7" fmla="*/ 2401453 h 3597194"/>
                  <a:gd name="connsiteX8" fmla="*/ 2327564 w 4666415"/>
                  <a:gd name="connsiteY8" fmla="*/ 2717144 h 3597194"/>
                  <a:gd name="connsiteX9" fmla="*/ 2885704 w 4666415"/>
                  <a:gd name="connsiteY9" fmla="*/ 3073404 h 3597194"/>
                  <a:gd name="connsiteX10" fmla="*/ 4476998 w 4666415"/>
                  <a:gd name="connsiteY10" fmla="*/ 3524666 h 3597194"/>
                  <a:gd name="connsiteX11" fmla="*/ 4647486 w 4666415"/>
                  <a:gd name="connsiteY11" fmla="*/ 3591891 h 3597194"/>
                  <a:gd name="connsiteX12" fmla="*/ 4663492 w 4666415"/>
                  <a:gd name="connsiteY12" fmla="*/ 3591942 h 3597194"/>
                  <a:gd name="connsiteX13" fmla="*/ 4659207 w 4666415"/>
                  <a:gd name="connsiteY13" fmla="*/ 3583991 h 3597194"/>
                  <a:gd name="connsiteX0" fmla="*/ 0 w 4666415"/>
                  <a:gd name="connsiteY0" fmla="*/ 3595918 h 3597194"/>
                  <a:gd name="connsiteX1" fmla="*/ 260951 w 4666415"/>
                  <a:gd name="connsiteY1" fmla="*/ 241515 h 3597194"/>
                  <a:gd name="connsiteX2" fmla="*/ 1043560 w 4666415"/>
                  <a:gd name="connsiteY2" fmla="*/ 431538 h 3597194"/>
                  <a:gd name="connsiteX3" fmla="*/ 1499087 w 4666415"/>
                  <a:gd name="connsiteY3" fmla="*/ 1763810 h 3597194"/>
                  <a:gd name="connsiteX4" fmla="*/ 1601948 w 4666415"/>
                  <a:gd name="connsiteY4" fmla="*/ 2093291 h 3597194"/>
                  <a:gd name="connsiteX5" fmla="*/ 1709889 w 4666415"/>
                  <a:gd name="connsiteY5" fmla="*/ 2303792 h 3597194"/>
                  <a:gd name="connsiteX6" fmla="*/ 1858688 w 4666415"/>
                  <a:gd name="connsiteY6" fmla="*/ 2129116 h 3597194"/>
                  <a:gd name="connsiteX7" fmla="*/ 2111935 w 4666415"/>
                  <a:gd name="connsiteY7" fmla="*/ 2401453 h 3597194"/>
                  <a:gd name="connsiteX8" fmla="*/ 2327564 w 4666415"/>
                  <a:gd name="connsiteY8" fmla="*/ 2717144 h 3597194"/>
                  <a:gd name="connsiteX9" fmla="*/ 2885704 w 4666415"/>
                  <a:gd name="connsiteY9" fmla="*/ 3073404 h 3597194"/>
                  <a:gd name="connsiteX10" fmla="*/ 4476998 w 4666415"/>
                  <a:gd name="connsiteY10" fmla="*/ 3524666 h 3597194"/>
                  <a:gd name="connsiteX11" fmla="*/ 4647486 w 4666415"/>
                  <a:gd name="connsiteY11" fmla="*/ 3591891 h 3597194"/>
                  <a:gd name="connsiteX12" fmla="*/ 4663492 w 4666415"/>
                  <a:gd name="connsiteY12" fmla="*/ 3591942 h 3597194"/>
                  <a:gd name="connsiteX13" fmla="*/ 4659207 w 4666415"/>
                  <a:gd name="connsiteY13" fmla="*/ 3583991 h 3597194"/>
                  <a:gd name="connsiteX0" fmla="*/ 0 w 4666415"/>
                  <a:gd name="connsiteY0" fmla="*/ 3595918 h 3597194"/>
                  <a:gd name="connsiteX1" fmla="*/ 260951 w 4666415"/>
                  <a:gd name="connsiteY1" fmla="*/ 241515 h 3597194"/>
                  <a:gd name="connsiteX2" fmla="*/ 1043560 w 4666415"/>
                  <a:gd name="connsiteY2" fmla="*/ 431538 h 3597194"/>
                  <a:gd name="connsiteX3" fmla="*/ 1499087 w 4666415"/>
                  <a:gd name="connsiteY3" fmla="*/ 1763810 h 3597194"/>
                  <a:gd name="connsiteX4" fmla="*/ 1601948 w 4666415"/>
                  <a:gd name="connsiteY4" fmla="*/ 2093291 h 3597194"/>
                  <a:gd name="connsiteX5" fmla="*/ 1709889 w 4666415"/>
                  <a:gd name="connsiteY5" fmla="*/ 2303792 h 3597194"/>
                  <a:gd name="connsiteX6" fmla="*/ 2066463 w 4666415"/>
                  <a:gd name="connsiteY6" fmla="*/ 1775611 h 3597194"/>
                  <a:gd name="connsiteX7" fmla="*/ 2111935 w 4666415"/>
                  <a:gd name="connsiteY7" fmla="*/ 2401453 h 3597194"/>
                  <a:gd name="connsiteX8" fmla="*/ 2327564 w 4666415"/>
                  <a:gd name="connsiteY8" fmla="*/ 2717144 h 3597194"/>
                  <a:gd name="connsiteX9" fmla="*/ 2885704 w 4666415"/>
                  <a:gd name="connsiteY9" fmla="*/ 3073404 h 3597194"/>
                  <a:gd name="connsiteX10" fmla="*/ 4476998 w 4666415"/>
                  <a:gd name="connsiteY10" fmla="*/ 3524666 h 3597194"/>
                  <a:gd name="connsiteX11" fmla="*/ 4647486 w 4666415"/>
                  <a:gd name="connsiteY11" fmla="*/ 3591891 h 3597194"/>
                  <a:gd name="connsiteX12" fmla="*/ 4663492 w 4666415"/>
                  <a:gd name="connsiteY12" fmla="*/ 3591942 h 3597194"/>
                  <a:gd name="connsiteX13" fmla="*/ 4659207 w 4666415"/>
                  <a:gd name="connsiteY13" fmla="*/ 3583991 h 3597194"/>
                  <a:gd name="connsiteX0" fmla="*/ 0 w 4666415"/>
                  <a:gd name="connsiteY0" fmla="*/ 3595918 h 3597194"/>
                  <a:gd name="connsiteX1" fmla="*/ 260951 w 4666415"/>
                  <a:gd name="connsiteY1" fmla="*/ 241515 h 3597194"/>
                  <a:gd name="connsiteX2" fmla="*/ 1043560 w 4666415"/>
                  <a:gd name="connsiteY2" fmla="*/ 431538 h 3597194"/>
                  <a:gd name="connsiteX3" fmla="*/ 1499087 w 4666415"/>
                  <a:gd name="connsiteY3" fmla="*/ 1763810 h 3597194"/>
                  <a:gd name="connsiteX4" fmla="*/ 1601948 w 4666415"/>
                  <a:gd name="connsiteY4" fmla="*/ 2093291 h 3597194"/>
                  <a:gd name="connsiteX5" fmla="*/ 1709889 w 4666415"/>
                  <a:gd name="connsiteY5" fmla="*/ 2303792 h 3597194"/>
                  <a:gd name="connsiteX6" fmla="*/ 1789430 w 4666415"/>
                  <a:gd name="connsiteY6" fmla="*/ 1713228 h 3597194"/>
                  <a:gd name="connsiteX7" fmla="*/ 2111935 w 4666415"/>
                  <a:gd name="connsiteY7" fmla="*/ 2401453 h 3597194"/>
                  <a:gd name="connsiteX8" fmla="*/ 2327564 w 4666415"/>
                  <a:gd name="connsiteY8" fmla="*/ 2717144 h 3597194"/>
                  <a:gd name="connsiteX9" fmla="*/ 2885704 w 4666415"/>
                  <a:gd name="connsiteY9" fmla="*/ 3073404 h 3597194"/>
                  <a:gd name="connsiteX10" fmla="*/ 4476998 w 4666415"/>
                  <a:gd name="connsiteY10" fmla="*/ 3524666 h 3597194"/>
                  <a:gd name="connsiteX11" fmla="*/ 4647486 w 4666415"/>
                  <a:gd name="connsiteY11" fmla="*/ 3591891 h 3597194"/>
                  <a:gd name="connsiteX12" fmla="*/ 4663492 w 4666415"/>
                  <a:gd name="connsiteY12" fmla="*/ 3591942 h 3597194"/>
                  <a:gd name="connsiteX13" fmla="*/ 4659207 w 4666415"/>
                  <a:gd name="connsiteY13" fmla="*/ 3583991 h 3597194"/>
                  <a:gd name="connsiteX0" fmla="*/ 0 w 4666415"/>
                  <a:gd name="connsiteY0" fmla="*/ 3595918 h 3597194"/>
                  <a:gd name="connsiteX1" fmla="*/ 260951 w 4666415"/>
                  <a:gd name="connsiteY1" fmla="*/ 241515 h 3597194"/>
                  <a:gd name="connsiteX2" fmla="*/ 1043560 w 4666415"/>
                  <a:gd name="connsiteY2" fmla="*/ 431538 h 3597194"/>
                  <a:gd name="connsiteX3" fmla="*/ 1499087 w 4666415"/>
                  <a:gd name="connsiteY3" fmla="*/ 1763810 h 3597194"/>
                  <a:gd name="connsiteX4" fmla="*/ 1584633 w 4666415"/>
                  <a:gd name="connsiteY4" fmla="*/ 1947730 h 3597194"/>
                  <a:gd name="connsiteX5" fmla="*/ 1709889 w 4666415"/>
                  <a:gd name="connsiteY5" fmla="*/ 2303792 h 3597194"/>
                  <a:gd name="connsiteX6" fmla="*/ 1789430 w 4666415"/>
                  <a:gd name="connsiteY6" fmla="*/ 1713228 h 3597194"/>
                  <a:gd name="connsiteX7" fmla="*/ 2111935 w 4666415"/>
                  <a:gd name="connsiteY7" fmla="*/ 2401453 h 3597194"/>
                  <a:gd name="connsiteX8" fmla="*/ 2327564 w 4666415"/>
                  <a:gd name="connsiteY8" fmla="*/ 2717144 h 3597194"/>
                  <a:gd name="connsiteX9" fmla="*/ 2885704 w 4666415"/>
                  <a:gd name="connsiteY9" fmla="*/ 3073404 h 3597194"/>
                  <a:gd name="connsiteX10" fmla="*/ 4476998 w 4666415"/>
                  <a:gd name="connsiteY10" fmla="*/ 3524666 h 3597194"/>
                  <a:gd name="connsiteX11" fmla="*/ 4647486 w 4666415"/>
                  <a:gd name="connsiteY11" fmla="*/ 3591891 h 3597194"/>
                  <a:gd name="connsiteX12" fmla="*/ 4663492 w 4666415"/>
                  <a:gd name="connsiteY12" fmla="*/ 3591942 h 3597194"/>
                  <a:gd name="connsiteX13" fmla="*/ 4659207 w 4666415"/>
                  <a:gd name="connsiteY13" fmla="*/ 3583991 h 3597194"/>
                  <a:gd name="connsiteX0" fmla="*/ 0 w 4666415"/>
                  <a:gd name="connsiteY0" fmla="*/ 3573883 h 3575159"/>
                  <a:gd name="connsiteX1" fmla="*/ 260951 w 4666415"/>
                  <a:gd name="connsiteY1" fmla="*/ 219480 h 3575159"/>
                  <a:gd name="connsiteX2" fmla="*/ 1043560 w 4666415"/>
                  <a:gd name="connsiteY2" fmla="*/ 409503 h 3575159"/>
                  <a:gd name="connsiteX3" fmla="*/ 1390683 w 4666415"/>
                  <a:gd name="connsiteY3" fmla="*/ 1105286 h 3575159"/>
                  <a:gd name="connsiteX4" fmla="*/ 1584633 w 4666415"/>
                  <a:gd name="connsiteY4" fmla="*/ 1925695 h 3575159"/>
                  <a:gd name="connsiteX5" fmla="*/ 1709889 w 4666415"/>
                  <a:gd name="connsiteY5" fmla="*/ 2281757 h 3575159"/>
                  <a:gd name="connsiteX6" fmla="*/ 1789430 w 4666415"/>
                  <a:gd name="connsiteY6" fmla="*/ 1691193 h 3575159"/>
                  <a:gd name="connsiteX7" fmla="*/ 2111935 w 4666415"/>
                  <a:gd name="connsiteY7" fmla="*/ 2379418 h 3575159"/>
                  <a:gd name="connsiteX8" fmla="*/ 2327564 w 4666415"/>
                  <a:gd name="connsiteY8" fmla="*/ 2695109 h 3575159"/>
                  <a:gd name="connsiteX9" fmla="*/ 2885704 w 4666415"/>
                  <a:gd name="connsiteY9" fmla="*/ 3051369 h 3575159"/>
                  <a:gd name="connsiteX10" fmla="*/ 4476998 w 4666415"/>
                  <a:gd name="connsiteY10" fmla="*/ 3502631 h 3575159"/>
                  <a:gd name="connsiteX11" fmla="*/ 4647486 w 4666415"/>
                  <a:gd name="connsiteY11" fmla="*/ 3569856 h 3575159"/>
                  <a:gd name="connsiteX12" fmla="*/ 4663492 w 4666415"/>
                  <a:gd name="connsiteY12" fmla="*/ 3569907 h 3575159"/>
                  <a:gd name="connsiteX13" fmla="*/ 4659207 w 4666415"/>
                  <a:gd name="connsiteY13" fmla="*/ 3561956 h 3575159"/>
                  <a:gd name="connsiteX0" fmla="*/ 0 w 4666415"/>
                  <a:gd name="connsiteY0" fmla="*/ 3573883 h 3575159"/>
                  <a:gd name="connsiteX1" fmla="*/ 260951 w 4666415"/>
                  <a:gd name="connsiteY1" fmla="*/ 219480 h 3575159"/>
                  <a:gd name="connsiteX2" fmla="*/ 1043560 w 4666415"/>
                  <a:gd name="connsiteY2" fmla="*/ 409503 h 3575159"/>
                  <a:gd name="connsiteX3" fmla="*/ 1390683 w 4666415"/>
                  <a:gd name="connsiteY3" fmla="*/ 1105286 h 3575159"/>
                  <a:gd name="connsiteX4" fmla="*/ 1524409 w 4666415"/>
                  <a:gd name="connsiteY4" fmla="*/ 1578520 h 3575159"/>
                  <a:gd name="connsiteX5" fmla="*/ 1709889 w 4666415"/>
                  <a:gd name="connsiteY5" fmla="*/ 2281757 h 3575159"/>
                  <a:gd name="connsiteX6" fmla="*/ 1789430 w 4666415"/>
                  <a:gd name="connsiteY6" fmla="*/ 1691193 h 3575159"/>
                  <a:gd name="connsiteX7" fmla="*/ 2111935 w 4666415"/>
                  <a:gd name="connsiteY7" fmla="*/ 2379418 h 3575159"/>
                  <a:gd name="connsiteX8" fmla="*/ 2327564 w 4666415"/>
                  <a:gd name="connsiteY8" fmla="*/ 2695109 h 3575159"/>
                  <a:gd name="connsiteX9" fmla="*/ 2885704 w 4666415"/>
                  <a:gd name="connsiteY9" fmla="*/ 3051369 h 3575159"/>
                  <a:gd name="connsiteX10" fmla="*/ 4476998 w 4666415"/>
                  <a:gd name="connsiteY10" fmla="*/ 3502631 h 3575159"/>
                  <a:gd name="connsiteX11" fmla="*/ 4647486 w 4666415"/>
                  <a:gd name="connsiteY11" fmla="*/ 3569856 h 3575159"/>
                  <a:gd name="connsiteX12" fmla="*/ 4663492 w 4666415"/>
                  <a:gd name="connsiteY12" fmla="*/ 3569907 h 3575159"/>
                  <a:gd name="connsiteX13" fmla="*/ 4659207 w 4666415"/>
                  <a:gd name="connsiteY13" fmla="*/ 3561956 h 3575159"/>
                  <a:gd name="connsiteX0" fmla="*/ 0 w 4666415"/>
                  <a:gd name="connsiteY0" fmla="*/ 3573883 h 3575159"/>
                  <a:gd name="connsiteX1" fmla="*/ 260951 w 4666415"/>
                  <a:gd name="connsiteY1" fmla="*/ 219480 h 3575159"/>
                  <a:gd name="connsiteX2" fmla="*/ 1043560 w 4666415"/>
                  <a:gd name="connsiteY2" fmla="*/ 409503 h 3575159"/>
                  <a:gd name="connsiteX3" fmla="*/ 1390683 w 4666415"/>
                  <a:gd name="connsiteY3" fmla="*/ 1105286 h 3575159"/>
                  <a:gd name="connsiteX4" fmla="*/ 1524409 w 4666415"/>
                  <a:gd name="connsiteY4" fmla="*/ 1578520 h 3575159"/>
                  <a:gd name="connsiteX5" fmla="*/ 1697845 w 4666415"/>
                  <a:gd name="connsiteY5" fmla="*/ 2021376 h 3575159"/>
                  <a:gd name="connsiteX6" fmla="*/ 1789430 w 4666415"/>
                  <a:gd name="connsiteY6" fmla="*/ 1691193 h 3575159"/>
                  <a:gd name="connsiteX7" fmla="*/ 2111935 w 4666415"/>
                  <a:gd name="connsiteY7" fmla="*/ 2379418 h 3575159"/>
                  <a:gd name="connsiteX8" fmla="*/ 2327564 w 4666415"/>
                  <a:gd name="connsiteY8" fmla="*/ 2695109 h 3575159"/>
                  <a:gd name="connsiteX9" fmla="*/ 2885704 w 4666415"/>
                  <a:gd name="connsiteY9" fmla="*/ 3051369 h 3575159"/>
                  <a:gd name="connsiteX10" fmla="*/ 4476998 w 4666415"/>
                  <a:gd name="connsiteY10" fmla="*/ 3502631 h 3575159"/>
                  <a:gd name="connsiteX11" fmla="*/ 4647486 w 4666415"/>
                  <a:gd name="connsiteY11" fmla="*/ 3569856 h 3575159"/>
                  <a:gd name="connsiteX12" fmla="*/ 4663492 w 4666415"/>
                  <a:gd name="connsiteY12" fmla="*/ 3569907 h 3575159"/>
                  <a:gd name="connsiteX13" fmla="*/ 4659207 w 4666415"/>
                  <a:gd name="connsiteY13" fmla="*/ 3561956 h 3575159"/>
                  <a:gd name="connsiteX0" fmla="*/ 0 w 4666415"/>
                  <a:gd name="connsiteY0" fmla="*/ 3573883 h 3575159"/>
                  <a:gd name="connsiteX1" fmla="*/ 260951 w 4666415"/>
                  <a:gd name="connsiteY1" fmla="*/ 219480 h 3575159"/>
                  <a:gd name="connsiteX2" fmla="*/ 1043560 w 4666415"/>
                  <a:gd name="connsiteY2" fmla="*/ 409503 h 3575159"/>
                  <a:gd name="connsiteX3" fmla="*/ 1390683 w 4666415"/>
                  <a:gd name="connsiteY3" fmla="*/ 1105286 h 3575159"/>
                  <a:gd name="connsiteX4" fmla="*/ 1524409 w 4666415"/>
                  <a:gd name="connsiteY4" fmla="*/ 1578520 h 3575159"/>
                  <a:gd name="connsiteX5" fmla="*/ 1697845 w 4666415"/>
                  <a:gd name="connsiteY5" fmla="*/ 2021376 h 3575159"/>
                  <a:gd name="connsiteX6" fmla="*/ 1933968 w 4666415"/>
                  <a:gd name="connsiteY6" fmla="*/ 1734590 h 3575159"/>
                  <a:gd name="connsiteX7" fmla="*/ 2111935 w 4666415"/>
                  <a:gd name="connsiteY7" fmla="*/ 2379418 h 3575159"/>
                  <a:gd name="connsiteX8" fmla="*/ 2327564 w 4666415"/>
                  <a:gd name="connsiteY8" fmla="*/ 2695109 h 3575159"/>
                  <a:gd name="connsiteX9" fmla="*/ 2885704 w 4666415"/>
                  <a:gd name="connsiteY9" fmla="*/ 3051369 h 3575159"/>
                  <a:gd name="connsiteX10" fmla="*/ 4476998 w 4666415"/>
                  <a:gd name="connsiteY10" fmla="*/ 3502631 h 3575159"/>
                  <a:gd name="connsiteX11" fmla="*/ 4647486 w 4666415"/>
                  <a:gd name="connsiteY11" fmla="*/ 3569856 h 3575159"/>
                  <a:gd name="connsiteX12" fmla="*/ 4663492 w 4666415"/>
                  <a:gd name="connsiteY12" fmla="*/ 3569907 h 3575159"/>
                  <a:gd name="connsiteX13" fmla="*/ 4659207 w 4666415"/>
                  <a:gd name="connsiteY13" fmla="*/ 3561956 h 3575159"/>
                  <a:gd name="connsiteX0" fmla="*/ 0 w 4666415"/>
                  <a:gd name="connsiteY0" fmla="*/ 3573883 h 3575159"/>
                  <a:gd name="connsiteX1" fmla="*/ 260951 w 4666415"/>
                  <a:gd name="connsiteY1" fmla="*/ 219480 h 3575159"/>
                  <a:gd name="connsiteX2" fmla="*/ 1043560 w 4666415"/>
                  <a:gd name="connsiteY2" fmla="*/ 409503 h 3575159"/>
                  <a:gd name="connsiteX3" fmla="*/ 1390683 w 4666415"/>
                  <a:gd name="connsiteY3" fmla="*/ 1105286 h 3575159"/>
                  <a:gd name="connsiteX4" fmla="*/ 1524409 w 4666415"/>
                  <a:gd name="connsiteY4" fmla="*/ 1578520 h 3575159"/>
                  <a:gd name="connsiteX5" fmla="*/ 1697845 w 4666415"/>
                  <a:gd name="connsiteY5" fmla="*/ 2021376 h 3575159"/>
                  <a:gd name="connsiteX6" fmla="*/ 1933968 w 4666415"/>
                  <a:gd name="connsiteY6" fmla="*/ 1734590 h 3575159"/>
                  <a:gd name="connsiteX7" fmla="*/ 2292610 w 4666415"/>
                  <a:gd name="connsiteY7" fmla="*/ 2408350 h 3575159"/>
                  <a:gd name="connsiteX8" fmla="*/ 2327564 w 4666415"/>
                  <a:gd name="connsiteY8" fmla="*/ 2695109 h 3575159"/>
                  <a:gd name="connsiteX9" fmla="*/ 2885704 w 4666415"/>
                  <a:gd name="connsiteY9" fmla="*/ 3051369 h 3575159"/>
                  <a:gd name="connsiteX10" fmla="*/ 4476998 w 4666415"/>
                  <a:gd name="connsiteY10" fmla="*/ 3502631 h 3575159"/>
                  <a:gd name="connsiteX11" fmla="*/ 4647486 w 4666415"/>
                  <a:gd name="connsiteY11" fmla="*/ 3569856 h 3575159"/>
                  <a:gd name="connsiteX12" fmla="*/ 4663492 w 4666415"/>
                  <a:gd name="connsiteY12" fmla="*/ 3569907 h 3575159"/>
                  <a:gd name="connsiteX13" fmla="*/ 4659207 w 4666415"/>
                  <a:gd name="connsiteY13" fmla="*/ 3561956 h 3575159"/>
                  <a:gd name="connsiteX0" fmla="*/ 0 w 4666415"/>
                  <a:gd name="connsiteY0" fmla="*/ 3573883 h 3575159"/>
                  <a:gd name="connsiteX1" fmla="*/ 260951 w 4666415"/>
                  <a:gd name="connsiteY1" fmla="*/ 219480 h 3575159"/>
                  <a:gd name="connsiteX2" fmla="*/ 1043560 w 4666415"/>
                  <a:gd name="connsiteY2" fmla="*/ 409503 h 3575159"/>
                  <a:gd name="connsiteX3" fmla="*/ 1390683 w 4666415"/>
                  <a:gd name="connsiteY3" fmla="*/ 1105286 h 3575159"/>
                  <a:gd name="connsiteX4" fmla="*/ 1524409 w 4666415"/>
                  <a:gd name="connsiteY4" fmla="*/ 1578520 h 3575159"/>
                  <a:gd name="connsiteX5" fmla="*/ 1697845 w 4666415"/>
                  <a:gd name="connsiteY5" fmla="*/ 2021376 h 3575159"/>
                  <a:gd name="connsiteX6" fmla="*/ 1933968 w 4666415"/>
                  <a:gd name="connsiteY6" fmla="*/ 1734590 h 3575159"/>
                  <a:gd name="connsiteX7" fmla="*/ 2292610 w 4666415"/>
                  <a:gd name="connsiteY7" fmla="*/ 2408350 h 3575159"/>
                  <a:gd name="connsiteX8" fmla="*/ 2484149 w 4666415"/>
                  <a:gd name="connsiteY8" fmla="*/ 2709574 h 3575159"/>
                  <a:gd name="connsiteX9" fmla="*/ 2885704 w 4666415"/>
                  <a:gd name="connsiteY9" fmla="*/ 3051369 h 3575159"/>
                  <a:gd name="connsiteX10" fmla="*/ 4476998 w 4666415"/>
                  <a:gd name="connsiteY10" fmla="*/ 3502631 h 3575159"/>
                  <a:gd name="connsiteX11" fmla="*/ 4647486 w 4666415"/>
                  <a:gd name="connsiteY11" fmla="*/ 3569856 h 3575159"/>
                  <a:gd name="connsiteX12" fmla="*/ 4663492 w 4666415"/>
                  <a:gd name="connsiteY12" fmla="*/ 3569907 h 3575159"/>
                  <a:gd name="connsiteX13" fmla="*/ 4659207 w 4666415"/>
                  <a:gd name="connsiteY13" fmla="*/ 3561956 h 3575159"/>
                  <a:gd name="connsiteX0" fmla="*/ 0 w 4666415"/>
                  <a:gd name="connsiteY0" fmla="*/ 3573883 h 3575159"/>
                  <a:gd name="connsiteX1" fmla="*/ 260951 w 4666415"/>
                  <a:gd name="connsiteY1" fmla="*/ 219480 h 3575159"/>
                  <a:gd name="connsiteX2" fmla="*/ 1043560 w 4666415"/>
                  <a:gd name="connsiteY2" fmla="*/ 409503 h 3575159"/>
                  <a:gd name="connsiteX3" fmla="*/ 1390683 w 4666415"/>
                  <a:gd name="connsiteY3" fmla="*/ 1105286 h 3575159"/>
                  <a:gd name="connsiteX4" fmla="*/ 1524409 w 4666415"/>
                  <a:gd name="connsiteY4" fmla="*/ 1578520 h 3575159"/>
                  <a:gd name="connsiteX5" fmla="*/ 1697845 w 4666415"/>
                  <a:gd name="connsiteY5" fmla="*/ 2021376 h 3575159"/>
                  <a:gd name="connsiteX6" fmla="*/ 1933968 w 4666415"/>
                  <a:gd name="connsiteY6" fmla="*/ 1734590 h 3575159"/>
                  <a:gd name="connsiteX7" fmla="*/ 2292610 w 4666415"/>
                  <a:gd name="connsiteY7" fmla="*/ 2408350 h 3575159"/>
                  <a:gd name="connsiteX8" fmla="*/ 2580507 w 4666415"/>
                  <a:gd name="connsiteY8" fmla="*/ 2738506 h 3575159"/>
                  <a:gd name="connsiteX9" fmla="*/ 2885704 w 4666415"/>
                  <a:gd name="connsiteY9" fmla="*/ 3051369 h 3575159"/>
                  <a:gd name="connsiteX10" fmla="*/ 4476998 w 4666415"/>
                  <a:gd name="connsiteY10" fmla="*/ 3502631 h 3575159"/>
                  <a:gd name="connsiteX11" fmla="*/ 4647486 w 4666415"/>
                  <a:gd name="connsiteY11" fmla="*/ 3569856 h 3575159"/>
                  <a:gd name="connsiteX12" fmla="*/ 4663492 w 4666415"/>
                  <a:gd name="connsiteY12" fmla="*/ 3569907 h 3575159"/>
                  <a:gd name="connsiteX13" fmla="*/ 4659207 w 4666415"/>
                  <a:gd name="connsiteY13" fmla="*/ 3561956 h 3575159"/>
                  <a:gd name="connsiteX0" fmla="*/ 0 w 4666415"/>
                  <a:gd name="connsiteY0" fmla="*/ 3573883 h 3575159"/>
                  <a:gd name="connsiteX1" fmla="*/ 260951 w 4666415"/>
                  <a:gd name="connsiteY1" fmla="*/ 219480 h 3575159"/>
                  <a:gd name="connsiteX2" fmla="*/ 1043560 w 4666415"/>
                  <a:gd name="connsiteY2" fmla="*/ 409503 h 3575159"/>
                  <a:gd name="connsiteX3" fmla="*/ 1390683 w 4666415"/>
                  <a:gd name="connsiteY3" fmla="*/ 1105286 h 3575159"/>
                  <a:gd name="connsiteX4" fmla="*/ 1524409 w 4666415"/>
                  <a:gd name="connsiteY4" fmla="*/ 1578520 h 3575159"/>
                  <a:gd name="connsiteX5" fmla="*/ 1697845 w 4666415"/>
                  <a:gd name="connsiteY5" fmla="*/ 2021376 h 3575159"/>
                  <a:gd name="connsiteX6" fmla="*/ 1933968 w 4666415"/>
                  <a:gd name="connsiteY6" fmla="*/ 1734590 h 3575159"/>
                  <a:gd name="connsiteX7" fmla="*/ 2292610 w 4666415"/>
                  <a:gd name="connsiteY7" fmla="*/ 2408350 h 3575159"/>
                  <a:gd name="connsiteX8" fmla="*/ 2580507 w 4666415"/>
                  <a:gd name="connsiteY8" fmla="*/ 2738506 h 3575159"/>
                  <a:gd name="connsiteX9" fmla="*/ 3174782 w 4666415"/>
                  <a:gd name="connsiteY9" fmla="*/ 3109232 h 3575159"/>
                  <a:gd name="connsiteX10" fmla="*/ 4476998 w 4666415"/>
                  <a:gd name="connsiteY10" fmla="*/ 3502631 h 3575159"/>
                  <a:gd name="connsiteX11" fmla="*/ 4647486 w 4666415"/>
                  <a:gd name="connsiteY11" fmla="*/ 3569856 h 3575159"/>
                  <a:gd name="connsiteX12" fmla="*/ 4663492 w 4666415"/>
                  <a:gd name="connsiteY12" fmla="*/ 3569907 h 3575159"/>
                  <a:gd name="connsiteX13" fmla="*/ 4659207 w 4666415"/>
                  <a:gd name="connsiteY13" fmla="*/ 3561956 h 3575159"/>
                  <a:gd name="connsiteX0" fmla="*/ 0 w 4666415"/>
                  <a:gd name="connsiteY0" fmla="*/ 3621703 h 3622979"/>
                  <a:gd name="connsiteX1" fmla="*/ 260951 w 4666415"/>
                  <a:gd name="connsiteY1" fmla="*/ 267300 h 3622979"/>
                  <a:gd name="connsiteX2" fmla="*/ 935155 w 4666415"/>
                  <a:gd name="connsiteY2" fmla="*/ 312667 h 3622979"/>
                  <a:gd name="connsiteX3" fmla="*/ 1390683 w 4666415"/>
                  <a:gd name="connsiteY3" fmla="*/ 1153106 h 3622979"/>
                  <a:gd name="connsiteX4" fmla="*/ 1524409 w 4666415"/>
                  <a:gd name="connsiteY4" fmla="*/ 1626340 h 3622979"/>
                  <a:gd name="connsiteX5" fmla="*/ 1697845 w 4666415"/>
                  <a:gd name="connsiteY5" fmla="*/ 2069196 h 3622979"/>
                  <a:gd name="connsiteX6" fmla="*/ 1933968 w 4666415"/>
                  <a:gd name="connsiteY6" fmla="*/ 1782410 h 3622979"/>
                  <a:gd name="connsiteX7" fmla="*/ 2292610 w 4666415"/>
                  <a:gd name="connsiteY7" fmla="*/ 2456170 h 3622979"/>
                  <a:gd name="connsiteX8" fmla="*/ 2580507 w 4666415"/>
                  <a:gd name="connsiteY8" fmla="*/ 2786326 h 3622979"/>
                  <a:gd name="connsiteX9" fmla="*/ 3174782 w 4666415"/>
                  <a:gd name="connsiteY9" fmla="*/ 3157052 h 3622979"/>
                  <a:gd name="connsiteX10" fmla="*/ 4476998 w 4666415"/>
                  <a:gd name="connsiteY10" fmla="*/ 3550451 h 3622979"/>
                  <a:gd name="connsiteX11" fmla="*/ 4647486 w 4666415"/>
                  <a:gd name="connsiteY11" fmla="*/ 3617676 h 3622979"/>
                  <a:gd name="connsiteX12" fmla="*/ 4663492 w 4666415"/>
                  <a:gd name="connsiteY12" fmla="*/ 3617727 h 3622979"/>
                  <a:gd name="connsiteX13" fmla="*/ 4659207 w 4666415"/>
                  <a:gd name="connsiteY13" fmla="*/ 3609776 h 3622979"/>
                  <a:gd name="connsiteX0" fmla="*/ 0 w 4666415"/>
                  <a:gd name="connsiteY0" fmla="*/ 3621703 h 3622979"/>
                  <a:gd name="connsiteX1" fmla="*/ 260951 w 4666415"/>
                  <a:gd name="connsiteY1" fmla="*/ 267300 h 3622979"/>
                  <a:gd name="connsiteX2" fmla="*/ 935155 w 4666415"/>
                  <a:gd name="connsiteY2" fmla="*/ 312667 h 3622979"/>
                  <a:gd name="connsiteX3" fmla="*/ 1390683 w 4666415"/>
                  <a:gd name="connsiteY3" fmla="*/ 1153106 h 3622979"/>
                  <a:gd name="connsiteX4" fmla="*/ 1596679 w 4666415"/>
                  <a:gd name="connsiteY4" fmla="*/ 1626339 h 3622979"/>
                  <a:gd name="connsiteX5" fmla="*/ 1697845 w 4666415"/>
                  <a:gd name="connsiteY5" fmla="*/ 2069196 h 3622979"/>
                  <a:gd name="connsiteX6" fmla="*/ 1933968 w 4666415"/>
                  <a:gd name="connsiteY6" fmla="*/ 1782410 h 3622979"/>
                  <a:gd name="connsiteX7" fmla="*/ 2292610 w 4666415"/>
                  <a:gd name="connsiteY7" fmla="*/ 2456170 h 3622979"/>
                  <a:gd name="connsiteX8" fmla="*/ 2580507 w 4666415"/>
                  <a:gd name="connsiteY8" fmla="*/ 2786326 h 3622979"/>
                  <a:gd name="connsiteX9" fmla="*/ 3174782 w 4666415"/>
                  <a:gd name="connsiteY9" fmla="*/ 3157052 h 3622979"/>
                  <a:gd name="connsiteX10" fmla="*/ 4476998 w 4666415"/>
                  <a:gd name="connsiteY10" fmla="*/ 3550451 h 3622979"/>
                  <a:gd name="connsiteX11" fmla="*/ 4647486 w 4666415"/>
                  <a:gd name="connsiteY11" fmla="*/ 3617676 h 3622979"/>
                  <a:gd name="connsiteX12" fmla="*/ 4663492 w 4666415"/>
                  <a:gd name="connsiteY12" fmla="*/ 3617727 h 3622979"/>
                  <a:gd name="connsiteX13" fmla="*/ 4659207 w 4666415"/>
                  <a:gd name="connsiteY13" fmla="*/ 3609776 h 3622979"/>
                  <a:gd name="connsiteX0" fmla="*/ 0 w 4666415"/>
                  <a:gd name="connsiteY0" fmla="*/ 3621703 h 3622979"/>
                  <a:gd name="connsiteX1" fmla="*/ 260951 w 4666415"/>
                  <a:gd name="connsiteY1" fmla="*/ 267300 h 3622979"/>
                  <a:gd name="connsiteX2" fmla="*/ 935155 w 4666415"/>
                  <a:gd name="connsiteY2" fmla="*/ 312667 h 3622979"/>
                  <a:gd name="connsiteX3" fmla="*/ 1390683 w 4666415"/>
                  <a:gd name="connsiteY3" fmla="*/ 1153106 h 3622979"/>
                  <a:gd name="connsiteX4" fmla="*/ 1548500 w 4666415"/>
                  <a:gd name="connsiteY4" fmla="*/ 1568477 h 3622979"/>
                  <a:gd name="connsiteX5" fmla="*/ 1697845 w 4666415"/>
                  <a:gd name="connsiteY5" fmla="*/ 2069196 h 3622979"/>
                  <a:gd name="connsiteX6" fmla="*/ 1933968 w 4666415"/>
                  <a:gd name="connsiteY6" fmla="*/ 1782410 h 3622979"/>
                  <a:gd name="connsiteX7" fmla="*/ 2292610 w 4666415"/>
                  <a:gd name="connsiteY7" fmla="*/ 2456170 h 3622979"/>
                  <a:gd name="connsiteX8" fmla="*/ 2580507 w 4666415"/>
                  <a:gd name="connsiteY8" fmla="*/ 2786326 h 3622979"/>
                  <a:gd name="connsiteX9" fmla="*/ 3174782 w 4666415"/>
                  <a:gd name="connsiteY9" fmla="*/ 3157052 h 3622979"/>
                  <a:gd name="connsiteX10" fmla="*/ 4476998 w 4666415"/>
                  <a:gd name="connsiteY10" fmla="*/ 3550451 h 3622979"/>
                  <a:gd name="connsiteX11" fmla="*/ 4647486 w 4666415"/>
                  <a:gd name="connsiteY11" fmla="*/ 3617676 h 3622979"/>
                  <a:gd name="connsiteX12" fmla="*/ 4663492 w 4666415"/>
                  <a:gd name="connsiteY12" fmla="*/ 3617727 h 3622979"/>
                  <a:gd name="connsiteX13" fmla="*/ 4659207 w 4666415"/>
                  <a:gd name="connsiteY13" fmla="*/ 3609776 h 3622979"/>
                  <a:gd name="connsiteX0" fmla="*/ 0 w 4666415"/>
                  <a:gd name="connsiteY0" fmla="*/ 3614641 h 3615917"/>
                  <a:gd name="connsiteX1" fmla="*/ 260951 w 4666415"/>
                  <a:gd name="connsiteY1" fmla="*/ 260238 h 3615917"/>
                  <a:gd name="connsiteX2" fmla="*/ 935155 w 4666415"/>
                  <a:gd name="connsiteY2" fmla="*/ 305605 h 3615917"/>
                  <a:gd name="connsiteX3" fmla="*/ 1318413 w 4666415"/>
                  <a:gd name="connsiteY3" fmla="*/ 972456 h 3615917"/>
                  <a:gd name="connsiteX4" fmla="*/ 1548500 w 4666415"/>
                  <a:gd name="connsiteY4" fmla="*/ 1561415 h 3615917"/>
                  <a:gd name="connsiteX5" fmla="*/ 1697845 w 4666415"/>
                  <a:gd name="connsiteY5" fmla="*/ 2062134 h 3615917"/>
                  <a:gd name="connsiteX6" fmla="*/ 1933968 w 4666415"/>
                  <a:gd name="connsiteY6" fmla="*/ 1775348 h 3615917"/>
                  <a:gd name="connsiteX7" fmla="*/ 2292610 w 4666415"/>
                  <a:gd name="connsiteY7" fmla="*/ 2449108 h 3615917"/>
                  <a:gd name="connsiteX8" fmla="*/ 2580507 w 4666415"/>
                  <a:gd name="connsiteY8" fmla="*/ 2779264 h 3615917"/>
                  <a:gd name="connsiteX9" fmla="*/ 3174782 w 4666415"/>
                  <a:gd name="connsiteY9" fmla="*/ 3149990 h 3615917"/>
                  <a:gd name="connsiteX10" fmla="*/ 4476998 w 4666415"/>
                  <a:gd name="connsiteY10" fmla="*/ 3543389 h 3615917"/>
                  <a:gd name="connsiteX11" fmla="*/ 4647486 w 4666415"/>
                  <a:gd name="connsiteY11" fmla="*/ 3610614 h 3615917"/>
                  <a:gd name="connsiteX12" fmla="*/ 4663492 w 4666415"/>
                  <a:gd name="connsiteY12" fmla="*/ 3610665 h 3615917"/>
                  <a:gd name="connsiteX13" fmla="*/ 4659207 w 4666415"/>
                  <a:gd name="connsiteY13" fmla="*/ 3602714 h 3615917"/>
                  <a:gd name="connsiteX0" fmla="*/ 0 w 4666415"/>
                  <a:gd name="connsiteY0" fmla="*/ 3641976 h 3643252"/>
                  <a:gd name="connsiteX1" fmla="*/ 260951 w 4666415"/>
                  <a:gd name="connsiteY1" fmla="*/ 287573 h 3643252"/>
                  <a:gd name="connsiteX2" fmla="*/ 850841 w 4666415"/>
                  <a:gd name="connsiteY2" fmla="*/ 260612 h 3643252"/>
                  <a:gd name="connsiteX3" fmla="*/ 1318413 w 4666415"/>
                  <a:gd name="connsiteY3" fmla="*/ 999791 h 3643252"/>
                  <a:gd name="connsiteX4" fmla="*/ 1548500 w 4666415"/>
                  <a:gd name="connsiteY4" fmla="*/ 1588750 h 3643252"/>
                  <a:gd name="connsiteX5" fmla="*/ 1697845 w 4666415"/>
                  <a:gd name="connsiteY5" fmla="*/ 2089469 h 3643252"/>
                  <a:gd name="connsiteX6" fmla="*/ 1933968 w 4666415"/>
                  <a:gd name="connsiteY6" fmla="*/ 1802683 h 3643252"/>
                  <a:gd name="connsiteX7" fmla="*/ 2292610 w 4666415"/>
                  <a:gd name="connsiteY7" fmla="*/ 2476443 h 3643252"/>
                  <a:gd name="connsiteX8" fmla="*/ 2580507 w 4666415"/>
                  <a:gd name="connsiteY8" fmla="*/ 2806599 h 3643252"/>
                  <a:gd name="connsiteX9" fmla="*/ 3174782 w 4666415"/>
                  <a:gd name="connsiteY9" fmla="*/ 3177325 h 3643252"/>
                  <a:gd name="connsiteX10" fmla="*/ 4476998 w 4666415"/>
                  <a:gd name="connsiteY10" fmla="*/ 3570724 h 3643252"/>
                  <a:gd name="connsiteX11" fmla="*/ 4647486 w 4666415"/>
                  <a:gd name="connsiteY11" fmla="*/ 3637949 h 3643252"/>
                  <a:gd name="connsiteX12" fmla="*/ 4663492 w 4666415"/>
                  <a:gd name="connsiteY12" fmla="*/ 3638000 h 3643252"/>
                  <a:gd name="connsiteX13" fmla="*/ 4659207 w 4666415"/>
                  <a:gd name="connsiteY13" fmla="*/ 3630049 h 3643252"/>
                  <a:gd name="connsiteX0" fmla="*/ 0 w 4666415"/>
                  <a:gd name="connsiteY0" fmla="*/ 3604546 h 3605822"/>
                  <a:gd name="connsiteX1" fmla="*/ 260951 w 4666415"/>
                  <a:gd name="connsiteY1" fmla="*/ 250143 h 3605822"/>
                  <a:gd name="connsiteX2" fmla="*/ 923111 w 4666415"/>
                  <a:gd name="connsiteY2" fmla="*/ 324442 h 3605822"/>
                  <a:gd name="connsiteX3" fmla="*/ 1318413 w 4666415"/>
                  <a:gd name="connsiteY3" fmla="*/ 962361 h 3605822"/>
                  <a:gd name="connsiteX4" fmla="*/ 1548500 w 4666415"/>
                  <a:gd name="connsiteY4" fmla="*/ 1551320 h 3605822"/>
                  <a:gd name="connsiteX5" fmla="*/ 1697845 w 4666415"/>
                  <a:gd name="connsiteY5" fmla="*/ 2052039 h 3605822"/>
                  <a:gd name="connsiteX6" fmla="*/ 1933968 w 4666415"/>
                  <a:gd name="connsiteY6" fmla="*/ 1765253 h 3605822"/>
                  <a:gd name="connsiteX7" fmla="*/ 2292610 w 4666415"/>
                  <a:gd name="connsiteY7" fmla="*/ 2439013 h 3605822"/>
                  <a:gd name="connsiteX8" fmla="*/ 2580507 w 4666415"/>
                  <a:gd name="connsiteY8" fmla="*/ 2769169 h 3605822"/>
                  <a:gd name="connsiteX9" fmla="*/ 3174782 w 4666415"/>
                  <a:gd name="connsiteY9" fmla="*/ 3139895 h 3605822"/>
                  <a:gd name="connsiteX10" fmla="*/ 4476998 w 4666415"/>
                  <a:gd name="connsiteY10" fmla="*/ 3533294 h 3605822"/>
                  <a:gd name="connsiteX11" fmla="*/ 4647486 w 4666415"/>
                  <a:gd name="connsiteY11" fmla="*/ 3600519 h 3605822"/>
                  <a:gd name="connsiteX12" fmla="*/ 4663492 w 4666415"/>
                  <a:gd name="connsiteY12" fmla="*/ 3600570 h 3605822"/>
                  <a:gd name="connsiteX13" fmla="*/ 4659207 w 4666415"/>
                  <a:gd name="connsiteY13" fmla="*/ 3592619 h 3605822"/>
                  <a:gd name="connsiteX0" fmla="*/ 0 w 4666415"/>
                  <a:gd name="connsiteY0" fmla="*/ 3611266 h 3612542"/>
                  <a:gd name="connsiteX1" fmla="*/ 260951 w 4666415"/>
                  <a:gd name="connsiteY1" fmla="*/ 256863 h 3612542"/>
                  <a:gd name="connsiteX2" fmla="*/ 923111 w 4666415"/>
                  <a:gd name="connsiteY2" fmla="*/ 331162 h 3612542"/>
                  <a:gd name="connsiteX3" fmla="*/ 1318413 w 4666415"/>
                  <a:gd name="connsiteY3" fmla="*/ 969081 h 3612542"/>
                  <a:gd name="connsiteX4" fmla="*/ 1548500 w 4666415"/>
                  <a:gd name="connsiteY4" fmla="*/ 1558040 h 3612542"/>
                  <a:gd name="connsiteX5" fmla="*/ 1697845 w 4666415"/>
                  <a:gd name="connsiteY5" fmla="*/ 2058759 h 3612542"/>
                  <a:gd name="connsiteX6" fmla="*/ 1933968 w 4666415"/>
                  <a:gd name="connsiteY6" fmla="*/ 1771973 h 3612542"/>
                  <a:gd name="connsiteX7" fmla="*/ 2292610 w 4666415"/>
                  <a:gd name="connsiteY7" fmla="*/ 2445733 h 3612542"/>
                  <a:gd name="connsiteX8" fmla="*/ 2580507 w 4666415"/>
                  <a:gd name="connsiteY8" fmla="*/ 2775889 h 3612542"/>
                  <a:gd name="connsiteX9" fmla="*/ 3174782 w 4666415"/>
                  <a:gd name="connsiteY9" fmla="*/ 3146615 h 3612542"/>
                  <a:gd name="connsiteX10" fmla="*/ 4476998 w 4666415"/>
                  <a:gd name="connsiteY10" fmla="*/ 3540014 h 3612542"/>
                  <a:gd name="connsiteX11" fmla="*/ 4647486 w 4666415"/>
                  <a:gd name="connsiteY11" fmla="*/ 3607239 h 3612542"/>
                  <a:gd name="connsiteX12" fmla="*/ 4663492 w 4666415"/>
                  <a:gd name="connsiteY12" fmla="*/ 3607290 h 3612542"/>
                  <a:gd name="connsiteX13" fmla="*/ 4659207 w 4666415"/>
                  <a:gd name="connsiteY13" fmla="*/ 3599339 h 36125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4666415" h="3612542">
                    <a:moveTo>
                      <a:pt x="0" y="3611266"/>
                    </a:moveTo>
                    <a:cubicBezTo>
                      <a:pt x="129953" y="2239665"/>
                      <a:pt x="107099" y="803547"/>
                      <a:pt x="260951" y="256863"/>
                    </a:cubicBezTo>
                    <a:cubicBezTo>
                      <a:pt x="414803" y="-289821"/>
                      <a:pt x="795047" y="183528"/>
                      <a:pt x="923111" y="331162"/>
                    </a:cubicBezTo>
                    <a:cubicBezTo>
                      <a:pt x="1051175" y="478796"/>
                      <a:pt x="1214182" y="764601"/>
                      <a:pt x="1318413" y="969081"/>
                    </a:cubicBezTo>
                    <a:cubicBezTo>
                      <a:pt x="1422644" y="1173561"/>
                      <a:pt x="1485261" y="1376427"/>
                      <a:pt x="1548500" y="1558040"/>
                    </a:cubicBezTo>
                    <a:cubicBezTo>
                      <a:pt x="1611739" y="1739653"/>
                      <a:pt x="1685888" y="2089371"/>
                      <a:pt x="1697845" y="2058759"/>
                    </a:cubicBezTo>
                    <a:cubicBezTo>
                      <a:pt x="1727109" y="1979109"/>
                      <a:pt x="1834841" y="1707477"/>
                      <a:pt x="1933968" y="1771973"/>
                    </a:cubicBezTo>
                    <a:cubicBezTo>
                      <a:pt x="2033095" y="1836469"/>
                      <a:pt x="2184854" y="2278414"/>
                      <a:pt x="2292610" y="2445733"/>
                    </a:cubicBezTo>
                    <a:cubicBezTo>
                      <a:pt x="2400366" y="2613052"/>
                      <a:pt x="2433478" y="2659075"/>
                      <a:pt x="2580507" y="2775889"/>
                    </a:cubicBezTo>
                    <a:cubicBezTo>
                      <a:pt x="2727536" y="2892703"/>
                      <a:pt x="2858700" y="3019261"/>
                      <a:pt x="3174782" y="3146615"/>
                    </a:cubicBezTo>
                    <a:cubicBezTo>
                      <a:pt x="3490864" y="3273969"/>
                      <a:pt x="4231547" y="3463243"/>
                      <a:pt x="4476998" y="3540014"/>
                    </a:cubicBezTo>
                    <a:cubicBezTo>
                      <a:pt x="4722449" y="3616785"/>
                      <a:pt x="4616404" y="3596026"/>
                      <a:pt x="4647486" y="3607239"/>
                    </a:cubicBezTo>
                    <a:cubicBezTo>
                      <a:pt x="4678568" y="3618452"/>
                      <a:pt x="4661539" y="3608607"/>
                      <a:pt x="4663492" y="3607290"/>
                    </a:cubicBezTo>
                    <a:cubicBezTo>
                      <a:pt x="4665445" y="3605973"/>
                      <a:pt x="4627539" y="3598349"/>
                      <a:pt x="4659207" y="3599339"/>
                    </a:cubicBezTo>
                  </a:path>
                </a:pathLst>
              </a:custGeom>
              <a:noFill/>
              <a:ln w="28575">
                <a:solidFill>
                  <a:srgbClr val="0099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sz="20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9" name="Volný tvar 24">
                <a:extLst>
                  <a:ext uri="{FF2B5EF4-FFF2-40B4-BE49-F238E27FC236}">
                    <a16:creationId xmlns:a16="http://schemas.microsoft.com/office/drawing/2014/main" id="{61ABAFAF-1E90-4081-BF98-2231C41C406E}"/>
                  </a:ext>
                </a:extLst>
              </p:cNvPr>
              <p:cNvSpPr/>
              <p:nvPr/>
            </p:nvSpPr>
            <p:spPr>
              <a:xfrm>
                <a:off x="7018505" y="5328194"/>
                <a:ext cx="1087920" cy="729863"/>
              </a:xfrm>
              <a:custGeom>
                <a:avLst/>
                <a:gdLst>
                  <a:gd name="connsiteX0" fmla="*/ 0 w 4633538"/>
                  <a:gd name="connsiteY0" fmla="*/ 3662913 h 3678313"/>
                  <a:gd name="connsiteX1" fmla="*/ 570016 w 4633538"/>
                  <a:gd name="connsiteY1" fmla="*/ 361573 h 3678313"/>
                  <a:gd name="connsiteX2" fmla="*/ 973777 w 4633538"/>
                  <a:gd name="connsiteY2" fmla="*/ 314072 h 3678313"/>
                  <a:gd name="connsiteX3" fmla="*/ 1591294 w 4633538"/>
                  <a:gd name="connsiteY3" fmla="*/ 2392254 h 3678313"/>
                  <a:gd name="connsiteX4" fmla="*/ 1662546 w 4633538"/>
                  <a:gd name="connsiteY4" fmla="*/ 2677261 h 3678313"/>
                  <a:gd name="connsiteX5" fmla="*/ 1852551 w 4633538"/>
                  <a:gd name="connsiteY5" fmla="*/ 2202248 h 3678313"/>
                  <a:gd name="connsiteX6" fmla="*/ 2078182 w 4633538"/>
                  <a:gd name="connsiteY6" fmla="*/ 2499132 h 3678313"/>
                  <a:gd name="connsiteX7" fmla="*/ 2327564 w 4633538"/>
                  <a:gd name="connsiteY7" fmla="*/ 2784139 h 3678313"/>
                  <a:gd name="connsiteX8" fmla="*/ 2885704 w 4633538"/>
                  <a:gd name="connsiteY8" fmla="*/ 3140399 h 3678313"/>
                  <a:gd name="connsiteX9" fmla="*/ 4476998 w 4633538"/>
                  <a:gd name="connsiteY9" fmla="*/ 3591661 h 3678313"/>
                  <a:gd name="connsiteX10" fmla="*/ 4583875 w 4633538"/>
                  <a:gd name="connsiteY10" fmla="*/ 3674789 h 3678313"/>
                  <a:gd name="connsiteX11" fmla="*/ 4560125 w 4633538"/>
                  <a:gd name="connsiteY11" fmla="*/ 3662913 h 3678313"/>
                  <a:gd name="connsiteX12" fmla="*/ 4631377 w 4633538"/>
                  <a:gd name="connsiteY12" fmla="*/ 3662913 h 3678313"/>
                  <a:gd name="connsiteX0" fmla="*/ 0 w 4664107"/>
                  <a:gd name="connsiteY0" fmla="*/ 3662913 h 3677662"/>
                  <a:gd name="connsiteX1" fmla="*/ 570016 w 4664107"/>
                  <a:gd name="connsiteY1" fmla="*/ 361573 h 3677662"/>
                  <a:gd name="connsiteX2" fmla="*/ 973777 w 4664107"/>
                  <a:gd name="connsiteY2" fmla="*/ 314072 h 3677662"/>
                  <a:gd name="connsiteX3" fmla="*/ 1591294 w 4664107"/>
                  <a:gd name="connsiteY3" fmla="*/ 2392254 h 3677662"/>
                  <a:gd name="connsiteX4" fmla="*/ 1662546 w 4664107"/>
                  <a:gd name="connsiteY4" fmla="*/ 2677261 h 3677662"/>
                  <a:gd name="connsiteX5" fmla="*/ 1852551 w 4664107"/>
                  <a:gd name="connsiteY5" fmla="*/ 2202248 h 3677662"/>
                  <a:gd name="connsiteX6" fmla="*/ 2078182 w 4664107"/>
                  <a:gd name="connsiteY6" fmla="*/ 2499132 h 3677662"/>
                  <a:gd name="connsiteX7" fmla="*/ 2327564 w 4664107"/>
                  <a:gd name="connsiteY7" fmla="*/ 2784139 h 3677662"/>
                  <a:gd name="connsiteX8" fmla="*/ 2885704 w 4664107"/>
                  <a:gd name="connsiteY8" fmla="*/ 3140399 h 3677662"/>
                  <a:gd name="connsiteX9" fmla="*/ 4476998 w 4664107"/>
                  <a:gd name="connsiteY9" fmla="*/ 3591661 h 3677662"/>
                  <a:gd name="connsiteX10" fmla="*/ 4583875 w 4664107"/>
                  <a:gd name="connsiteY10" fmla="*/ 3674789 h 3677662"/>
                  <a:gd name="connsiteX11" fmla="*/ 4663492 w 4664107"/>
                  <a:gd name="connsiteY11" fmla="*/ 3658937 h 3677662"/>
                  <a:gd name="connsiteX12" fmla="*/ 4631377 w 4664107"/>
                  <a:gd name="connsiteY12" fmla="*/ 3662913 h 3677662"/>
                  <a:gd name="connsiteX0" fmla="*/ 0 w 4665618"/>
                  <a:gd name="connsiteY0" fmla="*/ 3662913 h 3677831"/>
                  <a:gd name="connsiteX1" fmla="*/ 570016 w 4665618"/>
                  <a:gd name="connsiteY1" fmla="*/ 361573 h 3677831"/>
                  <a:gd name="connsiteX2" fmla="*/ 973777 w 4665618"/>
                  <a:gd name="connsiteY2" fmla="*/ 314072 h 3677831"/>
                  <a:gd name="connsiteX3" fmla="*/ 1591294 w 4665618"/>
                  <a:gd name="connsiteY3" fmla="*/ 2392254 h 3677831"/>
                  <a:gd name="connsiteX4" fmla="*/ 1662546 w 4665618"/>
                  <a:gd name="connsiteY4" fmla="*/ 2677261 h 3677831"/>
                  <a:gd name="connsiteX5" fmla="*/ 1852551 w 4665618"/>
                  <a:gd name="connsiteY5" fmla="*/ 2202248 h 3677831"/>
                  <a:gd name="connsiteX6" fmla="*/ 2078182 w 4665618"/>
                  <a:gd name="connsiteY6" fmla="*/ 2499132 h 3677831"/>
                  <a:gd name="connsiteX7" fmla="*/ 2327564 w 4665618"/>
                  <a:gd name="connsiteY7" fmla="*/ 2784139 h 3677831"/>
                  <a:gd name="connsiteX8" fmla="*/ 2885704 w 4665618"/>
                  <a:gd name="connsiteY8" fmla="*/ 3140399 h 3677831"/>
                  <a:gd name="connsiteX9" fmla="*/ 4476998 w 4665618"/>
                  <a:gd name="connsiteY9" fmla="*/ 3591661 h 3677831"/>
                  <a:gd name="connsiteX10" fmla="*/ 4583875 w 4665618"/>
                  <a:gd name="connsiteY10" fmla="*/ 3674789 h 3677831"/>
                  <a:gd name="connsiteX11" fmla="*/ 4663492 w 4665618"/>
                  <a:gd name="connsiteY11" fmla="*/ 3658937 h 3677831"/>
                  <a:gd name="connsiteX12" fmla="*/ 4659207 w 4665618"/>
                  <a:gd name="connsiteY12" fmla="*/ 3650986 h 3677831"/>
                  <a:gd name="connsiteX0" fmla="*/ 0 w 4666415"/>
                  <a:gd name="connsiteY0" fmla="*/ 3662913 h 3664189"/>
                  <a:gd name="connsiteX1" fmla="*/ 57001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91294 w 4666415"/>
                  <a:gd name="connsiteY3" fmla="*/ 2392254 h 3664189"/>
                  <a:gd name="connsiteX4" fmla="*/ 1662546 w 4666415"/>
                  <a:gd name="connsiteY4" fmla="*/ 2677261 h 3664189"/>
                  <a:gd name="connsiteX5" fmla="*/ 1852551 w 4666415"/>
                  <a:gd name="connsiteY5" fmla="*/ 2202248 h 3664189"/>
                  <a:gd name="connsiteX6" fmla="*/ 2078182 w 4666415"/>
                  <a:gd name="connsiteY6" fmla="*/ 2499132 h 3664189"/>
                  <a:gd name="connsiteX7" fmla="*/ 2327564 w 4666415"/>
                  <a:gd name="connsiteY7" fmla="*/ 2784139 h 3664189"/>
                  <a:gd name="connsiteX8" fmla="*/ 2885704 w 4666415"/>
                  <a:gd name="connsiteY8" fmla="*/ 3140399 h 3664189"/>
                  <a:gd name="connsiteX9" fmla="*/ 4476998 w 4666415"/>
                  <a:gd name="connsiteY9" fmla="*/ 3591661 h 3664189"/>
                  <a:gd name="connsiteX10" fmla="*/ 4647486 w 4666415"/>
                  <a:gd name="connsiteY10" fmla="*/ 3658886 h 3664189"/>
                  <a:gd name="connsiteX11" fmla="*/ 4663492 w 4666415"/>
                  <a:gd name="connsiteY11" fmla="*/ 3658937 h 3664189"/>
                  <a:gd name="connsiteX12" fmla="*/ 4659207 w 4666415"/>
                  <a:gd name="connsiteY12" fmla="*/ 3650986 h 3664189"/>
                  <a:gd name="connsiteX0" fmla="*/ 0 w 4666415"/>
                  <a:gd name="connsiteY0" fmla="*/ 3662913 h 3664189"/>
                  <a:gd name="connsiteX1" fmla="*/ 57001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91294 w 4666415"/>
                  <a:gd name="connsiteY3" fmla="*/ 2392254 h 3664189"/>
                  <a:gd name="connsiteX4" fmla="*/ 1676968 w 4666415"/>
                  <a:gd name="connsiteY4" fmla="*/ 2680146 h 3664189"/>
                  <a:gd name="connsiteX5" fmla="*/ 1852551 w 4666415"/>
                  <a:gd name="connsiteY5" fmla="*/ 2202248 h 3664189"/>
                  <a:gd name="connsiteX6" fmla="*/ 2078182 w 4666415"/>
                  <a:gd name="connsiteY6" fmla="*/ 2499132 h 3664189"/>
                  <a:gd name="connsiteX7" fmla="*/ 2327564 w 4666415"/>
                  <a:gd name="connsiteY7" fmla="*/ 2784139 h 3664189"/>
                  <a:gd name="connsiteX8" fmla="*/ 2885704 w 4666415"/>
                  <a:gd name="connsiteY8" fmla="*/ 3140399 h 3664189"/>
                  <a:gd name="connsiteX9" fmla="*/ 4476998 w 4666415"/>
                  <a:gd name="connsiteY9" fmla="*/ 3591661 h 3664189"/>
                  <a:gd name="connsiteX10" fmla="*/ 4647486 w 4666415"/>
                  <a:gd name="connsiteY10" fmla="*/ 3658886 h 3664189"/>
                  <a:gd name="connsiteX11" fmla="*/ 4663492 w 4666415"/>
                  <a:gd name="connsiteY11" fmla="*/ 3658937 h 3664189"/>
                  <a:gd name="connsiteX12" fmla="*/ 4659207 w 4666415"/>
                  <a:gd name="connsiteY12" fmla="*/ 3650986 h 3664189"/>
                  <a:gd name="connsiteX0" fmla="*/ 0 w 4666415"/>
                  <a:gd name="connsiteY0" fmla="*/ 3662913 h 3664189"/>
                  <a:gd name="connsiteX1" fmla="*/ 57001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91294 w 4666415"/>
                  <a:gd name="connsiteY3" fmla="*/ 2392254 h 3664189"/>
                  <a:gd name="connsiteX4" fmla="*/ 1676968 w 4666415"/>
                  <a:gd name="connsiteY4" fmla="*/ 2680146 h 3664189"/>
                  <a:gd name="connsiteX5" fmla="*/ 1852551 w 4666415"/>
                  <a:gd name="connsiteY5" fmla="*/ 2202248 h 3664189"/>
                  <a:gd name="connsiteX6" fmla="*/ 2078182 w 4666415"/>
                  <a:gd name="connsiteY6" fmla="*/ 2499132 h 3664189"/>
                  <a:gd name="connsiteX7" fmla="*/ 2327564 w 4666415"/>
                  <a:gd name="connsiteY7" fmla="*/ 2784139 h 3664189"/>
                  <a:gd name="connsiteX8" fmla="*/ 2885704 w 4666415"/>
                  <a:gd name="connsiteY8" fmla="*/ 3140399 h 3664189"/>
                  <a:gd name="connsiteX9" fmla="*/ 4476998 w 4666415"/>
                  <a:gd name="connsiteY9" fmla="*/ 3591661 h 3664189"/>
                  <a:gd name="connsiteX10" fmla="*/ 4647486 w 4666415"/>
                  <a:gd name="connsiteY10" fmla="*/ 3658886 h 3664189"/>
                  <a:gd name="connsiteX11" fmla="*/ 4663492 w 4666415"/>
                  <a:gd name="connsiteY11" fmla="*/ 3658937 h 3664189"/>
                  <a:gd name="connsiteX12" fmla="*/ 4659207 w 4666415"/>
                  <a:gd name="connsiteY12" fmla="*/ 3650986 h 3664189"/>
                  <a:gd name="connsiteX0" fmla="*/ 0 w 4666415"/>
                  <a:gd name="connsiteY0" fmla="*/ 3662913 h 3664189"/>
                  <a:gd name="connsiteX1" fmla="*/ 57001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91294 w 4666415"/>
                  <a:gd name="connsiteY3" fmla="*/ 2392254 h 3664189"/>
                  <a:gd name="connsiteX4" fmla="*/ 1676968 w 4666415"/>
                  <a:gd name="connsiteY4" fmla="*/ 2680146 h 3664189"/>
                  <a:gd name="connsiteX5" fmla="*/ 1852551 w 4666415"/>
                  <a:gd name="connsiteY5" fmla="*/ 2202248 h 3664189"/>
                  <a:gd name="connsiteX6" fmla="*/ 2078182 w 4666415"/>
                  <a:gd name="connsiteY6" fmla="*/ 2499132 h 3664189"/>
                  <a:gd name="connsiteX7" fmla="*/ 2327564 w 4666415"/>
                  <a:gd name="connsiteY7" fmla="*/ 2784139 h 3664189"/>
                  <a:gd name="connsiteX8" fmla="*/ 2885704 w 4666415"/>
                  <a:gd name="connsiteY8" fmla="*/ 3140399 h 3664189"/>
                  <a:gd name="connsiteX9" fmla="*/ 4476998 w 4666415"/>
                  <a:gd name="connsiteY9" fmla="*/ 3591661 h 3664189"/>
                  <a:gd name="connsiteX10" fmla="*/ 4647486 w 4666415"/>
                  <a:gd name="connsiteY10" fmla="*/ 3658886 h 3664189"/>
                  <a:gd name="connsiteX11" fmla="*/ 4663492 w 4666415"/>
                  <a:gd name="connsiteY11" fmla="*/ 3658937 h 3664189"/>
                  <a:gd name="connsiteX12" fmla="*/ 4659207 w 4666415"/>
                  <a:gd name="connsiteY12" fmla="*/ 3650986 h 3664189"/>
                  <a:gd name="connsiteX0" fmla="*/ 0 w 4666415"/>
                  <a:gd name="connsiteY0" fmla="*/ 3662913 h 3664189"/>
                  <a:gd name="connsiteX1" fmla="*/ 57001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91294 w 4666415"/>
                  <a:gd name="connsiteY3" fmla="*/ 2392254 h 3664189"/>
                  <a:gd name="connsiteX4" fmla="*/ 1676968 w 4666415"/>
                  <a:gd name="connsiteY4" fmla="*/ 2680146 h 3664189"/>
                  <a:gd name="connsiteX5" fmla="*/ 1852551 w 4666415"/>
                  <a:gd name="connsiteY5" fmla="*/ 2202248 h 3664189"/>
                  <a:gd name="connsiteX6" fmla="*/ 2078182 w 4666415"/>
                  <a:gd name="connsiteY6" fmla="*/ 2499132 h 3664189"/>
                  <a:gd name="connsiteX7" fmla="*/ 2327564 w 4666415"/>
                  <a:gd name="connsiteY7" fmla="*/ 2784139 h 3664189"/>
                  <a:gd name="connsiteX8" fmla="*/ 2885704 w 4666415"/>
                  <a:gd name="connsiteY8" fmla="*/ 3140399 h 3664189"/>
                  <a:gd name="connsiteX9" fmla="*/ 4476998 w 4666415"/>
                  <a:gd name="connsiteY9" fmla="*/ 3591661 h 3664189"/>
                  <a:gd name="connsiteX10" fmla="*/ 4647486 w 4666415"/>
                  <a:gd name="connsiteY10" fmla="*/ 3658886 h 3664189"/>
                  <a:gd name="connsiteX11" fmla="*/ 4663492 w 4666415"/>
                  <a:gd name="connsiteY11" fmla="*/ 3658937 h 3664189"/>
                  <a:gd name="connsiteX12" fmla="*/ 4659207 w 4666415"/>
                  <a:gd name="connsiteY12" fmla="*/ 3650986 h 3664189"/>
                  <a:gd name="connsiteX0" fmla="*/ 0 w 4666415"/>
                  <a:gd name="connsiteY0" fmla="*/ 3662913 h 3664189"/>
                  <a:gd name="connsiteX1" fmla="*/ 57001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76872 w 4666415"/>
                  <a:gd name="connsiteY3" fmla="*/ 2392254 h 3664189"/>
                  <a:gd name="connsiteX4" fmla="*/ 1676968 w 4666415"/>
                  <a:gd name="connsiteY4" fmla="*/ 2680146 h 3664189"/>
                  <a:gd name="connsiteX5" fmla="*/ 1852551 w 4666415"/>
                  <a:gd name="connsiteY5" fmla="*/ 2202248 h 3664189"/>
                  <a:gd name="connsiteX6" fmla="*/ 2078182 w 4666415"/>
                  <a:gd name="connsiteY6" fmla="*/ 2499132 h 3664189"/>
                  <a:gd name="connsiteX7" fmla="*/ 2327564 w 4666415"/>
                  <a:gd name="connsiteY7" fmla="*/ 2784139 h 3664189"/>
                  <a:gd name="connsiteX8" fmla="*/ 2885704 w 4666415"/>
                  <a:gd name="connsiteY8" fmla="*/ 3140399 h 3664189"/>
                  <a:gd name="connsiteX9" fmla="*/ 4476998 w 4666415"/>
                  <a:gd name="connsiteY9" fmla="*/ 3591661 h 3664189"/>
                  <a:gd name="connsiteX10" fmla="*/ 4647486 w 4666415"/>
                  <a:gd name="connsiteY10" fmla="*/ 3658886 h 3664189"/>
                  <a:gd name="connsiteX11" fmla="*/ 4663492 w 4666415"/>
                  <a:gd name="connsiteY11" fmla="*/ 3658937 h 3664189"/>
                  <a:gd name="connsiteX12" fmla="*/ 4659207 w 4666415"/>
                  <a:gd name="connsiteY12" fmla="*/ 3650986 h 3664189"/>
                  <a:gd name="connsiteX0" fmla="*/ 0 w 4666415"/>
                  <a:gd name="connsiteY0" fmla="*/ 3662913 h 3664189"/>
                  <a:gd name="connsiteX1" fmla="*/ 57001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76872 w 4666415"/>
                  <a:gd name="connsiteY3" fmla="*/ 2392254 h 3664189"/>
                  <a:gd name="connsiteX4" fmla="*/ 1676968 w 4666415"/>
                  <a:gd name="connsiteY4" fmla="*/ 2680146 h 3664189"/>
                  <a:gd name="connsiteX5" fmla="*/ 1852551 w 4666415"/>
                  <a:gd name="connsiteY5" fmla="*/ 2202248 h 3664189"/>
                  <a:gd name="connsiteX6" fmla="*/ 2078182 w 4666415"/>
                  <a:gd name="connsiteY6" fmla="*/ 2499132 h 3664189"/>
                  <a:gd name="connsiteX7" fmla="*/ 2327564 w 4666415"/>
                  <a:gd name="connsiteY7" fmla="*/ 2784139 h 3664189"/>
                  <a:gd name="connsiteX8" fmla="*/ 2885704 w 4666415"/>
                  <a:gd name="connsiteY8" fmla="*/ 3140399 h 3664189"/>
                  <a:gd name="connsiteX9" fmla="*/ 4476998 w 4666415"/>
                  <a:gd name="connsiteY9" fmla="*/ 3591661 h 3664189"/>
                  <a:gd name="connsiteX10" fmla="*/ 4647486 w 4666415"/>
                  <a:gd name="connsiteY10" fmla="*/ 3658886 h 3664189"/>
                  <a:gd name="connsiteX11" fmla="*/ 4663492 w 4666415"/>
                  <a:gd name="connsiteY11" fmla="*/ 3658937 h 3664189"/>
                  <a:gd name="connsiteX12" fmla="*/ 4659207 w 4666415"/>
                  <a:gd name="connsiteY12" fmla="*/ 3650986 h 3664189"/>
                  <a:gd name="connsiteX0" fmla="*/ 0 w 4666415"/>
                  <a:gd name="connsiteY0" fmla="*/ 3662913 h 3664189"/>
                  <a:gd name="connsiteX1" fmla="*/ 57001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76872 w 4666415"/>
                  <a:gd name="connsiteY3" fmla="*/ 2392254 h 3664189"/>
                  <a:gd name="connsiteX4" fmla="*/ 1676968 w 4666415"/>
                  <a:gd name="connsiteY4" fmla="*/ 2680146 h 3664189"/>
                  <a:gd name="connsiteX5" fmla="*/ 1852551 w 4666415"/>
                  <a:gd name="connsiteY5" fmla="*/ 2202248 h 3664189"/>
                  <a:gd name="connsiteX6" fmla="*/ 2078182 w 4666415"/>
                  <a:gd name="connsiteY6" fmla="*/ 2499132 h 3664189"/>
                  <a:gd name="connsiteX7" fmla="*/ 2327564 w 4666415"/>
                  <a:gd name="connsiteY7" fmla="*/ 2784139 h 3664189"/>
                  <a:gd name="connsiteX8" fmla="*/ 2885704 w 4666415"/>
                  <a:gd name="connsiteY8" fmla="*/ 3140399 h 3664189"/>
                  <a:gd name="connsiteX9" fmla="*/ 4476998 w 4666415"/>
                  <a:gd name="connsiteY9" fmla="*/ 3591661 h 3664189"/>
                  <a:gd name="connsiteX10" fmla="*/ 4647486 w 4666415"/>
                  <a:gd name="connsiteY10" fmla="*/ 3658886 h 3664189"/>
                  <a:gd name="connsiteX11" fmla="*/ 4663492 w 4666415"/>
                  <a:gd name="connsiteY11" fmla="*/ 3658937 h 3664189"/>
                  <a:gd name="connsiteX12" fmla="*/ 4659207 w 4666415"/>
                  <a:gd name="connsiteY12" fmla="*/ 3650986 h 3664189"/>
                  <a:gd name="connsiteX0" fmla="*/ 0 w 4666415"/>
                  <a:gd name="connsiteY0" fmla="*/ 3662913 h 3664189"/>
                  <a:gd name="connsiteX1" fmla="*/ 57001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76872 w 4666415"/>
                  <a:gd name="connsiteY3" fmla="*/ 2392254 h 3664189"/>
                  <a:gd name="connsiteX4" fmla="*/ 1676968 w 4666415"/>
                  <a:gd name="connsiteY4" fmla="*/ 2680146 h 3664189"/>
                  <a:gd name="connsiteX5" fmla="*/ 1727203 w 4666415"/>
                  <a:gd name="connsiteY5" fmla="*/ 2620320 h 3664189"/>
                  <a:gd name="connsiteX6" fmla="*/ 1852551 w 4666415"/>
                  <a:gd name="connsiteY6" fmla="*/ 2202248 h 3664189"/>
                  <a:gd name="connsiteX7" fmla="*/ 2078182 w 4666415"/>
                  <a:gd name="connsiteY7" fmla="*/ 2499132 h 3664189"/>
                  <a:gd name="connsiteX8" fmla="*/ 2327564 w 4666415"/>
                  <a:gd name="connsiteY8" fmla="*/ 2784139 h 3664189"/>
                  <a:gd name="connsiteX9" fmla="*/ 2885704 w 4666415"/>
                  <a:gd name="connsiteY9" fmla="*/ 3140399 h 3664189"/>
                  <a:gd name="connsiteX10" fmla="*/ 4476998 w 4666415"/>
                  <a:gd name="connsiteY10" fmla="*/ 3591661 h 3664189"/>
                  <a:gd name="connsiteX11" fmla="*/ 4647486 w 4666415"/>
                  <a:gd name="connsiteY11" fmla="*/ 3658886 h 3664189"/>
                  <a:gd name="connsiteX12" fmla="*/ 4663492 w 4666415"/>
                  <a:gd name="connsiteY12" fmla="*/ 3658937 h 3664189"/>
                  <a:gd name="connsiteX13" fmla="*/ 4659207 w 4666415"/>
                  <a:gd name="connsiteY13" fmla="*/ 3650986 h 3664189"/>
                  <a:gd name="connsiteX0" fmla="*/ 0 w 4666415"/>
                  <a:gd name="connsiteY0" fmla="*/ 3662913 h 3664189"/>
                  <a:gd name="connsiteX1" fmla="*/ 57001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76872 w 4666415"/>
                  <a:gd name="connsiteY3" fmla="*/ 2392254 h 3664189"/>
                  <a:gd name="connsiteX4" fmla="*/ 1676968 w 4666415"/>
                  <a:gd name="connsiteY4" fmla="*/ 2680146 h 3664189"/>
                  <a:gd name="connsiteX5" fmla="*/ 1727203 w 4666415"/>
                  <a:gd name="connsiteY5" fmla="*/ 2620320 h 3664189"/>
                  <a:gd name="connsiteX6" fmla="*/ 1852551 w 4666415"/>
                  <a:gd name="connsiteY6" fmla="*/ 2202248 h 3664189"/>
                  <a:gd name="connsiteX7" fmla="*/ 2078182 w 4666415"/>
                  <a:gd name="connsiteY7" fmla="*/ 2499132 h 3664189"/>
                  <a:gd name="connsiteX8" fmla="*/ 2327564 w 4666415"/>
                  <a:gd name="connsiteY8" fmla="*/ 2784139 h 3664189"/>
                  <a:gd name="connsiteX9" fmla="*/ 2885704 w 4666415"/>
                  <a:gd name="connsiteY9" fmla="*/ 3140399 h 3664189"/>
                  <a:gd name="connsiteX10" fmla="*/ 4476998 w 4666415"/>
                  <a:gd name="connsiteY10" fmla="*/ 3591661 h 3664189"/>
                  <a:gd name="connsiteX11" fmla="*/ 4647486 w 4666415"/>
                  <a:gd name="connsiteY11" fmla="*/ 3658886 h 3664189"/>
                  <a:gd name="connsiteX12" fmla="*/ 4663492 w 4666415"/>
                  <a:gd name="connsiteY12" fmla="*/ 3658937 h 3664189"/>
                  <a:gd name="connsiteX13" fmla="*/ 4659207 w 4666415"/>
                  <a:gd name="connsiteY13" fmla="*/ 3650986 h 3664189"/>
                  <a:gd name="connsiteX0" fmla="*/ 0 w 4666415"/>
                  <a:gd name="connsiteY0" fmla="*/ 3662913 h 3664189"/>
                  <a:gd name="connsiteX1" fmla="*/ 57001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76872 w 4666415"/>
                  <a:gd name="connsiteY3" fmla="*/ 2392254 h 3664189"/>
                  <a:gd name="connsiteX4" fmla="*/ 1676968 w 4666415"/>
                  <a:gd name="connsiteY4" fmla="*/ 2680146 h 3664189"/>
                  <a:gd name="connsiteX5" fmla="*/ 1727203 w 4666415"/>
                  <a:gd name="connsiteY5" fmla="*/ 2620320 h 3664189"/>
                  <a:gd name="connsiteX6" fmla="*/ 1852551 w 4666415"/>
                  <a:gd name="connsiteY6" fmla="*/ 2202248 h 3664189"/>
                  <a:gd name="connsiteX7" fmla="*/ 2078182 w 4666415"/>
                  <a:gd name="connsiteY7" fmla="*/ 2499132 h 3664189"/>
                  <a:gd name="connsiteX8" fmla="*/ 2327564 w 4666415"/>
                  <a:gd name="connsiteY8" fmla="*/ 2784139 h 3664189"/>
                  <a:gd name="connsiteX9" fmla="*/ 2885704 w 4666415"/>
                  <a:gd name="connsiteY9" fmla="*/ 3140399 h 3664189"/>
                  <a:gd name="connsiteX10" fmla="*/ 4476998 w 4666415"/>
                  <a:gd name="connsiteY10" fmla="*/ 3591661 h 3664189"/>
                  <a:gd name="connsiteX11" fmla="*/ 4647486 w 4666415"/>
                  <a:gd name="connsiteY11" fmla="*/ 3658886 h 3664189"/>
                  <a:gd name="connsiteX12" fmla="*/ 4663492 w 4666415"/>
                  <a:gd name="connsiteY12" fmla="*/ 3658937 h 3664189"/>
                  <a:gd name="connsiteX13" fmla="*/ 4659207 w 4666415"/>
                  <a:gd name="connsiteY13" fmla="*/ 3650986 h 3664189"/>
                  <a:gd name="connsiteX0" fmla="*/ 0 w 4666415"/>
                  <a:gd name="connsiteY0" fmla="*/ 3662913 h 3664189"/>
                  <a:gd name="connsiteX1" fmla="*/ 57001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76872 w 4666415"/>
                  <a:gd name="connsiteY3" fmla="*/ 2392254 h 3664189"/>
                  <a:gd name="connsiteX4" fmla="*/ 1671199 w 4666415"/>
                  <a:gd name="connsiteY4" fmla="*/ 2680146 h 3664189"/>
                  <a:gd name="connsiteX5" fmla="*/ 1727203 w 4666415"/>
                  <a:gd name="connsiteY5" fmla="*/ 2620320 h 3664189"/>
                  <a:gd name="connsiteX6" fmla="*/ 1852551 w 4666415"/>
                  <a:gd name="connsiteY6" fmla="*/ 2202248 h 3664189"/>
                  <a:gd name="connsiteX7" fmla="*/ 2078182 w 4666415"/>
                  <a:gd name="connsiteY7" fmla="*/ 2499132 h 3664189"/>
                  <a:gd name="connsiteX8" fmla="*/ 2327564 w 4666415"/>
                  <a:gd name="connsiteY8" fmla="*/ 2784139 h 3664189"/>
                  <a:gd name="connsiteX9" fmla="*/ 2885704 w 4666415"/>
                  <a:gd name="connsiteY9" fmla="*/ 3140399 h 3664189"/>
                  <a:gd name="connsiteX10" fmla="*/ 4476998 w 4666415"/>
                  <a:gd name="connsiteY10" fmla="*/ 3591661 h 3664189"/>
                  <a:gd name="connsiteX11" fmla="*/ 4647486 w 4666415"/>
                  <a:gd name="connsiteY11" fmla="*/ 3658886 h 3664189"/>
                  <a:gd name="connsiteX12" fmla="*/ 4663492 w 4666415"/>
                  <a:gd name="connsiteY12" fmla="*/ 3658937 h 3664189"/>
                  <a:gd name="connsiteX13" fmla="*/ 4659207 w 4666415"/>
                  <a:gd name="connsiteY13" fmla="*/ 3650986 h 3664189"/>
                  <a:gd name="connsiteX0" fmla="*/ 0 w 4666415"/>
                  <a:gd name="connsiteY0" fmla="*/ 3662913 h 3664189"/>
                  <a:gd name="connsiteX1" fmla="*/ 57001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76872 w 4666415"/>
                  <a:gd name="connsiteY3" fmla="*/ 2392254 h 3664189"/>
                  <a:gd name="connsiteX4" fmla="*/ 1653892 w 4666415"/>
                  <a:gd name="connsiteY4" fmla="*/ 2680146 h 3664189"/>
                  <a:gd name="connsiteX5" fmla="*/ 1727203 w 4666415"/>
                  <a:gd name="connsiteY5" fmla="*/ 2620320 h 3664189"/>
                  <a:gd name="connsiteX6" fmla="*/ 1852551 w 4666415"/>
                  <a:gd name="connsiteY6" fmla="*/ 2202248 h 3664189"/>
                  <a:gd name="connsiteX7" fmla="*/ 2078182 w 4666415"/>
                  <a:gd name="connsiteY7" fmla="*/ 2499132 h 3664189"/>
                  <a:gd name="connsiteX8" fmla="*/ 2327564 w 4666415"/>
                  <a:gd name="connsiteY8" fmla="*/ 2784139 h 3664189"/>
                  <a:gd name="connsiteX9" fmla="*/ 2885704 w 4666415"/>
                  <a:gd name="connsiteY9" fmla="*/ 3140399 h 3664189"/>
                  <a:gd name="connsiteX10" fmla="*/ 4476998 w 4666415"/>
                  <a:gd name="connsiteY10" fmla="*/ 3591661 h 3664189"/>
                  <a:gd name="connsiteX11" fmla="*/ 4647486 w 4666415"/>
                  <a:gd name="connsiteY11" fmla="*/ 3658886 h 3664189"/>
                  <a:gd name="connsiteX12" fmla="*/ 4663492 w 4666415"/>
                  <a:gd name="connsiteY12" fmla="*/ 3658937 h 3664189"/>
                  <a:gd name="connsiteX13" fmla="*/ 4659207 w 4666415"/>
                  <a:gd name="connsiteY13" fmla="*/ 3650986 h 3664189"/>
                  <a:gd name="connsiteX0" fmla="*/ 0 w 4666415"/>
                  <a:gd name="connsiteY0" fmla="*/ 3662913 h 3664189"/>
                  <a:gd name="connsiteX1" fmla="*/ 57001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76872 w 4666415"/>
                  <a:gd name="connsiteY3" fmla="*/ 2392254 h 3664189"/>
                  <a:gd name="connsiteX4" fmla="*/ 1653892 w 4666415"/>
                  <a:gd name="connsiteY4" fmla="*/ 2680146 h 3664189"/>
                  <a:gd name="connsiteX5" fmla="*/ 1727203 w 4666415"/>
                  <a:gd name="connsiteY5" fmla="*/ 2620320 h 3664189"/>
                  <a:gd name="connsiteX6" fmla="*/ 1852551 w 4666415"/>
                  <a:gd name="connsiteY6" fmla="*/ 2202248 h 3664189"/>
                  <a:gd name="connsiteX7" fmla="*/ 2078182 w 4666415"/>
                  <a:gd name="connsiteY7" fmla="*/ 2499132 h 3664189"/>
                  <a:gd name="connsiteX8" fmla="*/ 2327564 w 4666415"/>
                  <a:gd name="connsiteY8" fmla="*/ 2784139 h 3664189"/>
                  <a:gd name="connsiteX9" fmla="*/ 2885704 w 4666415"/>
                  <a:gd name="connsiteY9" fmla="*/ 3140399 h 3664189"/>
                  <a:gd name="connsiteX10" fmla="*/ 4476998 w 4666415"/>
                  <a:gd name="connsiteY10" fmla="*/ 3591661 h 3664189"/>
                  <a:gd name="connsiteX11" fmla="*/ 4647486 w 4666415"/>
                  <a:gd name="connsiteY11" fmla="*/ 3658886 h 3664189"/>
                  <a:gd name="connsiteX12" fmla="*/ 4663492 w 4666415"/>
                  <a:gd name="connsiteY12" fmla="*/ 3658937 h 3664189"/>
                  <a:gd name="connsiteX13" fmla="*/ 4659207 w 4666415"/>
                  <a:gd name="connsiteY13" fmla="*/ 3650986 h 3664189"/>
                  <a:gd name="connsiteX0" fmla="*/ 0 w 4666415"/>
                  <a:gd name="connsiteY0" fmla="*/ 3662913 h 3664189"/>
                  <a:gd name="connsiteX1" fmla="*/ 57001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76872 w 4666415"/>
                  <a:gd name="connsiteY3" fmla="*/ 2392254 h 3664189"/>
                  <a:gd name="connsiteX4" fmla="*/ 1653892 w 4666415"/>
                  <a:gd name="connsiteY4" fmla="*/ 2680146 h 3664189"/>
                  <a:gd name="connsiteX5" fmla="*/ 1727203 w 4666415"/>
                  <a:gd name="connsiteY5" fmla="*/ 2620320 h 3664189"/>
                  <a:gd name="connsiteX6" fmla="*/ 1852551 w 4666415"/>
                  <a:gd name="connsiteY6" fmla="*/ 2202248 h 3664189"/>
                  <a:gd name="connsiteX7" fmla="*/ 2078182 w 4666415"/>
                  <a:gd name="connsiteY7" fmla="*/ 2499132 h 3664189"/>
                  <a:gd name="connsiteX8" fmla="*/ 2327564 w 4666415"/>
                  <a:gd name="connsiteY8" fmla="*/ 2784139 h 3664189"/>
                  <a:gd name="connsiteX9" fmla="*/ 2885704 w 4666415"/>
                  <a:gd name="connsiteY9" fmla="*/ 3140399 h 3664189"/>
                  <a:gd name="connsiteX10" fmla="*/ 4476998 w 4666415"/>
                  <a:gd name="connsiteY10" fmla="*/ 3591661 h 3664189"/>
                  <a:gd name="connsiteX11" fmla="*/ 4647486 w 4666415"/>
                  <a:gd name="connsiteY11" fmla="*/ 3658886 h 3664189"/>
                  <a:gd name="connsiteX12" fmla="*/ 4663492 w 4666415"/>
                  <a:gd name="connsiteY12" fmla="*/ 3658937 h 3664189"/>
                  <a:gd name="connsiteX13" fmla="*/ 4659207 w 4666415"/>
                  <a:gd name="connsiteY13" fmla="*/ 3650986 h 3664189"/>
                  <a:gd name="connsiteX0" fmla="*/ 0 w 4666415"/>
                  <a:gd name="connsiteY0" fmla="*/ 3662913 h 3664189"/>
                  <a:gd name="connsiteX1" fmla="*/ 57001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76872 w 4666415"/>
                  <a:gd name="connsiteY3" fmla="*/ 2392254 h 3664189"/>
                  <a:gd name="connsiteX4" fmla="*/ 1653892 w 4666415"/>
                  <a:gd name="connsiteY4" fmla="*/ 2680146 h 3664189"/>
                  <a:gd name="connsiteX5" fmla="*/ 1727203 w 4666415"/>
                  <a:gd name="connsiteY5" fmla="*/ 2620320 h 3664189"/>
                  <a:gd name="connsiteX6" fmla="*/ 1852551 w 4666415"/>
                  <a:gd name="connsiteY6" fmla="*/ 2202248 h 3664189"/>
                  <a:gd name="connsiteX7" fmla="*/ 2078182 w 4666415"/>
                  <a:gd name="connsiteY7" fmla="*/ 2499132 h 3664189"/>
                  <a:gd name="connsiteX8" fmla="*/ 2327564 w 4666415"/>
                  <a:gd name="connsiteY8" fmla="*/ 2784139 h 3664189"/>
                  <a:gd name="connsiteX9" fmla="*/ 2885704 w 4666415"/>
                  <a:gd name="connsiteY9" fmla="*/ 3140399 h 3664189"/>
                  <a:gd name="connsiteX10" fmla="*/ 4476998 w 4666415"/>
                  <a:gd name="connsiteY10" fmla="*/ 3591661 h 3664189"/>
                  <a:gd name="connsiteX11" fmla="*/ 4647486 w 4666415"/>
                  <a:gd name="connsiteY11" fmla="*/ 3658886 h 3664189"/>
                  <a:gd name="connsiteX12" fmla="*/ 4663492 w 4666415"/>
                  <a:gd name="connsiteY12" fmla="*/ 3658937 h 3664189"/>
                  <a:gd name="connsiteX13" fmla="*/ 4659207 w 4666415"/>
                  <a:gd name="connsiteY13" fmla="*/ 3650986 h 3664189"/>
                  <a:gd name="connsiteX0" fmla="*/ 0 w 4666415"/>
                  <a:gd name="connsiteY0" fmla="*/ 3662913 h 3664189"/>
                  <a:gd name="connsiteX1" fmla="*/ 57001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76872 w 4666415"/>
                  <a:gd name="connsiteY3" fmla="*/ 2392254 h 3664189"/>
                  <a:gd name="connsiteX4" fmla="*/ 1653892 w 4666415"/>
                  <a:gd name="connsiteY4" fmla="*/ 2680146 h 3664189"/>
                  <a:gd name="connsiteX5" fmla="*/ 1727203 w 4666415"/>
                  <a:gd name="connsiteY5" fmla="*/ 2620320 h 3664189"/>
                  <a:gd name="connsiteX6" fmla="*/ 1858688 w 4666415"/>
                  <a:gd name="connsiteY6" fmla="*/ 2196111 h 3664189"/>
                  <a:gd name="connsiteX7" fmla="*/ 2078182 w 4666415"/>
                  <a:gd name="connsiteY7" fmla="*/ 2499132 h 3664189"/>
                  <a:gd name="connsiteX8" fmla="*/ 2327564 w 4666415"/>
                  <a:gd name="connsiteY8" fmla="*/ 2784139 h 3664189"/>
                  <a:gd name="connsiteX9" fmla="*/ 2885704 w 4666415"/>
                  <a:gd name="connsiteY9" fmla="*/ 3140399 h 3664189"/>
                  <a:gd name="connsiteX10" fmla="*/ 4476998 w 4666415"/>
                  <a:gd name="connsiteY10" fmla="*/ 3591661 h 3664189"/>
                  <a:gd name="connsiteX11" fmla="*/ 4647486 w 4666415"/>
                  <a:gd name="connsiteY11" fmla="*/ 3658886 h 3664189"/>
                  <a:gd name="connsiteX12" fmla="*/ 4663492 w 4666415"/>
                  <a:gd name="connsiteY12" fmla="*/ 3658937 h 3664189"/>
                  <a:gd name="connsiteX13" fmla="*/ 4659207 w 4666415"/>
                  <a:gd name="connsiteY13" fmla="*/ 3650986 h 3664189"/>
                  <a:gd name="connsiteX0" fmla="*/ 0 w 4666415"/>
                  <a:gd name="connsiteY0" fmla="*/ 3662913 h 3664189"/>
                  <a:gd name="connsiteX1" fmla="*/ 57001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76872 w 4666415"/>
                  <a:gd name="connsiteY3" fmla="*/ 2392254 h 3664189"/>
                  <a:gd name="connsiteX4" fmla="*/ 1653892 w 4666415"/>
                  <a:gd name="connsiteY4" fmla="*/ 2680146 h 3664189"/>
                  <a:gd name="connsiteX5" fmla="*/ 1727203 w 4666415"/>
                  <a:gd name="connsiteY5" fmla="*/ 2620320 h 3664189"/>
                  <a:gd name="connsiteX6" fmla="*/ 1858688 w 4666415"/>
                  <a:gd name="connsiteY6" fmla="*/ 2196111 h 3664189"/>
                  <a:gd name="connsiteX7" fmla="*/ 2111935 w 4666415"/>
                  <a:gd name="connsiteY7" fmla="*/ 2468448 h 3664189"/>
                  <a:gd name="connsiteX8" fmla="*/ 2327564 w 4666415"/>
                  <a:gd name="connsiteY8" fmla="*/ 2784139 h 3664189"/>
                  <a:gd name="connsiteX9" fmla="*/ 2885704 w 4666415"/>
                  <a:gd name="connsiteY9" fmla="*/ 3140399 h 3664189"/>
                  <a:gd name="connsiteX10" fmla="*/ 4476998 w 4666415"/>
                  <a:gd name="connsiteY10" fmla="*/ 3591661 h 3664189"/>
                  <a:gd name="connsiteX11" fmla="*/ 4647486 w 4666415"/>
                  <a:gd name="connsiteY11" fmla="*/ 3658886 h 3664189"/>
                  <a:gd name="connsiteX12" fmla="*/ 4663492 w 4666415"/>
                  <a:gd name="connsiteY12" fmla="*/ 3658937 h 3664189"/>
                  <a:gd name="connsiteX13" fmla="*/ 4659207 w 4666415"/>
                  <a:gd name="connsiteY13" fmla="*/ 3650986 h 3664189"/>
                  <a:gd name="connsiteX0" fmla="*/ 0 w 4666415"/>
                  <a:gd name="connsiteY0" fmla="*/ 3662913 h 3664189"/>
                  <a:gd name="connsiteX1" fmla="*/ 57001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76872 w 4666415"/>
                  <a:gd name="connsiteY3" fmla="*/ 2392254 h 3664189"/>
                  <a:gd name="connsiteX4" fmla="*/ 1653892 w 4666415"/>
                  <a:gd name="connsiteY4" fmla="*/ 2680146 h 3664189"/>
                  <a:gd name="connsiteX5" fmla="*/ 1727203 w 4666415"/>
                  <a:gd name="connsiteY5" fmla="*/ 2620320 h 3664189"/>
                  <a:gd name="connsiteX6" fmla="*/ 1858688 w 4666415"/>
                  <a:gd name="connsiteY6" fmla="*/ 2196111 h 3664189"/>
                  <a:gd name="connsiteX7" fmla="*/ 2111935 w 4666415"/>
                  <a:gd name="connsiteY7" fmla="*/ 2468448 h 3664189"/>
                  <a:gd name="connsiteX8" fmla="*/ 2327564 w 4666415"/>
                  <a:gd name="connsiteY8" fmla="*/ 2784139 h 3664189"/>
                  <a:gd name="connsiteX9" fmla="*/ 2885704 w 4666415"/>
                  <a:gd name="connsiteY9" fmla="*/ 3140399 h 3664189"/>
                  <a:gd name="connsiteX10" fmla="*/ 4476998 w 4666415"/>
                  <a:gd name="connsiteY10" fmla="*/ 3591661 h 3664189"/>
                  <a:gd name="connsiteX11" fmla="*/ 4647486 w 4666415"/>
                  <a:gd name="connsiteY11" fmla="*/ 3658886 h 3664189"/>
                  <a:gd name="connsiteX12" fmla="*/ 4663492 w 4666415"/>
                  <a:gd name="connsiteY12" fmla="*/ 3658937 h 3664189"/>
                  <a:gd name="connsiteX13" fmla="*/ 4659207 w 4666415"/>
                  <a:gd name="connsiteY13" fmla="*/ 3650986 h 3664189"/>
                  <a:gd name="connsiteX0" fmla="*/ 0 w 4666415"/>
                  <a:gd name="connsiteY0" fmla="*/ 3662913 h 3664189"/>
                  <a:gd name="connsiteX1" fmla="*/ 57001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76872 w 4666415"/>
                  <a:gd name="connsiteY3" fmla="*/ 2392254 h 3664189"/>
                  <a:gd name="connsiteX4" fmla="*/ 1653892 w 4666415"/>
                  <a:gd name="connsiteY4" fmla="*/ 2680146 h 3664189"/>
                  <a:gd name="connsiteX5" fmla="*/ 1727203 w 4666415"/>
                  <a:gd name="connsiteY5" fmla="*/ 2620320 h 3664189"/>
                  <a:gd name="connsiteX6" fmla="*/ 1858688 w 4666415"/>
                  <a:gd name="connsiteY6" fmla="*/ 2196111 h 3664189"/>
                  <a:gd name="connsiteX7" fmla="*/ 2111935 w 4666415"/>
                  <a:gd name="connsiteY7" fmla="*/ 2468448 h 3664189"/>
                  <a:gd name="connsiteX8" fmla="*/ 2327564 w 4666415"/>
                  <a:gd name="connsiteY8" fmla="*/ 2784139 h 3664189"/>
                  <a:gd name="connsiteX9" fmla="*/ 2885704 w 4666415"/>
                  <a:gd name="connsiteY9" fmla="*/ 3140399 h 3664189"/>
                  <a:gd name="connsiteX10" fmla="*/ 4476998 w 4666415"/>
                  <a:gd name="connsiteY10" fmla="*/ 3591661 h 3664189"/>
                  <a:gd name="connsiteX11" fmla="*/ 4647486 w 4666415"/>
                  <a:gd name="connsiteY11" fmla="*/ 3658886 h 3664189"/>
                  <a:gd name="connsiteX12" fmla="*/ 4663492 w 4666415"/>
                  <a:gd name="connsiteY12" fmla="*/ 3658937 h 3664189"/>
                  <a:gd name="connsiteX13" fmla="*/ 4659207 w 4666415"/>
                  <a:gd name="connsiteY13" fmla="*/ 3650986 h 3664189"/>
                  <a:gd name="connsiteX0" fmla="*/ 0 w 4666415"/>
                  <a:gd name="connsiteY0" fmla="*/ 3662913 h 3664189"/>
                  <a:gd name="connsiteX1" fmla="*/ 57001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76872 w 4666415"/>
                  <a:gd name="connsiteY3" fmla="*/ 2392254 h 3664189"/>
                  <a:gd name="connsiteX4" fmla="*/ 1653892 w 4666415"/>
                  <a:gd name="connsiteY4" fmla="*/ 2680146 h 3664189"/>
                  <a:gd name="connsiteX5" fmla="*/ 1727203 w 4666415"/>
                  <a:gd name="connsiteY5" fmla="*/ 2620320 h 3664189"/>
                  <a:gd name="connsiteX6" fmla="*/ 1858688 w 4666415"/>
                  <a:gd name="connsiteY6" fmla="*/ 2196111 h 3664189"/>
                  <a:gd name="connsiteX7" fmla="*/ 2111935 w 4666415"/>
                  <a:gd name="connsiteY7" fmla="*/ 2468448 h 3664189"/>
                  <a:gd name="connsiteX8" fmla="*/ 2327564 w 4666415"/>
                  <a:gd name="connsiteY8" fmla="*/ 2784139 h 3664189"/>
                  <a:gd name="connsiteX9" fmla="*/ 2885704 w 4666415"/>
                  <a:gd name="connsiteY9" fmla="*/ 3140399 h 3664189"/>
                  <a:gd name="connsiteX10" fmla="*/ 4476998 w 4666415"/>
                  <a:gd name="connsiteY10" fmla="*/ 3591661 h 3664189"/>
                  <a:gd name="connsiteX11" fmla="*/ 4647486 w 4666415"/>
                  <a:gd name="connsiteY11" fmla="*/ 3658886 h 3664189"/>
                  <a:gd name="connsiteX12" fmla="*/ 4663492 w 4666415"/>
                  <a:gd name="connsiteY12" fmla="*/ 3658937 h 3664189"/>
                  <a:gd name="connsiteX13" fmla="*/ 4659207 w 4666415"/>
                  <a:gd name="connsiteY13" fmla="*/ 3650986 h 3664189"/>
                  <a:gd name="connsiteX0" fmla="*/ 0 w 4666415"/>
                  <a:gd name="connsiteY0" fmla="*/ 3662913 h 3664189"/>
                  <a:gd name="connsiteX1" fmla="*/ 57001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76872 w 4666415"/>
                  <a:gd name="connsiteY3" fmla="*/ 2392254 h 3664189"/>
                  <a:gd name="connsiteX4" fmla="*/ 1653892 w 4666415"/>
                  <a:gd name="connsiteY4" fmla="*/ 2680146 h 3664189"/>
                  <a:gd name="connsiteX5" fmla="*/ 1727203 w 4666415"/>
                  <a:gd name="connsiteY5" fmla="*/ 2620320 h 3664189"/>
                  <a:gd name="connsiteX6" fmla="*/ 1858688 w 4666415"/>
                  <a:gd name="connsiteY6" fmla="*/ 2196111 h 3664189"/>
                  <a:gd name="connsiteX7" fmla="*/ 2111935 w 4666415"/>
                  <a:gd name="connsiteY7" fmla="*/ 2468448 h 3664189"/>
                  <a:gd name="connsiteX8" fmla="*/ 2327564 w 4666415"/>
                  <a:gd name="connsiteY8" fmla="*/ 2784139 h 3664189"/>
                  <a:gd name="connsiteX9" fmla="*/ 2885704 w 4666415"/>
                  <a:gd name="connsiteY9" fmla="*/ 3140399 h 3664189"/>
                  <a:gd name="connsiteX10" fmla="*/ 4476998 w 4666415"/>
                  <a:gd name="connsiteY10" fmla="*/ 3591661 h 3664189"/>
                  <a:gd name="connsiteX11" fmla="*/ 4647486 w 4666415"/>
                  <a:gd name="connsiteY11" fmla="*/ 3658886 h 3664189"/>
                  <a:gd name="connsiteX12" fmla="*/ 4663492 w 4666415"/>
                  <a:gd name="connsiteY12" fmla="*/ 3658937 h 3664189"/>
                  <a:gd name="connsiteX13" fmla="*/ 4659207 w 4666415"/>
                  <a:gd name="connsiteY13" fmla="*/ 3650986 h 3664189"/>
                  <a:gd name="connsiteX0" fmla="*/ 0 w 4666415"/>
                  <a:gd name="connsiteY0" fmla="*/ 3662913 h 3664189"/>
                  <a:gd name="connsiteX1" fmla="*/ 39532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76872 w 4666415"/>
                  <a:gd name="connsiteY3" fmla="*/ 2392254 h 3664189"/>
                  <a:gd name="connsiteX4" fmla="*/ 1653892 w 4666415"/>
                  <a:gd name="connsiteY4" fmla="*/ 2680146 h 3664189"/>
                  <a:gd name="connsiteX5" fmla="*/ 1727203 w 4666415"/>
                  <a:gd name="connsiteY5" fmla="*/ 2620320 h 3664189"/>
                  <a:gd name="connsiteX6" fmla="*/ 1858688 w 4666415"/>
                  <a:gd name="connsiteY6" fmla="*/ 2196111 h 3664189"/>
                  <a:gd name="connsiteX7" fmla="*/ 2111935 w 4666415"/>
                  <a:gd name="connsiteY7" fmla="*/ 2468448 h 3664189"/>
                  <a:gd name="connsiteX8" fmla="*/ 2327564 w 4666415"/>
                  <a:gd name="connsiteY8" fmla="*/ 2784139 h 3664189"/>
                  <a:gd name="connsiteX9" fmla="*/ 2885704 w 4666415"/>
                  <a:gd name="connsiteY9" fmla="*/ 3140399 h 3664189"/>
                  <a:gd name="connsiteX10" fmla="*/ 4476998 w 4666415"/>
                  <a:gd name="connsiteY10" fmla="*/ 3591661 h 3664189"/>
                  <a:gd name="connsiteX11" fmla="*/ 4647486 w 4666415"/>
                  <a:gd name="connsiteY11" fmla="*/ 3658886 h 3664189"/>
                  <a:gd name="connsiteX12" fmla="*/ 4663492 w 4666415"/>
                  <a:gd name="connsiteY12" fmla="*/ 3658937 h 3664189"/>
                  <a:gd name="connsiteX13" fmla="*/ 4659207 w 4666415"/>
                  <a:gd name="connsiteY13" fmla="*/ 3650986 h 3664189"/>
                  <a:gd name="connsiteX0" fmla="*/ 0 w 4666415"/>
                  <a:gd name="connsiteY0" fmla="*/ 3649478 h 3650754"/>
                  <a:gd name="connsiteX1" fmla="*/ 395326 w 4666415"/>
                  <a:gd name="connsiteY1" fmla="*/ 348138 h 3650754"/>
                  <a:gd name="connsiteX2" fmla="*/ 899871 w 4666415"/>
                  <a:gd name="connsiteY2" fmla="*/ 327168 h 3650754"/>
                  <a:gd name="connsiteX3" fmla="*/ 1576872 w 4666415"/>
                  <a:gd name="connsiteY3" fmla="*/ 2378819 h 3650754"/>
                  <a:gd name="connsiteX4" fmla="*/ 1653892 w 4666415"/>
                  <a:gd name="connsiteY4" fmla="*/ 2666711 h 3650754"/>
                  <a:gd name="connsiteX5" fmla="*/ 1727203 w 4666415"/>
                  <a:gd name="connsiteY5" fmla="*/ 2606885 h 3650754"/>
                  <a:gd name="connsiteX6" fmla="*/ 1858688 w 4666415"/>
                  <a:gd name="connsiteY6" fmla="*/ 2182676 h 3650754"/>
                  <a:gd name="connsiteX7" fmla="*/ 2111935 w 4666415"/>
                  <a:gd name="connsiteY7" fmla="*/ 2455013 h 3650754"/>
                  <a:gd name="connsiteX8" fmla="*/ 2327564 w 4666415"/>
                  <a:gd name="connsiteY8" fmla="*/ 2770704 h 3650754"/>
                  <a:gd name="connsiteX9" fmla="*/ 2885704 w 4666415"/>
                  <a:gd name="connsiteY9" fmla="*/ 3126964 h 3650754"/>
                  <a:gd name="connsiteX10" fmla="*/ 4476998 w 4666415"/>
                  <a:gd name="connsiteY10" fmla="*/ 3578226 h 3650754"/>
                  <a:gd name="connsiteX11" fmla="*/ 4647486 w 4666415"/>
                  <a:gd name="connsiteY11" fmla="*/ 3645451 h 3650754"/>
                  <a:gd name="connsiteX12" fmla="*/ 4663492 w 4666415"/>
                  <a:gd name="connsiteY12" fmla="*/ 3645502 h 3650754"/>
                  <a:gd name="connsiteX13" fmla="*/ 4659207 w 4666415"/>
                  <a:gd name="connsiteY13" fmla="*/ 3637551 h 3650754"/>
                  <a:gd name="connsiteX0" fmla="*/ 0 w 4666415"/>
                  <a:gd name="connsiteY0" fmla="*/ 3642940 h 3644216"/>
                  <a:gd name="connsiteX1" fmla="*/ 395326 w 4666415"/>
                  <a:gd name="connsiteY1" fmla="*/ 341600 h 3644216"/>
                  <a:gd name="connsiteX2" fmla="*/ 839400 w 4666415"/>
                  <a:gd name="connsiteY2" fmla="*/ 333895 h 3644216"/>
                  <a:gd name="connsiteX3" fmla="*/ 1576872 w 4666415"/>
                  <a:gd name="connsiteY3" fmla="*/ 2372281 h 3644216"/>
                  <a:gd name="connsiteX4" fmla="*/ 1653892 w 4666415"/>
                  <a:gd name="connsiteY4" fmla="*/ 2660173 h 3644216"/>
                  <a:gd name="connsiteX5" fmla="*/ 1727203 w 4666415"/>
                  <a:gd name="connsiteY5" fmla="*/ 2600347 h 3644216"/>
                  <a:gd name="connsiteX6" fmla="*/ 1858688 w 4666415"/>
                  <a:gd name="connsiteY6" fmla="*/ 2176138 h 3644216"/>
                  <a:gd name="connsiteX7" fmla="*/ 2111935 w 4666415"/>
                  <a:gd name="connsiteY7" fmla="*/ 2448475 h 3644216"/>
                  <a:gd name="connsiteX8" fmla="*/ 2327564 w 4666415"/>
                  <a:gd name="connsiteY8" fmla="*/ 2764166 h 3644216"/>
                  <a:gd name="connsiteX9" fmla="*/ 2885704 w 4666415"/>
                  <a:gd name="connsiteY9" fmla="*/ 3120426 h 3644216"/>
                  <a:gd name="connsiteX10" fmla="*/ 4476998 w 4666415"/>
                  <a:gd name="connsiteY10" fmla="*/ 3571688 h 3644216"/>
                  <a:gd name="connsiteX11" fmla="*/ 4647486 w 4666415"/>
                  <a:gd name="connsiteY11" fmla="*/ 3638913 h 3644216"/>
                  <a:gd name="connsiteX12" fmla="*/ 4663492 w 4666415"/>
                  <a:gd name="connsiteY12" fmla="*/ 3638964 h 3644216"/>
                  <a:gd name="connsiteX13" fmla="*/ 4659207 w 4666415"/>
                  <a:gd name="connsiteY13" fmla="*/ 3631013 h 3644216"/>
                  <a:gd name="connsiteX0" fmla="*/ 0 w 4666415"/>
                  <a:gd name="connsiteY0" fmla="*/ 3642940 h 3644216"/>
                  <a:gd name="connsiteX1" fmla="*/ 395326 w 4666415"/>
                  <a:gd name="connsiteY1" fmla="*/ 341600 h 3644216"/>
                  <a:gd name="connsiteX2" fmla="*/ 839400 w 4666415"/>
                  <a:gd name="connsiteY2" fmla="*/ 333895 h 3644216"/>
                  <a:gd name="connsiteX3" fmla="*/ 1576872 w 4666415"/>
                  <a:gd name="connsiteY3" fmla="*/ 2372281 h 3644216"/>
                  <a:gd name="connsiteX4" fmla="*/ 1653892 w 4666415"/>
                  <a:gd name="connsiteY4" fmla="*/ 2660173 h 3644216"/>
                  <a:gd name="connsiteX5" fmla="*/ 1727203 w 4666415"/>
                  <a:gd name="connsiteY5" fmla="*/ 2600347 h 3644216"/>
                  <a:gd name="connsiteX6" fmla="*/ 1858688 w 4666415"/>
                  <a:gd name="connsiteY6" fmla="*/ 2176138 h 3644216"/>
                  <a:gd name="connsiteX7" fmla="*/ 2111935 w 4666415"/>
                  <a:gd name="connsiteY7" fmla="*/ 2448475 h 3644216"/>
                  <a:gd name="connsiteX8" fmla="*/ 2327564 w 4666415"/>
                  <a:gd name="connsiteY8" fmla="*/ 2764166 h 3644216"/>
                  <a:gd name="connsiteX9" fmla="*/ 2885704 w 4666415"/>
                  <a:gd name="connsiteY9" fmla="*/ 3120426 h 3644216"/>
                  <a:gd name="connsiteX10" fmla="*/ 4476998 w 4666415"/>
                  <a:gd name="connsiteY10" fmla="*/ 3571688 h 3644216"/>
                  <a:gd name="connsiteX11" fmla="*/ 4647486 w 4666415"/>
                  <a:gd name="connsiteY11" fmla="*/ 3638913 h 3644216"/>
                  <a:gd name="connsiteX12" fmla="*/ 4663492 w 4666415"/>
                  <a:gd name="connsiteY12" fmla="*/ 3638964 h 3644216"/>
                  <a:gd name="connsiteX13" fmla="*/ 4659207 w 4666415"/>
                  <a:gd name="connsiteY13" fmla="*/ 3631013 h 3644216"/>
                  <a:gd name="connsiteX0" fmla="*/ 0 w 4666415"/>
                  <a:gd name="connsiteY0" fmla="*/ 3677491 h 3678767"/>
                  <a:gd name="connsiteX1" fmla="*/ 260951 w 4666415"/>
                  <a:gd name="connsiteY1" fmla="*/ 323088 h 3678767"/>
                  <a:gd name="connsiteX2" fmla="*/ 839400 w 4666415"/>
                  <a:gd name="connsiteY2" fmla="*/ 368446 h 3678767"/>
                  <a:gd name="connsiteX3" fmla="*/ 1576872 w 4666415"/>
                  <a:gd name="connsiteY3" fmla="*/ 2406832 h 3678767"/>
                  <a:gd name="connsiteX4" fmla="*/ 1653892 w 4666415"/>
                  <a:gd name="connsiteY4" fmla="*/ 2694724 h 3678767"/>
                  <a:gd name="connsiteX5" fmla="*/ 1727203 w 4666415"/>
                  <a:gd name="connsiteY5" fmla="*/ 2634898 h 3678767"/>
                  <a:gd name="connsiteX6" fmla="*/ 1858688 w 4666415"/>
                  <a:gd name="connsiteY6" fmla="*/ 2210689 h 3678767"/>
                  <a:gd name="connsiteX7" fmla="*/ 2111935 w 4666415"/>
                  <a:gd name="connsiteY7" fmla="*/ 2483026 h 3678767"/>
                  <a:gd name="connsiteX8" fmla="*/ 2327564 w 4666415"/>
                  <a:gd name="connsiteY8" fmla="*/ 2798717 h 3678767"/>
                  <a:gd name="connsiteX9" fmla="*/ 2885704 w 4666415"/>
                  <a:gd name="connsiteY9" fmla="*/ 3154977 h 3678767"/>
                  <a:gd name="connsiteX10" fmla="*/ 4476998 w 4666415"/>
                  <a:gd name="connsiteY10" fmla="*/ 3606239 h 3678767"/>
                  <a:gd name="connsiteX11" fmla="*/ 4647486 w 4666415"/>
                  <a:gd name="connsiteY11" fmla="*/ 3673464 h 3678767"/>
                  <a:gd name="connsiteX12" fmla="*/ 4663492 w 4666415"/>
                  <a:gd name="connsiteY12" fmla="*/ 3673515 h 3678767"/>
                  <a:gd name="connsiteX13" fmla="*/ 4659207 w 4666415"/>
                  <a:gd name="connsiteY13" fmla="*/ 3665564 h 3678767"/>
                  <a:gd name="connsiteX0" fmla="*/ 0 w 4666415"/>
                  <a:gd name="connsiteY0" fmla="*/ 3668556 h 3669832"/>
                  <a:gd name="connsiteX1" fmla="*/ 260951 w 4666415"/>
                  <a:gd name="connsiteY1" fmla="*/ 314153 h 3669832"/>
                  <a:gd name="connsiteX2" fmla="*/ 731898 w 4666415"/>
                  <a:gd name="connsiteY2" fmla="*/ 379410 h 3669832"/>
                  <a:gd name="connsiteX3" fmla="*/ 1576872 w 4666415"/>
                  <a:gd name="connsiteY3" fmla="*/ 2397897 h 3669832"/>
                  <a:gd name="connsiteX4" fmla="*/ 1653892 w 4666415"/>
                  <a:gd name="connsiteY4" fmla="*/ 2685789 h 3669832"/>
                  <a:gd name="connsiteX5" fmla="*/ 1727203 w 4666415"/>
                  <a:gd name="connsiteY5" fmla="*/ 2625963 h 3669832"/>
                  <a:gd name="connsiteX6" fmla="*/ 1858688 w 4666415"/>
                  <a:gd name="connsiteY6" fmla="*/ 2201754 h 3669832"/>
                  <a:gd name="connsiteX7" fmla="*/ 2111935 w 4666415"/>
                  <a:gd name="connsiteY7" fmla="*/ 2474091 h 3669832"/>
                  <a:gd name="connsiteX8" fmla="*/ 2327564 w 4666415"/>
                  <a:gd name="connsiteY8" fmla="*/ 2789782 h 3669832"/>
                  <a:gd name="connsiteX9" fmla="*/ 2885704 w 4666415"/>
                  <a:gd name="connsiteY9" fmla="*/ 3146042 h 3669832"/>
                  <a:gd name="connsiteX10" fmla="*/ 4476998 w 4666415"/>
                  <a:gd name="connsiteY10" fmla="*/ 3597304 h 3669832"/>
                  <a:gd name="connsiteX11" fmla="*/ 4647486 w 4666415"/>
                  <a:gd name="connsiteY11" fmla="*/ 3664529 h 3669832"/>
                  <a:gd name="connsiteX12" fmla="*/ 4663492 w 4666415"/>
                  <a:gd name="connsiteY12" fmla="*/ 3664580 h 3669832"/>
                  <a:gd name="connsiteX13" fmla="*/ 4659207 w 4666415"/>
                  <a:gd name="connsiteY13" fmla="*/ 3656629 h 3669832"/>
                  <a:gd name="connsiteX0" fmla="*/ 0 w 4666415"/>
                  <a:gd name="connsiteY0" fmla="*/ 3668556 h 3669832"/>
                  <a:gd name="connsiteX1" fmla="*/ 260951 w 4666415"/>
                  <a:gd name="connsiteY1" fmla="*/ 314153 h 3669832"/>
                  <a:gd name="connsiteX2" fmla="*/ 731898 w 4666415"/>
                  <a:gd name="connsiteY2" fmla="*/ 379410 h 3669832"/>
                  <a:gd name="connsiteX3" fmla="*/ 1576872 w 4666415"/>
                  <a:gd name="connsiteY3" fmla="*/ 2397897 h 3669832"/>
                  <a:gd name="connsiteX4" fmla="*/ 1653892 w 4666415"/>
                  <a:gd name="connsiteY4" fmla="*/ 2685789 h 3669832"/>
                  <a:gd name="connsiteX5" fmla="*/ 1727203 w 4666415"/>
                  <a:gd name="connsiteY5" fmla="*/ 2625963 h 3669832"/>
                  <a:gd name="connsiteX6" fmla="*/ 1858688 w 4666415"/>
                  <a:gd name="connsiteY6" fmla="*/ 2201754 h 3669832"/>
                  <a:gd name="connsiteX7" fmla="*/ 2111935 w 4666415"/>
                  <a:gd name="connsiteY7" fmla="*/ 2474091 h 3669832"/>
                  <a:gd name="connsiteX8" fmla="*/ 2327564 w 4666415"/>
                  <a:gd name="connsiteY8" fmla="*/ 2789782 h 3669832"/>
                  <a:gd name="connsiteX9" fmla="*/ 2885704 w 4666415"/>
                  <a:gd name="connsiteY9" fmla="*/ 3146042 h 3669832"/>
                  <a:gd name="connsiteX10" fmla="*/ 4476998 w 4666415"/>
                  <a:gd name="connsiteY10" fmla="*/ 3597304 h 3669832"/>
                  <a:gd name="connsiteX11" fmla="*/ 4647486 w 4666415"/>
                  <a:gd name="connsiteY11" fmla="*/ 3664529 h 3669832"/>
                  <a:gd name="connsiteX12" fmla="*/ 4663492 w 4666415"/>
                  <a:gd name="connsiteY12" fmla="*/ 3664580 h 3669832"/>
                  <a:gd name="connsiteX13" fmla="*/ 4659207 w 4666415"/>
                  <a:gd name="connsiteY13" fmla="*/ 3656629 h 3669832"/>
                  <a:gd name="connsiteX0" fmla="*/ 0 w 4666415"/>
                  <a:gd name="connsiteY0" fmla="*/ 3668556 h 3669832"/>
                  <a:gd name="connsiteX1" fmla="*/ 260951 w 4666415"/>
                  <a:gd name="connsiteY1" fmla="*/ 314153 h 3669832"/>
                  <a:gd name="connsiteX2" fmla="*/ 731898 w 4666415"/>
                  <a:gd name="connsiteY2" fmla="*/ 379410 h 3669832"/>
                  <a:gd name="connsiteX3" fmla="*/ 1576872 w 4666415"/>
                  <a:gd name="connsiteY3" fmla="*/ 2397897 h 3669832"/>
                  <a:gd name="connsiteX4" fmla="*/ 1653892 w 4666415"/>
                  <a:gd name="connsiteY4" fmla="*/ 2685789 h 3669832"/>
                  <a:gd name="connsiteX5" fmla="*/ 1727203 w 4666415"/>
                  <a:gd name="connsiteY5" fmla="*/ 2625963 h 3669832"/>
                  <a:gd name="connsiteX6" fmla="*/ 1858688 w 4666415"/>
                  <a:gd name="connsiteY6" fmla="*/ 2201754 h 3669832"/>
                  <a:gd name="connsiteX7" fmla="*/ 2111935 w 4666415"/>
                  <a:gd name="connsiteY7" fmla="*/ 2474091 h 3669832"/>
                  <a:gd name="connsiteX8" fmla="*/ 2327564 w 4666415"/>
                  <a:gd name="connsiteY8" fmla="*/ 2789782 h 3669832"/>
                  <a:gd name="connsiteX9" fmla="*/ 2885704 w 4666415"/>
                  <a:gd name="connsiteY9" fmla="*/ 3146042 h 3669832"/>
                  <a:gd name="connsiteX10" fmla="*/ 4476998 w 4666415"/>
                  <a:gd name="connsiteY10" fmla="*/ 3597304 h 3669832"/>
                  <a:gd name="connsiteX11" fmla="*/ 4647486 w 4666415"/>
                  <a:gd name="connsiteY11" fmla="*/ 3664529 h 3669832"/>
                  <a:gd name="connsiteX12" fmla="*/ 4663492 w 4666415"/>
                  <a:gd name="connsiteY12" fmla="*/ 3664580 h 3669832"/>
                  <a:gd name="connsiteX13" fmla="*/ 4659207 w 4666415"/>
                  <a:gd name="connsiteY13" fmla="*/ 3656629 h 3669832"/>
                  <a:gd name="connsiteX0" fmla="*/ 0 w 4666415"/>
                  <a:gd name="connsiteY0" fmla="*/ 3668556 h 3669832"/>
                  <a:gd name="connsiteX1" fmla="*/ 260951 w 4666415"/>
                  <a:gd name="connsiteY1" fmla="*/ 314153 h 3669832"/>
                  <a:gd name="connsiteX2" fmla="*/ 731898 w 4666415"/>
                  <a:gd name="connsiteY2" fmla="*/ 379410 h 3669832"/>
                  <a:gd name="connsiteX3" fmla="*/ 1576872 w 4666415"/>
                  <a:gd name="connsiteY3" fmla="*/ 2397897 h 3669832"/>
                  <a:gd name="connsiteX4" fmla="*/ 1653892 w 4666415"/>
                  <a:gd name="connsiteY4" fmla="*/ 2685789 h 3669832"/>
                  <a:gd name="connsiteX5" fmla="*/ 1727203 w 4666415"/>
                  <a:gd name="connsiteY5" fmla="*/ 2625963 h 3669832"/>
                  <a:gd name="connsiteX6" fmla="*/ 1858688 w 4666415"/>
                  <a:gd name="connsiteY6" fmla="*/ 2201754 h 3669832"/>
                  <a:gd name="connsiteX7" fmla="*/ 2111935 w 4666415"/>
                  <a:gd name="connsiteY7" fmla="*/ 2474091 h 3669832"/>
                  <a:gd name="connsiteX8" fmla="*/ 2327564 w 4666415"/>
                  <a:gd name="connsiteY8" fmla="*/ 2789782 h 3669832"/>
                  <a:gd name="connsiteX9" fmla="*/ 2885704 w 4666415"/>
                  <a:gd name="connsiteY9" fmla="*/ 3146042 h 3669832"/>
                  <a:gd name="connsiteX10" fmla="*/ 4476998 w 4666415"/>
                  <a:gd name="connsiteY10" fmla="*/ 3597304 h 3669832"/>
                  <a:gd name="connsiteX11" fmla="*/ 4647486 w 4666415"/>
                  <a:gd name="connsiteY11" fmla="*/ 3664529 h 3669832"/>
                  <a:gd name="connsiteX12" fmla="*/ 4663492 w 4666415"/>
                  <a:gd name="connsiteY12" fmla="*/ 3664580 h 3669832"/>
                  <a:gd name="connsiteX13" fmla="*/ 4659207 w 4666415"/>
                  <a:gd name="connsiteY13" fmla="*/ 3656629 h 3669832"/>
                  <a:gd name="connsiteX0" fmla="*/ 0 w 4666415"/>
                  <a:gd name="connsiteY0" fmla="*/ 3668556 h 3669832"/>
                  <a:gd name="connsiteX1" fmla="*/ 260951 w 4666415"/>
                  <a:gd name="connsiteY1" fmla="*/ 314153 h 3669832"/>
                  <a:gd name="connsiteX2" fmla="*/ 731898 w 4666415"/>
                  <a:gd name="connsiteY2" fmla="*/ 379410 h 3669832"/>
                  <a:gd name="connsiteX3" fmla="*/ 1576872 w 4666415"/>
                  <a:gd name="connsiteY3" fmla="*/ 2397897 h 3669832"/>
                  <a:gd name="connsiteX4" fmla="*/ 1653892 w 4666415"/>
                  <a:gd name="connsiteY4" fmla="*/ 2685789 h 3669832"/>
                  <a:gd name="connsiteX5" fmla="*/ 1727203 w 4666415"/>
                  <a:gd name="connsiteY5" fmla="*/ 2625963 h 3669832"/>
                  <a:gd name="connsiteX6" fmla="*/ 1858688 w 4666415"/>
                  <a:gd name="connsiteY6" fmla="*/ 2201754 h 3669832"/>
                  <a:gd name="connsiteX7" fmla="*/ 2111935 w 4666415"/>
                  <a:gd name="connsiteY7" fmla="*/ 2474091 h 3669832"/>
                  <a:gd name="connsiteX8" fmla="*/ 2327564 w 4666415"/>
                  <a:gd name="connsiteY8" fmla="*/ 2789782 h 3669832"/>
                  <a:gd name="connsiteX9" fmla="*/ 2885704 w 4666415"/>
                  <a:gd name="connsiteY9" fmla="*/ 3146042 h 3669832"/>
                  <a:gd name="connsiteX10" fmla="*/ 4476998 w 4666415"/>
                  <a:gd name="connsiteY10" fmla="*/ 3597304 h 3669832"/>
                  <a:gd name="connsiteX11" fmla="*/ 4647486 w 4666415"/>
                  <a:gd name="connsiteY11" fmla="*/ 3664529 h 3669832"/>
                  <a:gd name="connsiteX12" fmla="*/ 4663492 w 4666415"/>
                  <a:gd name="connsiteY12" fmla="*/ 3664580 h 3669832"/>
                  <a:gd name="connsiteX13" fmla="*/ 4659207 w 4666415"/>
                  <a:gd name="connsiteY13" fmla="*/ 3656629 h 3669832"/>
                  <a:gd name="connsiteX0" fmla="*/ 0 w 4666415"/>
                  <a:gd name="connsiteY0" fmla="*/ 3668556 h 3669832"/>
                  <a:gd name="connsiteX1" fmla="*/ 260951 w 4666415"/>
                  <a:gd name="connsiteY1" fmla="*/ 314153 h 3669832"/>
                  <a:gd name="connsiteX2" fmla="*/ 731898 w 4666415"/>
                  <a:gd name="connsiteY2" fmla="*/ 379410 h 3669832"/>
                  <a:gd name="connsiteX3" fmla="*/ 1576872 w 4666415"/>
                  <a:gd name="connsiteY3" fmla="*/ 2397897 h 3669832"/>
                  <a:gd name="connsiteX4" fmla="*/ 1653892 w 4666415"/>
                  <a:gd name="connsiteY4" fmla="*/ 2685789 h 3669832"/>
                  <a:gd name="connsiteX5" fmla="*/ 1727203 w 4666415"/>
                  <a:gd name="connsiteY5" fmla="*/ 2625963 h 3669832"/>
                  <a:gd name="connsiteX6" fmla="*/ 1858688 w 4666415"/>
                  <a:gd name="connsiteY6" fmla="*/ 2201754 h 3669832"/>
                  <a:gd name="connsiteX7" fmla="*/ 2111935 w 4666415"/>
                  <a:gd name="connsiteY7" fmla="*/ 2474091 h 3669832"/>
                  <a:gd name="connsiteX8" fmla="*/ 2327564 w 4666415"/>
                  <a:gd name="connsiteY8" fmla="*/ 2789782 h 3669832"/>
                  <a:gd name="connsiteX9" fmla="*/ 2885704 w 4666415"/>
                  <a:gd name="connsiteY9" fmla="*/ 3146042 h 3669832"/>
                  <a:gd name="connsiteX10" fmla="*/ 4476998 w 4666415"/>
                  <a:gd name="connsiteY10" fmla="*/ 3597304 h 3669832"/>
                  <a:gd name="connsiteX11" fmla="*/ 4647486 w 4666415"/>
                  <a:gd name="connsiteY11" fmla="*/ 3664529 h 3669832"/>
                  <a:gd name="connsiteX12" fmla="*/ 4663492 w 4666415"/>
                  <a:gd name="connsiteY12" fmla="*/ 3664580 h 3669832"/>
                  <a:gd name="connsiteX13" fmla="*/ 4659207 w 4666415"/>
                  <a:gd name="connsiteY13" fmla="*/ 3656629 h 3669832"/>
                  <a:gd name="connsiteX0" fmla="*/ 0 w 4666415"/>
                  <a:gd name="connsiteY0" fmla="*/ 3668556 h 3669832"/>
                  <a:gd name="connsiteX1" fmla="*/ 260951 w 4666415"/>
                  <a:gd name="connsiteY1" fmla="*/ 314153 h 3669832"/>
                  <a:gd name="connsiteX2" fmla="*/ 731898 w 4666415"/>
                  <a:gd name="connsiteY2" fmla="*/ 379410 h 3669832"/>
                  <a:gd name="connsiteX3" fmla="*/ 1576872 w 4666415"/>
                  <a:gd name="connsiteY3" fmla="*/ 2397897 h 3669832"/>
                  <a:gd name="connsiteX4" fmla="*/ 1653892 w 4666415"/>
                  <a:gd name="connsiteY4" fmla="*/ 2685789 h 3669832"/>
                  <a:gd name="connsiteX5" fmla="*/ 1727203 w 4666415"/>
                  <a:gd name="connsiteY5" fmla="*/ 2625963 h 3669832"/>
                  <a:gd name="connsiteX6" fmla="*/ 1858688 w 4666415"/>
                  <a:gd name="connsiteY6" fmla="*/ 2201754 h 3669832"/>
                  <a:gd name="connsiteX7" fmla="*/ 2111935 w 4666415"/>
                  <a:gd name="connsiteY7" fmla="*/ 2474091 h 3669832"/>
                  <a:gd name="connsiteX8" fmla="*/ 2327564 w 4666415"/>
                  <a:gd name="connsiteY8" fmla="*/ 2789782 h 3669832"/>
                  <a:gd name="connsiteX9" fmla="*/ 2885704 w 4666415"/>
                  <a:gd name="connsiteY9" fmla="*/ 3146042 h 3669832"/>
                  <a:gd name="connsiteX10" fmla="*/ 4476998 w 4666415"/>
                  <a:gd name="connsiteY10" fmla="*/ 3597304 h 3669832"/>
                  <a:gd name="connsiteX11" fmla="*/ 4647486 w 4666415"/>
                  <a:gd name="connsiteY11" fmla="*/ 3664529 h 3669832"/>
                  <a:gd name="connsiteX12" fmla="*/ 4663492 w 4666415"/>
                  <a:gd name="connsiteY12" fmla="*/ 3664580 h 3669832"/>
                  <a:gd name="connsiteX13" fmla="*/ 4659207 w 4666415"/>
                  <a:gd name="connsiteY13" fmla="*/ 3656629 h 3669832"/>
                  <a:gd name="connsiteX0" fmla="*/ 0 w 4666415"/>
                  <a:gd name="connsiteY0" fmla="*/ 3668889 h 3670165"/>
                  <a:gd name="connsiteX1" fmla="*/ 260951 w 4666415"/>
                  <a:gd name="connsiteY1" fmla="*/ 314486 h 3670165"/>
                  <a:gd name="connsiteX2" fmla="*/ 731898 w 4666415"/>
                  <a:gd name="connsiteY2" fmla="*/ 379743 h 3670165"/>
                  <a:gd name="connsiteX3" fmla="*/ 1549997 w 4666415"/>
                  <a:gd name="connsiteY3" fmla="*/ 2404862 h 3670165"/>
                  <a:gd name="connsiteX4" fmla="*/ 1653892 w 4666415"/>
                  <a:gd name="connsiteY4" fmla="*/ 2686122 h 3670165"/>
                  <a:gd name="connsiteX5" fmla="*/ 1727203 w 4666415"/>
                  <a:gd name="connsiteY5" fmla="*/ 2626296 h 3670165"/>
                  <a:gd name="connsiteX6" fmla="*/ 1858688 w 4666415"/>
                  <a:gd name="connsiteY6" fmla="*/ 2202087 h 3670165"/>
                  <a:gd name="connsiteX7" fmla="*/ 2111935 w 4666415"/>
                  <a:gd name="connsiteY7" fmla="*/ 2474424 h 3670165"/>
                  <a:gd name="connsiteX8" fmla="*/ 2327564 w 4666415"/>
                  <a:gd name="connsiteY8" fmla="*/ 2790115 h 3670165"/>
                  <a:gd name="connsiteX9" fmla="*/ 2885704 w 4666415"/>
                  <a:gd name="connsiteY9" fmla="*/ 3146375 h 3670165"/>
                  <a:gd name="connsiteX10" fmla="*/ 4476998 w 4666415"/>
                  <a:gd name="connsiteY10" fmla="*/ 3597637 h 3670165"/>
                  <a:gd name="connsiteX11" fmla="*/ 4647486 w 4666415"/>
                  <a:gd name="connsiteY11" fmla="*/ 3664862 h 3670165"/>
                  <a:gd name="connsiteX12" fmla="*/ 4663492 w 4666415"/>
                  <a:gd name="connsiteY12" fmla="*/ 3664913 h 3670165"/>
                  <a:gd name="connsiteX13" fmla="*/ 4659207 w 4666415"/>
                  <a:gd name="connsiteY13" fmla="*/ 3656962 h 3670165"/>
                  <a:gd name="connsiteX0" fmla="*/ 0 w 4666415"/>
                  <a:gd name="connsiteY0" fmla="*/ 3668556 h 3669832"/>
                  <a:gd name="connsiteX1" fmla="*/ 260951 w 4666415"/>
                  <a:gd name="connsiteY1" fmla="*/ 314153 h 3669832"/>
                  <a:gd name="connsiteX2" fmla="*/ 731898 w 4666415"/>
                  <a:gd name="connsiteY2" fmla="*/ 379410 h 3669832"/>
                  <a:gd name="connsiteX3" fmla="*/ 1516402 w 4666415"/>
                  <a:gd name="connsiteY3" fmla="*/ 2397896 h 3669832"/>
                  <a:gd name="connsiteX4" fmla="*/ 1653892 w 4666415"/>
                  <a:gd name="connsiteY4" fmla="*/ 2685789 h 3669832"/>
                  <a:gd name="connsiteX5" fmla="*/ 1727203 w 4666415"/>
                  <a:gd name="connsiteY5" fmla="*/ 2625963 h 3669832"/>
                  <a:gd name="connsiteX6" fmla="*/ 1858688 w 4666415"/>
                  <a:gd name="connsiteY6" fmla="*/ 2201754 h 3669832"/>
                  <a:gd name="connsiteX7" fmla="*/ 2111935 w 4666415"/>
                  <a:gd name="connsiteY7" fmla="*/ 2474091 h 3669832"/>
                  <a:gd name="connsiteX8" fmla="*/ 2327564 w 4666415"/>
                  <a:gd name="connsiteY8" fmla="*/ 2789782 h 3669832"/>
                  <a:gd name="connsiteX9" fmla="*/ 2885704 w 4666415"/>
                  <a:gd name="connsiteY9" fmla="*/ 3146042 h 3669832"/>
                  <a:gd name="connsiteX10" fmla="*/ 4476998 w 4666415"/>
                  <a:gd name="connsiteY10" fmla="*/ 3597304 h 3669832"/>
                  <a:gd name="connsiteX11" fmla="*/ 4647486 w 4666415"/>
                  <a:gd name="connsiteY11" fmla="*/ 3664529 h 3669832"/>
                  <a:gd name="connsiteX12" fmla="*/ 4663492 w 4666415"/>
                  <a:gd name="connsiteY12" fmla="*/ 3664580 h 3669832"/>
                  <a:gd name="connsiteX13" fmla="*/ 4659207 w 4666415"/>
                  <a:gd name="connsiteY13" fmla="*/ 3656629 h 3669832"/>
                  <a:gd name="connsiteX0" fmla="*/ 0 w 4666415"/>
                  <a:gd name="connsiteY0" fmla="*/ 3617975 h 3619251"/>
                  <a:gd name="connsiteX1" fmla="*/ 260951 w 4666415"/>
                  <a:gd name="connsiteY1" fmla="*/ 263572 h 3619251"/>
                  <a:gd name="connsiteX2" fmla="*/ 1043560 w 4666415"/>
                  <a:gd name="connsiteY2" fmla="*/ 453595 h 3619251"/>
                  <a:gd name="connsiteX3" fmla="*/ 1516402 w 4666415"/>
                  <a:gd name="connsiteY3" fmla="*/ 2347315 h 3619251"/>
                  <a:gd name="connsiteX4" fmla="*/ 1653892 w 4666415"/>
                  <a:gd name="connsiteY4" fmla="*/ 2635208 h 3619251"/>
                  <a:gd name="connsiteX5" fmla="*/ 1727203 w 4666415"/>
                  <a:gd name="connsiteY5" fmla="*/ 2575382 h 3619251"/>
                  <a:gd name="connsiteX6" fmla="*/ 1858688 w 4666415"/>
                  <a:gd name="connsiteY6" fmla="*/ 2151173 h 3619251"/>
                  <a:gd name="connsiteX7" fmla="*/ 2111935 w 4666415"/>
                  <a:gd name="connsiteY7" fmla="*/ 2423510 h 3619251"/>
                  <a:gd name="connsiteX8" fmla="*/ 2327564 w 4666415"/>
                  <a:gd name="connsiteY8" fmla="*/ 2739201 h 3619251"/>
                  <a:gd name="connsiteX9" fmla="*/ 2885704 w 4666415"/>
                  <a:gd name="connsiteY9" fmla="*/ 3095461 h 3619251"/>
                  <a:gd name="connsiteX10" fmla="*/ 4476998 w 4666415"/>
                  <a:gd name="connsiteY10" fmla="*/ 3546723 h 3619251"/>
                  <a:gd name="connsiteX11" fmla="*/ 4647486 w 4666415"/>
                  <a:gd name="connsiteY11" fmla="*/ 3613948 h 3619251"/>
                  <a:gd name="connsiteX12" fmla="*/ 4663492 w 4666415"/>
                  <a:gd name="connsiteY12" fmla="*/ 3613999 h 3619251"/>
                  <a:gd name="connsiteX13" fmla="*/ 4659207 w 4666415"/>
                  <a:gd name="connsiteY13" fmla="*/ 3606048 h 3619251"/>
                  <a:gd name="connsiteX0" fmla="*/ 0 w 4666415"/>
                  <a:gd name="connsiteY0" fmla="*/ 3595918 h 3597194"/>
                  <a:gd name="connsiteX1" fmla="*/ 260951 w 4666415"/>
                  <a:gd name="connsiteY1" fmla="*/ 241515 h 3597194"/>
                  <a:gd name="connsiteX2" fmla="*/ 1043560 w 4666415"/>
                  <a:gd name="connsiteY2" fmla="*/ 431538 h 3597194"/>
                  <a:gd name="connsiteX3" fmla="*/ 1499087 w 4666415"/>
                  <a:gd name="connsiteY3" fmla="*/ 1763810 h 3597194"/>
                  <a:gd name="connsiteX4" fmla="*/ 1653892 w 4666415"/>
                  <a:gd name="connsiteY4" fmla="*/ 2613151 h 3597194"/>
                  <a:gd name="connsiteX5" fmla="*/ 1727203 w 4666415"/>
                  <a:gd name="connsiteY5" fmla="*/ 2553325 h 3597194"/>
                  <a:gd name="connsiteX6" fmla="*/ 1858688 w 4666415"/>
                  <a:gd name="connsiteY6" fmla="*/ 2129116 h 3597194"/>
                  <a:gd name="connsiteX7" fmla="*/ 2111935 w 4666415"/>
                  <a:gd name="connsiteY7" fmla="*/ 2401453 h 3597194"/>
                  <a:gd name="connsiteX8" fmla="*/ 2327564 w 4666415"/>
                  <a:gd name="connsiteY8" fmla="*/ 2717144 h 3597194"/>
                  <a:gd name="connsiteX9" fmla="*/ 2885704 w 4666415"/>
                  <a:gd name="connsiteY9" fmla="*/ 3073404 h 3597194"/>
                  <a:gd name="connsiteX10" fmla="*/ 4476998 w 4666415"/>
                  <a:gd name="connsiteY10" fmla="*/ 3524666 h 3597194"/>
                  <a:gd name="connsiteX11" fmla="*/ 4647486 w 4666415"/>
                  <a:gd name="connsiteY11" fmla="*/ 3591891 h 3597194"/>
                  <a:gd name="connsiteX12" fmla="*/ 4663492 w 4666415"/>
                  <a:gd name="connsiteY12" fmla="*/ 3591942 h 3597194"/>
                  <a:gd name="connsiteX13" fmla="*/ 4659207 w 4666415"/>
                  <a:gd name="connsiteY13" fmla="*/ 3583991 h 3597194"/>
                  <a:gd name="connsiteX0" fmla="*/ 0 w 4666415"/>
                  <a:gd name="connsiteY0" fmla="*/ 3595918 h 3597194"/>
                  <a:gd name="connsiteX1" fmla="*/ 260951 w 4666415"/>
                  <a:gd name="connsiteY1" fmla="*/ 241515 h 3597194"/>
                  <a:gd name="connsiteX2" fmla="*/ 1043560 w 4666415"/>
                  <a:gd name="connsiteY2" fmla="*/ 431538 h 3597194"/>
                  <a:gd name="connsiteX3" fmla="*/ 1499087 w 4666415"/>
                  <a:gd name="connsiteY3" fmla="*/ 1763810 h 3597194"/>
                  <a:gd name="connsiteX4" fmla="*/ 1653892 w 4666415"/>
                  <a:gd name="connsiteY4" fmla="*/ 2613151 h 3597194"/>
                  <a:gd name="connsiteX5" fmla="*/ 1709889 w 4666415"/>
                  <a:gd name="connsiteY5" fmla="*/ 2303792 h 3597194"/>
                  <a:gd name="connsiteX6" fmla="*/ 1858688 w 4666415"/>
                  <a:gd name="connsiteY6" fmla="*/ 2129116 h 3597194"/>
                  <a:gd name="connsiteX7" fmla="*/ 2111935 w 4666415"/>
                  <a:gd name="connsiteY7" fmla="*/ 2401453 h 3597194"/>
                  <a:gd name="connsiteX8" fmla="*/ 2327564 w 4666415"/>
                  <a:gd name="connsiteY8" fmla="*/ 2717144 h 3597194"/>
                  <a:gd name="connsiteX9" fmla="*/ 2885704 w 4666415"/>
                  <a:gd name="connsiteY9" fmla="*/ 3073404 h 3597194"/>
                  <a:gd name="connsiteX10" fmla="*/ 4476998 w 4666415"/>
                  <a:gd name="connsiteY10" fmla="*/ 3524666 h 3597194"/>
                  <a:gd name="connsiteX11" fmla="*/ 4647486 w 4666415"/>
                  <a:gd name="connsiteY11" fmla="*/ 3591891 h 3597194"/>
                  <a:gd name="connsiteX12" fmla="*/ 4663492 w 4666415"/>
                  <a:gd name="connsiteY12" fmla="*/ 3591942 h 3597194"/>
                  <a:gd name="connsiteX13" fmla="*/ 4659207 w 4666415"/>
                  <a:gd name="connsiteY13" fmla="*/ 3583991 h 3597194"/>
                  <a:gd name="connsiteX0" fmla="*/ 0 w 4666415"/>
                  <a:gd name="connsiteY0" fmla="*/ 3595918 h 3597194"/>
                  <a:gd name="connsiteX1" fmla="*/ 260951 w 4666415"/>
                  <a:gd name="connsiteY1" fmla="*/ 241515 h 3597194"/>
                  <a:gd name="connsiteX2" fmla="*/ 1043560 w 4666415"/>
                  <a:gd name="connsiteY2" fmla="*/ 431538 h 3597194"/>
                  <a:gd name="connsiteX3" fmla="*/ 1499087 w 4666415"/>
                  <a:gd name="connsiteY3" fmla="*/ 1763810 h 3597194"/>
                  <a:gd name="connsiteX4" fmla="*/ 1601948 w 4666415"/>
                  <a:gd name="connsiteY4" fmla="*/ 2093291 h 3597194"/>
                  <a:gd name="connsiteX5" fmla="*/ 1709889 w 4666415"/>
                  <a:gd name="connsiteY5" fmla="*/ 2303792 h 3597194"/>
                  <a:gd name="connsiteX6" fmla="*/ 1858688 w 4666415"/>
                  <a:gd name="connsiteY6" fmla="*/ 2129116 h 3597194"/>
                  <a:gd name="connsiteX7" fmla="*/ 2111935 w 4666415"/>
                  <a:gd name="connsiteY7" fmla="*/ 2401453 h 3597194"/>
                  <a:gd name="connsiteX8" fmla="*/ 2327564 w 4666415"/>
                  <a:gd name="connsiteY8" fmla="*/ 2717144 h 3597194"/>
                  <a:gd name="connsiteX9" fmla="*/ 2885704 w 4666415"/>
                  <a:gd name="connsiteY9" fmla="*/ 3073404 h 3597194"/>
                  <a:gd name="connsiteX10" fmla="*/ 4476998 w 4666415"/>
                  <a:gd name="connsiteY10" fmla="*/ 3524666 h 3597194"/>
                  <a:gd name="connsiteX11" fmla="*/ 4647486 w 4666415"/>
                  <a:gd name="connsiteY11" fmla="*/ 3591891 h 3597194"/>
                  <a:gd name="connsiteX12" fmla="*/ 4663492 w 4666415"/>
                  <a:gd name="connsiteY12" fmla="*/ 3591942 h 3597194"/>
                  <a:gd name="connsiteX13" fmla="*/ 4659207 w 4666415"/>
                  <a:gd name="connsiteY13" fmla="*/ 3583991 h 3597194"/>
                  <a:gd name="connsiteX0" fmla="*/ 0 w 4666415"/>
                  <a:gd name="connsiteY0" fmla="*/ 3595918 h 3597194"/>
                  <a:gd name="connsiteX1" fmla="*/ 260951 w 4666415"/>
                  <a:gd name="connsiteY1" fmla="*/ 241515 h 3597194"/>
                  <a:gd name="connsiteX2" fmla="*/ 1043560 w 4666415"/>
                  <a:gd name="connsiteY2" fmla="*/ 431538 h 3597194"/>
                  <a:gd name="connsiteX3" fmla="*/ 1499087 w 4666415"/>
                  <a:gd name="connsiteY3" fmla="*/ 1763810 h 3597194"/>
                  <a:gd name="connsiteX4" fmla="*/ 1601948 w 4666415"/>
                  <a:gd name="connsiteY4" fmla="*/ 2093291 h 3597194"/>
                  <a:gd name="connsiteX5" fmla="*/ 1709889 w 4666415"/>
                  <a:gd name="connsiteY5" fmla="*/ 2303792 h 3597194"/>
                  <a:gd name="connsiteX6" fmla="*/ 2066463 w 4666415"/>
                  <a:gd name="connsiteY6" fmla="*/ 1775611 h 3597194"/>
                  <a:gd name="connsiteX7" fmla="*/ 2111935 w 4666415"/>
                  <a:gd name="connsiteY7" fmla="*/ 2401453 h 3597194"/>
                  <a:gd name="connsiteX8" fmla="*/ 2327564 w 4666415"/>
                  <a:gd name="connsiteY8" fmla="*/ 2717144 h 3597194"/>
                  <a:gd name="connsiteX9" fmla="*/ 2885704 w 4666415"/>
                  <a:gd name="connsiteY9" fmla="*/ 3073404 h 3597194"/>
                  <a:gd name="connsiteX10" fmla="*/ 4476998 w 4666415"/>
                  <a:gd name="connsiteY10" fmla="*/ 3524666 h 3597194"/>
                  <a:gd name="connsiteX11" fmla="*/ 4647486 w 4666415"/>
                  <a:gd name="connsiteY11" fmla="*/ 3591891 h 3597194"/>
                  <a:gd name="connsiteX12" fmla="*/ 4663492 w 4666415"/>
                  <a:gd name="connsiteY12" fmla="*/ 3591942 h 3597194"/>
                  <a:gd name="connsiteX13" fmla="*/ 4659207 w 4666415"/>
                  <a:gd name="connsiteY13" fmla="*/ 3583991 h 3597194"/>
                  <a:gd name="connsiteX0" fmla="*/ 0 w 4666415"/>
                  <a:gd name="connsiteY0" fmla="*/ 3595918 h 3597194"/>
                  <a:gd name="connsiteX1" fmla="*/ 260951 w 4666415"/>
                  <a:gd name="connsiteY1" fmla="*/ 241515 h 3597194"/>
                  <a:gd name="connsiteX2" fmla="*/ 1043560 w 4666415"/>
                  <a:gd name="connsiteY2" fmla="*/ 431538 h 3597194"/>
                  <a:gd name="connsiteX3" fmla="*/ 1499087 w 4666415"/>
                  <a:gd name="connsiteY3" fmla="*/ 1763810 h 3597194"/>
                  <a:gd name="connsiteX4" fmla="*/ 1601948 w 4666415"/>
                  <a:gd name="connsiteY4" fmla="*/ 2093291 h 3597194"/>
                  <a:gd name="connsiteX5" fmla="*/ 1709889 w 4666415"/>
                  <a:gd name="connsiteY5" fmla="*/ 2303792 h 3597194"/>
                  <a:gd name="connsiteX6" fmla="*/ 1789430 w 4666415"/>
                  <a:gd name="connsiteY6" fmla="*/ 1713228 h 3597194"/>
                  <a:gd name="connsiteX7" fmla="*/ 2111935 w 4666415"/>
                  <a:gd name="connsiteY7" fmla="*/ 2401453 h 3597194"/>
                  <a:gd name="connsiteX8" fmla="*/ 2327564 w 4666415"/>
                  <a:gd name="connsiteY8" fmla="*/ 2717144 h 3597194"/>
                  <a:gd name="connsiteX9" fmla="*/ 2885704 w 4666415"/>
                  <a:gd name="connsiteY9" fmla="*/ 3073404 h 3597194"/>
                  <a:gd name="connsiteX10" fmla="*/ 4476998 w 4666415"/>
                  <a:gd name="connsiteY10" fmla="*/ 3524666 h 3597194"/>
                  <a:gd name="connsiteX11" fmla="*/ 4647486 w 4666415"/>
                  <a:gd name="connsiteY11" fmla="*/ 3591891 h 3597194"/>
                  <a:gd name="connsiteX12" fmla="*/ 4663492 w 4666415"/>
                  <a:gd name="connsiteY12" fmla="*/ 3591942 h 3597194"/>
                  <a:gd name="connsiteX13" fmla="*/ 4659207 w 4666415"/>
                  <a:gd name="connsiteY13" fmla="*/ 3583991 h 3597194"/>
                  <a:gd name="connsiteX0" fmla="*/ 0 w 4666415"/>
                  <a:gd name="connsiteY0" fmla="*/ 3595918 h 3597194"/>
                  <a:gd name="connsiteX1" fmla="*/ 260951 w 4666415"/>
                  <a:gd name="connsiteY1" fmla="*/ 241515 h 3597194"/>
                  <a:gd name="connsiteX2" fmla="*/ 1043560 w 4666415"/>
                  <a:gd name="connsiteY2" fmla="*/ 431538 h 3597194"/>
                  <a:gd name="connsiteX3" fmla="*/ 1499087 w 4666415"/>
                  <a:gd name="connsiteY3" fmla="*/ 1763810 h 3597194"/>
                  <a:gd name="connsiteX4" fmla="*/ 1584633 w 4666415"/>
                  <a:gd name="connsiteY4" fmla="*/ 1947730 h 3597194"/>
                  <a:gd name="connsiteX5" fmla="*/ 1709889 w 4666415"/>
                  <a:gd name="connsiteY5" fmla="*/ 2303792 h 3597194"/>
                  <a:gd name="connsiteX6" fmla="*/ 1789430 w 4666415"/>
                  <a:gd name="connsiteY6" fmla="*/ 1713228 h 3597194"/>
                  <a:gd name="connsiteX7" fmla="*/ 2111935 w 4666415"/>
                  <a:gd name="connsiteY7" fmla="*/ 2401453 h 3597194"/>
                  <a:gd name="connsiteX8" fmla="*/ 2327564 w 4666415"/>
                  <a:gd name="connsiteY8" fmla="*/ 2717144 h 3597194"/>
                  <a:gd name="connsiteX9" fmla="*/ 2885704 w 4666415"/>
                  <a:gd name="connsiteY9" fmla="*/ 3073404 h 3597194"/>
                  <a:gd name="connsiteX10" fmla="*/ 4476998 w 4666415"/>
                  <a:gd name="connsiteY10" fmla="*/ 3524666 h 3597194"/>
                  <a:gd name="connsiteX11" fmla="*/ 4647486 w 4666415"/>
                  <a:gd name="connsiteY11" fmla="*/ 3591891 h 3597194"/>
                  <a:gd name="connsiteX12" fmla="*/ 4663492 w 4666415"/>
                  <a:gd name="connsiteY12" fmla="*/ 3591942 h 3597194"/>
                  <a:gd name="connsiteX13" fmla="*/ 4659207 w 4666415"/>
                  <a:gd name="connsiteY13" fmla="*/ 3583991 h 3597194"/>
                  <a:gd name="connsiteX0" fmla="*/ 0 w 4666415"/>
                  <a:gd name="connsiteY0" fmla="*/ 3573883 h 3575159"/>
                  <a:gd name="connsiteX1" fmla="*/ 260951 w 4666415"/>
                  <a:gd name="connsiteY1" fmla="*/ 219480 h 3575159"/>
                  <a:gd name="connsiteX2" fmla="*/ 1043560 w 4666415"/>
                  <a:gd name="connsiteY2" fmla="*/ 409503 h 3575159"/>
                  <a:gd name="connsiteX3" fmla="*/ 1390683 w 4666415"/>
                  <a:gd name="connsiteY3" fmla="*/ 1105286 h 3575159"/>
                  <a:gd name="connsiteX4" fmla="*/ 1584633 w 4666415"/>
                  <a:gd name="connsiteY4" fmla="*/ 1925695 h 3575159"/>
                  <a:gd name="connsiteX5" fmla="*/ 1709889 w 4666415"/>
                  <a:gd name="connsiteY5" fmla="*/ 2281757 h 3575159"/>
                  <a:gd name="connsiteX6" fmla="*/ 1789430 w 4666415"/>
                  <a:gd name="connsiteY6" fmla="*/ 1691193 h 3575159"/>
                  <a:gd name="connsiteX7" fmla="*/ 2111935 w 4666415"/>
                  <a:gd name="connsiteY7" fmla="*/ 2379418 h 3575159"/>
                  <a:gd name="connsiteX8" fmla="*/ 2327564 w 4666415"/>
                  <a:gd name="connsiteY8" fmla="*/ 2695109 h 3575159"/>
                  <a:gd name="connsiteX9" fmla="*/ 2885704 w 4666415"/>
                  <a:gd name="connsiteY9" fmla="*/ 3051369 h 3575159"/>
                  <a:gd name="connsiteX10" fmla="*/ 4476998 w 4666415"/>
                  <a:gd name="connsiteY10" fmla="*/ 3502631 h 3575159"/>
                  <a:gd name="connsiteX11" fmla="*/ 4647486 w 4666415"/>
                  <a:gd name="connsiteY11" fmla="*/ 3569856 h 3575159"/>
                  <a:gd name="connsiteX12" fmla="*/ 4663492 w 4666415"/>
                  <a:gd name="connsiteY12" fmla="*/ 3569907 h 3575159"/>
                  <a:gd name="connsiteX13" fmla="*/ 4659207 w 4666415"/>
                  <a:gd name="connsiteY13" fmla="*/ 3561956 h 3575159"/>
                  <a:gd name="connsiteX0" fmla="*/ 0 w 4666415"/>
                  <a:gd name="connsiteY0" fmla="*/ 3573883 h 3575159"/>
                  <a:gd name="connsiteX1" fmla="*/ 260951 w 4666415"/>
                  <a:gd name="connsiteY1" fmla="*/ 219480 h 3575159"/>
                  <a:gd name="connsiteX2" fmla="*/ 1043560 w 4666415"/>
                  <a:gd name="connsiteY2" fmla="*/ 409503 h 3575159"/>
                  <a:gd name="connsiteX3" fmla="*/ 1390683 w 4666415"/>
                  <a:gd name="connsiteY3" fmla="*/ 1105286 h 3575159"/>
                  <a:gd name="connsiteX4" fmla="*/ 1524409 w 4666415"/>
                  <a:gd name="connsiteY4" fmla="*/ 1578520 h 3575159"/>
                  <a:gd name="connsiteX5" fmla="*/ 1709889 w 4666415"/>
                  <a:gd name="connsiteY5" fmla="*/ 2281757 h 3575159"/>
                  <a:gd name="connsiteX6" fmla="*/ 1789430 w 4666415"/>
                  <a:gd name="connsiteY6" fmla="*/ 1691193 h 3575159"/>
                  <a:gd name="connsiteX7" fmla="*/ 2111935 w 4666415"/>
                  <a:gd name="connsiteY7" fmla="*/ 2379418 h 3575159"/>
                  <a:gd name="connsiteX8" fmla="*/ 2327564 w 4666415"/>
                  <a:gd name="connsiteY8" fmla="*/ 2695109 h 3575159"/>
                  <a:gd name="connsiteX9" fmla="*/ 2885704 w 4666415"/>
                  <a:gd name="connsiteY9" fmla="*/ 3051369 h 3575159"/>
                  <a:gd name="connsiteX10" fmla="*/ 4476998 w 4666415"/>
                  <a:gd name="connsiteY10" fmla="*/ 3502631 h 3575159"/>
                  <a:gd name="connsiteX11" fmla="*/ 4647486 w 4666415"/>
                  <a:gd name="connsiteY11" fmla="*/ 3569856 h 3575159"/>
                  <a:gd name="connsiteX12" fmla="*/ 4663492 w 4666415"/>
                  <a:gd name="connsiteY12" fmla="*/ 3569907 h 3575159"/>
                  <a:gd name="connsiteX13" fmla="*/ 4659207 w 4666415"/>
                  <a:gd name="connsiteY13" fmla="*/ 3561956 h 3575159"/>
                  <a:gd name="connsiteX0" fmla="*/ 0 w 4666415"/>
                  <a:gd name="connsiteY0" fmla="*/ 3573883 h 3575159"/>
                  <a:gd name="connsiteX1" fmla="*/ 260951 w 4666415"/>
                  <a:gd name="connsiteY1" fmla="*/ 219480 h 3575159"/>
                  <a:gd name="connsiteX2" fmla="*/ 1043560 w 4666415"/>
                  <a:gd name="connsiteY2" fmla="*/ 409503 h 3575159"/>
                  <a:gd name="connsiteX3" fmla="*/ 1390683 w 4666415"/>
                  <a:gd name="connsiteY3" fmla="*/ 1105286 h 3575159"/>
                  <a:gd name="connsiteX4" fmla="*/ 1524409 w 4666415"/>
                  <a:gd name="connsiteY4" fmla="*/ 1578520 h 3575159"/>
                  <a:gd name="connsiteX5" fmla="*/ 1697845 w 4666415"/>
                  <a:gd name="connsiteY5" fmla="*/ 2021376 h 3575159"/>
                  <a:gd name="connsiteX6" fmla="*/ 1789430 w 4666415"/>
                  <a:gd name="connsiteY6" fmla="*/ 1691193 h 3575159"/>
                  <a:gd name="connsiteX7" fmla="*/ 2111935 w 4666415"/>
                  <a:gd name="connsiteY7" fmla="*/ 2379418 h 3575159"/>
                  <a:gd name="connsiteX8" fmla="*/ 2327564 w 4666415"/>
                  <a:gd name="connsiteY8" fmla="*/ 2695109 h 3575159"/>
                  <a:gd name="connsiteX9" fmla="*/ 2885704 w 4666415"/>
                  <a:gd name="connsiteY9" fmla="*/ 3051369 h 3575159"/>
                  <a:gd name="connsiteX10" fmla="*/ 4476998 w 4666415"/>
                  <a:gd name="connsiteY10" fmla="*/ 3502631 h 3575159"/>
                  <a:gd name="connsiteX11" fmla="*/ 4647486 w 4666415"/>
                  <a:gd name="connsiteY11" fmla="*/ 3569856 h 3575159"/>
                  <a:gd name="connsiteX12" fmla="*/ 4663492 w 4666415"/>
                  <a:gd name="connsiteY12" fmla="*/ 3569907 h 3575159"/>
                  <a:gd name="connsiteX13" fmla="*/ 4659207 w 4666415"/>
                  <a:gd name="connsiteY13" fmla="*/ 3561956 h 3575159"/>
                  <a:gd name="connsiteX0" fmla="*/ 0 w 4666415"/>
                  <a:gd name="connsiteY0" fmla="*/ 3573883 h 3575159"/>
                  <a:gd name="connsiteX1" fmla="*/ 260951 w 4666415"/>
                  <a:gd name="connsiteY1" fmla="*/ 219480 h 3575159"/>
                  <a:gd name="connsiteX2" fmla="*/ 1043560 w 4666415"/>
                  <a:gd name="connsiteY2" fmla="*/ 409503 h 3575159"/>
                  <a:gd name="connsiteX3" fmla="*/ 1390683 w 4666415"/>
                  <a:gd name="connsiteY3" fmla="*/ 1105286 h 3575159"/>
                  <a:gd name="connsiteX4" fmla="*/ 1524409 w 4666415"/>
                  <a:gd name="connsiteY4" fmla="*/ 1578520 h 3575159"/>
                  <a:gd name="connsiteX5" fmla="*/ 1697845 w 4666415"/>
                  <a:gd name="connsiteY5" fmla="*/ 2021376 h 3575159"/>
                  <a:gd name="connsiteX6" fmla="*/ 1933968 w 4666415"/>
                  <a:gd name="connsiteY6" fmla="*/ 1734590 h 3575159"/>
                  <a:gd name="connsiteX7" fmla="*/ 2111935 w 4666415"/>
                  <a:gd name="connsiteY7" fmla="*/ 2379418 h 3575159"/>
                  <a:gd name="connsiteX8" fmla="*/ 2327564 w 4666415"/>
                  <a:gd name="connsiteY8" fmla="*/ 2695109 h 3575159"/>
                  <a:gd name="connsiteX9" fmla="*/ 2885704 w 4666415"/>
                  <a:gd name="connsiteY9" fmla="*/ 3051369 h 3575159"/>
                  <a:gd name="connsiteX10" fmla="*/ 4476998 w 4666415"/>
                  <a:gd name="connsiteY10" fmla="*/ 3502631 h 3575159"/>
                  <a:gd name="connsiteX11" fmla="*/ 4647486 w 4666415"/>
                  <a:gd name="connsiteY11" fmla="*/ 3569856 h 3575159"/>
                  <a:gd name="connsiteX12" fmla="*/ 4663492 w 4666415"/>
                  <a:gd name="connsiteY12" fmla="*/ 3569907 h 3575159"/>
                  <a:gd name="connsiteX13" fmla="*/ 4659207 w 4666415"/>
                  <a:gd name="connsiteY13" fmla="*/ 3561956 h 3575159"/>
                  <a:gd name="connsiteX0" fmla="*/ 0 w 4666415"/>
                  <a:gd name="connsiteY0" fmla="*/ 3573883 h 3575159"/>
                  <a:gd name="connsiteX1" fmla="*/ 260951 w 4666415"/>
                  <a:gd name="connsiteY1" fmla="*/ 219480 h 3575159"/>
                  <a:gd name="connsiteX2" fmla="*/ 1043560 w 4666415"/>
                  <a:gd name="connsiteY2" fmla="*/ 409503 h 3575159"/>
                  <a:gd name="connsiteX3" fmla="*/ 1390683 w 4666415"/>
                  <a:gd name="connsiteY3" fmla="*/ 1105286 h 3575159"/>
                  <a:gd name="connsiteX4" fmla="*/ 1524409 w 4666415"/>
                  <a:gd name="connsiteY4" fmla="*/ 1578520 h 3575159"/>
                  <a:gd name="connsiteX5" fmla="*/ 1697845 w 4666415"/>
                  <a:gd name="connsiteY5" fmla="*/ 2021376 h 3575159"/>
                  <a:gd name="connsiteX6" fmla="*/ 1933968 w 4666415"/>
                  <a:gd name="connsiteY6" fmla="*/ 1734590 h 3575159"/>
                  <a:gd name="connsiteX7" fmla="*/ 2292610 w 4666415"/>
                  <a:gd name="connsiteY7" fmla="*/ 2408350 h 3575159"/>
                  <a:gd name="connsiteX8" fmla="*/ 2327564 w 4666415"/>
                  <a:gd name="connsiteY8" fmla="*/ 2695109 h 3575159"/>
                  <a:gd name="connsiteX9" fmla="*/ 2885704 w 4666415"/>
                  <a:gd name="connsiteY9" fmla="*/ 3051369 h 3575159"/>
                  <a:gd name="connsiteX10" fmla="*/ 4476998 w 4666415"/>
                  <a:gd name="connsiteY10" fmla="*/ 3502631 h 3575159"/>
                  <a:gd name="connsiteX11" fmla="*/ 4647486 w 4666415"/>
                  <a:gd name="connsiteY11" fmla="*/ 3569856 h 3575159"/>
                  <a:gd name="connsiteX12" fmla="*/ 4663492 w 4666415"/>
                  <a:gd name="connsiteY12" fmla="*/ 3569907 h 3575159"/>
                  <a:gd name="connsiteX13" fmla="*/ 4659207 w 4666415"/>
                  <a:gd name="connsiteY13" fmla="*/ 3561956 h 3575159"/>
                  <a:gd name="connsiteX0" fmla="*/ 0 w 4666415"/>
                  <a:gd name="connsiteY0" fmla="*/ 3573883 h 3575159"/>
                  <a:gd name="connsiteX1" fmla="*/ 260951 w 4666415"/>
                  <a:gd name="connsiteY1" fmla="*/ 219480 h 3575159"/>
                  <a:gd name="connsiteX2" fmla="*/ 1043560 w 4666415"/>
                  <a:gd name="connsiteY2" fmla="*/ 409503 h 3575159"/>
                  <a:gd name="connsiteX3" fmla="*/ 1390683 w 4666415"/>
                  <a:gd name="connsiteY3" fmla="*/ 1105286 h 3575159"/>
                  <a:gd name="connsiteX4" fmla="*/ 1524409 w 4666415"/>
                  <a:gd name="connsiteY4" fmla="*/ 1578520 h 3575159"/>
                  <a:gd name="connsiteX5" fmla="*/ 1697845 w 4666415"/>
                  <a:gd name="connsiteY5" fmla="*/ 2021376 h 3575159"/>
                  <a:gd name="connsiteX6" fmla="*/ 1933968 w 4666415"/>
                  <a:gd name="connsiteY6" fmla="*/ 1734590 h 3575159"/>
                  <a:gd name="connsiteX7" fmla="*/ 2292610 w 4666415"/>
                  <a:gd name="connsiteY7" fmla="*/ 2408350 h 3575159"/>
                  <a:gd name="connsiteX8" fmla="*/ 2484149 w 4666415"/>
                  <a:gd name="connsiteY8" fmla="*/ 2709574 h 3575159"/>
                  <a:gd name="connsiteX9" fmla="*/ 2885704 w 4666415"/>
                  <a:gd name="connsiteY9" fmla="*/ 3051369 h 3575159"/>
                  <a:gd name="connsiteX10" fmla="*/ 4476998 w 4666415"/>
                  <a:gd name="connsiteY10" fmla="*/ 3502631 h 3575159"/>
                  <a:gd name="connsiteX11" fmla="*/ 4647486 w 4666415"/>
                  <a:gd name="connsiteY11" fmla="*/ 3569856 h 3575159"/>
                  <a:gd name="connsiteX12" fmla="*/ 4663492 w 4666415"/>
                  <a:gd name="connsiteY12" fmla="*/ 3569907 h 3575159"/>
                  <a:gd name="connsiteX13" fmla="*/ 4659207 w 4666415"/>
                  <a:gd name="connsiteY13" fmla="*/ 3561956 h 3575159"/>
                  <a:gd name="connsiteX0" fmla="*/ 0 w 4666415"/>
                  <a:gd name="connsiteY0" fmla="*/ 3573883 h 3575159"/>
                  <a:gd name="connsiteX1" fmla="*/ 260951 w 4666415"/>
                  <a:gd name="connsiteY1" fmla="*/ 219480 h 3575159"/>
                  <a:gd name="connsiteX2" fmla="*/ 1043560 w 4666415"/>
                  <a:gd name="connsiteY2" fmla="*/ 409503 h 3575159"/>
                  <a:gd name="connsiteX3" fmla="*/ 1390683 w 4666415"/>
                  <a:gd name="connsiteY3" fmla="*/ 1105286 h 3575159"/>
                  <a:gd name="connsiteX4" fmla="*/ 1524409 w 4666415"/>
                  <a:gd name="connsiteY4" fmla="*/ 1578520 h 3575159"/>
                  <a:gd name="connsiteX5" fmla="*/ 1697845 w 4666415"/>
                  <a:gd name="connsiteY5" fmla="*/ 2021376 h 3575159"/>
                  <a:gd name="connsiteX6" fmla="*/ 1933968 w 4666415"/>
                  <a:gd name="connsiteY6" fmla="*/ 1734590 h 3575159"/>
                  <a:gd name="connsiteX7" fmla="*/ 2292610 w 4666415"/>
                  <a:gd name="connsiteY7" fmla="*/ 2408350 h 3575159"/>
                  <a:gd name="connsiteX8" fmla="*/ 2580507 w 4666415"/>
                  <a:gd name="connsiteY8" fmla="*/ 2738506 h 3575159"/>
                  <a:gd name="connsiteX9" fmla="*/ 2885704 w 4666415"/>
                  <a:gd name="connsiteY9" fmla="*/ 3051369 h 3575159"/>
                  <a:gd name="connsiteX10" fmla="*/ 4476998 w 4666415"/>
                  <a:gd name="connsiteY10" fmla="*/ 3502631 h 3575159"/>
                  <a:gd name="connsiteX11" fmla="*/ 4647486 w 4666415"/>
                  <a:gd name="connsiteY11" fmla="*/ 3569856 h 3575159"/>
                  <a:gd name="connsiteX12" fmla="*/ 4663492 w 4666415"/>
                  <a:gd name="connsiteY12" fmla="*/ 3569907 h 3575159"/>
                  <a:gd name="connsiteX13" fmla="*/ 4659207 w 4666415"/>
                  <a:gd name="connsiteY13" fmla="*/ 3561956 h 3575159"/>
                  <a:gd name="connsiteX0" fmla="*/ 0 w 4666415"/>
                  <a:gd name="connsiteY0" fmla="*/ 3573883 h 3575159"/>
                  <a:gd name="connsiteX1" fmla="*/ 260951 w 4666415"/>
                  <a:gd name="connsiteY1" fmla="*/ 219480 h 3575159"/>
                  <a:gd name="connsiteX2" fmla="*/ 1043560 w 4666415"/>
                  <a:gd name="connsiteY2" fmla="*/ 409503 h 3575159"/>
                  <a:gd name="connsiteX3" fmla="*/ 1390683 w 4666415"/>
                  <a:gd name="connsiteY3" fmla="*/ 1105286 h 3575159"/>
                  <a:gd name="connsiteX4" fmla="*/ 1524409 w 4666415"/>
                  <a:gd name="connsiteY4" fmla="*/ 1578520 h 3575159"/>
                  <a:gd name="connsiteX5" fmla="*/ 1697845 w 4666415"/>
                  <a:gd name="connsiteY5" fmla="*/ 2021376 h 3575159"/>
                  <a:gd name="connsiteX6" fmla="*/ 1933968 w 4666415"/>
                  <a:gd name="connsiteY6" fmla="*/ 1734590 h 3575159"/>
                  <a:gd name="connsiteX7" fmla="*/ 2292610 w 4666415"/>
                  <a:gd name="connsiteY7" fmla="*/ 2408350 h 3575159"/>
                  <a:gd name="connsiteX8" fmla="*/ 2580507 w 4666415"/>
                  <a:gd name="connsiteY8" fmla="*/ 2738506 h 3575159"/>
                  <a:gd name="connsiteX9" fmla="*/ 3174782 w 4666415"/>
                  <a:gd name="connsiteY9" fmla="*/ 3109232 h 3575159"/>
                  <a:gd name="connsiteX10" fmla="*/ 4476998 w 4666415"/>
                  <a:gd name="connsiteY10" fmla="*/ 3502631 h 3575159"/>
                  <a:gd name="connsiteX11" fmla="*/ 4647486 w 4666415"/>
                  <a:gd name="connsiteY11" fmla="*/ 3569856 h 3575159"/>
                  <a:gd name="connsiteX12" fmla="*/ 4663492 w 4666415"/>
                  <a:gd name="connsiteY12" fmla="*/ 3569907 h 3575159"/>
                  <a:gd name="connsiteX13" fmla="*/ 4659207 w 4666415"/>
                  <a:gd name="connsiteY13" fmla="*/ 3561956 h 3575159"/>
                  <a:gd name="connsiteX0" fmla="*/ 0 w 4666415"/>
                  <a:gd name="connsiteY0" fmla="*/ 3621703 h 3622979"/>
                  <a:gd name="connsiteX1" fmla="*/ 260951 w 4666415"/>
                  <a:gd name="connsiteY1" fmla="*/ 267300 h 3622979"/>
                  <a:gd name="connsiteX2" fmla="*/ 935155 w 4666415"/>
                  <a:gd name="connsiteY2" fmla="*/ 312667 h 3622979"/>
                  <a:gd name="connsiteX3" fmla="*/ 1390683 w 4666415"/>
                  <a:gd name="connsiteY3" fmla="*/ 1153106 h 3622979"/>
                  <a:gd name="connsiteX4" fmla="*/ 1524409 w 4666415"/>
                  <a:gd name="connsiteY4" fmla="*/ 1626340 h 3622979"/>
                  <a:gd name="connsiteX5" fmla="*/ 1697845 w 4666415"/>
                  <a:gd name="connsiteY5" fmla="*/ 2069196 h 3622979"/>
                  <a:gd name="connsiteX6" fmla="*/ 1933968 w 4666415"/>
                  <a:gd name="connsiteY6" fmla="*/ 1782410 h 3622979"/>
                  <a:gd name="connsiteX7" fmla="*/ 2292610 w 4666415"/>
                  <a:gd name="connsiteY7" fmla="*/ 2456170 h 3622979"/>
                  <a:gd name="connsiteX8" fmla="*/ 2580507 w 4666415"/>
                  <a:gd name="connsiteY8" fmla="*/ 2786326 h 3622979"/>
                  <a:gd name="connsiteX9" fmla="*/ 3174782 w 4666415"/>
                  <a:gd name="connsiteY9" fmla="*/ 3157052 h 3622979"/>
                  <a:gd name="connsiteX10" fmla="*/ 4476998 w 4666415"/>
                  <a:gd name="connsiteY10" fmla="*/ 3550451 h 3622979"/>
                  <a:gd name="connsiteX11" fmla="*/ 4647486 w 4666415"/>
                  <a:gd name="connsiteY11" fmla="*/ 3617676 h 3622979"/>
                  <a:gd name="connsiteX12" fmla="*/ 4663492 w 4666415"/>
                  <a:gd name="connsiteY12" fmla="*/ 3617727 h 3622979"/>
                  <a:gd name="connsiteX13" fmla="*/ 4659207 w 4666415"/>
                  <a:gd name="connsiteY13" fmla="*/ 3609776 h 3622979"/>
                  <a:gd name="connsiteX0" fmla="*/ 0 w 4666415"/>
                  <a:gd name="connsiteY0" fmla="*/ 3621703 h 3622979"/>
                  <a:gd name="connsiteX1" fmla="*/ 260951 w 4666415"/>
                  <a:gd name="connsiteY1" fmla="*/ 267300 h 3622979"/>
                  <a:gd name="connsiteX2" fmla="*/ 935155 w 4666415"/>
                  <a:gd name="connsiteY2" fmla="*/ 312667 h 3622979"/>
                  <a:gd name="connsiteX3" fmla="*/ 1390683 w 4666415"/>
                  <a:gd name="connsiteY3" fmla="*/ 1153106 h 3622979"/>
                  <a:gd name="connsiteX4" fmla="*/ 1596679 w 4666415"/>
                  <a:gd name="connsiteY4" fmla="*/ 1626339 h 3622979"/>
                  <a:gd name="connsiteX5" fmla="*/ 1697845 w 4666415"/>
                  <a:gd name="connsiteY5" fmla="*/ 2069196 h 3622979"/>
                  <a:gd name="connsiteX6" fmla="*/ 1933968 w 4666415"/>
                  <a:gd name="connsiteY6" fmla="*/ 1782410 h 3622979"/>
                  <a:gd name="connsiteX7" fmla="*/ 2292610 w 4666415"/>
                  <a:gd name="connsiteY7" fmla="*/ 2456170 h 3622979"/>
                  <a:gd name="connsiteX8" fmla="*/ 2580507 w 4666415"/>
                  <a:gd name="connsiteY8" fmla="*/ 2786326 h 3622979"/>
                  <a:gd name="connsiteX9" fmla="*/ 3174782 w 4666415"/>
                  <a:gd name="connsiteY9" fmla="*/ 3157052 h 3622979"/>
                  <a:gd name="connsiteX10" fmla="*/ 4476998 w 4666415"/>
                  <a:gd name="connsiteY10" fmla="*/ 3550451 h 3622979"/>
                  <a:gd name="connsiteX11" fmla="*/ 4647486 w 4666415"/>
                  <a:gd name="connsiteY11" fmla="*/ 3617676 h 3622979"/>
                  <a:gd name="connsiteX12" fmla="*/ 4663492 w 4666415"/>
                  <a:gd name="connsiteY12" fmla="*/ 3617727 h 3622979"/>
                  <a:gd name="connsiteX13" fmla="*/ 4659207 w 4666415"/>
                  <a:gd name="connsiteY13" fmla="*/ 3609776 h 3622979"/>
                  <a:gd name="connsiteX0" fmla="*/ 0 w 4666415"/>
                  <a:gd name="connsiteY0" fmla="*/ 3621703 h 3622979"/>
                  <a:gd name="connsiteX1" fmla="*/ 260951 w 4666415"/>
                  <a:gd name="connsiteY1" fmla="*/ 267300 h 3622979"/>
                  <a:gd name="connsiteX2" fmla="*/ 935155 w 4666415"/>
                  <a:gd name="connsiteY2" fmla="*/ 312667 h 3622979"/>
                  <a:gd name="connsiteX3" fmla="*/ 1390683 w 4666415"/>
                  <a:gd name="connsiteY3" fmla="*/ 1153106 h 3622979"/>
                  <a:gd name="connsiteX4" fmla="*/ 1548500 w 4666415"/>
                  <a:gd name="connsiteY4" fmla="*/ 1568477 h 3622979"/>
                  <a:gd name="connsiteX5" fmla="*/ 1697845 w 4666415"/>
                  <a:gd name="connsiteY5" fmla="*/ 2069196 h 3622979"/>
                  <a:gd name="connsiteX6" fmla="*/ 1933968 w 4666415"/>
                  <a:gd name="connsiteY6" fmla="*/ 1782410 h 3622979"/>
                  <a:gd name="connsiteX7" fmla="*/ 2292610 w 4666415"/>
                  <a:gd name="connsiteY7" fmla="*/ 2456170 h 3622979"/>
                  <a:gd name="connsiteX8" fmla="*/ 2580507 w 4666415"/>
                  <a:gd name="connsiteY8" fmla="*/ 2786326 h 3622979"/>
                  <a:gd name="connsiteX9" fmla="*/ 3174782 w 4666415"/>
                  <a:gd name="connsiteY9" fmla="*/ 3157052 h 3622979"/>
                  <a:gd name="connsiteX10" fmla="*/ 4476998 w 4666415"/>
                  <a:gd name="connsiteY10" fmla="*/ 3550451 h 3622979"/>
                  <a:gd name="connsiteX11" fmla="*/ 4647486 w 4666415"/>
                  <a:gd name="connsiteY11" fmla="*/ 3617676 h 3622979"/>
                  <a:gd name="connsiteX12" fmla="*/ 4663492 w 4666415"/>
                  <a:gd name="connsiteY12" fmla="*/ 3617727 h 3622979"/>
                  <a:gd name="connsiteX13" fmla="*/ 4659207 w 4666415"/>
                  <a:gd name="connsiteY13" fmla="*/ 3609776 h 3622979"/>
                  <a:gd name="connsiteX0" fmla="*/ 0 w 4666415"/>
                  <a:gd name="connsiteY0" fmla="*/ 3614641 h 3615917"/>
                  <a:gd name="connsiteX1" fmla="*/ 260951 w 4666415"/>
                  <a:gd name="connsiteY1" fmla="*/ 260238 h 3615917"/>
                  <a:gd name="connsiteX2" fmla="*/ 935155 w 4666415"/>
                  <a:gd name="connsiteY2" fmla="*/ 305605 h 3615917"/>
                  <a:gd name="connsiteX3" fmla="*/ 1318413 w 4666415"/>
                  <a:gd name="connsiteY3" fmla="*/ 972456 h 3615917"/>
                  <a:gd name="connsiteX4" fmla="*/ 1548500 w 4666415"/>
                  <a:gd name="connsiteY4" fmla="*/ 1561415 h 3615917"/>
                  <a:gd name="connsiteX5" fmla="*/ 1697845 w 4666415"/>
                  <a:gd name="connsiteY5" fmla="*/ 2062134 h 3615917"/>
                  <a:gd name="connsiteX6" fmla="*/ 1933968 w 4666415"/>
                  <a:gd name="connsiteY6" fmla="*/ 1775348 h 3615917"/>
                  <a:gd name="connsiteX7" fmla="*/ 2292610 w 4666415"/>
                  <a:gd name="connsiteY7" fmla="*/ 2449108 h 3615917"/>
                  <a:gd name="connsiteX8" fmla="*/ 2580507 w 4666415"/>
                  <a:gd name="connsiteY8" fmla="*/ 2779264 h 3615917"/>
                  <a:gd name="connsiteX9" fmla="*/ 3174782 w 4666415"/>
                  <a:gd name="connsiteY9" fmla="*/ 3149990 h 3615917"/>
                  <a:gd name="connsiteX10" fmla="*/ 4476998 w 4666415"/>
                  <a:gd name="connsiteY10" fmla="*/ 3543389 h 3615917"/>
                  <a:gd name="connsiteX11" fmla="*/ 4647486 w 4666415"/>
                  <a:gd name="connsiteY11" fmla="*/ 3610614 h 3615917"/>
                  <a:gd name="connsiteX12" fmla="*/ 4663492 w 4666415"/>
                  <a:gd name="connsiteY12" fmla="*/ 3610665 h 3615917"/>
                  <a:gd name="connsiteX13" fmla="*/ 4659207 w 4666415"/>
                  <a:gd name="connsiteY13" fmla="*/ 3602714 h 3615917"/>
                  <a:gd name="connsiteX0" fmla="*/ 0 w 4666415"/>
                  <a:gd name="connsiteY0" fmla="*/ 3641976 h 3643252"/>
                  <a:gd name="connsiteX1" fmla="*/ 260951 w 4666415"/>
                  <a:gd name="connsiteY1" fmla="*/ 287573 h 3643252"/>
                  <a:gd name="connsiteX2" fmla="*/ 850841 w 4666415"/>
                  <a:gd name="connsiteY2" fmla="*/ 260612 h 3643252"/>
                  <a:gd name="connsiteX3" fmla="*/ 1318413 w 4666415"/>
                  <a:gd name="connsiteY3" fmla="*/ 999791 h 3643252"/>
                  <a:gd name="connsiteX4" fmla="*/ 1548500 w 4666415"/>
                  <a:gd name="connsiteY4" fmla="*/ 1588750 h 3643252"/>
                  <a:gd name="connsiteX5" fmla="*/ 1697845 w 4666415"/>
                  <a:gd name="connsiteY5" fmla="*/ 2089469 h 3643252"/>
                  <a:gd name="connsiteX6" fmla="*/ 1933968 w 4666415"/>
                  <a:gd name="connsiteY6" fmla="*/ 1802683 h 3643252"/>
                  <a:gd name="connsiteX7" fmla="*/ 2292610 w 4666415"/>
                  <a:gd name="connsiteY7" fmla="*/ 2476443 h 3643252"/>
                  <a:gd name="connsiteX8" fmla="*/ 2580507 w 4666415"/>
                  <a:gd name="connsiteY8" fmla="*/ 2806599 h 3643252"/>
                  <a:gd name="connsiteX9" fmla="*/ 3174782 w 4666415"/>
                  <a:gd name="connsiteY9" fmla="*/ 3177325 h 3643252"/>
                  <a:gd name="connsiteX10" fmla="*/ 4476998 w 4666415"/>
                  <a:gd name="connsiteY10" fmla="*/ 3570724 h 3643252"/>
                  <a:gd name="connsiteX11" fmla="*/ 4647486 w 4666415"/>
                  <a:gd name="connsiteY11" fmla="*/ 3637949 h 3643252"/>
                  <a:gd name="connsiteX12" fmla="*/ 4663492 w 4666415"/>
                  <a:gd name="connsiteY12" fmla="*/ 3638000 h 3643252"/>
                  <a:gd name="connsiteX13" fmla="*/ 4659207 w 4666415"/>
                  <a:gd name="connsiteY13" fmla="*/ 3630049 h 3643252"/>
                  <a:gd name="connsiteX0" fmla="*/ 0 w 4666415"/>
                  <a:gd name="connsiteY0" fmla="*/ 3604546 h 3605822"/>
                  <a:gd name="connsiteX1" fmla="*/ 260951 w 4666415"/>
                  <a:gd name="connsiteY1" fmla="*/ 250143 h 3605822"/>
                  <a:gd name="connsiteX2" fmla="*/ 923111 w 4666415"/>
                  <a:gd name="connsiteY2" fmla="*/ 324442 h 3605822"/>
                  <a:gd name="connsiteX3" fmla="*/ 1318413 w 4666415"/>
                  <a:gd name="connsiteY3" fmla="*/ 962361 h 3605822"/>
                  <a:gd name="connsiteX4" fmla="*/ 1548500 w 4666415"/>
                  <a:gd name="connsiteY4" fmla="*/ 1551320 h 3605822"/>
                  <a:gd name="connsiteX5" fmla="*/ 1697845 w 4666415"/>
                  <a:gd name="connsiteY5" fmla="*/ 2052039 h 3605822"/>
                  <a:gd name="connsiteX6" fmla="*/ 1933968 w 4666415"/>
                  <a:gd name="connsiteY6" fmla="*/ 1765253 h 3605822"/>
                  <a:gd name="connsiteX7" fmla="*/ 2292610 w 4666415"/>
                  <a:gd name="connsiteY7" fmla="*/ 2439013 h 3605822"/>
                  <a:gd name="connsiteX8" fmla="*/ 2580507 w 4666415"/>
                  <a:gd name="connsiteY8" fmla="*/ 2769169 h 3605822"/>
                  <a:gd name="connsiteX9" fmla="*/ 3174782 w 4666415"/>
                  <a:gd name="connsiteY9" fmla="*/ 3139895 h 3605822"/>
                  <a:gd name="connsiteX10" fmla="*/ 4476998 w 4666415"/>
                  <a:gd name="connsiteY10" fmla="*/ 3533294 h 3605822"/>
                  <a:gd name="connsiteX11" fmla="*/ 4647486 w 4666415"/>
                  <a:gd name="connsiteY11" fmla="*/ 3600519 h 3605822"/>
                  <a:gd name="connsiteX12" fmla="*/ 4663492 w 4666415"/>
                  <a:gd name="connsiteY12" fmla="*/ 3600570 h 3605822"/>
                  <a:gd name="connsiteX13" fmla="*/ 4659207 w 4666415"/>
                  <a:gd name="connsiteY13" fmla="*/ 3592619 h 3605822"/>
                  <a:gd name="connsiteX0" fmla="*/ 0 w 4666415"/>
                  <a:gd name="connsiteY0" fmla="*/ 3611266 h 3612542"/>
                  <a:gd name="connsiteX1" fmla="*/ 260951 w 4666415"/>
                  <a:gd name="connsiteY1" fmla="*/ 256863 h 3612542"/>
                  <a:gd name="connsiteX2" fmla="*/ 923111 w 4666415"/>
                  <a:gd name="connsiteY2" fmla="*/ 331162 h 3612542"/>
                  <a:gd name="connsiteX3" fmla="*/ 1318413 w 4666415"/>
                  <a:gd name="connsiteY3" fmla="*/ 969081 h 3612542"/>
                  <a:gd name="connsiteX4" fmla="*/ 1548500 w 4666415"/>
                  <a:gd name="connsiteY4" fmla="*/ 1558040 h 3612542"/>
                  <a:gd name="connsiteX5" fmla="*/ 1697845 w 4666415"/>
                  <a:gd name="connsiteY5" fmla="*/ 2058759 h 3612542"/>
                  <a:gd name="connsiteX6" fmla="*/ 1933968 w 4666415"/>
                  <a:gd name="connsiteY6" fmla="*/ 1771973 h 3612542"/>
                  <a:gd name="connsiteX7" fmla="*/ 2292610 w 4666415"/>
                  <a:gd name="connsiteY7" fmla="*/ 2445733 h 3612542"/>
                  <a:gd name="connsiteX8" fmla="*/ 2580507 w 4666415"/>
                  <a:gd name="connsiteY8" fmla="*/ 2775889 h 3612542"/>
                  <a:gd name="connsiteX9" fmla="*/ 3174782 w 4666415"/>
                  <a:gd name="connsiteY9" fmla="*/ 3146615 h 3612542"/>
                  <a:gd name="connsiteX10" fmla="*/ 4476998 w 4666415"/>
                  <a:gd name="connsiteY10" fmla="*/ 3540014 h 3612542"/>
                  <a:gd name="connsiteX11" fmla="*/ 4647486 w 4666415"/>
                  <a:gd name="connsiteY11" fmla="*/ 3607239 h 3612542"/>
                  <a:gd name="connsiteX12" fmla="*/ 4663492 w 4666415"/>
                  <a:gd name="connsiteY12" fmla="*/ 3607290 h 3612542"/>
                  <a:gd name="connsiteX13" fmla="*/ 4659207 w 4666415"/>
                  <a:gd name="connsiteY13" fmla="*/ 3599339 h 36125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4666415" h="3612542">
                    <a:moveTo>
                      <a:pt x="0" y="3611266"/>
                    </a:moveTo>
                    <a:cubicBezTo>
                      <a:pt x="129953" y="2239665"/>
                      <a:pt x="107099" y="803547"/>
                      <a:pt x="260951" y="256863"/>
                    </a:cubicBezTo>
                    <a:cubicBezTo>
                      <a:pt x="414803" y="-289821"/>
                      <a:pt x="795047" y="183528"/>
                      <a:pt x="923111" y="331162"/>
                    </a:cubicBezTo>
                    <a:cubicBezTo>
                      <a:pt x="1051175" y="478796"/>
                      <a:pt x="1214182" y="764601"/>
                      <a:pt x="1318413" y="969081"/>
                    </a:cubicBezTo>
                    <a:cubicBezTo>
                      <a:pt x="1422644" y="1173561"/>
                      <a:pt x="1485261" y="1376427"/>
                      <a:pt x="1548500" y="1558040"/>
                    </a:cubicBezTo>
                    <a:cubicBezTo>
                      <a:pt x="1611739" y="1739653"/>
                      <a:pt x="1685888" y="2089371"/>
                      <a:pt x="1697845" y="2058759"/>
                    </a:cubicBezTo>
                    <a:cubicBezTo>
                      <a:pt x="1727109" y="1979109"/>
                      <a:pt x="1834841" y="1707477"/>
                      <a:pt x="1933968" y="1771973"/>
                    </a:cubicBezTo>
                    <a:cubicBezTo>
                      <a:pt x="2033095" y="1836469"/>
                      <a:pt x="2184854" y="2278414"/>
                      <a:pt x="2292610" y="2445733"/>
                    </a:cubicBezTo>
                    <a:cubicBezTo>
                      <a:pt x="2400366" y="2613052"/>
                      <a:pt x="2433478" y="2659075"/>
                      <a:pt x="2580507" y="2775889"/>
                    </a:cubicBezTo>
                    <a:cubicBezTo>
                      <a:pt x="2727536" y="2892703"/>
                      <a:pt x="2858700" y="3019261"/>
                      <a:pt x="3174782" y="3146615"/>
                    </a:cubicBezTo>
                    <a:cubicBezTo>
                      <a:pt x="3490864" y="3273969"/>
                      <a:pt x="4231547" y="3463243"/>
                      <a:pt x="4476998" y="3540014"/>
                    </a:cubicBezTo>
                    <a:cubicBezTo>
                      <a:pt x="4722449" y="3616785"/>
                      <a:pt x="4616404" y="3596026"/>
                      <a:pt x="4647486" y="3607239"/>
                    </a:cubicBezTo>
                    <a:cubicBezTo>
                      <a:pt x="4678568" y="3618452"/>
                      <a:pt x="4661539" y="3608607"/>
                      <a:pt x="4663492" y="3607290"/>
                    </a:cubicBezTo>
                    <a:cubicBezTo>
                      <a:pt x="4665445" y="3605973"/>
                      <a:pt x="4627539" y="3598349"/>
                      <a:pt x="4659207" y="3599339"/>
                    </a:cubicBezTo>
                  </a:path>
                </a:pathLst>
              </a:custGeom>
              <a:noFill/>
              <a:ln w="28575">
                <a:solidFill>
                  <a:srgbClr val="0099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sz="20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0" name="Volný tvar 25">
                <a:extLst>
                  <a:ext uri="{FF2B5EF4-FFF2-40B4-BE49-F238E27FC236}">
                    <a16:creationId xmlns:a16="http://schemas.microsoft.com/office/drawing/2014/main" id="{6E270F1C-DB07-4AE9-842A-EAC4960BD12D}"/>
                  </a:ext>
                </a:extLst>
              </p:cNvPr>
              <p:cNvSpPr/>
              <p:nvPr/>
            </p:nvSpPr>
            <p:spPr>
              <a:xfrm>
                <a:off x="8100883" y="5339594"/>
                <a:ext cx="1087920" cy="729863"/>
              </a:xfrm>
              <a:custGeom>
                <a:avLst/>
                <a:gdLst>
                  <a:gd name="connsiteX0" fmla="*/ 0 w 4633538"/>
                  <a:gd name="connsiteY0" fmla="*/ 3662913 h 3678313"/>
                  <a:gd name="connsiteX1" fmla="*/ 570016 w 4633538"/>
                  <a:gd name="connsiteY1" fmla="*/ 361573 h 3678313"/>
                  <a:gd name="connsiteX2" fmla="*/ 973777 w 4633538"/>
                  <a:gd name="connsiteY2" fmla="*/ 314072 h 3678313"/>
                  <a:gd name="connsiteX3" fmla="*/ 1591294 w 4633538"/>
                  <a:gd name="connsiteY3" fmla="*/ 2392254 h 3678313"/>
                  <a:gd name="connsiteX4" fmla="*/ 1662546 w 4633538"/>
                  <a:gd name="connsiteY4" fmla="*/ 2677261 h 3678313"/>
                  <a:gd name="connsiteX5" fmla="*/ 1852551 w 4633538"/>
                  <a:gd name="connsiteY5" fmla="*/ 2202248 h 3678313"/>
                  <a:gd name="connsiteX6" fmla="*/ 2078182 w 4633538"/>
                  <a:gd name="connsiteY6" fmla="*/ 2499132 h 3678313"/>
                  <a:gd name="connsiteX7" fmla="*/ 2327564 w 4633538"/>
                  <a:gd name="connsiteY7" fmla="*/ 2784139 h 3678313"/>
                  <a:gd name="connsiteX8" fmla="*/ 2885704 w 4633538"/>
                  <a:gd name="connsiteY8" fmla="*/ 3140399 h 3678313"/>
                  <a:gd name="connsiteX9" fmla="*/ 4476998 w 4633538"/>
                  <a:gd name="connsiteY9" fmla="*/ 3591661 h 3678313"/>
                  <a:gd name="connsiteX10" fmla="*/ 4583875 w 4633538"/>
                  <a:gd name="connsiteY10" fmla="*/ 3674789 h 3678313"/>
                  <a:gd name="connsiteX11" fmla="*/ 4560125 w 4633538"/>
                  <a:gd name="connsiteY11" fmla="*/ 3662913 h 3678313"/>
                  <a:gd name="connsiteX12" fmla="*/ 4631377 w 4633538"/>
                  <a:gd name="connsiteY12" fmla="*/ 3662913 h 3678313"/>
                  <a:gd name="connsiteX0" fmla="*/ 0 w 4664107"/>
                  <a:gd name="connsiteY0" fmla="*/ 3662913 h 3677662"/>
                  <a:gd name="connsiteX1" fmla="*/ 570016 w 4664107"/>
                  <a:gd name="connsiteY1" fmla="*/ 361573 h 3677662"/>
                  <a:gd name="connsiteX2" fmla="*/ 973777 w 4664107"/>
                  <a:gd name="connsiteY2" fmla="*/ 314072 h 3677662"/>
                  <a:gd name="connsiteX3" fmla="*/ 1591294 w 4664107"/>
                  <a:gd name="connsiteY3" fmla="*/ 2392254 h 3677662"/>
                  <a:gd name="connsiteX4" fmla="*/ 1662546 w 4664107"/>
                  <a:gd name="connsiteY4" fmla="*/ 2677261 h 3677662"/>
                  <a:gd name="connsiteX5" fmla="*/ 1852551 w 4664107"/>
                  <a:gd name="connsiteY5" fmla="*/ 2202248 h 3677662"/>
                  <a:gd name="connsiteX6" fmla="*/ 2078182 w 4664107"/>
                  <a:gd name="connsiteY6" fmla="*/ 2499132 h 3677662"/>
                  <a:gd name="connsiteX7" fmla="*/ 2327564 w 4664107"/>
                  <a:gd name="connsiteY7" fmla="*/ 2784139 h 3677662"/>
                  <a:gd name="connsiteX8" fmla="*/ 2885704 w 4664107"/>
                  <a:gd name="connsiteY8" fmla="*/ 3140399 h 3677662"/>
                  <a:gd name="connsiteX9" fmla="*/ 4476998 w 4664107"/>
                  <a:gd name="connsiteY9" fmla="*/ 3591661 h 3677662"/>
                  <a:gd name="connsiteX10" fmla="*/ 4583875 w 4664107"/>
                  <a:gd name="connsiteY10" fmla="*/ 3674789 h 3677662"/>
                  <a:gd name="connsiteX11" fmla="*/ 4663492 w 4664107"/>
                  <a:gd name="connsiteY11" fmla="*/ 3658937 h 3677662"/>
                  <a:gd name="connsiteX12" fmla="*/ 4631377 w 4664107"/>
                  <a:gd name="connsiteY12" fmla="*/ 3662913 h 3677662"/>
                  <a:gd name="connsiteX0" fmla="*/ 0 w 4665618"/>
                  <a:gd name="connsiteY0" fmla="*/ 3662913 h 3677831"/>
                  <a:gd name="connsiteX1" fmla="*/ 570016 w 4665618"/>
                  <a:gd name="connsiteY1" fmla="*/ 361573 h 3677831"/>
                  <a:gd name="connsiteX2" fmla="*/ 973777 w 4665618"/>
                  <a:gd name="connsiteY2" fmla="*/ 314072 h 3677831"/>
                  <a:gd name="connsiteX3" fmla="*/ 1591294 w 4665618"/>
                  <a:gd name="connsiteY3" fmla="*/ 2392254 h 3677831"/>
                  <a:gd name="connsiteX4" fmla="*/ 1662546 w 4665618"/>
                  <a:gd name="connsiteY4" fmla="*/ 2677261 h 3677831"/>
                  <a:gd name="connsiteX5" fmla="*/ 1852551 w 4665618"/>
                  <a:gd name="connsiteY5" fmla="*/ 2202248 h 3677831"/>
                  <a:gd name="connsiteX6" fmla="*/ 2078182 w 4665618"/>
                  <a:gd name="connsiteY6" fmla="*/ 2499132 h 3677831"/>
                  <a:gd name="connsiteX7" fmla="*/ 2327564 w 4665618"/>
                  <a:gd name="connsiteY7" fmla="*/ 2784139 h 3677831"/>
                  <a:gd name="connsiteX8" fmla="*/ 2885704 w 4665618"/>
                  <a:gd name="connsiteY8" fmla="*/ 3140399 h 3677831"/>
                  <a:gd name="connsiteX9" fmla="*/ 4476998 w 4665618"/>
                  <a:gd name="connsiteY9" fmla="*/ 3591661 h 3677831"/>
                  <a:gd name="connsiteX10" fmla="*/ 4583875 w 4665618"/>
                  <a:gd name="connsiteY10" fmla="*/ 3674789 h 3677831"/>
                  <a:gd name="connsiteX11" fmla="*/ 4663492 w 4665618"/>
                  <a:gd name="connsiteY11" fmla="*/ 3658937 h 3677831"/>
                  <a:gd name="connsiteX12" fmla="*/ 4659207 w 4665618"/>
                  <a:gd name="connsiteY12" fmla="*/ 3650986 h 3677831"/>
                  <a:gd name="connsiteX0" fmla="*/ 0 w 4666415"/>
                  <a:gd name="connsiteY0" fmla="*/ 3662913 h 3664189"/>
                  <a:gd name="connsiteX1" fmla="*/ 57001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91294 w 4666415"/>
                  <a:gd name="connsiteY3" fmla="*/ 2392254 h 3664189"/>
                  <a:gd name="connsiteX4" fmla="*/ 1662546 w 4666415"/>
                  <a:gd name="connsiteY4" fmla="*/ 2677261 h 3664189"/>
                  <a:gd name="connsiteX5" fmla="*/ 1852551 w 4666415"/>
                  <a:gd name="connsiteY5" fmla="*/ 2202248 h 3664189"/>
                  <a:gd name="connsiteX6" fmla="*/ 2078182 w 4666415"/>
                  <a:gd name="connsiteY6" fmla="*/ 2499132 h 3664189"/>
                  <a:gd name="connsiteX7" fmla="*/ 2327564 w 4666415"/>
                  <a:gd name="connsiteY7" fmla="*/ 2784139 h 3664189"/>
                  <a:gd name="connsiteX8" fmla="*/ 2885704 w 4666415"/>
                  <a:gd name="connsiteY8" fmla="*/ 3140399 h 3664189"/>
                  <a:gd name="connsiteX9" fmla="*/ 4476998 w 4666415"/>
                  <a:gd name="connsiteY9" fmla="*/ 3591661 h 3664189"/>
                  <a:gd name="connsiteX10" fmla="*/ 4647486 w 4666415"/>
                  <a:gd name="connsiteY10" fmla="*/ 3658886 h 3664189"/>
                  <a:gd name="connsiteX11" fmla="*/ 4663492 w 4666415"/>
                  <a:gd name="connsiteY11" fmla="*/ 3658937 h 3664189"/>
                  <a:gd name="connsiteX12" fmla="*/ 4659207 w 4666415"/>
                  <a:gd name="connsiteY12" fmla="*/ 3650986 h 3664189"/>
                  <a:gd name="connsiteX0" fmla="*/ 0 w 4666415"/>
                  <a:gd name="connsiteY0" fmla="*/ 3662913 h 3664189"/>
                  <a:gd name="connsiteX1" fmla="*/ 57001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91294 w 4666415"/>
                  <a:gd name="connsiteY3" fmla="*/ 2392254 h 3664189"/>
                  <a:gd name="connsiteX4" fmla="*/ 1676968 w 4666415"/>
                  <a:gd name="connsiteY4" fmla="*/ 2680146 h 3664189"/>
                  <a:gd name="connsiteX5" fmla="*/ 1852551 w 4666415"/>
                  <a:gd name="connsiteY5" fmla="*/ 2202248 h 3664189"/>
                  <a:gd name="connsiteX6" fmla="*/ 2078182 w 4666415"/>
                  <a:gd name="connsiteY6" fmla="*/ 2499132 h 3664189"/>
                  <a:gd name="connsiteX7" fmla="*/ 2327564 w 4666415"/>
                  <a:gd name="connsiteY7" fmla="*/ 2784139 h 3664189"/>
                  <a:gd name="connsiteX8" fmla="*/ 2885704 w 4666415"/>
                  <a:gd name="connsiteY8" fmla="*/ 3140399 h 3664189"/>
                  <a:gd name="connsiteX9" fmla="*/ 4476998 w 4666415"/>
                  <a:gd name="connsiteY9" fmla="*/ 3591661 h 3664189"/>
                  <a:gd name="connsiteX10" fmla="*/ 4647486 w 4666415"/>
                  <a:gd name="connsiteY10" fmla="*/ 3658886 h 3664189"/>
                  <a:gd name="connsiteX11" fmla="*/ 4663492 w 4666415"/>
                  <a:gd name="connsiteY11" fmla="*/ 3658937 h 3664189"/>
                  <a:gd name="connsiteX12" fmla="*/ 4659207 w 4666415"/>
                  <a:gd name="connsiteY12" fmla="*/ 3650986 h 3664189"/>
                  <a:gd name="connsiteX0" fmla="*/ 0 w 4666415"/>
                  <a:gd name="connsiteY0" fmla="*/ 3662913 h 3664189"/>
                  <a:gd name="connsiteX1" fmla="*/ 57001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91294 w 4666415"/>
                  <a:gd name="connsiteY3" fmla="*/ 2392254 h 3664189"/>
                  <a:gd name="connsiteX4" fmla="*/ 1676968 w 4666415"/>
                  <a:gd name="connsiteY4" fmla="*/ 2680146 h 3664189"/>
                  <a:gd name="connsiteX5" fmla="*/ 1852551 w 4666415"/>
                  <a:gd name="connsiteY5" fmla="*/ 2202248 h 3664189"/>
                  <a:gd name="connsiteX6" fmla="*/ 2078182 w 4666415"/>
                  <a:gd name="connsiteY6" fmla="*/ 2499132 h 3664189"/>
                  <a:gd name="connsiteX7" fmla="*/ 2327564 w 4666415"/>
                  <a:gd name="connsiteY7" fmla="*/ 2784139 h 3664189"/>
                  <a:gd name="connsiteX8" fmla="*/ 2885704 w 4666415"/>
                  <a:gd name="connsiteY8" fmla="*/ 3140399 h 3664189"/>
                  <a:gd name="connsiteX9" fmla="*/ 4476998 w 4666415"/>
                  <a:gd name="connsiteY9" fmla="*/ 3591661 h 3664189"/>
                  <a:gd name="connsiteX10" fmla="*/ 4647486 w 4666415"/>
                  <a:gd name="connsiteY10" fmla="*/ 3658886 h 3664189"/>
                  <a:gd name="connsiteX11" fmla="*/ 4663492 w 4666415"/>
                  <a:gd name="connsiteY11" fmla="*/ 3658937 h 3664189"/>
                  <a:gd name="connsiteX12" fmla="*/ 4659207 w 4666415"/>
                  <a:gd name="connsiteY12" fmla="*/ 3650986 h 3664189"/>
                  <a:gd name="connsiteX0" fmla="*/ 0 w 4666415"/>
                  <a:gd name="connsiteY0" fmla="*/ 3662913 h 3664189"/>
                  <a:gd name="connsiteX1" fmla="*/ 57001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91294 w 4666415"/>
                  <a:gd name="connsiteY3" fmla="*/ 2392254 h 3664189"/>
                  <a:gd name="connsiteX4" fmla="*/ 1676968 w 4666415"/>
                  <a:gd name="connsiteY4" fmla="*/ 2680146 h 3664189"/>
                  <a:gd name="connsiteX5" fmla="*/ 1852551 w 4666415"/>
                  <a:gd name="connsiteY5" fmla="*/ 2202248 h 3664189"/>
                  <a:gd name="connsiteX6" fmla="*/ 2078182 w 4666415"/>
                  <a:gd name="connsiteY6" fmla="*/ 2499132 h 3664189"/>
                  <a:gd name="connsiteX7" fmla="*/ 2327564 w 4666415"/>
                  <a:gd name="connsiteY7" fmla="*/ 2784139 h 3664189"/>
                  <a:gd name="connsiteX8" fmla="*/ 2885704 w 4666415"/>
                  <a:gd name="connsiteY8" fmla="*/ 3140399 h 3664189"/>
                  <a:gd name="connsiteX9" fmla="*/ 4476998 w 4666415"/>
                  <a:gd name="connsiteY9" fmla="*/ 3591661 h 3664189"/>
                  <a:gd name="connsiteX10" fmla="*/ 4647486 w 4666415"/>
                  <a:gd name="connsiteY10" fmla="*/ 3658886 h 3664189"/>
                  <a:gd name="connsiteX11" fmla="*/ 4663492 w 4666415"/>
                  <a:gd name="connsiteY11" fmla="*/ 3658937 h 3664189"/>
                  <a:gd name="connsiteX12" fmla="*/ 4659207 w 4666415"/>
                  <a:gd name="connsiteY12" fmla="*/ 3650986 h 3664189"/>
                  <a:gd name="connsiteX0" fmla="*/ 0 w 4666415"/>
                  <a:gd name="connsiteY0" fmla="*/ 3662913 h 3664189"/>
                  <a:gd name="connsiteX1" fmla="*/ 57001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91294 w 4666415"/>
                  <a:gd name="connsiteY3" fmla="*/ 2392254 h 3664189"/>
                  <a:gd name="connsiteX4" fmla="*/ 1676968 w 4666415"/>
                  <a:gd name="connsiteY4" fmla="*/ 2680146 h 3664189"/>
                  <a:gd name="connsiteX5" fmla="*/ 1852551 w 4666415"/>
                  <a:gd name="connsiteY5" fmla="*/ 2202248 h 3664189"/>
                  <a:gd name="connsiteX6" fmla="*/ 2078182 w 4666415"/>
                  <a:gd name="connsiteY6" fmla="*/ 2499132 h 3664189"/>
                  <a:gd name="connsiteX7" fmla="*/ 2327564 w 4666415"/>
                  <a:gd name="connsiteY7" fmla="*/ 2784139 h 3664189"/>
                  <a:gd name="connsiteX8" fmla="*/ 2885704 w 4666415"/>
                  <a:gd name="connsiteY8" fmla="*/ 3140399 h 3664189"/>
                  <a:gd name="connsiteX9" fmla="*/ 4476998 w 4666415"/>
                  <a:gd name="connsiteY9" fmla="*/ 3591661 h 3664189"/>
                  <a:gd name="connsiteX10" fmla="*/ 4647486 w 4666415"/>
                  <a:gd name="connsiteY10" fmla="*/ 3658886 h 3664189"/>
                  <a:gd name="connsiteX11" fmla="*/ 4663492 w 4666415"/>
                  <a:gd name="connsiteY11" fmla="*/ 3658937 h 3664189"/>
                  <a:gd name="connsiteX12" fmla="*/ 4659207 w 4666415"/>
                  <a:gd name="connsiteY12" fmla="*/ 3650986 h 3664189"/>
                  <a:gd name="connsiteX0" fmla="*/ 0 w 4666415"/>
                  <a:gd name="connsiteY0" fmla="*/ 3662913 h 3664189"/>
                  <a:gd name="connsiteX1" fmla="*/ 57001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76872 w 4666415"/>
                  <a:gd name="connsiteY3" fmla="*/ 2392254 h 3664189"/>
                  <a:gd name="connsiteX4" fmla="*/ 1676968 w 4666415"/>
                  <a:gd name="connsiteY4" fmla="*/ 2680146 h 3664189"/>
                  <a:gd name="connsiteX5" fmla="*/ 1852551 w 4666415"/>
                  <a:gd name="connsiteY5" fmla="*/ 2202248 h 3664189"/>
                  <a:gd name="connsiteX6" fmla="*/ 2078182 w 4666415"/>
                  <a:gd name="connsiteY6" fmla="*/ 2499132 h 3664189"/>
                  <a:gd name="connsiteX7" fmla="*/ 2327564 w 4666415"/>
                  <a:gd name="connsiteY7" fmla="*/ 2784139 h 3664189"/>
                  <a:gd name="connsiteX8" fmla="*/ 2885704 w 4666415"/>
                  <a:gd name="connsiteY8" fmla="*/ 3140399 h 3664189"/>
                  <a:gd name="connsiteX9" fmla="*/ 4476998 w 4666415"/>
                  <a:gd name="connsiteY9" fmla="*/ 3591661 h 3664189"/>
                  <a:gd name="connsiteX10" fmla="*/ 4647486 w 4666415"/>
                  <a:gd name="connsiteY10" fmla="*/ 3658886 h 3664189"/>
                  <a:gd name="connsiteX11" fmla="*/ 4663492 w 4666415"/>
                  <a:gd name="connsiteY11" fmla="*/ 3658937 h 3664189"/>
                  <a:gd name="connsiteX12" fmla="*/ 4659207 w 4666415"/>
                  <a:gd name="connsiteY12" fmla="*/ 3650986 h 3664189"/>
                  <a:gd name="connsiteX0" fmla="*/ 0 w 4666415"/>
                  <a:gd name="connsiteY0" fmla="*/ 3662913 h 3664189"/>
                  <a:gd name="connsiteX1" fmla="*/ 57001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76872 w 4666415"/>
                  <a:gd name="connsiteY3" fmla="*/ 2392254 h 3664189"/>
                  <a:gd name="connsiteX4" fmla="*/ 1676968 w 4666415"/>
                  <a:gd name="connsiteY4" fmla="*/ 2680146 h 3664189"/>
                  <a:gd name="connsiteX5" fmla="*/ 1852551 w 4666415"/>
                  <a:gd name="connsiteY5" fmla="*/ 2202248 h 3664189"/>
                  <a:gd name="connsiteX6" fmla="*/ 2078182 w 4666415"/>
                  <a:gd name="connsiteY6" fmla="*/ 2499132 h 3664189"/>
                  <a:gd name="connsiteX7" fmla="*/ 2327564 w 4666415"/>
                  <a:gd name="connsiteY7" fmla="*/ 2784139 h 3664189"/>
                  <a:gd name="connsiteX8" fmla="*/ 2885704 w 4666415"/>
                  <a:gd name="connsiteY8" fmla="*/ 3140399 h 3664189"/>
                  <a:gd name="connsiteX9" fmla="*/ 4476998 w 4666415"/>
                  <a:gd name="connsiteY9" fmla="*/ 3591661 h 3664189"/>
                  <a:gd name="connsiteX10" fmla="*/ 4647486 w 4666415"/>
                  <a:gd name="connsiteY10" fmla="*/ 3658886 h 3664189"/>
                  <a:gd name="connsiteX11" fmla="*/ 4663492 w 4666415"/>
                  <a:gd name="connsiteY11" fmla="*/ 3658937 h 3664189"/>
                  <a:gd name="connsiteX12" fmla="*/ 4659207 w 4666415"/>
                  <a:gd name="connsiteY12" fmla="*/ 3650986 h 3664189"/>
                  <a:gd name="connsiteX0" fmla="*/ 0 w 4666415"/>
                  <a:gd name="connsiteY0" fmla="*/ 3662913 h 3664189"/>
                  <a:gd name="connsiteX1" fmla="*/ 57001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76872 w 4666415"/>
                  <a:gd name="connsiteY3" fmla="*/ 2392254 h 3664189"/>
                  <a:gd name="connsiteX4" fmla="*/ 1676968 w 4666415"/>
                  <a:gd name="connsiteY4" fmla="*/ 2680146 h 3664189"/>
                  <a:gd name="connsiteX5" fmla="*/ 1852551 w 4666415"/>
                  <a:gd name="connsiteY5" fmla="*/ 2202248 h 3664189"/>
                  <a:gd name="connsiteX6" fmla="*/ 2078182 w 4666415"/>
                  <a:gd name="connsiteY6" fmla="*/ 2499132 h 3664189"/>
                  <a:gd name="connsiteX7" fmla="*/ 2327564 w 4666415"/>
                  <a:gd name="connsiteY7" fmla="*/ 2784139 h 3664189"/>
                  <a:gd name="connsiteX8" fmla="*/ 2885704 w 4666415"/>
                  <a:gd name="connsiteY8" fmla="*/ 3140399 h 3664189"/>
                  <a:gd name="connsiteX9" fmla="*/ 4476998 w 4666415"/>
                  <a:gd name="connsiteY9" fmla="*/ 3591661 h 3664189"/>
                  <a:gd name="connsiteX10" fmla="*/ 4647486 w 4666415"/>
                  <a:gd name="connsiteY10" fmla="*/ 3658886 h 3664189"/>
                  <a:gd name="connsiteX11" fmla="*/ 4663492 w 4666415"/>
                  <a:gd name="connsiteY11" fmla="*/ 3658937 h 3664189"/>
                  <a:gd name="connsiteX12" fmla="*/ 4659207 w 4666415"/>
                  <a:gd name="connsiteY12" fmla="*/ 3650986 h 3664189"/>
                  <a:gd name="connsiteX0" fmla="*/ 0 w 4666415"/>
                  <a:gd name="connsiteY0" fmla="*/ 3662913 h 3664189"/>
                  <a:gd name="connsiteX1" fmla="*/ 57001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76872 w 4666415"/>
                  <a:gd name="connsiteY3" fmla="*/ 2392254 h 3664189"/>
                  <a:gd name="connsiteX4" fmla="*/ 1676968 w 4666415"/>
                  <a:gd name="connsiteY4" fmla="*/ 2680146 h 3664189"/>
                  <a:gd name="connsiteX5" fmla="*/ 1727203 w 4666415"/>
                  <a:gd name="connsiteY5" fmla="*/ 2620320 h 3664189"/>
                  <a:gd name="connsiteX6" fmla="*/ 1852551 w 4666415"/>
                  <a:gd name="connsiteY6" fmla="*/ 2202248 h 3664189"/>
                  <a:gd name="connsiteX7" fmla="*/ 2078182 w 4666415"/>
                  <a:gd name="connsiteY7" fmla="*/ 2499132 h 3664189"/>
                  <a:gd name="connsiteX8" fmla="*/ 2327564 w 4666415"/>
                  <a:gd name="connsiteY8" fmla="*/ 2784139 h 3664189"/>
                  <a:gd name="connsiteX9" fmla="*/ 2885704 w 4666415"/>
                  <a:gd name="connsiteY9" fmla="*/ 3140399 h 3664189"/>
                  <a:gd name="connsiteX10" fmla="*/ 4476998 w 4666415"/>
                  <a:gd name="connsiteY10" fmla="*/ 3591661 h 3664189"/>
                  <a:gd name="connsiteX11" fmla="*/ 4647486 w 4666415"/>
                  <a:gd name="connsiteY11" fmla="*/ 3658886 h 3664189"/>
                  <a:gd name="connsiteX12" fmla="*/ 4663492 w 4666415"/>
                  <a:gd name="connsiteY12" fmla="*/ 3658937 h 3664189"/>
                  <a:gd name="connsiteX13" fmla="*/ 4659207 w 4666415"/>
                  <a:gd name="connsiteY13" fmla="*/ 3650986 h 3664189"/>
                  <a:gd name="connsiteX0" fmla="*/ 0 w 4666415"/>
                  <a:gd name="connsiteY0" fmla="*/ 3662913 h 3664189"/>
                  <a:gd name="connsiteX1" fmla="*/ 57001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76872 w 4666415"/>
                  <a:gd name="connsiteY3" fmla="*/ 2392254 h 3664189"/>
                  <a:gd name="connsiteX4" fmla="*/ 1676968 w 4666415"/>
                  <a:gd name="connsiteY4" fmla="*/ 2680146 h 3664189"/>
                  <a:gd name="connsiteX5" fmla="*/ 1727203 w 4666415"/>
                  <a:gd name="connsiteY5" fmla="*/ 2620320 h 3664189"/>
                  <a:gd name="connsiteX6" fmla="*/ 1852551 w 4666415"/>
                  <a:gd name="connsiteY6" fmla="*/ 2202248 h 3664189"/>
                  <a:gd name="connsiteX7" fmla="*/ 2078182 w 4666415"/>
                  <a:gd name="connsiteY7" fmla="*/ 2499132 h 3664189"/>
                  <a:gd name="connsiteX8" fmla="*/ 2327564 w 4666415"/>
                  <a:gd name="connsiteY8" fmla="*/ 2784139 h 3664189"/>
                  <a:gd name="connsiteX9" fmla="*/ 2885704 w 4666415"/>
                  <a:gd name="connsiteY9" fmla="*/ 3140399 h 3664189"/>
                  <a:gd name="connsiteX10" fmla="*/ 4476998 w 4666415"/>
                  <a:gd name="connsiteY10" fmla="*/ 3591661 h 3664189"/>
                  <a:gd name="connsiteX11" fmla="*/ 4647486 w 4666415"/>
                  <a:gd name="connsiteY11" fmla="*/ 3658886 h 3664189"/>
                  <a:gd name="connsiteX12" fmla="*/ 4663492 w 4666415"/>
                  <a:gd name="connsiteY12" fmla="*/ 3658937 h 3664189"/>
                  <a:gd name="connsiteX13" fmla="*/ 4659207 w 4666415"/>
                  <a:gd name="connsiteY13" fmla="*/ 3650986 h 3664189"/>
                  <a:gd name="connsiteX0" fmla="*/ 0 w 4666415"/>
                  <a:gd name="connsiteY0" fmla="*/ 3662913 h 3664189"/>
                  <a:gd name="connsiteX1" fmla="*/ 57001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76872 w 4666415"/>
                  <a:gd name="connsiteY3" fmla="*/ 2392254 h 3664189"/>
                  <a:gd name="connsiteX4" fmla="*/ 1676968 w 4666415"/>
                  <a:gd name="connsiteY4" fmla="*/ 2680146 h 3664189"/>
                  <a:gd name="connsiteX5" fmla="*/ 1727203 w 4666415"/>
                  <a:gd name="connsiteY5" fmla="*/ 2620320 h 3664189"/>
                  <a:gd name="connsiteX6" fmla="*/ 1852551 w 4666415"/>
                  <a:gd name="connsiteY6" fmla="*/ 2202248 h 3664189"/>
                  <a:gd name="connsiteX7" fmla="*/ 2078182 w 4666415"/>
                  <a:gd name="connsiteY7" fmla="*/ 2499132 h 3664189"/>
                  <a:gd name="connsiteX8" fmla="*/ 2327564 w 4666415"/>
                  <a:gd name="connsiteY8" fmla="*/ 2784139 h 3664189"/>
                  <a:gd name="connsiteX9" fmla="*/ 2885704 w 4666415"/>
                  <a:gd name="connsiteY9" fmla="*/ 3140399 h 3664189"/>
                  <a:gd name="connsiteX10" fmla="*/ 4476998 w 4666415"/>
                  <a:gd name="connsiteY10" fmla="*/ 3591661 h 3664189"/>
                  <a:gd name="connsiteX11" fmla="*/ 4647486 w 4666415"/>
                  <a:gd name="connsiteY11" fmla="*/ 3658886 h 3664189"/>
                  <a:gd name="connsiteX12" fmla="*/ 4663492 w 4666415"/>
                  <a:gd name="connsiteY12" fmla="*/ 3658937 h 3664189"/>
                  <a:gd name="connsiteX13" fmla="*/ 4659207 w 4666415"/>
                  <a:gd name="connsiteY13" fmla="*/ 3650986 h 3664189"/>
                  <a:gd name="connsiteX0" fmla="*/ 0 w 4666415"/>
                  <a:gd name="connsiteY0" fmla="*/ 3662913 h 3664189"/>
                  <a:gd name="connsiteX1" fmla="*/ 57001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76872 w 4666415"/>
                  <a:gd name="connsiteY3" fmla="*/ 2392254 h 3664189"/>
                  <a:gd name="connsiteX4" fmla="*/ 1671199 w 4666415"/>
                  <a:gd name="connsiteY4" fmla="*/ 2680146 h 3664189"/>
                  <a:gd name="connsiteX5" fmla="*/ 1727203 w 4666415"/>
                  <a:gd name="connsiteY5" fmla="*/ 2620320 h 3664189"/>
                  <a:gd name="connsiteX6" fmla="*/ 1852551 w 4666415"/>
                  <a:gd name="connsiteY6" fmla="*/ 2202248 h 3664189"/>
                  <a:gd name="connsiteX7" fmla="*/ 2078182 w 4666415"/>
                  <a:gd name="connsiteY7" fmla="*/ 2499132 h 3664189"/>
                  <a:gd name="connsiteX8" fmla="*/ 2327564 w 4666415"/>
                  <a:gd name="connsiteY8" fmla="*/ 2784139 h 3664189"/>
                  <a:gd name="connsiteX9" fmla="*/ 2885704 w 4666415"/>
                  <a:gd name="connsiteY9" fmla="*/ 3140399 h 3664189"/>
                  <a:gd name="connsiteX10" fmla="*/ 4476998 w 4666415"/>
                  <a:gd name="connsiteY10" fmla="*/ 3591661 h 3664189"/>
                  <a:gd name="connsiteX11" fmla="*/ 4647486 w 4666415"/>
                  <a:gd name="connsiteY11" fmla="*/ 3658886 h 3664189"/>
                  <a:gd name="connsiteX12" fmla="*/ 4663492 w 4666415"/>
                  <a:gd name="connsiteY12" fmla="*/ 3658937 h 3664189"/>
                  <a:gd name="connsiteX13" fmla="*/ 4659207 w 4666415"/>
                  <a:gd name="connsiteY13" fmla="*/ 3650986 h 3664189"/>
                  <a:gd name="connsiteX0" fmla="*/ 0 w 4666415"/>
                  <a:gd name="connsiteY0" fmla="*/ 3662913 h 3664189"/>
                  <a:gd name="connsiteX1" fmla="*/ 57001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76872 w 4666415"/>
                  <a:gd name="connsiteY3" fmla="*/ 2392254 h 3664189"/>
                  <a:gd name="connsiteX4" fmla="*/ 1653892 w 4666415"/>
                  <a:gd name="connsiteY4" fmla="*/ 2680146 h 3664189"/>
                  <a:gd name="connsiteX5" fmla="*/ 1727203 w 4666415"/>
                  <a:gd name="connsiteY5" fmla="*/ 2620320 h 3664189"/>
                  <a:gd name="connsiteX6" fmla="*/ 1852551 w 4666415"/>
                  <a:gd name="connsiteY6" fmla="*/ 2202248 h 3664189"/>
                  <a:gd name="connsiteX7" fmla="*/ 2078182 w 4666415"/>
                  <a:gd name="connsiteY7" fmla="*/ 2499132 h 3664189"/>
                  <a:gd name="connsiteX8" fmla="*/ 2327564 w 4666415"/>
                  <a:gd name="connsiteY8" fmla="*/ 2784139 h 3664189"/>
                  <a:gd name="connsiteX9" fmla="*/ 2885704 w 4666415"/>
                  <a:gd name="connsiteY9" fmla="*/ 3140399 h 3664189"/>
                  <a:gd name="connsiteX10" fmla="*/ 4476998 w 4666415"/>
                  <a:gd name="connsiteY10" fmla="*/ 3591661 h 3664189"/>
                  <a:gd name="connsiteX11" fmla="*/ 4647486 w 4666415"/>
                  <a:gd name="connsiteY11" fmla="*/ 3658886 h 3664189"/>
                  <a:gd name="connsiteX12" fmla="*/ 4663492 w 4666415"/>
                  <a:gd name="connsiteY12" fmla="*/ 3658937 h 3664189"/>
                  <a:gd name="connsiteX13" fmla="*/ 4659207 w 4666415"/>
                  <a:gd name="connsiteY13" fmla="*/ 3650986 h 3664189"/>
                  <a:gd name="connsiteX0" fmla="*/ 0 w 4666415"/>
                  <a:gd name="connsiteY0" fmla="*/ 3662913 h 3664189"/>
                  <a:gd name="connsiteX1" fmla="*/ 57001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76872 w 4666415"/>
                  <a:gd name="connsiteY3" fmla="*/ 2392254 h 3664189"/>
                  <a:gd name="connsiteX4" fmla="*/ 1653892 w 4666415"/>
                  <a:gd name="connsiteY4" fmla="*/ 2680146 h 3664189"/>
                  <a:gd name="connsiteX5" fmla="*/ 1727203 w 4666415"/>
                  <a:gd name="connsiteY5" fmla="*/ 2620320 h 3664189"/>
                  <a:gd name="connsiteX6" fmla="*/ 1852551 w 4666415"/>
                  <a:gd name="connsiteY6" fmla="*/ 2202248 h 3664189"/>
                  <a:gd name="connsiteX7" fmla="*/ 2078182 w 4666415"/>
                  <a:gd name="connsiteY7" fmla="*/ 2499132 h 3664189"/>
                  <a:gd name="connsiteX8" fmla="*/ 2327564 w 4666415"/>
                  <a:gd name="connsiteY8" fmla="*/ 2784139 h 3664189"/>
                  <a:gd name="connsiteX9" fmla="*/ 2885704 w 4666415"/>
                  <a:gd name="connsiteY9" fmla="*/ 3140399 h 3664189"/>
                  <a:gd name="connsiteX10" fmla="*/ 4476998 w 4666415"/>
                  <a:gd name="connsiteY10" fmla="*/ 3591661 h 3664189"/>
                  <a:gd name="connsiteX11" fmla="*/ 4647486 w 4666415"/>
                  <a:gd name="connsiteY11" fmla="*/ 3658886 h 3664189"/>
                  <a:gd name="connsiteX12" fmla="*/ 4663492 w 4666415"/>
                  <a:gd name="connsiteY12" fmla="*/ 3658937 h 3664189"/>
                  <a:gd name="connsiteX13" fmla="*/ 4659207 w 4666415"/>
                  <a:gd name="connsiteY13" fmla="*/ 3650986 h 3664189"/>
                  <a:gd name="connsiteX0" fmla="*/ 0 w 4666415"/>
                  <a:gd name="connsiteY0" fmla="*/ 3662913 h 3664189"/>
                  <a:gd name="connsiteX1" fmla="*/ 57001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76872 w 4666415"/>
                  <a:gd name="connsiteY3" fmla="*/ 2392254 h 3664189"/>
                  <a:gd name="connsiteX4" fmla="*/ 1653892 w 4666415"/>
                  <a:gd name="connsiteY4" fmla="*/ 2680146 h 3664189"/>
                  <a:gd name="connsiteX5" fmla="*/ 1727203 w 4666415"/>
                  <a:gd name="connsiteY5" fmla="*/ 2620320 h 3664189"/>
                  <a:gd name="connsiteX6" fmla="*/ 1852551 w 4666415"/>
                  <a:gd name="connsiteY6" fmla="*/ 2202248 h 3664189"/>
                  <a:gd name="connsiteX7" fmla="*/ 2078182 w 4666415"/>
                  <a:gd name="connsiteY7" fmla="*/ 2499132 h 3664189"/>
                  <a:gd name="connsiteX8" fmla="*/ 2327564 w 4666415"/>
                  <a:gd name="connsiteY8" fmla="*/ 2784139 h 3664189"/>
                  <a:gd name="connsiteX9" fmla="*/ 2885704 w 4666415"/>
                  <a:gd name="connsiteY9" fmla="*/ 3140399 h 3664189"/>
                  <a:gd name="connsiteX10" fmla="*/ 4476998 w 4666415"/>
                  <a:gd name="connsiteY10" fmla="*/ 3591661 h 3664189"/>
                  <a:gd name="connsiteX11" fmla="*/ 4647486 w 4666415"/>
                  <a:gd name="connsiteY11" fmla="*/ 3658886 h 3664189"/>
                  <a:gd name="connsiteX12" fmla="*/ 4663492 w 4666415"/>
                  <a:gd name="connsiteY12" fmla="*/ 3658937 h 3664189"/>
                  <a:gd name="connsiteX13" fmla="*/ 4659207 w 4666415"/>
                  <a:gd name="connsiteY13" fmla="*/ 3650986 h 3664189"/>
                  <a:gd name="connsiteX0" fmla="*/ 0 w 4666415"/>
                  <a:gd name="connsiteY0" fmla="*/ 3662913 h 3664189"/>
                  <a:gd name="connsiteX1" fmla="*/ 57001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76872 w 4666415"/>
                  <a:gd name="connsiteY3" fmla="*/ 2392254 h 3664189"/>
                  <a:gd name="connsiteX4" fmla="*/ 1653892 w 4666415"/>
                  <a:gd name="connsiteY4" fmla="*/ 2680146 h 3664189"/>
                  <a:gd name="connsiteX5" fmla="*/ 1727203 w 4666415"/>
                  <a:gd name="connsiteY5" fmla="*/ 2620320 h 3664189"/>
                  <a:gd name="connsiteX6" fmla="*/ 1852551 w 4666415"/>
                  <a:gd name="connsiteY6" fmla="*/ 2202248 h 3664189"/>
                  <a:gd name="connsiteX7" fmla="*/ 2078182 w 4666415"/>
                  <a:gd name="connsiteY7" fmla="*/ 2499132 h 3664189"/>
                  <a:gd name="connsiteX8" fmla="*/ 2327564 w 4666415"/>
                  <a:gd name="connsiteY8" fmla="*/ 2784139 h 3664189"/>
                  <a:gd name="connsiteX9" fmla="*/ 2885704 w 4666415"/>
                  <a:gd name="connsiteY9" fmla="*/ 3140399 h 3664189"/>
                  <a:gd name="connsiteX10" fmla="*/ 4476998 w 4666415"/>
                  <a:gd name="connsiteY10" fmla="*/ 3591661 h 3664189"/>
                  <a:gd name="connsiteX11" fmla="*/ 4647486 w 4666415"/>
                  <a:gd name="connsiteY11" fmla="*/ 3658886 h 3664189"/>
                  <a:gd name="connsiteX12" fmla="*/ 4663492 w 4666415"/>
                  <a:gd name="connsiteY12" fmla="*/ 3658937 h 3664189"/>
                  <a:gd name="connsiteX13" fmla="*/ 4659207 w 4666415"/>
                  <a:gd name="connsiteY13" fmla="*/ 3650986 h 3664189"/>
                  <a:gd name="connsiteX0" fmla="*/ 0 w 4666415"/>
                  <a:gd name="connsiteY0" fmla="*/ 3662913 h 3664189"/>
                  <a:gd name="connsiteX1" fmla="*/ 57001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76872 w 4666415"/>
                  <a:gd name="connsiteY3" fmla="*/ 2392254 h 3664189"/>
                  <a:gd name="connsiteX4" fmla="*/ 1653892 w 4666415"/>
                  <a:gd name="connsiteY4" fmla="*/ 2680146 h 3664189"/>
                  <a:gd name="connsiteX5" fmla="*/ 1727203 w 4666415"/>
                  <a:gd name="connsiteY5" fmla="*/ 2620320 h 3664189"/>
                  <a:gd name="connsiteX6" fmla="*/ 1858688 w 4666415"/>
                  <a:gd name="connsiteY6" fmla="*/ 2196111 h 3664189"/>
                  <a:gd name="connsiteX7" fmla="*/ 2078182 w 4666415"/>
                  <a:gd name="connsiteY7" fmla="*/ 2499132 h 3664189"/>
                  <a:gd name="connsiteX8" fmla="*/ 2327564 w 4666415"/>
                  <a:gd name="connsiteY8" fmla="*/ 2784139 h 3664189"/>
                  <a:gd name="connsiteX9" fmla="*/ 2885704 w 4666415"/>
                  <a:gd name="connsiteY9" fmla="*/ 3140399 h 3664189"/>
                  <a:gd name="connsiteX10" fmla="*/ 4476998 w 4666415"/>
                  <a:gd name="connsiteY10" fmla="*/ 3591661 h 3664189"/>
                  <a:gd name="connsiteX11" fmla="*/ 4647486 w 4666415"/>
                  <a:gd name="connsiteY11" fmla="*/ 3658886 h 3664189"/>
                  <a:gd name="connsiteX12" fmla="*/ 4663492 w 4666415"/>
                  <a:gd name="connsiteY12" fmla="*/ 3658937 h 3664189"/>
                  <a:gd name="connsiteX13" fmla="*/ 4659207 w 4666415"/>
                  <a:gd name="connsiteY13" fmla="*/ 3650986 h 3664189"/>
                  <a:gd name="connsiteX0" fmla="*/ 0 w 4666415"/>
                  <a:gd name="connsiteY0" fmla="*/ 3662913 h 3664189"/>
                  <a:gd name="connsiteX1" fmla="*/ 57001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76872 w 4666415"/>
                  <a:gd name="connsiteY3" fmla="*/ 2392254 h 3664189"/>
                  <a:gd name="connsiteX4" fmla="*/ 1653892 w 4666415"/>
                  <a:gd name="connsiteY4" fmla="*/ 2680146 h 3664189"/>
                  <a:gd name="connsiteX5" fmla="*/ 1727203 w 4666415"/>
                  <a:gd name="connsiteY5" fmla="*/ 2620320 h 3664189"/>
                  <a:gd name="connsiteX6" fmla="*/ 1858688 w 4666415"/>
                  <a:gd name="connsiteY6" fmla="*/ 2196111 h 3664189"/>
                  <a:gd name="connsiteX7" fmla="*/ 2111935 w 4666415"/>
                  <a:gd name="connsiteY7" fmla="*/ 2468448 h 3664189"/>
                  <a:gd name="connsiteX8" fmla="*/ 2327564 w 4666415"/>
                  <a:gd name="connsiteY8" fmla="*/ 2784139 h 3664189"/>
                  <a:gd name="connsiteX9" fmla="*/ 2885704 w 4666415"/>
                  <a:gd name="connsiteY9" fmla="*/ 3140399 h 3664189"/>
                  <a:gd name="connsiteX10" fmla="*/ 4476998 w 4666415"/>
                  <a:gd name="connsiteY10" fmla="*/ 3591661 h 3664189"/>
                  <a:gd name="connsiteX11" fmla="*/ 4647486 w 4666415"/>
                  <a:gd name="connsiteY11" fmla="*/ 3658886 h 3664189"/>
                  <a:gd name="connsiteX12" fmla="*/ 4663492 w 4666415"/>
                  <a:gd name="connsiteY12" fmla="*/ 3658937 h 3664189"/>
                  <a:gd name="connsiteX13" fmla="*/ 4659207 w 4666415"/>
                  <a:gd name="connsiteY13" fmla="*/ 3650986 h 3664189"/>
                  <a:gd name="connsiteX0" fmla="*/ 0 w 4666415"/>
                  <a:gd name="connsiteY0" fmla="*/ 3662913 h 3664189"/>
                  <a:gd name="connsiteX1" fmla="*/ 57001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76872 w 4666415"/>
                  <a:gd name="connsiteY3" fmla="*/ 2392254 h 3664189"/>
                  <a:gd name="connsiteX4" fmla="*/ 1653892 w 4666415"/>
                  <a:gd name="connsiteY4" fmla="*/ 2680146 h 3664189"/>
                  <a:gd name="connsiteX5" fmla="*/ 1727203 w 4666415"/>
                  <a:gd name="connsiteY5" fmla="*/ 2620320 h 3664189"/>
                  <a:gd name="connsiteX6" fmla="*/ 1858688 w 4666415"/>
                  <a:gd name="connsiteY6" fmla="*/ 2196111 h 3664189"/>
                  <a:gd name="connsiteX7" fmla="*/ 2111935 w 4666415"/>
                  <a:gd name="connsiteY7" fmla="*/ 2468448 h 3664189"/>
                  <a:gd name="connsiteX8" fmla="*/ 2327564 w 4666415"/>
                  <a:gd name="connsiteY8" fmla="*/ 2784139 h 3664189"/>
                  <a:gd name="connsiteX9" fmla="*/ 2885704 w 4666415"/>
                  <a:gd name="connsiteY9" fmla="*/ 3140399 h 3664189"/>
                  <a:gd name="connsiteX10" fmla="*/ 4476998 w 4666415"/>
                  <a:gd name="connsiteY10" fmla="*/ 3591661 h 3664189"/>
                  <a:gd name="connsiteX11" fmla="*/ 4647486 w 4666415"/>
                  <a:gd name="connsiteY11" fmla="*/ 3658886 h 3664189"/>
                  <a:gd name="connsiteX12" fmla="*/ 4663492 w 4666415"/>
                  <a:gd name="connsiteY12" fmla="*/ 3658937 h 3664189"/>
                  <a:gd name="connsiteX13" fmla="*/ 4659207 w 4666415"/>
                  <a:gd name="connsiteY13" fmla="*/ 3650986 h 3664189"/>
                  <a:gd name="connsiteX0" fmla="*/ 0 w 4666415"/>
                  <a:gd name="connsiteY0" fmla="*/ 3662913 h 3664189"/>
                  <a:gd name="connsiteX1" fmla="*/ 57001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76872 w 4666415"/>
                  <a:gd name="connsiteY3" fmla="*/ 2392254 h 3664189"/>
                  <a:gd name="connsiteX4" fmla="*/ 1653892 w 4666415"/>
                  <a:gd name="connsiteY4" fmla="*/ 2680146 h 3664189"/>
                  <a:gd name="connsiteX5" fmla="*/ 1727203 w 4666415"/>
                  <a:gd name="connsiteY5" fmla="*/ 2620320 h 3664189"/>
                  <a:gd name="connsiteX6" fmla="*/ 1858688 w 4666415"/>
                  <a:gd name="connsiteY6" fmla="*/ 2196111 h 3664189"/>
                  <a:gd name="connsiteX7" fmla="*/ 2111935 w 4666415"/>
                  <a:gd name="connsiteY7" fmla="*/ 2468448 h 3664189"/>
                  <a:gd name="connsiteX8" fmla="*/ 2327564 w 4666415"/>
                  <a:gd name="connsiteY8" fmla="*/ 2784139 h 3664189"/>
                  <a:gd name="connsiteX9" fmla="*/ 2885704 w 4666415"/>
                  <a:gd name="connsiteY9" fmla="*/ 3140399 h 3664189"/>
                  <a:gd name="connsiteX10" fmla="*/ 4476998 w 4666415"/>
                  <a:gd name="connsiteY10" fmla="*/ 3591661 h 3664189"/>
                  <a:gd name="connsiteX11" fmla="*/ 4647486 w 4666415"/>
                  <a:gd name="connsiteY11" fmla="*/ 3658886 h 3664189"/>
                  <a:gd name="connsiteX12" fmla="*/ 4663492 w 4666415"/>
                  <a:gd name="connsiteY12" fmla="*/ 3658937 h 3664189"/>
                  <a:gd name="connsiteX13" fmla="*/ 4659207 w 4666415"/>
                  <a:gd name="connsiteY13" fmla="*/ 3650986 h 3664189"/>
                  <a:gd name="connsiteX0" fmla="*/ 0 w 4666415"/>
                  <a:gd name="connsiteY0" fmla="*/ 3662913 h 3664189"/>
                  <a:gd name="connsiteX1" fmla="*/ 57001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76872 w 4666415"/>
                  <a:gd name="connsiteY3" fmla="*/ 2392254 h 3664189"/>
                  <a:gd name="connsiteX4" fmla="*/ 1653892 w 4666415"/>
                  <a:gd name="connsiteY4" fmla="*/ 2680146 h 3664189"/>
                  <a:gd name="connsiteX5" fmla="*/ 1727203 w 4666415"/>
                  <a:gd name="connsiteY5" fmla="*/ 2620320 h 3664189"/>
                  <a:gd name="connsiteX6" fmla="*/ 1858688 w 4666415"/>
                  <a:gd name="connsiteY6" fmla="*/ 2196111 h 3664189"/>
                  <a:gd name="connsiteX7" fmla="*/ 2111935 w 4666415"/>
                  <a:gd name="connsiteY7" fmla="*/ 2468448 h 3664189"/>
                  <a:gd name="connsiteX8" fmla="*/ 2327564 w 4666415"/>
                  <a:gd name="connsiteY8" fmla="*/ 2784139 h 3664189"/>
                  <a:gd name="connsiteX9" fmla="*/ 2885704 w 4666415"/>
                  <a:gd name="connsiteY9" fmla="*/ 3140399 h 3664189"/>
                  <a:gd name="connsiteX10" fmla="*/ 4476998 w 4666415"/>
                  <a:gd name="connsiteY10" fmla="*/ 3591661 h 3664189"/>
                  <a:gd name="connsiteX11" fmla="*/ 4647486 w 4666415"/>
                  <a:gd name="connsiteY11" fmla="*/ 3658886 h 3664189"/>
                  <a:gd name="connsiteX12" fmla="*/ 4663492 w 4666415"/>
                  <a:gd name="connsiteY12" fmla="*/ 3658937 h 3664189"/>
                  <a:gd name="connsiteX13" fmla="*/ 4659207 w 4666415"/>
                  <a:gd name="connsiteY13" fmla="*/ 3650986 h 3664189"/>
                  <a:gd name="connsiteX0" fmla="*/ 0 w 4666415"/>
                  <a:gd name="connsiteY0" fmla="*/ 3662913 h 3664189"/>
                  <a:gd name="connsiteX1" fmla="*/ 57001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76872 w 4666415"/>
                  <a:gd name="connsiteY3" fmla="*/ 2392254 h 3664189"/>
                  <a:gd name="connsiteX4" fmla="*/ 1653892 w 4666415"/>
                  <a:gd name="connsiteY4" fmla="*/ 2680146 h 3664189"/>
                  <a:gd name="connsiteX5" fmla="*/ 1727203 w 4666415"/>
                  <a:gd name="connsiteY5" fmla="*/ 2620320 h 3664189"/>
                  <a:gd name="connsiteX6" fmla="*/ 1858688 w 4666415"/>
                  <a:gd name="connsiteY6" fmla="*/ 2196111 h 3664189"/>
                  <a:gd name="connsiteX7" fmla="*/ 2111935 w 4666415"/>
                  <a:gd name="connsiteY7" fmla="*/ 2468448 h 3664189"/>
                  <a:gd name="connsiteX8" fmla="*/ 2327564 w 4666415"/>
                  <a:gd name="connsiteY8" fmla="*/ 2784139 h 3664189"/>
                  <a:gd name="connsiteX9" fmla="*/ 2885704 w 4666415"/>
                  <a:gd name="connsiteY9" fmla="*/ 3140399 h 3664189"/>
                  <a:gd name="connsiteX10" fmla="*/ 4476998 w 4666415"/>
                  <a:gd name="connsiteY10" fmla="*/ 3591661 h 3664189"/>
                  <a:gd name="connsiteX11" fmla="*/ 4647486 w 4666415"/>
                  <a:gd name="connsiteY11" fmla="*/ 3658886 h 3664189"/>
                  <a:gd name="connsiteX12" fmla="*/ 4663492 w 4666415"/>
                  <a:gd name="connsiteY12" fmla="*/ 3658937 h 3664189"/>
                  <a:gd name="connsiteX13" fmla="*/ 4659207 w 4666415"/>
                  <a:gd name="connsiteY13" fmla="*/ 3650986 h 3664189"/>
                  <a:gd name="connsiteX0" fmla="*/ 0 w 4666415"/>
                  <a:gd name="connsiteY0" fmla="*/ 3662913 h 3664189"/>
                  <a:gd name="connsiteX1" fmla="*/ 395326 w 4666415"/>
                  <a:gd name="connsiteY1" fmla="*/ 361573 h 3664189"/>
                  <a:gd name="connsiteX2" fmla="*/ 973777 w 4666415"/>
                  <a:gd name="connsiteY2" fmla="*/ 314072 h 3664189"/>
                  <a:gd name="connsiteX3" fmla="*/ 1576872 w 4666415"/>
                  <a:gd name="connsiteY3" fmla="*/ 2392254 h 3664189"/>
                  <a:gd name="connsiteX4" fmla="*/ 1653892 w 4666415"/>
                  <a:gd name="connsiteY4" fmla="*/ 2680146 h 3664189"/>
                  <a:gd name="connsiteX5" fmla="*/ 1727203 w 4666415"/>
                  <a:gd name="connsiteY5" fmla="*/ 2620320 h 3664189"/>
                  <a:gd name="connsiteX6" fmla="*/ 1858688 w 4666415"/>
                  <a:gd name="connsiteY6" fmla="*/ 2196111 h 3664189"/>
                  <a:gd name="connsiteX7" fmla="*/ 2111935 w 4666415"/>
                  <a:gd name="connsiteY7" fmla="*/ 2468448 h 3664189"/>
                  <a:gd name="connsiteX8" fmla="*/ 2327564 w 4666415"/>
                  <a:gd name="connsiteY8" fmla="*/ 2784139 h 3664189"/>
                  <a:gd name="connsiteX9" fmla="*/ 2885704 w 4666415"/>
                  <a:gd name="connsiteY9" fmla="*/ 3140399 h 3664189"/>
                  <a:gd name="connsiteX10" fmla="*/ 4476998 w 4666415"/>
                  <a:gd name="connsiteY10" fmla="*/ 3591661 h 3664189"/>
                  <a:gd name="connsiteX11" fmla="*/ 4647486 w 4666415"/>
                  <a:gd name="connsiteY11" fmla="*/ 3658886 h 3664189"/>
                  <a:gd name="connsiteX12" fmla="*/ 4663492 w 4666415"/>
                  <a:gd name="connsiteY12" fmla="*/ 3658937 h 3664189"/>
                  <a:gd name="connsiteX13" fmla="*/ 4659207 w 4666415"/>
                  <a:gd name="connsiteY13" fmla="*/ 3650986 h 3664189"/>
                  <a:gd name="connsiteX0" fmla="*/ 0 w 4666415"/>
                  <a:gd name="connsiteY0" fmla="*/ 3649478 h 3650754"/>
                  <a:gd name="connsiteX1" fmla="*/ 395326 w 4666415"/>
                  <a:gd name="connsiteY1" fmla="*/ 348138 h 3650754"/>
                  <a:gd name="connsiteX2" fmla="*/ 899871 w 4666415"/>
                  <a:gd name="connsiteY2" fmla="*/ 327168 h 3650754"/>
                  <a:gd name="connsiteX3" fmla="*/ 1576872 w 4666415"/>
                  <a:gd name="connsiteY3" fmla="*/ 2378819 h 3650754"/>
                  <a:gd name="connsiteX4" fmla="*/ 1653892 w 4666415"/>
                  <a:gd name="connsiteY4" fmla="*/ 2666711 h 3650754"/>
                  <a:gd name="connsiteX5" fmla="*/ 1727203 w 4666415"/>
                  <a:gd name="connsiteY5" fmla="*/ 2606885 h 3650754"/>
                  <a:gd name="connsiteX6" fmla="*/ 1858688 w 4666415"/>
                  <a:gd name="connsiteY6" fmla="*/ 2182676 h 3650754"/>
                  <a:gd name="connsiteX7" fmla="*/ 2111935 w 4666415"/>
                  <a:gd name="connsiteY7" fmla="*/ 2455013 h 3650754"/>
                  <a:gd name="connsiteX8" fmla="*/ 2327564 w 4666415"/>
                  <a:gd name="connsiteY8" fmla="*/ 2770704 h 3650754"/>
                  <a:gd name="connsiteX9" fmla="*/ 2885704 w 4666415"/>
                  <a:gd name="connsiteY9" fmla="*/ 3126964 h 3650754"/>
                  <a:gd name="connsiteX10" fmla="*/ 4476998 w 4666415"/>
                  <a:gd name="connsiteY10" fmla="*/ 3578226 h 3650754"/>
                  <a:gd name="connsiteX11" fmla="*/ 4647486 w 4666415"/>
                  <a:gd name="connsiteY11" fmla="*/ 3645451 h 3650754"/>
                  <a:gd name="connsiteX12" fmla="*/ 4663492 w 4666415"/>
                  <a:gd name="connsiteY12" fmla="*/ 3645502 h 3650754"/>
                  <a:gd name="connsiteX13" fmla="*/ 4659207 w 4666415"/>
                  <a:gd name="connsiteY13" fmla="*/ 3637551 h 3650754"/>
                  <a:gd name="connsiteX0" fmla="*/ 0 w 4666415"/>
                  <a:gd name="connsiteY0" fmla="*/ 3642940 h 3644216"/>
                  <a:gd name="connsiteX1" fmla="*/ 395326 w 4666415"/>
                  <a:gd name="connsiteY1" fmla="*/ 341600 h 3644216"/>
                  <a:gd name="connsiteX2" fmla="*/ 839400 w 4666415"/>
                  <a:gd name="connsiteY2" fmla="*/ 333895 h 3644216"/>
                  <a:gd name="connsiteX3" fmla="*/ 1576872 w 4666415"/>
                  <a:gd name="connsiteY3" fmla="*/ 2372281 h 3644216"/>
                  <a:gd name="connsiteX4" fmla="*/ 1653892 w 4666415"/>
                  <a:gd name="connsiteY4" fmla="*/ 2660173 h 3644216"/>
                  <a:gd name="connsiteX5" fmla="*/ 1727203 w 4666415"/>
                  <a:gd name="connsiteY5" fmla="*/ 2600347 h 3644216"/>
                  <a:gd name="connsiteX6" fmla="*/ 1858688 w 4666415"/>
                  <a:gd name="connsiteY6" fmla="*/ 2176138 h 3644216"/>
                  <a:gd name="connsiteX7" fmla="*/ 2111935 w 4666415"/>
                  <a:gd name="connsiteY7" fmla="*/ 2448475 h 3644216"/>
                  <a:gd name="connsiteX8" fmla="*/ 2327564 w 4666415"/>
                  <a:gd name="connsiteY8" fmla="*/ 2764166 h 3644216"/>
                  <a:gd name="connsiteX9" fmla="*/ 2885704 w 4666415"/>
                  <a:gd name="connsiteY9" fmla="*/ 3120426 h 3644216"/>
                  <a:gd name="connsiteX10" fmla="*/ 4476998 w 4666415"/>
                  <a:gd name="connsiteY10" fmla="*/ 3571688 h 3644216"/>
                  <a:gd name="connsiteX11" fmla="*/ 4647486 w 4666415"/>
                  <a:gd name="connsiteY11" fmla="*/ 3638913 h 3644216"/>
                  <a:gd name="connsiteX12" fmla="*/ 4663492 w 4666415"/>
                  <a:gd name="connsiteY12" fmla="*/ 3638964 h 3644216"/>
                  <a:gd name="connsiteX13" fmla="*/ 4659207 w 4666415"/>
                  <a:gd name="connsiteY13" fmla="*/ 3631013 h 3644216"/>
                  <a:gd name="connsiteX0" fmla="*/ 0 w 4666415"/>
                  <a:gd name="connsiteY0" fmla="*/ 3642940 h 3644216"/>
                  <a:gd name="connsiteX1" fmla="*/ 395326 w 4666415"/>
                  <a:gd name="connsiteY1" fmla="*/ 341600 h 3644216"/>
                  <a:gd name="connsiteX2" fmla="*/ 839400 w 4666415"/>
                  <a:gd name="connsiteY2" fmla="*/ 333895 h 3644216"/>
                  <a:gd name="connsiteX3" fmla="*/ 1576872 w 4666415"/>
                  <a:gd name="connsiteY3" fmla="*/ 2372281 h 3644216"/>
                  <a:gd name="connsiteX4" fmla="*/ 1653892 w 4666415"/>
                  <a:gd name="connsiteY4" fmla="*/ 2660173 h 3644216"/>
                  <a:gd name="connsiteX5" fmla="*/ 1727203 w 4666415"/>
                  <a:gd name="connsiteY5" fmla="*/ 2600347 h 3644216"/>
                  <a:gd name="connsiteX6" fmla="*/ 1858688 w 4666415"/>
                  <a:gd name="connsiteY6" fmla="*/ 2176138 h 3644216"/>
                  <a:gd name="connsiteX7" fmla="*/ 2111935 w 4666415"/>
                  <a:gd name="connsiteY7" fmla="*/ 2448475 h 3644216"/>
                  <a:gd name="connsiteX8" fmla="*/ 2327564 w 4666415"/>
                  <a:gd name="connsiteY8" fmla="*/ 2764166 h 3644216"/>
                  <a:gd name="connsiteX9" fmla="*/ 2885704 w 4666415"/>
                  <a:gd name="connsiteY9" fmla="*/ 3120426 h 3644216"/>
                  <a:gd name="connsiteX10" fmla="*/ 4476998 w 4666415"/>
                  <a:gd name="connsiteY10" fmla="*/ 3571688 h 3644216"/>
                  <a:gd name="connsiteX11" fmla="*/ 4647486 w 4666415"/>
                  <a:gd name="connsiteY11" fmla="*/ 3638913 h 3644216"/>
                  <a:gd name="connsiteX12" fmla="*/ 4663492 w 4666415"/>
                  <a:gd name="connsiteY12" fmla="*/ 3638964 h 3644216"/>
                  <a:gd name="connsiteX13" fmla="*/ 4659207 w 4666415"/>
                  <a:gd name="connsiteY13" fmla="*/ 3631013 h 3644216"/>
                  <a:gd name="connsiteX0" fmla="*/ 0 w 4666415"/>
                  <a:gd name="connsiteY0" fmla="*/ 3677491 h 3678767"/>
                  <a:gd name="connsiteX1" fmla="*/ 260951 w 4666415"/>
                  <a:gd name="connsiteY1" fmla="*/ 323088 h 3678767"/>
                  <a:gd name="connsiteX2" fmla="*/ 839400 w 4666415"/>
                  <a:gd name="connsiteY2" fmla="*/ 368446 h 3678767"/>
                  <a:gd name="connsiteX3" fmla="*/ 1576872 w 4666415"/>
                  <a:gd name="connsiteY3" fmla="*/ 2406832 h 3678767"/>
                  <a:gd name="connsiteX4" fmla="*/ 1653892 w 4666415"/>
                  <a:gd name="connsiteY4" fmla="*/ 2694724 h 3678767"/>
                  <a:gd name="connsiteX5" fmla="*/ 1727203 w 4666415"/>
                  <a:gd name="connsiteY5" fmla="*/ 2634898 h 3678767"/>
                  <a:gd name="connsiteX6" fmla="*/ 1858688 w 4666415"/>
                  <a:gd name="connsiteY6" fmla="*/ 2210689 h 3678767"/>
                  <a:gd name="connsiteX7" fmla="*/ 2111935 w 4666415"/>
                  <a:gd name="connsiteY7" fmla="*/ 2483026 h 3678767"/>
                  <a:gd name="connsiteX8" fmla="*/ 2327564 w 4666415"/>
                  <a:gd name="connsiteY8" fmla="*/ 2798717 h 3678767"/>
                  <a:gd name="connsiteX9" fmla="*/ 2885704 w 4666415"/>
                  <a:gd name="connsiteY9" fmla="*/ 3154977 h 3678767"/>
                  <a:gd name="connsiteX10" fmla="*/ 4476998 w 4666415"/>
                  <a:gd name="connsiteY10" fmla="*/ 3606239 h 3678767"/>
                  <a:gd name="connsiteX11" fmla="*/ 4647486 w 4666415"/>
                  <a:gd name="connsiteY11" fmla="*/ 3673464 h 3678767"/>
                  <a:gd name="connsiteX12" fmla="*/ 4663492 w 4666415"/>
                  <a:gd name="connsiteY12" fmla="*/ 3673515 h 3678767"/>
                  <a:gd name="connsiteX13" fmla="*/ 4659207 w 4666415"/>
                  <a:gd name="connsiteY13" fmla="*/ 3665564 h 3678767"/>
                  <a:gd name="connsiteX0" fmla="*/ 0 w 4666415"/>
                  <a:gd name="connsiteY0" fmla="*/ 3668556 h 3669832"/>
                  <a:gd name="connsiteX1" fmla="*/ 260951 w 4666415"/>
                  <a:gd name="connsiteY1" fmla="*/ 314153 h 3669832"/>
                  <a:gd name="connsiteX2" fmla="*/ 731898 w 4666415"/>
                  <a:gd name="connsiteY2" fmla="*/ 379410 h 3669832"/>
                  <a:gd name="connsiteX3" fmla="*/ 1576872 w 4666415"/>
                  <a:gd name="connsiteY3" fmla="*/ 2397897 h 3669832"/>
                  <a:gd name="connsiteX4" fmla="*/ 1653892 w 4666415"/>
                  <a:gd name="connsiteY4" fmla="*/ 2685789 h 3669832"/>
                  <a:gd name="connsiteX5" fmla="*/ 1727203 w 4666415"/>
                  <a:gd name="connsiteY5" fmla="*/ 2625963 h 3669832"/>
                  <a:gd name="connsiteX6" fmla="*/ 1858688 w 4666415"/>
                  <a:gd name="connsiteY6" fmla="*/ 2201754 h 3669832"/>
                  <a:gd name="connsiteX7" fmla="*/ 2111935 w 4666415"/>
                  <a:gd name="connsiteY7" fmla="*/ 2474091 h 3669832"/>
                  <a:gd name="connsiteX8" fmla="*/ 2327564 w 4666415"/>
                  <a:gd name="connsiteY8" fmla="*/ 2789782 h 3669832"/>
                  <a:gd name="connsiteX9" fmla="*/ 2885704 w 4666415"/>
                  <a:gd name="connsiteY9" fmla="*/ 3146042 h 3669832"/>
                  <a:gd name="connsiteX10" fmla="*/ 4476998 w 4666415"/>
                  <a:gd name="connsiteY10" fmla="*/ 3597304 h 3669832"/>
                  <a:gd name="connsiteX11" fmla="*/ 4647486 w 4666415"/>
                  <a:gd name="connsiteY11" fmla="*/ 3664529 h 3669832"/>
                  <a:gd name="connsiteX12" fmla="*/ 4663492 w 4666415"/>
                  <a:gd name="connsiteY12" fmla="*/ 3664580 h 3669832"/>
                  <a:gd name="connsiteX13" fmla="*/ 4659207 w 4666415"/>
                  <a:gd name="connsiteY13" fmla="*/ 3656629 h 3669832"/>
                  <a:gd name="connsiteX0" fmla="*/ 0 w 4666415"/>
                  <a:gd name="connsiteY0" fmla="*/ 3668556 h 3669832"/>
                  <a:gd name="connsiteX1" fmla="*/ 260951 w 4666415"/>
                  <a:gd name="connsiteY1" fmla="*/ 314153 h 3669832"/>
                  <a:gd name="connsiteX2" fmla="*/ 731898 w 4666415"/>
                  <a:gd name="connsiteY2" fmla="*/ 379410 h 3669832"/>
                  <a:gd name="connsiteX3" fmla="*/ 1576872 w 4666415"/>
                  <a:gd name="connsiteY3" fmla="*/ 2397897 h 3669832"/>
                  <a:gd name="connsiteX4" fmla="*/ 1653892 w 4666415"/>
                  <a:gd name="connsiteY4" fmla="*/ 2685789 h 3669832"/>
                  <a:gd name="connsiteX5" fmla="*/ 1727203 w 4666415"/>
                  <a:gd name="connsiteY5" fmla="*/ 2625963 h 3669832"/>
                  <a:gd name="connsiteX6" fmla="*/ 1858688 w 4666415"/>
                  <a:gd name="connsiteY6" fmla="*/ 2201754 h 3669832"/>
                  <a:gd name="connsiteX7" fmla="*/ 2111935 w 4666415"/>
                  <a:gd name="connsiteY7" fmla="*/ 2474091 h 3669832"/>
                  <a:gd name="connsiteX8" fmla="*/ 2327564 w 4666415"/>
                  <a:gd name="connsiteY8" fmla="*/ 2789782 h 3669832"/>
                  <a:gd name="connsiteX9" fmla="*/ 2885704 w 4666415"/>
                  <a:gd name="connsiteY9" fmla="*/ 3146042 h 3669832"/>
                  <a:gd name="connsiteX10" fmla="*/ 4476998 w 4666415"/>
                  <a:gd name="connsiteY10" fmla="*/ 3597304 h 3669832"/>
                  <a:gd name="connsiteX11" fmla="*/ 4647486 w 4666415"/>
                  <a:gd name="connsiteY11" fmla="*/ 3664529 h 3669832"/>
                  <a:gd name="connsiteX12" fmla="*/ 4663492 w 4666415"/>
                  <a:gd name="connsiteY12" fmla="*/ 3664580 h 3669832"/>
                  <a:gd name="connsiteX13" fmla="*/ 4659207 w 4666415"/>
                  <a:gd name="connsiteY13" fmla="*/ 3656629 h 3669832"/>
                  <a:gd name="connsiteX0" fmla="*/ 0 w 4666415"/>
                  <a:gd name="connsiteY0" fmla="*/ 3668556 h 3669832"/>
                  <a:gd name="connsiteX1" fmla="*/ 260951 w 4666415"/>
                  <a:gd name="connsiteY1" fmla="*/ 314153 h 3669832"/>
                  <a:gd name="connsiteX2" fmla="*/ 731898 w 4666415"/>
                  <a:gd name="connsiteY2" fmla="*/ 379410 h 3669832"/>
                  <a:gd name="connsiteX3" fmla="*/ 1576872 w 4666415"/>
                  <a:gd name="connsiteY3" fmla="*/ 2397897 h 3669832"/>
                  <a:gd name="connsiteX4" fmla="*/ 1653892 w 4666415"/>
                  <a:gd name="connsiteY4" fmla="*/ 2685789 h 3669832"/>
                  <a:gd name="connsiteX5" fmla="*/ 1727203 w 4666415"/>
                  <a:gd name="connsiteY5" fmla="*/ 2625963 h 3669832"/>
                  <a:gd name="connsiteX6" fmla="*/ 1858688 w 4666415"/>
                  <a:gd name="connsiteY6" fmla="*/ 2201754 h 3669832"/>
                  <a:gd name="connsiteX7" fmla="*/ 2111935 w 4666415"/>
                  <a:gd name="connsiteY7" fmla="*/ 2474091 h 3669832"/>
                  <a:gd name="connsiteX8" fmla="*/ 2327564 w 4666415"/>
                  <a:gd name="connsiteY8" fmla="*/ 2789782 h 3669832"/>
                  <a:gd name="connsiteX9" fmla="*/ 2885704 w 4666415"/>
                  <a:gd name="connsiteY9" fmla="*/ 3146042 h 3669832"/>
                  <a:gd name="connsiteX10" fmla="*/ 4476998 w 4666415"/>
                  <a:gd name="connsiteY10" fmla="*/ 3597304 h 3669832"/>
                  <a:gd name="connsiteX11" fmla="*/ 4647486 w 4666415"/>
                  <a:gd name="connsiteY11" fmla="*/ 3664529 h 3669832"/>
                  <a:gd name="connsiteX12" fmla="*/ 4663492 w 4666415"/>
                  <a:gd name="connsiteY12" fmla="*/ 3664580 h 3669832"/>
                  <a:gd name="connsiteX13" fmla="*/ 4659207 w 4666415"/>
                  <a:gd name="connsiteY13" fmla="*/ 3656629 h 3669832"/>
                  <a:gd name="connsiteX0" fmla="*/ 0 w 4666415"/>
                  <a:gd name="connsiteY0" fmla="*/ 3668556 h 3669832"/>
                  <a:gd name="connsiteX1" fmla="*/ 260951 w 4666415"/>
                  <a:gd name="connsiteY1" fmla="*/ 314153 h 3669832"/>
                  <a:gd name="connsiteX2" fmla="*/ 731898 w 4666415"/>
                  <a:gd name="connsiteY2" fmla="*/ 379410 h 3669832"/>
                  <a:gd name="connsiteX3" fmla="*/ 1576872 w 4666415"/>
                  <a:gd name="connsiteY3" fmla="*/ 2397897 h 3669832"/>
                  <a:gd name="connsiteX4" fmla="*/ 1653892 w 4666415"/>
                  <a:gd name="connsiteY4" fmla="*/ 2685789 h 3669832"/>
                  <a:gd name="connsiteX5" fmla="*/ 1727203 w 4666415"/>
                  <a:gd name="connsiteY5" fmla="*/ 2625963 h 3669832"/>
                  <a:gd name="connsiteX6" fmla="*/ 1858688 w 4666415"/>
                  <a:gd name="connsiteY6" fmla="*/ 2201754 h 3669832"/>
                  <a:gd name="connsiteX7" fmla="*/ 2111935 w 4666415"/>
                  <a:gd name="connsiteY7" fmla="*/ 2474091 h 3669832"/>
                  <a:gd name="connsiteX8" fmla="*/ 2327564 w 4666415"/>
                  <a:gd name="connsiteY8" fmla="*/ 2789782 h 3669832"/>
                  <a:gd name="connsiteX9" fmla="*/ 2885704 w 4666415"/>
                  <a:gd name="connsiteY9" fmla="*/ 3146042 h 3669832"/>
                  <a:gd name="connsiteX10" fmla="*/ 4476998 w 4666415"/>
                  <a:gd name="connsiteY10" fmla="*/ 3597304 h 3669832"/>
                  <a:gd name="connsiteX11" fmla="*/ 4647486 w 4666415"/>
                  <a:gd name="connsiteY11" fmla="*/ 3664529 h 3669832"/>
                  <a:gd name="connsiteX12" fmla="*/ 4663492 w 4666415"/>
                  <a:gd name="connsiteY12" fmla="*/ 3664580 h 3669832"/>
                  <a:gd name="connsiteX13" fmla="*/ 4659207 w 4666415"/>
                  <a:gd name="connsiteY13" fmla="*/ 3656629 h 3669832"/>
                  <a:gd name="connsiteX0" fmla="*/ 0 w 4666415"/>
                  <a:gd name="connsiteY0" fmla="*/ 3668556 h 3669832"/>
                  <a:gd name="connsiteX1" fmla="*/ 260951 w 4666415"/>
                  <a:gd name="connsiteY1" fmla="*/ 314153 h 3669832"/>
                  <a:gd name="connsiteX2" fmla="*/ 731898 w 4666415"/>
                  <a:gd name="connsiteY2" fmla="*/ 379410 h 3669832"/>
                  <a:gd name="connsiteX3" fmla="*/ 1576872 w 4666415"/>
                  <a:gd name="connsiteY3" fmla="*/ 2397897 h 3669832"/>
                  <a:gd name="connsiteX4" fmla="*/ 1653892 w 4666415"/>
                  <a:gd name="connsiteY4" fmla="*/ 2685789 h 3669832"/>
                  <a:gd name="connsiteX5" fmla="*/ 1727203 w 4666415"/>
                  <a:gd name="connsiteY5" fmla="*/ 2625963 h 3669832"/>
                  <a:gd name="connsiteX6" fmla="*/ 1858688 w 4666415"/>
                  <a:gd name="connsiteY6" fmla="*/ 2201754 h 3669832"/>
                  <a:gd name="connsiteX7" fmla="*/ 2111935 w 4666415"/>
                  <a:gd name="connsiteY7" fmla="*/ 2474091 h 3669832"/>
                  <a:gd name="connsiteX8" fmla="*/ 2327564 w 4666415"/>
                  <a:gd name="connsiteY8" fmla="*/ 2789782 h 3669832"/>
                  <a:gd name="connsiteX9" fmla="*/ 2885704 w 4666415"/>
                  <a:gd name="connsiteY9" fmla="*/ 3146042 h 3669832"/>
                  <a:gd name="connsiteX10" fmla="*/ 4476998 w 4666415"/>
                  <a:gd name="connsiteY10" fmla="*/ 3597304 h 3669832"/>
                  <a:gd name="connsiteX11" fmla="*/ 4647486 w 4666415"/>
                  <a:gd name="connsiteY11" fmla="*/ 3664529 h 3669832"/>
                  <a:gd name="connsiteX12" fmla="*/ 4663492 w 4666415"/>
                  <a:gd name="connsiteY12" fmla="*/ 3664580 h 3669832"/>
                  <a:gd name="connsiteX13" fmla="*/ 4659207 w 4666415"/>
                  <a:gd name="connsiteY13" fmla="*/ 3656629 h 3669832"/>
                  <a:gd name="connsiteX0" fmla="*/ 0 w 4666415"/>
                  <a:gd name="connsiteY0" fmla="*/ 3668556 h 3669832"/>
                  <a:gd name="connsiteX1" fmla="*/ 260951 w 4666415"/>
                  <a:gd name="connsiteY1" fmla="*/ 314153 h 3669832"/>
                  <a:gd name="connsiteX2" fmla="*/ 731898 w 4666415"/>
                  <a:gd name="connsiteY2" fmla="*/ 379410 h 3669832"/>
                  <a:gd name="connsiteX3" fmla="*/ 1576872 w 4666415"/>
                  <a:gd name="connsiteY3" fmla="*/ 2397897 h 3669832"/>
                  <a:gd name="connsiteX4" fmla="*/ 1653892 w 4666415"/>
                  <a:gd name="connsiteY4" fmla="*/ 2685789 h 3669832"/>
                  <a:gd name="connsiteX5" fmla="*/ 1727203 w 4666415"/>
                  <a:gd name="connsiteY5" fmla="*/ 2625963 h 3669832"/>
                  <a:gd name="connsiteX6" fmla="*/ 1858688 w 4666415"/>
                  <a:gd name="connsiteY6" fmla="*/ 2201754 h 3669832"/>
                  <a:gd name="connsiteX7" fmla="*/ 2111935 w 4666415"/>
                  <a:gd name="connsiteY7" fmla="*/ 2474091 h 3669832"/>
                  <a:gd name="connsiteX8" fmla="*/ 2327564 w 4666415"/>
                  <a:gd name="connsiteY8" fmla="*/ 2789782 h 3669832"/>
                  <a:gd name="connsiteX9" fmla="*/ 2885704 w 4666415"/>
                  <a:gd name="connsiteY9" fmla="*/ 3146042 h 3669832"/>
                  <a:gd name="connsiteX10" fmla="*/ 4476998 w 4666415"/>
                  <a:gd name="connsiteY10" fmla="*/ 3597304 h 3669832"/>
                  <a:gd name="connsiteX11" fmla="*/ 4647486 w 4666415"/>
                  <a:gd name="connsiteY11" fmla="*/ 3664529 h 3669832"/>
                  <a:gd name="connsiteX12" fmla="*/ 4663492 w 4666415"/>
                  <a:gd name="connsiteY12" fmla="*/ 3664580 h 3669832"/>
                  <a:gd name="connsiteX13" fmla="*/ 4659207 w 4666415"/>
                  <a:gd name="connsiteY13" fmla="*/ 3656629 h 3669832"/>
                  <a:gd name="connsiteX0" fmla="*/ 0 w 4666415"/>
                  <a:gd name="connsiteY0" fmla="*/ 3668556 h 3669832"/>
                  <a:gd name="connsiteX1" fmla="*/ 260951 w 4666415"/>
                  <a:gd name="connsiteY1" fmla="*/ 314153 h 3669832"/>
                  <a:gd name="connsiteX2" fmla="*/ 731898 w 4666415"/>
                  <a:gd name="connsiteY2" fmla="*/ 379410 h 3669832"/>
                  <a:gd name="connsiteX3" fmla="*/ 1576872 w 4666415"/>
                  <a:gd name="connsiteY3" fmla="*/ 2397897 h 3669832"/>
                  <a:gd name="connsiteX4" fmla="*/ 1653892 w 4666415"/>
                  <a:gd name="connsiteY4" fmla="*/ 2685789 h 3669832"/>
                  <a:gd name="connsiteX5" fmla="*/ 1727203 w 4666415"/>
                  <a:gd name="connsiteY5" fmla="*/ 2625963 h 3669832"/>
                  <a:gd name="connsiteX6" fmla="*/ 1858688 w 4666415"/>
                  <a:gd name="connsiteY6" fmla="*/ 2201754 h 3669832"/>
                  <a:gd name="connsiteX7" fmla="*/ 2111935 w 4666415"/>
                  <a:gd name="connsiteY7" fmla="*/ 2474091 h 3669832"/>
                  <a:gd name="connsiteX8" fmla="*/ 2327564 w 4666415"/>
                  <a:gd name="connsiteY8" fmla="*/ 2789782 h 3669832"/>
                  <a:gd name="connsiteX9" fmla="*/ 2885704 w 4666415"/>
                  <a:gd name="connsiteY9" fmla="*/ 3146042 h 3669832"/>
                  <a:gd name="connsiteX10" fmla="*/ 4476998 w 4666415"/>
                  <a:gd name="connsiteY10" fmla="*/ 3597304 h 3669832"/>
                  <a:gd name="connsiteX11" fmla="*/ 4647486 w 4666415"/>
                  <a:gd name="connsiteY11" fmla="*/ 3664529 h 3669832"/>
                  <a:gd name="connsiteX12" fmla="*/ 4663492 w 4666415"/>
                  <a:gd name="connsiteY12" fmla="*/ 3664580 h 3669832"/>
                  <a:gd name="connsiteX13" fmla="*/ 4659207 w 4666415"/>
                  <a:gd name="connsiteY13" fmla="*/ 3656629 h 3669832"/>
                  <a:gd name="connsiteX0" fmla="*/ 0 w 4666415"/>
                  <a:gd name="connsiteY0" fmla="*/ 3668889 h 3670165"/>
                  <a:gd name="connsiteX1" fmla="*/ 260951 w 4666415"/>
                  <a:gd name="connsiteY1" fmla="*/ 314486 h 3670165"/>
                  <a:gd name="connsiteX2" fmla="*/ 731898 w 4666415"/>
                  <a:gd name="connsiteY2" fmla="*/ 379743 h 3670165"/>
                  <a:gd name="connsiteX3" fmla="*/ 1549997 w 4666415"/>
                  <a:gd name="connsiteY3" fmla="*/ 2404862 h 3670165"/>
                  <a:gd name="connsiteX4" fmla="*/ 1653892 w 4666415"/>
                  <a:gd name="connsiteY4" fmla="*/ 2686122 h 3670165"/>
                  <a:gd name="connsiteX5" fmla="*/ 1727203 w 4666415"/>
                  <a:gd name="connsiteY5" fmla="*/ 2626296 h 3670165"/>
                  <a:gd name="connsiteX6" fmla="*/ 1858688 w 4666415"/>
                  <a:gd name="connsiteY6" fmla="*/ 2202087 h 3670165"/>
                  <a:gd name="connsiteX7" fmla="*/ 2111935 w 4666415"/>
                  <a:gd name="connsiteY7" fmla="*/ 2474424 h 3670165"/>
                  <a:gd name="connsiteX8" fmla="*/ 2327564 w 4666415"/>
                  <a:gd name="connsiteY8" fmla="*/ 2790115 h 3670165"/>
                  <a:gd name="connsiteX9" fmla="*/ 2885704 w 4666415"/>
                  <a:gd name="connsiteY9" fmla="*/ 3146375 h 3670165"/>
                  <a:gd name="connsiteX10" fmla="*/ 4476998 w 4666415"/>
                  <a:gd name="connsiteY10" fmla="*/ 3597637 h 3670165"/>
                  <a:gd name="connsiteX11" fmla="*/ 4647486 w 4666415"/>
                  <a:gd name="connsiteY11" fmla="*/ 3664862 h 3670165"/>
                  <a:gd name="connsiteX12" fmla="*/ 4663492 w 4666415"/>
                  <a:gd name="connsiteY12" fmla="*/ 3664913 h 3670165"/>
                  <a:gd name="connsiteX13" fmla="*/ 4659207 w 4666415"/>
                  <a:gd name="connsiteY13" fmla="*/ 3656962 h 3670165"/>
                  <a:gd name="connsiteX0" fmla="*/ 0 w 4666415"/>
                  <a:gd name="connsiteY0" fmla="*/ 3668556 h 3669832"/>
                  <a:gd name="connsiteX1" fmla="*/ 260951 w 4666415"/>
                  <a:gd name="connsiteY1" fmla="*/ 314153 h 3669832"/>
                  <a:gd name="connsiteX2" fmla="*/ 731898 w 4666415"/>
                  <a:gd name="connsiteY2" fmla="*/ 379410 h 3669832"/>
                  <a:gd name="connsiteX3" fmla="*/ 1516402 w 4666415"/>
                  <a:gd name="connsiteY3" fmla="*/ 2397896 h 3669832"/>
                  <a:gd name="connsiteX4" fmla="*/ 1653892 w 4666415"/>
                  <a:gd name="connsiteY4" fmla="*/ 2685789 h 3669832"/>
                  <a:gd name="connsiteX5" fmla="*/ 1727203 w 4666415"/>
                  <a:gd name="connsiteY5" fmla="*/ 2625963 h 3669832"/>
                  <a:gd name="connsiteX6" fmla="*/ 1858688 w 4666415"/>
                  <a:gd name="connsiteY6" fmla="*/ 2201754 h 3669832"/>
                  <a:gd name="connsiteX7" fmla="*/ 2111935 w 4666415"/>
                  <a:gd name="connsiteY7" fmla="*/ 2474091 h 3669832"/>
                  <a:gd name="connsiteX8" fmla="*/ 2327564 w 4666415"/>
                  <a:gd name="connsiteY8" fmla="*/ 2789782 h 3669832"/>
                  <a:gd name="connsiteX9" fmla="*/ 2885704 w 4666415"/>
                  <a:gd name="connsiteY9" fmla="*/ 3146042 h 3669832"/>
                  <a:gd name="connsiteX10" fmla="*/ 4476998 w 4666415"/>
                  <a:gd name="connsiteY10" fmla="*/ 3597304 h 3669832"/>
                  <a:gd name="connsiteX11" fmla="*/ 4647486 w 4666415"/>
                  <a:gd name="connsiteY11" fmla="*/ 3664529 h 3669832"/>
                  <a:gd name="connsiteX12" fmla="*/ 4663492 w 4666415"/>
                  <a:gd name="connsiteY12" fmla="*/ 3664580 h 3669832"/>
                  <a:gd name="connsiteX13" fmla="*/ 4659207 w 4666415"/>
                  <a:gd name="connsiteY13" fmla="*/ 3656629 h 3669832"/>
                  <a:gd name="connsiteX0" fmla="*/ 0 w 4666415"/>
                  <a:gd name="connsiteY0" fmla="*/ 3617975 h 3619251"/>
                  <a:gd name="connsiteX1" fmla="*/ 260951 w 4666415"/>
                  <a:gd name="connsiteY1" fmla="*/ 263572 h 3619251"/>
                  <a:gd name="connsiteX2" fmla="*/ 1043560 w 4666415"/>
                  <a:gd name="connsiteY2" fmla="*/ 453595 h 3619251"/>
                  <a:gd name="connsiteX3" fmla="*/ 1516402 w 4666415"/>
                  <a:gd name="connsiteY3" fmla="*/ 2347315 h 3619251"/>
                  <a:gd name="connsiteX4" fmla="*/ 1653892 w 4666415"/>
                  <a:gd name="connsiteY4" fmla="*/ 2635208 h 3619251"/>
                  <a:gd name="connsiteX5" fmla="*/ 1727203 w 4666415"/>
                  <a:gd name="connsiteY5" fmla="*/ 2575382 h 3619251"/>
                  <a:gd name="connsiteX6" fmla="*/ 1858688 w 4666415"/>
                  <a:gd name="connsiteY6" fmla="*/ 2151173 h 3619251"/>
                  <a:gd name="connsiteX7" fmla="*/ 2111935 w 4666415"/>
                  <a:gd name="connsiteY7" fmla="*/ 2423510 h 3619251"/>
                  <a:gd name="connsiteX8" fmla="*/ 2327564 w 4666415"/>
                  <a:gd name="connsiteY8" fmla="*/ 2739201 h 3619251"/>
                  <a:gd name="connsiteX9" fmla="*/ 2885704 w 4666415"/>
                  <a:gd name="connsiteY9" fmla="*/ 3095461 h 3619251"/>
                  <a:gd name="connsiteX10" fmla="*/ 4476998 w 4666415"/>
                  <a:gd name="connsiteY10" fmla="*/ 3546723 h 3619251"/>
                  <a:gd name="connsiteX11" fmla="*/ 4647486 w 4666415"/>
                  <a:gd name="connsiteY11" fmla="*/ 3613948 h 3619251"/>
                  <a:gd name="connsiteX12" fmla="*/ 4663492 w 4666415"/>
                  <a:gd name="connsiteY12" fmla="*/ 3613999 h 3619251"/>
                  <a:gd name="connsiteX13" fmla="*/ 4659207 w 4666415"/>
                  <a:gd name="connsiteY13" fmla="*/ 3606048 h 3619251"/>
                  <a:gd name="connsiteX0" fmla="*/ 0 w 4666415"/>
                  <a:gd name="connsiteY0" fmla="*/ 3595918 h 3597194"/>
                  <a:gd name="connsiteX1" fmla="*/ 260951 w 4666415"/>
                  <a:gd name="connsiteY1" fmla="*/ 241515 h 3597194"/>
                  <a:gd name="connsiteX2" fmla="*/ 1043560 w 4666415"/>
                  <a:gd name="connsiteY2" fmla="*/ 431538 h 3597194"/>
                  <a:gd name="connsiteX3" fmla="*/ 1499087 w 4666415"/>
                  <a:gd name="connsiteY3" fmla="*/ 1763810 h 3597194"/>
                  <a:gd name="connsiteX4" fmla="*/ 1653892 w 4666415"/>
                  <a:gd name="connsiteY4" fmla="*/ 2613151 h 3597194"/>
                  <a:gd name="connsiteX5" fmla="*/ 1727203 w 4666415"/>
                  <a:gd name="connsiteY5" fmla="*/ 2553325 h 3597194"/>
                  <a:gd name="connsiteX6" fmla="*/ 1858688 w 4666415"/>
                  <a:gd name="connsiteY6" fmla="*/ 2129116 h 3597194"/>
                  <a:gd name="connsiteX7" fmla="*/ 2111935 w 4666415"/>
                  <a:gd name="connsiteY7" fmla="*/ 2401453 h 3597194"/>
                  <a:gd name="connsiteX8" fmla="*/ 2327564 w 4666415"/>
                  <a:gd name="connsiteY8" fmla="*/ 2717144 h 3597194"/>
                  <a:gd name="connsiteX9" fmla="*/ 2885704 w 4666415"/>
                  <a:gd name="connsiteY9" fmla="*/ 3073404 h 3597194"/>
                  <a:gd name="connsiteX10" fmla="*/ 4476998 w 4666415"/>
                  <a:gd name="connsiteY10" fmla="*/ 3524666 h 3597194"/>
                  <a:gd name="connsiteX11" fmla="*/ 4647486 w 4666415"/>
                  <a:gd name="connsiteY11" fmla="*/ 3591891 h 3597194"/>
                  <a:gd name="connsiteX12" fmla="*/ 4663492 w 4666415"/>
                  <a:gd name="connsiteY12" fmla="*/ 3591942 h 3597194"/>
                  <a:gd name="connsiteX13" fmla="*/ 4659207 w 4666415"/>
                  <a:gd name="connsiteY13" fmla="*/ 3583991 h 3597194"/>
                  <a:gd name="connsiteX0" fmla="*/ 0 w 4666415"/>
                  <a:gd name="connsiteY0" fmla="*/ 3595918 h 3597194"/>
                  <a:gd name="connsiteX1" fmla="*/ 260951 w 4666415"/>
                  <a:gd name="connsiteY1" fmla="*/ 241515 h 3597194"/>
                  <a:gd name="connsiteX2" fmla="*/ 1043560 w 4666415"/>
                  <a:gd name="connsiteY2" fmla="*/ 431538 h 3597194"/>
                  <a:gd name="connsiteX3" fmla="*/ 1499087 w 4666415"/>
                  <a:gd name="connsiteY3" fmla="*/ 1763810 h 3597194"/>
                  <a:gd name="connsiteX4" fmla="*/ 1653892 w 4666415"/>
                  <a:gd name="connsiteY4" fmla="*/ 2613151 h 3597194"/>
                  <a:gd name="connsiteX5" fmla="*/ 1709889 w 4666415"/>
                  <a:gd name="connsiteY5" fmla="*/ 2303792 h 3597194"/>
                  <a:gd name="connsiteX6" fmla="*/ 1858688 w 4666415"/>
                  <a:gd name="connsiteY6" fmla="*/ 2129116 h 3597194"/>
                  <a:gd name="connsiteX7" fmla="*/ 2111935 w 4666415"/>
                  <a:gd name="connsiteY7" fmla="*/ 2401453 h 3597194"/>
                  <a:gd name="connsiteX8" fmla="*/ 2327564 w 4666415"/>
                  <a:gd name="connsiteY8" fmla="*/ 2717144 h 3597194"/>
                  <a:gd name="connsiteX9" fmla="*/ 2885704 w 4666415"/>
                  <a:gd name="connsiteY9" fmla="*/ 3073404 h 3597194"/>
                  <a:gd name="connsiteX10" fmla="*/ 4476998 w 4666415"/>
                  <a:gd name="connsiteY10" fmla="*/ 3524666 h 3597194"/>
                  <a:gd name="connsiteX11" fmla="*/ 4647486 w 4666415"/>
                  <a:gd name="connsiteY11" fmla="*/ 3591891 h 3597194"/>
                  <a:gd name="connsiteX12" fmla="*/ 4663492 w 4666415"/>
                  <a:gd name="connsiteY12" fmla="*/ 3591942 h 3597194"/>
                  <a:gd name="connsiteX13" fmla="*/ 4659207 w 4666415"/>
                  <a:gd name="connsiteY13" fmla="*/ 3583991 h 3597194"/>
                  <a:gd name="connsiteX0" fmla="*/ 0 w 4666415"/>
                  <a:gd name="connsiteY0" fmla="*/ 3595918 h 3597194"/>
                  <a:gd name="connsiteX1" fmla="*/ 260951 w 4666415"/>
                  <a:gd name="connsiteY1" fmla="*/ 241515 h 3597194"/>
                  <a:gd name="connsiteX2" fmla="*/ 1043560 w 4666415"/>
                  <a:gd name="connsiteY2" fmla="*/ 431538 h 3597194"/>
                  <a:gd name="connsiteX3" fmla="*/ 1499087 w 4666415"/>
                  <a:gd name="connsiteY3" fmla="*/ 1763810 h 3597194"/>
                  <a:gd name="connsiteX4" fmla="*/ 1601948 w 4666415"/>
                  <a:gd name="connsiteY4" fmla="*/ 2093291 h 3597194"/>
                  <a:gd name="connsiteX5" fmla="*/ 1709889 w 4666415"/>
                  <a:gd name="connsiteY5" fmla="*/ 2303792 h 3597194"/>
                  <a:gd name="connsiteX6" fmla="*/ 1858688 w 4666415"/>
                  <a:gd name="connsiteY6" fmla="*/ 2129116 h 3597194"/>
                  <a:gd name="connsiteX7" fmla="*/ 2111935 w 4666415"/>
                  <a:gd name="connsiteY7" fmla="*/ 2401453 h 3597194"/>
                  <a:gd name="connsiteX8" fmla="*/ 2327564 w 4666415"/>
                  <a:gd name="connsiteY8" fmla="*/ 2717144 h 3597194"/>
                  <a:gd name="connsiteX9" fmla="*/ 2885704 w 4666415"/>
                  <a:gd name="connsiteY9" fmla="*/ 3073404 h 3597194"/>
                  <a:gd name="connsiteX10" fmla="*/ 4476998 w 4666415"/>
                  <a:gd name="connsiteY10" fmla="*/ 3524666 h 3597194"/>
                  <a:gd name="connsiteX11" fmla="*/ 4647486 w 4666415"/>
                  <a:gd name="connsiteY11" fmla="*/ 3591891 h 3597194"/>
                  <a:gd name="connsiteX12" fmla="*/ 4663492 w 4666415"/>
                  <a:gd name="connsiteY12" fmla="*/ 3591942 h 3597194"/>
                  <a:gd name="connsiteX13" fmla="*/ 4659207 w 4666415"/>
                  <a:gd name="connsiteY13" fmla="*/ 3583991 h 3597194"/>
                  <a:gd name="connsiteX0" fmla="*/ 0 w 4666415"/>
                  <a:gd name="connsiteY0" fmla="*/ 3595918 h 3597194"/>
                  <a:gd name="connsiteX1" fmla="*/ 260951 w 4666415"/>
                  <a:gd name="connsiteY1" fmla="*/ 241515 h 3597194"/>
                  <a:gd name="connsiteX2" fmla="*/ 1043560 w 4666415"/>
                  <a:gd name="connsiteY2" fmla="*/ 431538 h 3597194"/>
                  <a:gd name="connsiteX3" fmla="*/ 1499087 w 4666415"/>
                  <a:gd name="connsiteY3" fmla="*/ 1763810 h 3597194"/>
                  <a:gd name="connsiteX4" fmla="*/ 1601948 w 4666415"/>
                  <a:gd name="connsiteY4" fmla="*/ 2093291 h 3597194"/>
                  <a:gd name="connsiteX5" fmla="*/ 1709889 w 4666415"/>
                  <a:gd name="connsiteY5" fmla="*/ 2303792 h 3597194"/>
                  <a:gd name="connsiteX6" fmla="*/ 2066463 w 4666415"/>
                  <a:gd name="connsiteY6" fmla="*/ 1775611 h 3597194"/>
                  <a:gd name="connsiteX7" fmla="*/ 2111935 w 4666415"/>
                  <a:gd name="connsiteY7" fmla="*/ 2401453 h 3597194"/>
                  <a:gd name="connsiteX8" fmla="*/ 2327564 w 4666415"/>
                  <a:gd name="connsiteY8" fmla="*/ 2717144 h 3597194"/>
                  <a:gd name="connsiteX9" fmla="*/ 2885704 w 4666415"/>
                  <a:gd name="connsiteY9" fmla="*/ 3073404 h 3597194"/>
                  <a:gd name="connsiteX10" fmla="*/ 4476998 w 4666415"/>
                  <a:gd name="connsiteY10" fmla="*/ 3524666 h 3597194"/>
                  <a:gd name="connsiteX11" fmla="*/ 4647486 w 4666415"/>
                  <a:gd name="connsiteY11" fmla="*/ 3591891 h 3597194"/>
                  <a:gd name="connsiteX12" fmla="*/ 4663492 w 4666415"/>
                  <a:gd name="connsiteY12" fmla="*/ 3591942 h 3597194"/>
                  <a:gd name="connsiteX13" fmla="*/ 4659207 w 4666415"/>
                  <a:gd name="connsiteY13" fmla="*/ 3583991 h 3597194"/>
                  <a:gd name="connsiteX0" fmla="*/ 0 w 4666415"/>
                  <a:gd name="connsiteY0" fmla="*/ 3595918 h 3597194"/>
                  <a:gd name="connsiteX1" fmla="*/ 260951 w 4666415"/>
                  <a:gd name="connsiteY1" fmla="*/ 241515 h 3597194"/>
                  <a:gd name="connsiteX2" fmla="*/ 1043560 w 4666415"/>
                  <a:gd name="connsiteY2" fmla="*/ 431538 h 3597194"/>
                  <a:gd name="connsiteX3" fmla="*/ 1499087 w 4666415"/>
                  <a:gd name="connsiteY3" fmla="*/ 1763810 h 3597194"/>
                  <a:gd name="connsiteX4" fmla="*/ 1601948 w 4666415"/>
                  <a:gd name="connsiteY4" fmla="*/ 2093291 h 3597194"/>
                  <a:gd name="connsiteX5" fmla="*/ 1709889 w 4666415"/>
                  <a:gd name="connsiteY5" fmla="*/ 2303792 h 3597194"/>
                  <a:gd name="connsiteX6" fmla="*/ 1789430 w 4666415"/>
                  <a:gd name="connsiteY6" fmla="*/ 1713228 h 3597194"/>
                  <a:gd name="connsiteX7" fmla="*/ 2111935 w 4666415"/>
                  <a:gd name="connsiteY7" fmla="*/ 2401453 h 3597194"/>
                  <a:gd name="connsiteX8" fmla="*/ 2327564 w 4666415"/>
                  <a:gd name="connsiteY8" fmla="*/ 2717144 h 3597194"/>
                  <a:gd name="connsiteX9" fmla="*/ 2885704 w 4666415"/>
                  <a:gd name="connsiteY9" fmla="*/ 3073404 h 3597194"/>
                  <a:gd name="connsiteX10" fmla="*/ 4476998 w 4666415"/>
                  <a:gd name="connsiteY10" fmla="*/ 3524666 h 3597194"/>
                  <a:gd name="connsiteX11" fmla="*/ 4647486 w 4666415"/>
                  <a:gd name="connsiteY11" fmla="*/ 3591891 h 3597194"/>
                  <a:gd name="connsiteX12" fmla="*/ 4663492 w 4666415"/>
                  <a:gd name="connsiteY12" fmla="*/ 3591942 h 3597194"/>
                  <a:gd name="connsiteX13" fmla="*/ 4659207 w 4666415"/>
                  <a:gd name="connsiteY13" fmla="*/ 3583991 h 3597194"/>
                  <a:gd name="connsiteX0" fmla="*/ 0 w 4666415"/>
                  <a:gd name="connsiteY0" fmla="*/ 3595918 h 3597194"/>
                  <a:gd name="connsiteX1" fmla="*/ 260951 w 4666415"/>
                  <a:gd name="connsiteY1" fmla="*/ 241515 h 3597194"/>
                  <a:gd name="connsiteX2" fmla="*/ 1043560 w 4666415"/>
                  <a:gd name="connsiteY2" fmla="*/ 431538 h 3597194"/>
                  <a:gd name="connsiteX3" fmla="*/ 1499087 w 4666415"/>
                  <a:gd name="connsiteY3" fmla="*/ 1763810 h 3597194"/>
                  <a:gd name="connsiteX4" fmla="*/ 1584633 w 4666415"/>
                  <a:gd name="connsiteY4" fmla="*/ 1947730 h 3597194"/>
                  <a:gd name="connsiteX5" fmla="*/ 1709889 w 4666415"/>
                  <a:gd name="connsiteY5" fmla="*/ 2303792 h 3597194"/>
                  <a:gd name="connsiteX6" fmla="*/ 1789430 w 4666415"/>
                  <a:gd name="connsiteY6" fmla="*/ 1713228 h 3597194"/>
                  <a:gd name="connsiteX7" fmla="*/ 2111935 w 4666415"/>
                  <a:gd name="connsiteY7" fmla="*/ 2401453 h 3597194"/>
                  <a:gd name="connsiteX8" fmla="*/ 2327564 w 4666415"/>
                  <a:gd name="connsiteY8" fmla="*/ 2717144 h 3597194"/>
                  <a:gd name="connsiteX9" fmla="*/ 2885704 w 4666415"/>
                  <a:gd name="connsiteY9" fmla="*/ 3073404 h 3597194"/>
                  <a:gd name="connsiteX10" fmla="*/ 4476998 w 4666415"/>
                  <a:gd name="connsiteY10" fmla="*/ 3524666 h 3597194"/>
                  <a:gd name="connsiteX11" fmla="*/ 4647486 w 4666415"/>
                  <a:gd name="connsiteY11" fmla="*/ 3591891 h 3597194"/>
                  <a:gd name="connsiteX12" fmla="*/ 4663492 w 4666415"/>
                  <a:gd name="connsiteY12" fmla="*/ 3591942 h 3597194"/>
                  <a:gd name="connsiteX13" fmla="*/ 4659207 w 4666415"/>
                  <a:gd name="connsiteY13" fmla="*/ 3583991 h 3597194"/>
                  <a:gd name="connsiteX0" fmla="*/ 0 w 4666415"/>
                  <a:gd name="connsiteY0" fmla="*/ 3573883 h 3575159"/>
                  <a:gd name="connsiteX1" fmla="*/ 260951 w 4666415"/>
                  <a:gd name="connsiteY1" fmla="*/ 219480 h 3575159"/>
                  <a:gd name="connsiteX2" fmla="*/ 1043560 w 4666415"/>
                  <a:gd name="connsiteY2" fmla="*/ 409503 h 3575159"/>
                  <a:gd name="connsiteX3" fmla="*/ 1390683 w 4666415"/>
                  <a:gd name="connsiteY3" fmla="*/ 1105286 h 3575159"/>
                  <a:gd name="connsiteX4" fmla="*/ 1584633 w 4666415"/>
                  <a:gd name="connsiteY4" fmla="*/ 1925695 h 3575159"/>
                  <a:gd name="connsiteX5" fmla="*/ 1709889 w 4666415"/>
                  <a:gd name="connsiteY5" fmla="*/ 2281757 h 3575159"/>
                  <a:gd name="connsiteX6" fmla="*/ 1789430 w 4666415"/>
                  <a:gd name="connsiteY6" fmla="*/ 1691193 h 3575159"/>
                  <a:gd name="connsiteX7" fmla="*/ 2111935 w 4666415"/>
                  <a:gd name="connsiteY7" fmla="*/ 2379418 h 3575159"/>
                  <a:gd name="connsiteX8" fmla="*/ 2327564 w 4666415"/>
                  <a:gd name="connsiteY8" fmla="*/ 2695109 h 3575159"/>
                  <a:gd name="connsiteX9" fmla="*/ 2885704 w 4666415"/>
                  <a:gd name="connsiteY9" fmla="*/ 3051369 h 3575159"/>
                  <a:gd name="connsiteX10" fmla="*/ 4476998 w 4666415"/>
                  <a:gd name="connsiteY10" fmla="*/ 3502631 h 3575159"/>
                  <a:gd name="connsiteX11" fmla="*/ 4647486 w 4666415"/>
                  <a:gd name="connsiteY11" fmla="*/ 3569856 h 3575159"/>
                  <a:gd name="connsiteX12" fmla="*/ 4663492 w 4666415"/>
                  <a:gd name="connsiteY12" fmla="*/ 3569907 h 3575159"/>
                  <a:gd name="connsiteX13" fmla="*/ 4659207 w 4666415"/>
                  <a:gd name="connsiteY13" fmla="*/ 3561956 h 3575159"/>
                  <a:gd name="connsiteX0" fmla="*/ 0 w 4666415"/>
                  <a:gd name="connsiteY0" fmla="*/ 3573883 h 3575159"/>
                  <a:gd name="connsiteX1" fmla="*/ 260951 w 4666415"/>
                  <a:gd name="connsiteY1" fmla="*/ 219480 h 3575159"/>
                  <a:gd name="connsiteX2" fmla="*/ 1043560 w 4666415"/>
                  <a:gd name="connsiteY2" fmla="*/ 409503 h 3575159"/>
                  <a:gd name="connsiteX3" fmla="*/ 1390683 w 4666415"/>
                  <a:gd name="connsiteY3" fmla="*/ 1105286 h 3575159"/>
                  <a:gd name="connsiteX4" fmla="*/ 1524409 w 4666415"/>
                  <a:gd name="connsiteY4" fmla="*/ 1578520 h 3575159"/>
                  <a:gd name="connsiteX5" fmla="*/ 1709889 w 4666415"/>
                  <a:gd name="connsiteY5" fmla="*/ 2281757 h 3575159"/>
                  <a:gd name="connsiteX6" fmla="*/ 1789430 w 4666415"/>
                  <a:gd name="connsiteY6" fmla="*/ 1691193 h 3575159"/>
                  <a:gd name="connsiteX7" fmla="*/ 2111935 w 4666415"/>
                  <a:gd name="connsiteY7" fmla="*/ 2379418 h 3575159"/>
                  <a:gd name="connsiteX8" fmla="*/ 2327564 w 4666415"/>
                  <a:gd name="connsiteY8" fmla="*/ 2695109 h 3575159"/>
                  <a:gd name="connsiteX9" fmla="*/ 2885704 w 4666415"/>
                  <a:gd name="connsiteY9" fmla="*/ 3051369 h 3575159"/>
                  <a:gd name="connsiteX10" fmla="*/ 4476998 w 4666415"/>
                  <a:gd name="connsiteY10" fmla="*/ 3502631 h 3575159"/>
                  <a:gd name="connsiteX11" fmla="*/ 4647486 w 4666415"/>
                  <a:gd name="connsiteY11" fmla="*/ 3569856 h 3575159"/>
                  <a:gd name="connsiteX12" fmla="*/ 4663492 w 4666415"/>
                  <a:gd name="connsiteY12" fmla="*/ 3569907 h 3575159"/>
                  <a:gd name="connsiteX13" fmla="*/ 4659207 w 4666415"/>
                  <a:gd name="connsiteY13" fmla="*/ 3561956 h 3575159"/>
                  <a:gd name="connsiteX0" fmla="*/ 0 w 4666415"/>
                  <a:gd name="connsiteY0" fmla="*/ 3573883 h 3575159"/>
                  <a:gd name="connsiteX1" fmla="*/ 260951 w 4666415"/>
                  <a:gd name="connsiteY1" fmla="*/ 219480 h 3575159"/>
                  <a:gd name="connsiteX2" fmla="*/ 1043560 w 4666415"/>
                  <a:gd name="connsiteY2" fmla="*/ 409503 h 3575159"/>
                  <a:gd name="connsiteX3" fmla="*/ 1390683 w 4666415"/>
                  <a:gd name="connsiteY3" fmla="*/ 1105286 h 3575159"/>
                  <a:gd name="connsiteX4" fmla="*/ 1524409 w 4666415"/>
                  <a:gd name="connsiteY4" fmla="*/ 1578520 h 3575159"/>
                  <a:gd name="connsiteX5" fmla="*/ 1697845 w 4666415"/>
                  <a:gd name="connsiteY5" fmla="*/ 2021376 h 3575159"/>
                  <a:gd name="connsiteX6" fmla="*/ 1789430 w 4666415"/>
                  <a:gd name="connsiteY6" fmla="*/ 1691193 h 3575159"/>
                  <a:gd name="connsiteX7" fmla="*/ 2111935 w 4666415"/>
                  <a:gd name="connsiteY7" fmla="*/ 2379418 h 3575159"/>
                  <a:gd name="connsiteX8" fmla="*/ 2327564 w 4666415"/>
                  <a:gd name="connsiteY8" fmla="*/ 2695109 h 3575159"/>
                  <a:gd name="connsiteX9" fmla="*/ 2885704 w 4666415"/>
                  <a:gd name="connsiteY9" fmla="*/ 3051369 h 3575159"/>
                  <a:gd name="connsiteX10" fmla="*/ 4476998 w 4666415"/>
                  <a:gd name="connsiteY10" fmla="*/ 3502631 h 3575159"/>
                  <a:gd name="connsiteX11" fmla="*/ 4647486 w 4666415"/>
                  <a:gd name="connsiteY11" fmla="*/ 3569856 h 3575159"/>
                  <a:gd name="connsiteX12" fmla="*/ 4663492 w 4666415"/>
                  <a:gd name="connsiteY12" fmla="*/ 3569907 h 3575159"/>
                  <a:gd name="connsiteX13" fmla="*/ 4659207 w 4666415"/>
                  <a:gd name="connsiteY13" fmla="*/ 3561956 h 3575159"/>
                  <a:gd name="connsiteX0" fmla="*/ 0 w 4666415"/>
                  <a:gd name="connsiteY0" fmla="*/ 3573883 h 3575159"/>
                  <a:gd name="connsiteX1" fmla="*/ 260951 w 4666415"/>
                  <a:gd name="connsiteY1" fmla="*/ 219480 h 3575159"/>
                  <a:gd name="connsiteX2" fmla="*/ 1043560 w 4666415"/>
                  <a:gd name="connsiteY2" fmla="*/ 409503 h 3575159"/>
                  <a:gd name="connsiteX3" fmla="*/ 1390683 w 4666415"/>
                  <a:gd name="connsiteY3" fmla="*/ 1105286 h 3575159"/>
                  <a:gd name="connsiteX4" fmla="*/ 1524409 w 4666415"/>
                  <a:gd name="connsiteY4" fmla="*/ 1578520 h 3575159"/>
                  <a:gd name="connsiteX5" fmla="*/ 1697845 w 4666415"/>
                  <a:gd name="connsiteY5" fmla="*/ 2021376 h 3575159"/>
                  <a:gd name="connsiteX6" fmla="*/ 1933968 w 4666415"/>
                  <a:gd name="connsiteY6" fmla="*/ 1734590 h 3575159"/>
                  <a:gd name="connsiteX7" fmla="*/ 2111935 w 4666415"/>
                  <a:gd name="connsiteY7" fmla="*/ 2379418 h 3575159"/>
                  <a:gd name="connsiteX8" fmla="*/ 2327564 w 4666415"/>
                  <a:gd name="connsiteY8" fmla="*/ 2695109 h 3575159"/>
                  <a:gd name="connsiteX9" fmla="*/ 2885704 w 4666415"/>
                  <a:gd name="connsiteY9" fmla="*/ 3051369 h 3575159"/>
                  <a:gd name="connsiteX10" fmla="*/ 4476998 w 4666415"/>
                  <a:gd name="connsiteY10" fmla="*/ 3502631 h 3575159"/>
                  <a:gd name="connsiteX11" fmla="*/ 4647486 w 4666415"/>
                  <a:gd name="connsiteY11" fmla="*/ 3569856 h 3575159"/>
                  <a:gd name="connsiteX12" fmla="*/ 4663492 w 4666415"/>
                  <a:gd name="connsiteY12" fmla="*/ 3569907 h 3575159"/>
                  <a:gd name="connsiteX13" fmla="*/ 4659207 w 4666415"/>
                  <a:gd name="connsiteY13" fmla="*/ 3561956 h 3575159"/>
                  <a:gd name="connsiteX0" fmla="*/ 0 w 4666415"/>
                  <a:gd name="connsiteY0" fmla="*/ 3573883 h 3575159"/>
                  <a:gd name="connsiteX1" fmla="*/ 260951 w 4666415"/>
                  <a:gd name="connsiteY1" fmla="*/ 219480 h 3575159"/>
                  <a:gd name="connsiteX2" fmla="*/ 1043560 w 4666415"/>
                  <a:gd name="connsiteY2" fmla="*/ 409503 h 3575159"/>
                  <a:gd name="connsiteX3" fmla="*/ 1390683 w 4666415"/>
                  <a:gd name="connsiteY3" fmla="*/ 1105286 h 3575159"/>
                  <a:gd name="connsiteX4" fmla="*/ 1524409 w 4666415"/>
                  <a:gd name="connsiteY4" fmla="*/ 1578520 h 3575159"/>
                  <a:gd name="connsiteX5" fmla="*/ 1697845 w 4666415"/>
                  <a:gd name="connsiteY5" fmla="*/ 2021376 h 3575159"/>
                  <a:gd name="connsiteX6" fmla="*/ 1933968 w 4666415"/>
                  <a:gd name="connsiteY6" fmla="*/ 1734590 h 3575159"/>
                  <a:gd name="connsiteX7" fmla="*/ 2292610 w 4666415"/>
                  <a:gd name="connsiteY7" fmla="*/ 2408350 h 3575159"/>
                  <a:gd name="connsiteX8" fmla="*/ 2327564 w 4666415"/>
                  <a:gd name="connsiteY8" fmla="*/ 2695109 h 3575159"/>
                  <a:gd name="connsiteX9" fmla="*/ 2885704 w 4666415"/>
                  <a:gd name="connsiteY9" fmla="*/ 3051369 h 3575159"/>
                  <a:gd name="connsiteX10" fmla="*/ 4476998 w 4666415"/>
                  <a:gd name="connsiteY10" fmla="*/ 3502631 h 3575159"/>
                  <a:gd name="connsiteX11" fmla="*/ 4647486 w 4666415"/>
                  <a:gd name="connsiteY11" fmla="*/ 3569856 h 3575159"/>
                  <a:gd name="connsiteX12" fmla="*/ 4663492 w 4666415"/>
                  <a:gd name="connsiteY12" fmla="*/ 3569907 h 3575159"/>
                  <a:gd name="connsiteX13" fmla="*/ 4659207 w 4666415"/>
                  <a:gd name="connsiteY13" fmla="*/ 3561956 h 3575159"/>
                  <a:gd name="connsiteX0" fmla="*/ 0 w 4666415"/>
                  <a:gd name="connsiteY0" fmla="*/ 3573883 h 3575159"/>
                  <a:gd name="connsiteX1" fmla="*/ 260951 w 4666415"/>
                  <a:gd name="connsiteY1" fmla="*/ 219480 h 3575159"/>
                  <a:gd name="connsiteX2" fmla="*/ 1043560 w 4666415"/>
                  <a:gd name="connsiteY2" fmla="*/ 409503 h 3575159"/>
                  <a:gd name="connsiteX3" fmla="*/ 1390683 w 4666415"/>
                  <a:gd name="connsiteY3" fmla="*/ 1105286 h 3575159"/>
                  <a:gd name="connsiteX4" fmla="*/ 1524409 w 4666415"/>
                  <a:gd name="connsiteY4" fmla="*/ 1578520 h 3575159"/>
                  <a:gd name="connsiteX5" fmla="*/ 1697845 w 4666415"/>
                  <a:gd name="connsiteY5" fmla="*/ 2021376 h 3575159"/>
                  <a:gd name="connsiteX6" fmla="*/ 1933968 w 4666415"/>
                  <a:gd name="connsiteY6" fmla="*/ 1734590 h 3575159"/>
                  <a:gd name="connsiteX7" fmla="*/ 2292610 w 4666415"/>
                  <a:gd name="connsiteY7" fmla="*/ 2408350 h 3575159"/>
                  <a:gd name="connsiteX8" fmla="*/ 2484149 w 4666415"/>
                  <a:gd name="connsiteY8" fmla="*/ 2709574 h 3575159"/>
                  <a:gd name="connsiteX9" fmla="*/ 2885704 w 4666415"/>
                  <a:gd name="connsiteY9" fmla="*/ 3051369 h 3575159"/>
                  <a:gd name="connsiteX10" fmla="*/ 4476998 w 4666415"/>
                  <a:gd name="connsiteY10" fmla="*/ 3502631 h 3575159"/>
                  <a:gd name="connsiteX11" fmla="*/ 4647486 w 4666415"/>
                  <a:gd name="connsiteY11" fmla="*/ 3569856 h 3575159"/>
                  <a:gd name="connsiteX12" fmla="*/ 4663492 w 4666415"/>
                  <a:gd name="connsiteY12" fmla="*/ 3569907 h 3575159"/>
                  <a:gd name="connsiteX13" fmla="*/ 4659207 w 4666415"/>
                  <a:gd name="connsiteY13" fmla="*/ 3561956 h 3575159"/>
                  <a:gd name="connsiteX0" fmla="*/ 0 w 4666415"/>
                  <a:gd name="connsiteY0" fmla="*/ 3573883 h 3575159"/>
                  <a:gd name="connsiteX1" fmla="*/ 260951 w 4666415"/>
                  <a:gd name="connsiteY1" fmla="*/ 219480 h 3575159"/>
                  <a:gd name="connsiteX2" fmla="*/ 1043560 w 4666415"/>
                  <a:gd name="connsiteY2" fmla="*/ 409503 h 3575159"/>
                  <a:gd name="connsiteX3" fmla="*/ 1390683 w 4666415"/>
                  <a:gd name="connsiteY3" fmla="*/ 1105286 h 3575159"/>
                  <a:gd name="connsiteX4" fmla="*/ 1524409 w 4666415"/>
                  <a:gd name="connsiteY4" fmla="*/ 1578520 h 3575159"/>
                  <a:gd name="connsiteX5" fmla="*/ 1697845 w 4666415"/>
                  <a:gd name="connsiteY5" fmla="*/ 2021376 h 3575159"/>
                  <a:gd name="connsiteX6" fmla="*/ 1933968 w 4666415"/>
                  <a:gd name="connsiteY6" fmla="*/ 1734590 h 3575159"/>
                  <a:gd name="connsiteX7" fmla="*/ 2292610 w 4666415"/>
                  <a:gd name="connsiteY7" fmla="*/ 2408350 h 3575159"/>
                  <a:gd name="connsiteX8" fmla="*/ 2580507 w 4666415"/>
                  <a:gd name="connsiteY8" fmla="*/ 2738506 h 3575159"/>
                  <a:gd name="connsiteX9" fmla="*/ 2885704 w 4666415"/>
                  <a:gd name="connsiteY9" fmla="*/ 3051369 h 3575159"/>
                  <a:gd name="connsiteX10" fmla="*/ 4476998 w 4666415"/>
                  <a:gd name="connsiteY10" fmla="*/ 3502631 h 3575159"/>
                  <a:gd name="connsiteX11" fmla="*/ 4647486 w 4666415"/>
                  <a:gd name="connsiteY11" fmla="*/ 3569856 h 3575159"/>
                  <a:gd name="connsiteX12" fmla="*/ 4663492 w 4666415"/>
                  <a:gd name="connsiteY12" fmla="*/ 3569907 h 3575159"/>
                  <a:gd name="connsiteX13" fmla="*/ 4659207 w 4666415"/>
                  <a:gd name="connsiteY13" fmla="*/ 3561956 h 3575159"/>
                  <a:gd name="connsiteX0" fmla="*/ 0 w 4666415"/>
                  <a:gd name="connsiteY0" fmla="*/ 3573883 h 3575159"/>
                  <a:gd name="connsiteX1" fmla="*/ 260951 w 4666415"/>
                  <a:gd name="connsiteY1" fmla="*/ 219480 h 3575159"/>
                  <a:gd name="connsiteX2" fmla="*/ 1043560 w 4666415"/>
                  <a:gd name="connsiteY2" fmla="*/ 409503 h 3575159"/>
                  <a:gd name="connsiteX3" fmla="*/ 1390683 w 4666415"/>
                  <a:gd name="connsiteY3" fmla="*/ 1105286 h 3575159"/>
                  <a:gd name="connsiteX4" fmla="*/ 1524409 w 4666415"/>
                  <a:gd name="connsiteY4" fmla="*/ 1578520 h 3575159"/>
                  <a:gd name="connsiteX5" fmla="*/ 1697845 w 4666415"/>
                  <a:gd name="connsiteY5" fmla="*/ 2021376 h 3575159"/>
                  <a:gd name="connsiteX6" fmla="*/ 1933968 w 4666415"/>
                  <a:gd name="connsiteY6" fmla="*/ 1734590 h 3575159"/>
                  <a:gd name="connsiteX7" fmla="*/ 2292610 w 4666415"/>
                  <a:gd name="connsiteY7" fmla="*/ 2408350 h 3575159"/>
                  <a:gd name="connsiteX8" fmla="*/ 2580507 w 4666415"/>
                  <a:gd name="connsiteY8" fmla="*/ 2738506 h 3575159"/>
                  <a:gd name="connsiteX9" fmla="*/ 3174782 w 4666415"/>
                  <a:gd name="connsiteY9" fmla="*/ 3109232 h 3575159"/>
                  <a:gd name="connsiteX10" fmla="*/ 4476998 w 4666415"/>
                  <a:gd name="connsiteY10" fmla="*/ 3502631 h 3575159"/>
                  <a:gd name="connsiteX11" fmla="*/ 4647486 w 4666415"/>
                  <a:gd name="connsiteY11" fmla="*/ 3569856 h 3575159"/>
                  <a:gd name="connsiteX12" fmla="*/ 4663492 w 4666415"/>
                  <a:gd name="connsiteY12" fmla="*/ 3569907 h 3575159"/>
                  <a:gd name="connsiteX13" fmla="*/ 4659207 w 4666415"/>
                  <a:gd name="connsiteY13" fmla="*/ 3561956 h 3575159"/>
                  <a:gd name="connsiteX0" fmla="*/ 0 w 4666415"/>
                  <a:gd name="connsiteY0" fmla="*/ 3621703 h 3622979"/>
                  <a:gd name="connsiteX1" fmla="*/ 260951 w 4666415"/>
                  <a:gd name="connsiteY1" fmla="*/ 267300 h 3622979"/>
                  <a:gd name="connsiteX2" fmla="*/ 935155 w 4666415"/>
                  <a:gd name="connsiteY2" fmla="*/ 312667 h 3622979"/>
                  <a:gd name="connsiteX3" fmla="*/ 1390683 w 4666415"/>
                  <a:gd name="connsiteY3" fmla="*/ 1153106 h 3622979"/>
                  <a:gd name="connsiteX4" fmla="*/ 1524409 w 4666415"/>
                  <a:gd name="connsiteY4" fmla="*/ 1626340 h 3622979"/>
                  <a:gd name="connsiteX5" fmla="*/ 1697845 w 4666415"/>
                  <a:gd name="connsiteY5" fmla="*/ 2069196 h 3622979"/>
                  <a:gd name="connsiteX6" fmla="*/ 1933968 w 4666415"/>
                  <a:gd name="connsiteY6" fmla="*/ 1782410 h 3622979"/>
                  <a:gd name="connsiteX7" fmla="*/ 2292610 w 4666415"/>
                  <a:gd name="connsiteY7" fmla="*/ 2456170 h 3622979"/>
                  <a:gd name="connsiteX8" fmla="*/ 2580507 w 4666415"/>
                  <a:gd name="connsiteY8" fmla="*/ 2786326 h 3622979"/>
                  <a:gd name="connsiteX9" fmla="*/ 3174782 w 4666415"/>
                  <a:gd name="connsiteY9" fmla="*/ 3157052 h 3622979"/>
                  <a:gd name="connsiteX10" fmla="*/ 4476998 w 4666415"/>
                  <a:gd name="connsiteY10" fmla="*/ 3550451 h 3622979"/>
                  <a:gd name="connsiteX11" fmla="*/ 4647486 w 4666415"/>
                  <a:gd name="connsiteY11" fmla="*/ 3617676 h 3622979"/>
                  <a:gd name="connsiteX12" fmla="*/ 4663492 w 4666415"/>
                  <a:gd name="connsiteY12" fmla="*/ 3617727 h 3622979"/>
                  <a:gd name="connsiteX13" fmla="*/ 4659207 w 4666415"/>
                  <a:gd name="connsiteY13" fmla="*/ 3609776 h 3622979"/>
                  <a:gd name="connsiteX0" fmla="*/ 0 w 4666415"/>
                  <a:gd name="connsiteY0" fmla="*/ 3621703 h 3622979"/>
                  <a:gd name="connsiteX1" fmla="*/ 260951 w 4666415"/>
                  <a:gd name="connsiteY1" fmla="*/ 267300 h 3622979"/>
                  <a:gd name="connsiteX2" fmla="*/ 935155 w 4666415"/>
                  <a:gd name="connsiteY2" fmla="*/ 312667 h 3622979"/>
                  <a:gd name="connsiteX3" fmla="*/ 1390683 w 4666415"/>
                  <a:gd name="connsiteY3" fmla="*/ 1153106 h 3622979"/>
                  <a:gd name="connsiteX4" fmla="*/ 1596679 w 4666415"/>
                  <a:gd name="connsiteY4" fmla="*/ 1626339 h 3622979"/>
                  <a:gd name="connsiteX5" fmla="*/ 1697845 w 4666415"/>
                  <a:gd name="connsiteY5" fmla="*/ 2069196 h 3622979"/>
                  <a:gd name="connsiteX6" fmla="*/ 1933968 w 4666415"/>
                  <a:gd name="connsiteY6" fmla="*/ 1782410 h 3622979"/>
                  <a:gd name="connsiteX7" fmla="*/ 2292610 w 4666415"/>
                  <a:gd name="connsiteY7" fmla="*/ 2456170 h 3622979"/>
                  <a:gd name="connsiteX8" fmla="*/ 2580507 w 4666415"/>
                  <a:gd name="connsiteY8" fmla="*/ 2786326 h 3622979"/>
                  <a:gd name="connsiteX9" fmla="*/ 3174782 w 4666415"/>
                  <a:gd name="connsiteY9" fmla="*/ 3157052 h 3622979"/>
                  <a:gd name="connsiteX10" fmla="*/ 4476998 w 4666415"/>
                  <a:gd name="connsiteY10" fmla="*/ 3550451 h 3622979"/>
                  <a:gd name="connsiteX11" fmla="*/ 4647486 w 4666415"/>
                  <a:gd name="connsiteY11" fmla="*/ 3617676 h 3622979"/>
                  <a:gd name="connsiteX12" fmla="*/ 4663492 w 4666415"/>
                  <a:gd name="connsiteY12" fmla="*/ 3617727 h 3622979"/>
                  <a:gd name="connsiteX13" fmla="*/ 4659207 w 4666415"/>
                  <a:gd name="connsiteY13" fmla="*/ 3609776 h 3622979"/>
                  <a:gd name="connsiteX0" fmla="*/ 0 w 4666415"/>
                  <a:gd name="connsiteY0" fmla="*/ 3621703 h 3622979"/>
                  <a:gd name="connsiteX1" fmla="*/ 260951 w 4666415"/>
                  <a:gd name="connsiteY1" fmla="*/ 267300 h 3622979"/>
                  <a:gd name="connsiteX2" fmla="*/ 935155 w 4666415"/>
                  <a:gd name="connsiteY2" fmla="*/ 312667 h 3622979"/>
                  <a:gd name="connsiteX3" fmla="*/ 1390683 w 4666415"/>
                  <a:gd name="connsiteY3" fmla="*/ 1153106 h 3622979"/>
                  <a:gd name="connsiteX4" fmla="*/ 1548500 w 4666415"/>
                  <a:gd name="connsiteY4" fmla="*/ 1568477 h 3622979"/>
                  <a:gd name="connsiteX5" fmla="*/ 1697845 w 4666415"/>
                  <a:gd name="connsiteY5" fmla="*/ 2069196 h 3622979"/>
                  <a:gd name="connsiteX6" fmla="*/ 1933968 w 4666415"/>
                  <a:gd name="connsiteY6" fmla="*/ 1782410 h 3622979"/>
                  <a:gd name="connsiteX7" fmla="*/ 2292610 w 4666415"/>
                  <a:gd name="connsiteY7" fmla="*/ 2456170 h 3622979"/>
                  <a:gd name="connsiteX8" fmla="*/ 2580507 w 4666415"/>
                  <a:gd name="connsiteY8" fmla="*/ 2786326 h 3622979"/>
                  <a:gd name="connsiteX9" fmla="*/ 3174782 w 4666415"/>
                  <a:gd name="connsiteY9" fmla="*/ 3157052 h 3622979"/>
                  <a:gd name="connsiteX10" fmla="*/ 4476998 w 4666415"/>
                  <a:gd name="connsiteY10" fmla="*/ 3550451 h 3622979"/>
                  <a:gd name="connsiteX11" fmla="*/ 4647486 w 4666415"/>
                  <a:gd name="connsiteY11" fmla="*/ 3617676 h 3622979"/>
                  <a:gd name="connsiteX12" fmla="*/ 4663492 w 4666415"/>
                  <a:gd name="connsiteY12" fmla="*/ 3617727 h 3622979"/>
                  <a:gd name="connsiteX13" fmla="*/ 4659207 w 4666415"/>
                  <a:gd name="connsiteY13" fmla="*/ 3609776 h 3622979"/>
                  <a:gd name="connsiteX0" fmla="*/ 0 w 4666415"/>
                  <a:gd name="connsiteY0" fmla="*/ 3614641 h 3615917"/>
                  <a:gd name="connsiteX1" fmla="*/ 260951 w 4666415"/>
                  <a:gd name="connsiteY1" fmla="*/ 260238 h 3615917"/>
                  <a:gd name="connsiteX2" fmla="*/ 935155 w 4666415"/>
                  <a:gd name="connsiteY2" fmla="*/ 305605 h 3615917"/>
                  <a:gd name="connsiteX3" fmla="*/ 1318413 w 4666415"/>
                  <a:gd name="connsiteY3" fmla="*/ 972456 h 3615917"/>
                  <a:gd name="connsiteX4" fmla="*/ 1548500 w 4666415"/>
                  <a:gd name="connsiteY4" fmla="*/ 1561415 h 3615917"/>
                  <a:gd name="connsiteX5" fmla="*/ 1697845 w 4666415"/>
                  <a:gd name="connsiteY5" fmla="*/ 2062134 h 3615917"/>
                  <a:gd name="connsiteX6" fmla="*/ 1933968 w 4666415"/>
                  <a:gd name="connsiteY6" fmla="*/ 1775348 h 3615917"/>
                  <a:gd name="connsiteX7" fmla="*/ 2292610 w 4666415"/>
                  <a:gd name="connsiteY7" fmla="*/ 2449108 h 3615917"/>
                  <a:gd name="connsiteX8" fmla="*/ 2580507 w 4666415"/>
                  <a:gd name="connsiteY8" fmla="*/ 2779264 h 3615917"/>
                  <a:gd name="connsiteX9" fmla="*/ 3174782 w 4666415"/>
                  <a:gd name="connsiteY9" fmla="*/ 3149990 h 3615917"/>
                  <a:gd name="connsiteX10" fmla="*/ 4476998 w 4666415"/>
                  <a:gd name="connsiteY10" fmla="*/ 3543389 h 3615917"/>
                  <a:gd name="connsiteX11" fmla="*/ 4647486 w 4666415"/>
                  <a:gd name="connsiteY11" fmla="*/ 3610614 h 3615917"/>
                  <a:gd name="connsiteX12" fmla="*/ 4663492 w 4666415"/>
                  <a:gd name="connsiteY12" fmla="*/ 3610665 h 3615917"/>
                  <a:gd name="connsiteX13" fmla="*/ 4659207 w 4666415"/>
                  <a:gd name="connsiteY13" fmla="*/ 3602714 h 3615917"/>
                  <a:gd name="connsiteX0" fmla="*/ 0 w 4666415"/>
                  <a:gd name="connsiteY0" fmla="*/ 3641976 h 3643252"/>
                  <a:gd name="connsiteX1" fmla="*/ 260951 w 4666415"/>
                  <a:gd name="connsiteY1" fmla="*/ 287573 h 3643252"/>
                  <a:gd name="connsiteX2" fmla="*/ 850841 w 4666415"/>
                  <a:gd name="connsiteY2" fmla="*/ 260612 h 3643252"/>
                  <a:gd name="connsiteX3" fmla="*/ 1318413 w 4666415"/>
                  <a:gd name="connsiteY3" fmla="*/ 999791 h 3643252"/>
                  <a:gd name="connsiteX4" fmla="*/ 1548500 w 4666415"/>
                  <a:gd name="connsiteY4" fmla="*/ 1588750 h 3643252"/>
                  <a:gd name="connsiteX5" fmla="*/ 1697845 w 4666415"/>
                  <a:gd name="connsiteY5" fmla="*/ 2089469 h 3643252"/>
                  <a:gd name="connsiteX6" fmla="*/ 1933968 w 4666415"/>
                  <a:gd name="connsiteY6" fmla="*/ 1802683 h 3643252"/>
                  <a:gd name="connsiteX7" fmla="*/ 2292610 w 4666415"/>
                  <a:gd name="connsiteY7" fmla="*/ 2476443 h 3643252"/>
                  <a:gd name="connsiteX8" fmla="*/ 2580507 w 4666415"/>
                  <a:gd name="connsiteY8" fmla="*/ 2806599 h 3643252"/>
                  <a:gd name="connsiteX9" fmla="*/ 3174782 w 4666415"/>
                  <a:gd name="connsiteY9" fmla="*/ 3177325 h 3643252"/>
                  <a:gd name="connsiteX10" fmla="*/ 4476998 w 4666415"/>
                  <a:gd name="connsiteY10" fmla="*/ 3570724 h 3643252"/>
                  <a:gd name="connsiteX11" fmla="*/ 4647486 w 4666415"/>
                  <a:gd name="connsiteY11" fmla="*/ 3637949 h 3643252"/>
                  <a:gd name="connsiteX12" fmla="*/ 4663492 w 4666415"/>
                  <a:gd name="connsiteY12" fmla="*/ 3638000 h 3643252"/>
                  <a:gd name="connsiteX13" fmla="*/ 4659207 w 4666415"/>
                  <a:gd name="connsiteY13" fmla="*/ 3630049 h 3643252"/>
                  <a:gd name="connsiteX0" fmla="*/ 0 w 4666415"/>
                  <a:gd name="connsiteY0" fmla="*/ 3604546 h 3605822"/>
                  <a:gd name="connsiteX1" fmla="*/ 260951 w 4666415"/>
                  <a:gd name="connsiteY1" fmla="*/ 250143 h 3605822"/>
                  <a:gd name="connsiteX2" fmla="*/ 923111 w 4666415"/>
                  <a:gd name="connsiteY2" fmla="*/ 324442 h 3605822"/>
                  <a:gd name="connsiteX3" fmla="*/ 1318413 w 4666415"/>
                  <a:gd name="connsiteY3" fmla="*/ 962361 h 3605822"/>
                  <a:gd name="connsiteX4" fmla="*/ 1548500 w 4666415"/>
                  <a:gd name="connsiteY4" fmla="*/ 1551320 h 3605822"/>
                  <a:gd name="connsiteX5" fmla="*/ 1697845 w 4666415"/>
                  <a:gd name="connsiteY5" fmla="*/ 2052039 h 3605822"/>
                  <a:gd name="connsiteX6" fmla="*/ 1933968 w 4666415"/>
                  <a:gd name="connsiteY6" fmla="*/ 1765253 h 3605822"/>
                  <a:gd name="connsiteX7" fmla="*/ 2292610 w 4666415"/>
                  <a:gd name="connsiteY7" fmla="*/ 2439013 h 3605822"/>
                  <a:gd name="connsiteX8" fmla="*/ 2580507 w 4666415"/>
                  <a:gd name="connsiteY8" fmla="*/ 2769169 h 3605822"/>
                  <a:gd name="connsiteX9" fmla="*/ 3174782 w 4666415"/>
                  <a:gd name="connsiteY9" fmla="*/ 3139895 h 3605822"/>
                  <a:gd name="connsiteX10" fmla="*/ 4476998 w 4666415"/>
                  <a:gd name="connsiteY10" fmla="*/ 3533294 h 3605822"/>
                  <a:gd name="connsiteX11" fmla="*/ 4647486 w 4666415"/>
                  <a:gd name="connsiteY11" fmla="*/ 3600519 h 3605822"/>
                  <a:gd name="connsiteX12" fmla="*/ 4663492 w 4666415"/>
                  <a:gd name="connsiteY12" fmla="*/ 3600570 h 3605822"/>
                  <a:gd name="connsiteX13" fmla="*/ 4659207 w 4666415"/>
                  <a:gd name="connsiteY13" fmla="*/ 3592619 h 3605822"/>
                  <a:gd name="connsiteX0" fmla="*/ 0 w 4666415"/>
                  <a:gd name="connsiteY0" fmla="*/ 3611266 h 3612542"/>
                  <a:gd name="connsiteX1" fmla="*/ 260951 w 4666415"/>
                  <a:gd name="connsiteY1" fmla="*/ 256863 h 3612542"/>
                  <a:gd name="connsiteX2" fmla="*/ 923111 w 4666415"/>
                  <a:gd name="connsiteY2" fmla="*/ 331162 h 3612542"/>
                  <a:gd name="connsiteX3" fmla="*/ 1318413 w 4666415"/>
                  <a:gd name="connsiteY3" fmla="*/ 969081 h 3612542"/>
                  <a:gd name="connsiteX4" fmla="*/ 1548500 w 4666415"/>
                  <a:gd name="connsiteY4" fmla="*/ 1558040 h 3612542"/>
                  <a:gd name="connsiteX5" fmla="*/ 1697845 w 4666415"/>
                  <a:gd name="connsiteY5" fmla="*/ 2058759 h 3612542"/>
                  <a:gd name="connsiteX6" fmla="*/ 1933968 w 4666415"/>
                  <a:gd name="connsiteY6" fmla="*/ 1771973 h 3612542"/>
                  <a:gd name="connsiteX7" fmla="*/ 2292610 w 4666415"/>
                  <a:gd name="connsiteY7" fmla="*/ 2445733 h 3612542"/>
                  <a:gd name="connsiteX8" fmla="*/ 2580507 w 4666415"/>
                  <a:gd name="connsiteY8" fmla="*/ 2775889 h 3612542"/>
                  <a:gd name="connsiteX9" fmla="*/ 3174782 w 4666415"/>
                  <a:gd name="connsiteY9" fmla="*/ 3146615 h 3612542"/>
                  <a:gd name="connsiteX10" fmla="*/ 4476998 w 4666415"/>
                  <a:gd name="connsiteY10" fmla="*/ 3540014 h 3612542"/>
                  <a:gd name="connsiteX11" fmla="*/ 4647486 w 4666415"/>
                  <a:gd name="connsiteY11" fmla="*/ 3607239 h 3612542"/>
                  <a:gd name="connsiteX12" fmla="*/ 4663492 w 4666415"/>
                  <a:gd name="connsiteY12" fmla="*/ 3607290 h 3612542"/>
                  <a:gd name="connsiteX13" fmla="*/ 4659207 w 4666415"/>
                  <a:gd name="connsiteY13" fmla="*/ 3599339 h 36125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4666415" h="3612542">
                    <a:moveTo>
                      <a:pt x="0" y="3611266"/>
                    </a:moveTo>
                    <a:cubicBezTo>
                      <a:pt x="129953" y="2239665"/>
                      <a:pt x="107099" y="803547"/>
                      <a:pt x="260951" y="256863"/>
                    </a:cubicBezTo>
                    <a:cubicBezTo>
                      <a:pt x="414803" y="-289821"/>
                      <a:pt x="795047" y="183528"/>
                      <a:pt x="923111" y="331162"/>
                    </a:cubicBezTo>
                    <a:cubicBezTo>
                      <a:pt x="1051175" y="478796"/>
                      <a:pt x="1214182" y="764601"/>
                      <a:pt x="1318413" y="969081"/>
                    </a:cubicBezTo>
                    <a:cubicBezTo>
                      <a:pt x="1422644" y="1173561"/>
                      <a:pt x="1485261" y="1376427"/>
                      <a:pt x="1548500" y="1558040"/>
                    </a:cubicBezTo>
                    <a:cubicBezTo>
                      <a:pt x="1611739" y="1739653"/>
                      <a:pt x="1685888" y="2089371"/>
                      <a:pt x="1697845" y="2058759"/>
                    </a:cubicBezTo>
                    <a:cubicBezTo>
                      <a:pt x="1727109" y="1979109"/>
                      <a:pt x="1834841" y="1707477"/>
                      <a:pt x="1933968" y="1771973"/>
                    </a:cubicBezTo>
                    <a:cubicBezTo>
                      <a:pt x="2033095" y="1836469"/>
                      <a:pt x="2184854" y="2278414"/>
                      <a:pt x="2292610" y="2445733"/>
                    </a:cubicBezTo>
                    <a:cubicBezTo>
                      <a:pt x="2400366" y="2613052"/>
                      <a:pt x="2433478" y="2659075"/>
                      <a:pt x="2580507" y="2775889"/>
                    </a:cubicBezTo>
                    <a:cubicBezTo>
                      <a:pt x="2727536" y="2892703"/>
                      <a:pt x="2858700" y="3019261"/>
                      <a:pt x="3174782" y="3146615"/>
                    </a:cubicBezTo>
                    <a:cubicBezTo>
                      <a:pt x="3490864" y="3273969"/>
                      <a:pt x="4231547" y="3463243"/>
                      <a:pt x="4476998" y="3540014"/>
                    </a:cubicBezTo>
                    <a:cubicBezTo>
                      <a:pt x="4722449" y="3616785"/>
                      <a:pt x="4616404" y="3596026"/>
                      <a:pt x="4647486" y="3607239"/>
                    </a:cubicBezTo>
                    <a:cubicBezTo>
                      <a:pt x="4678568" y="3618452"/>
                      <a:pt x="4661539" y="3608607"/>
                      <a:pt x="4663492" y="3607290"/>
                    </a:cubicBezTo>
                    <a:cubicBezTo>
                      <a:pt x="4665445" y="3605973"/>
                      <a:pt x="4627539" y="3598349"/>
                      <a:pt x="4659207" y="3599339"/>
                    </a:cubicBezTo>
                  </a:path>
                </a:pathLst>
              </a:custGeom>
              <a:noFill/>
              <a:ln w="28575">
                <a:solidFill>
                  <a:srgbClr val="0099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sz="20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2" name="Obdélník 11">
                <a:extLst>
                  <a:ext uri="{FF2B5EF4-FFF2-40B4-BE49-F238E27FC236}">
                    <a16:creationId xmlns:a16="http://schemas.microsoft.com/office/drawing/2014/main" id="{EFC2E21C-8752-47D9-9D6F-062A363E6212}"/>
                  </a:ext>
                </a:extLst>
              </p:cNvPr>
              <p:cNvSpPr/>
              <p:nvPr/>
            </p:nvSpPr>
            <p:spPr>
              <a:xfrm>
                <a:off x="6441392" y="4849102"/>
                <a:ext cx="484428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cs-CZ" sz="2000" dirty="0"/>
                  <a:t>↑C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736782635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MED-CZ-v6.potx" id="{97EFCD77-9C4E-4C7F-B5A1-8993D087E5E5}" vid="{FF9757C8-6D5C-48A5-8A1A-93F5EE3A3CAC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Prezentace-MED-CZ-v6</Template>
  <TotalTime>2350</TotalTime>
  <Words>1106</Words>
  <Application>Microsoft Office PowerPoint</Application>
  <PresentationFormat>Širokoúhlá obrazovka</PresentationFormat>
  <Paragraphs>157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5" baseType="lpstr">
      <vt:lpstr>Arial</vt:lpstr>
      <vt:lpstr>Cambria Math</vt:lpstr>
      <vt:lpstr>Tahoma</vt:lpstr>
      <vt:lpstr>Wingdings</vt:lpstr>
      <vt:lpstr>Prezentace_MU_CZ</vt:lpstr>
      <vt:lpstr>Matematický model funkce aorty</vt:lpstr>
      <vt:lpstr>Definice klíčových slov a symbolů v programu užívaného ve cvičení</vt:lpstr>
      <vt:lpstr>Definice klíčových slov  - křivka arteriálního tlaku</vt:lpstr>
      <vt:lpstr>Odvození hemodynamických parametrů</vt:lpstr>
      <vt:lpstr>Výsledná definice křivky arteriálního tlaku</vt:lpstr>
      <vt:lpstr>Model aortálního pružníku</vt:lpstr>
      <vt:lpstr>Celková cévní periferní rezistence - R</vt:lpstr>
      <vt:lpstr>Systolický objem, srdeční frekvence – SV, HR</vt:lpstr>
      <vt:lpstr>Funkce aorty jako pružníku</vt:lpstr>
      <vt:lpstr>Žilní návrat a mechanismy žilního návratu</vt:lpstr>
    </vt:vector>
  </TitlesOfParts>
  <Company>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Ukázka prezentace LF MU  v jednotném vizuálním stylu MU</dc:title>
  <dc:creator>Martin Komenda</dc:creator>
  <cp:lastModifiedBy>Zuzana Nováková</cp:lastModifiedBy>
  <cp:revision>212</cp:revision>
  <cp:lastPrinted>1601-01-01T00:00:00Z</cp:lastPrinted>
  <dcterms:created xsi:type="dcterms:W3CDTF">2018-10-05T10:13:37Z</dcterms:created>
  <dcterms:modified xsi:type="dcterms:W3CDTF">2022-03-23T12:50:52Z</dcterms:modified>
</cp:coreProperties>
</file>