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1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3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4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1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4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19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1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0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9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0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FA22-368E-4A83-B5D7-22A924BBCE3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80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Rheumatoid</a:t>
            </a:r>
            <a:r>
              <a:rPr lang="cs-CZ" dirty="0" smtClean="0"/>
              <a:t> </a:t>
            </a:r>
            <a:r>
              <a:rPr lang="cs-CZ" dirty="0" err="1" smtClean="0"/>
              <a:t>disesases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25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Overloading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952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620688"/>
            <a:ext cx="4565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Principles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rehabilitation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254" y="2636912"/>
            <a:ext cx="86887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Acute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 – </a:t>
            </a:r>
            <a:r>
              <a:rPr lang="cs-CZ" sz="2000" dirty="0" err="1" smtClean="0"/>
              <a:t>cryotherapy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Chronic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-   to </a:t>
            </a:r>
            <a:r>
              <a:rPr lang="cs-CZ" sz="2000" dirty="0" err="1" smtClean="0"/>
              <a:t>address</a:t>
            </a:r>
            <a:r>
              <a:rPr lang="cs-CZ" sz="2000" dirty="0" smtClean="0"/>
              <a:t> </a:t>
            </a:r>
            <a:r>
              <a:rPr lang="cs-CZ" sz="2000" dirty="0" err="1" smtClean="0"/>
              <a:t>oedema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imbalance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limited ROM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physical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 - </a:t>
            </a:r>
            <a:r>
              <a:rPr lang="cs-CZ" sz="2000" dirty="0" err="1" smtClean="0"/>
              <a:t>hydrotherapy</a:t>
            </a:r>
            <a:r>
              <a:rPr lang="cs-CZ" sz="2000" dirty="0" smtClean="0"/>
              <a:t>, </a:t>
            </a:r>
            <a:r>
              <a:rPr lang="cs-CZ" sz="2000" dirty="0" err="1" smtClean="0"/>
              <a:t>underwater</a:t>
            </a:r>
            <a:r>
              <a:rPr lang="cs-CZ" sz="2000" dirty="0" smtClean="0"/>
              <a:t> </a:t>
            </a:r>
            <a:r>
              <a:rPr lang="cs-CZ" sz="2000" dirty="0" err="1" smtClean="0"/>
              <a:t>masage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ultrasound</a:t>
            </a:r>
            <a:r>
              <a:rPr lang="cs-CZ" sz="2000" dirty="0" smtClean="0"/>
              <a:t> - </a:t>
            </a:r>
            <a:r>
              <a:rPr lang="cs-CZ" sz="2000" dirty="0" err="1" smtClean="0"/>
              <a:t>antiinflammatory</a:t>
            </a:r>
            <a:r>
              <a:rPr lang="cs-CZ" sz="2000" dirty="0" smtClean="0"/>
              <a:t> </a:t>
            </a:r>
            <a:r>
              <a:rPr lang="cs-CZ" sz="2000" dirty="0" err="1" smtClean="0"/>
              <a:t>effect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pulsed</a:t>
            </a:r>
            <a:r>
              <a:rPr lang="cs-CZ" sz="2000" dirty="0" smtClean="0"/>
              <a:t> </a:t>
            </a:r>
            <a:r>
              <a:rPr lang="cs-CZ" sz="2000" dirty="0" err="1" smtClean="0"/>
              <a:t>magnetic</a:t>
            </a:r>
            <a:r>
              <a:rPr lang="cs-CZ" sz="2000" dirty="0" smtClean="0"/>
              <a:t> </a:t>
            </a:r>
            <a:r>
              <a:rPr lang="cs-CZ" sz="2000" dirty="0" err="1" smtClean="0"/>
              <a:t>field</a:t>
            </a:r>
            <a:r>
              <a:rPr lang="cs-CZ" sz="2000" dirty="0" smtClean="0"/>
              <a:t> – </a:t>
            </a:r>
            <a:r>
              <a:rPr lang="cs-CZ" sz="2000" dirty="0" err="1" smtClean="0"/>
              <a:t>effect</a:t>
            </a:r>
            <a:r>
              <a:rPr lang="cs-CZ" sz="2000" dirty="0" smtClean="0"/>
              <a:t> on </a:t>
            </a:r>
            <a:r>
              <a:rPr lang="cs-CZ" sz="2000" dirty="0" err="1" smtClean="0"/>
              <a:t>osteoporosis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223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39" y="472316"/>
            <a:ext cx="2214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44824"/>
            <a:ext cx="72567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rest, </a:t>
            </a:r>
            <a:r>
              <a:rPr lang="cs-CZ" sz="2400" dirty="0" err="1" smtClean="0"/>
              <a:t>orthesis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systemic</a:t>
            </a:r>
            <a:r>
              <a:rPr lang="cs-CZ" sz="2400" dirty="0" smtClean="0"/>
              <a:t> NSAID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  </a:t>
            </a:r>
            <a:r>
              <a:rPr lang="cs-CZ" sz="2400" dirty="0" err="1" smtClean="0"/>
              <a:t>corticosteroids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Chronic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 </a:t>
            </a:r>
            <a:r>
              <a:rPr lang="cs-CZ" sz="2400" dirty="0" err="1" smtClean="0"/>
              <a:t>treatment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oedema</a:t>
            </a:r>
            <a:r>
              <a:rPr lang="cs-CZ" sz="2400" dirty="0" smtClean="0"/>
              <a:t> and </a:t>
            </a:r>
            <a:r>
              <a:rPr lang="cs-CZ" sz="2400" dirty="0" err="1" smtClean="0"/>
              <a:t>inflammation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electrotherapy</a:t>
            </a:r>
            <a:r>
              <a:rPr lang="cs-CZ" sz="2400" dirty="0" smtClean="0"/>
              <a:t>- DD, TENS, laser…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390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5" y="476672"/>
            <a:ext cx="492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0939" y="1556792"/>
            <a:ext cx="722178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contractions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alignment</a:t>
            </a:r>
            <a:endParaRPr lang="cs-CZ" sz="2400" dirty="0" smtClean="0"/>
          </a:p>
          <a:p>
            <a:r>
              <a:rPr lang="cs-CZ" sz="2400" dirty="0" smtClean="0"/>
              <a:t>PIR, </a:t>
            </a:r>
            <a:r>
              <a:rPr lang="cs-CZ" sz="2400" dirty="0" err="1" smtClean="0"/>
              <a:t>antigravity</a:t>
            </a:r>
            <a:r>
              <a:rPr lang="cs-CZ" sz="2400" dirty="0" smtClean="0"/>
              <a:t>  </a:t>
            </a:r>
            <a:r>
              <a:rPr lang="cs-CZ" sz="2400" dirty="0" err="1" smtClean="0"/>
              <a:t>relaxation</a:t>
            </a:r>
            <a:r>
              <a:rPr lang="cs-CZ" sz="2400" dirty="0" smtClean="0"/>
              <a:t>, Vojta ´s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r>
              <a:rPr lang="cs-CZ" sz="2400" dirty="0" err="1" smtClean="0"/>
              <a:t>Closed</a:t>
            </a:r>
            <a:r>
              <a:rPr lang="cs-CZ" sz="2400" dirty="0" smtClean="0"/>
              <a:t> </a:t>
            </a:r>
            <a:r>
              <a:rPr lang="cs-CZ" sz="2400" dirty="0" err="1" smtClean="0"/>
              <a:t>kinetic</a:t>
            </a:r>
            <a:r>
              <a:rPr lang="cs-CZ" sz="2400" dirty="0" smtClean="0"/>
              <a:t> </a:t>
            </a:r>
            <a:r>
              <a:rPr lang="cs-CZ" sz="2400" dirty="0" err="1" smtClean="0"/>
              <a:t>chain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err="1" smtClean="0"/>
              <a:t>Ultrasound</a:t>
            </a:r>
            <a:r>
              <a:rPr lang="cs-CZ" sz="2400" dirty="0" smtClean="0"/>
              <a:t>  and </a:t>
            </a:r>
            <a:r>
              <a:rPr lang="cs-CZ" sz="2400" dirty="0" err="1" smtClean="0"/>
              <a:t>combined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electrotherapy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 smtClean="0"/>
              <a:t>poor</a:t>
            </a:r>
            <a:r>
              <a:rPr lang="cs-CZ" sz="2400" dirty="0" smtClean="0"/>
              <a:t> </a:t>
            </a:r>
            <a:r>
              <a:rPr lang="cs-CZ" sz="2400" dirty="0" err="1" smtClean="0"/>
              <a:t>posture</a:t>
            </a:r>
            <a:endParaRPr lang="cs-CZ" sz="2400" dirty="0" smtClean="0"/>
          </a:p>
          <a:p>
            <a:r>
              <a:rPr lang="cs-CZ" sz="2400" dirty="0" smtClean="0"/>
              <a:t>To stop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</a:t>
            </a:r>
            <a:r>
              <a:rPr lang="cs-CZ" sz="2400" dirty="0" err="1" smtClean="0"/>
              <a:t>stereotypes</a:t>
            </a:r>
            <a:endParaRPr lang="cs-CZ" sz="2400" dirty="0" smtClean="0"/>
          </a:p>
          <a:p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activation</a:t>
            </a:r>
            <a:endParaRPr lang="cs-CZ" sz="2400" dirty="0" smtClean="0"/>
          </a:p>
          <a:p>
            <a:r>
              <a:rPr lang="cs-CZ" sz="2400" dirty="0" err="1" smtClean="0"/>
              <a:t>Lumbopelvic</a:t>
            </a:r>
            <a:r>
              <a:rPr lang="cs-CZ" sz="2400" dirty="0" smtClean="0"/>
              <a:t> </a:t>
            </a:r>
            <a:r>
              <a:rPr lang="cs-CZ" sz="2400" dirty="0" err="1" smtClean="0"/>
              <a:t>stabilisation</a:t>
            </a:r>
            <a:r>
              <a:rPr lang="cs-CZ" sz="2400" dirty="0" smtClean="0"/>
              <a:t>-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err="1" smtClean="0"/>
              <a:t>Training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position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988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7987" y="611977"/>
            <a:ext cx="243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7987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Releas</a:t>
            </a:r>
            <a:r>
              <a:rPr lang="cs-CZ" sz="2400" dirty="0" smtClean="0"/>
              <a:t> </a:t>
            </a:r>
            <a:r>
              <a:rPr lang="cs-CZ" sz="2400" dirty="0" err="1" smtClean="0"/>
              <a:t>local</a:t>
            </a:r>
            <a:r>
              <a:rPr lang="cs-CZ" sz="2400" dirty="0" smtClean="0"/>
              <a:t> </a:t>
            </a:r>
            <a:r>
              <a:rPr lang="cs-CZ" sz="2400" dirty="0" err="1" smtClean="0"/>
              <a:t>spasms</a:t>
            </a:r>
            <a:r>
              <a:rPr lang="cs-CZ" sz="2400" dirty="0" smtClean="0"/>
              <a:t>-  </a:t>
            </a:r>
            <a:r>
              <a:rPr lang="cs-CZ" sz="2400" dirty="0" err="1" smtClean="0"/>
              <a:t>trigger</a:t>
            </a:r>
            <a:r>
              <a:rPr lang="cs-CZ" sz="2400" dirty="0" smtClean="0"/>
              <a:t> </a:t>
            </a:r>
            <a:r>
              <a:rPr lang="cs-CZ" sz="2400" dirty="0" err="1" smtClean="0"/>
              <a:t>points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deep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massage</a:t>
            </a:r>
            <a:r>
              <a:rPr lang="cs-CZ" sz="2400" dirty="0" smtClean="0"/>
              <a:t>, PIR</a:t>
            </a:r>
          </a:p>
          <a:p>
            <a:r>
              <a:rPr lang="cs-CZ" sz="2400" dirty="0" smtClean="0"/>
              <a:t>-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</a:t>
            </a:r>
            <a:r>
              <a:rPr lang="cs-CZ" sz="2400" dirty="0" err="1" smtClean="0"/>
              <a:t>shock</a:t>
            </a:r>
            <a:r>
              <a:rPr lang="cs-CZ" sz="2400" dirty="0" smtClean="0"/>
              <a:t>  </a:t>
            </a:r>
            <a:r>
              <a:rPr lang="cs-CZ" sz="2400" dirty="0" err="1" smtClean="0"/>
              <a:t>wave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, </a:t>
            </a:r>
            <a:r>
              <a:rPr lang="cs-CZ" sz="2400" dirty="0" err="1" smtClean="0"/>
              <a:t>contrast</a:t>
            </a:r>
            <a:r>
              <a:rPr lang="cs-CZ" sz="2400" dirty="0" smtClean="0"/>
              <a:t> </a:t>
            </a:r>
            <a:r>
              <a:rPr lang="cs-CZ" sz="2400" dirty="0" err="1" smtClean="0"/>
              <a:t>baths</a:t>
            </a:r>
            <a:endParaRPr lang="cs-CZ" sz="2400" dirty="0" smtClean="0"/>
          </a:p>
          <a:p>
            <a:r>
              <a:rPr lang="cs-CZ" sz="2400" dirty="0" err="1" smtClean="0"/>
              <a:t>Excentric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affects</a:t>
            </a:r>
            <a:r>
              <a:rPr lang="cs-CZ" sz="2400" dirty="0" smtClean="0"/>
              <a:t> </a:t>
            </a:r>
            <a:r>
              <a:rPr lang="cs-CZ" sz="2400" dirty="0" err="1" smtClean="0"/>
              <a:t>surrounding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( 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elbow</a:t>
            </a:r>
            <a:r>
              <a:rPr lang="cs-CZ" sz="2400" dirty="0" smtClean="0"/>
              <a:t>- </a:t>
            </a:r>
            <a:r>
              <a:rPr lang="cs-CZ" sz="2400" dirty="0" err="1" smtClean="0"/>
              <a:t>scapular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Ergonomics</a:t>
            </a:r>
            <a:r>
              <a:rPr lang="cs-CZ" sz="2400" dirty="0" smtClean="0"/>
              <a:t>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modified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</a:t>
            </a:r>
            <a:r>
              <a:rPr lang="cs-CZ" sz="2400" dirty="0" err="1" smtClean="0"/>
              <a:t>methods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204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46749" y="398837"/>
            <a:ext cx="364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arthritis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88840"/>
            <a:ext cx="72198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Individual</a:t>
            </a:r>
            <a:r>
              <a:rPr lang="cs-CZ" sz="2400" dirty="0" smtClean="0"/>
              <a:t>  </a:t>
            </a:r>
            <a:r>
              <a:rPr lang="cs-CZ" sz="2400" dirty="0" err="1" smtClean="0"/>
              <a:t>approach</a:t>
            </a:r>
            <a:r>
              <a:rPr lang="cs-CZ" sz="2400" dirty="0" smtClean="0"/>
              <a:t> to </a:t>
            </a:r>
            <a:r>
              <a:rPr lang="cs-CZ" sz="2400" dirty="0" err="1" smtClean="0"/>
              <a:t>accomodate</a:t>
            </a:r>
            <a:r>
              <a:rPr lang="cs-CZ" sz="2400" dirty="0" smtClean="0"/>
              <a:t> to </a:t>
            </a:r>
            <a:r>
              <a:rPr lang="cs-CZ" sz="2400" dirty="0" err="1" smtClean="0"/>
              <a:t>current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: </a:t>
            </a:r>
            <a:r>
              <a:rPr lang="cs-CZ" sz="2400" dirty="0" err="1" smtClean="0"/>
              <a:t>cryotherapy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liquid</a:t>
            </a:r>
            <a:r>
              <a:rPr lang="cs-CZ" sz="2400" dirty="0" smtClean="0"/>
              <a:t> </a:t>
            </a:r>
            <a:r>
              <a:rPr lang="cs-CZ" sz="2400" dirty="0" err="1" smtClean="0"/>
              <a:t>nitrogen</a:t>
            </a:r>
            <a:r>
              <a:rPr lang="cs-CZ" sz="2400" dirty="0" smtClean="0"/>
              <a:t>- </a:t>
            </a:r>
            <a:r>
              <a:rPr lang="cs-CZ" sz="2400" dirty="0" err="1" smtClean="0"/>
              <a:t>localy</a:t>
            </a:r>
            <a:r>
              <a:rPr lang="cs-CZ" sz="2400" dirty="0" smtClean="0"/>
              <a:t>, </a:t>
            </a:r>
            <a:r>
              <a:rPr lang="cs-CZ" sz="2400" dirty="0" err="1" smtClean="0"/>
              <a:t>whole</a:t>
            </a:r>
            <a:r>
              <a:rPr lang="cs-CZ" sz="2400" dirty="0" smtClean="0"/>
              <a:t> body</a:t>
            </a:r>
          </a:p>
          <a:p>
            <a:endParaRPr lang="cs-CZ" sz="2400" dirty="0"/>
          </a:p>
          <a:p>
            <a:r>
              <a:rPr lang="cs-CZ" sz="2400" dirty="0" smtClean="0"/>
              <a:t>In </a:t>
            </a:r>
            <a:r>
              <a:rPr lang="cs-CZ" sz="2400" dirty="0" err="1" smtClean="0"/>
              <a:t>remisions</a:t>
            </a:r>
            <a:r>
              <a:rPr lang="cs-CZ" sz="2400" dirty="0" smtClean="0"/>
              <a:t>: parafin </a:t>
            </a:r>
            <a:r>
              <a:rPr lang="cs-CZ" sz="2400" dirty="0" err="1" smtClean="0"/>
              <a:t>wraps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whirpool</a:t>
            </a:r>
            <a:r>
              <a:rPr lang="cs-CZ" sz="2400" dirty="0" smtClean="0"/>
              <a:t>, </a:t>
            </a:r>
            <a:r>
              <a:rPr lang="cs-CZ" sz="2400" dirty="0" err="1" smtClean="0"/>
              <a:t>aquatic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laser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113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556792"/>
            <a:ext cx="481708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Physical</a:t>
            </a:r>
            <a:r>
              <a:rPr lang="cs-CZ" sz="2400" dirty="0" smtClean="0"/>
              <a:t> rest</a:t>
            </a:r>
          </a:p>
          <a:p>
            <a:r>
              <a:rPr lang="cs-CZ" sz="2400" dirty="0" err="1" smtClean="0"/>
              <a:t>Positioning</a:t>
            </a:r>
            <a:r>
              <a:rPr lang="cs-CZ" sz="2400" dirty="0" smtClean="0"/>
              <a:t> in a </a:t>
            </a:r>
            <a:r>
              <a:rPr lang="cs-CZ" sz="2400" dirty="0" err="1" smtClean="0"/>
              <a:t>sling</a:t>
            </a:r>
            <a:endParaRPr lang="cs-CZ" sz="2400" dirty="0" smtClean="0"/>
          </a:p>
          <a:p>
            <a:r>
              <a:rPr lang="cs-CZ" sz="2400" dirty="0" err="1" smtClean="0"/>
              <a:t>Thermoplastic</a:t>
            </a:r>
            <a:r>
              <a:rPr lang="cs-CZ" sz="2400" dirty="0" smtClean="0"/>
              <a:t> </a:t>
            </a:r>
            <a:r>
              <a:rPr lang="cs-CZ" sz="2400" dirty="0" err="1" smtClean="0"/>
              <a:t>splints</a:t>
            </a:r>
            <a:endParaRPr lang="cs-CZ" sz="2400" dirty="0" smtClean="0"/>
          </a:p>
          <a:p>
            <a:r>
              <a:rPr lang="cs-CZ" sz="2400" dirty="0" err="1" smtClean="0"/>
              <a:t>Functional</a:t>
            </a:r>
            <a:r>
              <a:rPr lang="cs-CZ" sz="2400" dirty="0" smtClean="0"/>
              <a:t> </a:t>
            </a:r>
            <a:r>
              <a:rPr lang="cs-CZ" sz="2400" dirty="0" err="1" smtClean="0"/>
              <a:t>splinting</a:t>
            </a:r>
            <a:endParaRPr lang="cs-CZ" sz="2400" dirty="0" smtClean="0"/>
          </a:p>
          <a:p>
            <a:r>
              <a:rPr lang="cs-CZ" sz="2400" dirty="0" err="1" smtClean="0"/>
              <a:t>Passive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endParaRPr lang="cs-CZ" sz="2400" dirty="0" smtClean="0"/>
          </a:p>
          <a:p>
            <a:r>
              <a:rPr lang="cs-CZ" sz="2400" dirty="0" err="1" smtClean="0"/>
              <a:t>Traction</a:t>
            </a:r>
            <a:r>
              <a:rPr lang="cs-CZ" sz="2400" dirty="0" smtClean="0"/>
              <a:t>, </a:t>
            </a:r>
            <a:r>
              <a:rPr lang="cs-CZ" sz="2400" dirty="0" err="1" smtClean="0"/>
              <a:t>relieving</a:t>
            </a:r>
            <a:r>
              <a:rPr lang="cs-CZ" sz="2400" dirty="0" smtClean="0"/>
              <a:t> </a:t>
            </a:r>
            <a:r>
              <a:rPr lang="cs-CZ" sz="2400" dirty="0" err="1" smtClean="0"/>
              <a:t>tractions</a:t>
            </a:r>
            <a:endParaRPr lang="cs-CZ" sz="2400" dirty="0" smtClean="0"/>
          </a:p>
          <a:p>
            <a:r>
              <a:rPr lang="cs-CZ" sz="2400" dirty="0" err="1" smtClean="0"/>
              <a:t>Cervical</a:t>
            </a:r>
            <a:r>
              <a:rPr lang="cs-CZ" sz="2400" dirty="0" smtClean="0"/>
              <a:t>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relieving</a:t>
            </a:r>
            <a:r>
              <a:rPr lang="cs-CZ" sz="2400" dirty="0" smtClean="0"/>
              <a:t> </a:t>
            </a:r>
            <a:r>
              <a:rPr lang="cs-CZ" sz="2400" dirty="0" err="1" smtClean="0"/>
              <a:t>tractions</a:t>
            </a:r>
            <a:endParaRPr lang="cs-CZ" sz="2400" dirty="0" smtClean="0"/>
          </a:p>
          <a:p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Isometric</a:t>
            </a:r>
            <a:r>
              <a:rPr lang="cs-CZ" sz="2400" dirty="0" smtClean="0"/>
              <a:t>  </a:t>
            </a:r>
            <a:r>
              <a:rPr lang="cs-CZ" sz="2400" dirty="0" err="1" smtClean="0"/>
              <a:t>contractions</a:t>
            </a:r>
            <a:endParaRPr lang="cs-CZ" sz="2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411760" y="332656"/>
            <a:ext cx="3520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 artritis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3874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7513" y="1484784"/>
            <a:ext cx="66238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Gradualy</a:t>
            </a:r>
            <a:r>
              <a:rPr lang="cs-CZ" sz="2400" dirty="0" smtClean="0"/>
              <a:t> more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 </a:t>
            </a:r>
            <a:r>
              <a:rPr lang="cs-CZ" sz="2400" dirty="0" err="1" smtClean="0"/>
              <a:t>atrophic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r>
              <a:rPr lang="cs-CZ" sz="2400" dirty="0" smtClean="0"/>
              <a:t>: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tone, ROM,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Gait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(</a:t>
            </a:r>
            <a:r>
              <a:rPr lang="cs-CZ" sz="2400" dirty="0" err="1" smtClean="0"/>
              <a:t>crutches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Aerobic fitness </a:t>
            </a:r>
            <a:r>
              <a:rPr lang="cs-CZ" sz="2400" dirty="0" err="1" smtClean="0"/>
              <a:t>training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Occupational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Balneology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11760" y="332656"/>
            <a:ext cx="3520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 artritis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7492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628800"/>
            <a:ext cx="77564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Daily</a:t>
            </a:r>
            <a:r>
              <a:rPr lang="cs-CZ" sz="2400" dirty="0" smtClean="0"/>
              <a:t> </a:t>
            </a:r>
            <a:r>
              <a:rPr lang="cs-CZ" sz="2400" dirty="0" err="1" smtClean="0"/>
              <a:t>exercice</a:t>
            </a:r>
            <a:r>
              <a:rPr lang="cs-CZ" sz="2400" dirty="0" smtClean="0"/>
              <a:t> program- </a:t>
            </a:r>
            <a:r>
              <a:rPr lang="cs-CZ" sz="2400" dirty="0" err="1" smtClean="0"/>
              <a:t>daily</a:t>
            </a:r>
            <a:r>
              <a:rPr lang="cs-CZ" sz="2400" dirty="0" smtClean="0"/>
              <a:t> </a:t>
            </a:r>
            <a:r>
              <a:rPr lang="cs-CZ" sz="2400" dirty="0" err="1" smtClean="0"/>
              <a:t>routine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least 30 </a:t>
            </a:r>
            <a:r>
              <a:rPr lang="cs-CZ" sz="2400" dirty="0" err="1" smtClean="0"/>
              <a:t>minutes</a:t>
            </a:r>
            <a:r>
              <a:rPr lang="cs-CZ" sz="2400" dirty="0" smtClean="0"/>
              <a:t>/</a:t>
            </a:r>
            <a:r>
              <a:rPr lang="cs-CZ" sz="2400" dirty="0" err="1" smtClean="0"/>
              <a:t>day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Early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disease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Cooperation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Exercise</a:t>
            </a:r>
            <a:r>
              <a:rPr lang="cs-CZ" sz="2400" dirty="0" smtClean="0"/>
              <a:t> 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fundamental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r>
              <a:rPr lang="cs-CZ" sz="2400" dirty="0" smtClean="0"/>
              <a:t> </a:t>
            </a:r>
            <a:r>
              <a:rPr lang="cs-CZ" sz="2400" dirty="0" err="1" smtClean="0"/>
              <a:t>every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aim</a:t>
            </a:r>
            <a:r>
              <a:rPr lang="cs-CZ" sz="2400" dirty="0" smtClean="0"/>
              <a:t>- to </a:t>
            </a:r>
            <a:r>
              <a:rPr lang="cs-CZ" sz="2400" dirty="0" err="1" smtClean="0"/>
              <a:t>slow</a:t>
            </a:r>
            <a:r>
              <a:rPr lang="cs-CZ" sz="2400" dirty="0" smtClean="0"/>
              <a:t> </a:t>
            </a:r>
            <a:r>
              <a:rPr lang="cs-CZ" sz="2400" dirty="0" err="1" smtClean="0"/>
              <a:t>down</a:t>
            </a:r>
            <a:r>
              <a:rPr lang="cs-CZ" sz="2400" dirty="0" smtClean="0"/>
              <a:t> </a:t>
            </a:r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ancylosing</a:t>
            </a:r>
            <a:r>
              <a:rPr lang="cs-CZ" sz="2400" dirty="0" smtClean="0"/>
              <a:t>  </a:t>
            </a:r>
            <a:r>
              <a:rPr lang="cs-CZ" sz="2400" dirty="0" err="1" smtClean="0"/>
              <a:t>process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to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kyphotic</a:t>
            </a:r>
            <a:r>
              <a:rPr lang="cs-CZ" sz="2400" dirty="0" smtClean="0"/>
              <a:t>  deformity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680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16832"/>
            <a:ext cx="38175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Spinal</a:t>
            </a:r>
            <a:r>
              <a:rPr lang="cs-CZ" sz="2400" dirty="0" smtClean="0"/>
              <a:t> and </a:t>
            </a:r>
            <a:r>
              <a:rPr lang="cs-CZ" sz="2400" dirty="0" err="1" smtClean="0"/>
              <a:t>thoracic</a:t>
            </a:r>
            <a:r>
              <a:rPr lang="cs-CZ" sz="2400" dirty="0" smtClean="0"/>
              <a:t> mobility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balance and ROM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Postural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corrections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Maximum </a:t>
            </a:r>
            <a:r>
              <a:rPr lang="cs-CZ" sz="2400" dirty="0" err="1" smtClean="0"/>
              <a:t>breathing</a:t>
            </a:r>
            <a:r>
              <a:rPr lang="cs-CZ" sz="2400" dirty="0" smtClean="0"/>
              <a:t> </a:t>
            </a:r>
            <a:r>
              <a:rPr lang="cs-CZ" sz="2400" dirty="0" err="1" smtClean="0"/>
              <a:t>capacity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overal fitness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9458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16832"/>
            <a:ext cx="36011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Stage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high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level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activity</a:t>
            </a:r>
            <a:r>
              <a:rPr lang="cs-CZ" sz="2400" b="1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Positioning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Passive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Breathing</a:t>
            </a:r>
            <a:r>
              <a:rPr lang="cs-CZ" sz="2400" dirty="0" smtClean="0"/>
              <a:t> 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049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8225" y="262616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052736"/>
            <a:ext cx="521636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Stage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moderate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low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level</a:t>
            </a:r>
            <a:r>
              <a:rPr lang="cs-CZ" sz="2400" b="1" dirty="0" smtClean="0"/>
              <a:t>  </a:t>
            </a:r>
            <a:r>
              <a:rPr lang="cs-CZ" sz="2400" b="1" dirty="0" err="1" smtClean="0"/>
              <a:t>activity</a:t>
            </a:r>
            <a:r>
              <a:rPr lang="cs-CZ" sz="2400" b="1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Postural</a:t>
            </a:r>
            <a:r>
              <a:rPr lang="cs-CZ" sz="2400" dirty="0" smtClean="0"/>
              <a:t> </a:t>
            </a:r>
            <a:r>
              <a:rPr lang="cs-CZ" sz="2400" dirty="0" err="1" smtClean="0"/>
              <a:t>reeducation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Gentle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sacroiliacal</a:t>
            </a:r>
            <a:r>
              <a:rPr lang="cs-CZ" sz="2400" dirty="0" smtClean="0"/>
              <a:t> </a:t>
            </a:r>
            <a:r>
              <a:rPr lang="cs-CZ" sz="2400" dirty="0" err="1" smtClean="0"/>
              <a:t>joints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Spine and </a:t>
            </a:r>
            <a:r>
              <a:rPr lang="cs-CZ" sz="2400" dirty="0" err="1" smtClean="0"/>
              <a:t>rib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Release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shortened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Chest</a:t>
            </a:r>
            <a:r>
              <a:rPr lang="cs-CZ" sz="2400" dirty="0" smtClean="0"/>
              <a:t> </a:t>
            </a:r>
            <a:r>
              <a:rPr lang="cs-CZ" sz="2400" dirty="0" err="1" smtClean="0"/>
              <a:t>breathing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Deep</a:t>
            </a:r>
            <a:r>
              <a:rPr lang="cs-CZ" sz="2400" dirty="0" smtClean="0"/>
              <a:t> spine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General </a:t>
            </a:r>
            <a:r>
              <a:rPr lang="cs-CZ" sz="2400" dirty="0" err="1" smtClean="0"/>
              <a:t>relaxation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6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281911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7567" y="1052736"/>
            <a:ext cx="58038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Stage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moderate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low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level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activity</a:t>
            </a:r>
            <a:r>
              <a:rPr lang="cs-CZ" sz="2000" b="1" dirty="0" smtClean="0"/>
              <a:t>:</a:t>
            </a:r>
          </a:p>
          <a:p>
            <a:endParaRPr lang="cs-CZ" sz="2000" dirty="0"/>
          </a:p>
          <a:p>
            <a:r>
              <a:rPr lang="cs-CZ" sz="2000" dirty="0" err="1" smtClean="0"/>
              <a:t>Maintenance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optimal</a:t>
            </a:r>
            <a:r>
              <a:rPr lang="cs-CZ" sz="2000" dirty="0" smtClean="0"/>
              <a:t>  mobility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Stretching</a:t>
            </a:r>
            <a:r>
              <a:rPr lang="cs-CZ" sz="2000" dirty="0" smtClean="0"/>
              <a:t>,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 </a:t>
            </a:r>
            <a:r>
              <a:rPr lang="cs-CZ" sz="2000" dirty="0" err="1" smtClean="0"/>
              <a:t>into</a:t>
            </a:r>
            <a:r>
              <a:rPr lang="cs-CZ" sz="2000" dirty="0" smtClean="0"/>
              <a:t> </a:t>
            </a:r>
            <a:r>
              <a:rPr lang="cs-CZ" sz="2000" dirty="0" err="1" smtClean="0"/>
              <a:t>backward</a:t>
            </a:r>
            <a:r>
              <a:rPr lang="cs-CZ" sz="2000" dirty="0" smtClean="0"/>
              <a:t> </a:t>
            </a:r>
            <a:r>
              <a:rPr lang="cs-CZ" sz="2000" dirty="0" err="1" smtClean="0"/>
              <a:t>bending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Somatognostic</a:t>
            </a:r>
            <a:r>
              <a:rPr lang="cs-CZ" sz="2000" dirty="0" smtClean="0"/>
              <a:t> </a:t>
            </a:r>
            <a:r>
              <a:rPr lang="cs-CZ" sz="2000" dirty="0" err="1" smtClean="0"/>
              <a:t>training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Swing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Using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balls</a:t>
            </a:r>
            <a:r>
              <a:rPr lang="cs-CZ" sz="2000" dirty="0" smtClean="0"/>
              <a:t>, </a:t>
            </a:r>
            <a:r>
              <a:rPr lang="cs-CZ" sz="2000" dirty="0" err="1" smtClean="0"/>
              <a:t>wands</a:t>
            </a:r>
            <a:r>
              <a:rPr lang="cs-CZ" sz="2000" dirty="0" smtClean="0"/>
              <a:t>, </a:t>
            </a:r>
            <a:r>
              <a:rPr lang="cs-CZ" sz="2000" dirty="0" err="1" smtClean="0"/>
              <a:t>resistive</a:t>
            </a:r>
            <a:r>
              <a:rPr lang="cs-CZ" sz="2000" dirty="0" smtClean="0"/>
              <a:t> </a:t>
            </a:r>
            <a:r>
              <a:rPr lang="cs-CZ" sz="2000" dirty="0" err="1" smtClean="0"/>
              <a:t>bands,wall</a:t>
            </a:r>
            <a:r>
              <a:rPr lang="cs-CZ" sz="2000" dirty="0" smtClean="0"/>
              <a:t> </a:t>
            </a:r>
            <a:r>
              <a:rPr lang="cs-CZ" sz="2000" dirty="0" err="1" smtClean="0"/>
              <a:t>bars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Group </a:t>
            </a:r>
            <a:r>
              <a:rPr lang="cs-CZ" sz="2000" dirty="0" err="1" smtClean="0"/>
              <a:t>exercise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Physical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:</a:t>
            </a:r>
          </a:p>
          <a:p>
            <a:r>
              <a:rPr lang="cs-CZ" sz="2000" dirty="0" err="1" smtClean="0"/>
              <a:t>Magnetic</a:t>
            </a:r>
            <a:r>
              <a:rPr lang="cs-CZ" sz="2000" dirty="0" smtClean="0"/>
              <a:t> </a:t>
            </a:r>
            <a:r>
              <a:rPr lang="cs-CZ" sz="2000" dirty="0" err="1" smtClean="0"/>
              <a:t>field</a:t>
            </a:r>
            <a:r>
              <a:rPr lang="cs-CZ" sz="2000" dirty="0" smtClean="0"/>
              <a:t> </a:t>
            </a:r>
            <a:r>
              <a:rPr lang="cs-CZ" sz="2000" dirty="0" err="1" smtClean="0"/>
              <a:t>application</a:t>
            </a:r>
            <a:r>
              <a:rPr lang="cs-CZ" sz="2000" dirty="0" smtClean="0"/>
              <a:t>, </a:t>
            </a:r>
            <a:r>
              <a:rPr lang="cs-CZ" sz="2000" dirty="0" err="1" smtClean="0"/>
              <a:t>ultrasound</a:t>
            </a:r>
            <a:r>
              <a:rPr lang="cs-CZ" sz="2000" dirty="0" smtClean="0"/>
              <a:t>, </a:t>
            </a:r>
            <a:r>
              <a:rPr lang="cs-CZ" sz="2000" dirty="0" err="1" smtClean="0"/>
              <a:t>electrotherapy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Balneotherapy</a:t>
            </a: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083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442</Words>
  <Application>Microsoft Office PowerPoint</Application>
  <PresentationFormat>Předvádění na obrazovce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Exercise therapy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Exercise therapy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therapy</dc:title>
  <dc:creator>PC</dc:creator>
  <cp:lastModifiedBy>PC</cp:lastModifiedBy>
  <cp:revision>7</cp:revision>
  <dcterms:created xsi:type="dcterms:W3CDTF">2020-03-08T10:09:40Z</dcterms:created>
  <dcterms:modified xsi:type="dcterms:W3CDTF">2022-02-22T06:54:10Z</dcterms:modified>
</cp:coreProperties>
</file>