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553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70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23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68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64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55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08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98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66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5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49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7651-12E8-4CD6-A3C4-C5CF72D8153E}" type="datetimeFigureOut">
              <a:rPr lang="cs-CZ" smtClean="0"/>
              <a:t>13.02.2022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EF5B-E2BA-4D85-91E7-73EFD1D31F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26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Exercise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Back</a:t>
            </a:r>
            <a:r>
              <a:rPr lang="cs-CZ" dirty="0"/>
              <a:t> </a:t>
            </a:r>
            <a:r>
              <a:rPr lang="cs-CZ" dirty="0" err="1" smtClean="0"/>
              <a:t>ache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Z. Rozkydal</a:t>
            </a:r>
          </a:p>
        </p:txBody>
      </p:sp>
    </p:spTree>
    <p:extLst>
      <p:ext uri="{BB962C8B-B14F-4D97-AF65-F5344CB8AC3E}">
        <p14:creationId xmlns:p14="http://schemas.microsoft.com/office/powerpoint/2010/main" val="99502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67544" y="764704"/>
            <a:ext cx="708815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1. Lumbago</a:t>
            </a:r>
          </a:p>
          <a:p>
            <a:r>
              <a:rPr lang="cs-CZ" sz="2400" dirty="0"/>
              <a:t>2. </a:t>
            </a:r>
            <a:r>
              <a:rPr lang="cs-CZ" sz="2400" dirty="0" err="1"/>
              <a:t>Chronic</a:t>
            </a:r>
            <a:r>
              <a:rPr lang="cs-CZ" sz="2400" dirty="0"/>
              <a:t> </a:t>
            </a:r>
            <a:r>
              <a:rPr lang="cs-CZ" sz="2400" dirty="0" err="1"/>
              <a:t>lumbalgia</a:t>
            </a:r>
            <a:endParaRPr lang="cs-CZ" sz="2400" dirty="0"/>
          </a:p>
          <a:p>
            <a:r>
              <a:rPr lang="cs-CZ" sz="2400" dirty="0"/>
              <a:t>3. </a:t>
            </a:r>
            <a:r>
              <a:rPr lang="cs-CZ" sz="2400" dirty="0" err="1"/>
              <a:t>Sciatica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Disc</a:t>
            </a:r>
            <a:r>
              <a:rPr lang="cs-CZ" sz="2400" dirty="0"/>
              <a:t>- </a:t>
            </a:r>
            <a:r>
              <a:rPr lang="cs-CZ" sz="2400" dirty="0" err="1"/>
              <a:t>degeneration</a:t>
            </a:r>
            <a:r>
              <a:rPr lang="cs-CZ" sz="2400" dirty="0"/>
              <a:t>, </a:t>
            </a:r>
            <a:r>
              <a:rPr lang="cs-CZ" sz="2400" dirty="0" err="1"/>
              <a:t>protrusion</a:t>
            </a:r>
            <a:r>
              <a:rPr lang="cs-CZ" sz="2400" dirty="0"/>
              <a:t>, </a:t>
            </a:r>
            <a:r>
              <a:rPr lang="cs-CZ" sz="2400" dirty="0" err="1"/>
              <a:t>hernia</a:t>
            </a:r>
            <a:endParaRPr lang="cs-CZ" sz="2400" dirty="0"/>
          </a:p>
          <a:p>
            <a:r>
              <a:rPr lang="cs-CZ" sz="2400" dirty="0" err="1"/>
              <a:t>Discogenic</a:t>
            </a:r>
            <a:r>
              <a:rPr lang="cs-CZ" sz="2400" dirty="0"/>
              <a:t> </a:t>
            </a:r>
            <a:r>
              <a:rPr lang="cs-CZ" sz="2400" dirty="0" err="1"/>
              <a:t>pain</a:t>
            </a:r>
            <a:r>
              <a:rPr lang="cs-CZ" sz="2400" dirty="0"/>
              <a:t>-  </a:t>
            </a:r>
            <a:r>
              <a:rPr lang="cs-CZ" sz="2400" dirty="0" err="1"/>
              <a:t>radicular</a:t>
            </a:r>
            <a:r>
              <a:rPr lang="cs-CZ" sz="2400" dirty="0"/>
              <a:t> syndrom –</a:t>
            </a:r>
            <a:r>
              <a:rPr lang="cs-CZ" sz="2400" dirty="0" err="1"/>
              <a:t>bellow</a:t>
            </a:r>
            <a:r>
              <a:rPr lang="cs-CZ" sz="2400" dirty="0"/>
              <a:t> </a:t>
            </a:r>
            <a:r>
              <a:rPr lang="cs-CZ" sz="2400" dirty="0" err="1"/>
              <a:t>knee</a:t>
            </a:r>
            <a:endParaRPr lang="cs-CZ" sz="2400" dirty="0"/>
          </a:p>
          <a:p>
            <a:r>
              <a:rPr lang="cs-CZ" sz="2400" dirty="0"/>
              <a:t>                               </a:t>
            </a:r>
            <a:r>
              <a:rPr lang="cs-CZ" sz="2400" dirty="0" err="1"/>
              <a:t>psedoradicular</a:t>
            </a:r>
            <a:r>
              <a:rPr lang="cs-CZ" sz="2400" dirty="0"/>
              <a:t>  syndrom- up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thigh</a:t>
            </a:r>
            <a:endParaRPr lang="cs-CZ" sz="2400" dirty="0"/>
          </a:p>
          <a:p>
            <a:r>
              <a:rPr lang="cs-CZ" sz="2400" dirty="0"/>
              <a:t>Facet </a:t>
            </a:r>
            <a:r>
              <a:rPr lang="cs-CZ" sz="2400" dirty="0" err="1"/>
              <a:t>joints</a:t>
            </a:r>
            <a:endParaRPr lang="cs-CZ" sz="2400" dirty="0"/>
          </a:p>
          <a:p>
            <a:r>
              <a:rPr lang="cs-CZ" sz="2400" dirty="0" err="1"/>
              <a:t>Spinal</a:t>
            </a:r>
            <a:r>
              <a:rPr lang="cs-CZ" sz="2400" dirty="0"/>
              <a:t> </a:t>
            </a:r>
            <a:r>
              <a:rPr lang="cs-CZ" sz="2400" dirty="0" err="1"/>
              <a:t>stenosis</a:t>
            </a:r>
            <a:endParaRPr lang="cs-CZ" sz="2400" dirty="0"/>
          </a:p>
          <a:p>
            <a:r>
              <a:rPr lang="cs-CZ" sz="2400" dirty="0" err="1"/>
              <a:t>Spondylolistesis</a:t>
            </a:r>
            <a:endParaRPr lang="cs-CZ" sz="2400" dirty="0"/>
          </a:p>
          <a:p>
            <a:r>
              <a:rPr lang="cs-CZ" sz="2400" dirty="0" err="1"/>
              <a:t>Ancylosing</a:t>
            </a:r>
            <a:r>
              <a:rPr lang="cs-CZ" sz="2400" dirty="0"/>
              <a:t> </a:t>
            </a:r>
            <a:r>
              <a:rPr lang="cs-CZ" sz="2400" dirty="0" err="1"/>
              <a:t>spondylitis</a:t>
            </a:r>
            <a:endParaRPr lang="cs-CZ" sz="2400" dirty="0"/>
          </a:p>
          <a:p>
            <a:r>
              <a:rPr lang="cs-CZ" sz="2400" dirty="0" err="1"/>
              <a:t>Osteoporosis</a:t>
            </a:r>
            <a:endParaRPr lang="cs-CZ" sz="2400" dirty="0"/>
          </a:p>
          <a:p>
            <a:r>
              <a:rPr lang="cs-CZ" sz="2400" dirty="0" err="1"/>
              <a:t>Infections</a:t>
            </a:r>
            <a:endParaRPr lang="cs-CZ" sz="2400" dirty="0"/>
          </a:p>
          <a:p>
            <a:r>
              <a:rPr lang="cs-CZ" sz="2400" dirty="0" err="1"/>
              <a:t>Tumors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4992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764704"/>
            <a:ext cx="706013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/>
              <a:t>Developement</a:t>
            </a:r>
            <a:r>
              <a:rPr lang="cs-CZ" sz="2400" dirty="0"/>
              <a:t> </a:t>
            </a:r>
            <a:r>
              <a:rPr lang="cs-CZ" sz="2400" dirty="0" err="1"/>
              <a:t>correct</a:t>
            </a:r>
            <a:r>
              <a:rPr lang="cs-CZ" sz="2400" dirty="0"/>
              <a:t> </a:t>
            </a:r>
            <a:r>
              <a:rPr lang="cs-CZ" sz="2400" dirty="0" err="1"/>
              <a:t>movements</a:t>
            </a:r>
            <a:endParaRPr lang="cs-CZ" sz="2400" dirty="0"/>
          </a:p>
          <a:p>
            <a:r>
              <a:rPr lang="cs-CZ" sz="2400" dirty="0" err="1"/>
              <a:t>Rebuild</a:t>
            </a:r>
            <a:r>
              <a:rPr lang="cs-CZ" sz="2400" dirty="0"/>
              <a:t> </a:t>
            </a:r>
            <a:r>
              <a:rPr lang="cs-CZ" sz="2400" dirty="0" err="1"/>
              <a:t>fixed</a:t>
            </a:r>
            <a:r>
              <a:rPr lang="cs-CZ" sz="2400" dirty="0"/>
              <a:t> </a:t>
            </a:r>
            <a:r>
              <a:rPr lang="cs-CZ" sz="2400" dirty="0" err="1"/>
              <a:t>stereotypes</a:t>
            </a:r>
            <a:r>
              <a:rPr lang="cs-CZ" sz="2400" dirty="0"/>
              <a:t>  in </a:t>
            </a:r>
            <a:r>
              <a:rPr lang="cs-CZ" sz="2400" dirty="0" err="1"/>
              <a:t>various</a:t>
            </a:r>
            <a:r>
              <a:rPr lang="cs-CZ" sz="2400" dirty="0"/>
              <a:t> </a:t>
            </a:r>
            <a:r>
              <a:rPr lang="cs-CZ" sz="2400" dirty="0" err="1"/>
              <a:t>postural</a:t>
            </a:r>
            <a:r>
              <a:rPr lang="cs-CZ" sz="2400" dirty="0"/>
              <a:t> </a:t>
            </a:r>
            <a:r>
              <a:rPr lang="cs-CZ" sz="2400" dirty="0" err="1"/>
              <a:t>situations</a:t>
            </a:r>
            <a:endParaRPr lang="cs-CZ" sz="2400" dirty="0"/>
          </a:p>
          <a:p>
            <a:r>
              <a:rPr lang="cs-CZ" sz="2400" dirty="0" err="1"/>
              <a:t>Cortical</a:t>
            </a:r>
            <a:r>
              <a:rPr lang="cs-CZ" sz="2400" dirty="0"/>
              <a:t> </a:t>
            </a:r>
            <a:r>
              <a:rPr lang="cs-CZ" sz="2400" dirty="0" err="1"/>
              <a:t>components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movement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endParaRPr lang="cs-CZ" sz="2400" dirty="0"/>
          </a:p>
          <a:p>
            <a:r>
              <a:rPr lang="cs-CZ" sz="2400" dirty="0"/>
              <a:t>Plasticity </a:t>
            </a:r>
            <a:r>
              <a:rPr lang="cs-CZ" sz="2400" dirty="0" err="1"/>
              <a:t>of</a:t>
            </a:r>
            <a:r>
              <a:rPr lang="cs-CZ" sz="2400" dirty="0"/>
              <a:t> CNS</a:t>
            </a:r>
          </a:p>
          <a:p>
            <a:r>
              <a:rPr lang="cs-CZ" sz="2400" dirty="0" err="1"/>
              <a:t>Relaxation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necessary</a:t>
            </a:r>
            <a:endParaRPr lang="cs-CZ" sz="2400" dirty="0"/>
          </a:p>
          <a:p>
            <a:r>
              <a:rPr lang="cs-CZ" sz="2400" dirty="0"/>
              <a:t>Body image</a:t>
            </a:r>
          </a:p>
          <a:p>
            <a:r>
              <a:rPr lang="cs-CZ" sz="2400" dirty="0" err="1"/>
              <a:t>Deep</a:t>
            </a:r>
            <a:r>
              <a:rPr lang="cs-CZ" sz="2400" dirty="0"/>
              <a:t> </a:t>
            </a:r>
            <a:r>
              <a:rPr lang="cs-CZ" sz="2400" dirty="0" err="1"/>
              <a:t>sensation</a:t>
            </a:r>
            <a:endParaRPr lang="cs-CZ" sz="2400" dirty="0"/>
          </a:p>
          <a:p>
            <a:r>
              <a:rPr lang="cs-CZ" sz="2400" dirty="0"/>
              <a:t>To </a:t>
            </a:r>
            <a:r>
              <a:rPr lang="cs-CZ" sz="2400" dirty="0" err="1"/>
              <a:t>form</a:t>
            </a:r>
            <a:r>
              <a:rPr lang="cs-CZ" sz="2400" dirty="0"/>
              <a:t> </a:t>
            </a:r>
            <a:r>
              <a:rPr lang="cs-CZ" sz="2400" dirty="0" err="1"/>
              <a:t>truly</a:t>
            </a:r>
            <a:r>
              <a:rPr lang="cs-CZ" sz="2400" dirty="0"/>
              <a:t> </a:t>
            </a:r>
            <a:r>
              <a:rPr lang="cs-CZ" sz="2400" dirty="0" err="1"/>
              <a:t>economical</a:t>
            </a:r>
            <a:r>
              <a:rPr lang="cs-CZ" sz="2400" dirty="0"/>
              <a:t> </a:t>
            </a:r>
            <a:r>
              <a:rPr lang="cs-CZ" sz="2400" dirty="0" err="1"/>
              <a:t>movements</a:t>
            </a:r>
            <a:r>
              <a:rPr lang="cs-CZ" sz="2400" dirty="0"/>
              <a:t> </a:t>
            </a:r>
            <a:r>
              <a:rPr lang="cs-CZ" sz="2400" dirty="0" err="1"/>
              <a:t>stereotypes</a:t>
            </a:r>
            <a:endParaRPr lang="cs-CZ" sz="2400" dirty="0"/>
          </a:p>
          <a:p>
            <a:r>
              <a:rPr lang="cs-CZ" sz="2400" dirty="0" err="1"/>
              <a:t>Breathing</a:t>
            </a:r>
            <a:r>
              <a:rPr lang="cs-CZ" sz="2400" dirty="0"/>
              <a:t> </a:t>
            </a:r>
            <a:r>
              <a:rPr lang="cs-CZ" sz="2400" dirty="0" err="1"/>
              <a:t>pattern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6037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476672"/>
            <a:ext cx="4926798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/>
              <a:t>Stabilisation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muscle</a:t>
            </a:r>
            <a:r>
              <a:rPr lang="cs-CZ" sz="2400" dirty="0"/>
              <a:t> </a:t>
            </a:r>
            <a:r>
              <a:rPr lang="cs-CZ" sz="2400" dirty="0" err="1"/>
              <a:t>function</a:t>
            </a:r>
            <a:endParaRPr lang="cs-CZ" sz="2400" dirty="0"/>
          </a:p>
          <a:p>
            <a:r>
              <a:rPr lang="cs-CZ" sz="2400" dirty="0" err="1"/>
              <a:t>Acute</a:t>
            </a:r>
            <a:r>
              <a:rPr lang="cs-CZ" sz="2400" dirty="0"/>
              <a:t> x  </a:t>
            </a:r>
            <a:r>
              <a:rPr lang="cs-CZ" sz="2400" dirty="0" err="1"/>
              <a:t>chronic</a:t>
            </a:r>
            <a:r>
              <a:rPr lang="cs-CZ" sz="2400" dirty="0"/>
              <a:t> – </a:t>
            </a:r>
            <a:r>
              <a:rPr lang="cs-CZ" sz="2400" dirty="0" err="1"/>
              <a:t>different</a:t>
            </a:r>
            <a:r>
              <a:rPr lang="cs-CZ" sz="2400" dirty="0"/>
              <a:t> </a:t>
            </a:r>
            <a:r>
              <a:rPr lang="cs-CZ" sz="2400" dirty="0" err="1"/>
              <a:t>approach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Acute</a:t>
            </a:r>
            <a:r>
              <a:rPr lang="cs-CZ" sz="2400" dirty="0"/>
              <a:t> </a:t>
            </a:r>
            <a:r>
              <a:rPr lang="cs-CZ" sz="2400" dirty="0" err="1"/>
              <a:t>stage</a:t>
            </a:r>
            <a:r>
              <a:rPr lang="cs-CZ" sz="2400" dirty="0"/>
              <a:t>- </a:t>
            </a:r>
            <a:r>
              <a:rPr lang="cs-CZ" sz="2400" dirty="0" err="1"/>
              <a:t>medicine</a:t>
            </a:r>
            <a:r>
              <a:rPr lang="cs-CZ" sz="2400" dirty="0"/>
              <a:t>,   rest</a:t>
            </a:r>
          </a:p>
          <a:p>
            <a:endParaRPr lang="cs-CZ" sz="2400" dirty="0"/>
          </a:p>
          <a:p>
            <a:r>
              <a:rPr lang="cs-CZ" sz="2400" dirty="0" err="1"/>
              <a:t>Chronic</a:t>
            </a:r>
            <a:r>
              <a:rPr lang="cs-CZ" sz="2400" dirty="0"/>
              <a:t> </a:t>
            </a:r>
            <a:r>
              <a:rPr lang="cs-CZ" sz="2400" dirty="0" err="1"/>
              <a:t>stage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specific</a:t>
            </a:r>
            <a:r>
              <a:rPr lang="cs-CZ" sz="2400" dirty="0"/>
              <a:t> </a:t>
            </a:r>
            <a:r>
              <a:rPr lang="cs-CZ" sz="2400" dirty="0" err="1"/>
              <a:t>exercise</a:t>
            </a:r>
            <a:r>
              <a:rPr lang="cs-CZ" sz="2400" dirty="0"/>
              <a:t>, </a:t>
            </a:r>
            <a:r>
              <a:rPr lang="cs-CZ" sz="2400" dirty="0" err="1"/>
              <a:t>individual</a:t>
            </a:r>
            <a:r>
              <a:rPr lang="cs-CZ" sz="2400" dirty="0"/>
              <a:t> intensity</a:t>
            </a:r>
          </a:p>
          <a:p>
            <a:r>
              <a:rPr lang="cs-CZ" sz="2400" dirty="0" err="1"/>
              <a:t>change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posture</a:t>
            </a:r>
            <a:endParaRPr lang="cs-CZ" sz="2400" dirty="0"/>
          </a:p>
          <a:p>
            <a:r>
              <a:rPr lang="cs-CZ" sz="2400" dirty="0" err="1"/>
              <a:t>ergonomic</a:t>
            </a:r>
            <a:r>
              <a:rPr lang="cs-CZ" sz="2400" dirty="0"/>
              <a:t>  </a:t>
            </a:r>
            <a:r>
              <a:rPr lang="cs-CZ" sz="2400" dirty="0" err="1"/>
              <a:t>meassurement</a:t>
            </a:r>
            <a:endParaRPr lang="cs-CZ" sz="2400" dirty="0"/>
          </a:p>
          <a:p>
            <a:r>
              <a:rPr lang="cs-CZ" sz="2400" dirty="0" err="1"/>
              <a:t>supportive</a:t>
            </a:r>
            <a:r>
              <a:rPr lang="cs-CZ" sz="2400" dirty="0"/>
              <a:t> </a:t>
            </a:r>
            <a:r>
              <a:rPr lang="cs-CZ" sz="2400" dirty="0" err="1"/>
              <a:t>bracing</a:t>
            </a:r>
            <a:endParaRPr lang="cs-CZ" sz="2400" dirty="0"/>
          </a:p>
          <a:p>
            <a:r>
              <a:rPr lang="cs-CZ" sz="2400" dirty="0" err="1"/>
              <a:t>strengthenig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trunk</a:t>
            </a:r>
            <a:r>
              <a:rPr lang="cs-CZ" sz="2400" dirty="0"/>
              <a:t> </a:t>
            </a:r>
            <a:r>
              <a:rPr lang="cs-CZ" sz="2400" dirty="0" err="1"/>
              <a:t>muscles</a:t>
            </a:r>
            <a:r>
              <a:rPr lang="cs-CZ" sz="2400" dirty="0"/>
              <a:t>: </a:t>
            </a:r>
          </a:p>
          <a:p>
            <a:r>
              <a:rPr lang="cs-CZ" sz="2400" dirty="0" err="1"/>
              <a:t>Th</a:t>
            </a:r>
            <a:r>
              <a:rPr lang="cs-CZ" sz="2400" dirty="0"/>
              <a:t> and L spine, </a:t>
            </a:r>
            <a:r>
              <a:rPr lang="cs-CZ" sz="2400" dirty="0" err="1"/>
              <a:t>thorax</a:t>
            </a:r>
            <a:r>
              <a:rPr lang="cs-CZ" sz="2400" dirty="0"/>
              <a:t>, pelvis  </a:t>
            </a:r>
            <a:r>
              <a:rPr lang="cs-CZ" sz="2400" dirty="0" err="1"/>
              <a:t>muscles</a:t>
            </a: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740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6692" y="476672"/>
            <a:ext cx="5451557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r>
              <a:rPr lang="cs-CZ" sz="2400" dirty="0" err="1"/>
              <a:t>Spinal</a:t>
            </a:r>
            <a:r>
              <a:rPr lang="cs-CZ" sz="2400" dirty="0"/>
              <a:t> </a:t>
            </a:r>
            <a:r>
              <a:rPr lang="cs-CZ" sz="2400" dirty="0" err="1"/>
              <a:t>stabilisation</a:t>
            </a:r>
            <a:r>
              <a:rPr lang="cs-CZ" sz="2400" dirty="0"/>
              <a:t>  </a:t>
            </a:r>
            <a:r>
              <a:rPr lang="cs-CZ" sz="2400" dirty="0" err="1"/>
              <a:t>function</a:t>
            </a:r>
            <a:r>
              <a:rPr lang="cs-CZ" sz="2400" dirty="0"/>
              <a:t>:</a:t>
            </a:r>
          </a:p>
          <a:p>
            <a:endParaRPr lang="cs-CZ" sz="2400" dirty="0"/>
          </a:p>
          <a:p>
            <a:r>
              <a:rPr lang="cs-CZ" sz="2400" dirty="0"/>
              <a:t>Not </a:t>
            </a:r>
            <a:r>
              <a:rPr lang="cs-CZ" sz="2400" dirty="0" err="1"/>
              <a:t>only</a:t>
            </a:r>
            <a:r>
              <a:rPr lang="cs-CZ" sz="2400" dirty="0"/>
              <a:t>  </a:t>
            </a:r>
            <a:r>
              <a:rPr lang="cs-CZ" sz="2400" dirty="0" err="1"/>
              <a:t>flexion</a:t>
            </a:r>
            <a:r>
              <a:rPr lang="cs-CZ" sz="2400" dirty="0"/>
              <a:t> and </a:t>
            </a:r>
            <a:r>
              <a:rPr lang="cs-CZ" sz="2400" dirty="0" err="1"/>
              <a:t>extension</a:t>
            </a:r>
            <a:r>
              <a:rPr lang="cs-CZ" sz="2400" dirty="0"/>
              <a:t>.</a:t>
            </a:r>
          </a:p>
          <a:p>
            <a:r>
              <a:rPr lang="cs-CZ" sz="2400" dirty="0"/>
              <a:t>Not </a:t>
            </a:r>
            <a:r>
              <a:rPr lang="cs-CZ" sz="2400" dirty="0" err="1"/>
              <a:t>according</a:t>
            </a:r>
            <a:r>
              <a:rPr lang="cs-CZ" sz="2400" dirty="0"/>
              <a:t> </a:t>
            </a:r>
            <a:r>
              <a:rPr lang="cs-CZ" sz="2400" dirty="0" err="1"/>
              <a:t>origin</a:t>
            </a:r>
            <a:r>
              <a:rPr lang="cs-CZ" sz="2400" dirty="0"/>
              <a:t> and </a:t>
            </a:r>
            <a:r>
              <a:rPr lang="cs-CZ" sz="2400" dirty="0" err="1"/>
              <a:t>insertions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Upright</a:t>
            </a:r>
            <a:r>
              <a:rPr lang="cs-CZ" sz="2400" dirty="0"/>
              <a:t> </a:t>
            </a:r>
            <a:r>
              <a:rPr lang="cs-CZ" sz="2400" dirty="0" err="1"/>
              <a:t>alignment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To  </a:t>
            </a:r>
            <a:r>
              <a:rPr lang="cs-CZ" sz="2400" dirty="0" err="1"/>
              <a:t>reinforce</a:t>
            </a:r>
            <a:r>
              <a:rPr lang="cs-CZ" sz="2400" dirty="0"/>
              <a:t> </a:t>
            </a:r>
            <a:r>
              <a:rPr lang="cs-CZ" sz="2400" dirty="0" err="1"/>
              <a:t>segments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other</a:t>
            </a:r>
            <a:r>
              <a:rPr lang="cs-CZ" sz="2400" dirty="0"/>
              <a:t> </a:t>
            </a:r>
            <a:r>
              <a:rPr lang="cs-CZ" sz="2400" dirty="0" err="1"/>
              <a:t>muscles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Coordination</a:t>
            </a:r>
            <a:r>
              <a:rPr lang="cs-CZ" sz="2400" dirty="0"/>
              <a:t> </a:t>
            </a:r>
            <a:r>
              <a:rPr lang="cs-CZ" sz="2400" dirty="0" err="1"/>
              <a:t>during</a:t>
            </a:r>
            <a:r>
              <a:rPr lang="cs-CZ" sz="2400" dirty="0"/>
              <a:t> </a:t>
            </a:r>
            <a:r>
              <a:rPr lang="cs-CZ" sz="2400" dirty="0" err="1"/>
              <a:t>muscle</a:t>
            </a:r>
            <a:r>
              <a:rPr lang="cs-CZ" sz="2400" dirty="0"/>
              <a:t> </a:t>
            </a:r>
            <a:r>
              <a:rPr lang="cs-CZ" sz="2400" dirty="0" err="1"/>
              <a:t>activation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92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908720"/>
            <a:ext cx="7614970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/>
              <a:t>Spinal</a:t>
            </a:r>
            <a:r>
              <a:rPr lang="cs-CZ" sz="2400" dirty="0"/>
              <a:t> </a:t>
            </a:r>
            <a:r>
              <a:rPr lang="cs-CZ" sz="2400" dirty="0" err="1"/>
              <a:t>extensors</a:t>
            </a:r>
            <a:r>
              <a:rPr lang="cs-CZ" sz="2400" dirty="0"/>
              <a:t>- </a:t>
            </a:r>
            <a:r>
              <a:rPr lang="cs-CZ" sz="2400" dirty="0" err="1"/>
              <a:t>deep</a:t>
            </a:r>
            <a:r>
              <a:rPr lang="cs-CZ" sz="2400" dirty="0"/>
              <a:t> extensor </a:t>
            </a:r>
            <a:r>
              <a:rPr lang="cs-CZ" sz="2400" dirty="0" err="1"/>
              <a:t>first</a:t>
            </a:r>
            <a:r>
              <a:rPr lang="cs-CZ" sz="2400" dirty="0"/>
              <a:t> !!</a:t>
            </a:r>
          </a:p>
          <a:p>
            <a:r>
              <a:rPr lang="cs-CZ" sz="2400" dirty="0"/>
              <a:t>                               </a:t>
            </a:r>
            <a:r>
              <a:rPr lang="cs-CZ" sz="2400" dirty="0" err="1"/>
              <a:t>then</a:t>
            </a:r>
            <a:r>
              <a:rPr lang="cs-CZ" sz="2400" dirty="0"/>
              <a:t>  </a:t>
            </a:r>
            <a:r>
              <a:rPr lang="cs-CZ" sz="2400" dirty="0" err="1"/>
              <a:t>superficial</a:t>
            </a:r>
            <a:r>
              <a:rPr lang="cs-CZ" sz="2400" dirty="0"/>
              <a:t>  </a:t>
            </a:r>
            <a:r>
              <a:rPr lang="cs-CZ" sz="2400" dirty="0" err="1"/>
              <a:t>extensors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Synergy</a:t>
            </a:r>
            <a:r>
              <a:rPr lang="cs-CZ" sz="2400" dirty="0"/>
              <a:t> </a:t>
            </a:r>
            <a:r>
              <a:rPr lang="cs-CZ" sz="2400" dirty="0" err="1"/>
              <a:t>between</a:t>
            </a:r>
            <a:r>
              <a:rPr lang="cs-CZ" sz="2400" dirty="0"/>
              <a:t> </a:t>
            </a:r>
            <a:r>
              <a:rPr lang="cs-CZ" sz="2400" dirty="0" err="1"/>
              <a:t>diaphragma</a:t>
            </a:r>
            <a:r>
              <a:rPr lang="cs-CZ" sz="2400" dirty="0"/>
              <a:t>, </a:t>
            </a:r>
            <a:r>
              <a:rPr lang="cs-CZ" sz="2400" dirty="0" err="1"/>
              <a:t>abdominal</a:t>
            </a:r>
            <a:r>
              <a:rPr lang="cs-CZ" sz="2400" dirty="0"/>
              <a:t> </a:t>
            </a:r>
            <a:r>
              <a:rPr lang="cs-CZ" sz="2400" dirty="0" err="1"/>
              <a:t>muscles</a:t>
            </a:r>
            <a:r>
              <a:rPr lang="cs-CZ" sz="2400" dirty="0"/>
              <a:t> </a:t>
            </a:r>
          </a:p>
          <a:p>
            <a:r>
              <a:rPr lang="cs-CZ" sz="2400" dirty="0"/>
              <a:t>and </a:t>
            </a:r>
            <a:r>
              <a:rPr lang="cs-CZ" sz="2400" dirty="0" err="1"/>
              <a:t>pelvic</a:t>
            </a:r>
            <a:r>
              <a:rPr lang="cs-CZ" sz="2400" dirty="0"/>
              <a:t> </a:t>
            </a:r>
            <a:r>
              <a:rPr lang="cs-CZ" sz="2400" dirty="0" err="1"/>
              <a:t>floor</a:t>
            </a:r>
            <a:r>
              <a:rPr lang="cs-CZ" sz="2400" dirty="0"/>
              <a:t> </a:t>
            </a:r>
            <a:r>
              <a:rPr lang="cs-CZ" sz="2400" dirty="0" err="1"/>
              <a:t>muscles</a:t>
            </a:r>
            <a:r>
              <a:rPr lang="cs-CZ" sz="2400" dirty="0"/>
              <a:t>- play a </a:t>
            </a:r>
            <a:r>
              <a:rPr lang="cs-CZ" sz="2400" dirty="0" err="1"/>
              <a:t>crucial</a:t>
            </a:r>
            <a:r>
              <a:rPr lang="cs-CZ" sz="2400" dirty="0"/>
              <a:t>  role</a:t>
            </a:r>
          </a:p>
          <a:p>
            <a:endParaRPr lang="cs-CZ" sz="2400" dirty="0"/>
          </a:p>
          <a:p>
            <a:r>
              <a:rPr lang="cs-CZ" sz="2400" dirty="0" err="1"/>
              <a:t>Pelvic</a:t>
            </a:r>
            <a:r>
              <a:rPr lang="cs-CZ" sz="2400" dirty="0"/>
              <a:t> </a:t>
            </a:r>
            <a:r>
              <a:rPr lang="cs-CZ" sz="2400" dirty="0" err="1"/>
              <a:t>tilt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important</a:t>
            </a:r>
            <a:endParaRPr lang="cs-CZ" sz="2400" dirty="0"/>
          </a:p>
          <a:p>
            <a:r>
              <a:rPr lang="cs-CZ" sz="2400" dirty="0" err="1"/>
              <a:t>Intraabdominal</a:t>
            </a:r>
            <a:r>
              <a:rPr lang="cs-CZ" sz="2400" dirty="0"/>
              <a:t> </a:t>
            </a:r>
            <a:r>
              <a:rPr lang="cs-CZ" sz="2400" dirty="0" err="1"/>
              <a:t>pressure</a:t>
            </a:r>
            <a:r>
              <a:rPr lang="cs-CZ" sz="2400" dirty="0"/>
              <a:t> 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increased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patient</a:t>
            </a:r>
            <a:r>
              <a:rPr lang="cs-CZ" sz="2400" dirty="0"/>
              <a:t> </a:t>
            </a:r>
            <a:r>
              <a:rPr lang="cs-CZ" sz="2400" dirty="0" err="1"/>
              <a:t>should</a:t>
            </a:r>
            <a:r>
              <a:rPr lang="cs-CZ" sz="2400" dirty="0"/>
              <a:t> not </a:t>
            </a:r>
            <a:r>
              <a:rPr lang="cs-CZ" sz="2400" dirty="0" err="1"/>
              <a:t>be</a:t>
            </a:r>
            <a:r>
              <a:rPr lang="cs-CZ" sz="2400" dirty="0"/>
              <a:t> a </a:t>
            </a:r>
            <a:r>
              <a:rPr lang="cs-CZ" sz="2400" dirty="0" err="1"/>
              <a:t>pasive</a:t>
            </a:r>
            <a:r>
              <a:rPr lang="cs-CZ" sz="2400" dirty="0"/>
              <a:t> recipient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therapy</a:t>
            </a:r>
            <a:endParaRPr lang="cs-CZ" sz="2400" dirty="0"/>
          </a:p>
          <a:p>
            <a:r>
              <a:rPr lang="cs-CZ" sz="2400" dirty="0"/>
              <a:t>but </a:t>
            </a:r>
            <a:r>
              <a:rPr lang="cs-CZ" sz="2400" dirty="0" err="1"/>
              <a:t>active</a:t>
            </a:r>
            <a:r>
              <a:rPr lang="cs-CZ" sz="2400" dirty="0"/>
              <a:t> participant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therapy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33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48237" y="548680"/>
            <a:ext cx="891295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/>
              <a:t>Other</a:t>
            </a:r>
            <a:r>
              <a:rPr lang="cs-CZ" sz="2400" dirty="0"/>
              <a:t> </a:t>
            </a:r>
            <a:r>
              <a:rPr lang="cs-CZ" sz="2400" dirty="0" err="1"/>
              <a:t>modalities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err="1"/>
              <a:t>Mobilisation</a:t>
            </a:r>
            <a:r>
              <a:rPr lang="cs-CZ" sz="2400" dirty="0"/>
              <a:t> </a:t>
            </a:r>
            <a:r>
              <a:rPr lang="cs-CZ" sz="2400" dirty="0" err="1"/>
              <a:t>techniques</a:t>
            </a:r>
            <a:endParaRPr lang="cs-CZ" sz="2400" dirty="0"/>
          </a:p>
          <a:p>
            <a:r>
              <a:rPr lang="cs-CZ" sz="2400" dirty="0" err="1"/>
              <a:t>Influencing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trigger</a:t>
            </a:r>
            <a:r>
              <a:rPr lang="cs-CZ" sz="2400" dirty="0"/>
              <a:t> </a:t>
            </a:r>
            <a:r>
              <a:rPr lang="cs-CZ" sz="2400" dirty="0" err="1"/>
              <a:t>points</a:t>
            </a:r>
            <a:endParaRPr lang="cs-CZ" sz="2400" dirty="0"/>
          </a:p>
          <a:p>
            <a:r>
              <a:rPr lang="cs-CZ" sz="2400" dirty="0" err="1"/>
              <a:t>McKenzie</a:t>
            </a:r>
            <a:r>
              <a:rPr lang="cs-CZ" sz="2400" dirty="0"/>
              <a:t> </a:t>
            </a:r>
            <a:r>
              <a:rPr lang="cs-CZ" sz="2400" dirty="0" err="1"/>
              <a:t>therapy</a:t>
            </a:r>
            <a:endParaRPr lang="cs-CZ" sz="2400" dirty="0"/>
          </a:p>
          <a:p>
            <a:r>
              <a:rPr lang="cs-CZ" sz="2400" dirty="0"/>
              <a:t>CT </a:t>
            </a:r>
            <a:r>
              <a:rPr lang="cs-CZ" sz="2400" dirty="0" err="1"/>
              <a:t>guided</a:t>
            </a:r>
            <a:r>
              <a:rPr lang="cs-CZ" sz="2400" dirty="0"/>
              <a:t> facet </a:t>
            </a:r>
            <a:r>
              <a:rPr lang="cs-CZ" sz="2400" dirty="0" err="1"/>
              <a:t>denervation</a:t>
            </a:r>
            <a:endParaRPr lang="cs-CZ" sz="2400" dirty="0"/>
          </a:p>
          <a:p>
            <a:r>
              <a:rPr lang="cs-CZ" sz="2400" dirty="0"/>
              <a:t>CT </a:t>
            </a:r>
            <a:r>
              <a:rPr lang="cs-CZ" sz="2400" dirty="0" err="1"/>
              <a:t>guided</a:t>
            </a:r>
            <a:r>
              <a:rPr lang="cs-CZ" sz="2400" dirty="0"/>
              <a:t> </a:t>
            </a:r>
            <a:r>
              <a:rPr lang="cs-CZ" sz="2400" dirty="0" err="1"/>
              <a:t>periradicular</a:t>
            </a:r>
            <a:r>
              <a:rPr lang="cs-CZ" sz="2400" dirty="0"/>
              <a:t> </a:t>
            </a:r>
            <a:r>
              <a:rPr lang="cs-CZ" sz="2400" dirty="0" err="1"/>
              <a:t>therapy</a:t>
            </a:r>
            <a:r>
              <a:rPr lang="cs-CZ" sz="2400" dirty="0"/>
              <a:t> (</a:t>
            </a:r>
            <a:r>
              <a:rPr lang="cs-CZ" sz="2400" dirty="0" err="1"/>
              <a:t>morphium</a:t>
            </a:r>
            <a:r>
              <a:rPr lang="cs-CZ" sz="2400" dirty="0"/>
              <a:t>, </a:t>
            </a:r>
            <a:r>
              <a:rPr lang="cs-CZ" sz="2400" dirty="0" err="1"/>
              <a:t>marcain</a:t>
            </a:r>
            <a:r>
              <a:rPr lang="cs-CZ" sz="2400" dirty="0"/>
              <a:t>, </a:t>
            </a:r>
            <a:r>
              <a:rPr lang="cs-CZ" sz="2400" dirty="0" err="1"/>
              <a:t>local</a:t>
            </a:r>
            <a:r>
              <a:rPr lang="cs-CZ" sz="2400" dirty="0"/>
              <a:t> </a:t>
            </a:r>
            <a:r>
              <a:rPr lang="cs-CZ" sz="2400" dirty="0" err="1"/>
              <a:t>corticoids</a:t>
            </a:r>
            <a:r>
              <a:rPr lang="cs-CZ" sz="2400" dirty="0"/>
              <a:t>)</a:t>
            </a:r>
          </a:p>
          <a:p>
            <a:r>
              <a:rPr lang="cs-CZ" sz="2400" dirty="0" err="1"/>
              <a:t>Analgetics</a:t>
            </a:r>
            <a:endParaRPr lang="cs-CZ" sz="2400" dirty="0"/>
          </a:p>
          <a:p>
            <a:r>
              <a:rPr lang="cs-CZ" sz="2400" dirty="0"/>
              <a:t>NSAID</a:t>
            </a:r>
          </a:p>
          <a:p>
            <a:r>
              <a:rPr lang="cs-CZ" sz="2400" dirty="0" err="1"/>
              <a:t>Anticonvulsion</a:t>
            </a:r>
            <a:r>
              <a:rPr lang="cs-CZ" sz="2400" dirty="0"/>
              <a:t> </a:t>
            </a:r>
            <a:r>
              <a:rPr lang="cs-CZ" sz="2400" dirty="0" err="1"/>
              <a:t>drugs</a:t>
            </a:r>
            <a:r>
              <a:rPr lang="cs-CZ" sz="2400" dirty="0"/>
              <a:t>- </a:t>
            </a:r>
            <a:r>
              <a:rPr lang="cs-CZ" sz="2400" dirty="0" err="1"/>
              <a:t>muscle</a:t>
            </a:r>
            <a:r>
              <a:rPr lang="cs-CZ" sz="2400" dirty="0"/>
              <a:t> </a:t>
            </a:r>
            <a:r>
              <a:rPr lang="cs-CZ" sz="2400" dirty="0" err="1"/>
              <a:t>relaxant</a:t>
            </a:r>
            <a:endParaRPr lang="cs-CZ" sz="2400" dirty="0"/>
          </a:p>
          <a:p>
            <a:r>
              <a:rPr lang="cs-CZ" sz="2400" dirty="0" err="1"/>
              <a:t>Antidepresant</a:t>
            </a:r>
            <a:r>
              <a:rPr lang="cs-CZ" sz="2400" dirty="0"/>
              <a:t> </a:t>
            </a:r>
            <a:r>
              <a:rPr lang="cs-CZ" sz="2400" dirty="0" err="1"/>
              <a:t>drugs</a:t>
            </a:r>
            <a:endParaRPr lang="cs-CZ" sz="2400" dirty="0"/>
          </a:p>
          <a:p>
            <a:r>
              <a:rPr lang="cs-CZ" sz="2400" dirty="0" err="1"/>
              <a:t>Drugs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peripheral</a:t>
            </a:r>
            <a:r>
              <a:rPr lang="cs-CZ" sz="2400" dirty="0"/>
              <a:t> nerve </a:t>
            </a:r>
            <a:r>
              <a:rPr lang="cs-CZ" sz="2400" dirty="0" err="1"/>
              <a:t>regeneration</a:t>
            </a:r>
            <a:endParaRPr lang="cs-CZ" sz="2400" dirty="0"/>
          </a:p>
          <a:p>
            <a:r>
              <a:rPr lang="cs-CZ" sz="2400" dirty="0" err="1"/>
              <a:t>Surgery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929735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237</Words>
  <Application>Microsoft Office PowerPoint</Application>
  <PresentationFormat>Předvádění na obrazovce (4:3)</PresentationFormat>
  <Paragraphs>73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Exercise therapy Back ache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therapy Back ache</dc:title>
  <dc:creator>PC</dc:creator>
  <cp:lastModifiedBy>PC</cp:lastModifiedBy>
  <cp:revision>5</cp:revision>
  <dcterms:created xsi:type="dcterms:W3CDTF">2021-05-09T12:05:52Z</dcterms:created>
  <dcterms:modified xsi:type="dcterms:W3CDTF">2022-02-13T13:10:27Z</dcterms:modified>
</cp:coreProperties>
</file>