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6" r:id="rId9"/>
    <p:sldId id="267" r:id="rId10"/>
    <p:sldId id="263" r:id="rId11"/>
    <p:sldId id="265" r:id="rId12"/>
    <p:sldId id="264" r:id="rId13"/>
    <p:sldId id="270" r:id="rId14"/>
    <p:sldId id="273" r:id="rId15"/>
    <p:sldId id="271" r:id="rId16"/>
    <p:sldId id="268" r:id="rId17"/>
    <p:sldId id="290" r:id="rId18"/>
    <p:sldId id="269" r:id="rId19"/>
    <p:sldId id="272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5" r:id="rId31"/>
    <p:sldId id="286" r:id="rId32"/>
    <p:sldId id="287" r:id="rId33"/>
    <p:sldId id="288" r:id="rId34"/>
    <p:sldId id="289" r:id="rId35"/>
    <p:sldId id="291" r:id="rId36"/>
    <p:sldId id="298" r:id="rId37"/>
    <p:sldId id="302" r:id="rId38"/>
    <p:sldId id="292" r:id="rId39"/>
    <p:sldId id="293" r:id="rId40"/>
    <p:sldId id="294" r:id="rId41"/>
    <p:sldId id="295" r:id="rId42"/>
    <p:sldId id="296" r:id="rId43"/>
    <p:sldId id="297" r:id="rId44"/>
    <p:sldId id="299" r:id="rId45"/>
    <p:sldId id="300" r:id="rId46"/>
    <p:sldId id="306" r:id="rId47"/>
    <p:sldId id="307" r:id="rId48"/>
    <p:sldId id="308" r:id="rId49"/>
    <p:sldId id="309" r:id="rId50"/>
    <p:sldId id="310" r:id="rId51"/>
    <p:sldId id="311" r:id="rId52"/>
    <p:sldId id="305" r:id="rId53"/>
    <p:sldId id="301" r:id="rId54"/>
    <p:sldId id="304" r:id="rId5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8" d="100"/>
          <a:sy n="78" d="100"/>
        </p:scale>
        <p:origin x="-930" y="-6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avoúhlý trojúhelník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grpSp>
        <p:nvGrpSpPr>
          <p:cNvPr id="2" name="Skupina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Volný tvar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Volný tvar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Volný tvar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Přímá spojovací čára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4011AE0-3CC5-44A3-A6AC-10F6DB01DCFB}" type="datetimeFigureOut">
              <a:rPr lang="cs-CZ" smtClean="0"/>
              <a:pPr/>
              <a:t>15.3.2017</a:t>
            </a:fld>
            <a:endParaRPr lang="cs-CZ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27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160BB20-6F06-487C-B5FB-B1D10411824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4011AE0-3CC5-44A3-A6AC-10F6DB01DCFB}" type="datetimeFigureOut">
              <a:rPr lang="cs-CZ" smtClean="0"/>
              <a:pPr/>
              <a:t>15.3.2017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160BB20-6F06-487C-B5FB-B1D10411824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4011AE0-3CC5-44A3-A6AC-10F6DB01DCFB}" type="datetimeFigureOut">
              <a:rPr lang="cs-CZ" smtClean="0"/>
              <a:pPr/>
              <a:t>15.3.2017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160BB20-6F06-487C-B5FB-B1D10411824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wedg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3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E7C4AF-3C64-423E-A1E8-BEA42418BC5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4011AE0-3CC5-44A3-A6AC-10F6DB01DCFB}" type="datetimeFigureOut">
              <a:rPr lang="cs-CZ" smtClean="0"/>
              <a:pPr/>
              <a:t>15.3.2017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160BB20-6F06-487C-B5FB-B1D104118240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4011AE0-3CC5-44A3-A6AC-10F6DB01DCFB}" type="datetimeFigureOut">
              <a:rPr lang="cs-CZ" smtClean="0"/>
              <a:pPr/>
              <a:t>15.3.2017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160BB20-6F06-487C-B5FB-B1D104118240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Dvojitá šipka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Dvojitá šipka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4011AE0-3CC5-44A3-A6AC-10F6DB01DCFB}" type="datetimeFigureOut">
              <a:rPr lang="cs-CZ" smtClean="0"/>
              <a:pPr/>
              <a:t>15.3.2017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160BB20-6F06-487C-B5FB-B1D104118240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4011AE0-3CC5-44A3-A6AC-10F6DB01DCFB}" type="datetimeFigureOut">
              <a:rPr lang="cs-CZ" smtClean="0"/>
              <a:pPr/>
              <a:t>15.3.2017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160BB20-6F06-487C-B5FB-B1D10411824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4011AE0-3CC5-44A3-A6AC-10F6DB01DCFB}" type="datetimeFigureOut">
              <a:rPr lang="cs-CZ" smtClean="0"/>
              <a:pPr/>
              <a:t>15.3.2017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160BB20-6F06-487C-B5FB-B1D104118240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4011AE0-3CC5-44A3-A6AC-10F6DB01DCFB}" type="datetimeFigureOut">
              <a:rPr lang="cs-CZ" smtClean="0"/>
              <a:pPr/>
              <a:t>15.3.2017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160BB20-6F06-487C-B5FB-B1D10411824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74011AE0-3CC5-44A3-A6AC-10F6DB01DCFB}" type="datetimeFigureOut">
              <a:rPr lang="cs-CZ" smtClean="0"/>
              <a:pPr/>
              <a:t>15.3.2017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160BB20-6F06-487C-B5FB-B1D10411824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4011AE0-3CC5-44A3-A6AC-10F6DB01DCFB}" type="datetimeFigureOut">
              <a:rPr lang="cs-CZ" smtClean="0"/>
              <a:pPr/>
              <a:t>15.3.2017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160BB20-6F06-487C-B5FB-B1D104118240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Volný tvar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Pravoúhlý trojúhelník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Přímá spojovací čára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Dvojitá šipka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Dvojitá šipka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Volný tvar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Volný tvar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Pravoúhlý trojúhelník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Přímá spojovací čára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Zástupný symbol pro nadpis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0" name="Zástupný symbol pro text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74011AE0-3CC5-44A3-A6AC-10F6DB01DCFB}" type="datetimeFigureOut">
              <a:rPr lang="cs-CZ" smtClean="0"/>
              <a:pPr/>
              <a:t>15.3.2017</a:t>
            </a:fld>
            <a:endParaRPr lang="cs-CZ"/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E160BB20-6F06-487C-B5FB-B1D104118240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>
    <p:wedge/>
  </p:transition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dirty="0" err="1" smtClean="0"/>
              <a:t>Physical</a:t>
            </a:r>
            <a:r>
              <a:rPr lang="cs-CZ" dirty="0" smtClean="0"/>
              <a:t> </a:t>
            </a:r>
            <a:r>
              <a:rPr lang="cs-CZ" dirty="0" err="1" smtClean="0"/>
              <a:t>Therapy</a:t>
            </a:r>
            <a:r>
              <a:rPr lang="cs-CZ" dirty="0" smtClean="0"/>
              <a:t> </a:t>
            </a:r>
            <a:r>
              <a:rPr lang="cs-CZ" dirty="0" err="1" smtClean="0"/>
              <a:t>After</a:t>
            </a:r>
            <a:r>
              <a:rPr lang="cs-CZ" dirty="0" smtClean="0"/>
              <a:t> </a:t>
            </a:r>
            <a:r>
              <a:rPr lang="cs-CZ" dirty="0" err="1" smtClean="0"/>
              <a:t>Crus</a:t>
            </a:r>
            <a:r>
              <a:rPr lang="cs-CZ" dirty="0" smtClean="0"/>
              <a:t> And </a:t>
            </a:r>
            <a:r>
              <a:rPr lang="cs-CZ" dirty="0" err="1" smtClean="0"/>
              <a:t>Foot</a:t>
            </a:r>
            <a:r>
              <a:rPr lang="cs-CZ" dirty="0" smtClean="0"/>
              <a:t> </a:t>
            </a:r>
            <a:r>
              <a:rPr lang="cs-CZ" dirty="0" err="1" smtClean="0"/>
              <a:t>Injuries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Mgr. Alena Sedláková</a:t>
            </a:r>
            <a:endParaRPr lang="cs-CZ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b="1" dirty="0" smtClean="0"/>
              <a:t>CONSERVATIVE - </a:t>
            </a:r>
            <a:r>
              <a:rPr lang="cs-CZ" b="1" dirty="0" err="1" smtClean="0"/>
              <a:t>Closed</a:t>
            </a:r>
            <a:r>
              <a:rPr lang="cs-CZ" b="1" dirty="0" smtClean="0"/>
              <a:t> </a:t>
            </a:r>
            <a:r>
              <a:rPr lang="cs-CZ" b="1" dirty="0" err="1" smtClean="0"/>
              <a:t>reduction</a:t>
            </a:r>
            <a:r>
              <a:rPr lang="cs-CZ" b="1" dirty="0" smtClean="0"/>
              <a:t> </a:t>
            </a:r>
            <a:r>
              <a:rPr lang="cs-CZ" dirty="0" smtClean="0"/>
              <a:t>–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 smtClean="0"/>
              <a:t>placing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bone </a:t>
            </a:r>
            <a:r>
              <a:rPr lang="cs-CZ" dirty="0" err="1" smtClean="0"/>
              <a:t>back</a:t>
            </a:r>
            <a:r>
              <a:rPr lang="cs-CZ" dirty="0" smtClean="0"/>
              <a:t> to </a:t>
            </a:r>
            <a:r>
              <a:rPr lang="cs-CZ" dirty="0" err="1" smtClean="0"/>
              <a:t>its</a:t>
            </a:r>
            <a:r>
              <a:rPr lang="cs-CZ" dirty="0" smtClean="0"/>
              <a:t> </a:t>
            </a:r>
            <a:r>
              <a:rPr lang="cs-CZ" dirty="0" err="1" smtClean="0"/>
              <a:t>normal</a:t>
            </a:r>
            <a:r>
              <a:rPr lang="cs-CZ" dirty="0" smtClean="0"/>
              <a:t> </a:t>
            </a:r>
            <a:r>
              <a:rPr lang="cs-CZ" dirty="0" err="1" smtClean="0"/>
              <a:t>position</a:t>
            </a:r>
            <a:r>
              <a:rPr lang="cs-CZ" dirty="0" smtClean="0"/>
              <a:t> </a:t>
            </a:r>
            <a:r>
              <a:rPr lang="cs-CZ" dirty="0" err="1" smtClean="0"/>
              <a:t>without</a:t>
            </a:r>
            <a:r>
              <a:rPr lang="cs-CZ" dirty="0" smtClean="0"/>
              <a:t> a </a:t>
            </a:r>
            <a:r>
              <a:rPr lang="cs-CZ" dirty="0" err="1" smtClean="0"/>
              <a:t>surgical</a:t>
            </a:r>
            <a:r>
              <a:rPr lang="cs-CZ" dirty="0" smtClean="0"/>
              <a:t> </a:t>
            </a:r>
            <a:r>
              <a:rPr lang="cs-CZ" dirty="0" err="1" smtClean="0"/>
              <a:t>intervention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application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a </a:t>
            </a:r>
            <a:r>
              <a:rPr lang="cs-CZ" dirty="0" err="1" smtClean="0"/>
              <a:t>cast</a:t>
            </a:r>
            <a:r>
              <a:rPr lang="cs-CZ" dirty="0" smtClean="0"/>
              <a:t> to </a:t>
            </a:r>
            <a:r>
              <a:rPr lang="cs-CZ" dirty="0" err="1" smtClean="0"/>
              <a:t>immobilize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injured</a:t>
            </a:r>
            <a:r>
              <a:rPr lang="cs-CZ" dirty="0" smtClean="0"/>
              <a:t> bone. Non-</a:t>
            </a:r>
            <a:r>
              <a:rPr lang="cs-CZ" dirty="0" err="1" smtClean="0"/>
              <a:t>operative</a:t>
            </a:r>
            <a:r>
              <a:rPr lang="cs-CZ" dirty="0" smtClean="0"/>
              <a:t> </a:t>
            </a:r>
            <a:r>
              <a:rPr lang="cs-CZ" dirty="0" err="1" smtClean="0"/>
              <a:t>treatmenet</a:t>
            </a:r>
            <a:r>
              <a:rPr lang="cs-CZ" dirty="0" smtClean="0"/>
              <a:t> </a:t>
            </a:r>
            <a:r>
              <a:rPr lang="cs-CZ" dirty="0" err="1" smtClean="0"/>
              <a:t>results</a:t>
            </a:r>
            <a:r>
              <a:rPr lang="cs-CZ" dirty="0" smtClean="0"/>
              <a:t> in </a:t>
            </a:r>
            <a:r>
              <a:rPr lang="cs-CZ" dirty="0" err="1" smtClean="0"/>
              <a:t>prolonged</a:t>
            </a:r>
            <a:r>
              <a:rPr lang="cs-CZ" dirty="0" smtClean="0"/>
              <a:t> </a:t>
            </a:r>
            <a:r>
              <a:rPr lang="cs-CZ" dirty="0" err="1" smtClean="0"/>
              <a:t>immobilization</a:t>
            </a:r>
            <a:endParaRPr lang="cs-CZ" dirty="0" smtClean="0"/>
          </a:p>
          <a:p>
            <a:endParaRPr lang="cs-CZ" dirty="0" smtClean="0"/>
          </a:p>
          <a:p>
            <a:r>
              <a:rPr lang="cs-CZ" b="1" dirty="0" smtClean="0"/>
              <a:t>SURGICAL - Open </a:t>
            </a:r>
            <a:r>
              <a:rPr lang="cs-CZ" b="1" dirty="0" err="1" smtClean="0"/>
              <a:t>reduction</a:t>
            </a:r>
            <a:r>
              <a:rPr lang="cs-CZ" b="1" dirty="0" smtClean="0"/>
              <a:t> </a:t>
            </a:r>
            <a:r>
              <a:rPr lang="cs-CZ" dirty="0" smtClean="0"/>
              <a:t>– </a:t>
            </a:r>
            <a:r>
              <a:rPr lang="cs-CZ" dirty="0" err="1" smtClean="0"/>
              <a:t>involves</a:t>
            </a:r>
            <a:r>
              <a:rPr lang="cs-CZ" dirty="0" smtClean="0"/>
              <a:t> </a:t>
            </a:r>
            <a:r>
              <a:rPr lang="cs-CZ" dirty="0" err="1" smtClean="0"/>
              <a:t>surgery</a:t>
            </a:r>
            <a:r>
              <a:rPr lang="cs-CZ" dirty="0" smtClean="0"/>
              <a:t> – </a:t>
            </a:r>
          </a:p>
          <a:p>
            <a:pPr>
              <a:buNone/>
            </a:pPr>
            <a:r>
              <a:rPr lang="cs-CZ" b="1" dirty="0" smtClean="0"/>
              <a:t>   ORIF</a:t>
            </a:r>
            <a:r>
              <a:rPr lang="cs-CZ" dirty="0" smtClean="0"/>
              <a:t> (open </a:t>
            </a:r>
            <a:r>
              <a:rPr lang="cs-CZ" dirty="0" err="1" smtClean="0"/>
              <a:t>reduction</a:t>
            </a:r>
            <a:r>
              <a:rPr lang="cs-CZ" dirty="0" smtClean="0"/>
              <a:t>/</a:t>
            </a:r>
            <a:r>
              <a:rPr lang="cs-CZ" dirty="0" err="1" smtClean="0"/>
              <a:t>internal</a:t>
            </a:r>
            <a:r>
              <a:rPr lang="cs-CZ" dirty="0" smtClean="0"/>
              <a:t> </a:t>
            </a:r>
            <a:r>
              <a:rPr lang="cs-CZ" dirty="0" err="1" smtClean="0"/>
              <a:t>fixation</a:t>
            </a:r>
            <a:r>
              <a:rPr lang="cs-CZ" dirty="0" smtClean="0"/>
              <a:t>) – </a:t>
            </a:r>
            <a:r>
              <a:rPr lang="cs-CZ" dirty="0" err="1" smtClean="0"/>
              <a:t>intramedullary</a:t>
            </a:r>
            <a:r>
              <a:rPr lang="cs-CZ" dirty="0" smtClean="0"/>
              <a:t> (</a:t>
            </a:r>
            <a:r>
              <a:rPr lang="cs-CZ" dirty="0" err="1" smtClean="0"/>
              <a:t>insertion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nails</a:t>
            </a:r>
            <a:r>
              <a:rPr lang="cs-CZ" dirty="0" smtClean="0"/>
              <a:t>, </a:t>
            </a:r>
            <a:r>
              <a:rPr lang="cs-CZ" dirty="0" err="1" smtClean="0"/>
              <a:t>screws</a:t>
            </a:r>
            <a:r>
              <a:rPr lang="cs-CZ" dirty="0" smtClean="0"/>
              <a:t>)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extramedullary</a:t>
            </a:r>
            <a:r>
              <a:rPr lang="cs-CZ" dirty="0" smtClean="0"/>
              <a:t> (</a:t>
            </a:r>
            <a:r>
              <a:rPr lang="cs-CZ" dirty="0" err="1" smtClean="0"/>
              <a:t>insertion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plats</a:t>
            </a:r>
            <a:r>
              <a:rPr lang="cs-CZ" dirty="0" smtClean="0"/>
              <a:t>)</a:t>
            </a:r>
          </a:p>
          <a:p>
            <a:pPr>
              <a:buNone/>
            </a:pPr>
            <a:r>
              <a:rPr lang="cs-CZ" b="1" dirty="0" smtClean="0"/>
              <a:t>   </a:t>
            </a:r>
            <a:r>
              <a:rPr lang="cs-CZ" b="1" dirty="0" err="1" smtClean="0"/>
              <a:t>External</a:t>
            </a:r>
            <a:r>
              <a:rPr lang="cs-CZ" b="1" dirty="0" smtClean="0"/>
              <a:t> </a:t>
            </a:r>
            <a:r>
              <a:rPr lang="cs-CZ" b="1" dirty="0" err="1" smtClean="0"/>
              <a:t>fixator</a:t>
            </a:r>
            <a:endParaRPr lang="cs-CZ" b="1" dirty="0" smtClean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Treatment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Fractures</a:t>
            </a:r>
            <a:endParaRPr lang="cs-CZ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			ORIF</a:t>
            </a:r>
            <a:endParaRPr lang="cs-CZ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50800" y="1597331"/>
            <a:ext cx="4678654" cy="4260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Picture 8" descr="skenovat0020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071802" y="1071546"/>
            <a:ext cx="3540458" cy="5042101"/>
          </a:xfr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err="1" smtClean="0"/>
              <a:t>Complication</a:t>
            </a:r>
            <a:r>
              <a:rPr lang="cs-CZ" dirty="0" smtClean="0"/>
              <a:t> </a:t>
            </a:r>
            <a:r>
              <a:rPr lang="cs-CZ" dirty="0" err="1" smtClean="0"/>
              <a:t>when</a:t>
            </a:r>
            <a:r>
              <a:rPr lang="cs-CZ" dirty="0" smtClean="0"/>
              <a:t> </a:t>
            </a:r>
            <a:r>
              <a:rPr lang="cs-CZ" dirty="0" err="1" smtClean="0"/>
              <a:t>vessels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nerves</a:t>
            </a:r>
            <a:r>
              <a:rPr lang="cs-CZ" dirty="0" smtClean="0"/>
              <a:t> are </a:t>
            </a:r>
            <a:r>
              <a:rPr lang="cs-CZ" dirty="0" err="1" smtClean="0"/>
              <a:t>compressed</a:t>
            </a:r>
            <a:r>
              <a:rPr lang="cs-CZ" dirty="0" smtClean="0"/>
              <a:t> by </a:t>
            </a:r>
            <a:r>
              <a:rPr lang="cs-CZ" dirty="0" err="1" smtClean="0"/>
              <a:t>oedema</a:t>
            </a:r>
            <a:r>
              <a:rPr lang="cs-CZ" dirty="0" smtClean="0"/>
              <a:t> </a:t>
            </a:r>
            <a:r>
              <a:rPr lang="cs-CZ" dirty="0" err="1" smtClean="0"/>
              <a:t>or</a:t>
            </a:r>
            <a:r>
              <a:rPr lang="cs-CZ" dirty="0" smtClean="0"/>
              <a:t> a </a:t>
            </a:r>
            <a:r>
              <a:rPr lang="cs-CZ" dirty="0" err="1" smtClean="0"/>
              <a:t>plaster</a:t>
            </a:r>
            <a:r>
              <a:rPr lang="cs-CZ" dirty="0" smtClean="0"/>
              <a:t> </a:t>
            </a:r>
            <a:r>
              <a:rPr lang="cs-CZ" dirty="0" err="1" smtClean="0"/>
              <a:t>leading</a:t>
            </a:r>
            <a:r>
              <a:rPr lang="cs-CZ" dirty="0" smtClean="0"/>
              <a:t> to </a:t>
            </a:r>
            <a:r>
              <a:rPr lang="cs-CZ" dirty="0" err="1" smtClean="0"/>
              <a:t>increase</a:t>
            </a:r>
            <a:r>
              <a:rPr lang="cs-CZ" dirty="0" smtClean="0"/>
              <a:t> </a:t>
            </a:r>
            <a:r>
              <a:rPr lang="cs-CZ" dirty="0" err="1" smtClean="0"/>
              <a:t>pressure</a:t>
            </a:r>
            <a:r>
              <a:rPr lang="cs-CZ" dirty="0" smtClean="0"/>
              <a:t> in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compartement</a:t>
            </a:r>
            <a:endParaRPr lang="cs-CZ" dirty="0" smtClean="0"/>
          </a:p>
          <a:p>
            <a:r>
              <a:rPr lang="cs-CZ" dirty="0" err="1" smtClean="0"/>
              <a:t>Symptoms</a:t>
            </a:r>
            <a:r>
              <a:rPr lang="cs-CZ" dirty="0" smtClean="0"/>
              <a:t> – </a:t>
            </a:r>
            <a:r>
              <a:rPr lang="cs-CZ" dirty="0" err="1" smtClean="0"/>
              <a:t>oedema</a:t>
            </a:r>
            <a:r>
              <a:rPr lang="cs-CZ" dirty="0" smtClean="0"/>
              <a:t>, </a:t>
            </a:r>
            <a:r>
              <a:rPr lang="cs-CZ" dirty="0" err="1" smtClean="0"/>
              <a:t>pain</a:t>
            </a:r>
            <a:r>
              <a:rPr lang="cs-CZ" dirty="0" smtClean="0"/>
              <a:t>, </a:t>
            </a:r>
            <a:r>
              <a:rPr lang="cs-CZ" dirty="0" err="1" smtClean="0"/>
              <a:t>sensory</a:t>
            </a:r>
            <a:r>
              <a:rPr lang="cs-CZ" dirty="0" smtClean="0"/>
              <a:t> </a:t>
            </a:r>
            <a:r>
              <a:rPr lang="cs-CZ" dirty="0" err="1" smtClean="0"/>
              <a:t>disturbances</a:t>
            </a:r>
            <a:r>
              <a:rPr lang="cs-CZ" dirty="0" smtClean="0"/>
              <a:t>, </a:t>
            </a:r>
            <a:r>
              <a:rPr lang="cs-CZ" dirty="0" err="1" smtClean="0"/>
              <a:t>motion</a:t>
            </a:r>
            <a:r>
              <a:rPr lang="cs-CZ" dirty="0" smtClean="0"/>
              <a:t> </a:t>
            </a:r>
            <a:r>
              <a:rPr lang="cs-CZ" dirty="0" err="1" smtClean="0"/>
              <a:t>disturbances</a:t>
            </a:r>
            <a:endParaRPr lang="cs-CZ" dirty="0" smtClean="0"/>
          </a:p>
          <a:p>
            <a:r>
              <a:rPr lang="cs-CZ" dirty="0" err="1" smtClean="0"/>
              <a:t>Intrafascial</a:t>
            </a:r>
            <a:r>
              <a:rPr lang="cs-CZ" dirty="0" smtClean="0"/>
              <a:t> </a:t>
            </a:r>
            <a:r>
              <a:rPr lang="cs-CZ" dirty="0" err="1" smtClean="0"/>
              <a:t>pressure</a:t>
            </a:r>
            <a:r>
              <a:rPr lang="cs-CZ" dirty="0" smtClean="0"/>
              <a:t> </a:t>
            </a:r>
            <a:r>
              <a:rPr lang="cs-CZ" dirty="0" err="1" smtClean="0"/>
              <a:t>over</a:t>
            </a:r>
            <a:r>
              <a:rPr lang="cs-CZ" dirty="0" smtClean="0"/>
              <a:t> 60mm H2O – </a:t>
            </a:r>
            <a:r>
              <a:rPr lang="cs-CZ" dirty="0" err="1" smtClean="0"/>
              <a:t>indication</a:t>
            </a:r>
            <a:r>
              <a:rPr lang="cs-CZ" dirty="0" smtClean="0"/>
              <a:t> to </a:t>
            </a:r>
            <a:r>
              <a:rPr lang="cs-CZ" dirty="0" err="1" smtClean="0"/>
              <a:t>emergency</a:t>
            </a:r>
            <a:r>
              <a:rPr lang="cs-CZ" dirty="0" smtClean="0"/>
              <a:t> </a:t>
            </a:r>
            <a:r>
              <a:rPr lang="cs-CZ" dirty="0" err="1" smtClean="0"/>
              <a:t>surgical</a:t>
            </a:r>
            <a:r>
              <a:rPr lang="cs-CZ" dirty="0" smtClean="0"/>
              <a:t> </a:t>
            </a:r>
            <a:r>
              <a:rPr lang="cs-CZ" dirty="0" err="1" smtClean="0"/>
              <a:t>correction</a:t>
            </a:r>
            <a:r>
              <a:rPr lang="cs-CZ" dirty="0" smtClean="0"/>
              <a:t> -  </a:t>
            </a:r>
            <a:r>
              <a:rPr lang="cs-CZ" dirty="0" err="1" smtClean="0"/>
              <a:t>fasciotomy</a:t>
            </a:r>
            <a:endParaRPr lang="cs-CZ" dirty="0" smtClean="0"/>
          </a:p>
          <a:p>
            <a:r>
              <a:rPr lang="en-US" dirty="0" smtClean="0"/>
              <a:t>If untreated, the lack of blood supply leads to permanent muscle and nerve damage and can result in the loss of function of the limb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Compartment</a:t>
            </a:r>
            <a:r>
              <a:rPr lang="cs-CZ" dirty="0" smtClean="0"/>
              <a:t> Syndrome</a:t>
            </a:r>
            <a:endParaRPr lang="cs-CZ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Compartment</a:t>
            </a:r>
            <a:r>
              <a:rPr lang="cs-CZ" dirty="0" smtClean="0"/>
              <a:t> Syndrome</a:t>
            </a:r>
            <a:endParaRPr lang="cs-CZ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132856"/>
            <a:ext cx="3691236" cy="2691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83050" y="2198596"/>
            <a:ext cx="3977382" cy="2598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Crus</a:t>
            </a:r>
            <a:r>
              <a:rPr lang="cs-CZ" dirty="0" smtClean="0"/>
              <a:t> </a:t>
            </a:r>
            <a:r>
              <a:rPr lang="cs-CZ" dirty="0" err="1" smtClean="0"/>
              <a:t>Fasciotomy</a:t>
            </a:r>
            <a:endParaRPr lang="cs-CZ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348880"/>
            <a:ext cx="3713277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2348880"/>
            <a:ext cx="3941510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TIBIA </a:t>
            </a:r>
            <a:r>
              <a:rPr lang="cs-CZ" dirty="0" err="1" smtClean="0"/>
              <a:t>fractures</a:t>
            </a:r>
            <a:r>
              <a:rPr lang="cs-CZ" dirty="0" smtClean="0"/>
              <a:t> (</a:t>
            </a:r>
            <a:r>
              <a:rPr lang="cs-CZ" dirty="0" err="1" smtClean="0"/>
              <a:t>Tibial</a:t>
            </a:r>
            <a:r>
              <a:rPr lang="cs-CZ" dirty="0" smtClean="0"/>
              <a:t> </a:t>
            </a:r>
            <a:r>
              <a:rPr lang="cs-CZ" dirty="0" err="1" smtClean="0"/>
              <a:t>plateau</a:t>
            </a:r>
            <a:r>
              <a:rPr lang="cs-CZ" dirty="0" smtClean="0"/>
              <a:t> </a:t>
            </a:r>
            <a:r>
              <a:rPr lang="cs-CZ" dirty="0" err="1" smtClean="0"/>
              <a:t>fracture</a:t>
            </a:r>
            <a:r>
              <a:rPr lang="cs-CZ" dirty="0" smtClean="0"/>
              <a:t>, </a:t>
            </a:r>
            <a:r>
              <a:rPr lang="cs-CZ" dirty="0" err="1" smtClean="0"/>
              <a:t>Pilon</a:t>
            </a:r>
            <a:r>
              <a:rPr lang="cs-CZ" dirty="0" smtClean="0"/>
              <a:t> </a:t>
            </a:r>
            <a:r>
              <a:rPr lang="cs-CZ" dirty="0" err="1" smtClean="0"/>
              <a:t>fracture</a:t>
            </a:r>
            <a:r>
              <a:rPr lang="cs-CZ" dirty="0" smtClean="0"/>
              <a:t>, </a:t>
            </a:r>
            <a:r>
              <a:rPr lang="cs-CZ" dirty="0" err="1" smtClean="0"/>
              <a:t>Fractures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tibial</a:t>
            </a:r>
            <a:r>
              <a:rPr lang="cs-CZ" dirty="0" smtClean="0"/>
              <a:t> </a:t>
            </a:r>
            <a:r>
              <a:rPr lang="cs-CZ" dirty="0" err="1" smtClean="0"/>
              <a:t>diaphysis</a:t>
            </a:r>
            <a:r>
              <a:rPr lang="cs-CZ" dirty="0" smtClean="0"/>
              <a:t>)</a:t>
            </a:r>
          </a:p>
          <a:p>
            <a:r>
              <a:rPr lang="cs-CZ" dirty="0" smtClean="0"/>
              <a:t>FIBULA </a:t>
            </a:r>
            <a:r>
              <a:rPr lang="cs-CZ" dirty="0" err="1" smtClean="0"/>
              <a:t>fractures</a:t>
            </a:r>
            <a:r>
              <a:rPr lang="cs-CZ" dirty="0" smtClean="0"/>
              <a:t> (</a:t>
            </a:r>
            <a:r>
              <a:rPr lang="cs-CZ" dirty="0" err="1" smtClean="0"/>
              <a:t>Fractures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proximal</a:t>
            </a:r>
            <a:r>
              <a:rPr lang="cs-CZ" dirty="0" smtClean="0"/>
              <a:t> </a:t>
            </a:r>
            <a:r>
              <a:rPr lang="cs-CZ" dirty="0" err="1" smtClean="0"/>
              <a:t>aspect</a:t>
            </a:r>
            <a:r>
              <a:rPr lang="cs-CZ" dirty="0" smtClean="0"/>
              <a:t>,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diaphysis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distal</a:t>
            </a:r>
            <a:r>
              <a:rPr lang="cs-CZ" dirty="0" smtClean="0"/>
              <a:t> </a:t>
            </a:r>
            <a:r>
              <a:rPr lang="cs-CZ" dirty="0" err="1" smtClean="0"/>
              <a:t>aspect</a:t>
            </a:r>
            <a:r>
              <a:rPr lang="cs-CZ" dirty="0" smtClean="0"/>
              <a:t>)</a:t>
            </a:r>
          </a:p>
          <a:p>
            <a:r>
              <a:rPr lang="cs-CZ" dirty="0" err="1" smtClean="0"/>
              <a:t>Combined</a:t>
            </a:r>
            <a:r>
              <a:rPr lang="cs-CZ" dirty="0" smtClean="0"/>
              <a:t> </a:t>
            </a:r>
            <a:r>
              <a:rPr lang="cs-CZ" dirty="0" err="1" smtClean="0"/>
              <a:t>tibia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fibula </a:t>
            </a:r>
            <a:r>
              <a:rPr lang="cs-CZ" dirty="0" err="1" smtClean="0"/>
              <a:t>fractures</a:t>
            </a:r>
            <a:r>
              <a:rPr lang="cs-CZ" dirty="0" smtClean="0"/>
              <a:t> (</a:t>
            </a:r>
            <a:r>
              <a:rPr lang="cs-CZ" dirty="0" err="1" smtClean="0"/>
              <a:t>Malleolar</a:t>
            </a:r>
            <a:r>
              <a:rPr lang="cs-CZ" dirty="0" smtClean="0"/>
              <a:t> </a:t>
            </a:r>
            <a:r>
              <a:rPr lang="cs-CZ" dirty="0" err="1" smtClean="0"/>
              <a:t>fractures</a:t>
            </a:r>
            <a:r>
              <a:rPr lang="cs-CZ" dirty="0" smtClean="0"/>
              <a:t>)</a:t>
            </a:r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Crus</a:t>
            </a:r>
            <a:r>
              <a:rPr lang="cs-CZ" dirty="0" smtClean="0"/>
              <a:t> </a:t>
            </a:r>
            <a:r>
              <a:rPr lang="cs-CZ" dirty="0" err="1" smtClean="0"/>
              <a:t>Fractures</a:t>
            </a:r>
            <a:endParaRPr lang="cs-CZ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5" descr="skenovat0016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 l="27200" t="14581" r="22610" b="3346"/>
          <a:stretch>
            <a:fillRect/>
          </a:stretch>
        </p:blipFill>
        <p:spPr>
          <a:xfrm>
            <a:off x="5795963" y="476250"/>
            <a:ext cx="2305050" cy="5905500"/>
          </a:xfrm>
          <a:noFill/>
        </p:spPr>
      </p:pic>
      <p:sp>
        <p:nvSpPr>
          <p:cNvPr id="5" name="TextovéPole 4"/>
          <p:cNvSpPr txBox="1"/>
          <p:nvPr/>
        </p:nvSpPr>
        <p:spPr>
          <a:xfrm>
            <a:off x="2484438" y="1341438"/>
            <a:ext cx="3299301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1)</a:t>
            </a:r>
            <a:r>
              <a:rPr lang="cs-CZ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Proximal</a:t>
            </a:r>
            <a:r>
              <a:rPr lang="cs-CZ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aspect</a:t>
            </a:r>
            <a:endParaRPr lang="cs-CZ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2555875" y="2924175"/>
            <a:ext cx="1890261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2)</a:t>
            </a:r>
            <a:r>
              <a:rPr lang="cs-CZ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Diafysis</a:t>
            </a:r>
            <a:endParaRPr lang="cs-CZ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2484438" y="5013325"/>
            <a:ext cx="2763898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3)</a:t>
            </a:r>
            <a:r>
              <a:rPr lang="cs-CZ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Distal</a:t>
            </a:r>
            <a:r>
              <a:rPr lang="cs-CZ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aspect</a:t>
            </a:r>
            <a:endParaRPr lang="cs-CZ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Calcaneal</a:t>
            </a:r>
            <a:r>
              <a:rPr lang="cs-CZ" dirty="0" smtClean="0"/>
              <a:t> </a:t>
            </a:r>
            <a:r>
              <a:rPr lang="cs-CZ" dirty="0" err="1" smtClean="0"/>
              <a:t>fracture</a:t>
            </a:r>
            <a:endParaRPr lang="cs-CZ" dirty="0" smtClean="0"/>
          </a:p>
          <a:p>
            <a:r>
              <a:rPr lang="cs-CZ" dirty="0" err="1" smtClean="0"/>
              <a:t>Thalus</a:t>
            </a:r>
            <a:r>
              <a:rPr lang="cs-CZ" dirty="0" smtClean="0"/>
              <a:t> </a:t>
            </a:r>
            <a:r>
              <a:rPr lang="cs-CZ" dirty="0" err="1" smtClean="0"/>
              <a:t>fracture</a:t>
            </a:r>
            <a:endParaRPr lang="cs-CZ" dirty="0" smtClean="0"/>
          </a:p>
          <a:p>
            <a:r>
              <a:rPr lang="cs-CZ" dirty="0" err="1" smtClean="0"/>
              <a:t>Metatarsal</a:t>
            </a:r>
            <a:r>
              <a:rPr lang="cs-CZ" dirty="0" smtClean="0"/>
              <a:t> </a:t>
            </a:r>
            <a:r>
              <a:rPr lang="cs-CZ" dirty="0" err="1" smtClean="0"/>
              <a:t>fractures</a:t>
            </a:r>
            <a:endParaRPr lang="cs-CZ" dirty="0" smtClean="0"/>
          </a:p>
          <a:p>
            <a:r>
              <a:rPr lang="cs-CZ" dirty="0" err="1" smtClean="0"/>
              <a:t>Finger</a:t>
            </a:r>
            <a:r>
              <a:rPr lang="cs-CZ" dirty="0" smtClean="0"/>
              <a:t> </a:t>
            </a:r>
            <a:r>
              <a:rPr lang="cs-CZ" dirty="0" err="1" smtClean="0"/>
              <a:t>fractures</a:t>
            </a:r>
            <a:endParaRPr lang="cs-CZ" dirty="0" smtClean="0"/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Foot</a:t>
            </a:r>
            <a:r>
              <a:rPr lang="cs-CZ" dirty="0" smtClean="0"/>
              <a:t> </a:t>
            </a:r>
            <a:r>
              <a:rPr lang="cs-CZ" dirty="0" err="1" smtClean="0"/>
              <a:t>Fractures</a:t>
            </a:r>
            <a:endParaRPr lang="cs-CZ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b="1" dirty="0" smtClean="0"/>
              <a:t>A) CONSERVATIVE TREATMENT</a:t>
            </a:r>
          </a:p>
          <a:p>
            <a:pPr>
              <a:buNone/>
            </a:pPr>
            <a:r>
              <a:rPr lang="cs-CZ" dirty="0" err="1" smtClean="0"/>
              <a:t>Phase</a:t>
            </a:r>
            <a:r>
              <a:rPr lang="cs-CZ" dirty="0" smtClean="0"/>
              <a:t> 1 – </a:t>
            </a:r>
            <a:r>
              <a:rPr lang="cs-CZ" dirty="0" err="1" smtClean="0"/>
              <a:t>Acute</a:t>
            </a:r>
            <a:r>
              <a:rPr lang="cs-CZ" dirty="0" smtClean="0"/>
              <a:t> </a:t>
            </a:r>
            <a:r>
              <a:rPr lang="cs-CZ" dirty="0" err="1" smtClean="0"/>
              <a:t>Phase</a:t>
            </a:r>
            <a:r>
              <a:rPr lang="cs-CZ" dirty="0" smtClean="0"/>
              <a:t> - </a:t>
            </a:r>
            <a:r>
              <a:rPr lang="cs-CZ" dirty="0" err="1" smtClean="0"/>
              <a:t>during</a:t>
            </a:r>
            <a:r>
              <a:rPr lang="cs-CZ" dirty="0" smtClean="0"/>
              <a:t> </a:t>
            </a:r>
            <a:r>
              <a:rPr lang="cs-CZ" dirty="0" err="1" smtClean="0"/>
              <a:t>immobilization</a:t>
            </a:r>
            <a:endParaRPr lang="cs-CZ" dirty="0" smtClean="0"/>
          </a:p>
          <a:p>
            <a:pPr>
              <a:buNone/>
            </a:pPr>
            <a:r>
              <a:rPr lang="cs-CZ" dirty="0" err="1" smtClean="0"/>
              <a:t>Phase</a:t>
            </a:r>
            <a:r>
              <a:rPr lang="cs-CZ" dirty="0" smtClean="0"/>
              <a:t> 2 – </a:t>
            </a:r>
            <a:r>
              <a:rPr lang="cs-CZ" dirty="0" err="1" smtClean="0"/>
              <a:t>Rehabilitative</a:t>
            </a:r>
            <a:r>
              <a:rPr lang="cs-CZ" dirty="0" smtClean="0"/>
              <a:t> </a:t>
            </a:r>
            <a:r>
              <a:rPr lang="cs-CZ" dirty="0" err="1" smtClean="0"/>
              <a:t>Phase</a:t>
            </a:r>
            <a:r>
              <a:rPr lang="cs-CZ" dirty="0" smtClean="0"/>
              <a:t> - </a:t>
            </a:r>
            <a:r>
              <a:rPr lang="cs-CZ" dirty="0" err="1" smtClean="0"/>
              <a:t>after</a:t>
            </a:r>
            <a:r>
              <a:rPr lang="cs-CZ" dirty="0" smtClean="0"/>
              <a:t> </a:t>
            </a:r>
            <a:r>
              <a:rPr lang="cs-CZ" dirty="0" err="1" smtClean="0"/>
              <a:t>removing</a:t>
            </a:r>
            <a:r>
              <a:rPr lang="cs-CZ" dirty="0" smtClean="0"/>
              <a:t>                		</a:t>
            </a:r>
            <a:r>
              <a:rPr lang="cs-CZ" dirty="0" err="1" smtClean="0"/>
              <a:t>plaster</a:t>
            </a:r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r>
              <a:rPr lang="cs-CZ" b="1" dirty="0" smtClean="0"/>
              <a:t>B) SURGICAL TREATMENT</a:t>
            </a:r>
          </a:p>
          <a:p>
            <a:pPr>
              <a:buNone/>
            </a:pPr>
            <a:r>
              <a:rPr lang="cs-CZ" dirty="0" err="1" smtClean="0"/>
              <a:t>Phase</a:t>
            </a:r>
            <a:r>
              <a:rPr lang="cs-CZ" dirty="0" smtClean="0"/>
              <a:t> 1 – </a:t>
            </a:r>
            <a:r>
              <a:rPr lang="cs-CZ" dirty="0" err="1" smtClean="0"/>
              <a:t>Acute</a:t>
            </a:r>
            <a:r>
              <a:rPr lang="cs-CZ" dirty="0" smtClean="0"/>
              <a:t> </a:t>
            </a:r>
            <a:r>
              <a:rPr lang="cs-CZ" dirty="0" err="1" smtClean="0"/>
              <a:t>Phase</a:t>
            </a:r>
            <a:r>
              <a:rPr lang="cs-CZ" dirty="0" smtClean="0"/>
              <a:t> – </a:t>
            </a:r>
            <a:r>
              <a:rPr lang="cs-CZ" dirty="0" err="1" smtClean="0"/>
              <a:t>during</a:t>
            </a:r>
            <a:r>
              <a:rPr lang="cs-CZ" dirty="0" smtClean="0"/>
              <a:t> </a:t>
            </a:r>
            <a:r>
              <a:rPr lang="cs-CZ" dirty="0" err="1" smtClean="0"/>
              <a:t>committal</a:t>
            </a:r>
            <a:endParaRPr lang="cs-CZ" dirty="0" smtClean="0"/>
          </a:p>
          <a:p>
            <a:pPr>
              <a:buNone/>
            </a:pPr>
            <a:r>
              <a:rPr lang="cs-CZ" dirty="0" err="1" smtClean="0"/>
              <a:t>Phase</a:t>
            </a:r>
            <a:r>
              <a:rPr lang="cs-CZ" dirty="0" smtClean="0"/>
              <a:t> 2 – </a:t>
            </a:r>
            <a:r>
              <a:rPr lang="cs-CZ" dirty="0" err="1" smtClean="0"/>
              <a:t>Rehabilitative</a:t>
            </a:r>
            <a:r>
              <a:rPr lang="cs-CZ" dirty="0" smtClean="0"/>
              <a:t> </a:t>
            </a:r>
            <a:r>
              <a:rPr lang="cs-CZ" dirty="0" err="1" smtClean="0"/>
              <a:t>Phase</a:t>
            </a:r>
            <a:r>
              <a:rPr lang="cs-CZ" dirty="0" smtClean="0"/>
              <a:t> – </a:t>
            </a:r>
          </a:p>
          <a:p>
            <a:pPr>
              <a:buNone/>
            </a:pPr>
            <a:r>
              <a:rPr lang="cs-CZ" dirty="0" smtClean="0"/>
              <a:t>                in </a:t>
            </a:r>
            <a:r>
              <a:rPr lang="cs-CZ" dirty="0" err="1" smtClean="0"/>
              <a:t>physiotherapy</a:t>
            </a:r>
            <a:r>
              <a:rPr lang="cs-CZ" dirty="0" smtClean="0"/>
              <a:t> </a:t>
            </a:r>
            <a:r>
              <a:rPr lang="cs-CZ" dirty="0" err="1" smtClean="0"/>
              <a:t>clinic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Physical</a:t>
            </a:r>
            <a:r>
              <a:rPr lang="cs-CZ" dirty="0" smtClean="0"/>
              <a:t> </a:t>
            </a:r>
            <a:r>
              <a:rPr lang="cs-CZ" dirty="0" err="1" smtClean="0"/>
              <a:t>Therapy</a:t>
            </a:r>
            <a:endParaRPr lang="cs-CZ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Injuries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soft </a:t>
            </a:r>
            <a:r>
              <a:rPr lang="cs-CZ" dirty="0" err="1" smtClean="0"/>
              <a:t>tissues</a:t>
            </a:r>
            <a:r>
              <a:rPr lang="cs-CZ" dirty="0" smtClean="0"/>
              <a:t> (</a:t>
            </a:r>
            <a:r>
              <a:rPr lang="cs-CZ" dirty="0" err="1" smtClean="0"/>
              <a:t>meaning</a:t>
            </a:r>
            <a:r>
              <a:rPr lang="cs-CZ" dirty="0" smtClean="0"/>
              <a:t> </a:t>
            </a:r>
            <a:r>
              <a:rPr lang="cs-CZ" dirty="0" err="1" smtClean="0"/>
              <a:t>ligaments</a:t>
            </a:r>
            <a:r>
              <a:rPr lang="cs-CZ" dirty="0" smtClean="0"/>
              <a:t>, </a:t>
            </a:r>
            <a:r>
              <a:rPr lang="cs-CZ" dirty="0" err="1" smtClean="0"/>
              <a:t>tendons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muscules</a:t>
            </a:r>
            <a:r>
              <a:rPr lang="cs-CZ" dirty="0" smtClean="0"/>
              <a:t>)</a:t>
            </a:r>
          </a:p>
          <a:p>
            <a:r>
              <a:rPr lang="cs-CZ" dirty="0" err="1" smtClean="0"/>
              <a:t>Injuries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bones</a:t>
            </a:r>
            <a:r>
              <a:rPr lang="cs-CZ" dirty="0" smtClean="0"/>
              <a:t>- </a:t>
            </a:r>
            <a:r>
              <a:rPr lang="cs-CZ" dirty="0" err="1" smtClean="0"/>
              <a:t>fractures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Musculosceletal</a:t>
            </a:r>
            <a:r>
              <a:rPr lang="cs-CZ" dirty="0" smtClean="0"/>
              <a:t> </a:t>
            </a:r>
            <a:r>
              <a:rPr lang="cs-CZ" dirty="0" err="1" smtClean="0"/>
              <a:t>Injuries</a:t>
            </a:r>
            <a:endParaRPr lang="cs-CZ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b="1" dirty="0" smtClean="0"/>
              <a:t>   GOALS</a:t>
            </a:r>
          </a:p>
          <a:p>
            <a:r>
              <a:rPr lang="cs-CZ" dirty="0" err="1" smtClean="0"/>
              <a:t>Prevent</a:t>
            </a:r>
            <a:r>
              <a:rPr lang="cs-CZ" dirty="0" smtClean="0"/>
              <a:t> </a:t>
            </a:r>
            <a:r>
              <a:rPr lang="cs-CZ" dirty="0" err="1" smtClean="0"/>
              <a:t>oedema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compartment</a:t>
            </a:r>
            <a:r>
              <a:rPr lang="cs-CZ" dirty="0" smtClean="0"/>
              <a:t> syndrome</a:t>
            </a:r>
          </a:p>
          <a:p>
            <a:r>
              <a:rPr lang="cs-CZ" dirty="0" err="1" smtClean="0"/>
              <a:t>Prevent</a:t>
            </a:r>
            <a:r>
              <a:rPr lang="cs-CZ" dirty="0" smtClean="0"/>
              <a:t> </a:t>
            </a:r>
            <a:r>
              <a:rPr lang="cs-CZ" dirty="0" err="1" smtClean="0"/>
              <a:t>deep</a:t>
            </a:r>
            <a:r>
              <a:rPr lang="cs-CZ" dirty="0" smtClean="0"/>
              <a:t> </a:t>
            </a:r>
            <a:r>
              <a:rPr lang="cs-CZ" dirty="0" err="1" smtClean="0"/>
              <a:t>vein</a:t>
            </a:r>
            <a:r>
              <a:rPr lang="cs-CZ" dirty="0" smtClean="0"/>
              <a:t> </a:t>
            </a:r>
            <a:r>
              <a:rPr lang="cs-CZ" dirty="0" err="1" smtClean="0"/>
              <a:t>trombosis</a:t>
            </a:r>
            <a:endParaRPr lang="cs-CZ" dirty="0" smtClean="0"/>
          </a:p>
          <a:p>
            <a:r>
              <a:rPr lang="cs-CZ" dirty="0" err="1" smtClean="0"/>
              <a:t>Prevent</a:t>
            </a:r>
            <a:r>
              <a:rPr lang="cs-CZ" dirty="0" smtClean="0"/>
              <a:t> joint </a:t>
            </a:r>
            <a:r>
              <a:rPr lang="cs-CZ" dirty="0" err="1" smtClean="0"/>
              <a:t>stiffness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muscle</a:t>
            </a:r>
            <a:r>
              <a:rPr lang="cs-CZ" dirty="0" smtClean="0"/>
              <a:t> </a:t>
            </a:r>
            <a:r>
              <a:rPr lang="cs-CZ" dirty="0" err="1" smtClean="0"/>
              <a:t>contractions</a:t>
            </a:r>
            <a:r>
              <a:rPr lang="cs-CZ" dirty="0" smtClean="0"/>
              <a:t> </a:t>
            </a:r>
            <a:r>
              <a:rPr lang="cs-CZ" dirty="0" err="1" smtClean="0"/>
              <a:t>or</a:t>
            </a:r>
            <a:r>
              <a:rPr lang="cs-CZ" dirty="0" smtClean="0"/>
              <a:t> </a:t>
            </a:r>
            <a:r>
              <a:rPr lang="cs-CZ" dirty="0" err="1" smtClean="0"/>
              <a:t>weakness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unaffected</a:t>
            </a:r>
            <a:r>
              <a:rPr lang="cs-CZ" dirty="0" smtClean="0"/>
              <a:t> </a:t>
            </a:r>
            <a:r>
              <a:rPr lang="cs-CZ" dirty="0" err="1" smtClean="0"/>
              <a:t>limbs</a:t>
            </a:r>
            <a:endParaRPr lang="cs-CZ" dirty="0" smtClean="0"/>
          </a:p>
          <a:p>
            <a:r>
              <a:rPr lang="cs-CZ" dirty="0" err="1" smtClean="0"/>
              <a:t>Prevent</a:t>
            </a:r>
            <a:r>
              <a:rPr lang="cs-CZ" dirty="0" smtClean="0"/>
              <a:t> </a:t>
            </a:r>
            <a:r>
              <a:rPr lang="cs-CZ" dirty="0" err="1" smtClean="0"/>
              <a:t>deconditioning</a:t>
            </a:r>
            <a:endParaRPr lang="cs-CZ" dirty="0" smtClean="0"/>
          </a:p>
          <a:p>
            <a:r>
              <a:rPr lang="cs-CZ" dirty="0" err="1" smtClean="0"/>
              <a:t>Gait</a:t>
            </a:r>
            <a:r>
              <a:rPr lang="cs-CZ" dirty="0" smtClean="0"/>
              <a:t> </a:t>
            </a:r>
            <a:r>
              <a:rPr lang="cs-CZ" dirty="0" err="1" smtClean="0"/>
              <a:t>training</a:t>
            </a:r>
            <a:r>
              <a:rPr lang="cs-CZ" dirty="0" smtClean="0"/>
              <a:t> </a:t>
            </a:r>
            <a:r>
              <a:rPr lang="cs-CZ" dirty="0" err="1" smtClean="0"/>
              <a:t>with</a:t>
            </a:r>
            <a:r>
              <a:rPr lang="cs-CZ" dirty="0" smtClean="0"/>
              <a:t> </a:t>
            </a:r>
            <a:r>
              <a:rPr lang="cs-CZ" dirty="0" err="1" smtClean="0"/>
              <a:t>assistive</a:t>
            </a:r>
            <a:r>
              <a:rPr lang="cs-CZ" dirty="0" smtClean="0"/>
              <a:t> </a:t>
            </a:r>
            <a:r>
              <a:rPr lang="cs-CZ" dirty="0" err="1" smtClean="0"/>
              <a:t>devices</a:t>
            </a:r>
            <a:r>
              <a:rPr lang="cs-CZ" dirty="0" smtClean="0"/>
              <a:t> such as </a:t>
            </a:r>
            <a:r>
              <a:rPr lang="cs-CZ" dirty="0" err="1" smtClean="0"/>
              <a:t>underarm</a:t>
            </a:r>
            <a:r>
              <a:rPr lang="cs-CZ" dirty="0" smtClean="0"/>
              <a:t> </a:t>
            </a:r>
            <a:r>
              <a:rPr lang="cs-CZ" dirty="0" err="1" smtClean="0"/>
              <a:t>or</a:t>
            </a:r>
            <a:r>
              <a:rPr lang="cs-CZ" dirty="0" smtClean="0"/>
              <a:t> </a:t>
            </a:r>
            <a:r>
              <a:rPr lang="cs-CZ" dirty="0" err="1" smtClean="0"/>
              <a:t>forearm</a:t>
            </a:r>
            <a:r>
              <a:rPr lang="cs-CZ" dirty="0" smtClean="0"/>
              <a:t> </a:t>
            </a:r>
            <a:r>
              <a:rPr lang="cs-CZ" dirty="0" err="1" smtClean="0"/>
              <a:t>crutches</a:t>
            </a:r>
            <a:endParaRPr lang="cs-CZ" dirty="0" smtClean="0"/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A1 </a:t>
            </a:r>
            <a:r>
              <a:rPr lang="cs-CZ" dirty="0" err="1" smtClean="0"/>
              <a:t>Rehabilitation</a:t>
            </a:r>
            <a:r>
              <a:rPr lang="cs-CZ" dirty="0" smtClean="0"/>
              <a:t> </a:t>
            </a:r>
            <a:r>
              <a:rPr lang="cs-CZ" dirty="0" err="1" smtClean="0"/>
              <a:t>During</a:t>
            </a:r>
            <a:r>
              <a:rPr lang="cs-CZ" dirty="0" smtClean="0"/>
              <a:t> </a:t>
            </a:r>
            <a:r>
              <a:rPr lang="cs-CZ" dirty="0" err="1" smtClean="0"/>
              <a:t>Immobilization</a:t>
            </a:r>
            <a:endParaRPr lang="cs-CZ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cs-CZ" b="1" dirty="0" smtClean="0"/>
              <a:t>   PHYSICAL THERAPY</a:t>
            </a:r>
          </a:p>
          <a:p>
            <a:r>
              <a:rPr lang="cs-CZ" dirty="0" err="1" smtClean="0"/>
              <a:t>Cryotherapy</a:t>
            </a:r>
            <a:r>
              <a:rPr lang="cs-CZ" dirty="0" smtClean="0"/>
              <a:t> (</a:t>
            </a:r>
            <a:r>
              <a:rPr lang="cs-CZ" dirty="0" err="1" smtClean="0"/>
              <a:t>application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ice</a:t>
            </a:r>
            <a:r>
              <a:rPr lang="cs-CZ" dirty="0" smtClean="0"/>
              <a:t> </a:t>
            </a:r>
            <a:r>
              <a:rPr lang="cs-CZ" dirty="0" err="1" smtClean="0"/>
              <a:t>reduces</a:t>
            </a:r>
            <a:r>
              <a:rPr lang="cs-CZ" dirty="0" smtClean="0"/>
              <a:t> </a:t>
            </a:r>
            <a:r>
              <a:rPr lang="cs-CZ" dirty="0" err="1" smtClean="0"/>
              <a:t>swelling</a:t>
            </a:r>
            <a:r>
              <a:rPr lang="cs-CZ" dirty="0" smtClean="0"/>
              <a:t>), limb </a:t>
            </a:r>
            <a:r>
              <a:rPr lang="cs-CZ" dirty="0" err="1" smtClean="0"/>
              <a:t>elevation</a:t>
            </a:r>
            <a:endParaRPr lang="cs-CZ" dirty="0" smtClean="0"/>
          </a:p>
          <a:p>
            <a:r>
              <a:rPr lang="cs-CZ" dirty="0" err="1" smtClean="0"/>
              <a:t>Circulatory</a:t>
            </a:r>
            <a:r>
              <a:rPr lang="cs-CZ" dirty="0" smtClean="0"/>
              <a:t> </a:t>
            </a:r>
            <a:r>
              <a:rPr lang="cs-CZ" dirty="0" err="1" smtClean="0"/>
              <a:t>exercises</a:t>
            </a:r>
            <a:endParaRPr lang="cs-CZ" dirty="0" smtClean="0"/>
          </a:p>
          <a:p>
            <a:r>
              <a:rPr lang="cs-CZ" dirty="0" err="1" smtClean="0"/>
              <a:t>Active</a:t>
            </a:r>
            <a:r>
              <a:rPr lang="cs-CZ" dirty="0" smtClean="0"/>
              <a:t> </a:t>
            </a:r>
            <a:r>
              <a:rPr lang="cs-CZ" dirty="0" err="1" smtClean="0"/>
              <a:t>range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motion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resistance</a:t>
            </a:r>
            <a:r>
              <a:rPr lang="cs-CZ" dirty="0" smtClean="0"/>
              <a:t> </a:t>
            </a:r>
            <a:r>
              <a:rPr lang="cs-CZ" dirty="0" err="1" smtClean="0"/>
              <a:t>trainning</a:t>
            </a:r>
            <a:r>
              <a:rPr lang="cs-CZ" dirty="0" smtClean="0"/>
              <a:t> </a:t>
            </a:r>
            <a:r>
              <a:rPr lang="cs-CZ" dirty="0" err="1" smtClean="0"/>
              <a:t>unaffected</a:t>
            </a:r>
            <a:r>
              <a:rPr lang="cs-CZ" dirty="0" smtClean="0"/>
              <a:t> </a:t>
            </a:r>
            <a:r>
              <a:rPr lang="cs-CZ" dirty="0" err="1" smtClean="0"/>
              <a:t>limbs</a:t>
            </a:r>
            <a:endParaRPr lang="cs-CZ" dirty="0" smtClean="0"/>
          </a:p>
          <a:p>
            <a:r>
              <a:rPr lang="cs-CZ" dirty="0" err="1" smtClean="0"/>
              <a:t>Isometric</a:t>
            </a:r>
            <a:r>
              <a:rPr lang="cs-CZ" dirty="0" smtClean="0"/>
              <a:t> </a:t>
            </a:r>
            <a:r>
              <a:rPr lang="cs-CZ" dirty="0" err="1" smtClean="0"/>
              <a:t>exercises</a:t>
            </a:r>
            <a:r>
              <a:rPr lang="cs-CZ" dirty="0" smtClean="0"/>
              <a:t> </a:t>
            </a:r>
            <a:r>
              <a:rPr lang="cs-CZ" dirty="0" err="1" smtClean="0"/>
              <a:t>affected</a:t>
            </a:r>
            <a:r>
              <a:rPr lang="cs-CZ" dirty="0" smtClean="0"/>
              <a:t> limb</a:t>
            </a:r>
          </a:p>
          <a:p>
            <a:r>
              <a:rPr lang="cs-CZ" dirty="0" err="1" smtClean="0"/>
              <a:t>Exercises</a:t>
            </a:r>
            <a:r>
              <a:rPr lang="cs-CZ" dirty="0" smtClean="0"/>
              <a:t> non-</a:t>
            </a:r>
            <a:r>
              <a:rPr lang="cs-CZ" dirty="0" err="1" smtClean="0"/>
              <a:t>immobilizated</a:t>
            </a:r>
            <a:r>
              <a:rPr lang="cs-CZ" dirty="0" smtClean="0"/>
              <a:t> </a:t>
            </a:r>
            <a:r>
              <a:rPr lang="cs-CZ" dirty="0" err="1" smtClean="0"/>
              <a:t>parts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limb</a:t>
            </a:r>
          </a:p>
          <a:p>
            <a:r>
              <a:rPr lang="cs-CZ" dirty="0" err="1" smtClean="0"/>
              <a:t>Gait</a:t>
            </a:r>
            <a:r>
              <a:rPr lang="cs-CZ" dirty="0" smtClean="0"/>
              <a:t> </a:t>
            </a:r>
            <a:r>
              <a:rPr lang="cs-CZ" dirty="0" err="1" smtClean="0"/>
              <a:t>training</a:t>
            </a:r>
            <a:r>
              <a:rPr lang="cs-CZ" dirty="0" smtClean="0"/>
              <a:t> – </a:t>
            </a:r>
            <a:r>
              <a:rPr lang="cs-CZ" dirty="0" err="1" smtClean="0"/>
              <a:t>gait</a:t>
            </a:r>
            <a:r>
              <a:rPr lang="cs-CZ" dirty="0" smtClean="0"/>
              <a:t> </a:t>
            </a:r>
            <a:r>
              <a:rPr lang="cs-CZ" dirty="0" err="1" smtClean="0"/>
              <a:t>pattern</a:t>
            </a:r>
            <a:r>
              <a:rPr lang="cs-CZ" dirty="0" smtClean="0"/>
              <a:t> (</a:t>
            </a:r>
            <a:r>
              <a:rPr lang="cs-CZ" dirty="0" err="1" smtClean="0"/>
              <a:t>two</a:t>
            </a:r>
            <a:r>
              <a:rPr lang="cs-CZ" dirty="0" smtClean="0"/>
              <a:t>/</a:t>
            </a:r>
            <a:r>
              <a:rPr lang="cs-CZ" dirty="0" err="1" smtClean="0"/>
              <a:t>three</a:t>
            </a:r>
            <a:r>
              <a:rPr lang="cs-CZ" dirty="0" smtClean="0"/>
              <a:t>/</a:t>
            </a:r>
            <a:r>
              <a:rPr lang="cs-CZ" dirty="0" err="1" smtClean="0"/>
              <a:t>four</a:t>
            </a:r>
            <a:r>
              <a:rPr lang="cs-CZ" dirty="0" smtClean="0"/>
              <a:t> point </a:t>
            </a:r>
            <a:r>
              <a:rPr lang="cs-CZ" dirty="0" err="1" smtClean="0"/>
              <a:t>gait</a:t>
            </a:r>
            <a:r>
              <a:rPr lang="cs-CZ" dirty="0" smtClean="0"/>
              <a:t>) – </a:t>
            </a:r>
            <a:r>
              <a:rPr lang="cs-CZ" dirty="0" err="1" smtClean="0"/>
              <a:t>depands</a:t>
            </a:r>
            <a:r>
              <a:rPr lang="cs-CZ" dirty="0" smtClean="0"/>
              <a:t> on </a:t>
            </a:r>
            <a:r>
              <a:rPr lang="cs-CZ" dirty="0" err="1" smtClean="0"/>
              <a:t>full</a:t>
            </a:r>
            <a:r>
              <a:rPr lang="cs-CZ" dirty="0" smtClean="0"/>
              <a:t> </a:t>
            </a:r>
            <a:r>
              <a:rPr lang="cs-CZ" dirty="0" err="1" smtClean="0"/>
              <a:t>weight</a:t>
            </a:r>
            <a:r>
              <a:rPr lang="cs-CZ" dirty="0" smtClean="0"/>
              <a:t>-</a:t>
            </a:r>
            <a:r>
              <a:rPr lang="cs-CZ" dirty="0" err="1" smtClean="0"/>
              <a:t>bearing</a:t>
            </a:r>
            <a:r>
              <a:rPr lang="cs-CZ" dirty="0" smtClean="0"/>
              <a:t> </a:t>
            </a:r>
            <a:r>
              <a:rPr lang="cs-CZ" dirty="0" err="1" smtClean="0"/>
              <a:t>or</a:t>
            </a:r>
            <a:r>
              <a:rPr lang="cs-CZ" dirty="0" smtClean="0"/>
              <a:t> non-</a:t>
            </a:r>
            <a:r>
              <a:rPr lang="cs-CZ" dirty="0" err="1" smtClean="0"/>
              <a:t>weight</a:t>
            </a:r>
            <a:r>
              <a:rPr lang="cs-CZ" dirty="0" smtClean="0"/>
              <a:t>-</a:t>
            </a:r>
            <a:r>
              <a:rPr lang="cs-CZ" dirty="0" err="1" smtClean="0"/>
              <a:t>bearing</a:t>
            </a:r>
            <a:r>
              <a:rPr lang="cs-CZ" dirty="0" smtClean="0"/>
              <a:t> (</a:t>
            </a:r>
            <a:r>
              <a:rPr lang="cs-CZ" dirty="0" err="1" smtClean="0"/>
              <a:t>toe</a:t>
            </a:r>
            <a:r>
              <a:rPr lang="cs-CZ" dirty="0" smtClean="0"/>
              <a:t>-</a:t>
            </a:r>
            <a:r>
              <a:rPr lang="cs-CZ" dirty="0" err="1" smtClean="0"/>
              <a:t>touch</a:t>
            </a:r>
            <a:r>
              <a:rPr lang="cs-CZ" dirty="0" smtClean="0"/>
              <a:t> </a:t>
            </a:r>
            <a:r>
              <a:rPr lang="cs-CZ" dirty="0" err="1" smtClean="0"/>
              <a:t>weight</a:t>
            </a:r>
            <a:r>
              <a:rPr lang="cs-CZ" dirty="0" smtClean="0"/>
              <a:t>-</a:t>
            </a:r>
            <a:r>
              <a:rPr lang="cs-CZ" dirty="0" err="1" smtClean="0"/>
              <a:t>bearing</a:t>
            </a:r>
            <a:r>
              <a:rPr lang="cs-CZ" dirty="0" smtClean="0"/>
              <a:t>, </a:t>
            </a:r>
            <a:r>
              <a:rPr lang="cs-CZ" dirty="0" err="1" smtClean="0"/>
              <a:t>partial</a:t>
            </a:r>
            <a:r>
              <a:rPr lang="cs-CZ" dirty="0" smtClean="0"/>
              <a:t> </a:t>
            </a:r>
            <a:r>
              <a:rPr lang="cs-CZ" dirty="0" err="1" smtClean="0"/>
              <a:t>weight</a:t>
            </a:r>
            <a:r>
              <a:rPr lang="cs-CZ" dirty="0" smtClean="0"/>
              <a:t>-</a:t>
            </a:r>
            <a:r>
              <a:rPr lang="cs-CZ" dirty="0" err="1" smtClean="0"/>
              <a:t>bearing</a:t>
            </a:r>
            <a:r>
              <a:rPr lang="cs-CZ" dirty="0" smtClean="0"/>
              <a:t>, </a:t>
            </a:r>
            <a:r>
              <a:rPr lang="cs-CZ" dirty="0" err="1" smtClean="0"/>
              <a:t>weight</a:t>
            </a:r>
            <a:r>
              <a:rPr lang="cs-CZ" dirty="0" smtClean="0"/>
              <a:t>-</a:t>
            </a:r>
            <a:r>
              <a:rPr lang="cs-CZ" dirty="0" err="1" smtClean="0"/>
              <a:t>bearing</a:t>
            </a:r>
            <a:r>
              <a:rPr lang="cs-CZ" dirty="0" smtClean="0"/>
              <a:t> as </a:t>
            </a:r>
            <a:r>
              <a:rPr lang="cs-CZ" dirty="0" err="1" smtClean="0"/>
              <a:t>tolerated</a:t>
            </a:r>
            <a:r>
              <a:rPr lang="cs-CZ" dirty="0" smtClean="0"/>
              <a:t>) – </a:t>
            </a:r>
            <a:r>
              <a:rPr lang="cs-CZ" dirty="0" err="1" smtClean="0"/>
              <a:t>recommended</a:t>
            </a:r>
            <a:r>
              <a:rPr lang="cs-CZ" dirty="0" smtClean="0"/>
              <a:t> by </a:t>
            </a:r>
            <a:r>
              <a:rPr lang="cs-CZ" dirty="0" err="1" smtClean="0"/>
              <a:t>physicians</a:t>
            </a:r>
            <a:endParaRPr lang="cs-CZ" dirty="0" smtClean="0"/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A1</a:t>
            </a:r>
            <a:endParaRPr lang="cs-CZ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Inpatient</a:t>
            </a:r>
            <a:r>
              <a:rPr lang="cs-CZ" dirty="0" smtClean="0"/>
              <a:t> </a:t>
            </a:r>
            <a:r>
              <a:rPr lang="cs-CZ" dirty="0" err="1" smtClean="0"/>
              <a:t>rehabilitation</a:t>
            </a:r>
            <a:r>
              <a:rPr lang="cs-CZ" dirty="0" smtClean="0"/>
              <a:t> </a:t>
            </a:r>
            <a:r>
              <a:rPr lang="cs-CZ" dirty="0" err="1" smtClean="0"/>
              <a:t>or</a:t>
            </a:r>
            <a:r>
              <a:rPr lang="cs-CZ" dirty="0" smtClean="0"/>
              <a:t> </a:t>
            </a:r>
            <a:r>
              <a:rPr lang="cs-CZ" dirty="0" err="1" smtClean="0"/>
              <a:t>physiotherapy</a:t>
            </a:r>
            <a:r>
              <a:rPr lang="cs-CZ" dirty="0" smtClean="0"/>
              <a:t> </a:t>
            </a:r>
            <a:r>
              <a:rPr lang="cs-CZ" dirty="0" err="1" smtClean="0"/>
              <a:t>clinic</a:t>
            </a:r>
            <a:endParaRPr lang="cs-CZ" dirty="0" smtClean="0"/>
          </a:p>
          <a:p>
            <a:r>
              <a:rPr lang="cs-CZ" dirty="0" err="1" smtClean="0"/>
              <a:t>After</a:t>
            </a:r>
            <a:r>
              <a:rPr lang="cs-CZ" dirty="0" smtClean="0"/>
              <a:t> </a:t>
            </a:r>
            <a:r>
              <a:rPr lang="cs-CZ" dirty="0" err="1" smtClean="0"/>
              <a:t>removing</a:t>
            </a:r>
            <a:r>
              <a:rPr lang="cs-CZ" dirty="0" smtClean="0"/>
              <a:t> </a:t>
            </a:r>
            <a:r>
              <a:rPr lang="cs-CZ" dirty="0" err="1" smtClean="0"/>
              <a:t>plaster</a:t>
            </a:r>
            <a:r>
              <a:rPr lang="cs-CZ" dirty="0" smtClean="0"/>
              <a:t> </a:t>
            </a:r>
            <a:r>
              <a:rPr lang="cs-CZ" dirty="0" err="1" smtClean="0"/>
              <a:t>there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 smtClean="0"/>
              <a:t>often</a:t>
            </a:r>
            <a:r>
              <a:rPr lang="cs-CZ" dirty="0" smtClean="0"/>
              <a:t> </a:t>
            </a:r>
            <a:r>
              <a:rPr lang="cs-CZ" dirty="0" err="1" smtClean="0"/>
              <a:t>oedema</a:t>
            </a:r>
            <a:r>
              <a:rPr lang="cs-CZ" dirty="0" smtClean="0"/>
              <a:t>, </a:t>
            </a:r>
            <a:r>
              <a:rPr lang="cs-CZ" dirty="0" err="1" smtClean="0"/>
              <a:t>pain</a:t>
            </a:r>
            <a:r>
              <a:rPr lang="cs-CZ" dirty="0" smtClean="0"/>
              <a:t>, limited </a:t>
            </a:r>
            <a:r>
              <a:rPr lang="cs-CZ" dirty="0" err="1" smtClean="0"/>
              <a:t>movement</a:t>
            </a:r>
            <a:r>
              <a:rPr lang="cs-CZ" dirty="0" smtClean="0"/>
              <a:t>, joint </a:t>
            </a:r>
            <a:r>
              <a:rPr lang="cs-CZ" dirty="0" err="1" smtClean="0"/>
              <a:t>stiffness</a:t>
            </a:r>
            <a:r>
              <a:rPr lang="cs-CZ" dirty="0" smtClean="0"/>
              <a:t>, </a:t>
            </a:r>
            <a:r>
              <a:rPr lang="cs-CZ" dirty="0" err="1" smtClean="0"/>
              <a:t>lower</a:t>
            </a:r>
            <a:r>
              <a:rPr lang="cs-CZ" dirty="0" smtClean="0"/>
              <a:t> </a:t>
            </a:r>
            <a:r>
              <a:rPr lang="cs-CZ" dirty="0" err="1" smtClean="0"/>
              <a:t>muscle</a:t>
            </a:r>
            <a:r>
              <a:rPr lang="cs-CZ" dirty="0" smtClean="0"/>
              <a:t> </a:t>
            </a:r>
            <a:r>
              <a:rPr lang="cs-CZ" dirty="0" err="1" smtClean="0"/>
              <a:t>strength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affected</a:t>
            </a:r>
            <a:r>
              <a:rPr lang="cs-CZ" dirty="0" smtClean="0"/>
              <a:t> area</a:t>
            </a:r>
          </a:p>
          <a:p>
            <a:r>
              <a:rPr lang="cs-CZ" b="1" dirty="0" smtClean="0"/>
              <a:t>GOALS</a:t>
            </a:r>
            <a:r>
              <a:rPr lang="cs-CZ" dirty="0" smtClean="0"/>
              <a:t> - </a:t>
            </a:r>
            <a:r>
              <a:rPr lang="cs-CZ" dirty="0" err="1" smtClean="0"/>
              <a:t>decrease</a:t>
            </a:r>
            <a:r>
              <a:rPr lang="cs-CZ" dirty="0" smtClean="0"/>
              <a:t> </a:t>
            </a:r>
            <a:r>
              <a:rPr lang="cs-CZ" dirty="0" err="1" smtClean="0"/>
              <a:t>oedema</a:t>
            </a:r>
            <a:r>
              <a:rPr lang="cs-CZ" dirty="0" smtClean="0"/>
              <a:t>, </a:t>
            </a:r>
            <a:r>
              <a:rPr lang="cs-CZ" dirty="0" err="1" smtClean="0"/>
              <a:t>relieve</a:t>
            </a:r>
            <a:r>
              <a:rPr lang="cs-CZ" dirty="0" smtClean="0"/>
              <a:t> </a:t>
            </a:r>
            <a:r>
              <a:rPr lang="cs-CZ" dirty="0" err="1" smtClean="0"/>
              <a:t>pain</a:t>
            </a:r>
            <a:r>
              <a:rPr lang="cs-CZ" dirty="0" smtClean="0"/>
              <a:t>, </a:t>
            </a:r>
            <a:r>
              <a:rPr lang="cs-CZ" dirty="0" err="1" smtClean="0"/>
              <a:t>improve</a:t>
            </a:r>
            <a:r>
              <a:rPr lang="cs-CZ" dirty="0" smtClean="0"/>
              <a:t> ROM, </a:t>
            </a:r>
            <a:r>
              <a:rPr lang="cs-CZ" dirty="0" err="1" smtClean="0"/>
              <a:t>improve</a:t>
            </a:r>
            <a:r>
              <a:rPr lang="cs-CZ" dirty="0" smtClean="0"/>
              <a:t> </a:t>
            </a:r>
            <a:r>
              <a:rPr lang="cs-CZ" dirty="0" err="1" smtClean="0"/>
              <a:t>muscle</a:t>
            </a:r>
            <a:r>
              <a:rPr lang="cs-CZ" dirty="0" smtClean="0"/>
              <a:t> </a:t>
            </a:r>
            <a:r>
              <a:rPr lang="cs-CZ" dirty="0" err="1" smtClean="0"/>
              <a:t>strenght</a:t>
            </a:r>
            <a:endParaRPr lang="cs-CZ" dirty="0" smtClean="0"/>
          </a:p>
          <a:p>
            <a:r>
              <a:rPr lang="cs-CZ" b="1" dirty="0" smtClean="0"/>
              <a:t>GOALS</a:t>
            </a:r>
            <a:r>
              <a:rPr lang="cs-CZ" dirty="0" smtClean="0"/>
              <a:t> – </a:t>
            </a:r>
            <a:r>
              <a:rPr lang="cs-CZ" dirty="0" err="1" smtClean="0"/>
              <a:t>improve</a:t>
            </a:r>
            <a:r>
              <a:rPr lang="cs-CZ" dirty="0" smtClean="0"/>
              <a:t> </a:t>
            </a:r>
            <a:r>
              <a:rPr lang="cs-CZ" dirty="0" err="1" smtClean="0"/>
              <a:t>or</a:t>
            </a:r>
            <a:r>
              <a:rPr lang="cs-CZ" dirty="0" smtClean="0"/>
              <a:t> </a:t>
            </a:r>
            <a:r>
              <a:rPr lang="cs-CZ" dirty="0" err="1" smtClean="0"/>
              <a:t>maintain</a:t>
            </a:r>
            <a:r>
              <a:rPr lang="cs-CZ" dirty="0" smtClean="0"/>
              <a:t> </a:t>
            </a:r>
            <a:r>
              <a:rPr lang="cs-CZ" dirty="0" err="1" smtClean="0"/>
              <a:t>physical</a:t>
            </a:r>
            <a:r>
              <a:rPr lang="cs-CZ" dirty="0" smtClean="0"/>
              <a:t> </a:t>
            </a:r>
            <a:r>
              <a:rPr lang="cs-CZ" dirty="0" err="1" smtClean="0"/>
              <a:t>fittness</a:t>
            </a:r>
            <a:r>
              <a:rPr lang="cs-CZ" dirty="0" smtClean="0"/>
              <a:t>, </a:t>
            </a:r>
            <a:r>
              <a:rPr lang="cs-CZ" dirty="0" err="1" smtClean="0"/>
              <a:t>improve</a:t>
            </a:r>
            <a:r>
              <a:rPr lang="cs-CZ" dirty="0" smtClean="0"/>
              <a:t> balance, </a:t>
            </a:r>
            <a:r>
              <a:rPr lang="cs-CZ" dirty="0" err="1" smtClean="0"/>
              <a:t>improve</a:t>
            </a:r>
            <a:r>
              <a:rPr lang="cs-CZ" dirty="0" smtClean="0"/>
              <a:t> </a:t>
            </a:r>
            <a:r>
              <a:rPr lang="cs-CZ" dirty="0" err="1" smtClean="0"/>
              <a:t>coordination</a:t>
            </a:r>
            <a:r>
              <a:rPr lang="cs-CZ" dirty="0" smtClean="0"/>
              <a:t>, </a:t>
            </a:r>
            <a:r>
              <a:rPr lang="cs-CZ" dirty="0" err="1" smtClean="0"/>
              <a:t>enable</a:t>
            </a:r>
            <a:r>
              <a:rPr lang="cs-CZ" dirty="0" smtClean="0"/>
              <a:t> </a:t>
            </a:r>
            <a:r>
              <a:rPr lang="cs-CZ" dirty="0" err="1" smtClean="0"/>
              <a:t>ambulation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A2 </a:t>
            </a:r>
            <a:r>
              <a:rPr lang="cs-CZ" dirty="0" err="1" smtClean="0"/>
              <a:t>Rehabilitaion</a:t>
            </a:r>
            <a:r>
              <a:rPr lang="cs-CZ" dirty="0" smtClean="0"/>
              <a:t> To </a:t>
            </a:r>
            <a:r>
              <a:rPr lang="cs-CZ" dirty="0" err="1" smtClean="0"/>
              <a:t>Restore</a:t>
            </a:r>
            <a:r>
              <a:rPr lang="cs-CZ" dirty="0" smtClean="0"/>
              <a:t> Mobility </a:t>
            </a:r>
            <a:endParaRPr lang="cs-CZ" dirty="0"/>
          </a:p>
        </p:txBody>
      </p:sp>
    </p:spTree>
  </p:cSld>
  <p:clrMapOvr>
    <a:masterClrMapping/>
  </p:clrMapOvr>
  <p:transition>
    <p:wedg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cs-CZ" b="1" dirty="0" smtClean="0"/>
              <a:t>   PHYSICAL THERAPY</a:t>
            </a:r>
          </a:p>
          <a:p>
            <a:r>
              <a:rPr lang="cs-CZ" dirty="0" err="1" smtClean="0"/>
              <a:t>Modalities</a:t>
            </a:r>
            <a:r>
              <a:rPr lang="cs-CZ" dirty="0" smtClean="0"/>
              <a:t> – </a:t>
            </a:r>
            <a:r>
              <a:rPr lang="cs-CZ" dirty="0" err="1" smtClean="0"/>
              <a:t>cryotherapy</a:t>
            </a:r>
            <a:r>
              <a:rPr lang="cs-CZ" dirty="0" smtClean="0"/>
              <a:t>, magnet </a:t>
            </a:r>
            <a:r>
              <a:rPr lang="cs-CZ" dirty="0" err="1" smtClean="0"/>
              <a:t>therapy</a:t>
            </a:r>
            <a:r>
              <a:rPr lang="cs-CZ" dirty="0" smtClean="0"/>
              <a:t> (</a:t>
            </a:r>
            <a:r>
              <a:rPr lang="cs-CZ" dirty="0" err="1" smtClean="0"/>
              <a:t>promotes</a:t>
            </a:r>
            <a:r>
              <a:rPr lang="cs-CZ" dirty="0" smtClean="0"/>
              <a:t> </a:t>
            </a:r>
            <a:r>
              <a:rPr lang="cs-CZ" dirty="0" err="1" smtClean="0"/>
              <a:t>fracture</a:t>
            </a:r>
            <a:r>
              <a:rPr lang="cs-CZ" dirty="0" smtClean="0"/>
              <a:t> </a:t>
            </a:r>
            <a:r>
              <a:rPr lang="cs-CZ" dirty="0" err="1" smtClean="0"/>
              <a:t>healing</a:t>
            </a:r>
            <a:r>
              <a:rPr lang="cs-CZ" dirty="0" smtClean="0"/>
              <a:t>), </a:t>
            </a:r>
            <a:r>
              <a:rPr lang="cs-CZ" dirty="0" err="1" smtClean="0"/>
              <a:t>hydrotherapy</a:t>
            </a:r>
            <a:r>
              <a:rPr lang="cs-CZ" dirty="0" smtClean="0"/>
              <a:t> – </a:t>
            </a:r>
            <a:r>
              <a:rPr lang="cs-CZ" dirty="0" err="1" smtClean="0"/>
              <a:t>whirpool</a:t>
            </a:r>
            <a:r>
              <a:rPr lang="cs-CZ" dirty="0" smtClean="0"/>
              <a:t> (</a:t>
            </a:r>
            <a:r>
              <a:rPr lang="cs-CZ" dirty="0" err="1" smtClean="0"/>
              <a:t>reduces</a:t>
            </a:r>
            <a:r>
              <a:rPr lang="cs-CZ" dirty="0" smtClean="0"/>
              <a:t> </a:t>
            </a:r>
            <a:r>
              <a:rPr lang="cs-CZ" dirty="0" err="1" smtClean="0"/>
              <a:t>swelling</a:t>
            </a:r>
            <a:r>
              <a:rPr lang="cs-CZ" dirty="0" smtClean="0"/>
              <a:t> a </a:t>
            </a:r>
            <a:r>
              <a:rPr lang="cs-CZ" dirty="0" err="1" smtClean="0"/>
              <a:t>relieves</a:t>
            </a:r>
            <a:r>
              <a:rPr lang="cs-CZ" dirty="0" smtClean="0"/>
              <a:t> </a:t>
            </a:r>
            <a:r>
              <a:rPr lang="cs-CZ" dirty="0" err="1" smtClean="0"/>
              <a:t>pain</a:t>
            </a:r>
            <a:r>
              <a:rPr lang="cs-CZ" dirty="0" smtClean="0"/>
              <a:t>)</a:t>
            </a:r>
          </a:p>
          <a:p>
            <a:r>
              <a:rPr lang="cs-CZ" dirty="0" smtClean="0"/>
              <a:t>Soft </a:t>
            </a:r>
            <a:r>
              <a:rPr lang="cs-CZ" dirty="0" err="1" smtClean="0"/>
              <a:t>tissues</a:t>
            </a:r>
            <a:r>
              <a:rPr lang="cs-CZ" dirty="0" smtClean="0"/>
              <a:t> </a:t>
            </a:r>
            <a:r>
              <a:rPr lang="cs-CZ" dirty="0" err="1" smtClean="0"/>
              <a:t>mobilization</a:t>
            </a:r>
            <a:r>
              <a:rPr lang="cs-CZ" dirty="0" smtClean="0"/>
              <a:t> (PIR, </a:t>
            </a:r>
            <a:r>
              <a:rPr lang="cs-CZ" dirty="0" err="1" smtClean="0"/>
              <a:t>balling</a:t>
            </a:r>
            <a:r>
              <a:rPr lang="cs-CZ" dirty="0" smtClean="0"/>
              <a:t>) – to </a:t>
            </a:r>
            <a:r>
              <a:rPr lang="cs-CZ" dirty="0" err="1" smtClean="0"/>
              <a:t>release</a:t>
            </a:r>
            <a:r>
              <a:rPr lang="cs-CZ" dirty="0" smtClean="0"/>
              <a:t> </a:t>
            </a:r>
            <a:r>
              <a:rPr lang="cs-CZ" dirty="0" err="1" smtClean="0"/>
              <a:t>contracted</a:t>
            </a:r>
            <a:r>
              <a:rPr lang="cs-CZ" dirty="0" smtClean="0"/>
              <a:t> </a:t>
            </a:r>
            <a:r>
              <a:rPr lang="cs-CZ" dirty="0" err="1" smtClean="0"/>
              <a:t>muscles</a:t>
            </a:r>
            <a:r>
              <a:rPr lang="cs-CZ" dirty="0" smtClean="0"/>
              <a:t>, </a:t>
            </a:r>
            <a:r>
              <a:rPr lang="cs-CZ" dirty="0" err="1" smtClean="0"/>
              <a:t>tendons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fascia</a:t>
            </a:r>
            <a:endParaRPr lang="cs-CZ" dirty="0" smtClean="0"/>
          </a:p>
          <a:p>
            <a:r>
              <a:rPr lang="cs-CZ" dirty="0" smtClean="0"/>
              <a:t>Joint </a:t>
            </a:r>
            <a:r>
              <a:rPr lang="cs-CZ" dirty="0" err="1" smtClean="0"/>
              <a:t>mobilization</a:t>
            </a:r>
            <a:r>
              <a:rPr lang="cs-CZ" dirty="0" smtClean="0"/>
              <a:t> – to </a:t>
            </a:r>
            <a:r>
              <a:rPr lang="cs-CZ" dirty="0" err="1" smtClean="0"/>
              <a:t>restore</a:t>
            </a:r>
            <a:r>
              <a:rPr lang="cs-CZ" dirty="0" smtClean="0"/>
              <a:t> joint play</a:t>
            </a:r>
          </a:p>
          <a:p>
            <a:r>
              <a:rPr lang="cs-CZ" dirty="0" smtClean="0"/>
              <a:t>PROM – </a:t>
            </a:r>
            <a:r>
              <a:rPr lang="cs-CZ" dirty="0" err="1" smtClean="0"/>
              <a:t>passive</a:t>
            </a:r>
            <a:r>
              <a:rPr lang="cs-CZ" dirty="0" smtClean="0"/>
              <a:t> </a:t>
            </a:r>
            <a:r>
              <a:rPr lang="cs-CZ" dirty="0" err="1" smtClean="0"/>
              <a:t>range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motion</a:t>
            </a:r>
            <a:r>
              <a:rPr lang="cs-CZ" dirty="0" smtClean="0"/>
              <a:t> </a:t>
            </a:r>
            <a:r>
              <a:rPr lang="cs-CZ" dirty="0" err="1" smtClean="0"/>
              <a:t>exercises</a:t>
            </a:r>
            <a:r>
              <a:rPr lang="cs-CZ" dirty="0" smtClean="0"/>
              <a:t>, AAROM – </a:t>
            </a:r>
            <a:r>
              <a:rPr lang="cs-CZ" dirty="0" err="1" smtClean="0"/>
              <a:t>active</a:t>
            </a:r>
            <a:r>
              <a:rPr lang="cs-CZ" dirty="0" smtClean="0"/>
              <a:t> </a:t>
            </a:r>
            <a:r>
              <a:rPr lang="cs-CZ" dirty="0" err="1" smtClean="0"/>
              <a:t>assisted</a:t>
            </a:r>
            <a:r>
              <a:rPr lang="cs-CZ" dirty="0" smtClean="0"/>
              <a:t> </a:t>
            </a:r>
            <a:r>
              <a:rPr lang="cs-CZ" dirty="0" err="1" smtClean="0"/>
              <a:t>range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motion</a:t>
            </a:r>
            <a:r>
              <a:rPr lang="cs-CZ" dirty="0" smtClean="0"/>
              <a:t>, AROM – </a:t>
            </a:r>
            <a:r>
              <a:rPr lang="cs-CZ" dirty="0" err="1" smtClean="0"/>
              <a:t>active</a:t>
            </a:r>
            <a:r>
              <a:rPr lang="cs-CZ" dirty="0" smtClean="0"/>
              <a:t> </a:t>
            </a:r>
            <a:r>
              <a:rPr lang="cs-CZ" dirty="0" err="1" smtClean="0"/>
              <a:t>range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motion</a:t>
            </a:r>
            <a:endParaRPr lang="cs-CZ" dirty="0" smtClean="0"/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A2</a:t>
            </a:r>
            <a:endParaRPr lang="cs-CZ" dirty="0"/>
          </a:p>
        </p:txBody>
      </p:sp>
    </p:spTree>
  </p:cSld>
  <p:clrMapOvr>
    <a:masterClrMapping/>
  </p:clrMapOvr>
  <p:transition>
    <p:wedg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Resistance</a:t>
            </a:r>
            <a:r>
              <a:rPr lang="cs-CZ" dirty="0" smtClean="0"/>
              <a:t> </a:t>
            </a:r>
            <a:r>
              <a:rPr lang="cs-CZ" dirty="0" err="1" smtClean="0"/>
              <a:t>exersice</a:t>
            </a:r>
            <a:r>
              <a:rPr lang="cs-CZ" dirty="0" smtClean="0"/>
              <a:t> to </a:t>
            </a:r>
            <a:r>
              <a:rPr lang="cs-CZ" dirty="0" err="1" smtClean="0"/>
              <a:t>improve</a:t>
            </a:r>
            <a:r>
              <a:rPr lang="cs-CZ" dirty="0" smtClean="0"/>
              <a:t> </a:t>
            </a:r>
            <a:r>
              <a:rPr lang="cs-CZ" dirty="0" err="1" smtClean="0"/>
              <a:t>muscle</a:t>
            </a:r>
            <a:r>
              <a:rPr lang="cs-CZ" dirty="0" smtClean="0"/>
              <a:t> </a:t>
            </a:r>
            <a:r>
              <a:rPr lang="cs-CZ" dirty="0" err="1" smtClean="0"/>
              <a:t>strength</a:t>
            </a:r>
            <a:endParaRPr lang="cs-CZ" dirty="0" smtClean="0"/>
          </a:p>
          <a:p>
            <a:r>
              <a:rPr lang="cs-CZ" dirty="0" err="1" smtClean="0"/>
              <a:t>Sensorimotor</a:t>
            </a:r>
            <a:r>
              <a:rPr lang="cs-CZ" dirty="0" smtClean="0"/>
              <a:t> </a:t>
            </a:r>
            <a:r>
              <a:rPr lang="cs-CZ" dirty="0" err="1" smtClean="0"/>
              <a:t>training</a:t>
            </a:r>
            <a:r>
              <a:rPr lang="cs-CZ" dirty="0" smtClean="0"/>
              <a:t> – to </a:t>
            </a:r>
            <a:r>
              <a:rPr lang="cs-CZ" dirty="0" err="1" smtClean="0"/>
              <a:t>improve</a:t>
            </a:r>
            <a:r>
              <a:rPr lang="cs-CZ" dirty="0" smtClean="0"/>
              <a:t> balance </a:t>
            </a:r>
            <a:r>
              <a:rPr lang="cs-CZ" dirty="0" err="1" smtClean="0"/>
              <a:t>skills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joint stability (</a:t>
            </a:r>
            <a:r>
              <a:rPr lang="cs-CZ" dirty="0" err="1" smtClean="0"/>
              <a:t>includes</a:t>
            </a:r>
            <a:r>
              <a:rPr lang="cs-CZ" dirty="0" smtClean="0"/>
              <a:t> </a:t>
            </a:r>
            <a:r>
              <a:rPr lang="cs-CZ" dirty="0" err="1" smtClean="0"/>
              <a:t>simple</a:t>
            </a:r>
            <a:r>
              <a:rPr lang="cs-CZ" dirty="0" smtClean="0"/>
              <a:t> </a:t>
            </a:r>
            <a:r>
              <a:rPr lang="cs-CZ" dirty="0" err="1" smtClean="0"/>
              <a:t>exercises</a:t>
            </a:r>
            <a:r>
              <a:rPr lang="cs-CZ" dirty="0" smtClean="0"/>
              <a:t> such as </a:t>
            </a:r>
            <a:r>
              <a:rPr lang="cs-CZ" dirty="0" err="1" smtClean="0"/>
              <a:t>toe</a:t>
            </a:r>
            <a:r>
              <a:rPr lang="cs-CZ" dirty="0" smtClean="0"/>
              <a:t>-</a:t>
            </a:r>
            <a:r>
              <a:rPr lang="cs-CZ" dirty="0" err="1" smtClean="0"/>
              <a:t>standing</a:t>
            </a:r>
            <a:r>
              <a:rPr lang="cs-CZ" dirty="0" smtClean="0"/>
              <a:t>, </a:t>
            </a:r>
            <a:r>
              <a:rPr lang="cs-CZ" dirty="0" err="1" smtClean="0"/>
              <a:t>standing</a:t>
            </a:r>
            <a:r>
              <a:rPr lang="cs-CZ" dirty="0" smtClean="0"/>
              <a:t> </a:t>
            </a:r>
            <a:r>
              <a:rPr lang="cs-CZ" dirty="0" err="1" smtClean="0"/>
              <a:t>hip</a:t>
            </a:r>
            <a:r>
              <a:rPr lang="cs-CZ" dirty="0" smtClean="0"/>
              <a:t> </a:t>
            </a:r>
            <a:r>
              <a:rPr lang="cs-CZ" dirty="0" err="1" smtClean="0"/>
              <a:t>flexion</a:t>
            </a:r>
            <a:r>
              <a:rPr lang="cs-CZ" dirty="0" smtClean="0"/>
              <a:t>, </a:t>
            </a:r>
            <a:r>
              <a:rPr lang="cs-CZ" dirty="0" err="1" smtClean="0"/>
              <a:t>standing</a:t>
            </a:r>
            <a:r>
              <a:rPr lang="cs-CZ" dirty="0" smtClean="0"/>
              <a:t> </a:t>
            </a:r>
            <a:r>
              <a:rPr lang="cs-CZ" dirty="0" err="1" smtClean="0"/>
              <a:t>side</a:t>
            </a:r>
            <a:r>
              <a:rPr lang="cs-CZ" dirty="0" smtClean="0"/>
              <a:t> leg </a:t>
            </a:r>
            <a:r>
              <a:rPr lang="cs-CZ" dirty="0" err="1" smtClean="0"/>
              <a:t>raise</a:t>
            </a:r>
            <a:r>
              <a:rPr lang="cs-CZ" dirty="0" smtClean="0"/>
              <a:t> </a:t>
            </a:r>
            <a:r>
              <a:rPr lang="cs-CZ" dirty="0" err="1" smtClean="0"/>
              <a:t>following</a:t>
            </a:r>
            <a:r>
              <a:rPr lang="cs-CZ" dirty="0" smtClean="0"/>
              <a:t> </a:t>
            </a:r>
            <a:r>
              <a:rPr lang="cs-CZ" dirty="0" err="1" smtClean="0"/>
              <a:t>modifications</a:t>
            </a:r>
            <a:r>
              <a:rPr lang="cs-CZ" dirty="0" smtClean="0"/>
              <a:t> </a:t>
            </a:r>
            <a:r>
              <a:rPr lang="cs-CZ" dirty="0" err="1" smtClean="0"/>
              <a:t>doing</a:t>
            </a:r>
            <a:r>
              <a:rPr lang="cs-CZ" dirty="0" smtClean="0"/>
              <a:t> </a:t>
            </a:r>
            <a:r>
              <a:rPr lang="cs-CZ" dirty="0" err="1" smtClean="0"/>
              <a:t>exercise</a:t>
            </a:r>
            <a:r>
              <a:rPr lang="cs-CZ" dirty="0" smtClean="0"/>
              <a:t> </a:t>
            </a:r>
            <a:r>
              <a:rPr lang="cs-CZ" dirty="0" err="1" smtClean="0"/>
              <a:t>with</a:t>
            </a:r>
            <a:r>
              <a:rPr lang="cs-CZ" dirty="0" smtClean="0"/>
              <a:t> </a:t>
            </a:r>
            <a:r>
              <a:rPr lang="cs-CZ" dirty="0" err="1" smtClean="0"/>
              <a:t>eyes</a:t>
            </a:r>
            <a:r>
              <a:rPr lang="cs-CZ" dirty="0" smtClean="0"/>
              <a:t> </a:t>
            </a:r>
            <a:r>
              <a:rPr lang="cs-CZ" dirty="0" err="1" smtClean="0"/>
              <a:t>closed</a:t>
            </a:r>
            <a:r>
              <a:rPr lang="cs-CZ" dirty="0" smtClean="0"/>
              <a:t>; balance </a:t>
            </a:r>
            <a:r>
              <a:rPr lang="cs-CZ" dirty="0" err="1" smtClean="0"/>
              <a:t>training</a:t>
            </a:r>
            <a:r>
              <a:rPr lang="cs-CZ" dirty="0" smtClean="0"/>
              <a:t> aids such as balance </a:t>
            </a:r>
            <a:r>
              <a:rPr lang="cs-CZ" dirty="0" err="1" smtClean="0"/>
              <a:t>discs</a:t>
            </a:r>
            <a:r>
              <a:rPr lang="cs-CZ" dirty="0" smtClean="0"/>
              <a:t>, </a:t>
            </a:r>
            <a:r>
              <a:rPr lang="cs-CZ" dirty="0" err="1" smtClean="0"/>
              <a:t>unstable</a:t>
            </a:r>
            <a:r>
              <a:rPr lang="cs-CZ" dirty="0" smtClean="0"/>
              <a:t> </a:t>
            </a:r>
            <a:r>
              <a:rPr lang="cs-CZ" dirty="0" err="1" smtClean="0"/>
              <a:t>platform</a:t>
            </a:r>
            <a:r>
              <a:rPr lang="cs-CZ" dirty="0" smtClean="0"/>
              <a:t>)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A2</a:t>
            </a:r>
            <a:endParaRPr lang="cs-CZ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Balance </a:t>
            </a:r>
            <a:r>
              <a:rPr lang="cs-CZ" dirty="0" err="1" smtClean="0"/>
              <a:t>Training</a:t>
            </a:r>
            <a:r>
              <a:rPr lang="cs-CZ" dirty="0" smtClean="0"/>
              <a:t> Aids</a:t>
            </a:r>
            <a:endParaRPr lang="cs-CZ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340768"/>
            <a:ext cx="22860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3429000"/>
            <a:ext cx="2676018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1628800"/>
            <a:ext cx="3469452" cy="4200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Gait</a:t>
            </a:r>
            <a:r>
              <a:rPr lang="cs-CZ" dirty="0" smtClean="0"/>
              <a:t> </a:t>
            </a:r>
            <a:r>
              <a:rPr lang="cs-CZ" dirty="0" err="1" smtClean="0"/>
              <a:t>training</a:t>
            </a:r>
            <a:r>
              <a:rPr lang="cs-CZ" dirty="0" smtClean="0"/>
              <a:t> </a:t>
            </a:r>
            <a:r>
              <a:rPr lang="cs-CZ" dirty="0" err="1" smtClean="0"/>
              <a:t>without</a:t>
            </a:r>
            <a:r>
              <a:rPr lang="cs-CZ" dirty="0" smtClean="0"/>
              <a:t> </a:t>
            </a:r>
            <a:r>
              <a:rPr lang="cs-CZ" dirty="0" err="1" smtClean="0"/>
              <a:t>assistive</a:t>
            </a:r>
            <a:r>
              <a:rPr lang="cs-CZ" dirty="0" smtClean="0"/>
              <a:t> </a:t>
            </a:r>
            <a:r>
              <a:rPr lang="cs-CZ" dirty="0" err="1" smtClean="0"/>
              <a:t>devices</a:t>
            </a:r>
            <a:r>
              <a:rPr lang="cs-CZ" dirty="0" smtClean="0"/>
              <a:t>, </a:t>
            </a:r>
            <a:r>
              <a:rPr lang="cs-CZ" dirty="0" err="1" smtClean="0"/>
              <a:t>gait</a:t>
            </a:r>
            <a:r>
              <a:rPr lang="cs-CZ" dirty="0" smtClean="0"/>
              <a:t> </a:t>
            </a:r>
            <a:r>
              <a:rPr lang="cs-CZ" dirty="0" err="1" smtClean="0"/>
              <a:t>pattern</a:t>
            </a:r>
            <a:r>
              <a:rPr lang="cs-CZ" dirty="0" smtClean="0"/>
              <a:t> </a:t>
            </a:r>
            <a:r>
              <a:rPr lang="cs-CZ" dirty="0" err="1" smtClean="0"/>
              <a:t>correction</a:t>
            </a:r>
            <a:endParaRPr lang="cs-CZ" dirty="0" smtClean="0"/>
          </a:p>
          <a:p>
            <a:r>
              <a:rPr lang="cs-CZ" dirty="0" err="1" smtClean="0"/>
              <a:t>Posture</a:t>
            </a:r>
            <a:r>
              <a:rPr lang="cs-CZ" dirty="0" smtClean="0"/>
              <a:t> </a:t>
            </a:r>
            <a:r>
              <a:rPr lang="cs-CZ" dirty="0" err="1" smtClean="0"/>
              <a:t>correction</a:t>
            </a:r>
            <a:endParaRPr lang="cs-CZ" dirty="0" smtClean="0"/>
          </a:p>
          <a:p>
            <a:r>
              <a:rPr lang="cs-CZ" dirty="0" err="1" smtClean="0"/>
              <a:t>Apropriate</a:t>
            </a:r>
            <a:r>
              <a:rPr lang="cs-CZ" dirty="0" smtClean="0"/>
              <a:t> </a:t>
            </a:r>
            <a:r>
              <a:rPr lang="cs-CZ" dirty="0" err="1" smtClean="0"/>
              <a:t>sports</a:t>
            </a:r>
            <a:r>
              <a:rPr lang="cs-CZ" dirty="0" smtClean="0"/>
              <a:t> - </a:t>
            </a:r>
            <a:r>
              <a:rPr lang="cs-CZ" dirty="0" err="1" smtClean="0"/>
              <a:t>stacionary</a:t>
            </a:r>
            <a:r>
              <a:rPr lang="cs-CZ" dirty="0" smtClean="0"/>
              <a:t> </a:t>
            </a:r>
            <a:r>
              <a:rPr lang="cs-CZ" dirty="0" err="1" smtClean="0"/>
              <a:t>bike</a:t>
            </a:r>
            <a:r>
              <a:rPr lang="cs-CZ" dirty="0" smtClean="0"/>
              <a:t>, </a:t>
            </a:r>
            <a:r>
              <a:rPr lang="cs-CZ" dirty="0" err="1" smtClean="0"/>
              <a:t>cycling</a:t>
            </a:r>
            <a:r>
              <a:rPr lang="cs-CZ" dirty="0" smtClean="0"/>
              <a:t>, </a:t>
            </a:r>
            <a:r>
              <a:rPr lang="cs-CZ" dirty="0" err="1" smtClean="0"/>
              <a:t>swimming</a:t>
            </a:r>
            <a:r>
              <a:rPr lang="cs-CZ" dirty="0" smtClean="0"/>
              <a:t>, </a:t>
            </a:r>
            <a:r>
              <a:rPr lang="cs-CZ" dirty="0" err="1" smtClean="0"/>
              <a:t>walking</a:t>
            </a:r>
            <a:r>
              <a:rPr lang="cs-CZ" dirty="0" smtClean="0"/>
              <a:t>, jogging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A2</a:t>
            </a:r>
            <a:endParaRPr lang="cs-CZ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cs-CZ" b="1" dirty="0" smtClean="0"/>
              <a:t>   GOALS</a:t>
            </a:r>
          </a:p>
          <a:p>
            <a:r>
              <a:rPr lang="cs-CZ" dirty="0" err="1" smtClean="0"/>
              <a:t>Prevent</a:t>
            </a:r>
            <a:r>
              <a:rPr lang="cs-CZ" dirty="0" smtClean="0"/>
              <a:t> </a:t>
            </a:r>
            <a:r>
              <a:rPr lang="cs-CZ" dirty="0" err="1" smtClean="0"/>
              <a:t>oedema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compartment</a:t>
            </a:r>
            <a:r>
              <a:rPr lang="cs-CZ" dirty="0" smtClean="0"/>
              <a:t> syndrome</a:t>
            </a:r>
          </a:p>
          <a:p>
            <a:r>
              <a:rPr lang="cs-CZ" dirty="0" err="1" smtClean="0"/>
              <a:t>Prevent</a:t>
            </a:r>
            <a:r>
              <a:rPr lang="cs-CZ" dirty="0" smtClean="0"/>
              <a:t> </a:t>
            </a:r>
            <a:r>
              <a:rPr lang="cs-CZ" dirty="0" err="1" smtClean="0"/>
              <a:t>deep</a:t>
            </a:r>
            <a:r>
              <a:rPr lang="cs-CZ" dirty="0" smtClean="0"/>
              <a:t> </a:t>
            </a:r>
            <a:r>
              <a:rPr lang="cs-CZ" dirty="0" err="1" smtClean="0"/>
              <a:t>vein</a:t>
            </a:r>
            <a:r>
              <a:rPr lang="cs-CZ" dirty="0" smtClean="0"/>
              <a:t> </a:t>
            </a:r>
            <a:r>
              <a:rPr lang="cs-CZ" dirty="0" err="1" smtClean="0"/>
              <a:t>trombosis</a:t>
            </a:r>
            <a:endParaRPr lang="cs-CZ" dirty="0" smtClean="0"/>
          </a:p>
          <a:p>
            <a:r>
              <a:rPr lang="cs-CZ" dirty="0" err="1" smtClean="0"/>
              <a:t>Prevent</a:t>
            </a:r>
            <a:r>
              <a:rPr lang="cs-CZ" dirty="0" smtClean="0"/>
              <a:t> </a:t>
            </a:r>
            <a:r>
              <a:rPr lang="cs-CZ" dirty="0" err="1" smtClean="0"/>
              <a:t>respiratory</a:t>
            </a:r>
            <a:r>
              <a:rPr lang="cs-CZ" dirty="0" smtClean="0"/>
              <a:t> </a:t>
            </a:r>
            <a:r>
              <a:rPr lang="cs-CZ" dirty="0" err="1" smtClean="0"/>
              <a:t>complications</a:t>
            </a:r>
            <a:endParaRPr lang="cs-CZ" dirty="0" smtClean="0"/>
          </a:p>
          <a:p>
            <a:r>
              <a:rPr lang="cs-CZ" dirty="0" err="1" smtClean="0"/>
              <a:t>Prevent</a:t>
            </a:r>
            <a:r>
              <a:rPr lang="cs-CZ" dirty="0" smtClean="0"/>
              <a:t> joint </a:t>
            </a:r>
            <a:r>
              <a:rPr lang="cs-CZ" dirty="0" err="1" smtClean="0"/>
              <a:t>stiffness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muscle</a:t>
            </a:r>
            <a:r>
              <a:rPr lang="cs-CZ" dirty="0" smtClean="0"/>
              <a:t> </a:t>
            </a:r>
            <a:r>
              <a:rPr lang="cs-CZ" dirty="0" err="1" smtClean="0"/>
              <a:t>contractions</a:t>
            </a:r>
            <a:r>
              <a:rPr lang="cs-CZ" dirty="0" smtClean="0"/>
              <a:t> </a:t>
            </a:r>
            <a:r>
              <a:rPr lang="cs-CZ" dirty="0" err="1" smtClean="0"/>
              <a:t>or</a:t>
            </a:r>
            <a:r>
              <a:rPr lang="cs-CZ" dirty="0" smtClean="0"/>
              <a:t> </a:t>
            </a:r>
            <a:r>
              <a:rPr lang="cs-CZ" dirty="0" err="1" smtClean="0"/>
              <a:t>weakness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unaffected</a:t>
            </a:r>
            <a:r>
              <a:rPr lang="cs-CZ" dirty="0" smtClean="0"/>
              <a:t> </a:t>
            </a:r>
            <a:r>
              <a:rPr lang="cs-CZ" dirty="0" err="1" smtClean="0"/>
              <a:t>limbs</a:t>
            </a:r>
            <a:endParaRPr lang="cs-CZ" dirty="0" smtClean="0"/>
          </a:p>
          <a:p>
            <a:r>
              <a:rPr lang="cs-CZ" dirty="0" err="1" smtClean="0"/>
              <a:t>Prevent</a:t>
            </a:r>
            <a:r>
              <a:rPr lang="cs-CZ" dirty="0" smtClean="0"/>
              <a:t> </a:t>
            </a:r>
            <a:r>
              <a:rPr lang="cs-CZ" dirty="0" err="1" smtClean="0"/>
              <a:t>deconditioning</a:t>
            </a:r>
            <a:endParaRPr lang="cs-CZ" dirty="0" smtClean="0"/>
          </a:p>
          <a:p>
            <a:r>
              <a:rPr lang="cs-CZ" dirty="0" err="1" smtClean="0"/>
              <a:t>Improve</a:t>
            </a:r>
            <a:r>
              <a:rPr lang="cs-CZ" dirty="0" smtClean="0"/>
              <a:t> </a:t>
            </a:r>
            <a:r>
              <a:rPr lang="cs-CZ" dirty="0" err="1" smtClean="0"/>
              <a:t>bed</a:t>
            </a:r>
            <a:r>
              <a:rPr lang="cs-CZ" dirty="0" smtClean="0"/>
              <a:t> mobility</a:t>
            </a:r>
          </a:p>
          <a:p>
            <a:r>
              <a:rPr lang="cs-CZ" dirty="0" err="1" smtClean="0"/>
              <a:t>Gait</a:t>
            </a:r>
            <a:r>
              <a:rPr lang="cs-CZ" dirty="0" smtClean="0"/>
              <a:t> </a:t>
            </a:r>
            <a:r>
              <a:rPr lang="cs-CZ" dirty="0" err="1" smtClean="0"/>
              <a:t>training</a:t>
            </a:r>
            <a:r>
              <a:rPr lang="cs-CZ" dirty="0" smtClean="0"/>
              <a:t> </a:t>
            </a:r>
            <a:r>
              <a:rPr lang="cs-CZ" dirty="0" err="1" smtClean="0"/>
              <a:t>with</a:t>
            </a:r>
            <a:r>
              <a:rPr lang="cs-CZ" dirty="0" smtClean="0"/>
              <a:t> </a:t>
            </a:r>
            <a:r>
              <a:rPr lang="cs-CZ" dirty="0" err="1" smtClean="0"/>
              <a:t>assistive</a:t>
            </a:r>
            <a:r>
              <a:rPr lang="cs-CZ" dirty="0" smtClean="0"/>
              <a:t> </a:t>
            </a:r>
            <a:r>
              <a:rPr lang="cs-CZ" dirty="0" err="1" smtClean="0"/>
              <a:t>devices</a:t>
            </a:r>
            <a:r>
              <a:rPr lang="cs-CZ" dirty="0" smtClean="0"/>
              <a:t> such as </a:t>
            </a:r>
            <a:r>
              <a:rPr lang="cs-CZ" dirty="0" err="1" smtClean="0"/>
              <a:t>walker</a:t>
            </a:r>
            <a:r>
              <a:rPr lang="cs-CZ" dirty="0" smtClean="0"/>
              <a:t>, </a:t>
            </a:r>
            <a:r>
              <a:rPr lang="cs-CZ" dirty="0" err="1" smtClean="0"/>
              <a:t>underarm</a:t>
            </a:r>
            <a:r>
              <a:rPr lang="cs-CZ" dirty="0" smtClean="0"/>
              <a:t> </a:t>
            </a:r>
            <a:r>
              <a:rPr lang="cs-CZ" dirty="0" err="1" smtClean="0"/>
              <a:t>or</a:t>
            </a:r>
            <a:r>
              <a:rPr lang="cs-CZ" dirty="0" smtClean="0"/>
              <a:t> </a:t>
            </a:r>
            <a:r>
              <a:rPr lang="cs-CZ" dirty="0" err="1" smtClean="0"/>
              <a:t>forearm</a:t>
            </a:r>
            <a:r>
              <a:rPr lang="cs-CZ" dirty="0" smtClean="0"/>
              <a:t> </a:t>
            </a:r>
            <a:r>
              <a:rPr lang="cs-CZ" dirty="0" err="1" smtClean="0"/>
              <a:t>crutches</a:t>
            </a:r>
            <a:endParaRPr lang="cs-CZ" dirty="0" smtClean="0"/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B1 </a:t>
            </a:r>
            <a:r>
              <a:rPr lang="cs-CZ" dirty="0" err="1" smtClean="0"/>
              <a:t>Rehabilitation</a:t>
            </a:r>
            <a:r>
              <a:rPr lang="cs-CZ" dirty="0" smtClean="0"/>
              <a:t> </a:t>
            </a:r>
            <a:r>
              <a:rPr lang="cs-CZ" dirty="0" err="1" smtClean="0"/>
              <a:t>After</a:t>
            </a:r>
            <a:r>
              <a:rPr lang="cs-CZ" dirty="0" smtClean="0"/>
              <a:t> </a:t>
            </a:r>
            <a:r>
              <a:rPr lang="cs-CZ" dirty="0" err="1" smtClean="0"/>
              <a:t>Surgury</a:t>
            </a:r>
            <a:r>
              <a:rPr lang="cs-CZ" dirty="0" smtClean="0"/>
              <a:t> </a:t>
            </a:r>
            <a:r>
              <a:rPr lang="cs-CZ" dirty="0" err="1" smtClean="0"/>
              <a:t>During</a:t>
            </a:r>
            <a:r>
              <a:rPr lang="cs-CZ" dirty="0" smtClean="0"/>
              <a:t> </a:t>
            </a:r>
            <a:r>
              <a:rPr lang="cs-CZ" dirty="0" err="1" smtClean="0"/>
              <a:t>Committal</a:t>
            </a:r>
            <a:endParaRPr lang="cs-CZ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b="1" dirty="0" smtClean="0"/>
              <a:t>   PHYSICAL THERAPY</a:t>
            </a:r>
          </a:p>
          <a:p>
            <a:r>
              <a:rPr lang="cs-CZ" dirty="0" err="1" smtClean="0"/>
              <a:t>Cryotherapy</a:t>
            </a:r>
            <a:r>
              <a:rPr lang="cs-CZ" dirty="0" smtClean="0"/>
              <a:t> (</a:t>
            </a:r>
            <a:r>
              <a:rPr lang="cs-CZ" dirty="0" err="1" smtClean="0"/>
              <a:t>application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ice</a:t>
            </a:r>
            <a:r>
              <a:rPr lang="cs-CZ" dirty="0" smtClean="0"/>
              <a:t> </a:t>
            </a:r>
            <a:r>
              <a:rPr lang="cs-CZ" dirty="0" err="1" smtClean="0"/>
              <a:t>reduces</a:t>
            </a:r>
            <a:r>
              <a:rPr lang="cs-CZ" dirty="0" smtClean="0"/>
              <a:t> </a:t>
            </a:r>
            <a:r>
              <a:rPr lang="cs-CZ" dirty="0" err="1" smtClean="0"/>
              <a:t>swelling</a:t>
            </a:r>
            <a:r>
              <a:rPr lang="cs-CZ" dirty="0" smtClean="0"/>
              <a:t>), limb </a:t>
            </a:r>
            <a:r>
              <a:rPr lang="cs-CZ" dirty="0" err="1" smtClean="0"/>
              <a:t>elevation</a:t>
            </a:r>
            <a:r>
              <a:rPr lang="cs-CZ" dirty="0" smtClean="0"/>
              <a:t>, </a:t>
            </a:r>
            <a:r>
              <a:rPr lang="cs-CZ" dirty="0" err="1" smtClean="0"/>
              <a:t>balling</a:t>
            </a:r>
            <a:r>
              <a:rPr lang="cs-CZ" dirty="0" smtClean="0"/>
              <a:t> free </a:t>
            </a:r>
            <a:r>
              <a:rPr lang="cs-CZ" dirty="0" err="1" smtClean="0"/>
              <a:t>parts</a:t>
            </a:r>
            <a:endParaRPr lang="cs-CZ" dirty="0" smtClean="0"/>
          </a:p>
          <a:p>
            <a:r>
              <a:rPr lang="cs-CZ" dirty="0" err="1" smtClean="0"/>
              <a:t>Circulatory</a:t>
            </a:r>
            <a:r>
              <a:rPr lang="cs-CZ" dirty="0" smtClean="0"/>
              <a:t> </a:t>
            </a:r>
            <a:r>
              <a:rPr lang="cs-CZ" dirty="0" err="1" smtClean="0"/>
              <a:t>exercises</a:t>
            </a:r>
            <a:endParaRPr lang="cs-CZ" dirty="0" smtClean="0"/>
          </a:p>
          <a:p>
            <a:r>
              <a:rPr lang="cs-CZ" dirty="0" err="1" smtClean="0"/>
              <a:t>Respiratory</a:t>
            </a:r>
            <a:r>
              <a:rPr lang="cs-CZ" dirty="0" smtClean="0"/>
              <a:t> </a:t>
            </a:r>
            <a:r>
              <a:rPr lang="cs-CZ" dirty="0" err="1" smtClean="0"/>
              <a:t>rehabilitation</a:t>
            </a:r>
            <a:endParaRPr lang="cs-CZ" dirty="0" smtClean="0"/>
          </a:p>
          <a:p>
            <a:r>
              <a:rPr lang="cs-CZ" dirty="0" err="1" smtClean="0"/>
              <a:t>Active</a:t>
            </a:r>
            <a:r>
              <a:rPr lang="cs-CZ" dirty="0" smtClean="0"/>
              <a:t> </a:t>
            </a:r>
            <a:r>
              <a:rPr lang="cs-CZ" dirty="0" err="1" smtClean="0"/>
              <a:t>range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motion</a:t>
            </a:r>
            <a:r>
              <a:rPr lang="cs-CZ" dirty="0" smtClean="0"/>
              <a:t> </a:t>
            </a:r>
            <a:r>
              <a:rPr lang="cs-CZ" dirty="0" err="1" smtClean="0"/>
              <a:t>exercise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resistance</a:t>
            </a:r>
            <a:r>
              <a:rPr lang="cs-CZ" dirty="0" smtClean="0"/>
              <a:t> </a:t>
            </a:r>
            <a:r>
              <a:rPr lang="cs-CZ" dirty="0" err="1" smtClean="0"/>
              <a:t>exercise</a:t>
            </a:r>
            <a:r>
              <a:rPr lang="cs-CZ" dirty="0" smtClean="0"/>
              <a:t> </a:t>
            </a:r>
            <a:r>
              <a:rPr lang="cs-CZ" dirty="0" err="1" smtClean="0"/>
              <a:t>unaffected</a:t>
            </a:r>
            <a:r>
              <a:rPr lang="cs-CZ" dirty="0" smtClean="0"/>
              <a:t> </a:t>
            </a:r>
            <a:r>
              <a:rPr lang="cs-CZ" dirty="0" err="1" smtClean="0"/>
              <a:t>limbs</a:t>
            </a:r>
            <a:r>
              <a:rPr lang="cs-CZ" dirty="0" smtClean="0"/>
              <a:t> (</a:t>
            </a:r>
            <a:r>
              <a:rPr lang="cs-CZ" dirty="0" err="1" smtClean="0"/>
              <a:t>upper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lower</a:t>
            </a:r>
            <a:r>
              <a:rPr lang="cs-CZ" dirty="0" smtClean="0"/>
              <a:t> </a:t>
            </a:r>
            <a:r>
              <a:rPr lang="cs-CZ" dirty="0" err="1" smtClean="0"/>
              <a:t>limbs</a:t>
            </a:r>
            <a:r>
              <a:rPr lang="cs-CZ" dirty="0" smtClean="0"/>
              <a:t>)</a:t>
            </a:r>
          </a:p>
          <a:p>
            <a:r>
              <a:rPr lang="cs-CZ" dirty="0" err="1" smtClean="0"/>
              <a:t>Isometric</a:t>
            </a:r>
            <a:r>
              <a:rPr lang="cs-CZ" dirty="0" smtClean="0"/>
              <a:t> </a:t>
            </a:r>
            <a:r>
              <a:rPr lang="cs-CZ" dirty="0" err="1" smtClean="0"/>
              <a:t>exercises</a:t>
            </a:r>
            <a:r>
              <a:rPr lang="cs-CZ" dirty="0" smtClean="0"/>
              <a:t> </a:t>
            </a:r>
            <a:r>
              <a:rPr lang="cs-CZ" dirty="0" err="1" smtClean="0"/>
              <a:t>affected</a:t>
            </a:r>
            <a:r>
              <a:rPr lang="cs-CZ" dirty="0" smtClean="0"/>
              <a:t> limb</a:t>
            </a:r>
          </a:p>
          <a:p>
            <a:r>
              <a:rPr lang="cs-CZ" dirty="0" smtClean="0"/>
              <a:t>PROM </a:t>
            </a:r>
            <a:r>
              <a:rPr lang="cs-CZ" dirty="0" err="1" smtClean="0"/>
              <a:t>or</a:t>
            </a:r>
            <a:r>
              <a:rPr lang="cs-CZ" dirty="0" smtClean="0"/>
              <a:t> AAROM </a:t>
            </a:r>
            <a:r>
              <a:rPr lang="cs-CZ" dirty="0" err="1" smtClean="0"/>
              <a:t>exercise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operated</a:t>
            </a:r>
            <a:r>
              <a:rPr lang="cs-CZ" dirty="0" smtClean="0"/>
              <a:t> limb</a:t>
            </a:r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B1</a:t>
            </a:r>
            <a:endParaRPr lang="cs-CZ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err="1" smtClean="0"/>
              <a:t>Functional</a:t>
            </a:r>
            <a:r>
              <a:rPr lang="cs-CZ" dirty="0" smtClean="0"/>
              <a:t> mobility </a:t>
            </a:r>
            <a:r>
              <a:rPr lang="cs-CZ" dirty="0" err="1" smtClean="0"/>
              <a:t>training</a:t>
            </a:r>
            <a:r>
              <a:rPr lang="cs-CZ" dirty="0" smtClean="0"/>
              <a:t> – </a:t>
            </a:r>
            <a:r>
              <a:rPr lang="cs-CZ" dirty="0" err="1" smtClean="0"/>
              <a:t>includes</a:t>
            </a:r>
            <a:r>
              <a:rPr lang="cs-CZ" dirty="0" smtClean="0"/>
              <a:t> </a:t>
            </a:r>
            <a:r>
              <a:rPr lang="cs-CZ" dirty="0" err="1" smtClean="0"/>
              <a:t>bed</a:t>
            </a:r>
            <a:r>
              <a:rPr lang="cs-CZ" dirty="0" smtClean="0"/>
              <a:t> mobility </a:t>
            </a:r>
            <a:r>
              <a:rPr lang="cs-CZ" dirty="0" err="1" smtClean="0"/>
              <a:t>and</a:t>
            </a:r>
            <a:r>
              <a:rPr lang="cs-CZ" dirty="0" smtClean="0"/>
              <a:t> transfer </a:t>
            </a:r>
            <a:r>
              <a:rPr lang="cs-CZ" dirty="0" err="1" smtClean="0"/>
              <a:t>training</a:t>
            </a:r>
            <a:r>
              <a:rPr lang="cs-CZ" dirty="0" smtClean="0"/>
              <a:t> such as </a:t>
            </a:r>
            <a:r>
              <a:rPr lang="cs-CZ" dirty="0" err="1" smtClean="0"/>
              <a:t>bridging</a:t>
            </a:r>
            <a:r>
              <a:rPr lang="cs-CZ" dirty="0" smtClean="0"/>
              <a:t>, </a:t>
            </a:r>
            <a:r>
              <a:rPr lang="cs-CZ" dirty="0" err="1" smtClean="0"/>
              <a:t>rolling</a:t>
            </a:r>
            <a:r>
              <a:rPr lang="cs-CZ" dirty="0" smtClean="0"/>
              <a:t> to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sides</a:t>
            </a:r>
            <a:r>
              <a:rPr lang="cs-CZ" dirty="0" smtClean="0"/>
              <a:t>, </a:t>
            </a:r>
            <a:r>
              <a:rPr lang="cs-CZ" dirty="0" err="1" smtClean="0"/>
              <a:t>moving</a:t>
            </a:r>
            <a:r>
              <a:rPr lang="cs-CZ" dirty="0" smtClean="0"/>
              <a:t> </a:t>
            </a:r>
            <a:r>
              <a:rPr lang="cs-CZ" dirty="0" err="1" smtClean="0"/>
              <a:t>up</a:t>
            </a:r>
            <a:r>
              <a:rPr lang="cs-CZ" dirty="0" smtClean="0"/>
              <a:t> </a:t>
            </a:r>
            <a:r>
              <a:rPr lang="cs-CZ" dirty="0" err="1" smtClean="0"/>
              <a:t>or</a:t>
            </a:r>
            <a:r>
              <a:rPr lang="cs-CZ" dirty="0" smtClean="0"/>
              <a:t> </a:t>
            </a:r>
            <a:r>
              <a:rPr lang="cs-CZ" dirty="0" err="1" smtClean="0"/>
              <a:t>down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bed</a:t>
            </a:r>
            <a:r>
              <a:rPr lang="cs-CZ" dirty="0" smtClean="0"/>
              <a:t> -</a:t>
            </a:r>
            <a:r>
              <a:rPr lang="cs-CZ" dirty="0" err="1" smtClean="0"/>
              <a:t>scooting</a:t>
            </a:r>
            <a:r>
              <a:rPr lang="cs-CZ" dirty="0" smtClean="0"/>
              <a:t>, </a:t>
            </a:r>
            <a:r>
              <a:rPr lang="cs-CZ" dirty="0" err="1" smtClean="0"/>
              <a:t>transitions</a:t>
            </a:r>
            <a:r>
              <a:rPr lang="cs-CZ" dirty="0" smtClean="0"/>
              <a:t> </a:t>
            </a:r>
            <a:r>
              <a:rPr lang="cs-CZ" dirty="0" err="1" smtClean="0"/>
              <a:t>from</a:t>
            </a:r>
            <a:r>
              <a:rPr lang="cs-CZ" dirty="0" smtClean="0"/>
              <a:t> </a:t>
            </a:r>
            <a:r>
              <a:rPr lang="cs-CZ" dirty="0" err="1" smtClean="0"/>
              <a:t>lying</a:t>
            </a:r>
            <a:r>
              <a:rPr lang="cs-CZ" dirty="0" smtClean="0"/>
              <a:t> to </a:t>
            </a:r>
            <a:r>
              <a:rPr lang="cs-CZ" dirty="0" err="1" smtClean="0"/>
              <a:t>sitting</a:t>
            </a:r>
            <a:r>
              <a:rPr lang="cs-CZ" dirty="0" smtClean="0"/>
              <a:t> in </a:t>
            </a:r>
            <a:r>
              <a:rPr lang="cs-CZ" dirty="0" err="1" smtClean="0"/>
              <a:t>bed</a:t>
            </a:r>
            <a:r>
              <a:rPr lang="cs-CZ" dirty="0" smtClean="0"/>
              <a:t> </a:t>
            </a:r>
            <a:r>
              <a:rPr lang="cs-CZ" dirty="0" err="1" smtClean="0"/>
              <a:t>or</a:t>
            </a:r>
            <a:r>
              <a:rPr lang="cs-CZ" dirty="0" smtClean="0"/>
              <a:t> on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edge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bed</a:t>
            </a:r>
            <a:r>
              <a:rPr lang="cs-CZ" dirty="0" smtClean="0"/>
              <a:t>, </a:t>
            </a:r>
            <a:r>
              <a:rPr lang="cs-CZ" dirty="0" err="1" smtClean="0"/>
              <a:t>from</a:t>
            </a:r>
            <a:r>
              <a:rPr lang="cs-CZ" dirty="0" smtClean="0"/>
              <a:t> </a:t>
            </a:r>
            <a:r>
              <a:rPr lang="cs-CZ" dirty="0" err="1" smtClean="0"/>
              <a:t>sitting</a:t>
            </a:r>
            <a:r>
              <a:rPr lang="cs-CZ" dirty="0" smtClean="0"/>
              <a:t> to </a:t>
            </a:r>
            <a:r>
              <a:rPr lang="cs-CZ" dirty="0" err="1" smtClean="0"/>
              <a:t>standing</a:t>
            </a:r>
            <a:r>
              <a:rPr lang="cs-CZ" dirty="0" smtClean="0"/>
              <a:t> </a:t>
            </a:r>
            <a:r>
              <a:rPr lang="cs-CZ" dirty="0" err="1" smtClean="0"/>
              <a:t>transfers</a:t>
            </a:r>
            <a:r>
              <a:rPr lang="cs-CZ" dirty="0" smtClean="0"/>
              <a:t> </a:t>
            </a:r>
            <a:r>
              <a:rPr lang="cs-CZ" dirty="0" err="1" smtClean="0"/>
              <a:t>from</a:t>
            </a:r>
            <a:r>
              <a:rPr lang="cs-CZ" dirty="0" smtClean="0"/>
              <a:t> </a:t>
            </a:r>
            <a:r>
              <a:rPr lang="cs-CZ" dirty="0" err="1" smtClean="0"/>
              <a:t>bed</a:t>
            </a:r>
            <a:r>
              <a:rPr lang="cs-CZ" dirty="0" smtClean="0"/>
              <a:t> to </a:t>
            </a:r>
            <a:r>
              <a:rPr lang="cs-CZ" dirty="0" err="1" smtClean="0"/>
              <a:t>chair</a:t>
            </a:r>
            <a:r>
              <a:rPr lang="cs-CZ" dirty="0" smtClean="0"/>
              <a:t>/</a:t>
            </a:r>
            <a:r>
              <a:rPr lang="cs-CZ" dirty="0" err="1" smtClean="0"/>
              <a:t>wheelchair</a:t>
            </a:r>
            <a:endParaRPr lang="cs-CZ" dirty="0" smtClean="0"/>
          </a:p>
          <a:p>
            <a:r>
              <a:rPr lang="cs-CZ" dirty="0" err="1" smtClean="0"/>
              <a:t>Gait</a:t>
            </a:r>
            <a:r>
              <a:rPr lang="cs-CZ" dirty="0" smtClean="0"/>
              <a:t> </a:t>
            </a:r>
            <a:r>
              <a:rPr lang="cs-CZ" dirty="0" err="1" smtClean="0"/>
              <a:t>training</a:t>
            </a:r>
            <a:r>
              <a:rPr lang="cs-CZ" dirty="0" smtClean="0"/>
              <a:t> </a:t>
            </a:r>
            <a:r>
              <a:rPr lang="cs-CZ" dirty="0" err="1" smtClean="0"/>
              <a:t>with</a:t>
            </a:r>
            <a:r>
              <a:rPr lang="cs-CZ" dirty="0" smtClean="0"/>
              <a:t> </a:t>
            </a:r>
            <a:r>
              <a:rPr lang="cs-CZ" dirty="0" err="1" smtClean="0"/>
              <a:t>assistive</a:t>
            </a:r>
            <a:r>
              <a:rPr lang="cs-CZ" dirty="0" smtClean="0"/>
              <a:t> </a:t>
            </a:r>
            <a:r>
              <a:rPr lang="cs-CZ" dirty="0" err="1" smtClean="0"/>
              <a:t>devices</a:t>
            </a:r>
            <a:r>
              <a:rPr lang="cs-CZ" dirty="0" smtClean="0"/>
              <a:t> such as </a:t>
            </a:r>
            <a:r>
              <a:rPr lang="cs-CZ" dirty="0" err="1" smtClean="0"/>
              <a:t>walker</a:t>
            </a:r>
            <a:r>
              <a:rPr lang="cs-CZ" dirty="0" smtClean="0"/>
              <a:t>, </a:t>
            </a:r>
            <a:r>
              <a:rPr lang="cs-CZ" dirty="0" err="1" smtClean="0"/>
              <a:t>underarm</a:t>
            </a:r>
            <a:r>
              <a:rPr lang="cs-CZ" dirty="0" smtClean="0"/>
              <a:t> </a:t>
            </a:r>
            <a:r>
              <a:rPr lang="cs-CZ" dirty="0" err="1" smtClean="0"/>
              <a:t>or</a:t>
            </a:r>
            <a:r>
              <a:rPr lang="cs-CZ" dirty="0" smtClean="0"/>
              <a:t> </a:t>
            </a:r>
            <a:r>
              <a:rPr lang="cs-CZ" dirty="0" err="1" smtClean="0"/>
              <a:t>forearm</a:t>
            </a:r>
            <a:r>
              <a:rPr lang="cs-CZ" dirty="0" smtClean="0"/>
              <a:t> </a:t>
            </a:r>
            <a:r>
              <a:rPr lang="cs-CZ" dirty="0" err="1" smtClean="0"/>
              <a:t>crutches</a:t>
            </a:r>
            <a:r>
              <a:rPr lang="cs-CZ" dirty="0" smtClean="0"/>
              <a:t> – </a:t>
            </a:r>
            <a:r>
              <a:rPr lang="cs-CZ" dirty="0" err="1" smtClean="0"/>
              <a:t>it</a:t>
            </a:r>
            <a:r>
              <a:rPr lang="cs-CZ" dirty="0" smtClean="0"/>
              <a:t> </a:t>
            </a:r>
            <a:r>
              <a:rPr lang="cs-CZ" dirty="0" err="1" smtClean="0"/>
              <a:t>depands</a:t>
            </a:r>
            <a:r>
              <a:rPr lang="cs-CZ" dirty="0" smtClean="0"/>
              <a:t> on </a:t>
            </a:r>
            <a:r>
              <a:rPr lang="cs-CZ" dirty="0" err="1" smtClean="0"/>
              <a:t>patient</a:t>
            </a:r>
            <a:r>
              <a:rPr lang="cs-CZ" dirty="0" smtClean="0"/>
              <a:t> </a:t>
            </a:r>
            <a:r>
              <a:rPr lang="cs-CZ" dirty="0" err="1" smtClean="0"/>
              <a:t>condition</a:t>
            </a:r>
            <a:endParaRPr lang="cs-CZ" dirty="0" smtClean="0"/>
          </a:p>
          <a:p>
            <a:r>
              <a:rPr lang="cs-CZ" dirty="0" err="1" smtClean="0"/>
              <a:t>Stair</a:t>
            </a:r>
            <a:r>
              <a:rPr lang="cs-CZ" dirty="0" smtClean="0"/>
              <a:t> </a:t>
            </a:r>
            <a:r>
              <a:rPr lang="cs-CZ" dirty="0" err="1" smtClean="0"/>
              <a:t>climbing</a:t>
            </a:r>
            <a:endParaRPr lang="cs-CZ" dirty="0" smtClean="0"/>
          </a:p>
          <a:p>
            <a:pPr>
              <a:buNone/>
            </a:pPr>
            <a:endParaRPr lang="cs-CZ" dirty="0" smtClean="0"/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B1</a:t>
            </a:r>
            <a:endParaRPr lang="cs-CZ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Is</a:t>
            </a:r>
            <a:r>
              <a:rPr lang="cs-CZ" dirty="0" smtClean="0"/>
              <a:t> a trauma to a joint </a:t>
            </a:r>
            <a:r>
              <a:rPr lang="cs-CZ" dirty="0" err="1" smtClean="0"/>
              <a:t>that</a:t>
            </a:r>
            <a:r>
              <a:rPr lang="cs-CZ" dirty="0" smtClean="0"/>
              <a:t> </a:t>
            </a:r>
            <a:r>
              <a:rPr lang="cs-CZ" dirty="0" err="1" smtClean="0"/>
              <a:t>involves</a:t>
            </a:r>
            <a:r>
              <a:rPr lang="cs-CZ" dirty="0" smtClean="0"/>
              <a:t> </a:t>
            </a:r>
            <a:r>
              <a:rPr lang="cs-CZ" dirty="0" err="1" smtClean="0"/>
              <a:t>stretching</a:t>
            </a:r>
            <a:r>
              <a:rPr lang="cs-CZ" dirty="0" smtClean="0"/>
              <a:t> </a:t>
            </a:r>
            <a:r>
              <a:rPr lang="cs-CZ" dirty="0" err="1" smtClean="0"/>
              <a:t>or</a:t>
            </a:r>
            <a:r>
              <a:rPr lang="cs-CZ" dirty="0" smtClean="0"/>
              <a:t> </a:t>
            </a:r>
            <a:r>
              <a:rPr lang="cs-CZ" dirty="0" err="1" smtClean="0"/>
              <a:t>tearing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ligaments</a:t>
            </a:r>
            <a:endParaRPr lang="cs-CZ" dirty="0" smtClean="0"/>
          </a:p>
          <a:p>
            <a:r>
              <a:rPr lang="cs-CZ" dirty="0" err="1" smtClean="0"/>
              <a:t>Three</a:t>
            </a:r>
            <a:r>
              <a:rPr lang="cs-CZ" dirty="0" smtClean="0"/>
              <a:t> </a:t>
            </a:r>
            <a:r>
              <a:rPr lang="cs-CZ" dirty="0" err="1" smtClean="0"/>
              <a:t>degrees</a:t>
            </a:r>
            <a:r>
              <a:rPr lang="cs-CZ" dirty="0" smtClean="0"/>
              <a:t>: </a:t>
            </a:r>
          </a:p>
          <a:p>
            <a:pPr>
              <a:buNone/>
            </a:pPr>
            <a:endParaRPr lang="cs-CZ" b="1" dirty="0" smtClean="0"/>
          </a:p>
          <a:p>
            <a:pPr>
              <a:buNone/>
            </a:pPr>
            <a:r>
              <a:rPr lang="cs-CZ" b="1" dirty="0" smtClean="0"/>
              <a:t>GRADE 1 – MILD SPRAIN </a:t>
            </a:r>
            <a:r>
              <a:rPr lang="cs-CZ" dirty="0" smtClean="0"/>
              <a:t>– </a:t>
            </a:r>
            <a:r>
              <a:rPr lang="cs-CZ" dirty="0" err="1" smtClean="0"/>
              <a:t>there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 smtClean="0"/>
              <a:t>some</a:t>
            </a:r>
            <a:r>
              <a:rPr lang="cs-CZ" dirty="0" smtClean="0"/>
              <a:t> </a:t>
            </a:r>
            <a:r>
              <a:rPr lang="cs-CZ" dirty="0" err="1" smtClean="0"/>
              <a:t>stretching</a:t>
            </a:r>
            <a:r>
              <a:rPr lang="cs-CZ" dirty="0" smtClean="0"/>
              <a:t> </a:t>
            </a:r>
            <a:r>
              <a:rPr lang="cs-CZ" dirty="0" err="1" smtClean="0"/>
              <a:t>or</a:t>
            </a:r>
            <a:r>
              <a:rPr lang="cs-CZ" dirty="0" smtClean="0"/>
              <a:t> </a:t>
            </a:r>
            <a:r>
              <a:rPr lang="cs-CZ" dirty="0" err="1" smtClean="0"/>
              <a:t>perhaps</a:t>
            </a:r>
            <a:r>
              <a:rPr lang="cs-CZ" dirty="0" smtClean="0"/>
              <a:t> </a:t>
            </a:r>
            <a:r>
              <a:rPr lang="cs-CZ" dirty="0" err="1" smtClean="0"/>
              <a:t>tearing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ligamentous</a:t>
            </a:r>
            <a:r>
              <a:rPr lang="cs-CZ" dirty="0" smtClean="0"/>
              <a:t> </a:t>
            </a:r>
            <a:r>
              <a:rPr lang="cs-CZ" dirty="0" err="1" smtClean="0"/>
              <a:t>fibers</a:t>
            </a:r>
            <a:r>
              <a:rPr lang="cs-CZ" dirty="0" smtClean="0"/>
              <a:t> </a:t>
            </a:r>
            <a:r>
              <a:rPr lang="cs-CZ" dirty="0" err="1" smtClean="0"/>
              <a:t>with</a:t>
            </a:r>
            <a:r>
              <a:rPr lang="cs-CZ" dirty="0" smtClean="0"/>
              <a:t> </a:t>
            </a:r>
            <a:r>
              <a:rPr lang="cs-CZ" dirty="0" err="1" smtClean="0"/>
              <a:t>very</a:t>
            </a:r>
            <a:r>
              <a:rPr lang="cs-CZ" dirty="0" smtClean="0"/>
              <a:t> </a:t>
            </a:r>
            <a:r>
              <a:rPr lang="cs-CZ" dirty="0" err="1" smtClean="0"/>
              <a:t>little</a:t>
            </a:r>
            <a:r>
              <a:rPr lang="cs-CZ" dirty="0" smtClean="0"/>
              <a:t> </a:t>
            </a:r>
            <a:r>
              <a:rPr lang="cs-CZ" dirty="0" err="1" smtClean="0"/>
              <a:t>or</a:t>
            </a:r>
            <a:r>
              <a:rPr lang="cs-CZ" dirty="0" smtClean="0"/>
              <a:t> no joint </a:t>
            </a:r>
            <a:r>
              <a:rPr lang="cs-CZ" dirty="0" err="1" smtClean="0"/>
              <a:t>instability</a:t>
            </a:r>
            <a:r>
              <a:rPr lang="cs-CZ" dirty="0" smtClean="0"/>
              <a:t>. </a:t>
            </a:r>
            <a:r>
              <a:rPr lang="cs-CZ" dirty="0" err="1" smtClean="0"/>
              <a:t>Mild</a:t>
            </a:r>
            <a:r>
              <a:rPr lang="cs-CZ" dirty="0" smtClean="0"/>
              <a:t> </a:t>
            </a:r>
            <a:r>
              <a:rPr lang="cs-CZ" dirty="0" err="1" smtClean="0"/>
              <a:t>pain</a:t>
            </a:r>
            <a:r>
              <a:rPr lang="cs-CZ" dirty="0" smtClean="0"/>
              <a:t>, </a:t>
            </a:r>
            <a:r>
              <a:rPr lang="cs-CZ" dirty="0" err="1" smtClean="0"/>
              <a:t>little</a:t>
            </a:r>
            <a:r>
              <a:rPr lang="cs-CZ" dirty="0" smtClean="0"/>
              <a:t> </a:t>
            </a:r>
            <a:r>
              <a:rPr lang="cs-CZ" dirty="0" err="1" smtClean="0"/>
              <a:t>swelling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joint </a:t>
            </a:r>
            <a:r>
              <a:rPr lang="cs-CZ" dirty="0" err="1" smtClean="0"/>
              <a:t>stiffness</a:t>
            </a:r>
            <a:r>
              <a:rPr lang="cs-CZ" dirty="0" smtClean="0"/>
              <a:t> </a:t>
            </a:r>
            <a:r>
              <a:rPr lang="cs-CZ" dirty="0" err="1" smtClean="0"/>
              <a:t>may</a:t>
            </a:r>
            <a:r>
              <a:rPr lang="cs-CZ" dirty="0" smtClean="0"/>
              <a:t> </a:t>
            </a:r>
            <a:r>
              <a:rPr lang="cs-CZ" dirty="0" err="1" smtClean="0"/>
              <a:t>be</a:t>
            </a:r>
            <a:r>
              <a:rPr lang="cs-CZ" dirty="0" smtClean="0"/>
              <a:t> </a:t>
            </a:r>
            <a:r>
              <a:rPr lang="cs-CZ" dirty="0" err="1" smtClean="0"/>
              <a:t>apparent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Sprain</a:t>
            </a:r>
            <a:endParaRPr lang="cs-CZ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Full</a:t>
            </a:r>
            <a:r>
              <a:rPr lang="cs-CZ" dirty="0" smtClean="0"/>
              <a:t> </a:t>
            </a:r>
            <a:r>
              <a:rPr lang="cs-CZ" dirty="0" err="1" smtClean="0"/>
              <a:t>weight</a:t>
            </a:r>
            <a:r>
              <a:rPr lang="cs-CZ" dirty="0" smtClean="0"/>
              <a:t>-</a:t>
            </a:r>
            <a:r>
              <a:rPr lang="cs-CZ" dirty="0" err="1" smtClean="0"/>
              <a:t>bearing</a:t>
            </a:r>
            <a:r>
              <a:rPr lang="cs-CZ" dirty="0" smtClean="0"/>
              <a:t> </a:t>
            </a:r>
            <a:r>
              <a:rPr lang="cs-CZ" dirty="0" err="1" smtClean="0"/>
              <a:t>or</a:t>
            </a:r>
            <a:r>
              <a:rPr lang="cs-CZ" dirty="0" smtClean="0"/>
              <a:t> non-</a:t>
            </a:r>
            <a:r>
              <a:rPr lang="cs-CZ" dirty="0" err="1" smtClean="0"/>
              <a:t>weight</a:t>
            </a:r>
            <a:r>
              <a:rPr lang="cs-CZ" dirty="0" smtClean="0"/>
              <a:t>-</a:t>
            </a:r>
            <a:r>
              <a:rPr lang="cs-CZ" dirty="0" err="1" smtClean="0"/>
              <a:t>bearing</a:t>
            </a:r>
            <a:r>
              <a:rPr lang="cs-CZ" dirty="0" smtClean="0"/>
              <a:t> (</a:t>
            </a:r>
            <a:r>
              <a:rPr lang="cs-CZ" dirty="0" err="1" smtClean="0"/>
              <a:t>toe</a:t>
            </a:r>
            <a:r>
              <a:rPr lang="cs-CZ" dirty="0" smtClean="0"/>
              <a:t>-</a:t>
            </a:r>
            <a:r>
              <a:rPr lang="cs-CZ" dirty="0" err="1" smtClean="0"/>
              <a:t>touch</a:t>
            </a:r>
            <a:r>
              <a:rPr lang="cs-CZ" dirty="0" smtClean="0"/>
              <a:t> </a:t>
            </a:r>
            <a:r>
              <a:rPr lang="cs-CZ" dirty="0" err="1" smtClean="0"/>
              <a:t>weight</a:t>
            </a:r>
            <a:r>
              <a:rPr lang="cs-CZ" dirty="0" smtClean="0"/>
              <a:t>-</a:t>
            </a:r>
            <a:r>
              <a:rPr lang="cs-CZ" dirty="0" err="1" smtClean="0"/>
              <a:t>bearing</a:t>
            </a:r>
            <a:r>
              <a:rPr lang="cs-CZ" dirty="0" smtClean="0"/>
              <a:t>, </a:t>
            </a:r>
            <a:r>
              <a:rPr lang="cs-CZ" dirty="0" err="1" smtClean="0"/>
              <a:t>partial</a:t>
            </a:r>
            <a:r>
              <a:rPr lang="cs-CZ" dirty="0" smtClean="0"/>
              <a:t> </a:t>
            </a:r>
            <a:r>
              <a:rPr lang="cs-CZ" dirty="0" err="1" smtClean="0"/>
              <a:t>weight</a:t>
            </a:r>
            <a:r>
              <a:rPr lang="cs-CZ" dirty="0" smtClean="0"/>
              <a:t>-</a:t>
            </a:r>
            <a:r>
              <a:rPr lang="cs-CZ" dirty="0" err="1" smtClean="0"/>
              <a:t>bearing</a:t>
            </a:r>
            <a:r>
              <a:rPr lang="cs-CZ" dirty="0" smtClean="0"/>
              <a:t> 25/50/75%, </a:t>
            </a:r>
            <a:r>
              <a:rPr lang="cs-CZ" dirty="0" err="1" smtClean="0"/>
              <a:t>weight</a:t>
            </a:r>
            <a:r>
              <a:rPr lang="cs-CZ" dirty="0" smtClean="0"/>
              <a:t>-</a:t>
            </a:r>
            <a:r>
              <a:rPr lang="cs-CZ" dirty="0" err="1" smtClean="0"/>
              <a:t>bearing</a:t>
            </a:r>
            <a:r>
              <a:rPr lang="cs-CZ" dirty="0" smtClean="0"/>
              <a:t> as </a:t>
            </a:r>
            <a:r>
              <a:rPr lang="cs-CZ" dirty="0" err="1" smtClean="0"/>
              <a:t>tolerated</a:t>
            </a:r>
            <a:r>
              <a:rPr lang="cs-CZ" dirty="0" smtClean="0"/>
              <a:t>) – </a:t>
            </a:r>
            <a:r>
              <a:rPr lang="cs-CZ" dirty="0" err="1" smtClean="0"/>
              <a:t>recommended</a:t>
            </a:r>
            <a:r>
              <a:rPr lang="cs-CZ" dirty="0" smtClean="0"/>
              <a:t> by </a:t>
            </a:r>
            <a:r>
              <a:rPr lang="cs-CZ" dirty="0" err="1" smtClean="0"/>
              <a:t>physicians</a:t>
            </a:r>
            <a:endParaRPr lang="cs-CZ" dirty="0" smtClean="0"/>
          </a:p>
          <a:p>
            <a:r>
              <a:rPr lang="cs-CZ" dirty="0" smtClean="0"/>
              <a:t>ADL </a:t>
            </a:r>
            <a:r>
              <a:rPr lang="cs-CZ" dirty="0" err="1" smtClean="0"/>
              <a:t>training</a:t>
            </a:r>
            <a:r>
              <a:rPr lang="cs-CZ" dirty="0" smtClean="0"/>
              <a:t> (</a:t>
            </a:r>
            <a:r>
              <a:rPr lang="cs-CZ" dirty="0" err="1" smtClean="0"/>
              <a:t>washing</a:t>
            </a:r>
            <a:r>
              <a:rPr lang="cs-CZ" dirty="0" smtClean="0"/>
              <a:t>, dressing)</a:t>
            </a:r>
          </a:p>
          <a:p>
            <a:r>
              <a:rPr lang="cs-CZ" dirty="0" err="1" smtClean="0"/>
              <a:t>Scare</a:t>
            </a:r>
            <a:r>
              <a:rPr lang="cs-CZ" dirty="0" smtClean="0"/>
              <a:t> care – </a:t>
            </a:r>
            <a:r>
              <a:rPr lang="cs-CZ" dirty="0" err="1" smtClean="0"/>
              <a:t>after</a:t>
            </a:r>
            <a:r>
              <a:rPr lang="cs-CZ" dirty="0" smtClean="0"/>
              <a:t> </a:t>
            </a:r>
            <a:r>
              <a:rPr lang="cs-CZ" dirty="0" err="1" smtClean="0"/>
              <a:t>stitches</a:t>
            </a:r>
            <a:r>
              <a:rPr lang="cs-CZ" dirty="0" smtClean="0"/>
              <a:t> </a:t>
            </a:r>
            <a:r>
              <a:rPr lang="cs-CZ" dirty="0" err="1" smtClean="0"/>
              <a:t>extraction</a:t>
            </a:r>
            <a:endParaRPr lang="cs-CZ" dirty="0" smtClean="0"/>
          </a:p>
          <a:p>
            <a:r>
              <a:rPr lang="cs-CZ" dirty="0" err="1" smtClean="0"/>
              <a:t>Instruction</a:t>
            </a:r>
            <a:r>
              <a:rPr lang="cs-CZ" dirty="0" smtClean="0"/>
              <a:t> </a:t>
            </a:r>
            <a:r>
              <a:rPr lang="cs-CZ" dirty="0" err="1" smtClean="0"/>
              <a:t>patient</a:t>
            </a:r>
            <a:r>
              <a:rPr lang="cs-CZ" dirty="0" smtClean="0"/>
              <a:t> to </a:t>
            </a:r>
            <a:r>
              <a:rPr lang="cs-CZ" dirty="0" err="1" smtClean="0"/>
              <a:t>follow</a:t>
            </a:r>
            <a:r>
              <a:rPr lang="cs-CZ" dirty="0" smtClean="0"/>
              <a:t> </a:t>
            </a:r>
            <a:r>
              <a:rPr lang="cs-CZ" dirty="0" err="1" smtClean="0"/>
              <a:t>exercise</a:t>
            </a:r>
            <a:r>
              <a:rPr lang="cs-CZ" dirty="0" smtClean="0"/>
              <a:t> </a:t>
            </a:r>
            <a:r>
              <a:rPr lang="cs-CZ" dirty="0" err="1" smtClean="0"/>
              <a:t>at</a:t>
            </a:r>
            <a:r>
              <a:rPr lang="cs-CZ" dirty="0" smtClean="0"/>
              <a:t> </a:t>
            </a:r>
            <a:r>
              <a:rPr lang="cs-CZ" dirty="0" err="1" smtClean="0"/>
              <a:t>home</a:t>
            </a:r>
            <a:endParaRPr lang="cs-CZ" dirty="0" smtClean="0"/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B1</a:t>
            </a:r>
            <a:endParaRPr lang="cs-CZ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err="1" smtClean="0"/>
              <a:t>Full</a:t>
            </a:r>
            <a:r>
              <a:rPr lang="cs-CZ" dirty="0" smtClean="0"/>
              <a:t> </a:t>
            </a:r>
            <a:r>
              <a:rPr lang="cs-CZ" dirty="0" err="1" smtClean="0"/>
              <a:t>weight</a:t>
            </a:r>
            <a:r>
              <a:rPr lang="cs-CZ" dirty="0" smtClean="0"/>
              <a:t> </a:t>
            </a:r>
            <a:r>
              <a:rPr lang="cs-CZ" dirty="0" err="1" smtClean="0"/>
              <a:t>bearing</a:t>
            </a:r>
            <a:r>
              <a:rPr lang="cs-CZ" dirty="0" smtClean="0"/>
              <a:t> stadium </a:t>
            </a:r>
            <a:r>
              <a:rPr lang="cs-CZ" dirty="0" err="1" smtClean="0"/>
              <a:t>approx</a:t>
            </a:r>
            <a:r>
              <a:rPr lang="cs-CZ" dirty="0" smtClean="0"/>
              <a:t>. </a:t>
            </a:r>
            <a:r>
              <a:rPr lang="cs-CZ" dirty="0" err="1" smtClean="0"/>
              <a:t>after</a:t>
            </a:r>
            <a:r>
              <a:rPr lang="cs-CZ" dirty="0" smtClean="0"/>
              <a:t> 6-8 </a:t>
            </a:r>
            <a:r>
              <a:rPr lang="cs-CZ" dirty="0" err="1" smtClean="0"/>
              <a:t>weeks</a:t>
            </a:r>
            <a:r>
              <a:rPr lang="cs-CZ" dirty="0" smtClean="0"/>
              <a:t> </a:t>
            </a:r>
          </a:p>
          <a:p>
            <a:pPr>
              <a:buNone/>
            </a:pPr>
            <a:r>
              <a:rPr lang="cs-CZ" b="1" dirty="0" smtClean="0"/>
              <a:t>   GOALS</a:t>
            </a:r>
          </a:p>
          <a:p>
            <a:r>
              <a:rPr lang="cs-CZ" dirty="0" err="1" smtClean="0"/>
              <a:t>decrease</a:t>
            </a:r>
            <a:r>
              <a:rPr lang="cs-CZ" dirty="0" smtClean="0"/>
              <a:t> </a:t>
            </a:r>
            <a:r>
              <a:rPr lang="cs-CZ" dirty="0" err="1" smtClean="0"/>
              <a:t>oedema</a:t>
            </a:r>
            <a:endParaRPr lang="cs-CZ" dirty="0" smtClean="0"/>
          </a:p>
          <a:p>
            <a:r>
              <a:rPr lang="cs-CZ" dirty="0" err="1" smtClean="0"/>
              <a:t>relieve</a:t>
            </a:r>
            <a:r>
              <a:rPr lang="cs-CZ" dirty="0" smtClean="0"/>
              <a:t> </a:t>
            </a:r>
            <a:r>
              <a:rPr lang="cs-CZ" dirty="0" err="1" smtClean="0"/>
              <a:t>pain</a:t>
            </a:r>
            <a:endParaRPr lang="cs-CZ" dirty="0" smtClean="0"/>
          </a:p>
          <a:p>
            <a:r>
              <a:rPr lang="cs-CZ" dirty="0" err="1" smtClean="0"/>
              <a:t>improve</a:t>
            </a:r>
            <a:r>
              <a:rPr lang="cs-CZ" dirty="0" smtClean="0"/>
              <a:t> ROM</a:t>
            </a:r>
          </a:p>
          <a:p>
            <a:r>
              <a:rPr lang="cs-CZ" dirty="0" err="1" smtClean="0"/>
              <a:t>improve</a:t>
            </a:r>
            <a:r>
              <a:rPr lang="cs-CZ" dirty="0" smtClean="0"/>
              <a:t> </a:t>
            </a:r>
            <a:r>
              <a:rPr lang="cs-CZ" dirty="0" err="1" smtClean="0"/>
              <a:t>muscle</a:t>
            </a:r>
            <a:r>
              <a:rPr lang="cs-CZ" dirty="0" smtClean="0"/>
              <a:t> </a:t>
            </a:r>
            <a:r>
              <a:rPr lang="cs-CZ" dirty="0" err="1" smtClean="0"/>
              <a:t>strenght</a:t>
            </a:r>
            <a:endParaRPr lang="cs-CZ" dirty="0" smtClean="0"/>
          </a:p>
          <a:p>
            <a:r>
              <a:rPr lang="cs-CZ" dirty="0" err="1" smtClean="0"/>
              <a:t>improve</a:t>
            </a:r>
            <a:r>
              <a:rPr lang="cs-CZ" dirty="0" smtClean="0"/>
              <a:t> </a:t>
            </a:r>
            <a:r>
              <a:rPr lang="cs-CZ" dirty="0" err="1" smtClean="0"/>
              <a:t>or</a:t>
            </a:r>
            <a:r>
              <a:rPr lang="cs-CZ" dirty="0" smtClean="0"/>
              <a:t> </a:t>
            </a:r>
            <a:r>
              <a:rPr lang="cs-CZ" dirty="0" err="1" smtClean="0"/>
              <a:t>maintain</a:t>
            </a:r>
            <a:r>
              <a:rPr lang="cs-CZ" dirty="0" smtClean="0"/>
              <a:t> </a:t>
            </a:r>
            <a:r>
              <a:rPr lang="cs-CZ" dirty="0" err="1" smtClean="0"/>
              <a:t>physical</a:t>
            </a:r>
            <a:r>
              <a:rPr lang="cs-CZ" dirty="0" smtClean="0"/>
              <a:t> </a:t>
            </a:r>
            <a:r>
              <a:rPr lang="cs-CZ" dirty="0" err="1" smtClean="0"/>
              <a:t>fittness</a:t>
            </a:r>
            <a:endParaRPr lang="cs-CZ" dirty="0" smtClean="0"/>
          </a:p>
          <a:p>
            <a:r>
              <a:rPr lang="cs-CZ" dirty="0" err="1" smtClean="0"/>
              <a:t>improve</a:t>
            </a:r>
            <a:r>
              <a:rPr lang="cs-CZ" dirty="0" smtClean="0"/>
              <a:t> balance, </a:t>
            </a:r>
            <a:r>
              <a:rPr lang="cs-CZ" dirty="0" err="1" smtClean="0"/>
              <a:t>improve</a:t>
            </a:r>
            <a:r>
              <a:rPr lang="cs-CZ" dirty="0" smtClean="0"/>
              <a:t> </a:t>
            </a:r>
            <a:r>
              <a:rPr lang="cs-CZ" dirty="0" err="1" smtClean="0"/>
              <a:t>coordination</a:t>
            </a:r>
            <a:endParaRPr lang="cs-CZ" dirty="0" smtClean="0"/>
          </a:p>
          <a:p>
            <a:r>
              <a:rPr lang="cs-CZ" dirty="0" err="1" smtClean="0"/>
              <a:t>enable</a:t>
            </a:r>
            <a:r>
              <a:rPr lang="cs-CZ" dirty="0" smtClean="0"/>
              <a:t> </a:t>
            </a:r>
            <a:r>
              <a:rPr lang="cs-CZ" dirty="0" err="1" smtClean="0"/>
              <a:t>ambulation</a:t>
            </a:r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B2 </a:t>
            </a:r>
            <a:r>
              <a:rPr lang="cs-CZ" dirty="0" err="1" smtClean="0"/>
              <a:t>Rehabilitation</a:t>
            </a:r>
            <a:r>
              <a:rPr lang="cs-CZ" dirty="0" smtClean="0"/>
              <a:t> In </a:t>
            </a:r>
            <a:r>
              <a:rPr lang="cs-CZ" dirty="0" err="1" smtClean="0"/>
              <a:t>Physiotherapy</a:t>
            </a:r>
            <a:r>
              <a:rPr lang="cs-CZ" dirty="0" smtClean="0"/>
              <a:t> </a:t>
            </a:r>
            <a:r>
              <a:rPr lang="cs-CZ" dirty="0" err="1" smtClean="0"/>
              <a:t>Clinic</a:t>
            </a:r>
            <a:r>
              <a:rPr lang="cs-CZ" dirty="0" smtClean="0"/>
              <a:t> </a:t>
            </a:r>
            <a:endParaRPr lang="cs-CZ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cs-CZ" b="1" dirty="0" smtClean="0"/>
              <a:t>   PHYSICAL THERAPY</a:t>
            </a:r>
          </a:p>
          <a:p>
            <a:r>
              <a:rPr lang="cs-CZ" dirty="0" err="1" smtClean="0"/>
              <a:t>Modalities</a:t>
            </a:r>
            <a:r>
              <a:rPr lang="cs-CZ" dirty="0" smtClean="0"/>
              <a:t> – </a:t>
            </a:r>
            <a:r>
              <a:rPr lang="cs-CZ" dirty="0" err="1" smtClean="0"/>
              <a:t>cryotherapy</a:t>
            </a:r>
            <a:r>
              <a:rPr lang="cs-CZ" dirty="0" smtClean="0"/>
              <a:t>, magnet </a:t>
            </a:r>
            <a:r>
              <a:rPr lang="cs-CZ" dirty="0" err="1" smtClean="0"/>
              <a:t>therapy</a:t>
            </a:r>
            <a:r>
              <a:rPr lang="cs-CZ" dirty="0" smtClean="0"/>
              <a:t> (</a:t>
            </a:r>
            <a:r>
              <a:rPr lang="cs-CZ" dirty="0" err="1" smtClean="0"/>
              <a:t>promotes</a:t>
            </a:r>
            <a:r>
              <a:rPr lang="cs-CZ" dirty="0" smtClean="0"/>
              <a:t> </a:t>
            </a:r>
            <a:r>
              <a:rPr lang="cs-CZ" dirty="0" err="1" smtClean="0"/>
              <a:t>fracture</a:t>
            </a:r>
            <a:r>
              <a:rPr lang="cs-CZ" dirty="0" smtClean="0"/>
              <a:t> </a:t>
            </a:r>
            <a:r>
              <a:rPr lang="cs-CZ" dirty="0" err="1" smtClean="0"/>
              <a:t>healing</a:t>
            </a:r>
            <a:r>
              <a:rPr lang="cs-CZ" dirty="0" smtClean="0"/>
              <a:t>), </a:t>
            </a:r>
            <a:r>
              <a:rPr lang="cs-CZ" dirty="0" err="1" smtClean="0"/>
              <a:t>hydrotherapy</a:t>
            </a:r>
            <a:r>
              <a:rPr lang="cs-CZ" dirty="0" smtClean="0"/>
              <a:t> – </a:t>
            </a:r>
            <a:r>
              <a:rPr lang="cs-CZ" dirty="0" err="1" smtClean="0"/>
              <a:t>whirpool</a:t>
            </a:r>
            <a:r>
              <a:rPr lang="cs-CZ" dirty="0" smtClean="0"/>
              <a:t> (</a:t>
            </a:r>
            <a:r>
              <a:rPr lang="cs-CZ" dirty="0" err="1" smtClean="0"/>
              <a:t>reduces</a:t>
            </a:r>
            <a:r>
              <a:rPr lang="cs-CZ" dirty="0" smtClean="0"/>
              <a:t> </a:t>
            </a:r>
            <a:r>
              <a:rPr lang="cs-CZ" dirty="0" err="1" smtClean="0"/>
              <a:t>swelling</a:t>
            </a:r>
            <a:r>
              <a:rPr lang="cs-CZ" dirty="0" smtClean="0"/>
              <a:t> a </a:t>
            </a:r>
            <a:r>
              <a:rPr lang="cs-CZ" dirty="0" err="1" smtClean="0"/>
              <a:t>relieves</a:t>
            </a:r>
            <a:r>
              <a:rPr lang="cs-CZ" dirty="0" smtClean="0"/>
              <a:t> </a:t>
            </a:r>
            <a:r>
              <a:rPr lang="cs-CZ" dirty="0" err="1" smtClean="0"/>
              <a:t>pain</a:t>
            </a:r>
            <a:r>
              <a:rPr lang="cs-CZ" dirty="0" smtClean="0"/>
              <a:t>)</a:t>
            </a:r>
          </a:p>
          <a:p>
            <a:r>
              <a:rPr lang="cs-CZ" dirty="0" smtClean="0"/>
              <a:t>Soft </a:t>
            </a:r>
            <a:r>
              <a:rPr lang="cs-CZ" dirty="0" err="1" smtClean="0"/>
              <a:t>tissues</a:t>
            </a:r>
            <a:r>
              <a:rPr lang="cs-CZ" dirty="0" smtClean="0"/>
              <a:t> </a:t>
            </a:r>
            <a:r>
              <a:rPr lang="cs-CZ" dirty="0" err="1" smtClean="0"/>
              <a:t>mobilization</a:t>
            </a:r>
            <a:r>
              <a:rPr lang="cs-CZ" dirty="0" smtClean="0"/>
              <a:t> (PIR, </a:t>
            </a:r>
            <a:r>
              <a:rPr lang="cs-CZ" dirty="0" err="1" smtClean="0"/>
              <a:t>balling</a:t>
            </a:r>
            <a:r>
              <a:rPr lang="cs-CZ" dirty="0" smtClean="0"/>
              <a:t>) – to </a:t>
            </a:r>
            <a:r>
              <a:rPr lang="cs-CZ" dirty="0" err="1" smtClean="0"/>
              <a:t>release</a:t>
            </a:r>
            <a:r>
              <a:rPr lang="cs-CZ" dirty="0" smtClean="0"/>
              <a:t> </a:t>
            </a:r>
            <a:r>
              <a:rPr lang="cs-CZ" dirty="0" err="1" smtClean="0"/>
              <a:t>contracted</a:t>
            </a:r>
            <a:r>
              <a:rPr lang="cs-CZ" dirty="0" smtClean="0"/>
              <a:t> </a:t>
            </a:r>
            <a:r>
              <a:rPr lang="cs-CZ" dirty="0" err="1" smtClean="0"/>
              <a:t>muscles</a:t>
            </a:r>
            <a:r>
              <a:rPr lang="cs-CZ" dirty="0" smtClean="0"/>
              <a:t>, </a:t>
            </a:r>
            <a:r>
              <a:rPr lang="cs-CZ" dirty="0" err="1" smtClean="0"/>
              <a:t>tendons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fascia</a:t>
            </a:r>
            <a:endParaRPr lang="cs-CZ" dirty="0" smtClean="0"/>
          </a:p>
          <a:p>
            <a:r>
              <a:rPr lang="cs-CZ" dirty="0" smtClean="0"/>
              <a:t>Joint </a:t>
            </a:r>
            <a:r>
              <a:rPr lang="cs-CZ" dirty="0" err="1" smtClean="0"/>
              <a:t>mobilization</a:t>
            </a:r>
            <a:r>
              <a:rPr lang="cs-CZ" dirty="0" smtClean="0"/>
              <a:t> – to </a:t>
            </a:r>
            <a:r>
              <a:rPr lang="cs-CZ" dirty="0" err="1" smtClean="0"/>
              <a:t>restore</a:t>
            </a:r>
            <a:r>
              <a:rPr lang="cs-CZ" dirty="0" smtClean="0"/>
              <a:t> joint play</a:t>
            </a:r>
          </a:p>
          <a:p>
            <a:r>
              <a:rPr lang="cs-CZ" dirty="0" err="1" smtClean="0"/>
              <a:t>Scare</a:t>
            </a:r>
            <a:r>
              <a:rPr lang="cs-CZ" dirty="0" smtClean="0"/>
              <a:t> care</a:t>
            </a:r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B2</a:t>
            </a:r>
            <a:endParaRPr lang="cs-CZ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 smtClean="0"/>
              <a:t>PROM – </a:t>
            </a:r>
            <a:r>
              <a:rPr lang="cs-CZ" dirty="0" err="1" smtClean="0"/>
              <a:t>passive</a:t>
            </a:r>
            <a:r>
              <a:rPr lang="cs-CZ" dirty="0" smtClean="0"/>
              <a:t> </a:t>
            </a:r>
            <a:r>
              <a:rPr lang="cs-CZ" dirty="0" err="1" smtClean="0"/>
              <a:t>range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motion</a:t>
            </a:r>
            <a:r>
              <a:rPr lang="cs-CZ" dirty="0" smtClean="0"/>
              <a:t> </a:t>
            </a:r>
            <a:r>
              <a:rPr lang="cs-CZ" dirty="0" err="1" smtClean="0"/>
              <a:t>exercises</a:t>
            </a:r>
            <a:r>
              <a:rPr lang="cs-CZ" dirty="0" smtClean="0"/>
              <a:t>, AAROM – </a:t>
            </a:r>
            <a:r>
              <a:rPr lang="cs-CZ" dirty="0" err="1" smtClean="0"/>
              <a:t>active</a:t>
            </a:r>
            <a:r>
              <a:rPr lang="cs-CZ" dirty="0" smtClean="0"/>
              <a:t> </a:t>
            </a:r>
            <a:r>
              <a:rPr lang="cs-CZ" dirty="0" err="1" smtClean="0"/>
              <a:t>assisted</a:t>
            </a:r>
            <a:r>
              <a:rPr lang="cs-CZ" dirty="0" smtClean="0"/>
              <a:t> </a:t>
            </a:r>
            <a:r>
              <a:rPr lang="cs-CZ" dirty="0" err="1" smtClean="0"/>
              <a:t>range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motion</a:t>
            </a:r>
            <a:r>
              <a:rPr lang="cs-CZ" dirty="0" smtClean="0"/>
              <a:t>, AROM – </a:t>
            </a:r>
            <a:r>
              <a:rPr lang="cs-CZ" dirty="0" err="1" smtClean="0"/>
              <a:t>active</a:t>
            </a:r>
            <a:r>
              <a:rPr lang="cs-CZ" dirty="0" smtClean="0"/>
              <a:t> </a:t>
            </a:r>
            <a:r>
              <a:rPr lang="cs-CZ" dirty="0" err="1" smtClean="0"/>
              <a:t>range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motion</a:t>
            </a:r>
            <a:endParaRPr lang="cs-CZ" dirty="0" smtClean="0"/>
          </a:p>
          <a:p>
            <a:r>
              <a:rPr lang="cs-CZ" dirty="0" err="1" smtClean="0"/>
              <a:t>Resistance</a:t>
            </a:r>
            <a:r>
              <a:rPr lang="cs-CZ" dirty="0" smtClean="0"/>
              <a:t> </a:t>
            </a:r>
            <a:r>
              <a:rPr lang="cs-CZ" dirty="0" err="1" smtClean="0"/>
              <a:t>exersice</a:t>
            </a:r>
            <a:r>
              <a:rPr lang="cs-CZ" dirty="0" smtClean="0"/>
              <a:t> to </a:t>
            </a:r>
            <a:r>
              <a:rPr lang="cs-CZ" dirty="0" err="1" smtClean="0"/>
              <a:t>improve</a:t>
            </a:r>
            <a:r>
              <a:rPr lang="cs-CZ" dirty="0" smtClean="0"/>
              <a:t> </a:t>
            </a:r>
            <a:r>
              <a:rPr lang="cs-CZ" dirty="0" err="1" smtClean="0"/>
              <a:t>muscle</a:t>
            </a:r>
            <a:r>
              <a:rPr lang="cs-CZ" dirty="0" smtClean="0"/>
              <a:t> </a:t>
            </a:r>
            <a:r>
              <a:rPr lang="cs-CZ" dirty="0" err="1" smtClean="0"/>
              <a:t>strenght</a:t>
            </a:r>
            <a:endParaRPr lang="cs-CZ" dirty="0" smtClean="0"/>
          </a:p>
          <a:p>
            <a:r>
              <a:rPr lang="cs-CZ" dirty="0" err="1" smtClean="0"/>
              <a:t>Sensorimotor</a:t>
            </a:r>
            <a:r>
              <a:rPr lang="cs-CZ" dirty="0" smtClean="0"/>
              <a:t> </a:t>
            </a:r>
            <a:r>
              <a:rPr lang="cs-CZ" dirty="0" err="1" smtClean="0"/>
              <a:t>training</a:t>
            </a:r>
            <a:r>
              <a:rPr lang="cs-CZ" dirty="0" smtClean="0"/>
              <a:t> – to </a:t>
            </a:r>
            <a:r>
              <a:rPr lang="cs-CZ" dirty="0" err="1" smtClean="0"/>
              <a:t>improve</a:t>
            </a:r>
            <a:r>
              <a:rPr lang="cs-CZ" dirty="0" smtClean="0"/>
              <a:t> balance </a:t>
            </a:r>
            <a:r>
              <a:rPr lang="cs-CZ" dirty="0" err="1" smtClean="0"/>
              <a:t>skills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joint stability (</a:t>
            </a:r>
            <a:r>
              <a:rPr lang="cs-CZ" dirty="0" err="1" smtClean="0"/>
              <a:t>includes</a:t>
            </a:r>
            <a:r>
              <a:rPr lang="cs-CZ" dirty="0" smtClean="0"/>
              <a:t> </a:t>
            </a:r>
            <a:r>
              <a:rPr lang="cs-CZ" dirty="0" err="1" smtClean="0"/>
              <a:t>simple</a:t>
            </a:r>
            <a:r>
              <a:rPr lang="cs-CZ" dirty="0" smtClean="0"/>
              <a:t> </a:t>
            </a:r>
            <a:r>
              <a:rPr lang="cs-CZ" dirty="0" err="1" smtClean="0"/>
              <a:t>exercises</a:t>
            </a:r>
            <a:r>
              <a:rPr lang="cs-CZ" dirty="0" smtClean="0"/>
              <a:t> such as </a:t>
            </a:r>
            <a:r>
              <a:rPr lang="cs-CZ" dirty="0" err="1" smtClean="0"/>
              <a:t>toe</a:t>
            </a:r>
            <a:r>
              <a:rPr lang="cs-CZ" dirty="0" smtClean="0"/>
              <a:t>-</a:t>
            </a:r>
            <a:r>
              <a:rPr lang="cs-CZ" dirty="0" err="1" smtClean="0"/>
              <a:t>standing</a:t>
            </a:r>
            <a:r>
              <a:rPr lang="cs-CZ" dirty="0" smtClean="0"/>
              <a:t>, </a:t>
            </a:r>
            <a:r>
              <a:rPr lang="cs-CZ" dirty="0" err="1" smtClean="0"/>
              <a:t>standing</a:t>
            </a:r>
            <a:r>
              <a:rPr lang="cs-CZ" dirty="0" smtClean="0"/>
              <a:t> </a:t>
            </a:r>
            <a:r>
              <a:rPr lang="cs-CZ" dirty="0" err="1" smtClean="0"/>
              <a:t>hip</a:t>
            </a:r>
            <a:r>
              <a:rPr lang="cs-CZ" dirty="0" smtClean="0"/>
              <a:t> </a:t>
            </a:r>
            <a:r>
              <a:rPr lang="cs-CZ" dirty="0" err="1" smtClean="0"/>
              <a:t>flexion</a:t>
            </a:r>
            <a:r>
              <a:rPr lang="cs-CZ" dirty="0" smtClean="0"/>
              <a:t>, </a:t>
            </a:r>
            <a:r>
              <a:rPr lang="cs-CZ" dirty="0" err="1" smtClean="0"/>
              <a:t>standing</a:t>
            </a:r>
            <a:r>
              <a:rPr lang="cs-CZ" dirty="0" smtClean="0"/>
              <a:t> </a:t>
            </a:r>
            <a:r>
              <a:rPr lang="cs-CZ" dirty="0" err="1" smtClean="0"/>
              <a:t>side</a:t>
            </a:r>
            <a:r>
              <a:rPr lang="cs-CZ" dirty="0" smtClean="0"/>
              <a:t> leg </a:t>
            </a:r>
            <a:r>
              <a:rPr lang="cs-CZ" dirty="0" err="1" smtClean="0"/>
              <a:t>raise</a:t>
            </a:r>
            <a:r>
              <a:rPr lang="cs-CZ" dirty="0" smtClean="0"/>
              <a:t> </a:t>
            </a:r>
            <a:r>
              <a:rPr lang="cs-CZ" dirty="0" err="1" smtClean="0"/>
              <a:t>following</a:t>
            </a:r>
            <a:r>
              <a:rPr lang="cs-CZ" dirty="0" smtClean="0"/>
              <a:t> </a:t>
            </a:r>
            <a:r>
              <a:rPr lang="cs-CZ" dirty="0" err="1" smtClean="0"/>
              <a:t>modifications</a:t>
            </a:r>
            <a:r>
              <a:rPr lang="cs-CZ" dirty="0" smtClean="0"/>
              <a:t> </a:t>
            </a:r>
            <a:r>
              <a:rPr lang="cs-CZ" dirty="0" err="1" smtClean="0"/>
              <a:t>doing</a:t>
            </a:r>
            <a:r>
              <a:rPr lang="cs-CZ" dirty="0" smtClean="0"/>
              <a:t> </a:t>
            </a:r>
            <a:r>
              <a:rPr lang="cs-CZ" dirty="0" err="1" smtClean="0"/>
              <a:t>exercise</a:t>
            </a:r>
            <a:r>
              <a:rPr lang="cs-CZ" dirty="0" smtClean="0"/>
              <a:t> </a:t>
            </a:r>
            <a:r>
              <a:rPr lang="cs-CZ" dirty="0" err="1" smtClean="0"/>
              <a:t>with</a:t>
            </a:r>
            <a:r>
              <a:rPr lang="cs-CZ" dirty="0" smtClean="0"/>
              <a:t> </a:t>
            </a:r>
            <a:r>
              <a:rPr lang="cs-CZ" dirty="0" err="1" smtClean="0"/>
              <a:t>eyes</a:t>
            </a:r>
            <a:r>
              <a:rPr lang="cs-CZ" dirty="0" smtClean="0"/>
              <a:t> </a:t>
            </a:r>
            <a:r>
              <a:rPr lang="cs-CZ" dirty="0" err="1" smtClean="0"/>
              <a:t>closed</a:t>
            </a:r>
            <a:r>
              <a:rPr lang="cs-CZ" dirty="0" smtClean="0"/>
              <a:t>; balance </a:t>
            </a:r>
            <a:r>
              <a:rPr lang="cs-CZ" dirty="0" err="1" smtClean="0"/>
              <a:t>training</a:t>
            </a:r>
            <a:r>
              <a:rPr lang="cs-CZ" dirty="0" smtClean="0"/>
              <a:t> aids such as balance </a:t>
            </a:r>
            <a:r>
              <a:rPr lang="cs-CZ" dirty="0" err="1" smtClean="0"/>
              <a:t>discs</a:t>
            </a:r>
            <a:r>
              <a:rPr lang="cs-CZ" dirty="0" smtClean="0"/>
              <a:t>, </a:t>
            </a:r>
            <a:r>
              <a:rPr lang="cs-CZ" dirty="0" err="1" smtClean="0"/>
              <a:t>unstable</a:t>
            </a:r>
            <a:r>
              <a:rPr lang="cs-CZ" dirty="0" smtClean="0"/>
              <a:t> </a:t>
            </a:r>
            <a:r>
              <a:rPr lang="cs-CZ" dirty="0" err="1" smtClean="0"/>
              <a:t>platform</a:t>
            </a:r>
            <a:r>
              <a:rPr lang="cs-CZ" dirty="0" smtClean="0"/>
              <a:t>)</a:t>
            </a:r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B2</a:t>
            </a:r>
            <a:endParaRPr lang="cs-CZ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Gait</a:t>
            </a:r>
            <a:r>
              <a:rPr lang="cs-CZ" dirty="0" smtClean="0"/>
              <a:t> </a:t>
            </a:r>
            <a:r>
              <a:rPr lang="cs-CZ" dirty="0" err="1" smtClean="0"/>
              <a:t>training</a:t>
            </a:r>
            <a:r>
              <a:rPr lang="cs-CZ" dirty="0" smtClean="0"/>
              <a:t> </a:t>
            </a:r>
            <a:r>
              <a:rPr lang="cs-CZ" dirty="0" err="1" smtClean="0"/>
              <a:t>without</a:t>
            </a:r>
            <a:r>
              <a:rPr lang="cs-CZ" dirty="0" smtClean="0"/>
              <a:t> </a:t>
            </a:r>
            <a:r>
              <a:rPr lang="cs-CZ" dirty="0" err="1" smtClean="0"/>
              <a:t>assistive</a:t>
            </a:r>
            <a:r>
              <a:rPr lang="cs-CZ" dirty="0" smtClean="0"/>
              <a:t> </a:t>
            </a:r>
            <a:r>
              <a:rPr lang="cs-CZ" dirty="0" err="1" smtClean="0"/>
              <a:t>devices</a:t>
            </a:r>
            <a:r>
              <a:rPr lang="cs-CZ" dirty="0" smtClean="0"/>
              <a:t>, </a:t>
            </a:r>
            <a:r>
              <a:rPr lang="cs-CZ" dirty="0" err="1" smtClean="0"/>
              <a:t>gait</a:t>
            </a:r>
            <a:r>
              <a:rPr lang="cs-CZ" dirty="0" smtClean="0"/>
              <a:t> </a:t>
            </a:r>
            <a:r>
              <a:rPr lang="cs-CZ" dirty="0" err="1" smtClean="0"/>
              <a:t>pattern</a:t>
            </a:r>
            <a:r>
              <a:rPr lang="cs-CZ" dirty="0" smtClean="0"/>
              <a:t> </a:t>
            </a:r>
            <a:r>
              <a:rPr lang="cs-CZ" dirty="0" err="1" smtClean="0"/>
              <a:t>correction</a:t>
            </a:r>
            <a:endParaRPr lang="cs-CZ" dirty="0" smtClean="0"/>
          </a:p>
          <a:p>
            <a:r>
              <a:rPr lang="cs-CZ" dirty="0" err="1" smtClean="0"/>
              <a:t>Posture</a:t>
            </a:r>
            <a:r>
              <a:rPr lang="cs-CZ" dirty="0" smtClean="0"/>
              <a:t> </a:t>
            </a:r>
            <a:r>
              <a:rPr lang="cs-CZ" dirty="0" err="1" smtClean="0"/>
              <a:t>correction</a:t>
            </a:r>
            <a:endParaRPr lang="cs-CZ" dirty="0" smtClean="0"/>
          </a:p>
          <a:p>
            <a:r>
              <a:rPr lang="cs-CZ" dirty="0" err="1" smtClean="0"/>
              <a:t>Aquatic</a:t>
            </a:r>
            <a:r>
              <a:rPr lang="cs-CZ" dirty="0" smtClean="0"/>
              <a:t> </a:t>
            </a:r>
            <a:r>
              <a:rPr lang="cs-CZ" dirty="0" err="1" smtClean="0"/>
              <a:t>exercises</a:t>
            </a:r>
            <a:endParaRPr lang="cs-CZ" dirty="0" smtClean="0"/>
          </a:p>
          <a:p>
            <a:r>
              <a:rPr lang="cs-CZ" dirty="0" err="1" smtClean="0"/>
              <a:t>Apropriate</a:t>
            </a:r>
            <a:r>
              <a:rPr lang="cs-CZ" dirty="0" smtClean="0"/>
              <a:t> </a:t>
            </a:r>
            <a:r>
              <a:rPr lang="cs-CZ" dirty="0" err="1" smtClean="0"/>
              <a:t>sports</a:t>
            </a:r>
            <a:r>
              <a:rPr lang="cs-CZ" dirty="0" smtClean="0"/>
              <a:t> - </a:t>
            </a:r>
            <a:r>
              <a:rPr lang="cs-CZ" dirty="0" err="1" smtClean="0"/>
              <a:t>stacionary</a:t>
            </a:r>
            <a:r>
              <a:rPr lang="cs-CZ" dirty="0" smtClean="0"/>
              <a:t> </a:t>
            </a:r>
            <a:r>
              <a:rPr lang="cs-CZ" dirty="0" err="1" smtClean="0"/>
              <a:t>bike</a:t>
            </a:r>
            <a:r>
              <a:rPr lang="cs-CZ" dirty="0" smtClean="0"/>
              <a:t>, </a:t>
            </a:r>
            <a:r>
              <a:rPr lang="cs-CZ" dirty="0" err="1" smtClean="0"/>
              <a:t>cycling</a:t>
            </a:r>
            <a:r>
              <a:rPr lang="cs-CZ" dirty="0" smtClean="0"/>
              <a:t>, </a:t>
            </a:r>
            <a:r>
              <a:rPr lang="cs-CZ" dirty="0" err="1" smtClean="0"/>
              <a:t>swimming</a:t>
            </a:r>
            <a:r>
              <a:rPr lang="cs-CZ" dirty="0" smtClean="0"/>
              <a:t>, </a:t>
            </a:r>
            <a:r>
              <a:rPr lang="cs-CZ" dirty="0" err="1" smtClean="0"/>
              <a:t>walking</a:t>
            </a:r>
            <a:r>
              <a:rPr lang="cs-CZ" dirty="0" smtClean="0"/>
              <a:t>, jogging</a:t>
            </a:r>
          </a:p>
          <a:p>
            <a:r>
              <a:rPr lang="cs-CZ" dirty="0" err="1" smtClean="0"/>
              <a:t>Instruction</a:t>
            </a:r>
            <a:r>
              <a:rPr lang="cs-CZ" dirty="0" smtClean="0"/>
              <a:t> </a:t>
            </a:r>
            <a:r>
              <a:rPr lang="cs-CZ" dirty="0" err="1" smtClean="0"/>
              <a:t>patient</a:t>
            </a:r>
            <a:r>
              <a:rPr lang="cs-CZ" dirty="0" smtClean="0"/>
              <a:t> to </a:t>
            </a:r>
            <a:r>
              <a:rPr lang="cs-CZ" dirty="0" err="1" smtClean="0"/>
              <a:t>follow</a:t>
            </a:r>
            <a:r>
              <a:rPr lang="cs-CZ" dirty="0" smtClean="0"/>
              <a:t> </a:t>
            </a:r>
            <a:r>
              <a:rPr lang="cs-CZ" dirty="0" err="1" smtClean="0"/>
              <a:t>exercise</a:t>
            </a:r>
            <a:r>
              <a:rPr lang="cs-CZ" dirty="0" smtClean="0"/>
              <a:t> </a:t>
            </a:r>
            <a:r>
              <a:rPr lang="cs-CZ" dirty="0" err="1" smtClean="0"/>
              <a:t>at</a:t>
            </a:r>
            <a:r>
              <a:rPr lang="cs-CZ" dirty="0" smtClean="0"/>
              <a:t> </a:t>
            </a:r>
            <a:r>
              <a:rPr lang="cs-CZ" dirty="0" err="1" smtClean="0"/>
              <a:t>home</a:t>
            </a:r>
            <a:endParaRPr lang="cs-CZ" dirty="0" smtClean="0"/>
          </a:p>
          <a:p>
            <a:pPr>
              <a:buNone/>
            </a:pPr>
            <a:endParaRPr lang="cs-CZ" dirty="0" smtClean="0"/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B2</a:t>
            </a:r>
            <a:endParaRPr lang="cs-CZ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Ankle</a:t>
            </a:r>
            <a:r>
              <a:rPr lang="cs-CZ" dirty="0" smtClean="0"/>
              <a:t> </a:t>
            </a:r>
            <a:r>
              <a:rPr lang="cs-CZ" dirty="0" err="1" smtClean="0"/>
              <a:t>sprains</a:t>
            </a:r>
            <a:endParaRPr lang="cs-CZ" dirty="0" smtClean="0"/>
          </a:p>
          <a:p>
            <a:r>
              <a:rPr lang="cs-CZ" dirty="0" err="1" smtClean="0"/>
              <a:t>Ankle</a:t>
            </a:r>
            <a:r>
              <a:rPr lang="cs-CZ" dirty="0" smtClean="0"/>
              <a:t> </a:t>
            </a:r>
            <a:r>
              <a:rPr lang="cs-CZ" dirty="0" err="1" smtClean="0"/>
              <a:t>fractures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Malleolar</a:t>
            </a:r>
            <a:r>
              <a:rPr lang="cs-CZ" dirty="0" smtClean="0"/>
              <a:t> </a:t>
            </a:r>
            <a:r>
              <a:rPr lang="cs-CZ" dirty="0" err="1" smtClean="0"/>
              <a:t>Injuries</a:t>
            </a:r>
            <a:r>
              <a:rPr lang="cs-CZ" dirty="0" smtClean="0"/>
              <a:t> </a:t>
            </a:r>
            <a:endParaRPr lang="cs-CZ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57200" y="1481328"/>
            <a:ext cx="5626968" cy="4525963"/>
          </a:xfrm>
        </p:spPr>
        <p:txBody>
          <a:bodyPr>
            <a:normAutofit fontScale="77500" lnSpcReduction="20000"/>
          </a:bodyPr>
          <a:lstStyle/>
          <a:p>
            <a:r>
              <a:rPr lang="cs-CZ" sz="3000" b="1" dirty="0" smtClean="0"/>
              <a:t>Grade 1 – </a:t>
            </a:r>
            <a:r>
              <a:rPr lang="cs-CZ" sz="3000" b="1" dirty="0" err="1" smtClean="0"/>
              <a:t>mild</a:t>
            </a:r>
            <a:r>
              <a:rPr lang="cs-CZ" sz="3000" b="1" dirty="0" smtClean="0"/>
              <a:t> </a:t>
            </a:r>
            <a:r>
              <a:rPr lang="cs-CZ" sz="3000" b="1" dirty="0" err="1" smtClean="0"/>
              <a:t>ankle</a:t>
            </a:r>
            <a:r>
              <a:rPr lang="cs-CZ" sz="3000" b="1" dirty="0" smtClean="0"/>
              <a:t> </a:t>
            </a:r>
            <a:r>
              <a:rPr lang="cs-CZ" sz="3000" b="1" dirty="0" err="1" smtClean="0"/>
              <a:t>sprain</a:t>
            </a:r>
            <a:r>
              <a:rPr lang="cs-CZ" sz="3000" b="1" dirty="0" smtClean="0"/>
              <a:t> </a:t>
            </a:r>
            <a:r>
              <a:rPr lang="cs-CZ" dirty="0" smtClean="0"/>
              <a:t>– a </a:t>
            </a:r>
            <a:r>
              <a:rPr lang="cs-CZ" dirty="0" err="1" smtClean="0"/>
              <a:t>stretch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ligament</a:t>
            </a:r>
            <a:r>
              <a:rPr lang="cs-CZ" dirty="0" smtClean="0"/>
              <a:t> </a:t>
            </a:r>
            <a:r>
              <a:rPr lang="cs-CZ" dirty="0" err="1" smtClean="0"/>
              <a:t>with</a:t>
            </a:r>
            <a:r>
              <a:rPr lang="cs-CZ" dirty="0" smtClean="0"/>
              <a:t> no </a:t>
            </a:r>
            <a:r>
              <a:rPr lang="cs-CZ" dirty="0" err="1" smtClean="0"/>
              <a:t>macroscopic</a:t>
            </a:r>
            <a:r>
              <a:rPr lang="cs-CZ" dirty="0" smtClean="0"/>
              <a:t> </a:t>
            </a:r>
            <a:r>
              <a:rPr lang="cs-CZ" dirty="0" err="1" smtClean="0"/>
              <a:t>tear</a:t>
            </a:r>
            <a:r>
              <a:rPr lang="cs-CZ" dirty="0" smtClean="0"/>
              <a:t>, </a:t>
            </a:r>
            <a:r>
              <a:rPr lang="cs-CZ" dirty="0" err="1" smtClean="0"/>
              <a:t>little</a:t>
            </a:r>
            <a:r>
              <a:rPr lang="cs-CZ" dirty="0" smtClean="0"/>
              <a:t> </a:t>
            </a:r>
            <a:r>
              <a:rPr lang="cs-CZ" dirty="0" err="1" smtClean="0"/>
              <a:t>swelling</a:t>
            </a:r>
            <a:r>
              <a:rPr lang="cs-CZ" dirty="0" smtClean="0"/>
              <a:t> </a:t>
            </a:r>
            <a:r>
              <a:rPr lang="cs-CZ" dirty="0" err="1" smtClean="0"/>
              <a:t>or</a:t>
            </a:r>
            <a:r>
              <a:rPr lang="cs-CZ" dirty="0" smtClean="0"/>
              <a:t> </a:t>
            </a:r>
            <a:r>
              <a:rPr lang="cs-CZ" dirty="0" err="1" smtClean="0"/>
              <a:t>tenderness</a:t>
            </a:r>
            <a:r>
              <a:rPr lang="cs-CZ" dirty="0" smtClean="0"/>
              <a:t>, </a:t>
            </a:r>
            <a:r>
              <a:rPr lang="cs-CZ" dirty="0" err="1" smtClean="0"/>
              <a:t>minimal</a:t>
            </a:r>
            <a:r>
              <a:rPr lang="cs-CZ" dirty="0" smtClean="0"/>
              <a:t> </a:t>
            </a:r>
            <a:r>
              <a:rPr lang="cs-CZ" dirty="0" err="1" smtClean="0"/>
              <a:t>or</a:t>
            </a:r>
            <a:r>
              <a:rPr lang="cs-CZ" dirty="0" smtClean="0"/>
              <a:t> no </a:t>
            </a:r>
            <a:r>
              <a:rPr lang="cs-CZ" dirty="0" err="1" smtClean="0"/>
              <a:t>functional</a:t>
            </a:r>
            <a:r>
              <a:rPr lang="cs-CZ" dirty="0" smtClean="0"/>
              <a:t> </a:t>
            </a:r>
            <a:r>
              <a:rPr lang="cs-CZ" dirty="0" err="1" smtClean="0"/>
              <a:t>impairment</a:t>
            </a:r>
            <a:r>
              <a:rPr lang="cs-CZ" dirty="0" smtClean="0"/>
              <a:t>, </a:t>
            </a:r>
            <a:r>
              <a:rPr lang="cs-CZ" dirty="0" err="1" smtClean="0"/>
              <a:t>and</a:t>
            </a:r>
            <a:r>
              <a:rPr lang="cs-CZ" dirty="0" smtClean="0"/>
              <a:t> no joint </a:t>
            </a:r>
            <a:r>
              <a:rPr lang="cs-CZ" dirty="0" err="1" smtClean="0"/>
              <a:t>instability</a:t>
            </a:r>
            <a:endParaRPr lang="cs-CZ" dirty="0" smtClean="0"/>
          </a:p>
          <a:p>
            <a:r>
              <a:rPr lang="cs-CZ" sz="3000" b="1" dirty="0" smtClean="0"/>
              <a:t>Grade 2 – </a:t>
            </a:r>
            <a:r>
              <a:rPr lang="cs-CZ" sz="3000" b="1" dirty="0" err="1" smtClean="0"/>
              <a:t>moderate</a:t>
            </a:r>
            <a:r>
              <a:rPr lang="cs-CZ" sz="3000" b="1" dirty="0" smtClean="0"/>
              <a:t> </a:t>
            </a:r>
            <a:r>
              <a:rPr lang="cs-CZ" sz="3000" b="1" dirty="0" err="1" smtClean="0"/>
              <a:t>ankle</a:t>
            </a:r>
            <a:r>
              <a:rPr lang="cs-CZ" sz="3000" b="1" dirty="0" smtClean="0"/>
              <a:t> </a:t>
            </a:r>
            <a:r>
              <a:rPr lang="cs-CZ" sz="3000" b="1" dirty="0" err="1" smtClean="0"/>
              <a:t>sprain</a:t>
            </a:r>
            <a:r>
              <a:rPr lang="cs-CZ" dirty="0" smtClean="0"/>
              <a:t> – </a:t>
            </a:r>
            <a:r>
              <a:rPr lang="cs-CZ" dirty="0" err="1" smtClean="0"/>
              <a:t>involves</a:t>
            </a:r>
            <a:r>
              <a:rPr lang="cs-CZ" dirty="0" smtClean="0"/>
              <a:t> a </a:t>
            </a:r>
            <a:r>
              <a:rPr lang="cs-CZ" dirty="0" err="1" smtClean="0"/>
              <a:t>partial</a:t>
            </a:r>
            <a:r>
              <a:rPr lang="cs-CZ" dirty="0" smtClean="0"/>
              <a:t> </a:t>
            </a:r>
            <a:r>
              <a:rPr lang="cs-CZ" dirty="0" err="1" smtClean="0"/>
              <a:t>tear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ligament</a:t>
            </a:r>
            <a:r>
              <a:rPr lang="cs-CZ" dirty="0" smtClean="0"/>
              <a:t> </a:t>
            </a:r>
            <a:r>
              <a:rPr lang="cs-CZ" dirty="0" err="1" smtClean="0"/>
              <a:t>with</a:t>
            </a:r>
            <a:r>
              <a:rPr lang="cs-CZ" dirty="0" smtClean="0"/>
              <a:t> </a:t>
            </a:r>
            <a:r>
              <a:rPr lang="cs-CZ" dirty="0" err="1" smtClean="0"/>
              <a:t>moderate</a:t>
            </a:r>
            <a:r>
              <a:rPr lang="cs-CZ" dirty="0" smtClean="0"/>
              <a:t> </a:t>
            </a:r>
            <a:r>
              <a:rPr lang="cs-CZ" dirty="0" err="1" smtClean="0"/>
              <a:t>swelling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tenderness</a:t>
            </a:r>
            <a:r>
              <a:rPr lang="cs-CZ" dirty="0" smtClean="0"/>
              <a:t>, </a:t>
            </a:r>
            <a:r>
              <a:rPr lang="cs-CZ" dirty="0" err="1" smtClean="0"/>
              <a:t>some</a:t>
            </a:r>
            <a:r>
              <a:rPr lang="cs-CZ" dirty="0" smtClean="0"/>
              <a:t> </a:t>
            </a:r>
            <a:r>
              <a:rPr lang="cs-CZ" dirty="0" err="1" smtClean="0"/>
              <a:t>loss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joint </a:t>
            </a:r>
            <a:r>
              <a:rPr lang="cs-CZ" dirty="0" err="1" smtClean="0"/>
              <a:t>function</a:t>
            </a:r>
            <a:r>
              <a:rPr lang="cs-CZ" dirty="0" smtClean="0"/>
              <a:t>, </a:t>
            </a:r>
            <a:r>
              <a:rPr lang="cs-CZ" dirty="0" err="1" smtClean="0"/>
              <a:t>mild</a:t>
            </a:r>
            <a:r>
              <a:rPr lang="cs-CZ" dirty="0" smtClean="0"/>
              <a:t> joint </a:t>
            </a:r>
            <a:r>
              <a:rPr lang="cs-CZ" dirty="0" err="1" smtClean="0"/>
              <a:t>instability</a:t>
            </a:r>
            <a:endParaRPr lang="cs-CZ" dirty="0" smtClean="0"/>
          </a:p>
          <a:p>
            <a:r>
              <a:rPr lang="cs-CZ" sz="3000" b="1" dirty="0" smtClean="0"/>
              <a:t>Grade 3 – severe </a:t>
            </a:r>
            <a:r>
              <a:rPr lang="cs-CZ" sz="3000" b="1" dirty="0" err="1" smtClean="0"/>
              <a:t>ankle</a:t>
            </a:r>
            <a:r>
              <a:rPr lang="cs-CZ" sz="3000" b="1" dirty="0" smtClean="0"/>
              <a:t> </a:t>
            </a:r>
            <a:r>
              <a:rPr lang="cs-CZ" sz="3000" b="1" dirty="0" err="1" smtClean="0"/>
              <a:t>sprain</a:t>
            </a:r>
            <a:r>
              <a:rPr lang="cs-CZ" sz="3000" b="1" dirty="0" smtClean="0"/>
              <a:t> </a:t>
            </a:r>
            <a:r>
              <a:rPr lang="cs-CZ" dirty="0" smtClean="0"/>
              <a:t>– a </a:t>
            </a:r>
            <a:r>
              <a:rPr lang="cs-CZ" dirty="0" err="1" smtClean="0"/>
              <a:t>complete</a:t>
            </a:r>
            <a:r>
              <a:rPr lang="cs-CZ" dirty="0" smtClean="0"/>
              <a:t> </a:t>
            </a:r>
            <a:r>
              <a:rPr lang="cs-CZ" dirty="0" err="1" smtClean="0"/>
              <a:t>tear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ligaments</a:t>
            </a:r>
            <a:r>
              <a:rPr lang="cs-CZ" dirty="0" smtClean="0"/>
              <a:t> (ATFL, CFL) </a:t>
            </a:r>
            <a:r>
              <a:rPr lang="cs-CZ" dirty="0" err="1" smtClean="0"/>
              <a:t>with</a:t>
            </a:r>
            <a:r>
              <a:rPr lang="cs-CZ" dirty="0" smtClean="0"/>
              <a:t> severe </a:t>
            </a:r>
            <a:r>
              <a:rPr lang="cs-CZ" dirty="0" err="1" smtClean="0"/>
              <a:t>swelling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tenderness</a:t>
            </a:r>
            <a:r>
              <a:rPr lang="cs-CZ" dirty="0" smtClean="0"/>
              <a:t>, </a:t>
            </a:r>
            <a:r>
              <a:rPr lang="cs-CZ" dirty="0" err="1" smtClean="0"/>
              <a:t>inabilty</a:t>
            </a:r>
            <a:r>
              <a:rPr lang="cs-CZ" dirty="0" smtClean="0"/>
              <a:t> to </a:t>
            </a:r>
            <a:r>
              <a:rPr lang="cs-CZ" dirty="0" err="1" smtClean="0"/>
              <a:t>bear</a:t>
            </a:r>
            <a:r>
              <a:rPr lang="cs-CZ" dirty="0" smtClean="0"/>
              <a:t> </a:t>
            </a:r>
            <a:r>
              <a:rPr lang="cs-CZ" dirty="0" err="1" smtClean="0"/>
              <a:t>weight</a:t>
            </a:r>
            <a:r>
              <a:rPr lang="cs-CZ" dirty="0" smtClean="0"/>
              <a:t> on </a:t>
            </a:r>
            <a:r>
              <a:rPr lang="cs-CZ" dirty="0" err="1" smtClean="0"/>
              <a:t>the</a:t>
            </a:r>
            <a:r>
              <a:rPr lang="cs-CZ" dirty="0" smtClean="0"/>
              <a:t> extremity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mechanical</a:t>
            </a:r>
            <a:r>
              <a:rPr lang="cs-CZ" dirty="0" smtClean="0"/>
              <a:t> joint </a:t>
            </a:r>
            <a:r>
              <a:rPr lang="cs-CZ" dirty="0" err="1" smtClean="0"/>
              <a:t>instability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Ankle</a:t>
            </a:r>
            <a:r>
              <a:rPr lang="cs-CZ" dirty="0" smtClean="0"/>
              <a:t> </a:t>
            </a:r>
            <a:r>
              <a:rPr lang="cs-CZ" dirty="0" err="1" smtClean="0"/>
              <a:t>Sprains</a:t>
            </a:r>
            <a:endParaRPr lang="cs-CZ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40637" y="1412776"/>
            <a:ext cx="3403363" cy="2725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Ankle</a:t>
            </a:r>
            <a:r>
              <a:rPr lang="cs-CZ" dirty="0" smtClean="0"/>
              <a:t> </a:t>
            </a:r>
            <a:r>
              <a:rPr lang="cs-CZ" dirty="0" err="1" smtClean="0"/>
              <a:t>Sprain</a:t>
            </a:r>
            <a:endParaRPr lang="cs-CZ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844824"/>
            <a:ext cx="3491259" cy="3682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2699" y="2852936"/>
            <a:ext cx="4521009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96544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cs-CZ" dirty="0" smtClean="0"/>
              <a:t>    </a:t>
            </a:r>
            <a:r>
              <a:rPr lang="cs-CZ" sz="3400" b="1" dirty="0" err="1" smtClean="0"/>
              <a:t>Phase</a:t>
            </a:r>
            <a:r>
              <a:rPr lang="cs-CZ" sz="3400" b="1" dirty="0" smtClean="0"/>
              <a:t> 1: </a:t>
            </a:r>
            <a:r>
              <a:rPr lang="cs-CZ" sz="3400" b="1" dirty="0" err="1" smtClean="0"/>
              <a:t>Acute</a:t>
            </a:r>
            <a:r>
              <a:rPr lang="cs-CZ" sz="3400" b="1" dirty="0" smtClean="0"/>
              <a:t> </a:t>
            </a:r>
            <a:r>
              <a:rPr lang="cs-CZ" sz="3400" b="1" dirty="0" err="1" smtClean="0"/>
              <a:t>Phase</a:t>
            </a:r>
            <a:endParaRPr lang="cs-CZ" b="1" dirty="0" smtClean="0"/>
          </a:p>
          <a:p>
            <a:r>
              <a:rPr lang="cs-CZ" b="1" dirty="0" err="1" smtClean="0"/>
              <a:t>Timing</a:t>
            </a:r>
            <a:endParaRPr lang="cs-CZ" b="1" dirty="0" smtClean="0"/>
          </a:p>
          <a:p>
            <a:r>
              <a:rPr lang="en-US" dirty="0" smtClean="0"/>
              <a:t>Grade 1 sprain: 1-3 days</a:t>
            </a:r>
          </a:p>
          <a:p>
            <a:r>
              <a:rPr lang="en-US" dirty="0" smtClean="0"/>
              <a:t>Grade 2 sprain: 2-4 days</a:t>
            </a:r>
          </a:p>
          <a:p>
            <a:r>
              <a:rPr lang="en-US" dirty="0" smtClean="0"/>
              <a:t>Grade 3 sprain: 3- 7 days</a:t>
            </a:r>
          </a:p>
          <a:p>
            <a:r>
              <a:rPr lang="cs-CZ" b="1" dirty="0" err="1" smtClean="0"/>
              <a:t>Goals</a:t>
            </a:r>
            <a:endParaRPr lang="cs-CZ" b="1" dirty="0" smtClean="0"/>
          </a:p>
          <a:p>
            <a:r>
              <a:rPr lang="cs-CZ" dirty="0" err="1" smtClean="0"/>
              <a:t>Decrease</a:t>
            </a:r>
            <a:r>
              <a:rPr lang="cs-CZ" dirty="0" smtClean="0"/>
              <a:t> </a:t>
            </a:r>
            <a:r>
              <a:rPr lang="cs-CZ" dirty="0" err="1" smtClean="0"/>
              <a:t>swelling</a:t>
            </a:r>
            <a:endParaRPr lang="cs-CZ" dirty="0" smtClean="0"/>
          </a:p>
          <a:p>
            <a:r>
              <a:rPr lang="cs-CZ" dirty="0" err="1" smtClean="0"/>
              <a:t>Decrease</a:t>
            </a:r>
            <a:r>
              <a:rPr lang="cs-CZ" dirty="0" smtClean="0"/>
              <a:t> </a:t>
            </a:r>
            <a:r>
              <a:rPr lang="cs-CZ" dirty="0" err="1" smtClean="0"/>
              <a:t>pain</a:t>
            </a:r>
            <a:endParaRPr lang="cs-CZ" dirty="0" smtClean="0"/>
          </a:p>
          <a:p>
            <a:r>
              <a:rPr lang="cs-CZ" dirty="0" err="1" smtClean="0"/>
              <a:t>Protect</a:t>
            </a:r>
            <a:r>
              <a:rPr lang="cs-CZ" dirty="0" smtClean="0"/>
              <a:t> </a:t>
            </a:r>
            <a:r>
              <a:rPr lang="cs-CZ" dirty="0" err="1" smtClean="0"/>
              <a:t>from</a:t>
            </a:r>
            <a:r>
              <a:rPr lang="cs-CZ" dirty="0" smtClean="0"/>
              <a:t> </a:t>
            </a:r>
            <a:r>
              <a:rPr lang="cs-CZ" dirty="0" err="1" smtClean="0"/>
              <a:t>reinjury</a:t>
            </a:r>
            <a:endParaRPr lang="cs-CZ" dirty="0" smtClean="0"/>
          </a:p>
          <a:p>
            <a:r>
              <a:rPr lang="cs-CZ" dirty="0" err="1" smtClean="0"/>
              <a:t>Maintain</a:t>
            </a:r>
            <a:r>
              <a:rPr lang="cs-CZ" dirty="0" smtClean="0"/>
              <a:t> </a:t>
            </a:r>
            <a:r>
              <a:rPr lang="cs-CZ" dirty="0" err="1" smtClean="0"/>
              <a:t>appropriate</a:t>
            </a:r>
            <a:r>
              <a:rPr lang="cs-CZ" dirty="0" smtClean="0"/>
              <a:t> </a:t>
            </a:r>
            <a:r>
              <a:rPr lang="cs-CZ" dirty="0" err="1" smtClean="0"/>
              <a:t>weight</a:t>
            </a:r>
            <a:r>
              <a:rPr lang="cs-CZ" dirty="0" smtClean="0"/>
              <a:t>-</a:t>
            </a:r>
            <a:r>
              <a:rPr lang="cs-CZ" dirty="0" err="1" smtClean="0"/>
              <a:t>bearing</a:t>
            </a:r>
            <a:r>
              <a:rPr lang="cs-CZ" dirty="0" smtClean="0"/>
              <a:t> status</a:t>
            </a:r>
          </a:p>
          <a:p>
            <a:r>
              <a:rPr lang="cs-CZ" b="1" dirty="0" err="1" smtClean="0"/>
              <a:t>Protection</a:t>
            </a:r>
            <a:r>
              <a:rPr lang="cs-CZ" b="1" dirty="0" smtClean="0"/>
              <a:t> </a:t>
            </a:r>
            <a:r>
              <a:rPr lang="cs-CZ" b="1" dirty="0" err="1" smtClean="0"/>
              <a:t>Options</a:t>
            </a:r>
            <a:endParaRPr lang="cs-CZ" b="1" dirty="0" smtClean="0"/>
          </a:p>
          <a:p>
            <a:r>
              <a:rPr lang="cs-CZ" dirty="0" err="1" smtClean="0"/>
              <a:t>Taping</a:t>
            </a:r>
            <a:endParaRPr lang="cs-CZ" dirty="0" smtClean="0"/>
          </a:p>
          <a:p>
            <a:r>
              <a:rPr lang="cs-CZ" dirty="0" err="1" smtClean="0"/>
              <a:t>Functional</a:t>
            </a:r>
            <a:r>
              <a:rPr lang="cs-CZ" dirty="0" smtClean="0"/>
              <a:t> </a:t>
            </a:r>
            <a:r>
              <a:rPr lang="cs-CZ" dirty="0" err="1" smtClean="0"/>
              <a:t>bracing</a:t>
            </a:r>
            <a:endParaRPr lang="cs-CZ" dirty="0" smtClean="0"/>
          </a:p>
          <a:p>
            <a:r>
              <a:rPr lang="en-US" dirty="0" smtClean="0"/>
              <a:t>Removable cast boot (some grade 2 and most grade 3</a:t>
            </a:r>
            <a:r>
              <a:rPr lang="cs-CZ" dirty="0" err="1" smtClean="0"/>
              <a:t>sprains</a:t>
            </a:r>
            <a:r>
              <a:rPr lang="cs-CZ" dirty="0" smtClean="0"/>
              <a:t>)</a:t>
            </a:r>
          </a:p>
          <a:p>
            <a:r>
              <a:rPr lang="en-US" dirty="0" smtClean="0"/>
              <a:t>Rest (crutches to promote ambulation without gait</a:t>
            </a:r>
            <a:r>
              <a:rPr lang="cs-CZ" dirty="0" smtClean="0"/>
              <a:t> </a:t>
            </a:r>
            <a:r>
              <a:rPr lang="cs-CZ" dirty="0" err="1" smtClean="0"/>
              <a:t>deviation</a:t>
            </a:r>
            <a:r>
              <a:rPr lang="cs-CZ" dirty="0" smtClean="0"/>
              <a:t>)</a:t>
            </a:r>
          </a:p>
          <a:p>
            <a:pPr>
              <a:buNone/>
            </a:pP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31224" cy="922114"/>
          </a:xfrm>
        </p:spPr>
        <p:txBody>
          <a:bodyPr>
            <a:noAutofit/>
          </a:bodyPr>
          <a:lstStyle/>
          <a:p>
            <a:r>
              <a:rPr lang="cs-CZ" sz="3200" dirty="0" err="1" smtClean="0"/>
              <a:t>Rehabilitation</a:t>
            </a:r>
            <a:r>
              <a:rPr lang="cs-CZ" sz="3200" dirty="0" smtClean="0"/>
              <a:t> </a:t>
            </a:r>
            <a:r>
              <a:rPr lang="cs-CZ" sz="3200" dirty="0" err="1" smtClean="0"/>
              <a:t>Protocol</a:t>
            </a:r>
            <a:r>
              <a:rPr lang="cs-CZ" sz="3200" dirty="0" smtClean="0"/>
              <a:t> A</a:t>
            </a:r>
            <a:r>
              <a:rPr lang="en-US" sz="3200" dirty="0" err="1" smtClean="0"/>
              <a:t>fter</a:t>
            </a:r>
            <a:r>
              <a:rPr lang="en-US" sz="3200" dirty="0" smtClean="0"/>
              <a:t> Ankle Sprains (Lateral Collateral Ligaments)</a:t>
            </a:r>
            <a:endParaRPr lang="cs-CZ" sz="32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746643"/>
          </a:xfrm>
        </p:spPr>
        <p:txBody>
          <a:bodyPr>
            <a:normAutofit fontScale="62500" lnSpcReduction="20000"/>
          </a:bodyPr>
          <a:lstStyle/>
          <a:p>
            <a:r>
              <a:rPr lang="cs-CZ" b="1" dirty="0" err="1" smtClean="0"/>
              <a:t>Ice</a:t>
            </a:r>
            <a:endParaRPr lang="cs-CZ" b="1" dirty="0" smtClean="0"/>
          </a:p>
          <a:p>
            <a:r>
              <a:rPr lang="cs-CZ" dirty="0" err="1" smtClean="0"/>
              <a:t>Cryocuff</a:t>
            </a:r>
            <a:r>
              <a:rPr lang="cs-CZ" dirty="0" smtClean="0"/>
              <a:t> </a:t>
            </a:r>
            <a:r>
              <a:rPr lang="cs-CZ" dirty="0" err="1" smtClean="0"/>
              <a:t>ice</a:t>
            </a:r>
            <a:r>
              <a:rPr lang="cs-CZ" dirty="0" smtClean="0"/>
              <a:t> </a:t>
            </a:r>
            <a:r>
              <a:rPr lang="cs-CZ" dirty="0" err="1" smtClean="0"/>
              <a:t>machine</a:t>
            </a:r>
            <a:endParaRPr lang="cs-CZ" dirty="0" smtClean="0"/>
          </a:p>
          <a:p>
            <a:r>
              <a:rPr lang="cs-CZ" dirty="0" err="1" smtClean="0"/>
              <a:t>Ice</a:t>
            </a:r>
            <a:r>
              <a:rPr lang="cs-CZ" dirty="0" smtClean="0"/>
              <a:t> </a:t>
            </a:r>
            <a:r>
              <a:rPr lang="cs-CZ" dirty="0" err="1" smtClean="0"/>
              <a:t>bags</a:t>
            </a:r>
            <a:endParaRPr lang="en-US" i="1" dirty="0" smtClean="0"/>
          </a:p>
          <a:p>
            <a:r>
              <a:rPr lang="cs-CZ" b="1" dirty="0" err="1" smtClean="0"/>
              <a:t>Light</a:t>
            </a:r>
            <a:r>
              <a:rPr lang="cs-CZ" b="1" dirty="0" smtClean="0"/>
              <a:t> </a:t>
            </a:r>
            <a:r>
              <a:rPr lang="cs-CZ" b="1" dirty="0" err="1" smtClean="0"/>
              <a:t>Compression</a:t>
            </a:r>
            <a:endParaRPr lang="cs-CZ" b="1" dirty="0" smtClean="0"/>
          </a:p>
          <a:p>
            <a:r>
              <a:rPr lang="cs-CZ" dirty="0" err="1" smtClean="0"/>
              <a:t>Elastic</a:t>
            </a:r>
            <a:r>
              <a:rPr lang="cs-CZ" dirty="0" smtClean="0"/>
              <a:t>  </a:t>
            </a:r>
            <a:r>
              <a:rPr lang="cs-CZ" dirty="0" err="1" smtClean="0"/>
              <a:t>wrap</a:t>
            </a:r>
            <a:endParaRPr lang="cs-CZ" dirty="0" smtClean="0"/>
          </a:p>
          <a:p>
            <a:r>
              <a:rPr lang="cs-CZ" b="1" dirty="0" err="1" smtClean="0"/>
              <a:t>Elevation</a:t>
            </a:r>
            <a:endParaRPr lang="cs-CZ" b="1" dirty="0" smtClean="0"/>
          </a:p>
          <a:p>
            <a:r>
              <a:rPr lang="en-US" dirty="0" smtClean="0"/>
              <a:t>Above the heart (combined with ankle pumps)</a:t>
            </a:r>
            <a:endParaRPr lang="cs-CZ" dirty="0" smtClean="0"/>
          </a:p>
          <a:p>
            <a:endParaRPr lang="cs-CZ" b="1" dirty="0" smtClean="0"/>
          </a:p>
          <a:p>
            <a:pPr>
              <a:buNone/>
            </a:pPr>
            <a:r>
              <a:rPr lang="cs-CZ" b="1" dirty="0" smtClean="0"/>
              <a:t>    </a:t>
            </a:r>
            <a:r>
              <a:rPr lang="cs-CZ" sz="3400" b="1" dirty="0" err="1" smtClean="0"/>
              <a:t>Phase</a:t>
            </a:r>
            <a:r>
              <a:rPr lang="cs-CZ" sz="3400" b="1" dirty="0" smtClean="0"/>
              <a:t> 2: </a:t>
            </a:r>
            <a:r>
              <a:rPr lang="cs-CZ" sz="3400" b="1" dirty="0" err="1" smtClean="0"/>
              <a:t>Subacute</a:t>
            </a:r>
            <a:r>
              <a:rPr lang="cs-CZ" sz="3400" b="1" dirty="0" smtClean="0"/>
              <a:t> </a:t>
            </a:r>
            <a:r>
              <a:rPr lang="cs-CZ" sz="3400" b="1" dirty="0" err="1" smtClean="0"/>
              <a:t>Phase</a:t>
            </a:r>
            <a:endParaRPr lang="cs-CZ" b="1" dirty="0" smtClean="0"/>
          </a:p>
          <a:p>
            <a:r>
              <a:rPr lang="cs-CZ" b="1" dirty="0" err="1" smtClean="0"/>
              <a:t>Timing</a:t>
            </a:r>
            <a:endParaRPr lang="cs-CZ" b="1" dirty="0" smtClean="0"/>
          </a:p>
          <a:p>
            <a:r>
              <a:rPr lang="en-US" dirty="0" smtClean="0"/>
              <a:t>Grade 1 sprain: 2-4 days</a:t>
            </a:r>
          </a:p>
          <a:p>
            <a:r>
              <a:rPr lang="en-US" dirty="0" smtClean="0"/>
              <a:t>Grade 2 sprain: 3-5 days</a:t>
            </a:r>
          </a:p>
          <a:p>
            <a:r>
              <a:rPr lang="en-US" dirty="0" smtClean="0"/>
              <a:t>Grade 3 sprain: 4-8 days</a:t>
            </a:r>
          </a:p>
          <a:p>
            <a:r>
              <a:rPr lang="cs-CZ" b="1" dirty="0" err="1" smtClean="0"/>
              <a:t>Goals</a:t>
            </a:r>
            <a:endParaRPr lang="cs-CZ" b="1" dirty="0" smtClean="0"/>
          </a:p>
          <a:p>
            <a:r>
              <a:rPr lang="cs-CZ" dirty="0" err="1" smtClean="0"/>
              <a:t>Decrease</a:t>
            </a:r>
            <a:r>
              <a:rPr lang="cs-CZ" dirty="0" smtClean="0"/>
              <a:t> </a:t>
            </a:r>
            <a:r>
              <a:rPr lang="cs-CZ" dirty="0" err="1" smtClean="0"/>
              <a:t>swelling</a:t>
            </a:r>
            <a:endParaRPr lang="cs-CZ" dirty="0" smtClean="0"/>
          </a:p>
          <a:p>
            <a:r>
              <a:rPr lang="cs-CZ" dirty="0" err="1" smtClean="0"/>
              <a:t>Decrease</a:t>
            </a:r>
            <a:r>
              <a:rPr lang="cs-CZ" dirty="0" smtClean="0"/>
              <a:t> </a:t>
            </a:r>
            <a:r>
              <a:rPr lang="cs-CZ" dirty="0" err="1" smtClean="0"/>
              <a:t>pain</a:t>
            </a:r>
            <a:endParaRPr lang="cs-CZ" dirty="0" smtClean="0"/>
          </a:p>
          <a:p>
            <a:r>
              <a:rPr lang="cs-CZ" dirty="0" err="1" smtClean="0"/>
              <a:t>Increase</a:t>
            </a:r>
            <a:r>
              <a:rPr lang="cs-CZ" dirty="0" smtClean="0"/>
              <a:t> </a:t>
            </a:r>
            <a:r>
              <a:rPr lang="cs-CZ" dirty="0" err="1" smtClean="0"/>
              <a:t>pain</a:t>
            </a:r>
            <a:r>
              <a:rPr lang="cs-CZ" dirty="0" smtClean="0"/>
              <a:t>-free ROM</a:t>
            </a:r>
          </a:p>
          <a:p>
            <a:r>
              <a:rPr lang="cs-CZ" dirty="0" err="1" smtClean="0"/>
              <a:t>Begin</a:t>
            </a:r>
            <a:r>
              <a:rPr lang="cs-CZ" dirty="0" smtClean="0"/>
              <a:t> </a:t>
            </a:r>
            <a:r>
              <a:rPr lang="cs-CZ" dirty="0" err="1" smtClean="0"/>
              <a:t>strengthening</a:t>
            </a:r>
            <a:endParaRPr lang="cs-CZ" dirty="0" smtClean="0"/>
          </a:p>
          <a:p>
            <a:r>
              <a:rPr lang="cs-CZ" dirty="0" err="1" smtClean="0"/>
              <a:t>Begin</a:t>
            </a:r>
            <a:r>
              <a:rPr lang="cs-CZ" dirty="0" smtClean="0"/>
              <a:t> non-</a:t>
            </a:r>
            <a:r>
              <a:rPr lang="cs-CZ" dirty="0" err="1" smtClean="0"/>
              <a:t>weight</a:t>
            </a:r>
            <a:r>
              <a:rPr lang="cs-CZ" dirty="0" smtClean="0"/>
              <a:t>-</a:t>
            </a:r>
            <a:r>
              <a:rPr lang="cs-CZ" dirty="0" err="1" smtClean="0"/>
              <a:t>bearing</a:t>
            </a:r>
            <a:r>
              <a:rPr lang="cs-CZ" dirty="0" smtClean="0"/>
              <a:t> </a:t>
            </a:r>
            <a:r>
              <a:rPr lang="cs-CZ" dirty="0" err="1" smtClean="0"/>
              <a:t>proprioceptive</a:t>
            </a:r>
            <a:r>
              <a:rPr lang="cs-CZ" dirty="0" smtClean="0"/>
              <a:t> </a:t>
            </a:r>
            <a:r>
              <a:rPr lang="cs-CZ" dirty="0" err="1" smtClean="0"/>
              <a:t>training</a:t>
            </a:r>
            <a:endParaRPr lang="cs-CZ" dirty="0" smtClean="0"/>
          </a:p>
          <a:p>
            <a:r>
              <a:rPr lang="en-US" dirty="0" smtClean="0"/>
              <a:t>Provide protective support as needed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b="1" dirty="0" smtClean="0"/>
              <a:t>GRADE 2 – MODERATE SPRAIN </a:t>
            </a:r>
            <a:r>
              <a:rPr lang="cs-CZ" dirty="0" smtClean="0"/>
              <a:t>– </a:t>
            </a:r>
            <a:r>
              <a:rPr lang="cs-CZ" dirty="0" err="1" smtClean="0"/>
              <a:t>there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 smtClean="0"/>
              <a:t>some</a:t>
            </a:r>
            <a:r>
              <a:rPr lang="cs-CZ" dirty="0" smtClean="0"/>
              <a:t> </a:t>
            </a:r>
            <a:r>
              <a:rPr lang="cs-CZ" dirty="0" err="1" smtClean="0"/>
              <a:t>tearing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separation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ligamentous</a:t>
            </a:r>
            <a:r>
              <a:rPr lang="cs-CZ" dirty="0" smtClean="0"/>
              <a:t> </a:t>
            </a:r>
            <a:r>
              <a:rPr lang="cs-CZ" dirty="0" err="1" smtClean="0"/>
              <a:t>fibers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moderate</a:t>
            </a:r>
            <a:r>
              <a:rPr lang="cs-CZ" dirty="0" smtClean="0"/>
              <a:t> </a:t>
            </a:r>
            <a:r>
              <a:rPr lang="cs-CZ" dirty="0" err="1" smtClean="0"/>
              <a:t>instability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joint. </a:t>
            </a:r>
            <a:r>
              <a:rPr lang="cs-CZ" dirty="0" err="1" smtClean="0"/>
              <a:t>Moderate</a:t>
            </a:r>
            <a:r>
              <a:rPr lang="cs-CZ" dirty="0" smtClean="0"/>
              <a:t> </a:t>
            </a:r>
            <a:r>
              <a:rPr lang="cs-CZ" dirty="0" err="1" smtClean="0"/>
              <a:t>pain</a:t>
            </a:r>
            <a:r>
              <a:rPr lang="cs-CZ" dirty="0" smtClean="0"/>
              <a:t>, </a:t>
            </a:r>
            <a:r>
              <a:rPr lang="cs-CZ" dirty="0" err="1" smtClean="0"/>
              <a:t>swelling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joint </a:t>
            </a:r>
            <a:r>
              <a:rPr lang="cs-CZ" dirty="0" err="1" smtClean="0"/>
              <a:t>stiffness</a:t>
            </a:r>
            <a:r>
              <a:rPr lang="cs-CZ" dirty="0" smtClean="0"/>
              <a:t>.</a:t>
            </a:r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r>
              <a:rPr lang="cs-CZ" b="1" dirty="0" smtClean="0"/>
              <a:t>GRADE 3 – SEVERE SPRAIN </a:t>
            </a:r>
            <a:r>
              <a:rPr lang="cs-CZ" dirty="0" smtClean="0"/>
              <a:t>– </a:t>
            </a:r>
            <a:r>
              <a:rPr lang="cs-CZ" dirty="0" err="1" smtClean="0"/>
              <a:t>there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 smtClean="0"/>
              <a:t>complete</a:t>
            </a:r>
            <a:r>
              <a:rPr lang="cs-CZ" dirty="0" smtClean="0"/>
              <a:t> </a:t>
            </a:r>
            <a:r>
              <a:rPr lang="cs-CZ" dirty="0" err="1" smtClean="0"/>
              <a:t>rupture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ligament</a:t>
            </a:r>
            <a:r>
              <a:rPr lang="cs-CZ" dirty="0" smtClean="0"/>
              <a:t> </a:t>
            </a:r>
            <a:r>
              <a:rPr lang="cs-CZ" dirty="0" err="1" smtClean="0"/>
              <a:t>with</a:t>
            </a:r>
            <a:r>
              <a:rPr lang="cs-CZ" dirty="0" smtClean="0"/>
              <a:t> </a:t>
            </a:r>
            <a:r>
              <a:rPr lang="cs-CZ" dirty="0" err="1" smtClean="0"/>
              <a:t>gross</a:t>
            </a:r>
            <a:r>
              <a:rPr lang="cs-CZ" dirty="0" smtClean="0"/>
              <a:t> </a:t>
            </a:r>
            <a:r>
              <a:rPr lang="cs-CZ" dirty="0" err="1" smtClean="0"/>
              <a:t>instability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joint, severe </a:t>
            </a:r>
            <a:r>
              <a:rPr lang="cs-CZ" dirty="0" err="1" smtClean="0"/>
              <a:t>swelling</a:t>
            </a:r>
            <a:r>
              <a:rPr lang="cs-CZ" dirty="0" smtClean="0"/>
              <a:t>, </a:t>
            </a:r>
            <a:r>
              <a:rPr lang="cs-CZ" dirty="0" err="1" smtClean="0"/>
              <a:t>inability</a:t>
            </a:r>
            <a:r>
              <a:rPr lang="cs-CZ" dirty="0" smtClean="0"/>
              <a:t> to </a:t>
            </a:r>
            <a:r>
              <a:rPr lang="cs-CZ" dirty="0" err="1" smtClean="0"/>
              <a:t>bear</a:t>
            </a:r>
            <a:r>
              <a:rPr lang="cs-CZ" dirty="0" smtClean="0"/>
              <a:t> </a:t>
            </a:r>
            <a:r>
              <a:rPr lang="cs-CZ" dirty="0" err="1" smtClean="0"/>
              <a:t>weight</a:t>
            </a:r>
            <a:r>
              <a:rPr lang="cs-CZ" dirty="0" smtClean="0"/>
              <a:t> on </a:t>
            </a:r>
            <a:r>
              <a:rPr lang="cs-CZ" dirty="0" err="1" smtClean="0"/>
              <a:t>the</a:t>
            </a:r>
            <a:r>
              <a:rPr lang="cs-CZ" dirty="0" smtClean="0"/>
              <a:t> extremity</a:t>
            </a:r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Sprain</a:t>
            </a:r>
            <a:endParaRPr lang="cs-CZ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Modalities to Decrease Pain and Swelling</a:t>
            </a:r>
          </a:p>
          <a:p>
            <a:r>
              <a:rPr lang="cs-CZ" dirty="0" err="1" smtClean="0"/>
              <a:t>Ice</a:t>
            </a:r>
            <a:r>
              <a:rPr lang="cs-CZ" dirty="0" smtClean="0"/>
              <a:t> </a:t>
            </a:r>
            <a:r>
              <a:rPr lang="cs-CZ" dirty="0" err="1" smtClean="0"/>
              <a:t>or</a:t>
            </a:r>
            <a:r>
              <a:rPr lang="cs-CZ" dirty="0" smtClean="0"/>
              <a:t> </a:t>
            </a:r>
            <a:r>
              <a:rPr lang="cs-CZ" dirty="0" err="1" smtClean="0"/>
              <a:t>contrast</a:t>
            </a:r>
            <a:r>
              <a:rPr lang="cs-CZ" dirty="0" smtClean="0"/>
              <a:t> </a:t>
            </a:r>
            <a:r>
              <a:rPr lang="cs-CZ" dirty="0" err="1" smtClean="0"/>
              <a:t>baths</a:t>
            </a:r>
            <a:endParaRPr lang="cs-CZ" dirty="0" smtClean="0"/>
          </a:p>
          <a:p>
            <a:r>
              <a:rPr lang="en-US" dirty="0" smtClean="0"/>
              <a:t>Electrical stimulation (high-voltage galvanic or</a:t>
            </a:r>
            <a:r>
              <a:rPr lang="cs-CZ" dirty="0" smtClean="0"/>
              <a:t> </a:t>
            </a:r>
            <a:r>
              <a:rPr lang="cs-CZ" dirty="0" err="1" smtClean="0"/>
              <a:t>interferential</a:t>
            </a:r>
            <a:r>
              <a:rPr lang="cs-CZ" dirty="0" smtClean="0"/>
              <a:t>) </a:t>
            </a:r>
          </a:p>
          <a:p>
            <a:r>
              <a:rPr lang="cs-CZ" dirty="0" err="1" smtClean="0"/>
              <a:t>Ultrasound</a:t>
            </a:r>
            <a:endParaRPr lang="cs-CZ" dirty="0" smtClean="0"/>
          </a:p>
          <a:p>
            <a:r>
              <a:rPr lang="cs-CZ" b="1" dirty="0" err="1" smtClean="0"/>
              <a:t>Weight</a:t>
            </a:r>
            <a:r>
              <a:rPr lang="cs-CZ" b="1" dirty="0" smtClean="0"/>
              <a:t>-</a:t>
            </a:r>
            <a:r>
              <a:rPr lang="cs-CZ" b="1" dirty="0" err="1" smtClean="0"/>
              <a:t>bearing</a:t>
            </a:r>
            <a:endParaRPr lang="cs-CZ" b="1" dirty="0" smtClean="0"/>
          </a:p>
          <a:p>
            <a:r>
              <a:rPr lang="en-US" dirty="0" smtClean="0"/>
              <a:t>Progress weight-bearing as symptoms permit</a:t>
            </a:r>
          </a:p>
          <a:p>
            <a:r>
              <a:rPr lang="en-US" dirty="0" smtClean="0"/>
              <a:t>Partial weight-bearing to full weight-bearing if no signs</a:t>
            </a:r>
            <a:r>
              <a:rPr lang="cs-CZ" dirty="0" smtClean="0"/>
              <a:t> </a:t>
            </a:r>
            <a:r>
              <a:rPr lang="en-US" dirty="0" smtClean="0"/>
              <a:t>of </a:t>
            </a:r>
            <a:r>
              <a:rPr lang="en-US" dirty="0" err="1" smtClean="0"/>
              <a:t>antalgic</a:t>
            </a:r>
            <a:r>
              <a:rPr lang="en-US" dirty="0" smtClean="0"/>
              <a:t> gait are present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746643"/>
          </a:xfrm>
        </p:spPr>
        <p:txBody>
          <a:bodyPr>
            <a:normAutofit/>
          </a:bodyPr>
          <a:lstStyle/>
          <a:p>
            <a:r>
              <a:rPr lang="cs-CZ" b="1" dirty="0" err="1" smtClean="0"/>
              <a:t>Therapeutic</a:t>
            </a:r>
            <a:r>
              <a:rPr lang="cs-CZ" b="1" dirty="0" smtClean="0"/>
              <a:t> </a:t>
            </a:r>
            <a:r>
              <a:rPr lang="cs-CZ" b="1" dirty="0" err="1" smtClean="0"/>
              <a:t>Exercises</a:t>
            </a:r>
            <a:endParaRPr lang="cs-CZ" b="1" dirty="0" smtClean="0"/>
          </a:p>
          <a:p>
            <a:r>
              <a:rPr lang="cs-CZ" dirty="0" err="1" smtClean="0"/>
              <a:t>Active</a:t>
            </a:r>
            <a:r>
              <a:rPr lang="cs-CZ" dirty="0" smtClean="0"/>
              <a:t> ROM </a:t>
            </a:r>
            <a:r>
              <a:rPr lang="cs-CZ" dirty="0" err="1" smtClean="0"/>
              <a:t>exercises</a:t>
            </a:r>
            <a:r>
              <a:rPr lang="cs-CZ" dirty="0" smtClean="0"/>
              <a:t> – </a:t>
            </a:r>
            <a:r>
              <a:rPr lang="cs-CZ" dirty="0" err="1" smtClean="0"/>
              <a:t>Dorsiflexion</a:t>
            </a:r>
            <a:r>
              <a:rPr lang="cs-CZ" dirty="0" smtClean="0"/>
              <a:t>, </a:t>
            </a:r>
            <a:r>
              <a:rPr lang="cs-CZ" dirty="0" err="1" smtClean="0"/>
              <a:t>Inversion</a:t>
            </a:r>
            <a:r>
              <a:rPr lang="cs-CZ" dirty="0" smtClean="0"/>
              <a:t>, </a:t>
            </a:r>
            <a:r>
              <a:rPr lang="cs-CZ" dirty="0" err="1" smtClean="0"/>
              <a:t>Foot</a:t>
            </a:r>
            <a:r>
              <a:rPr lang="cs-CZ" dirty="0" smtClean="0"/>
              <a:t> </a:t>
            </a:r>
            <a:r>
              <a:rPr lang="cs-CZ" dirty="0" err="1" smtClean="0"/>
              <a:t>circles</a:t>
            </a:r>
            <a:r>
              <a:rPr lang="cs-CZ" dirty="0" smtClean="0"/>
              <a:t>, </a:t>
            </a:r>
            <a:r>
              <a:rPr lang="cs-CZ" dirty="0" err="1" smtClean="0"/>
              <a:t>Plantar</a:t>
            </a:r>
            <a:r>
              <a:rPr lang="cs-CZ" dirty="0" smtClean="0"/>
              <a:t> </a:t>
            </a:r>
            <a:r>
              <a:rPr lang="cs-CZ" dirty="0" err="1" smtClean="0"/>
              <a:t>flexion</a:t>
            </a:r>
            <a:r>
              <a:rPr lang="cs-CZ" dirty="0" smtClean="0"/>
              <a:t>, </a:t>
            </a:r>
            <a:r>
              <a:rPr lang="cs-CZ" dirty="0" err="1" smtClean="0"/>
              <a:t>Eversion</a:t>
            </a:r>
            <a:endParaRPr lang="en-US" dirty="0" smtClean="0"/>
          </a:p>
          <a:p>
            <a:r>
              <a:rPr lang="cs-CZ" dirty="0" err="1" smtClean="0"/>
              <a:t>Strength</a:t>
            </a:r>
            <a:r>
              <a:rPr lang="cs-CZ" dirty="0" smtClean="0"/>
              <a:t> </a:t>
            </a:r>
            <a:r>
              <a:rPr lang="cs-CZ" dirty="0" err="1" smtClean="0"/>
              <a:t>exercises</a:t>
            </a:r>
            <a:r>
              <a:rPr lang="cs-CZ" b="1" dirty="0" smtClean="0"/>
              <a:t> - </a:t>
            </a:r>
            <a:r>
              <a:rPr lang="en-US" dirty="0" smtClean="0"/>
              <a:t>Isometric in pain-free range</a:t>
            </a:r>
            <a:r>
              <a:rPr lang="cs-CZ" dirty="0" smtClean="0"/>
              <a:t>, </a:t>
            </a:r>
            <a:r>
              <a:rPr lang="en-US" dirty="0" smtClean="0"/>
              <a:t>Toe curls with towel</a:t>
            </a:r>
            <a:r>
              <a:rPr lang="cs-CZ" dirty="0" smtClean="0"/>
              <a:t>, </a:t>
            </a:r>
            <a:r>
              <a:rPr lang="en-US" dirty="0" smtClean="0"/>
              <a:t>Pick up objects with toes (tissue, marbles)</a:t>
            </a:r>
          </a:p>
          <a:p>
            <a:r>
              <a:rPr lang="cs-CZ" dirty="0" err="1" smtClean="0"/>
              <a:t>Proprioceptive</a:t>
            </a:r>
            <a:r>
              <a:rPr lang="cs-CZ" dirty="0" smtClean="0"/>
              <a:t> </a:t>
            </a:r>
            <a:r>
              <a:rPr lang="cs-CZ" dirty="0" err="1" smtClean="0"/>
              <a:t>training</a:t>
            </a:r>
            <a:endParaRPr lang="cs-CZ" b="1" dirty="0" smtClean="0"/>
          </a:p>
          <a:p>
            <a:r>
              <a:rPr lang="cs-CZ" dirty="0" err="1" smtClean="0"/>
              <a:t>Stretching</a:t>
            </a:r>
            <a:r>
              <a:rPr lang="cs-CZ" dirty="0" smtClean="0"/>
              <a:t> - </a:t>
            </a:r>
            <a:r>
              <a:rPr lang="en-US" dirty="0" smtClean="0"/>
              <a:t>Passive ROM-only </a:t>
            </a:r>
            <a:r>
              <a:rPr lang="en-US" dirty="0" err="1" smtClean="0"/>
              <a:t>dorsiflexion</a:t>
            </a:r>
            <a:r>
              <a:rPr lang="en-US" dirty="0" smtClean="0"/>
              <a:t> and plantar flexion</a:t>
            </a:r>
            <a:r>
              <a:rPr lang="cs-CZ" dirty="0" smtClean="0"/>
              <a:t> in </a:t>
            </a:r>
            <a:r>
              <a:rPr lang="cs-CZ" dirty="0" err="1" smtClean="0"/>
              <a:t>pain</a:t>
            </a:r>
            <a:r>
              <a:rPr lang="cs-CZ" dirty="0" smtClean="0"/>
              <a:t> free </a:t>
            </a:r>
            <a:r>
              <a:rPr lang="cs-CZ" dirty="0" err="1" smtClean="0"/>
              <a:t>range</a:t>
            </a:r>
            <a:r>
              <a:rPr lang="cs-CZ" dirty="0" smtClean="0"/>
              <a:t>, not </a:t>
            </a:r>
            <a:r>
              <a:rPr lang="cs-CZ" dirty="0" err="1" smtClean="0"/>
              <a:t>eversion</a:t>
            </a:r>
            <a:r>
              <a:rPr lang="cs-CZ" dirty="0" smtClean="0"/>
              <a:t> </a:t>
            </a:r>
            <a:r>
              <a:rPr lang="cs-CZ" dirty="0" err="1" smtClean="0"/>
              <a:t>or</a:t>
            </a:r>
            <a:r>
              <a:rPr lang="cs-CZ" dirty="0" smtClean="0"/>
              <a:t> </a:t>
            </a:r>
            <a:r>
              <a:rPr lang="cs-CZ" dirty="0" err="1" smtClean="0"/>
              <a:t>inversion</a:t>
            </a:r>
            <a:r>
              <a:rPr lang="cs-CZ" dirty="0" smtClean="0"/>
              <a:t>, Achilles </a:t>
            </a:r>
            <a:r>
              <a:rPr lang="cs-CZ" dirty="0" err="1" smtClean="0"/>
              <a:t>tendon</a:t>
            </a:r>
            <a:r>
              <a:rPr lang="cs-CZ" dirty="0" smtClean="0"/>
              <a:t> </a:t>
            </a:r>
            <a:r>
              <a:rPr lang="cs-CZ" dirty="0" err="1" smtClean="0"/>
              <a:t>stretch</a:t>
            </a:r>
            <a:r>
              <a:rPr lang="cs-CZ" dirty="0" smtClean="0"/>
              <a:t>, Joint </a:t>
            </a:r>
            <a:r>
              <a:rPr lang="cs-CZ" dirty="0" err="1" smtClean="0"/>
              <a:t>mobilizations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cs-CZ" sz="3000" b="1" dirty="0" smtClean="0"/>
              <a:t>  </a:t>
            </a:r>
            <a:r>
              <a:rPr lang="cs-CZ" sz="3000" b="1" dirty="0" err="1" smtClean="0"/>
              <a:t>Phase</a:t>
            </a:r>
            <a:r>
              <a:rPr lang="cs-CZ" sz="3000" b="1" dirty="0" smtClean="0"/>
              <a:t> 3 – </a:t>
            </a:r>
            <a:r>
              <a:rPr lang="cs-CZ" sz="3000" b="1" dirty="0" err="1" smtClean="0"/>
              <a:t>Rehabilitative</a:t>
            </a:r>
            <a:r>
              <a:rPr lang="cs-CZ" sz="3000" b="1" dirty="0" smtClean="0"/>
              <a:t> </a:t>
            </a:r>
            <a:r>
              <a:rPr lang="cs-CZ" sz="3000" b="1" dirty="0" err="1" smtClean="0"/>
              <a:t>Phase</a:t>
            </a:r>
            <a:endParaRPr lang="cs-CZ" sz="3000" b="1" dirty="0" smtClean="0"/>
          </a:p>
          <a:p>
            <a:r>
              <a:rPr lang="cs-CZ" b="1" dirty="0" err="1" smtClean="0"/>
              <a:t>Timing</a:t>
            </a:r>
            <a:endParaRPr lang="cs-CZ" b="1" dirty="0" smtClean="0"/>
          </a:p>
          <a:p>
            <a:r>
              <a:rPr lang="cs-CZ" dirty="0" smtClean="0"/>
              <a:t>Grade 1 </a:t>
            </a:r>
            <a:r>
              <a:rPr lang="cs-CZ" dirty="0" err="1" smtClean="0"/>
              <a:t>sprain</a:t>
            </a:r>
            <a:r>
              <a:rPr lang="cs-CZ" dirty="0" smtClean="0"/>
              <a:t>: 1 </a:t>
            </a:r>
            <a:r>
              <a:rPr lang="cs-CZ" dirty="0" err="1" smtClean="0"/>
              <a:t>wk</a:t>
            </a:r>
            <a:endParaRPr lang="cs-CZ" dirty="0" smtClean="0"/>
          </a:p>
          <a:p>
            <a:r>
              <a:rPr lang="cs-CZ" dirty="0" smtClean="0"/>
              <a:t>Grade 2 </a:t>
            </a:r>
            <a:r>
              <a:rPr lang="cs-CZ" dirty="0" err="1" smtClean="0"/>
              <a:t>sprain</a:t>
            </a:r>
            <a:r>
              <a:rPr lang="cs-CZ" dirty="0" smtClean="0"/>
              <a:t>: 2 </a:t>
            </a:r>
            <a:r>
              <a:rPr lang="cs-CZ" dirty="0" err="1" smtClean="0"/>
              <a:t>wk</a:t>
            </a:r>
            <a:endParaRPr lang="cs-CZ" dirty="0" smtClean="0"/>
          </a:p>
          <a:p>
            <a:r>
              <a:rPr lang="cs-CZ" dirty="0" smtClean="0"/>
              <a:t>Grade 3 </a:t>
            </a:r>
            <a:r>
              <a:rPr lang="cs-CZ" dirty="0" err="1" smtClean="0"/>
              <a:t>sprain</a:t>
            </a:r>
            <a:r>
              <a:rPr lang="cs-CZ" dirty="0" smtClean="0"/>
              <a:t>: 3 </a:t>
            </a:r>
            <a:r>
              <a:rPr lang="cs-CZ" dirty="0" err="1" smtClean="0"/>
              <a:t>wk</a:t>
            </a:r>
            <a:endParaRPr lang="cs-CZ" dirty="0" smtClean="0"/>
          </a:p>
          <a:p>
            <a:r>
              <a:rPr lang="cs-CZ" b="1" dirty="0" err="1" smtClean="0"/>
              <a:t>Goals</a:t>
            </a:r>
            <a:endParaRPr lang="cs-CZ" b="1" dirty="0" smtClean="0"/>
          </a:p>
          <a:p>
            <a:r>
              <a:rPr lang="cs-CZ" dirty="0" err="1" smtClean="0"/>
              <a:t>Increase</a:t>
            </a:r>
            <a:r>
              <a:rPr lang="cs-CZ" dirty="0" smtClean="0"/>
              <a:t> </a:t>
            </a:r>
            <a:r>
              <a:rPr lang="cs-CZ" dirty="0" err="1" smtClean="0"/>
              <a:t>pain</a:t>
            </a:r>
            <a:r>
              <a:rPr lang="cs-CZ" dirty="0" smtClean="0"/>
              <a:t>-free ROM</a:t>
            </a:r>
          </a:p>
          <a:p>
            <a:r>
              <a:rPr lang="cs-CZ" dirty="0" err="1" smtClean="0"/>
              <a:t>Progress</a:t>
            </a:r>
            <a:r>
              <a:rPr lang="cs-CZ" dirty="0" smtClean="0"/>
              <a:t> </a:t>
            </a:r>
            <a:r>
              <a:rPr lang="cs-CZ" dirty="0" err="1" smtClean="0"/>
              <a:t>strenghtening</a:t>
            </a:r>
            <a:endParaRPr lang="cs-CZ" dirty="0" smtClean="0"/>
          </a:p>
          <a:p>
            <a:r>
              <a:rPr lang="cs-CZ" dirty="0" err="1" smtClean="0"/>
              <a:t>Progress</a:t>
            </a:r>
            <a:r>
              <a:rPr lang="cs-CZ" dirty="0" smtClean="0"/>
              <a:t> </a:t>
            </a:r>
            <a:r>
              <a:rPr lang="cs-CZ" dirty="0" err="1" smtClean="0"/>
              <a:t>proprioceptive</a:t>
            </a:r>
            <a:r>
              <a:rPr lang="cs-CZ" dirty="0" smtClean="0"/>
              <a:t> </a:t>
            </a:r>
            <a:r>
              <a:rPr lang="cs-CZ" dirty="0" err="1" smtClean="0"/>
              <a:t>training</a:t>
            </a:r>
            <a:endParaRPr lang="cs-CZ" dirty="0" smtClean="0"/>
          </a:p>
          <a:p>
            <a:r>
              <a:rPr lang="cs-CZ" dirty="0" err="1" smtClean="0"/>
              <a:t>Increase</a:t>
            </a:r>
            <a:r>
              <a:rPr lang="cs-CZ" dirty="0" smtClean="0"/>
              <a:t> </a:t>
            </a:r>
            <a:r>
              <a:rPr lang="cs-CZ" dirty="0" err="1" smtClean="0"/>
              <a:t>pain</a:t>
            </a:r>
            <a:r>
              <a:rPr lang="cs-CZ" dirty="0" smtClean="0"/>
              <a:t>-free </a:t>
            </a:r>
            <a:r>
              <a:rPr lang="cs-CZ" dirty="0" err="1" smtClean="0"/>
              <a:t>activities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daily</a:t>
            </a:r>
            <a:r>
              <a:rPr lang="cs-CZ" dirty="0" smtClean="0"/>
              <a:t> </a:t>
            </a:r>
            <a:r>
              <a:rPr lang="cs-CZ" dirty="0" err="1" smtClean="0"/>
              <a:t>living</a:t>
            </a:r>
            <a:endParaRPr lang="cs-CZ" dirty="0" smtClean="0"/>
          </a:p>
          <a:p>
            <a:r>
              <a:rPr lang="cs-CZ" dirty="0" err="1" smtClean="0"/>
              <a:t>Pain</a:t>
            </a:r>
            <a:r>
              <a:rPr lang="cs-CZ" dirty="0" smtClean="0"/>
              <a:t>-free </a:t>
            </a:r>
            <a:r>
              <a:rPr lang="cs-CZ" dirty="0" err="1" smtClean="0"/>
              <a:t>full</a:t>
            </a:r>
            <a:r>
              <a:rPr lang="cs-CZ" dirty="0" smtClean="0"/>
              <a:t> </a:t>
            </a:r>
            <a:r>
              <a:rPr lang="cs-CZ" dirty="0" err="1" smtClean="0"/>
              <a:t>weight</a:t>
            </a:r>
            <a:r>
              <a:rPr lang="cs-CZ" dirty="0" smtClean="0"/>
              <a:t>-</a:t>
            </a:r>
            <a:r>
              <a:rPr lang="cs-CZ" dirty="0" err="1" smtClean="0"/>
              <a:t>bearing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uncompensated</a:t>
            </a:r>
            <a:r>
              <a:rPr lang="cs-CZ" dirty="0" smtClean="0"/>
              <a:t> </a:t>
            </a:r>
            <a:r>
              <a:rPr lang="cs-CZ" dirty="0" err="1" smtClean="0"/>
              <a:t>gait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b="1" dirty="0" err="1" smtClean="0"/>
              <a:t>Therapeutic</a:t>
            </a:r>
            <a:r>
              <a:rPr lang="cs-CZ" b="1" dirty="0" smtClean="0"/>
              <a:t> </a:t>
            </a:r>
            <a:r>
              <a:rPr lang="cs-CZ" b="1" dirty="0" err="1" smtClean="0"/>
              <a:t>exercise</a:t>
            </a:r>
            <a:endParaRPr lang="cs-CZ" b="1" dirty="0" smtClean="0"/>
          </a:p>
          <a:p>
            <a:r>
              <a:rPr lang="cs-CZ" dirty="0" err="1" smtClean="0"/>
              <a:t>Stretching</a:t>
            </a:r>
            <a:r>
              <a:rPr lang="cs-CZ" dirty="0" smtClean="0"/>
              <a:t> – </a:t>
            </a:r>
            <a:r>
              <a:rPr lang="cs-CZ" dirty="0" err="1" smtClean="0"/>
              <a:t>Gastrocnemius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Soleus</a:t>
            </a:r>
            <a:r>
              <a:rPr lang="cs-CZ" dirty="0" smtClean="0"/>
              <a:t> </a:t>
            </a:r>
            <a:r>
              <a:rPr lang="cs-CZ" dirty="0" err="1" smtClean="0"/>
              <a:t>with</a:t>
            </a:r>
            <a:r>
              <a:rPr lang="cs-CZ" dirty="0" smtClean="0"/>
              <a:t> </a:t>
            </a:r>
            <a:r>
              <a:rPr lang="cs-CZ" dirty="0" err="1" smtClean="0"/>
              <a:t>increased</a:t>
            </a:r>
            <a:r>
              <a:rPr lang="cs-CZ" dirty="0" smtClean="0"/>
              <a:t> intensity, Joint </a:t>
            </a:r>
            <a:r>
              <a:rPr lang="cs-CZ" dirty="0" err="1" smtClean="0"/>
              <a:t>mobilization</a:t>
            </a:r>
            <a:endParaRPr lang="cs-CZ" dirty="0" smtClean="0"/>
          </a:p>
          <a:p>
            <a:r>
              <a:rPr lang="cs-CZ" dirty="0" err="1" smtClean="0"/>
              <a:t>Strengthening</a:t>
            </a:r>
            <a:r>
              <a:rPr lang="cs-CZ" dirty="0" smtClean="0"/>
              <a:t> – </a:t>
            </a:r>
            <a:r>
              <a:rPr lang="cs-CZ" dirty="0" err="1" smtClean="0"/>
              <a:t>Weight</a:t>
            </a:r>
            <a:r>
              <a:rPr lang="cs-CZ" dirty="0" smtClean="0"/>
              <a:t>-</a:t>
            </a:r>
            <a:r>
              <a:rPr lang="cs-CZ" dirty="0" err="1" smtClean="0"/>
              <a:t>bearing</a:t>
            </a:r>
            <a:r>
              <a:rPr lang="cs-CZ" dirty="0" smtClean="0"/>
              <a:t> </a:t>
            </a:r>
            <a:r>
              <a:rPr lang="cs-CZ" dirty="0" err="1" smtClean="0"/>
              <a:t>exercises</a:t>
            </a:r>
            <a:r>
              <a:rPr lang="cs-CZ" dirty="0" smtClean="0"/>
              <a:t> (</a:t>
            </a:r>
            <a:r>
              <a:rPr lang="cs-CZ" dirty="0" err="1" smtClean="0"/>
              <a:t>heel</a:t>
            </a:r>
            <a:r>
              <a:rPr lang="cs-CZ" dirty="0" smtClean="0"/>
              <a:t> </a:t>
            </a:r>
            <a:r>
              <a:rPr lang="cs-CZ" dirty="0" err="1" smtClean="0"/>
              <a:t>raises</a:t>
            </a:r>
            <a:r>
              <a:rPr lang="cs-CZ" dirty="0" smtClean="0"/>
              <a:t>, </a:t>
            </a:r>
            <a:r>
              <a:rPr lang="cs-CZ" dirty="0" err="1" smtClean="0"/>
              <a:t>toe</a:t>
            </a:r>
            <a:r>
              <a:rPr lang="cs-CZ" dirty="0" smtClean="0"/>
              <a:t> </a:t>
            </a:r>
            <a:r>
              <a:rPr lang="cs-CZ" dirty="0" err="1" smtClean="0"/>
              <a:t>raises</a:t>
            </a:r>
            <a:r>
              <a:rPr lang="cs-CZ" dirty="0" smtClean="0"/>
              <a:t>, </a:t>
            </a:r>
            <a:r>
              <a:rPr lang="cs-CZ" dirty="0" err="1" smtClean="0"/>
              <a:t>stair</a:t>
            </a:r>
            <a:r>
              <a:rPr lang="cs-CZ" dirty="0" smtClean="0"/>
              <a:t> </a:t>
            </a:r>
            <a:r>
              <a:rPr lang="cs-CZ" dirty="0" err="1" smtClean="0"/>
              <a:t>steps</a:t>
            </a:r>
            <a:r>
              <a:rPr lang="cs-CZ" dirty="0" smtClean="0"/>
              <a:t>, </a:t>
            </a:r>
            <a:r>
              <a:rPr lang="cs-CZ" dirty="0" err="1" smtClean="0"/>
              <a:t>quarter</a:t>
            </a:r>
            <a:r>
              <a:rPr lang="cs-CZ" dirty="0" smtClean="0"/>
              <a:t> </a:t>
            </a:r>
            <a:r>
              <a:rPr lang="cs-CZ" dirty="0" err="1" smtClean="0"/>
              <a:t>squats</a:t>
            </a:r>
            <a:r>
              <a:rPr lang="cs-CZ" dirty="0" smtClean="0"/>
              <a:t>), </a:t>
            </a:r>
            <a:r>
              <a:rPr lang="cs-CZ" dirty="0" err="1" smtClean="0"/>
              <a:t>Eccentric</a:t>
            </a:r>
            <a:r>
              <a:rPr lang="cs-CZ" dirty="0" smtClean="0"/>
              <a:t>/</a:t>
            </a:r>
            <a:r>
              <a:rPr lang="cs-CZ" dirty="0" err="1" smtClean="0"/>
              <a:t>concetric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isotonics</a:t>
            </a:r>
            <a:r>
              <a:rPr lang="cs-CZ" dirty="0" smtClean="0"/>
              <a:t> (</a:t>
            </a:r>
            <a:r>
              <a:rPr lang="cs-CZ" dirty="0" err="1" smtClean="0"/>
              <a:t>with</a:t>
            </a:r>
            <a:r>
              <a:rPr lang="cs-CZ" dirty="0" smtClean="0"/>
              <a:t> </a:t>
            </a:r>
            <a:r>
              <a:rPr lang="cs-CZ" dirty="0" err="1" smtClean="0"/>
              <a:t>Theraband</a:t>
            </a:r>
            <a:r>
              <a:rPr lang="cs-CZ" dirty="0" smtClean="0"/>
              <a:t> </a:t>
            </a:r>
            <a:r>
              <a:rPr lang="cs-CZ" dirty="0" err="1" smtClean="0"/>
              <a:t>inversion</a:t>
            </a:r>
            <a:r>
              <a:rPr lang="cs-CZ" dirty="0" smtClean="0"/>
              <a:t>, </a:t>
            </a:r>
            <a:r>
              <a:rPr lang="cs-CZ" dirty="0" err="1" smtClean="0"/>
              <a:t>eversion</a:t>
            </a:r>
            <a:r>
              <a:rPr lang="cs-CZ" dirty="0" smtClean="0"/>
              <a:t>, </a:t>
            </a:r>
            <a:r>
              <a:rPr lang="cs-CZ" dirty="0" err="1" smtClean="0"/>
              <a:t>plantar</a:t>
            </a:r>
            <a:r>
              <a:rPr lang="cs-CZ" dirty="0" smtClean="0"/>
              <a:t> </a:t>
            </a:r>
            <a:r>
              <a:rPr lang="cs-CZ" dirty="0" err="1" smtClean="0"/>
              <a:t>flexion</a:t>
            </a:r>
            <a:r>
              <a:rPr lang="cs-CZ" dirty="0" smtClean="0"/>
              <a:t>, </a:t>
            </a:r>
            <a:r>
              <a:rPr lang="cs-CZ" dirty="0" err="1" smtClean="0"/>
              <a:t>dorsiflexion</a:t>
            </a:r>
            <a:r>
              <a:rPr lang="cs-CZ" dirty="0" smtClean="0"/>
              <a:t>)</a:t>
            </a:r>
          </a:p>
          <a:p>
            <a:r>
              <a:rPr lang="cs-CZ" dirty="0" err="1" smtClean="0"/>
              <a:t>Proprioceptive</a:t>
            </a:r>
            <a:r>
              <a:rPr lang="cs-CZ" dirty="0" smtClean="0"/>
              <a:t> </a:t>
            </a:r>
            <a:r>
              <a:rPr lang="cs-CZ" dirty="0" err="1" smtClean="0"/>
              <a:t>training</a:t>
            </a:r>
            <a:r>
              <a:rPr lang="cs-CZ" dirty="0" smtClean="0"/>
              <a:t> – single-leg balance </a:t>
            </a:r>
            <a:r>
              <a:rPr lang="cs-CZ" dirty="0" err="1" smtClean="0"/>
              <a:t>activities</a:t>
            </a:r>
            <a:r>
              <a:rPr lang="cs-CZ" dirty="0" smtClean="0"/>
              <a:t> </a:t>
            </a:r>
            <a:r>
              <a:rPr lang="cs-CZ" dirty="0" err="1" smtClean="0"/>
              <a:t>stable</a:t>
            </a:r>
            <a:r>
              <a:rPr lang="cs-CZ" dirty="0" smtClean="0"/>
              <a:t> to </a:t>
            </a:r>
            <a:r>
              <a:rPr lang="cs-CZ" dirty="0" err="1" smtClean="0"/>
              <a:t>unstable</a:t>
            </a:r>
            <a:r>
              <a:rPr lang="cs-CZ" dirty="0" smtClean="0"/>
              <a:t> </a:t>
            </a:r>
            <a:r>
              <a:rPr lang="cs-CZ" dirty="0" err="1" smtClean="0"/>
              <a:t>surfaces</a:t>
            </a:r>
            <a:r>
              <a:rPr lang="cs-CZ" dirty="0" smtClean="0"/>
              <a:t> (balance </a:t>
            </a:r>
            <a:r>
              <a:rPr lang="cs-CZ" dirty="0" err="1" smtClean="0"/>
              <a:t>disc</a:t>
            </a:r>
            <a:r>
              <a:rPr lang="cs-CZ" dirty="0" smtClean="0"/>
              <a:t>, </a:t>
            </a:r>
            <a:r>
              <a:rPr lang="cs-CZ" dirty="0" err="1" smtClean="0"/>
              <a:t>trampoline</a:t>
            </a:r>
            <a:r>
              <a:rPr lang="cs-CZ" dirty="0" smtClean="0"/>
              <a:t>)</a:t>
            </a:r>
          </a:p>
          <a:p>
            <a:r>
              <a:rPr lang="cs-CZ" dirty="0" err="1" smtClean="0"/>
              <a:t>Continue</a:t>
            </a:r>
            <a:r>
              <a:rPr lang="cs-CZ" dirty="0" smtClean="0"/>
              <a:t> </a:t>
            </a:r>
            <a:r>
              <a:rPr lang="cs-CZ" dirty="0" err="1" smtClean="0"/>
              <a:t>modalities</a:t>
            </a:r>
            <a:r>
              <a:rPr lang="cs-CZ" dirty="0" smtClean="0"/>
              <a:t> as </a:t>
            </a:r>
            <a:r>
              <a:rPr lang="cs-CZ" dirty="0" err="1" smtClean="0"/>
              <a:t>needed</a:t>
            </a:r>
            <a:endParaRPr lang="cs-CZ" dirty="0" smtClean="0"/>
          </a:p>
          <a:p>
            <a:r>
              <a:rPr lang="cs-CZ" dirty="0" err="1" smtClean="0"/>
              <a:t>Supportive</a:t>
            </a:r>
            <a:r>
              <a:rPr lang="cs-CZ" dirty="0" smtClean="0"/>
              <a:t> </a:t>
            </a:r>
            <a:r>
              <a:rPr lang="cs-CZ" dirty="0" err="1" smtClean="0"/>
              <a:t>taping</a:t>
            </a:r>
            <a:r>
              <a:rPr lang="cs-CZ" dirty="0" smtClean="0"/>
              <a:t>, </a:t>
            </a:r>
            <a:r>
              <a:rPr lang="cs-CZ" dirty="0" err="1" smtClean="0"/>
              <a:t>bracing</a:t>
            </a:r>
            <a:r>
              <a:rPr lang="cs-CZ" dirty="0" smtClean="0"/>
              <a:t> </a:t>
            </a:r>
            <a:r>
              <a:rPr lang="cs-CZ" dirty="0" err="1" smtClean="0"/>
              <a:t>or</a:t>
            </a:r>
            <a:r>
              <a:rPr lang="cs-CZ" dirty="0" smtClean="0"/>
              <a:t> </a:t>
            </a:r>
            <a:r>
              <a:rPr lang="cs-CZ" dirty="0" err="1" smtClean="0"/>
              <a:t>orthotics</a:t>
            </a:r>
            <a:r>
              <a:rPr lang="cs-CZ" dirty="0" smtClean="0"/>
              <a:t> </a:t>
            </a:r>
            <a:r>
              <a:rPr lang="cs-CZ" dirty="0" err="1" smtClean="0"/>
              <a:t>used</a:t>
            </a:r>
            <a:r>
              <a:rPr lang="cs-CZ" dirty="0" smtClean="0"/>
              <a:t> as </a:t>
            </a:r>
            <a:r>
              <a:rPr lang="cs-CZ" dirty="0" err="1" smtClean="0"/>
              <a:t>needed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sz="3000" b="1" dirty="0" err="1" smtClean="0"/>
              <a:t>Phase</a:t>
            </a:r>
            <a:r>
              <a:rPr lang="cs-CZ" sz="3000" b="1" dirty="0" smtClean="0"/>
              <a:t> 4 – </a:t>
            </a:r>
            <a:r>
              <a:rPr lang="cs-CZ" sz="3000" b="1" dirty="0" err="1" smtClean="0"/>
              <a:t>Return</a:t>
            </a:r>
            <a:r>
              <a:rPr lang="cs-CZ" sz="3000" b="1" dirty="0" smtClean="0"/>
              <a:t> to </a:t>
            </a:r>
            <a:r>
              <a:rPr lang="cs-CZ" sz="3000" b="1" dirty="0" err="1" smtClean="0"/>
              <a:t>Activity</a:t>
            </a:r>
            <a:r>
              <a:rPr lang="cs-CZ" sz="3000" b="1" dirty="0" smtClean="0"/>
              <a:t> </a:t>
            </a:r>
            <a:r>
              <a:rPr lang="cs-CZ" sz="3000" b="1" dirty="0" err="1" smtClean="0"/>
              <a:t>or</a:t>
            </a:r>
            <a:r>
              <a:rPr lang="cs-CZ" sz="3000" b="1" dirty="0" smtClean="0"/>
              <a:t> </a:t>
            </a:r>
            <a:r>
              <a:rPr lang="cs-CZ" sz="3000" b="1" dirty="0" err="1" smtClean="0"/>
              <a:t>Functional</a:t>
            </a:r>
            <a:r>
              <a:rPr lang="cs-CZ" sz="3000" b="1" dirty="0" smtClean="0"/>
              <a:t> </a:t>
            </a:r>
            <a:r>
              <a:rPr lang="cs-CZ" sz="3000" b="1" dirty="0" err="1" smtClean="0"/>
              <a:t>Phase</a:t>
            </a:r>
            <a:endParaRPr lang="cs-CZ" sz="3000" b="1" dirty="0" smtClean="0"/>
          </a:p>
          <a:p>
            <a:r>
              <a:rPr lang="cs-CZ" b="1" dirty="0" err="1" smtClean="0"/>
              <a:t>Timing</a:t>
            </a:r>
            <a:endParaRPr lang="cs-CZ" b="1" dirty="0" smtClean="0"/>
          </a:p>
          <a:p>
            <a:r>
              <a:rPr lang="cs-CZ" dirty="0" smtClean="0"/>
              <a:t>Grade 1: </a:t>
            </a:r>
            <a:r>
              <a:rPr lang="cs-CZ" dirty="0" err="1" smtClean="0"/>
              <a:t>1</a:t>
            </a:r>
            <a:r>
              <a:rPr lang="cs-CZ" dirty="0" smtClean="0"/>
              <a:t>-2 </a:t>
            </a:r>
            <a:r>
              <a:rPr lang="cs-CZ" dirty="0" err="1" smtClean="0"/>
              <a:t>wk</a:t>
            </a:r>
            <a:endParaRPr lang="cs-CZ" dirty="0" smtClean="0"/>
          </a:p>
          <a:p>
            <a:r>
              <a:rPr lang="cs-CZ" dirty="0" smtClean="0"/>
              <a:t>Grade 2: </a:t>
            </a:r>
            <a:r>
              <a:rPr lang="cs-CZ" dirty="0" err="1" smtClean="0"/>
              <a:t>2</a:t>
            </a:r>
            <a:r>
              <a:rPr lang="cs-CZ" dirty="0" smtClean="0"/>
              <a:t>-3 </a:t>
            </a:r>
            <a:r>
              <a:rPr lang="cs-CZ" dirty="0" err="1" smtClean="0"/>
              <a:t>wk</a:t>
            </a:r>
            <a:endParaRPr lang="cs-CZ" dirty="0" smtClean="0"/>
          </a:p>
          <a:p>
            <a:r>
              <a:rPr lang="cs-CZ" dirty="0" smtClean="0"/>
              <a:t>Grade 3: </a:t>
            </a:r>
            <a:r>
              <a:rPr lang="cs-CZ" dirty="0" err="1" smtClean="0"/>
              <a:t>3</a:t>
            </a:r>
            <a:r>
              <a:rPr lang="cs-CZ" dirty="0" smtClean="0"/>
              <a:t>-6 </a:t>
            </a:r>
            <a:r>
              <a:rPr lang="cs-CZ" dirty="0" err="1" smtClean="0"/>
              <a:t>wk</a:t>
            </a:r>
            <a:endParaRPr lang="cs-CZ" dirty="0" smtClean="0"/>
          </a:p>
          <a:p>
            <a:r>
              <a:rPr lang="cs-CZ" b="1" dirty="0" err="1" smtClean="0"/>
              <a:t>Goals</a:t>
            </a:r>
            <a:endParaRPr lang="cs-CZ" b="1" dirty="0" smtClean="0"/>
          </a:p>
          <a:p>
            <a:r>
              <a:rPr lang="cs-CZ" dirty="0" err="1" smtClean="0"/>
              <a:t>Regain</a:t>
            </a:r>
            <a:r>
              <a:rPr lang="cs-CZ" dirty="0" smtClean="0"/>
              <a:t> </a:t>
            </a:r>
            <a:r>
              <a:rPr lang="cs-CZ" dirty="0" err="1" smtClean="0"/>
              <a:t>full</a:t>
            </a:r>
            <a:r>
              <a:rPr lang="cs-CZ" dirty="0" smtClean="0"/>
              <a:t> </a:t>
            </a:r>
            <a:r>
              <a:rPr lang="cs-CZ" dirty="0" err="1" smtClean="0"/>
              <a:t>strength</a:t>
            </a:r>
            <a:endParaRPr lang="cs-CZ" dirty="0" smtClean="0"/>
          </a:p>
          <a:p>
            <a:r>
              <a:rPr lang="cs-CZ" dirty="0" err="1" smtClean="0"/>
              <a:t>Normal</a:t>
            </a:r>
            <a:r>
              <a:rPr lang="cs-CZ" dirty="0" smtClean="0"/>
              <a:t> </a:t>
            </a:r>
            <a:r>
              <a:rPr lang="cs-CZ" dirty="0" err="1" smtClean="0"/>
              <a:t>biomechanics</a:t>
            </a:r>
            <a:endParaRPr lang="cs-CZ" dirty="0" smtClean="0"/>
          </a:p>
          <a:p>
            <a:r>
              <a:rPr lang="cs-CZ" dirty="0" err="1" smtClean="0"/>
              <a:t>Return</a:t>
            </a:r>
            <a:r>
              <a:rPr lang="cs-CZ" dirty="0" smtClean="0"/>
              <a:t> to </a:t>
            </a:r>
            <a:r>
              <a:rPr lang="cs-CZ" dirty="0" err="1" smtClean="0"/>
              <a:t>participation</a:t>
            </a:r>
            <a:endParaRPr lang="cs-CZ" dirty="0" smtClean="0"/>
          </a:p>
          <a:p>
            <a:r>
              <a:rPr lang="cs-CZ" dirty="0" err="1" smtClean="0"/>
              <a:t>Protection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strengthening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any</a:t>
            </a:r>
            <a:r>
              <a:rPr lang="cs-CZ" dirty="0" smtClean="0"/>
              <a:t> </a:t>
            </a:r>
            <a:r>
              <a:rPr lang="cs-CZ" dirty="0" err="1" smtClean="0"/>
              <a:t>mild</a:t>
            </a:r>
            <a:r>
              <a:rPr lang="cs-CZ" dirty="0" smtClean="0"/>
              <a:t> </a:t>
            </a:r>
            <a:r>
              <a:rPr lang="cs-CZ" dirty="0" err="1" smtClean="0"/>
              <a:t>residual</a:t>
            </a:r>
            <a:r>
              <a:rPr lang="cs-CZ" dirty="0" smtClean="0"/>
              <a:t> joint </a:t>
            </a:r>
            <a:r>
              <a:rPr lang="cs-CZ" dirty="0" err="1" smtClean="0"/>
              <a:t>instability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b="1" dirty="0" err="1" smtClean="0"/>
              <a:t>Therapeutic</a:t>
            </a:r>
            <a:r>
              <a:rPr lang="cs-CZ" b="1" dirty="0" smtClean="0"/>
              <a:t> </a:t>
            </a:r>
            <a:r>
              <a:rPr lang="cs-CZ" b="1" dirty="0" err="1" smtClean="0"/>
              <a:t>exercise</a:t>
            </a:r>
            <a:endParaRPr lang="cs-CZ" b="1" dirty="0" smtClean="0"/>
          </a:p>
          <a:p>
            <a:r>
              <a:rPr lang="cs-CZ" dirty="0" err="1" smtClean="0"/>
              <a:t>Continue</a:t>
            </a:r>
            <a:r>
              <a:rPr lang="cs-CZ" dirty="0" smtClean="0"/>
              <a:t> </a:t>
            </a:r>
            <a:r>
              <a:rPr lang="cs-CZ" dirty="0" err="1" smtClean="0"/>
              <a:t>progression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ROM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strengthening</a:t>
            </a:r>
            <a:r>
              <a:rPr lang="cs-CZ" dirty="0" smtClean="0"/>
              <a:t> </a:t>
            </a:r>
            <a:r>
              <a:rPr lang="cs-CZ" dirty="0" err="1" smtClean="0"/>
              <a:t>exercises</a:t>
            </a:r>
            <a:endParaRPr lang="cs-CZ" dirty="0" smtClean="0"/>
          </a:p>
          <a:p>
            <a:r>
              <a:rPr lang="cs-CZ" dirty="0" err="1" smtClean="0"/>
              <a:t>Appropriate</a:t>
            </a:r>
            <a:r>
              <a:rPr lang="cs-CZ" dirty="0" smtClean="0"/>
              <a:t> </a:t>
            </a:r>
            <a:r>
              <a:rPr lang="cs-CZ" dirty="0" err="1" smtClean="0"/>
              <a:t>sports</a:t>
            </a:r>
            <a:r>
              <a:rPr lang="cs-CZ" dirty="0" smtClean="0"/>
              <a:t>/</a:t>
            </a:r>
            <a:r>
              <a:rPr lang="cs-CZ" dirty="0" err="1" smtClean="0"/>
              <a:t>activities</a:t>
            </a:r>
            <a:r>
              <a:rPr lang="cs-CZ" dirty="0" smtClean="0"/>
              <a:t>: jogging, </a:t>
            </a:r>
            <a:r>
              <a:rPr lang="cs-CZ" dirty="0" err="1" smtClean="0"/>
              <a:t>running</a:t>
            </a:r>
            <a:r>
              <a:rPr lang="cs-CZ" dirty="0" smtClean="0"/>
              <a:t>, </a:t>
            </a:r>
            <a:r>
              <a:rPr lang="cs-CZ" dirty="0" err="1" smtClean="0"/>
              <a:t>cycling</a:t>
            </a:r>
            <a:r>
              <a:rPr lang="cs-CZ" dirty="0" smtClean="0"/>
              <a:t>, </a:t>
            </a:r>
            <a:r>
              <a:rPr lang="cs-CZ" dirty="0" err="1" smtClean="0"/>
              <a:t>swimming</a:t>
            </a:r>
            <a:endParaRPr lang="cs-CZ" dirty="0" smtClean="0"/>
          </a:p>
          <a:p>
            <a:endParaRPr lang="cs-CZ" dirty="0" smtClean="0"/>
          </a:p>
          <a:p>
            <a:r>
              <a:rPr lang="cs-CZ" sz="3600" b="1" dirty="0" err="1" smtClean="0"/>
              <a:t>Phase</a:t>
            </a:r>
            <a:r>
              <a:rPr lang="cs-CZ" sz="3600" b="1" dirty="0" smtClean="0"/>
              <a:t> 5: </a:t>
            </a:r>
            <a:r>
              <a:rPr lang="cs-CZ" sz="3600" b="1" dirty="0" err="1" smtClean="0"/>
              <a:t>Prophylactic</a:t>
            </a:r>
            <a:r>
              <a:rPr lang="cs-CZ" sz="3600" b="1" dirty="0" smtClean="0"/>
              <a:t> </a:t>
            </a:r>
            <a:r>
              <a:rPr lang="cs-CZ" sz="3600" b="1" dirty="0" err="1" smtClean="0"/>
              <a:t>Phase</a:t>
            </a:r>
            <a:endParaRPr lang="cs-CZ" sz="3600" b="1" dirty="0" smtClean="0"/>
          </a:p>
          <a:p>
            <a:r>
              <a:rPr lang="cs-CZ" b="1" dirty="0" err="1" smtClean="0"/>
              <a:t>Goal</a:t>
            </a:r>
            <a:endParaRPr lang="cs-CZ" b="1" dirty="0" smtClean="0"/>
          </a:p>
          <a:p>
            <a:r>
              <a:rPr lang="cs-CZ" dirty="0" err="1" smtClean="0"/>
              <a:t>Prevent</a:t>
            </a:r>
            <a:r>
              <a:rPr lang="cs-CZ" dirty="0" smtClean="0"/>
              <a:t> </a:t>
            </a:r>
            <a:r>
              <a:rPr lang="cs-CZ" dirty="0" err="1" smtClean="0"/>
              <a:t>injury</a:t>
            </a:r>
            <a:endParaRPr lang="cs-CZ" dirty="0" smtClean="0"/>
          </a:p>
          <a:p>
            <a:r>
              <a:rPr lang="cs-CZ" b="1" dirty="0" err="1" smtClean="0"/>
              <a:t>Therapeutic</a:t>
            </a:r>
            <a:r>
              <a:rPr lang="cs-CZ" b="1" dirty="0" smtClean="0"/>
              <a:t> </a:t>
            </a:r>
            <a:r>
              <a:rPr lang="cs-CZ" b="1" dirty="0" err="1" smtClean="0"/>
              <a:t>Exercises</a:t>
            </a:r>
            <a:endParaRPr lang="cs-CZ" b="1" dirty="0" smtClean="0"/>
          </a:p>
          <a:p>
            <a:r>
              <a:rPr lang="cs-CZ" dirty="0" err="1" smtClean="0"/>
              <a:t>Functional</a:t>
            </a:r>
            <a:r>
              <a:rPr lang="cs-CZ" dirty="0" smtClean="0"/>
              <a:t> </a:t>
            </a:r>
            <a:r>
              <a:rPr lang="cs-CZ" dirty="0" err="1" smtClean="0"/>
              <a:t>drills</a:t>
            </a:r>
            <a:endParaRPr lang="cs-CZ" dirty="0" smtClean="0"/>
          </a:p>
          <a:p>
            <a:r>
              <a:rPr lang="cs-CZ" dirty="0" err="1" smtClean="0"/>
              <a:t>Multidirectional</a:t>
            </a:r>
            <a:r>
              <a:rPr lang="cs-CZ" dirty="0" smtClean="0"/>
              <a:t> balance </a:t>
            </a:r>
            <a:r>
              <a:rPr lang="cs-CZ" dirty="0" err="1" smtClean="0"/>
              <a:t>board</a:t>
            </a:r>
            <a:r>
              <a:rPr lang="cs-CZ" dirty="0" smtClean="0"/>
              <a:t> </a:t>
            </a:r>
            <a:r>
              <a:rPr lang="cs-CZ" dirty="0" err="1" smtClean="0"/>
              <a:t>activities</a:t>
            </a:r>
            <a:endParaRPr lang="cs-CZ" dirty="0" smtClean="0"/>
          </a:p>
          <a:p>
            <a:r>
              <a:rPr lang="en-US" dirty="0" smtClean="0"/>
              <a:t>Prophylactic strengthening (emphasis on </a:t>
            </a:r>
            <a:r>
              <a:rPr lang="en-US" dirty="0" err="1" smtClean="0"/>
              <a:t>peroneal</a:t>
            </a:r>
            <a:r>
              <a:rPr lang="en-US" dirty="0" smtClean="0"/>
              <a:t> </a:t>
            </a:r>
            <a:r>
              <a:rPr lang="en-US" dirty="0" err="1" smtClean="0"/>
              <a:t>eversion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Prophylacti</a:t>
            </a:r>
            <a:r>
              <a:rPr lang="cs-CZ" dirty="0" smtClean="0"/>
              <a:t>c</a:t>
            </a:r>
            <a:r>
              <a:rPr lang="en-US" dirty="0" smtClean="0"/>
              <a:t> protective support as needed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Ankle</a:t>
            </a:r>
            <a:r>
              <a:rPr lang="cs-CZ" dirty="0" smtClean="0"/>
              <a:t> </a:t>
            </a:r>
            <a:r>
              <a:rPr lang="cs-CZ" dirty="0" err="1" smtClean="0"/>
              <a:t>Fractures</a:t>
            </a:r>
            <a:endParaRPr lang="cs-CZ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484784"/>
            <a:ext cx="4345951" cy="3255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2492896"/>
            <a:ext cx="4409397" cy="1913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sz="3600" b="1" dirty="0" smtClean="0"/>
              <a:t>CONSERVATIVE</a:t>
            </a:r>
            <a:r>
              <a:rPr lang="cs-CZ" sz="3600" dirty="0" smtClean="0"/>
              <a:t> </a:t>
            </a:r>
            <a:r>
              <a:rPr lang="cs-CZ" dirty="0" smtClean="0"/>
              <a:t>– </a:t>
            </a:r>
            <a:r>
              <a:rPr lang="cs-CZ" dirty="0" err="1" smtClean="0"/>
              <a:t>only</a:t>
            </a:r>
            <a:r>
              <a:rPr lang="cs-CZ" dirty="0" smtClean="0"/>
              <a:t> </a:t>
            </a:r>
            <a:r>
              <a:rPr lang="cs-CZ" dirty="0" err="1" smtClean="0"/>
              <a:t>simple</a:t>
            </a:r>
            <a:r>
              <a:rPr lang="cs-CZ" dirty="0" smtClean="0"/>
              <a:t> </a:t>
            </a:r>
            <a:r>
              <a:rPr lang="cs-CZ" dirty="0" err="1" smtClean="0"/>
              <a:t>undisplaced</a:t>
            </a:r>
            <a:r>
              <a:rPr lang="cs-CZ" dirty="0" smtClean="0"/>
              <a:t> </a:t>
            </a:r>
            <a:r>
              <a:rPr lang="cs-CZ" dirty="0" err="1" smtClean="0"/>
              <a:t>fractures</a:t>
            </a:r>
            <a:r>
              <a:rPr lang="cs-CZ" dirty="0" smtClean="0"/>
              <a:t>, </a:t>
            </a:r>
            <a:r>
              <a:rPr lang="cs-CZ" dirty="0" err="1" smtClean="0"/>
              <a:t>immobilization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6wk, </a:t>
            </a:r>
            <a:r>
              <a:rPr lang="cs-CZ" dirty="0" err="1" smtClean="0"/>
              <a:t>first</a:t>
            </a:r>
            <a:r>
              <a:rPr lang="cs-CZ" dirty="0" smtClean="0"/>
              <a:t> 3 </a:t>
            </a:r>
            <a:r>
              <a:rPr lang="cs-CZ" dirty="0" err="1" smtClean="0"/>
              <a:t>wk</a:t>
            </a:r>
            <a:r>
              <a:rPr lang="cs-CZ" dirty="0" smtClean="0"/>
              <a:t> </a:t>
            </a:r>
            <a:r>
              <a:rPr lang="cs-CZ" dirty="0" err="1" smtClean="0"/>
              <a:t>without</a:t>
            </a:r>
            <a:r>
              <a:rPr lang="cs-CZ" dirty="0" smtClean="0"/>
              <a:t> </a:t>
            </a:r>
            <a:r>
              <a:rPr lang="cs-CZ" dirty="0" err="1" smtClean="0"/>
              <a:t>weight</a:t>
            </a:r>
            <a:r>
              <a:rPr lang="cs-CZ" dirty="0" smtClean="0"/>
              <a:t>-</a:t>
            </a:r>
            <a:r>
              <a:rPr lang="cs-CZ" dirty="0" err="1" smtClean="0"/>
              <a:t>bearing</a:t>
            </a:r>
            <a:r>
              <a:rPr lang="cs-CZ" dirty="0" smtClean="0"/>
              <a:t>, </a:t>
            </a:r>
            <a:r>
              <a:rPr lang="cs-CZ" dirty="0" err="1" smtClean="0"/>
              <a:t>then</a:t>
            </a:r>
            <a:r>
              <a:rPr lang="cs-CZ" dirty="0" smtClean="0"/>
              <a:t> </a:t>
            </a:r>
            <a:r>
              <a:rPr lang="cs-CZ" dirty="0" err="1" smtClean="0"/>
              <a:t>partial</a:t>
            </a:r>
            <a:r>
              <a:rPr lang="cs-CZ" dirty="0" smtClean="0"/>
              <a:t> </a:t>
            </a:r>
            <a:r>
              <a:rPr lang="cs-CZ" dirty="0" err="1" smtClean="0"/>
              <a:t>weight</a:t>
            </a:r>
            <a:r>
              <a:rPr lang="cs-CZ" dirty="0" smtClean="0"/>
              <a:t>-</a:t>
            </a:r>
            <a:r>
              <a:rPr lang="cs-CZ" dirty="0" err="1" smtClean="0"/>
              <a:t>bearing</a:t>
            </a:r>
            <a:r>
              <a:rPr lang="cs-CZ" dirty="0" smtClean="0"/>
              <a:t> </a:t>
            </a:r>
            <a:r>
              <a:rPr lang="cs-CZ" dirty="0" err="1" smtClean="0"/>
              <a:t>recommended</a:t>
            </a:r>
            <a:r>
              <a:rPr lang="cs-CZ" dirty="0" smtClean="0"/>
              <a:t> by </a:t>
            </a:r>
            <a:r>
              <a:rPr lang="cs-CZ" dirty="0" err="1" smtClean="0"/>
              <a:t>physician</a:t>
            </a:r>
            <a:r>
              <a:rPr lang="cs-CZ" dirty="0" smtClean="0"/>
              <a:t>, </a:t>
            </a:r>
            <a:r>
              <a:rPr lang="cs-CZ" dirty="0" err="1" smtClean="0"/>
              <a:t>removing</a:t>
            </a:r>
            <a:r>
              <a:rPr lang="cs-CZ" dirty="0" smtClean="0"/>
              <a:t> </a:t>
            </a:r>
            <a:r>
              <a:rPr lang="cs-CZ" dirty="0" err="1" smtClean="0"/>
              <a:t>plaster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inititation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physical</a:t>
            </a:r>
            <a:r>
              <a:rPr lang="cs-CZ" dirty="0" smtClean="0"/>
              <a:t> </a:t>
            </a:r>
            <a:r>
              <a:rPr lang="cs-CZ" dirty="0" err="1" smtClean="0"/>
              <a:t>therapy</a:t>
            </a:r>
            <a:r>
              <a:rPr lang="cs-CZ" dirty="0" smtClean="0"/>
              <a:t> </a:t>
            </a:r>
            <a:r>
              <a:rPr lang="cs-CZ" dirty="0" err="1" smtClean="0"/>
              <a:t>after</a:t>
            </a:r>
            <a:r>
              <a:rPr lang="cs-CZ" dirty="0" smtClean="0"/>
              <a:t> 6 </a:t>
            </a:r>
            <a:r>
              <a:rPr lang="cs-CZ" dirty="0" err="1" smtClean="0"/>
              <a:t>wk</a:t>
            </a:r>
            <a:endParaRPr lang="cs-CZ" dirty="0" smtClean="0"/>
          </a:p>
          <a:p>
            <a:pPr>
              <a:buNone/>
            </a:pPr>
            <a:r>
              <a:rPr lang="cs-CZ" b="1" dirty="0" smtClean="0"/>
              <a:t>   </a:t>
            </a:r>
          </a:p>
          <a:p>
            <a:pPr>
              <a:buNone/>
            </a:pPr>
            <a:r>
              <a:rPr lang="cs-CZ" b="1" dirty="0" smtClean="0"/>
              <a:t>   PHYSICAL THERAPY</a:t>
            </a:r>
          </a:p>
          <a:p>
            <a:r>
              <a:rPr lang="cs-CZ" dirty="0" err="1" smtClean="0"/>
              <a:t>Modalities</a:t>
            </a:r>
            <a:r>
              <a:rPr lang="cs-CZ" dirty="0" smtClean="0"/>
              <a:t> – </a:t>
            </a:r>
            <a:r>
              <a:rPr lang="cs-CZ" dirty="0" err="1" smtClean="0"/>
              <a:t>cryotherapy</a:t>
            </a:r>
            <a:r>
              <a:rPr lang="cs-CZ" dirty="0" smtClean="0"/>
              <a:t>, magnet </a:t>
            </a:r>
            <a:r>
              <a:rPr lang="cs-CZ" dirty="0" err="1" smtClean="0"/>
              <a:t>therapy</a:t>
            </a:r>
            <a:r>
              <a:rPr lang="cs-CZ" dirty="0" smtClean="0"/>
              <a:t> (</a:t>
            </a:r>
            <a:r>
              <a:rPr lang="cs-CZ" dirty="0" err="1" smtClean="0"/>
              <a:t>promotes</a:t>
            </a:r>
            <a:r>
              <a:rPr lang="cs-CZ" dirty="0" smtClean="0"/>
              <a:t> </a:t>
            </a:r>
            <a:r>
              <a:rPr lang="cs-CZ" dirty="0" err="1" smtClean="0"/>
              <a:t>fracture</a:t>
            </a:r>
            <a:r>
              <a:rPr lang="cs-CZ" dirty="0" smtClean="0"/>
              <a:t> </a:t>
            </a:r>
            <a:r>
              <a:rPr lang="cs-CZ" dirty="0" err="1" smtClean="0"/>
              <a:t>healing</a:t>
            </a:r>
            <a:r>
              <a:rPr lang="cs-CZ" dirty="0" smtClean="0"/>
              <a:t>), </a:t>
            </a:r>
            <a:r>
              <a:rPr lang="cs-CZ" dirty="0" err="1" smtClean="0"/>
              <a:t>hydrotherapy</a:t>
            </a:r>
            <a:r>
              <a:rPr lang="cs-CZ" dirty="0" smtClean="0"/>
              <a:t> – </a:t>
            </a:r>
            <a:r>
              <a:rPr lang="cs-CZ" dirty="0" err="1" smtClean="0"/>
              <a:t>whirpool</a:t>
            </a:r>
            <a:r>
              <a:rPr lang="cs-CZ" dirty="0" smtClean="0"/>
              <a:t> (</a:t>
            </a:r>
            <a:r>
              <a:rPr lang="cs-CZ" dirty="0" err="1" smtClean="0"/>
              <a:t>reduces</a:t>
            </a:r>
            <a:r>
              <a:rPr lang="cs-CZ" dirty="0" smtClean="0"/>
              <a:t> </a:t>
            </a:r>
            <a:r>
              <a:rPr lang="cs-CZ" dirty="0" err="1" smtClean="0"/>
              <a:t>swelling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relieves</a:t>
            </a:r>
            <a:r>
              <a:rPr lang="cs-CZ" dirty="0" smtClean="0"/>
              <a:t> </a:t>
            </a:r>
            <a:r>
              <a:rPr lang="cs-CZ" dirty="0" err="1" smtClean="0"/>
              <a:t>pain</a:t>
            </a:r>
            <a:r>
              <a:rPr lang="cs-CZ" dirty="0" smtClean="0"/>
              <a:t>)</a:t>
            </a:r>
          </a:p>
          <a:p>
            <a:r>
              <a:rPr lang="cs-CZ" dirty="0" smtClean="0"/>
              <a:t>Soft </a:t>
            </a:r>
            <a:r>
              <a:rPr lang="cs-CZ" dirty="0" err="1" smtClean="0"/>
              <a:t>tissues</a:t>
            </a:r>
            <a:r>
              <a:rPr lang="cs-CZ" dirty="0" smtClean="0"/>
              <a:t> </a:t>
            </a:r>
            <a:r>
              <a:rPr lang="cs-CZ" dirty="0" err="1" smtClean="0"/>
              <a:t>mobilization</a:t>
            </a:r>
            <a:r>
              <a:rPr lang="cs-CZ" dirty="0" smtClean="0"/>
              <a:t> (PIR, </a:t>
            </a:r>
            <a:r>
              <a:rPr lang="cs-CZ" dirty="0" err="1" smtClean="0"/>
              <a:t>balling</a:t>
            </a:r>
            <a:r>
              <a:rPr lang="cs-CZ" dirty="0" smtClean="0"/>
              <a:t>) – to </a:t>
            </a:r>
            <a:r>
              <a:rPr lang="cs-CZ" dirty="0" err="1" smtClean="0"/>
              <a:t>release</a:t>
            </a:r>
            <a:r>
              <a:rPr lang="cs-CZ" dirty="0" smtClean="0"/>
              <a:t> </a:t>
            </a:r>
            <a:r>
              <a:rPr lang="cs-CZ" dirty="0" err="1" smtClean="0"/>
              <a:t>contracted</a:t>
            </a:r>
            <a:r>
              <a:rPr lang="cs-CZ" dirty="0" smtClean="0"/>
              <a:t> </a:t>
            </a:r>
            <a:r>
              <a:rPr lang="cs-CZ" dirty="0" err="1" smtClean="0"/>
              <a:t>muscles</a:t>
            </a:r>
            <a:r>
              <a:rPr lang="cs-CZ" dirty="0" smtClean="0"/>
              <a:t>, </a:t>
            </a:r>
            <a:r>
              <a:rPr lang="cs-CZ" dirty="0" err="1" smtClean="0"/>
              <a:t>tendons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fascia</a:t>
            </a:r>
            <a:endParaRPr lang="cs-CZ" dirty="0" smtClean="0"/>
          </a:p>
          <a:p>
            <a:r>
              <a:rPr lang="cs-CZ" dirty="0" smtClean="0"/>
              <a:t>Joint </a:t>
            </a:r>
            <a:r>
              <a:rPr lang="cs-CZ" dirty="0" err="1" smtClean="0"/>
              <a:t>mobilization</a:t>
            </a:r>
            <a:r>
              <a:rPr lang="cs-CZ" dirty="0" smtClean="0"/>
              <a:t> – to </a:t>
            </a:r>
            <a:r>
              <a:rPr lang="cs-CZ" dirty="0" err="1" smtClean="0"/>
              <a:t>restore</a:t>
            </a:r>
            <a:r>
              <a:rPr lang="cs-CZ" dirty="0" smtClean="0"/>
              <a:t> joint play</a:t>
            </a:r>
          </a:p>
          <a:p>
            <a:r>
              <a:rPr lang="cs-CZ" dirty="0" smtClean="0"/>
              <a:t>PROM – </a:t>
            </a:r>
            <a:r>
              <a:rPr lang="cs-CZ" dirty="0" err="1" smtClean="0"/>
              <a:t>passive</a:t>
            </a:r>
            <a:r>
              <a:rPr lang="cs-CZ" dirty="0" smtClean="0"/>
              <a:t> </a:t>
            </a:r>
            <a:r>
              <a:rPr lang="cs-CZ" dirty="0" err="1" smtClean="0"/>
              <a:t>range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motion</a:t>
            </a:r>
            <a:r>
              <a:rPr lang="cs-CZ" dirty="0" smtClean="0"/>
              <a:t> </a:t>
            </a:r>
            <a:r>
              <a:rPr lang="cs-CZ" dirty="0" err="1" smtClean="0"/>
              <a:t>exercises</a:t>
            </a:r>
            <a:r>
              <a:rPr lang="cs-CZ" dirty="0" smtClean="0"/>
              <a:t>, AAROM – </a:t>
            </a:r>
            <a:r>
              <a:rPr lang="cs-CZ" dirty="0" err="1" smtClean="0"/>
              <a:t>active</a:t>
            </a:r>
            <a:r>
              <a:rPr lang="cs-CZ" dirty="0" smtClean="0"/>
              <a:t> </a:t>
            </a:r>
            <a:r>
              <a:rPr lang="cs-CZ" dirty="0" err="1" smtClean="0"/>
              <a:t>assisted</a:t>
            </a:r>
            <a:r>
              <a:rPr lang="cs-CZ" dirty="0" smtClean="0"/>
              <a:t> </a:t>
            </a:r>
            <a:r>
              <a:rPr lang="cs-CZ" dirty="0" err="1" smtClean="0"/>
              <a:t>range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motion</a:t>
            </a:r>
            <a:r>
              <a:rPr lang="cs-CZ" dirty="0" smtClean="0"/>
              <a:t>, AROM – </a:t>
            </a:r>
            <a:r>
              <a:rPr lang="cs-CZ" dirty="0" err="1" smtClean="0"/>
              <a:t>active</a:t>
            </a:r>
            <a:r>
              <a:rPr lang="cs-CZ" dirty="0" smtClean="0"/>
              <a:t> </a:t>
            </a:r>
            <a:r>
              <a:rPr lang="cs-CZ" dirty="0" err="1" smtClean="0"/>
              <a:t>range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motion</a:t>
            </a:r>
            <a:endParaRPr lang="cs-CZ" dirty="0" smtClean="0"/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Ankle</a:t>
            </a:r>
            <a:r>
              <a:rPr lang="cs-CZ" dirty="0" smtClean="0"/>
              <a:t> </a:t>
            </a:r>
            <a:r>
              <a:rPr lang="cs-CZ" dirty="0" err="1" smtClean="0"/>
              <a:t>Fractures</a:t>
            </a:r>
            <a:r>
              <a:rPr lang="cs-CZ" dirty="0" smtClean="0"/>
              <a:t> - </a:t>
            </a:r>
            <a:r>
              <a:rPr lang="cs-CZ" dirty="0" err="1" smtClean="0"/>
              <a:t>Treatment</a:t>
            </a:r>
            <a:endParaRPr lang="cs-CZ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err="1" smtClean="0"/>
              <a:t>Resistance</a:t>
            </a:r>
            <a:r>
              <a:rPr lang="cs-CZ" dirty="0" smtClean="0"/>
              <a:t> </a:t>
            </a:r>
            <a:r>
              <a:rPr lang="cs-CZ" dirty="0" err="1" smtClean="0"/>
              <a:t>exersice</a:t>
            </a:r>
            <a:r>
              <a:rPr lang="cs-CZ" dirty="0" smtClean="0"/>
              <a:t> to </a:t>
            </a:r>
            <a:r>
              <a:rPr lang="cs-CZ" dirty="0" err="1" smtClean="0"/>
              <a:t>improve</a:t>
            </a:r>
            <a:r>
              <a:rPr lang="cs-CZ" dirty="0" smtClean="0"/>
              <a:t> </a:t>
            </a:r>
            <a:r>
              <a:rPr lang="cs-CZ" dirty="0" err="1" smtClean="0"/>
              <a:t>muscle</a:t>
            </a:r>
            <a:r>
              <a:rPr lang="cs-CZ" dirty="0" smtClean="0"/>
              <a:t> </a:t>
            </a:r>
            <a:r>
              <a:rPr lang="cs-CZ" dirty="0" err="1" smtClean="0"/>
              <a:t>strength</a:t>
            </a:r>
            <a:endParaRPr lang="cs-CZ" dirty="0" smtClean="0"/>
          </a:p>
          <a:p>
            <a:r>
              <a:rPr lang="cs-CZ" dirty="0" err="1" smtClean="0"/>
              <a:t>Sensorimotor</a:t>
            </a:r>
            <a:r>
              <a:rPr lang="cs-CZ" dirty="0" smtClean="0"/>
              <a:t> </a:t>
            </a:r>
            <a:r>
              <a:rPr lang="cs-CZ" dirty="0" err="1" smtClean="0"/>
              <a:t>training</a:t>
            </a:r>
            <a:r>
              <a:rPr lang="cs-CZ" dirty="0" smtClean="0"/>
              <a:t> – to </a:t>
            </a:r>
            <a:r>
              <a:rPr lang="cs-CZ" dirty="0" err="1" smtClean="0"/>
              <a:t>improve</a:t>
            </a:r>
            <a:r>
              <a:rPr lang="cs-CZ" dirty="0" smtClean="0"/>
              <a:t> balance </a:t>
            </a:r>
            <a:r>
              <a:rPr lang="cs-CZ" dirty="0" err="1" smtClean="0"/>
              <a:t>skills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joint stability (</a:t>
            </a:r>
            <a:r>
              <a:rPr lang="cs-CZ" dirty="0" err="1" smtClean="0"/>
              <a:t>includes</a:t>
            </a:r>
            <a:r>
              <a:rPr lang="cs-CZ" dirty="0" smtClean="0"/>
              <a:t> </a:t>
            </a:r>
            <a:r>
              <a:rPr lang="cs-CZ" dirty="0" err="1" smtClean="0"/>
              <a:t>simple</a:t>
            </a:r>
            <a:r>
              <a:rPr lang="cs-CZ" dirty="0" smtClean="0"/>
              <a:t> </a:t>
            </a:r>
            <a:r>
              <a:rPr lang="cs-CZ" dirty="0" err="1" smtClean="0"/>
              <a:t>exercises</a:t>
            </a:r>
            <a:r>
              <a:rPr lang="cs-CZ" dirty="0" smtClean="0"/>
              <a:t> such as </a:t>
            </a:r>
            <a:r>
              <a:rPr lang="cs-CZ" dirty="0" err="1" smtClean="0"/>
              <a:t>toe</a:t>
            </a:r>
            <a:r>
              <a:rPr lang="cs-CZ" dirty="0" smtClean="0"/>
              <a:t>-</a:t>
            </a:r>
            <a:r>
              <a:rPr lang="cs-CZ" dirty="0" err="1" smtClean="0"/>
              <a:t>standing</a:t>
            </a:r>
            <a:r>
              <a:rPr lang="cs-CZ" dirty="0" smtClean="0"/>
              <a:t>, </a:t>
            </a:r>
            <a:r>
              <a:rPr lang="cs-CZ" dirty="0" err="1" smtClean="0"/>
              <a:t>standing</a:t>
            </a:r>
            <a:r>
              <a:rPr lang="cs-CZ" dirty="0" smtClean="0"/>
              <a:t> </a:t>
            </a:r>
            <a:r>
              <a:rPr lang="cs-CZ" dirty="0" err="1" smtClean="0"/>
              <a:t>hip</a:t>
            </a:r>
            <a:r>
              <a:rPr lang="cs-CZ" dirty="0" smtClean="0"/>
              <a:t> </a:t>
            </a:r>
            <a:r>
              <a:rPr lang="cs-CZ" dirty="0" err="1" smtClean="0"/>
              <a:t>flexion</a:t>
            </a:r>
            <a:r>
              <a:rPr lang="cs-CZ" dirty="0" smtClean="0"/>
              <a:t>, </a:t>
            </a:r>
            <a:r>
              <a:rPr lang="cs-CZ" dirty="0" err="1" smtClean="0"/>
              <a:t>standing</a:t>
            </a:r>
            <a:r>
              <a:rPr lang="cs-CZ" dirty="0" smtClean="0"/>
              <a:t> </a:t>
            </a:r>
            <a:r>
              <a:rPr lang="cs-CZ" dirty="0" err="1" smtClean="0"/>
              <a:t>side</a:t>
            </a:r>
            <a:r>
              <a:rPr lang="cs-CZ" dirty="0" smtClean="0"/>
              <a:t> leg </a:t>
            </a:r>
            <a:r>
              <a:rPr lang="cs-CZ" dirty="0" err="1" smtClean="0"/>
              <a:t>raise</a:t>
            </a:r>
            <a:r>
              <a:rPr lang="cs-CZ" dirty="0" smtClean="0"/>
              <a:t> </a:t>
            </a:r>
            <a:r>
              <a:rPr lang="cs-CZ" dirty="0" err="1" smtClean="0"/>
              <a:t>following</a:t>
            </a:r>
            <a:r>
              <a:rPr lang="cs-CZ" dirty="0" smtClean="0"/>
              <a:t> </a:t>
            </a:r>
            <a:r>
              <a:rPr lang="cs-CZ" dirty="0" err="1" smtClean="0"/>
              <a:t>modifications</a:t>
            </a:r>
            <a:r>
              <a:rPr lang="cs-CZ" dirty="0" smtClean="0"/>
              <a:t> </a:t>
            </a:r>
            <a:r>
              <a:rPr lang="cs-CZ" dirty="0" err="1" smtClean="0"/>
              <a:t>doing</a:t>
            </a:r>
            <a:r>
              <a:rPr lang="cs-CZ" dirty="0" smtClean="0"/>
              <a:t> </a:t>
            </a:r>
            <a:r>
              <a:rPr lang="cs-CZ" dirty="0" err="1" smtClean="0"/>
              <a:t>exercise</a:t>
            </a:r>
            <a:r>
              <a:rPr lang="cs-CZ" dirty="0" smtClean="0"/>
              <a:t> </a:t>
            </a:r>
            <a:r>
              <a:rPr lang="cs-CZ" dirty="0" err="1" smtClean="0"/>
              <a:t>with</a:t>
            </a:r>
            <a:r>
              <a:rPr lang="cs-CZ" dirty="0" smtClean="0"/>
              <a:t> </a:t>
            </a:r>
            <a:r>
              <a:rPr lang="cs-CZ" dirty="0" err="1" smtClean="0"/>
              <a:t>eyes</a:t>
            </a:r>
            <a:r>
              <a:rPr lang="cs-CZ" dirty="0" smtClean="0"/>
              <a:t> </a:t>
            </a:r>
            <a:r>
              <a:rPr lang="cs-CZ" dirty="0" err="1" smtClean="0"/>
              <a:t>closed</a:t>
            </a:r>
            <a:r>
              <a:rPr lang="cs-CZ" dirty="0" smtClean="0"/>
              <a:t>; balance </a:t>
            </a:r>
            <a:r>
              <a:rPr lang="cs-CZ" dirty="0" err="1" smtClean="0"/>
              <a:t>training</a:t>
            </a:r>
            <a:r>
              <a:rPr lang="cs-CZ" dirty="0" smtClean="0"/>
              <a:t> aids such as balance </a:t>
            </a:r>
            <a:r>
              <a:rPr lang="cs-CZ" dirty="0" err="1" smtClean="0"/>
              <a:t>discs</a:t>
            </a:r>
            <a:r>
              <a:rPr lang="cs-CZ" dirty="0" smtClean="0"/>
              <a:t>, </a:t>
            </a:r>
            <a:r>
              <a:rPr lang="cs-CZ" dirty="0" err="1" smtClean="0"/>
              <a:t>unstable</a:t>
            </a:r>
            <a:r>
              <a:rPr lang="cs-CZ" dirty="0" smtClean="0"/>
              <a:t> </a:t>
            </a:r>
            <a:r>
              <a:rPr lang="cs-CZ" dirty="0" err="1" smtClean="0"/>
              <a:t>platform</a:t>
            </a:r>
            <a:r>
              <a:rPr lang="cs-CZ" dirty="0" smtClean="0"/>
              <a:t>)</a:t>
            </a:r>
          </a:p>
          <a:p>
            <a:r>
              <a:rPr lang="cs-CZ" dirty="0" err="1" smtClean="0"/>
              <a:t>Gait</a:t>
            </a:r>
            <a:r>
              <a:rPr lang="cs-CZ" dirty="0" smtClean="0"/>
              <a:t> </a:t>
            </a:r>
            <a:r>
              <a:rPr lang="cs-CZ" dirty="0" err="1" smtClean="0"/>
              <a:t>training</a:t>
            </a:r>
            <a:r>
              <a:rPr lang="cs-CZ" dirty="0" smtClean="0"/>
              <a:t> </a:t>
            </a:r>
            <a:r>
              <a:rPr lang="cs-CZ" dirty="0" err="1" smtClean="0"/>
              <a:t>without</a:t>
            </a:r>
            <a:r>
              <a:rPr lang="cs-CZ" dirty="0" smtClean="0"/>
              <a:t> </a:t>
            </a:r>
            <a:r>
              <a:rPr lang="cs-CZ" dirty="0" err="1" smtClean="0"/>
              <a:t>assistive</a:t>
            </a:r>
            <a:r>
              <a:rPr lang="cs-CZ" dirty="0" smtClean="0"/>
              <a:t> </a:t>
            </a:r>
            <a:r>
              <a:rPr lang="cs-CZ" dirty="0" err="1" smtClean="0"/>
              <a:t>devices</a:t>
            </a:r>
            <a:r>
              <a:rPr lang="cs-CZ" dirty="0" smtClean="0"/>
              <a:t>, </a:t>
            </a:r>
            <a:r>
              <a:rPr lang="cs-CZ" dirty="0" err="1" smtClean="0"/>
              <a:t>gait</a:t>
            </a:r>
            <a:r>
              <a:rPr lang="cs-CZ" dirty="0" smtClean="0"/>
              <a:t> </a:t>
            </a:r>
            <a:r>
              <a:rPr lang="cs-CZ" dirty="0" err="1" smtClean="0"/>
              <a:t>pattern</a:t>
            </a:r>
            <a:r>
              <a:rPr lang="cs-CZ" dirty="0" smtClean="0"/>
              <a:t> </a:t>
            </a:r>
            <a:r>
              <a:rPr lang="cs-CZ" dirty="0" err="1" smtClean="0"/>
              <a:t>correction</a:t>
            </a:r>
            <a:endParaRPr lang="cs-CZ" dirty="0" smtClean="0"/>
          </a:p>
          <a:p>
            <a:r>
              <a:rPr lang="cs-CZ" dirty="0" err="1" smtClean="0"/>
              <a:t>Posture</a:t>
            </a:r>
            <a:r>
              <a:rPr lang="cs-CZ" dirty="0" smtClean="0"/>
              <a:t> </a:t>
            </a:r>
            <a:r>
              <a:rPr lang="cs-CZ" dirty="0" err="1" smtClean="0"/>
              <a:t>correction</a:t>
            </a:r>
            <a:endParaRPr lang="cs-CZ" dirty="0" smtClean="0"/>
          </a:p>
          <a:p>
            <a:r>
              <a:rPr lang="cs-CZ" dirty="0" err="1" smtClean="0"/>
              <a:t>Apropriate</a:t>
            </a:r>
            <a:r>
              <a:rPr lang="cs-CZ" dirty="0" smtClean="0"/>
              <a:t> </a:t>
            </a:r>
            <a:r>
              <a:rPr lang="cs-CZ" dirty="0" err="1" smtClean="0"/>
              <a:t>sports</a:t>
            </a:r>
            <a:r>
              <a:rPr lang="cs-CZ" dirty="0" smtClean="0"/>
              <a:t> - </a:t>
            </a:r>
            <a:r>
              <a:rPr lang="cs-CZ" dirty="0" err="1" smtClean="0"/>
              <a:t>stacionary</a:t>
            </a:r>
            <a:r>
              <a:rPr lang="cs-CZ" dirty="0" smtClean="0"/>
              <a:t> </a:t>
            </a:r>
            <a:r>
              <a:rPr lang="cs-CZ" dirty="0" err="1" smtClean="0"/>
              <a:t>bike</a:t>
            </a:r>
            <a:r>
              <a:rPr lang="cs-CZ" dirty="0" smtClean="0"/>
              <a:t>, </a:t>
            </a:r>
            <a:r>
              <a:rPr lang="cs-CZ" dirty="0" err="1" smtClean="0"/>
              <a:t>cycling</a:t>
            </a:r>
            <a:r>
              <a:rPr lang="cs-CZ" dirty="0" smtClean="0"/>
              <a:t>, </a:t>
            </a:r>
            <a:r>
              <a:rPr lang="cs-CZ" dirty="0" err="1" smtClean="0"/>
              <a:t>swimming</a:t>
            </a:r>
            <a:r>
              <a:rPr lang="cs-CZ" dirty="0" smtClean="0"/>
              <a:t>, </a:t>
            </a:r>
            <a:r>
              <a:rPr lang="cs-CZ" dirty="0" err="1" smtClean="0"/>
              <a:t>walking</a:t>
            </a:r>
            <a:r>
              <a:rPr lang="cs-CZ" dirty="0" smtClean="0"/>
              <a:t>, jogging</a:t>
            </a:r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sz="3300" b="1" dirty="0" smtClean="0"/>
              <a:t>SURGICAL</a:t>
            </a:r>
            <a:r>
              <a:rPr lang="cs-CZ" dirty="0" smtClean="0"/>
              <a:t> – </a:t>
            </a:r>
            <a:r>
              <a:rPr lang="cs-CZ" dirty="0" err="1" smtClean="0"/>
              <a:t>displaced</a:t>
            </a:r>
            <a:r>
              <a:rPr lang="cs-CZ" dirty="0" smtClean="0"/>
              <a:t> </a:t>
            </a:r>
            <a:r>
              <a:rPr lang="cs-CZ" dirty="0" err="1" smtClean="0"/>
              <a:t>fractures</a:t>
            </a:r>
            <a:r>
              <a:rPr lang="cs-CZ" dirty="0" smtClean="0"/>
              <a:t>, post-</a:t>
            </a:r>
            <a:r>
              <a:rPr lang="cs-CZ" dirty="0" err="1" smtClean="0"/>
              <a:t>operative</a:t>
            </a:r>
            <a:r>
              <a:rPr lang="cs-CZ" dirty="0" smtClean="0"/>
              <a:t> </a:t>
            </a:r>
            <a:r>
              <a:rPr lang="cs-CZ" dirty="0" err="1" smtClean="0"/>
              <a:t>cast</a:t>
            </a:r>
            <a:r>
              <a:rPr lang="cs-CZ" dirty="0" smtClean="0"/>
              <a:t> </a:t>
            </a:r>
            <a:r>
              <a:rPr lang="cs-CZ" dirty="0" err="1" smtClean="0"/>
              <a:t>immobilization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3-4wk </a:t>
            </a:r>
            <a:r>
              <a:rPr lang="cs-CZ" dirty="0" err="1" smtClean="0"/>
              <a:t>without</a:t>
            </a:r>
            <a:r>
              <a:rPr lang="cs-CZ" dirty="0" smtClean="0"/>
              <a:t> </a:t>
            </a:r>
            <a:r>
              <a:rPr lang="cs-CZ" dirty="0" err="1" smtClean="0"/>
              <a:t>weight</a:t>
            </a:r>
            <a:r>
              <a:rPr lang="cs-CZ" dirty="0" smtClean="0"/>
              <a:t>-</a:t>
            </a:r>
            <a:r>
              <a:rPr lang="cs-CZ" dirty="0" err="1" smtClean="0"/>
              <a:t>bearing</a:t>
            </a:r>
            <a:endParaRPr lang="cs-CZ" dirty="0" smtClean="0"/>
          </a:p>
          <a:p>
            <a:pPr>
              <a:buNone/>
            </a:pPr>
            <a:r>
              <a:rPr lang="cs-CZ" b="1" dirty="0" smtClean="0"/>
              <a:t>   </a:t>
            </a:r>
          </a:p>
          <a:p>
            <a:pPr>
              <a:buNone/>
            </a:pPr>
            <a:r>
              <a:rPr lang="cs-CZ" b="1" dirty="0" smtClean="0"/>
              <a:t>   PHYSICAL THERAPY – </a:t>
            </a:r>
            <a:r>
              <a:rPr lang="cs-CZ" b="1" dirty="0" err="1" smtClean="0"/>
              <a:t>Acute</a:t>
            </a:r>
            <a:r>
              <a:rPr lang="cs-CZ" b="1" dirty="0" smtClean="0"/>
              <a:t> </a:t>
            </a:r>
            <a:r>
              <a:rPr lang="cs-CZ" b="1" dirty="0" err="1" smtClean="0"/>
              <a:t>Phase</a:t>
            </a:r>
            <a:endParaRPr lang="cs-CZ" b="1" dirty="0" smtClean="0"/>
          </a:p>
          <a:p>
            <a:r>
              <a:rPr lang="cs-CZ" dirty="0" err="1" smtClean="0"/>
              <a:t>Cryotherapy</a:t>
            </a:r>
            <a:r>
              <a:rPr lang="cs-CZ" dirty="0" smtClean="0"/>
              <a:t> (</a:t>
            </a:r>
            <a:r>
              <a:rPr lang="cs-CZ" dirty="0" err="1" smtClean="0"/>
              <a:t>application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ice</a:t>
            </a:r>
            <a:r>
              <a:rPr lang="cs-CZ" dirty="0" smtClean="0"/>
              <a:t> </a:t>
            </a:r>
            <a:r>
              <a:rPr lang="cs-CZ" dirty="0" err="1" smtClean="0"/>
              <a:t>reduces</a:t>
            </a:r>
            <a:r>
              <a:rPr lang="cs-CZ" dirty="0" smtClean="0"/>
              <a:t> </a:t>
            </a:r>
            <a:r>
              <a:rPr lang="cs-CZ" dirty="0" err="1" smtClean="0"/>
              <a:t>swelling</a:t>
            </a:r>
            <a:r>
              <a:rPr lang="cs-CZ" dirty="0" smtClean="0"/>
              <a:t>), limb </a:t>
            </a:r>
            <a:r>
              <a:rPr lang="cs-CZ" dirty="0" err="1" smtClean="0"/>
              <a:t>elevation</a:t>
            </a:r>
            <a:r>
              <a:rPr lang="cs-CZ" dirty="0" smtClean="0"/>
              <a:t>, </a:t>
            </a:r>
            <a:r>
              <a:rPr lang="cs-CZ" dirty="0" err="1" smtClean="0"/>
              <a:t>balling</a:t>
            </a:r>
            <a:r>
              <a:rPr lang="cs-CZ" dirty="0" smtClean="0"/>
              <a:t> free </a:t>
            </a:r>
            <a:r>
              <a:rPr lang="cs-CZ" dirty="0" err="1" smtClean="0"/>
              <a:t>parts</a:t>
            </a:r>
            <a:endParaRPr lang="cs-CZ" dirty="0" smtClean="0"/>
          </a:p>
          <a:p>
            <a:r>
              <a:rPr lang="cs-CZ" dirty="0" err="1" smtClean="0"/>
              <a:t>Circulatory</a:t>
            </a:r>
            <a:r>
              <a:rPr lang="cs-CZ" dirty="0" smtClean="0"/>
              <a:t> </a:t>
            </a:r>
            <a:r>
              <a:rPr lang="cs-CZ" dirty="0" err="1" smtClean="0"/>
              <a:t>exercises</a:t>
            </a:r>
            <a:endParaRPr lang="cs-CZ" dirty="0" smtClean="0"/>
          </a:p>
          <a:p>
            <a:r>
              <a:rPr lang="cs-CZ" dirty="0" err="1" smtClean="0"/>
              <a:t>Respiratory</a:t>
            </a:r>
            <a:r>
              <a:rPr lang="cs-CZ" dirty="0" smtClean="0"/>
              <a:t> </a:t>
            </a:r>
            <a:r>
              <a:rPr lang="cs-CZ" dirty="0" err="1" smtClean="0"/>
              <a:t>rehabilitation</a:t>
            </a:r>
            <a:endParaRPr lang="cs-CZ" dirty="0" smtClean="0"/>
          </a:p>
          <a:p>
            <a:r>
              <a:rPr lang="cs-CZ" dirty="0" err="1" smtClean="0"/>
              <a:t>Active</a:t>
            </a:r>
            <a:r>
              <a:rPr lang="cs-CZ" dirty="0" smtClean="0"/>
              <a:t> </a:t>
            </a:r>
            <a:r>
              <a:rPr lang="cs-CZ" dirty="0" err="1" smtClean="0"/>
              <a:t>range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motion</a:t>
            </a:r>
            <a:r>
              <a:rPr lang="cs-CZ" dirty="0" smtClean="0"/>
              <a:t> </a:t>
            </a:r>
            <a:r>
              <a:rPr lang="cs-CZ" dirty="0" err="1" smtClean="0"/>
              <a:t>exercise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resistance</a:t>
            </a:r>
            <a:r>
              <a:rPr lang="cs-CZ" dirty="0" smtClean="0"/>
              <a:t> </a:t>
            </a:r>
            <a:r>
              <a:rPr lang="cs-CZ" dirty="0" err="1" smtClean="0"/>
              <a:t>exercise</a:t>
            </a:r>
            <a:r>
              <a:rPr lang="cs-CZ" dirty="0" smtClean="0"/>
              <a:t> </a:t>
            </a:r>
            <a:r>
              <a:rPr lang="cs-CZ" dirty="0" err="1" smtClean="0"/>
              <a:t>unaffected</a:t>
            </a:r>
            <a:r>
              <a:rPr lang="cs-CZ" dirty="0" smtClean="0"/>
              <a:t> </a:t>
            </a:r>
            <a:r>
              <a:rPr lang="cs-CZ" dirty="0" err="1" smtClean="0"/>
              <a:t>limbs</a:t>
            </a:r>
            <a:r>
              <a:rPr lang="cs-CZ" dirty="0" smtClean="0"/>
              <a:t> (</a:t>
            </a:r>
            <a:r>
              <a:rPr lang="cs-CZ" dirty="0" err="1" smtClean="0"/>
              <a:t>upper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lower</a:t>
            </a:r>
            <a:r>
              <a:rPr lang="cs-CZ" dirty="0" smtClean="0"/>
              <a:t> </a:t>
            </a:r>
            <a:r>
              <a:rPr lang="cs-CZ" dirty="0" err="1" smtClean="0"/>
              <a:t>limbs</a:t>
            </a:r>
            <a:r>
              <a:rPr lang="cs-CZ" dirty="0" smtClean="0"/>
              <a:t>)</a:t>
            </a:r>
          </a:p>
          <a:p>
            <a:r>
              <a:rPr lang="cs-CZ" dirty="0" err="1" smtClean="0"/>
              <a:t>Isometric</a:t>
            </a:r>
            <a:r>
              <a:rPr lang="cs-CZ" dirty="0" smtClean="0"/>
              <a:t> </a:t>
            </a:r>
            <a:r>
              <a:rPr lang="cs-CZ" dirty="0" err="1" smtClean="0"/>
              <a:t>exercises</a:t>
            </a:r>
            <a:r>
              <a:rPr lang="cs-CZ" dirty="0" smtClean="0"/>
              <a:t> </a:t>
            </a:r>
            <a:r>
              <a:rPr lang="cs-CZ" dirty="0" err="1" smtClean="0"/>
              <a:t>affected</a:t>
            </a:r>
            <a:r>
              <a:rPr lang="cs-CZ" dirty="0" smtClean="0"/>
              <a:t> limb</a:t>
            </a:r>
          </a:p>
          <a:p>
            <a:r>
              <a:rPr lang="cs-CZ" dirty="0" smtClean="0"/>
              <a:t>PROM </a:t>
            </a:r>
            <a:r>
              <a:rPr lang="cs-CZ" dirty="0" err="1" smtClean="0"/>
              <a:t>or</a:t>
            </a:r>
            <a:r>
              <a:rPr lang="cs-CZ" dirty="0" smtClean="0"/>
              <a:t> AAROM </a:t>
            </a:r>
            <a:r>
              <a:rPr lang="cs-CZ" dirty="0" err="1" smtClean="0"/>
              <a:t>exercise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operated</a:t>
            </a:r>
            <a:r>
              <a:rPr lang="cs-CZ" dirty="0" smtClean="0"/>
              <a:t> limb</a:t>
            </a:r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Ankle</a:t>
            </a:r>
            <a:r>
              <a:rPr lang="cs-CZ" dirty="0" smtClean="0"/>
              <a:t> </a:t>
            </a:r>
            <a:r>
              <a:rPr lang="cs-CZ" dirty="0" err="1" smtClean="0"/>
              <a:t>Fracture</a:t>
            </a:r>
            <a:r>
              <a:rPr lang="cs-CZ" dirty="0" smtClean="0"/>
              <a:t> - </a:t>
            </a:r>
            <a:r>
              <a:rPr lang="cs-CZ" dirty="0" err="1" smtClean="0"/>
              <a:t>Treatment</a:t>
            </a:r>
            <a:endParaRPr lang="cs-CZ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Is</a:t>
            </a:r>
            <a:r>
              <a:rPr lang="cs-CZ" dirty="0" smtClean="0"/>
              <a:t> a </a:t>
            </a:r>
            <a:r>
              <a:rPr lang="cs-CZ" dirty="0" err="1" smtClean="0"/>
              <a:t>less</a:t>
            </a:r>
            <a:r>
              <a:rPr lang="cs-CZ" dirty="0" smtClean="0"/>
              <a:t> </a:t>
            </a:r>
            <a:r>
              <a:rPr lang="cs-CZ" dirty="0" err="1" smtClean="0"/>
              <a:t>serious</a:t>
            </a:r>
            <a:r>
              <a:rPr lang="cs-CZ" dirty="0" smtClean="0"/>
              <a:t> </a:t>
            </a:r>
            <a:r>
              <a:rPr lang="cs-CZ" dirty="0" err="1" smtClean="0"/>
              <a:t>injury</a:t>
            </a:r>
            <a:r>
              <a:rPr lang="cs-CZ" dirty="0" smtClean="0"/>
              <a:t> </a:t>
            </a:r>
            <a:r>
              <a:rPr lang="cs-CZ" dirty="0" err="1" smtClean="0"/>
              <a:t>involving</a:t>
            </a:r>
            <a:r>
              <a:rPr lang="cs-CZ" dirty="0" smtClean="0"/>
              <a:t> </a:t>
            </a:r>
            <a:r>
              <a:rPr lang="cs-CZ" dirty="0" err="1" smtClean="0"/>
              <a:t>overstretching</a:t>
            </a:r>
            <a:r>
              <a:rPr lang="cs-CZ" dirty="0" smtClean="0"/>
              <a:t> </a:t>
            </a:r>
            <a:r>
              <a:rPr lang="cs-CZ" dirty="0" err="1" smtClean="0"/>
              <a:t>or</a:t>
            </a:r>
            <a:r>
              <a:rPr lang="cs-CZ" dirty="0" smtClean="0"/>
              <a:t> </a:t>
            </a:r>
            <a:r>
              <a:rPr lang="cs-CZ" dirty="0" err="1" smtClean="0"/>
              <a:t>tearing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muscle</a:t>
            </a:r>
            <a:r>
              <a:rPr lang="cs-CZ" dirty="0" smtClean="0"/>
              <a:t> </a:t>
            </a:r>
            <a:r>
              <a:rPr lang="cs-CZ" dirty="0" err="1" smtClean="0"/>
              <a:t>fibers</a:t>
            </a:r>
            <a:endParaRPr lang="cs-CZ" dirty="0" smtClean="0"/>
          </a:p>
          <a:p>
            <a:r>
              <a:rPr lang="cs-CZ" dirty="0" err="1" smtClean="0"/>
              <a:t>Muscle</a:t>
            </a:r>
            <a:r>
              <a:rPr lang="cs-CZ" dirty="0" smtClean="0"/>
              <a:t> </a:t>
            </a:r>
            <a:r>
              <a:rPr lang="cs-CZ" dirty="0" err="1" smtClean="0"/>
              <a:t>strains</a:t>
            </a:r>
            <a:r>
              <a:rPr lang="cs-CZ" dirty="0" smtClean="0"/>
              <a:t> </a:t>
            </a:r>
            <a:r>
              <a:rPr lang="cs-CZ" dirty="0" err="1" smtClean="0"/>
              <a:t>occur</a:t>
            </a:r>
            <a:r>
              <a:rPr lang="cs-CZ" dirty="0" smtClean="0"/>
              <a:t> </a:t>
            </a:r>
            <a:r>
              <a:rPr lang="cs-CZ" dirty="0" err="1" smtClean="0"/>
              <a:t>frequently</a:t>
            </a:r>
            <a:r>
              <a:rPr lang="cs-CZ" dirty="0" smtClean="0"/>
              <a:t> in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hamstrings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quadriceps</a:t>
            </a:r>
            <a:r>
              <a:rPr lang="cs-CZ" dirty="0" smtClean="0"/>
              <a:t> </a:t>
            </a:r>
            <a:r>
              <a:rPr lang="cs-CZ" dirty="0" err="1" smtClean="0"/>
              <a:t>muscles</a:t>
            </a:r>
            <a:r>
              <a:rPr lang="cs-CZ" dirty="0" smtClean="0"/>
              <a:t> in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athletes</a:t>
            </a:r>
            <a:endParaRPr lang="cs-CZ" dirty="0" smtClean="0"/>
          </a:p>
          <a:p>
            <a:r>
              <a:rPr lang="cs-CZ" b="1" dirty="0" smtClean="0"/>
              <a:t>PRICE </a:t>
            </a:r>
            <a:r>
              <a:rPr lang="cs-CZ" b="1" dirty="0" err="1" smtClean="0"/>
              <a:t>principle</a:t>
            </a:r>
            <a:r>
              <a:rPr lang="cs-CZ" b="1" dirty="0" smtClean="0"/>
              <a:t> </a:t>
            </a:r>
            <a:r>
              <a:rPr lang="cs-CZ" dirty="0" smtClean="0"/>
              <a:t>– </a:t>
            </a:r>
            <a:r>
              <a:rPr lang="cs-CZ" dirty="0" err="1" smtClean="0"/>
              <a:t>Protection</a:t>
            </a:r>
            <a:r>
              <a:rPr lang="cs-CZ" dirty="0" smtClean="0"/>
              <a:t>, Rest, </a:t>
            </a:r>
            <a:r>
              <a:rPr lang="cs-CZ" dirty="0" err="1" smtClean="0"/>
              <a:t>Ice</a:t>
            </a:r>
            <a:r>
              <a:rPr lang="cs-CZ" dirty="0" smtClean="0"/>
              <a:t>, </a:t>
            </a:r>
            <a:r>
              <a:rPr lang="cs-CZ" dirty="0" err="1" smtClean="0"/>
              <a:t>Compression</a:t>
            </a:r>
            <a:r>
              <a:rPr lang="cs-CZ" dirty="0" smtClean="0"/>
              <a:t>, </a:t>
            </a:r>
            <a:r>
              <a:rPr lang="cs-CZ" dirty="0" err="1" smtClean="0"/>
              <a:t>Elevation</a:t>
            </a:r>
            <a:r>
              <a:rPr lang="cs-CZ" dirty="0" smtClean="0"/>
              <a:t> – </a:t>
            </a:r>
            <a:r>
              <a:rPr lang="cs-CZ" dirty="0" err="1" smtClean="0"/>
              <a:t>can</a:t>
            </a:r>
            <a:r>
              <a:rPr lang="cs-CZ" dirty="0" smtClean="0"/>
              <a:t> </a:t>
            </a:r>
            <a:r>
              <a:rPr lang="cs-CZ" dirty="0" err="1" smtClean="0"/>
              <a:t>be</a:t>
            </a:r>
            <a:r>
              <a:rPr lang="cs-CZ" dirty="0" smtClean="0"/>
              <a:t> </a:t>
            </a:r>
            <a:r>
              <a:rPr lang="cs-CZ" dirty="0" err="1" smtClean="0"/>
              <a:t>applied</a:t>
            </a:r>
            <a:r>
              <a:rPr lang="cs-CZ" dirty="0" smtClean="0"/>
              <a:t> to </a:t>
            </a:r>
            <a:r>
              <a:rPr lang="cs-CZ" dirty="0" err="1" smtClean="0"/>
              <a:t>reduce</a:t>
            </a:r>
            <a:r>
              <a:rPr lang="cs-CZ" dirty="0" smtClean="0"/>
              <a:t> </a:t>
            </a:r>
            <a:r>
              <a:rPr lang="cs-CZ" dirty="0" err="1" smtClean="0"/>
              <a:t>swelling</a:t>
            </a:r>
            <a:r>
              <a:rPr lang="cs-CZ" dirty="0" smtClean="0"/>
              <a:t>, </a:t>
            </a:r>
            <a:r>
              <a:rPr lang="cs-CZ" dirty="0" err="1" smtClean="0"/>
              <a:t>relieve</a:t>
            </a:r>
            <a:r>
              <a:rPr lang="cs-CZ" dirty="0" smtClean="0"/>
              <a:t> </a:t>
            </a:r>
            <a:r>
              <a:rPr lang="cs-CZ" dirty="0" err="1" smtClean="0"/>
              <a:t>pain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Muscle</a:t>
            </a:r>
            <a:r>
              <a:rPr lang="cs-CZ" dirty="0" smtClean="0"/>
              <a:t> </a:t>
            </a:r>
            <a:r>
              <a:rPr lang="cs-CZ" dirty="0" err="1" smtClean="0"/>
              <a:t>Strains</a:t>
            </a:r>
            <a:endParaRPr lang="cs-CZ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 err="1" smtClean="0"/>
              <a:t>Functional</a:t>
            </a:r>
            <a:r>
              <a:rPr lang="cs-CZ" dirty="0" smtClean="0"/>
              <a:t> mobility </a:t>
            </a:r>
            <a:r>
              <a:rPr lang="cs-CZ" dirty="0" err="1" smtClean="0"/>
              <a:t>trainig</a:t>
            </a:r>
            <a:r>
              <a:rPr lang="cs-CZ" dirty="0" smtClean="0"/>
              <a:t> – </a:t>
            </a:r>
            <a:r>
              <a:rPr lang="cs-CZ" dirty="0" err="1" smtClean="0"/>
              <a:t>includes</a:t>
            </a:r>
            <a:r>
              <a:rPr lang="cs-CZ" dirty="0" smtClean="0"/>
              <a:t> </a:t>
            </a:r>
            <a:r>
              <a:rPr lang="cs-CZ" dirty="0" err="1" smtClean="0"/>
              <a:t>bed</a:t>
            </a:r>
            <a:r>
              <a:rPr lang="cs-CZ" dirty="0" smtClean="0"/>
              <a:t> mobility </a:t>
            </a:r>
            <a:r>
              <a:rPr lang="cs-CZ" dirty="0" err="1" smtClean="0"/>
              <a:t>and</a:t>
            </a:r>
            <a:r>
              <a:rPr lang="cs-CZ" dirty="0" smtClean="0"/>
              <a:t> transfer </a:t>
            </a:r>
            <a:r>
              <a:rPr lang="cs-CZ" dirty="0" err="1" smtClean="0"/>
              <a:t>trainig</a:t>
            </a:r>
            <a:r>
              <a:rPr lang="cs-CZ" dirty="0" smtClean="0"/>
              <a:t> such as </a:t>
            </a:r>
            <a:r>
              <a:rPr lang="cs-CZ" dirty="0" err="1" smtClean="0"/>
              <a:t>bridging</a:t>
            </a:r>
            <a:r>
              <a:rPr lang="cs-CZ" dirty="0" smtClean="0"/>
              <a:t>, </a:t>
            </a:r>
            <a:r>
              <a:rPr lang="cs-CZ" dirty="0" err="1" smtClean="0"/>
              <a:t>rolling</a:t>
            </a:r>
            <a:r>
              <a:rPr lang="cs-CZ" dirty="0" smtClean="0"/>
              <a:t> to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sides</a:t>
            </a:r>
            <a:r>
              <a:rPr lang="cs-CZ" dirty="0" smtClean="0"/>
              <a:t>, </a:t>
            </a:r>
            <a:r>
              <a:rPr lang="cs-CZ" dirty="0" err="1" smtClean="0"/>
              <a:t>moving</a:t>
            </a:r>
            <a:r>
              <a:rPr lang="cs-CZ" dirty="0" smtClean="0"/>
              <a:t> </a:t>
            </a:r>
            <a:r>
              <a:rPr lang="cs-CZ" dirty="0" err="1" smtClean="0"/>
              <a:t>up</a:t>
            </a:r>
            <a:r>
              <a:rPr lang="cs-CZ" dirty="0" smtClean="0"/>
              <a:t> </a:t>
            </a:r>
            <a:r>
              <a:rPr lang="cs-CZ" dirty="0" err="1" smtClean="0"/>
              <a:t>or</a:t>
            </a:r>
            <a:r>
              <a:rPr lang="cs-CZ" dirty="0" smtClean="0"/>
              <a:t> </a:t>
            </a:r>
            <a:r>
              <a:rPr lang="cs-CZ" dirty="0" err="1" smtClean="0"/>
              <a:t>down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bed</a:t>
            </a:r>
            <a:r>
              <a:rPr lang="cs-CZ" dirty="0" smtClean="0"/>
              <a:t> -</a:t>
            </a:r>
            <a:r>
              <a:rPr lang="cs-CZ" dirty="0" err="1" smtClean="0"/>
              <a:t>scooting</a:t>
            </a:r>
            <a:r>
              <a:rPr lang="cs-CZ" dirty="0" smtClean="0"/>
              <a:t>, </a:t>
            </a:r>
            <a:r>
              <a:rPr lang="cs-CZ" dirty="0" err="1" smtClean="0"/>
              <a:t>transitions</a:t>
            </a:r>
            <a:r>
              <a:rPr lang="cs-CZ" dirty="0" smtClean="0"/>
              <a:t> </a:t>
            </a:r>
            <a:r>
              <a:rPr lang="cs-CZ" dirty="0" err="1" smtClean="0"/>
              <a:t>from</a:t>
            </a:r>
            <a:r>
              <a:rPr lang="cs-CZ" dirty="0" smtClean="0"/>
              <a:t> </a:t>
            </a:r>
            <a:r>
              <a:rPr lang="cs-CZ" dirty="0" err="1" smtClean="0"/>
              <a:t>lying</a:t>
            </a:r>
            <a:r>
              <a:rPr lang="cs-CZ" dirty="0" smtClean="0"/>
              <a:t> to </a:t>
            </a:r>
            <a:r>
              <a:rPr lang="cs-CZ" dirty="0" err="1" smtClean="0"/>
              <a:t>sitting</a:t>
            </a:r>
            <a:r>
              <a:rPr lang="cs-CZ" dirty="0" smtClean="0"/>
              <a:t> in </a:t>
            </a:r>
            <a:r>
              <a:rPr lang="cs-CZ" dirty="0" err="1" smtClean="0"/>
              <a:t>bed</a:t>
            </a:r>
            <a:r>
              <a:rPr lang="cs-CZ" dirty="0" smtClean="0"/>
              <a:t> </a:t>
            </a:r>
            <a:r>
              <a:rPr lang="cs-CZ" dirty="0" err="1" smtClean="0"/>
              <a:t>or</a:t>
            </a:r>
            <a:r>
              <a:rPr lang="cs-CZ" dirty="0" smtClean="0"/>
              <a:t> on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edge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bed</a:t>
            </a:r>
            <a:r>
              <a:rPr lang="cs-CZ" dirty="0" smtClean="0"/>
              <a:t>, </a:t>
            </a:r>
            <a:r>
              <a:rPr lang="cs-CZ" dirty="0" err="1" smtClean="0"/>
              <a:t>from</a:t>
            </a:r>
            <a:r>
              <a:rPr lang="cs-CZ" dirty="0" smtClean="0"/>
              <a:t> </a:t>
            </a:r>
            <a:r>
              <a:rPr lang="cs-CZ" dirty="0" err="1" smtClean="0"/>
              <a:t>sitting</a:t>
            </a:r>
            <a:r>
              <a:rPr lang="cs-CZ" dirty="0" smtClean="0"/>
              <a:t> to </a:t>
            </a:r>
            <a:r>
              <a:rPr lang="cs-CZ" dirty="0" err="1" smtClean="0"/>
              <a:t>standing</a:t>
            </a:r>
            <a:r>
              <a:rPr lang="cs-CZ" dirty="0" smtClean="0"/>
              <a:t>, </a:t>
            </a:r>
            <a:r>
              <a:rPr lang="cs-CZ" dirty="0" err="1" smtClean="0"/>
              <a:t>transfers</a:t>
            </a:r>
            <a:r>
              <a:rPr lang="cs-CZ" dirty="0" smtClean="0"/>
              <a:t> </a:t>
            </a:r>
            <a:r>
              <a:rPr lang="cs-CZ" dirty="0" err="1" smtClean="0"/>
              <a:t>from</a:t>
            </a:r>
            <a:r>
              <a:rPr lang="cs-CZ" dirty="0" smtClean="0"/>
              <a:t> </a:t>
            </a:r>
            <a:r>
              <a:rPr lang="cs-CZ" dirty="0" err="1" smtClean="0"/>
              <a:t>bed</a:t>
            </a:r>
            <a:r>
              <a:rPr lang="cs-CZ" dirty="0" smtClean="0"/>
              <a:t> to </a:t>
            </a:r>
            <a:r>
              <a:rPr lang="cs-CZ" dirty="0" err="1" smtClean="0"/>
              <a:t>chair</a:t>
            </a:r>
            <a:r>
              <a:rPr lang="cs-CZ" dirty="0" smtClean="0"/>
              <a:t>/</a:t>
            </a:r>
            <a:r>
              <a:rPr lang="cs-CZ" dirty="0" err="1" smtClean="0"/>
              <a:t>wheelchair</a:t>
            </a:r>
            <a:endParaRPr lang="cs-CZ" dirty="0" smtClean="0"/>
          </a:p>
          <a:p>
            <a:r>
              <a:rPr lang="cs-CZ" dirty="0" err="1" smtClean="0"/>
              <a:t>Gait</a:t>
            </a:r>
            <a:r>
              <a:rPr lang="cs-CZ" dirty="0" smtClean="0"/>
              <a:t> </a:t>
            </a:r>
            <a:r>
              <a:rPr lang="cs-CZ" dirty="0" err="1" smtClean="0"/>
              <a:t>training</a:t>
            </a:r>
            <a:r>
              <a:rPr lang="cs-CZ" dirty="0" smtClean="0"/>
              <a:t> </a:t>
            </a:r>
            <a:r>
              <a:rPr lang="cs-CZ" dirty="0" err="1" smtClean="0"/>
              <a:t>with</a:t>
            </a:r>
            <a:r>
              <a:rPr lang="cs-CZ" dirty="0" smtClean="0"/>
              <a:t> </a:t>
            </a:r>
            <a:r>
              <a:rPr lang="cs-CZ" dirty="0" err="1" smtClean="0"/>
              <a:t>assistive</a:t>
            </a:r>
            <a:r>
              <a:rPr lang="cs-CZ" dirty="0" smtClean="0"/>
              <a:t> </a:t>
            </a:r>
            <a:r>
              <a:rPr lang="cs-CZ" dirty="0" err="1" smtClean="0"/>
              <a:t>devices</a:t>
            </a:r>
            <a:r>
              <a:rPr lang="cs-CZ" dirty="0" smtClean="0"/>
              <a:t> such as </a:t>
            </a:r>
            <a:r>
              <a:rPr lang="cs-CZ" dirty="0" err="1" smtClean="0"/>
              <a:t>walker</a:t>
            </a:r>
            <a:r>
              <a:rPr lang="cs-CZ" dirty="0" smtClean="0"/>
              <a:t>, </a:t>
            </a:r>
            <a:r>
              <a:rPr lang="cs-CZ" dirty="0" err="1" smtClean="0"/>
              <a:t>underarm</a:t>
            </a:r>
            <a:r>
              <a:rPr lang="cs-CZ" dirty="0" smtClean="0"/>
              <a:t> </a:t>
            </a:r>
            <a:r>
              <a:rPr lang="cs-CZ" dirty="0" err="1" smtClean="0"/>
              <a:t>or</a:t>
            </a:r>
            <a:r>
              <a:rPr lang="cs-CZ" dirty="0" smtClean="0"/>
              <a:t> </a:t>
            </a:r>
            <a:r>
              <a:rPr lang="cs-CZ" dirty="0" err="1" smtClean="0"/>
              <a:t>forearm</a:t>
            </a:r>
            <a:r>
              <a:rPr lang="cs-CZ" dirty="0" smtClean="0"/>
              <a:t> </a:t>
            </a:r>
            <a:r>
              <a:rPr lang="cs-CZ" dirty="0" err="1" smtClean="0"/>
              <a:t>crutches</a:t>
            </a:r>
            <a:r>
              <a:rPr lang="cs-CZ" dirty="0" smtClean="0"/>
              <a:t> – </a:t>
            </a:r>
            <a:r>
              <a:rPr lang="cs-CZ" dirty="0" err="1" smtClean="0"/>
              <a:t>it</a:t>
            </a:r>
            <a:r>
              <a:rPr lang="cs-CZ" dirty="0" smtClean="0"/>
              <a:t> </a:t>
            </a:r>
            <a:r>
              <a:rPr lang="cs-CZ" dirty="0" err="1" smtClean="0"/>
              <a:t>depands</a:t>
            </a:r>
            <a:r>
              <a:rPr lang="cs-CZ" dirty="0" smtClean="0"/>
              <a:t> on </a:t>
            </a:r>
            <a:r>
              <a:rPr lang="cs-CZ" dirty="0" err="1" smtClean="0"/>
              <a:t>patient</a:t>
            </a:r>
            <a:r>
              <a:rPr lang="cs-CZ" dirty="0" smtClean="0"/>
              <a:t> </a:t>
            </a:r>
            <a:r>
              <a:rPr lang="cs-CZ" dirty="0" err="1" smtClean="0"/>
              <a:t>condition</a:t>
            </a:r>
            <a:endParaRPr lang="cs-CZ" dirty="0" smtClean="0"/>
          </a:p>
          <a:p>
            <a:r>
              <a:rPr lang="cs-CZ" dirty="0" err="1" smtClean="0"/>
              <a:t>Stair</a:t>
            </a:r>
            <a:r>
              <a:rPr lang="cs-CZ" dirty="0" smtClean="0"/>
              <a:t> </a:t>
            </a:r>
            <a:r>
              <a:rPr lang="cs-CZ" dirty="0" err="1" smtClean="0"/>
              <a:t>climbing</a:t>
            </a:r>
            <a:endParaRPr lang="cs-CZ" dirty="0" smtClean="0"/>
          </a:p>
          <a:p>
            <a:r>
              <a:rPr lang="cs-CZ" dirty="0" err="1" smtClean="0"/>
              <a:t>Weight</a:t>
            </a:r>
            <a:r>
              <a:rPr lang="cs-CZ" dirty="0" smtClean="0"/>
              <a:t>-</a:t>
            </a:r>
            <a:r>
              <a:rPr lang="cs-CZ" dirty="0" err="1" smtClean="0"/>
              <a:t>bearing</a:t>
            </a:r>
            <a:r>
              <a:rPr lang="cs-CZ" dirty="0" smtClean="0"/>
              <a:t> (</a:t>
            </a:r>
            <a:r>
              <a:rPr lang="cs-CZ" dirty="0" err="1" smtClean="0"/>
              <a:t>toe</a:t>
            </a:r>
            <a:r>
              <a:rPr lang="cs-CZ" dirty="0" smtClean="0"/>
              <a:t>-</a:t>
            </a:r>
            <a:r>
              <a:rPr lang="cs-CZ" dirty="0" err="1" smtClean="0"/>
              <a:t>touch</a:t>
            </a:r>
            <a:r>
              <a:rPr lang="cs-CZ" dirty="0" smtClean="0"/>
              <a:t> </a:t>
            </a:r>
            <a:r>
              <a:rPr lang="cs-CZ" dirty="0" err="1" smtClean="0"/>
              <a:t>weight</a:t>
            </a:r>
            <a:r>
              <a:rPr lang="cs-CZ" dirty="0" smtClean="0"/>
              <a:t>-</a:t>
            </a:r>
            <a:r>
              <a:rPr lang="cs-CZ" dirty="0" err="1" smtClean="0"/>
              <a:t>bearing</a:t>
            </a:r>
            <a:r>
              <a:rPr lang="cs-CZ" dirty="0" smtClean="0"/>
              <a:t>, </a:t>
            </a:r>
            <a:r>
              <a:rPr lang="cs-CZ" dirty="0" err="1" smtClean="0"/>
              <a:t>partial</a:t>
            </a:r>
            <a:r>
              <a:rPr lang="cs-CZ" dirty="0" smtClean="0"/>
              <a:t> </a:t>
            </a:r>
            <a:r>
              <a:rPr lang="cs-CZ" dirty="0" err="1" smtClean="0"/>
              <a:t>weight</a:t>
            </a:r>
            <a:r>
              <a:rPr lang="cs-CZ" dirty="0" smtClean="0"/>
              <a:t>-</a:t>
            </a:r>
            <a:r>
              <a:rPr lang="cs-CZ" dirty="0" err="1" smtClean="0"/>
              <a:t>bearing</a:t>
            </a:r>
            <a:r>
              <a:rPr lang="cs-CZ" dirty="0" smtClean="0"/>
              <a:t> 25/50/75%, </a:t>
            </a:r>
            <a:r>
              <a:rPr lang="cs-CZ" dirty="0" err="1" smtClean="0"/>
              <a:t>weight</a:t>
            </a:r>
            <a:r>
              <a:rPr lang="cs-CZ" dirty="0" smtClean="0"/>
              <a:t>-</a:t>
            </a:r>
            <a:r>
              <a:rPr lang="cs-CZ" dirty="0" err="1" smtClean="0"/>
              <a:t>bearing</a:t>
            </a:r>
            <a:r>
              <a:rPr lang="cs-CZ" dirty="0" smtClean="0"/>
              <a:t> as </a:t>
            </a:r>
            <a:r>
              <a:rPr lang="cs-CZ" dirty="0" err="1" smtClean="0"/>
              <a:t>tolerated</a:t>
            </a:r>
            <a:r>
              <a:rPr lang="cs-CZ" dirty="0" smtClean="0"/>
              <a:t>) – </a:t>
            </a:r>
            <a:r>
              <a:rPr lang="cs-CZ" dirty="0" err="1" smtClean="0"/>
              <a:t>recommended</a:t>
            </a:r>
            <a:r>
              <a:rPr lang="cs-CZ" dirty="0" smtClean="0"/>
              <a:t> by </a:t>
            </a:r>
            <a:r>
              <a:rPr lang="cs-CZ" dirty="0" err="1" smtClean="0"/>
              <a:t>physicians</a:t>
            </a:r>
            <a:endParaRPr lang="cs-CZ" dirty="0" smtClean="0"/>
          </a:p>
          <a:p>
            <a:r>
              <a:rPr lang="cs-CZ" dirty="0" smtClean="0"/>
              <a:t>ADL </a:t>
            </a:r>
            <a:r>
              <a:rPr lang="cs-CZ" dirty="0" err="1" smtClean="0"/>
              <a:t>trainig</a:t>
            </a:r>
            <a:r>
              <a:rPr lang="cs-CZ" dirty="0" smtClean="0"/>
              <a:t> (</a:t>
            </a:r>
            <a:r>
              <a:rPr lang="cs-CZ" dirty="0" err="1" smtClean="0"/>
              <a:t>washing</a:t>
            </a:r>
            <a:r>
              <a:rPr lang="cs-CZ" dirty="0" smtClean="0"/>
              <a:t>, dressing)</a:t>
            </a:r>
          </a:p>
          <a:p>
            <a:r>
              <a:rPr lang="cs-CZ" dirty="0" err="1" smtClean="0"/>
              <a:t>Scare</a:t>
            </a:r>
            <a:r>
              <a:rPr lang="cs-CZ" dirty="0" smtClean="0"/>
              <a:t> care – </a:t>
            </a:r>
            <a:r>
              <a:rPr lang="cs-CZ" dirty="0" err="1" smtClean="0"/>
              <a:t>after</a:t>
            </a:r>
            <a:r>
              <a:rPr lang="cs-CZ" dirty="0" smtClean="0"/>
              <a:t> </a:t>
            </a:r>
            <a:r>
              <a:rPr lang="cs-CZ" dirty="0" err="1" smtClean="0"/>
              <a:t>stitches</a:t>
            </a:r>
            <a:r>
              <a:rPr lang="cs-CZ" dirty="0" smtClean="0"/>
              <a:t> </a:t>
            </a:r>
            <a:r>
              <a:rPr lang="cs-CZ" dirty="0" err="1" smtClean="0"/>
              <a:t>extraction</a:t>
            </a:r>
            <a:endParaRPr lang="cs-CZ" dirty="0" smtClean="0"/>
          </a:p>
          <a:p>
            <a:r>
              <a:rPr lang="cs-CZ" dirty="0" err="1" smtClean="0"/>
              <a:t>Instruction</a:t>
            </a:r>
            <a:r>
              <a:rPr lang="cs-CZ" dirty="0" smtClean="0"/>
              <a:t> </a:t>
            </a:r>
            <a:r>
              <a:rPr lang="cs-CZ" dirty="0" err="1" smtClean="0"/>
              <a:t>patient</a:t>
            </a:r>
            <a:r>
              <a:rPr lang="cs-CZ" dirty="0" smtClean="0"/>
              <a:t> to </a:t>
            </a:r>
            <a:r>
              <a:rPr lang="cs-CZ" dirty="0" err="1" smtClean="0"/>
              <a:t>follow</a:t>
            </a:r>
            <a:r>
              <a:rPr lang="cs-CZ" dirty="0" smtClean="0"/>
              <a:t> </a:t>
            </a:r>
            <a:r>
              <a:rPr lang="cs-CZ" dirty="0" err="1" smtClean="0"/>
              <a:t>exercise</a:t>
            </a:r>
            <a:r>
              <a:rPr lang="cs-CZ" dirty="0" smtClean="0"/>
              <a:t> </a:t>
            </a:r>
            <a:r>
              <a:rPr lang="cs-CZ" dirty="0" err="1" smtClean="0"/>
              <a:t>at</a:t>
            </a:r>
            <a:r>
              <a:rPr lang="cs-CZ" dirty="0" smtClean="0"/>
              <a:t> </a:t>
            </a:r>
            <a:r>
              <a:rPr lang="cs-CZ" dirty="0" err="1" smtClean="0"/>
              <a:t>home</a:t>
            </a:r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cs-CZ" b="1" dirty="0" smtClean="0"/>
              <a:t>    PHYSICAL THERAPY – </a:t>
            </a:r>
            <a:r>
              <a:rPr lang="cs-CZ" b="1" dirty="0" err="1" smtClean="0"/>
              <a:t>Rehabilitative</a:t>
            </a:r>
            <a:r>
              <a:rPr lang="cs-CZ" b="1" dirty="0" smtClean="0"/>
              <a:t> </a:t>
            </a:r>
            <a:r>
              <a:rPr lang="cs-CZ" b="1" dirty="0" err="1" smtClean="0"/>
              <a:t>Phase</a:t>
            </a:r>
            <a:endParaRPr lang="cs-CZ" b="1" dirty="0" smtClean="0"/>
          </a:p>
          <a:p>
            <a:r>
              <a:rPr lang="cs-CZ" dirty="0" err="1" smtClean="0"/>
              <a:t>Modalities</a:t>
            </a:r>
            <a:r>
              <a:rPr lang="cs-CZ" dirty="0" smtClean="0"/>
              <a:t> – </a:t>
            </a:r>
            <a:r>
              <a:rPr lang="cs-CZ" dirty="0" err="1" smtClean="0"/>
              <a:t>cryotherapy</a:t>
            </a:r>
            <a:r>
              <a:rPr lang="cs-CZ" dirty="0" smtClean="0"/>
              <a:t>, magnet </a:t>
            </a:r>
            <a:r>
              <a:rPr lang="cs-CZ" dirty="0" err="1" smtClean="0"/>
              <a:t>therapy</a:t>
            </a:r>
            <a:r>
              <a:rPr lang="cs-CZ" dirty="0" smtClean="0"/>
              <a:t> (</a:t>
            </a:r>
            <a:r>
              <a:rPr lang="cs-CZ" dirty="0" err="1" smtClean="0"/>
              <a:t>promotes</a:t>
            </a:r>
            <a:r>
              <a:rPr lang="cs-CZ" dirty="0" smtClean="0"/>
              <a:t> </a:t>
            </a:r>
            <a:r>
              <a:rPr lang="cs-CZ" dirty="0" err="1" smtClean="0"/>
              <a:t>fracture</a:t>
            </a:r>
            <a:r>
              <a:rPr lang="cs-CZ" dirty="0" smtClean="0"/>
              <a:t> </a:t>
            </a:r>
            <a:r>
              <a:rPr lang="cs-CZ" dirty="0" err="1" smtClean="0"/>
              <a:t>healing</a:t>
            </a:r>
            <a:r>
              <a:rPr lang="cs-CZ" dirty="0" smtClean="0"/>
              <a:t>), </a:t>
            </a:r>
            <a:r>
              <a:rPr lang="cs-CZ" dirty="0" err="1" smtClean="0"/>
              <a:t>hydrotherapy</a:t>
            </a:r>
            <a:r>
              <a:rPr lang="cs-CZ" dirty="0" smtClean="0"/>
              <a:t> – </a:t>
            </a:r>
            <a:r>
              <a:rPr lang="cs-CZ" dirty="0" err="1" smtClean="0"/>
              <a:t>whirpool</a:t>
            </a:r>
            <a:r>
              <a:rPr lang="cs-CZ" dirty="0" smtClean="0"/>
              <a:t> (</a:t>
            </a:r>
            <a:r>
              <a:rPr lang="cs-CZ" dirty="0" err="1" smtClean="0"/>
              <a:t>reduces</a:t>
            </a:r>
            <a:r>
              <a:rPr lang="cs-CZ" dirty="0" smtClean="0"/>
              <a:t> </a:t>
            </a:r>
            <a:r>
              <a:rPr lang="cs-CZ" dirty="0" err="1" smtClean="0"/>
              <a:t>swelling</a:t>
            </a:r>
            <a:r>
              <a:rPr lang="cs-CZ" dirty="0" smtClean="0"/>
              <a:t> a </a:t>
            </a:r>
            <a:r>
              <a:rPr lang="cs-CZ" dirty="0" err="1" smtClean="0"/>
              <a:t>relieves</a:t>
            </a:r>
            <a:r>
              <a:rPr lang="cs-CZ" dirty="0" smtClean="0"/>
              <a:t> </a:t>
            </a:r>
            <a:r>
              <a:rPr lang="cs-CZ" dirty="0" err="1" smtClean="0"/>
              <a:t>pain</a:t>
            </a:r>
            <a:r>
              <a:rPr lang="cs-CZ" dirty="0" smtClean="0"/>
              <a:t>)</a:t>
            </a:r>
          </a:p>
          <a:p>
            <a:r>
              <a:rPr lang="cs-CZ" dirty="0" smtClean="0"/>
              <a:t>Soft </a:t>
            </a:r>
            <a:r>
              <a:rPr lang="cs-CZ" dirty="0" err="1" smtClean="0"/>
              <a:t>tissues</a:t>
            </a:r>
            <a:r>
              <a:rPr lang="cs-CZ" dirty="0" smtClean="0"/>
              <a:t> </a:t>
            </a:r>
            <a:r>
              <a:rPr lang="cs-CZ" dirty="0" err="1" smtClean="0"/>
              <a:t>mobilization</a:t>
            </a:r>
            <a:r>
              <a:rPr lang="cs-CZ" dirty="0" smtClean="0"/>
              <a:t> (PIR, </a:t>
            </a:r>
            <a:r>
              <a:rPr lang="cs-CZ" dirty="0" err="1" smtClean="0"/>
              <a:t>balling</a:t>
            </a:r>
            <a:r>
              <a:rPr lang="cs-CZ" dirty="0" smtClean="0"/>
              <a:t>) – to </a:t>
            </a:r>
            <a:r>
              <a:rPr lang="cs-CZ" dirty="0" err="1" smtClean="0"/>
              <a:t>release</a:t>
            </a:r>
            <a:r>
              <a:rPr lang="cs-CZ" dirty="0" smtClean="0"/>
              <a:t> </a:t>
            </a:r>
            <a:r>
              <a:rPr lang="cs-CZ" dirty="0" err="1" smtClean="0"/>
              <a:t>contracted</a:t>
            </a:r>
            <a:r>
              <a:rPr lang="cs-CZ" dirty="0" smtClean="0"/>
              <a:t> </a:t>
            </a:r>
            <a:r>
              <a:rPr lang="cs-CZ" dirty="0" err="1" smtClean="0"/>
              <a:t>muscles</a:t>
            </a:r>
            <a:r>
              <a:rPr lang="cs-CZ" dirty="0" smtClean="0"/>
              <a:t>, </a:t>
            </a:r>
            <a:r>
              <a:rPr lang="cs-CZ" dirty="0" err="1" smtClean="0"/>
              <a:t>tendons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fascia</a:t>
            </a:r>
            <a:endParaRPr lang="cs-CZ" dirty="0" smtClean="0"/>
          </a:p>
          <a:p>
            <a:r>
              <a:rPr lang="cs-CZ" dirty="0" smtClean="0"/>
              <a:t>Joint </a:t>
            </a:r>
            <a:r>
              <a:rPr lang="cs-CZ" dirty="0" err="1" smtClean="0"/>
              <a:t>mobilization</a:t>
            </a:r>
            <a:r>
              <a:rPr lang="cs-CZ" dirty="0" smtClean="0"/>
              <a:t> – to </a:t>
            </a:r>
            <a:r>
              <a:rPr lang="cs-CZ" dirty="0" err="1" smtClean="0"/>
              <a:t>restore</a:t>
            </a:r>
            <a:r>
              <a:rPr lang="cs-CZ" dirty="0" smtClean="0"/>
              <a:t> joint play</a:t>
            </a:r>
          </a:p>
          <a:p>
            <a:r>
              <a:rPr lang="cs-CZ" dirty="0" err="1" smtClean="0"/>
              <a:t>Scare</a:t>
            </a:r>
            <a:r>
              <a:rPr lang="cs-CZ" dirty="0" smtClean="0"/>
              <a:t> care</a:t>
            </a:r>
          </a:p>
          <a:p>
            <a:r>
              <a:rPr lang="cs-CZ" dirty="0" smtClean="0"/>
              <a:t>PROM – </a:t>
            </a:r>
            <a:r>
              <a:rPr lang="cs-CZ" dirty="0" err="1" smtClean="0"/>
              <a:t>passive</a:t>
            </a:r>
            <a:r>
              <a:rPr lang="cs-CZ" dirty="0" smtClean="0"/>
              <a:t> </a:t>
            </a:r>
            <a:r>
              <a:rPr lang="cs-CZ" dirty="0" err="1" smtClean="0"/>
              <a:t>range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motion</a:t>
            </a:r>
            <a:r>
              <a:rPr lang="cs-CZ" dirty="0" smtClean="0"/>
              <a:t> </a:t>
            </a:r>
            <a:r>
              <a:rPr lang="cs-CZ" dirty="0" err="1" smtClean="0"/>
              <a:t>exercises</a:t>
            </a:r>
            <a:r>
              <a:rPr lang="cs-CZ" dirty="0" smtClean="0"/>
              <a:t>, AAROM – </a:t>
            </a:r>
            <a:r>
              <a:rPr lang="cs-CZ" dirty="0" err="1" smtClean="0"/>
              <a:t>active</a:t>
            </a:r>
            <a:r>
              <a:rPr lang="cs-CZ" dirty="0" smtClean="0"/>
              <a:t> </a:t>
            </a:r>
            <a:r>
              <a:rPr lang="cs-CZ" dirty="0" err="1" smtClean="0"/>
              <a:t>assisted</a:t>
            </a:r>
            <a:r>
              <a:rPr lang="cs-CZ" dirty="0" smtClean="0"/>
              <a:t> </a:t>
            </a:r>
            <a:r>
              <a:rPr lang="cs-CZ" dirty="0" err="1" smtClean="0"/>
              <a:t>range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motion</a:t>
            </a:r>
            <a:r>
              <a:rPr lang="cs-CZ" dirty="0" smtClean="0"/>
              <a:t>, AROM – </a:t>
            </a:r>
            <a:r>
              <a:rPr lang="cs-CZ" dirty="0" err="1" smtClean="0"/>
              <a:t>active</a:t>
            </a:r>
            <a:r>
              <a:rPr lang="cs-CZ" dirty="0" smtClean="0"/>
              <a:t> </a:t>
            </a:r>
            <a:r>
              <a:rPr lang="cs-CZ" dirty="0" err="1" smtClean="0"/>
              <a:t>range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motion</a:t>
            </a:r>
            <a:endParaRPr lang="cs-CZ" dirty="0" smtClean="0"/>
          </a:p>
          <a:p>
            <a:r>
              <a:rPr lang="cs-CZ" dirty="0" err="1" smtClean="0"/>
              <a:t>Resistance</a:t>
            </a:r>
            <a:r>
              <a:rPr lang="cs-CZ" dirty="0" smtClean="0"/>
              <a:t> </a:t>
            </a:r>
            <a:r>
              <a:rPr lang="cs-CZ" dirty="0" err="1" smtClean="0"/>
              <a:t>exersice</a:t>
            </a:r>
            <a:r>
              <a:rPr lang="cs-CZ" dirty="0" smtClean="0"/>
              <a:t> to </a:t>
            </a:r>
            <a:r>
              <a:rPr lang="cs-CZ" dirty="0" err="1" smtClean="0"/>
              <a:t>improve</a:t>
            </a:r>
            <a:r>
              <a:rPr lang="cs-CZ" dirty="0" smtClean="0"/>
              <a:t> </a:t>
            </a:r>
            <a:r>
              <a:rPr lang="cs-CZ" dirty="0" err="1" smtClean="0"/>
              <a:t>muscle</a:t>
            </a:r>
            <a:r>
              <a:rPr lang="cs-CZ" dirty="0" smtClean="0"/>
              <a:t> </a:t>
            </a:r>
            <a:r>
              <a:rPr lang="cs-CZ" dirty="0" err="1" smtClean="0"/>
              <a:t>strength</a:t>
            </a:r>
            <a:endParaRPr lang="cs-CZ" dirty="0" smtClean="0"/>
          </a:p>
          <a:p>
            <a:r>
              <a:rPr lang="cs-CZ" dirty="0" err="1" smtClean="0"/>
              <a:t>Sensorimotor</a:t>
            </a:r>
            <a:r>
              <a:rPr lang="cs-CZ" dirty="0" smtClean="0"/>
              <a:t> </a:t>
            </a:r>
            <a:r>
              <a:rPr lang="cs-CZ" dirty="0" err="1" smtClean="0"/>
              <a:t>training</a:t>
            </a:r>
            <a:r>
              <a:rPr lang="cs-CZ" dirty="0" smtClean="0"/>
              <a:t> – to </a:t>
            </a:r>
            <a:r>
              <a:rPr lang="cs-CZ" dirty="0" err="1" smtClean="0"/>
              <a:t>improve</a:t>
            </a:r>
            <a:r>
              <a:rPr lang="cs-CZ" dirty="0" smtClean="0"/>
              <a:t> balance </a:t>
            </a:r>
            <a:r>
              <a:rPr lang="cs-CZ" dirty="0" err="1" smtClean="0"/>
              <a:t>skills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joint stability (</a:t>
            </a:r>
            <a:r>
              <a:rPr lang="cs-CZ" dirty="0" err="1" smtClean="0"/>
              <a:t>includes</a:t>
            </a:r>
            <a:r>
              <a:rPr lang="cs-CZ" dirty="0" smtClean="0"/>
              <a:t> </a:t>
            </a:r>
            <a:r>
              <a:rPr lang="cs-CZ" dirty="0" err="1" smtClean="0"/>
              <a:t>simple</a:t>
            </a:r>
            <a:r>
              <a:rPr lang="cs-CZ" dirty="0" smtClean="0"/>
              <a:t> </a:t>
            </a:r>
            <a:r>
              <a:rPr lang="cs-CZ" dirty="0" err="1" smtClean="0"/>
              <a:t>exercises</a:t>
            </a:r>
            <a:r>
              <a:rPr lang="cs-CZ" dirty="0" smtClean="0"/>
              <a:t> such as </a:t>
            </a:r>
            <a:r>
              <a:rPr lang="cs-CZ" dirty="0" err="1" smtClean="0"/>
              <a:t>toe</a:t>
            </a:r>
            <a:r>
              <a:rPr lang="cs-CZ" dirty="0" smtClean="0"/>
              <a:t>-</a:t>
            </a:r>
            <a:r>
              <a:rPr lang="cs-CZ" dirty="0" err="1" smtClean="0"/>
              <a:t>standing</a:t>
            </a:r>
            <a:r>
              <a:rPr lang="cs-CZ" dirty="0" smtClean="0"/>
              <a:t>, </a:t>
            </a:r>
            <a:r>
              <a:rPr lang="cs-CZ" dirty="0" err="1" smtClean="0"/>
              <a:t>standing</a:t>
            </a:r>
            <a:r>
              <a:rPr lang="cs-CZ" dirty="0" smtClean="0"/>
              <a:t> </a:t>
            </a:r>
            <a:r>
              <a:rPr lang="cs-CZ" dirty="0" err="1" smtClean="0"/>
              <a:t>hip</a:t>
            </a:r>
            <a:r>
              <a:rPr lang="cs-CZ" dirty="0" smtClean="0"/>
              <a:t> </a:t>
            </a:r>
            <a:r>
              <a:rPr lang="cs-CZ" dirty="0" err="1" smtClean="0"/>
              <a:t>flexion</a:t>
            </a:r>
            <a:r>
              <a:rPr lang="cs-CZ" dirty="0" smtClean="0"/>
              <a:t>, </a:t>
            </a:r>
            <a:r>
              <a:rPr lang="cs-CZ" dirty="0" err="1" smtClean="0"/>
              <a:t>standing</a:t>
            </a:r>
            <a:r>
              <a:rPr lang="cs-CZ" dirty="0" smtClean="0"/>
              <a:t> </a:t>
            </a:r>
            <a:r>
              <a:rPr lang="cs-CZ" dirty="0" err="1" smtClean="0"/>
              <a:t>side</a:t>
            </a:r>
            <a:r>
              <a:rPr lang="cs-CZ" dirty="0" smtClean="0"/>
              <a:t> leg </a:t>
            </a:r>
            <a:r>
              <a:rPr lang="cs-CZ" dirty="0" err="1" smtClean="0"/>
              <a:t>raise</a:t>
            </a:r>
            <a:r>
              <a:rPr lang="cs-CZ" dirty="0" smtClean="0"/>
              <a:t> </a:t>
            </a:r>
            <a:r>
              <a:rPr lang="cs-CZ" dirty="0" err="1" smtClean="0"/>
              <a:t>following</a:t>
            </a:r>
            <a:r>
              <a:rPr lang="cs-CZ" dirty="0" smtClean="0"/>
              <a:t> </a:t>
            </a:r>
            <a:r>
              <a:rPr lang="cs-CZ" dirty="0" err="1" smtClean="0"/>
              <a:t>modifications</a:t>
            </a:r>
            <a:r>
              <a:rPr lang="cs-CZ" dirty="0" smtClean="0"/>
              <a:t> </a:t>
            </a:r>
            <a:r>
              <a:rPr lang="cs-CZ" dirty="0" err="1" smtClean="0"/>
              <a:t>doing</a:t>
            </a:r>
            <a:r>
              <a:rPr lang="cs-CZ" dirty="0" smtClean="0"/>
              <a:t> </a:t>
            </a:r>
            <a:r>
              <a:rPr lang="cs-CZ" dirty="0" err="1" smtClean="0"/>
              <a:t>exercise</a:t>
            </a:r>
            <a:r>
              <a:rPr lang="cs-CZ" dirty="0" smtClean="0"/>
              <a:t> </a:t>
            </a:r>
            <a:r>
              <a:rPr lang="cs-CZ" dirty="0" err="1" smtClean="0"/>
              <a:t>with</a:t>
            </a:r>
            <a:r>
              <a:rPr lang="cs-CZ" dirty="0" smtClean="0"/>
              <a:t> </a:t>
            </a:r>
            <a:r>
              <a:rPr lang="cs-CZ" dirty="0" err="1" smtClean="0"/>
              <a:t>eyes</a:t>
            </a:r>
            <a:r>
              <a:rPr lang="cs-CZ" dirty="0" smtClean="0"/>
              <a:t> </a:t>
            </a:r>
            <a:r>
              <a:rPr lang="cs-CZ" dirty="0" err="1" smtClean="0"/>
              <a:t>closed</a:t>
            </a:r>
            <a:r>
              <a:rPr lang="cs-CZ" dirty="0" smtClean="0"/>
              <a:t>; balance </a:t>
            </a:r>
            <a:r>
              <a:rPr lang="cs-CZ" dirty="0" err="1" smtClean="0"/>
              <a:t>training</a:t>
            </a:r>
            <a:r>
              <a:rPr lang="cs-CZ" dirty="0" smtClean="0"/>
              <a:t> aids such as balance </a:t>
            </a:r>
            <a:r>
              <a:rPr lang="cs-CZ" dirty="0" err="1" smtClean="0"/>
              <a:t>discs</a:t>
            </a:r>
            <a:r>
              <a:rPr lang="cs-CZ" dirty="0" smtClean="0"/>
              <a:t>, </a:t>
            </a:r>
            <a:r>
              <a:rPr lang="cs-CZ" dirty="0" err="1" smtClean="0"/>
              <a:t>unstable</a:t>
            </a:r>
            <a:r>
              <a:rPr lang="cs-CZ" dirty="0" smtClean="0"/>
              <a:t> </a:t>
            </a:r>
            <a:r>
              <a:rPr lang="cs-CZ" dirty="0" err="1" smtClean="0"/>
              <a:t>platform</a:t>
            </a:r>
            <a:r>
              <a:rPr lang="cs-CZ" dirty="0" smtClean="0"/>
              <a:t>)</a:t>
            </a:r>
          </a:p>
          <a:p>
            <a:r>
              <a:rPr lang="cs-CZ" dirty="0" err="1" smtClean="0"/>
              <a:t>Gait</a:t>
            </a:r>
            <a:r>
              <a:rPr lang="cs-CZ" dirty="0" smtClean="0"/>
              <a:t> </a:t>
            </a:r>
            <a:r>
              <a:rPr lang="cs-CZ" dirty="0" err="1" smtClean="0"/>
              <a:t>training</a:t>
            </a:r>
            <a:r>
              <a:rPr lang="cs-CZ" dirty="0" smtClean="0"/>
              <a:t> </a:t>
            </a:r>
            <a:r>
              <a:rPr lang="cs-CZ" dirty="0" err="1" smtClean="0"/>
              <a:t>without</a:t>
            </a:r>
            <a:r>
              <a:rPr lang="cs-CZ" dirty="0" smtClean="0"/>
              <a:t> </a:t>
            </a:r>
            <a:r>
              <a:rPr lang="cs-CZ" dirty="0" err="1" smtClean="0"/>
              <a:t>assistive</a:t>
            </a:r>
            <a:r>
              <a:rPr lang="cs-CZ" dirty="0" smtClean="0"/>
              <a:t> </a:t>
            </a:r>
            <a:r>
              <a:rPr lang="cs-CZ" dirty="0" err="1" smtClean="0"/>
              <a:t>devices</a:t>
            </a:r>
            <a:r>
              <a:rPr lang="cs-CZ" dirty="0" smtClean="0"/>
              <a:t>, </a:t>
            </a:r>
            <a:r>
              <a:rPr lang="cs-CZ" dirty="0" err="1" smtClean="0"/>
              <a:t>correction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gait</a:t>
            </a:r>
            <a:r>
              <a:rPr lang="cs-CZ" dirty="0" smtClean="0"/>
              <a:t> </a:t>
            </a:r>
            <a:r>
              <a:rPr lang="cs-CZ" dirty="0" err="1" smtClean="0"/>
              <a:t>pattern</a:t>
            </a:r>
            <a:endParaRPr lang="cs-CZ" dirty="0" smtClean="0"/>
          </a:p>
          <a:p>
            <a:r>
              <a:rPr lang="cs-CZ" dirty="0" err="1" smtClean="0"/>
              <a:t>Posture</a:t>
            </a:r>
            <a:r>
              <a:rPr lang="cs-CZ" dirty="0" smtClean="0"/>
              <a:t> </a:t>
            </a:r>
            <a:r>
              <a:rPr lang="cs-CZ" dirty="0" err="1" smtClean="0"/>
              <a:t>correction</a:t>
            </a:r>
            <a:endParaRPr lang="cs-CZ" dirty="0" smtClean="0"/>
          </a:p>
          <a:p>
            <a:r>
              <a:rPr lang="cs-CZ" dirty="0" err="1" smtClean="0"/>
              <a:t>Aquatic</a:t>
            </a:r>
            <a:r>
              <a:rPr lang="cs-CZ" dirty="0" smtClean="0"/>
              <a:t> </a:t>
            </a:r>
            <a:r>
              <a:rPr lang="cs-CZ" dirty="0" err="1" smtClean="0"/>
              <a:t>exercises</a:t>
            </a:r>
            <a:endParaRPr lang="cs-CZ" dirty="0" smtClean="0"/>
          </a:p>
          <a:p>
            <a:r>
              <a:rPr lang="cs-CZ" dirty="0" err="1" smtClean="0"/>
              <a:t>Apropriate</a:t>
            </a:r>
            <a:r>
              <a:rPr lang="cs-CZ" dirty="0" smtClean="0"/>
              <a:t> </a:t>
            </a:r>
            <a:r>
              <a:rPr lang="cs-CZ" dirty="0" err="1" smtClean="0"/>
              <a:t>sports</a:t>
            </a:r>
            <a:r>
              <a:rPr lang="cs-CZ" dirty="0" smtClean="0"/>
              <a:t> - </a:t>
            </a:r>
            <a:r>
              <a:rPr lang="cs-CZ" dirty="0" err="1" smtClean="0"/>
              <a:t>stacionary</a:t>
            </a:r>
            <a:r>
              <a:rPr lang="cs-CZ" dirty="0" smtClean="0"/>
              <a:t> </a:t>
            </a:r>
            <a:r>
              <a:rPr lang="cs-CZ" dirty="0" err="1" smtClean="0"/>
              <a:t>bike</a:t>
            </a:r>
            <a:r>
              <a:rPr lang="cs-CZ" dirty="0" smtClean="0"/>
              <a:t>, </a:t>
            </a:r>
            <a:r>
              <a:rPr lang="cs-CZ" dirty="0" err="1" smtClean="0"/>
              <a:t>cycling</a:t>
            </a:r>
            <a:r>
              <a:rPr lang="cs-CZ" dirty="0" smtClean="0"/>
              <a:t>, </a:t>
            </a:r>
            <a:r>
              <a:rPr lang="cs-CZ" dirty="0" err="1" smtClean="0"/>
              <a:t>swimming</a:t>
            </a:r>
            <a:r>
              <a:rPr lang="cs-CZ" dirty="0" smtClean="0"/>
              <a:t>, </a:t>
            </a:r>
            <a:r>
              <a:rPr lang="cs-CZ" dirty="0" err="1" smtClean="0"/>
              <a:t>walking</a:t>
            </a:r>
            <a:r>
              <a:rPr lang="cs-CZ" dirty="0" smtClean="0"/>
              <a:t>, jogging</a:t>
            </a:r>
          </a:p>
          <a:p>
            <a:r>
              <a:rPr lang="cs-CZ" dirty="0" err="1" smtClean="0"/>
              <a:t>Instruction</a:t>
            </a:r>
            <a:r>
              <a:rPr lang="cs-CZ" dirty="0" smtClean="0"/>
              <a:t> </a:t>
            </a:r>
            <a:r>
              <a:rPr lang="cs-CZ" dirty="0" err="1" smtClean="0"/>
              <a:t>patient</a:t>
            </a:r>
            <a:r>
              <a:rPr lang="cs-CZ" dirty="0" smtClean="0"/>
              <a:t> to </a:t>
            </a:r>
            <a:r>
              <a:rPr lang="cs-CZ" dirty="0" err="1" smtClean="0"/>
              <a:t>follow</a:t>
            </a:r>
            <a:r>
              <a:rPr lang="cs-CZ" dirty="0" smtClean="0"/>
              <a:t> </a:t>
            </a:r>
            <a:r>
              <a:rPr lang="cs-CZ" dirty="0" err="1" smtClean="0"/>
              <a:t>exercise</a:t>
            </a:r>
            <a:r>
              <a:rPr lang="cs-CZ" dirty="0" smtClean="0"/>
              <a:t> </a:t>
            </a:r>
            <a:r>
              <a:rPr lang="cs-CZ" dirty="0" err="1" smtClean="0"/>
              <a:t>at</a:t>
            </a:r>
            <a:r>
              <a:rPr lang="cs-CZ" dirty="0" smtClean="0"/>
              <a:t> </a:t>
            </a:r>
            <a:r>
              <a:rPr lang="cs-CZ" dirty="0" err="1" smtClean="0"/>
              <a:t>home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Ankle</a:t>
            </a:r>
            <a:r>
              <a:rPr lang="cs-CZ" dirty="0" smtClean="0"/>
              <a:t> </a:t>
            </a:r>
            <a:r>
              <a:rPr lang="cs-CZ" dirty="0" err="1" smtClean="0"/>
              <a:t>Fractures</a:t>
            </a:r>
            <a:r>
              <a:rPr lang="cs-CZ" dirty="0" smtClean="0"/>
              <a:t> - </a:t>
            </a:r>
            <a:r>
              <a:rPr lang="cs-CZ" dirty="0" err="1" smtClean="0"/>
              <a:t>Treatment</a:t>
            </a:r>
            <a:endParaRPr lang="cs-CZ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57200" y="1481328"/>
            <a:ext cx="6275040" cy="4525963"/>
          </a:xfrm>
        </p:spPr>
        <p:txBody>
          <a:bodyPr>
            <a:normAutofit fontScale="77500" lnSpcReduction="20000"/>
          </a:bodyPr>
          <a:lstStyle/>
          <a:p>
            <a:r>
              <a:rPr lang="cs-CZ" dirty="0" err="1" smtClean="0"/>
              <a:t>Occurs</a:t>
            </a:r>
            <a:r>
              <a:rPr lang="cs-CZ" dirty="0" smtClean="0"/>
              <a:t> most </a:t>
            </a:r>
            <a:r>
              <a:rPr lang="cs-CZ" dirty="0" err="1" smtClean="0"/>
              <a:t>often</a:t>
            </a:r>
            <a:r>
              <a:rPr lang="cs-CZ" dirty="0" smtClean="0"/>
              <a:t> in a </a:t>
            </a:r>
            <a:r>
              <a:rPr lang="cs-CZ" dirty="0" err="1" smtClean="0"/>
              <a:t>degeneratively</a:t>
            </a:r>
            <a:r>
              <a:rPr lang="cs-CZ" dirty="0" smtClean="0"/>
              <a:t> </a:t>
            </a:r>
            <a:r>
              <a:rPr lang="cs-CZ" dirty="0" err="1" smtClean="0"/>
              <a:t>altered</a:t>
            </a:r>
            <a:r>
              <a:rPr lang="cs-CZ" dirty="0" smtClean="0"/>
              <a:t> </a:t>
            </a:r>
            <a:r>
              <a:rPr lang="cs-CZ" dirty="0" err="1" smtClean="0"/>
              <a:t>tendon</a:t>
            </a:r>
            <a:r>
              <a:rPr lang="cs-CZ" dirty="0" smtClean="0"/>
              <a:t>, </a:t>
            </a:r>
            <a:r>
              <a:rPr lang="cs-CZ" dirty="0" err="1" smtClean="0"/>
              <a:t>approximately</a:t>
            </a:r>
            <a:r>
              <a:rPr lang="cs-CZ" dirty="0" smtClean="0"/>
              <a:t> 2-5 </a:t>
            </a:r>
            <a:r>
              <a:rPr lang="cs-CZ" dirty="0" err="1" smtClean="0"/>
              <a:t>from</a:t>
            </a:r>
            <a:r>
              <a:rPr lang="cs-CZ" dirty="0" smtClean="0"/>
              <a:t> </a:t>
            </a:r>
            <a:r>
              <a:rPr lang="cs-CZ" dirty="0" err="1" smtClean="0"/>
              <a:t>its</a:t>
            </a:r>
            <a:r>
              <a:rPr lang="cs-CZ" dirty="0" smtClean="0"/>
              <a:t> </a:t>
            </a:r>
            <a:r>
              <a:rPr lang="cs-CZ" dirty="0" err="1" smtClean="0"/>
              <a:t>insertion</a:t>
            </a:r>
            <a:r>
              <a:rPr lang="cs-CZ" dirty="0" smtClean="0"/>
              <a:t> (</a:t>
            </a:r>
            <a:r>
              <a:rPr lang="cs-CZ" dirty="0" err="1" smtClean="0"/>
              <a:t>there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 smtClean="0"/>
              <a:t>minimal</a:t>
            </a:r>
            <a:r>
              <a:rPr lang="cs-CZ" dirty="0" smtClean="0"/>
              <a:t> </a:t>
            </a:r>
            <a:r>
              <a:rPr lang="cs-CZ" dirty="0" err="1" smtClean="0"/>
              <a:t>vascular</a:t>
            </a:r>
            <a:r>
              <a:rPr lang="cs-CZ" dirty="0" smtClean="0"/>
              <a:t> </a:t>
            </a:r>
            <a:r>
              <a:rPr lang="cs-CZ" dirty="0" err="1" smtClean="0"/>
              <a:t>supply</a:t>
            </a:r>
            <a:r>
              <a:rPr lang="cs-CZ" dirty="0" smtClean="0"/>
              <a:t>)</a:t>
            </a:r>
          </a:p>
          <a:p>
            <a:r>
              <a:rPr lang="cs-CZ" dirty="0" smtClean="0"/>
              <a:t>Most </a:t>
            </a:r>
            <a:r>
              <a:rPr lang="cs-CZ" dirty="0" err="1" smtClean="0"/>
              <a:t>common</a:t>
            </a:r>
            <a:r>
              <a:rPr lang="cs-CZ" dirty="0" smtClean="0"/>
              <a:t> in </a:t>
            </a:r>
            <a:r>
              <a:rPr lang="cs-CZ" dirty="0" err="1" smtClean="0"/>
              <a:t>middle</a:t>
            </a:r>
            <a:r>
              <a:rPr lang="cs-CZ" dirty="0" smtClean="0"/>
              <a:t> </a:t>
            </a:r>
            <a:r>
              <a:rPr lang="cs-CZ" dirty="0" err="1" smtClean="0"/>
              <a:t>age</a:t>
            </a:r>
            <a:r>
              <a:rPr lang="cs-CZ" dirty="0" smtClean="0"/>
              <a:t> </a:t>
            </a:r>
            <a:r>
              <a:rPr lang="cs-CZ" dirty="0" err="1" smtClean="0"/>
              <a:t>men</a:t>
            </a:r>
            <a:endParaRPr lang="cs-CZ" dirty="0" smtClean="0"/>
          </a:p>
          <a:p>
            <a:r>
              <a:rPr lang="cs-CZ" dirty="0" err="1" smtClean="0"/>
              <a:t>Occurs</a:t>
            </a:r>
            <a:r>
              <a:rPr lang="cs-CZ" dirty="0" smtClean="0"/>
              <a:t> </a:t>
            </a:r>
            <a:r>
              <a:rPr lang="cs-CZ" dirty="0" err="1" smtClean="0"/>
              <a:t>during</a:t>
            </a:r>
            <a:r>
              <a:rPr lang="cs-CZ" dirty="0" smtClean="0"/>
              <a:t> </a:t>
            </a:r>
            <a:r>
              <a:rPr lang="cs-CZ" dirty="0" err="1" smtClean="0"/>
              <a:t>athletic</a:t>
            </a:r>
            <a:r>
              <a:rPr lang="cs-CZ" dirty="0" smtClean="0"/>
              <a:t> </a:t>
            </a:r>
            <a:r>
              <a:rPr lang="cs-CZ" dirty="0" err="1" smtClean="0"/>
              <a:t>activity</a:t>
            </a:r>
            <a:r>
              <a:rPr lang="cs-CZ" dirty="0" smtClean="0"/>
              <a:t> </a:t>
            </a:r>
            <a:r>
              <a:rPr lang="cs-CZ" dirty="0" err="1" smtClean="0"/>
              <a:t>involving</a:t>
            </a:r>
            <a:r>
              <a:rPr lang="cs-CZ" dirty="0" smtClean="0"/>
              <a:t> a </a:t>
            </a:r>
            <a:r>
              <a:rPr lang="cs-CZ" dirty="0" err="1" smtClean="0"/>
              <a:t>sudden</a:t>
            </a:r>
            <a:r>
              <a:rPr lang="cs-CZ" dirty="0" smtClean="0"/>
              <a:t> </a:t>
            </a:r>
            <a:r>
              <a:rPr lang="cs-CZ" dirty="0" err="1" smtClean="0"/>
              <a:t>acceleration</a:t>
            </a:r>
            <a:r>
              <a:rPr lang="cs-CZ" dirty="0" smtClean="0"/>
              <a:t>, </a:t>
            </a:r>
            <a:r>
              <a:rPr lang="cs-CZ" dirty="0" err="1" smtClean="0"/>
              <a:t>sudden</a:t>
            </a:r>
            <a:r>
              <a:rPr lang="cs-CZ" dirty="0" smtClean="0"/>
              <a:t> </a:t>
            </a:r>
            <a:r>
              <a:rPr lang="cs-CZ" dirty="0" err="1" smtClean="0"/>
              <a:t>change</a:t>
            </a:r>
            <a:r>
              <a:rPr lang="cs-CZ" dirty="0" smtClean="0"/>
              <a:t> in </a:t>
            </a:r>
            <a:r>
              <a:rPr lang="cs-CZ" dirty="0" err="1" smtClean="0"/>
              <a:t>direction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movement</a:t>
            </a:r>
            <a:endParaRPr lang="cs-CZ" dirty="0" smtClean="0"/>
          </a:p>
          <a:p>
            <a:r>
              <a:rPr lang="cs-CZ" dirty="0" err="1" smtClean="0"/>
              <a:t>Typical</a:t>
            </a:r>
            <a:r>
              <a:rPr lang="cs-CZ" dirty="0" smtClean="0"/>
              <a:t> </a:t>
            </a:r>
            <a:r>
              <a:rPr lang="cs-CZ" dirty="0" err="1" smtClean="0"/>
              <a:t>sports</a:t>
            </a:r>
            <a:r>
              <a:rPr lang="cs-CZ" dirty="0" smtClean="0"/>
              <a:t> </a:t>
            </a:r>
            <a:r>
              <a:rPr lang="cs-CZ" dirty="0" err="1" smtClean="0"/>
              <a:t>include</a:t>
            </a:r>
            <a:r>
              <a:rPr lang="cs-CZ" dirty="0" smtClean="0"/>
              <a:t> </a:t>
            </a:r>
            <a:r>
              <a:rPr lang="cs-CZ" dirty="0" err="1" smtClean="0"/>
              <a:t>tennis</a:t>
            </a:r>
            <a:r>
              <a:rPr lang="cs-CZ" dirty="0" smtClean="0"/>
              <a:t>, squash, </a:t>
            </a:r>
            <a:r>
              <a:rPr lang="cs-CZ" dirty="0" err="1" smtClean="0"/>
              <a:t>volleyball</a:t>
            </a:r>
            <a:r>
              <a:rPr lang="cs-CZ" dirty="0" smtClean="0"/>
              <a:t>, basketball</a:t>
            </a:r>
          </a:p>
          <a:p>
            <a:r>
              <a:rPr lang="cs-CZ" dirty="0" err="1" smtClean="0"/>
              <a:t>Clinical</a:t>
            </a:r>
            <a:r>
              <a:rPr lang="cs-CZ" dirty="0" smtClean="0"/>
              <a:t> </a:t>
            </a:r>
            <a:r>
              <a:rPr lang="cs-CZ" dirty="0" err="1" smtClean="0"/>
              <a:t>presentation</a:t>
            </a:r>
            <a:r>
              <a:rPr lang="cs-CZ" dirty="0" smtClean="0"/>
              <a:t>: loud pop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 smtClean="0"/>
              <a:t>heard</a:t>
            </a:r>
            <a:r>
              <a:rPr lang="cs-CZ" dirty="0" smtClean="0"/>
              <a:t>, </a:t>
            </a:r>
            <a:r>
              <a:rPr lang="cs-CZ" dirty="0" err="1" smtClean="0"/>
              <a:t>sharp</a:t>
            </a:r>
            <a:r>
              <a:rPr lang="cs-CZ" dirty="0" smtClean="0"/>
              <a:t> </a:t>
            </a:r>
            <a:r>
              <a:rPr lang="cs-CZ" dirty="0" err="1" smtClean="0"/>
              <a:t>pain</a:t>
            </a:r>
            <a:r>
              <a:rPr lang="cs-CZ" dirty="0" smtClean="0"/>
              <a:t>, </a:t>
            </a:r>
            <a:r>
              <a:rPr lang="cs-CZ" dirty="0" err="1" smtClean="0"/>
              <a:t>able</a:t>
            </a:r>
            <a:r>
              <a:rPr lang="cs-CZ" dirty="0" smtClean="0"/>
              <a:t> to </a:t>
            </a:r>
            <a:r>
              <a:rPr lang="cs-CZ" dirty="0" err="1" smtClean="0"/>
              <a:t>bear</a:t>
            </a:r>
            <a:r>
              <a:rPr lang="cs-CZ" dirty="0" smtClean="0"/>
              <a:t> </a:t>
            </a:r>
            <a:r>
              <a:rPr lang="cs-CZ" dirty="0" err="1" smtClean="0"/>
              <a:t>weight</a:t>
            </a:r>
            <a:r>
              <a:rPr lang="cs-CZ" dirty="0" smtClean="0"/>
              <a:t>, </a:t>
            </a:r>
            <a:r>
              <a:rPr lang="cs-CZ" dirty="0" err="1" smtClean="0"/>
              <a:t>but</a:t>
            </a:r>
            <a:r>
              <a:rPr lang="cs-CZ" dirty="0" smtClean="0"/>
              <a:t> </a:t>
            </a:r>
            <a:r>
              <a:rPr lang="cs-CZ" dirty="0" err="1" smtClean="0"/>
              <a:t>unable</a:t>
            </a:r>
            <a:r>
              <a:rPr lang="cs-CZ" dirty="0" smtClean="0"/>
              <a:t> to </a:t>
            </a:r>
            <a:r>
              <a:rPr lang="cs-CZ" dirty="0" err="1" smtClean="0"/>
              <a:t>stand</a:t>
            </a:r>
            <a:r>
              <a:rPr lang="cs-CZ" dirty="0" smtClean="0"/>
              <a:t> on </a:t>
            </a:r>
            <a:r>
              <a:rPr lang="cs-CZ" dirty="0" err="1" smtClean="0"/>
              <a:t>toes</a:t>
            </a:r>
            <a:r>
              <a:rPr lang="cs-CZ" dirty="0" smtClean="0"/>
              <a:t> on </a:t>
            </a:r>
            <a:r>
              <a:rPr lang="cs-CZ" dirty="0" err="1" smtClean="0"/>
              <a:t>affected</a:t>
            </a:r>
            <a:r>
              <a:rPr lang="cs-CZ" dirty="0" smtClean="0"/>
              <a:t> limb</a:t>
            </a:r>
          </a:p>
          <a:p>
            <a:r>
              <a:rPr lang="cs-CZ" dirty="0" err="1" smtClean="0"/>
              <a:t>Objective</a:t>
            </a:r>
            <a:r>
              <a:rPr lang="cs-CZ" dirty="0" smtClean="0"/>
              <a:t> </a:t>
            </a:r>
            <a:r>
              <a:rPr lang="cs-CZ" dirty="0" err="1" smtClean="0"/>
              <a:t>findings</a:t>
            </a:r>
            <a:r>
              <a:rPr lang="cs-CZ" dirty="0" smtClean="0"/>
              <a:t>: </a:t>
            </a:r>
            <a:r>
              <a:rPr lang="cs-CZ" dirty="0" err="1" smtClean="0"/>
              <a:t>edema</a:t>
            </a:r>
            <a:r>
              <a:rPr lang="cs-CZ" dirty="0" smtClean="0"/>
              <a:t>, </a:t>
            </a:r>
            <a:r>
              <a:rPr lang="cs-CZ" dirty="0" err="1" smtClean="0"/>
              <a:t>hematoma</a:t>
            </a:r>
            <a:r>
              <a:rPr lang="cs-CZ" dirty="0" smtClean="0"/>
              <a:t>, a </a:t>
            </a:r>
            <a:r>
              <a:rPr lang="cs-CZ" dirty="0" err="1" smtClean="0"/>
              <a:t>defect</a:t>
            </a:r>
            <a:r>
              <a:rPr lang="cs-CZ" dirty="0" smtClean="0"/>
              <a:t> </a:t>
            </a:r>
            <a:r>
              <a:rPr lang="cs-CZ" dirty="0" err="1" smtClean="0"/>
              <a:t>can</a:t>
            </a:r>
            <a:r>
              <a:rPr lang="cs-CZ" dirty="0" smtClean="0"/>
              <a:t> </a:t>
            </a:r>
            <a:r>
              <a:rPr lang="cs-CZ" dirty="0" err="1" smtClean="0"/>
              <a:t>be</a:t>
            </a:r>
            <a:r>
              <a:rPr lang="cs-CZ" dirty="0" smtClean="0"/>
              <a:t> </a:t>
            </a:r>
            <a:r>
              <a:rPr lang="cs-CZ" dirty="0" err="1" smtClean="0"/>
              <a:t>palpated</a:t>
            </a:r>
            <a:r>
              <a:rPr lang="cs-CZ" dirty="0" smtClean="0"/>
              <a:t>, +</a:t>
            </a:r>
            <a:r>
              <a:rPr lang="cs-CZ" dirty="0" err="1" smtClean="0"/>
              <a:t>Thompson‘s</a:t>
            </a:r>
            <a:r>
              <a:rPr lang="cs-CZ" dirty="0" smtClean="0"/>
              <a:t> </a:t>
            </a:r>
            <a:r>
              <a:rPr lang="cs-CZ" dirty="0" smtClean="0"/>
              <a:t>test </a:t>
            </a:r>
            <a:r>
              <a:rPr lang="cs-CZ" sz="2300" dirty="0"/>
              <a:t>(https://</a:t>
            </a:r>
            <a:r>
              <a:rPr lang="cs-CZ" sz="2300" dirty="0" smtClean="0"/>
              <a:t>www.youtube.com/</a:t>
            </a:r>
            <a:r>
              <a:rPr lang="cs-CZ" sz="2300" dirty="0" err="1" smtClean="0"/>
              <a:t>watch?v</a:t>
            </a:r>
            <a:r>
              <a:rPr lang="cs-CZ" sz="2300" dirty="0" smtClean="0"/>
              <a:t>=wCdOoTSm3Vg)</a:t>
            </a:r>
            <a:endParaRPr lang="cs-CZ" sz="23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 smtClean="0"/>
              <a:t>Acute Achilles Tendon Rupture</a:t>
            </a:r>
            <a:endParaRPr lang="cs-CZ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57796" y="1844824"/>
            <a:ext cx="2222956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Well-padded 20-degrees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plantar</a:t>
            </a:r>
            <a:r>
              <a:rPr lang="cs-CZ" dirty="0" smtClean="0"/>
              <a:t> </a:t>
            </a:r>
            <a:r>
              <a:rPr lang="cs-CZ" dirty="0" err="1" smtClean="0"/>
              <a:t>flexion</a:t>
            </a:r>
            <a:r>
              <a:rPr lang="en-US" dirty="0" smtClean="0"/>
              <a:t> splint with</a:t>
            </a:r>
            <a:r>
              <a:rPr lang="cs-CZ" dirty="0" smtClean="0"/>
              <a:t> </a:t>
            </a:r>
            <a:r>
              <a:rPr lang="en-US" dirty="0" smtClean="0"/>
              <a:t>plaster</a:t>
            </a:r>
            <a:r>
              <a:rPr lang="en-US" i="1" dirty="0" smtClean="0"/>
              <a:t> postoperative</a:t>
            </a:r>
          </a:p>
          <a:p>
            <a:r>
              <a:rPr lang="en-US" dirty="0" smtClean="0"/>
              <a:t>Non-weight-bearing with crutches for 4 wk.</a:t>
            </a:r>
          </a:p>
          <a:p>
            <a:r>
              <a:rPr lang="en-US" dirty="0" smtClean="0"/>
              <a:t>Progress to partial weight-bearing with crutch-assisted</a:t>
            </a:r>
            <a:r>
              <a:rPr lang="cs-CZ" dirty="0" smtClean="0"/>
              <a:t> </a:t>
            </a:r>
            <a:r>
              <a:rPr lang="en-US" dirty="0" smtClean="0"/>
              <a:t>ambulation in a short-leg fiberglass cast</a:t>
            </a:r>
          </a:p>
          <a:p>
            <a:r>
              <a:rPr lang="cs-CZ" b="1" dirty="0" err="1" smtClean="0"/>
              <a:t>For</a:t>
            </a:r>
            <a:r>
              <a:rPr lang="cs-CZ" b="1" dirty="0" smtClean="0"/>
              <a:t> </a:t>
            </a:r>
            <a:r>
              <a:rPr lang="cs-CZ" b="1" dirty="0" err="1" smtClean="0"/>
              <a:t>High</a:t>
            </a:r>
            <a:r>
              <a:rPr lang="cs-CZ" b="1" dirty="0" smtClean="0"/>
              <a:t>-</a:t>
            </a:r>
            <a:r>
              <a:rPr lang="cs-CZ" b="1" dirty="0" err="1" smtClean="0"/>
              <a:t>level</a:t>
            </a:r>
            <a:r>
              <a:rPr lang="cs-CZ" b="1" dirty="0" smtClean="0"/>
              <a:t> </a:t>
            </a:r>
            <a:r>
              <a:rPr lang="cs-CZ" b="1" dirty="0" err="1" smtClean="0"/>
              <a:t>Compliant</a:t>
            </a:r>
            <a:r>
              <a:rPr lang="cs-CZ" b="1" dirty="0" smtClean="0"/>
              <a:t> </a:t>
            </a:r>
            <a:r>
              <a:rPr lang="cs-CZ" b="1" dirty="0" err="1" smtClean="0"/>
              <a:t>Athletes</a:t>
            </a:r>
            <a:endParaRPr lang="cs-CZ" b="1" dirty="0" smtClean="0"/>
          </a:p>
          <a:p>
            <a:r>
              <a:rPr lang="en-US" dirty="0" smtClean="0"/>
              <a:t>Initially use cam boot with 15-20 degrees of </a:t>
            </a:r>
            <a:r>
              <a:rPr lang="en-US" dirty="0" err="1" smtClean="0"/>
              <a:t>equinus</a:t>
            </a:r>
            <a:r>
              <a:rPr lang="cs-CZ" dirty="0" smtClean="0"/>
              <a:t> </a:t>
            </a:r>
            <a:r>
              <a:rPr lang="en-US" dirty="0" smtClean="0"/>
              <a:t>(plantar flexion) dialed in, using a heel lift and ankle</a:t>
            </a:r>
            <a:r>
              <a:rPr lang="cs-CZ" dirty="0" smtClean="0"/>
              <a:t> </a:t>
            </a:r>
            <a:r>
              <a:rPr lang="en-US" dirty="0" smtClean="0"/>
              <a:t>angle boot</a:t>
            </a:r>
            <a:r>
              <a:rPr lang="cs-CZ" dirty="0" smtClean="0"/>
              <a:t> </a:t>
            </a:r>
            <a:r>
              <a:rPr lang="cs-CZ" dirty="0" err="1" smtClean="0"/>
              <a:t>settin</a:t>
            </a:r>
            <a:r>
              <a:rPr lang="en-US" dirty="0" smtClean="0"/>
              <a:t>g of 20 degrees of plantar flexion</a:t>
            </a:r>
          </a:p>
          <a:p>
            <a:r>
              <a:rPr lang="en-US" dirty="0" smtClean="0"/>
              <a:t>Active non-weight-bearing ROM exercises can be</a:t>
            </a:r>
            <a:r>
              <a:rPr lang="cs-CZ" dirty="0" smtClean="0"/>
              <a:t> </a:t>
            </a:r>
            <a:r>
              <a:rPr lang="en-US" dirty="0" smtClean="0"/>
              <a:t>started as early as 7 </a:t>
            </a:r>
            <a:r>
              <a:rPr lang="cs-CZ" dirty="0" err="1" smtClean="0"/>
              <a:t>days</a:t>
            </a:r>
            <a:r>
              <a:rPr lang="en-US" dirty="0" smtClean="0"/>
              <a:t> after surgery. Incision must be</a:t>
            </a:r>
            <a:r>
              <a:rPr lang="cs-CZ" dirty="0" smtClean="0"/>
              <a:t> </a:t>
            </a:r>
            <a:r>
              <a:rPr lang="cs-CZ" dirty="0" err="1" smtClean="0"/>
              <a:t>well</a:t>
            </a:r>
            <a:r>
              <a:rPr lang="cs-CZ" dirty="0" smtClean="0"/>
              <a:t> </a:t>
            </a:r>
            <a:r>
              <a:rPr lang="cs-CZ" dirty="0" err="1" smtClean="0"/>
              <a:t>healed</a:t>
            </a:r>
            <a:r>
              <a:rPr lang="cs-CZ" dirty="0" smtClean="0"/>
              <a:t> </a:t>
            </a:r>
            <a:r>
              <a:rPr lang="cs-CZ" dirty="0" err="1" smtClean="0"/>
              <a:t>before</a:t>
            </a:r>
            <a:r>
              <a:rPr lang="cs-CZ" dirty="0" smtClean="0"/>
              <a:t> </a:t>
            </a:r>
            <a:r>
              <a:rPr lang="cs-CZ" dirty="0" err="1" smtClean="0"/>
              <a:t>inititation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exercises</a:t>
            </a:r>
            <a:endParaRPr lang="cs-CZ" dirty="0" smtClean="0"/>
          </a:p>
          <a:p>
            <a:r>
              <a:rPr lang="en-US" dirty="0" smtClean="0"/>
              <a:t>Initial exercise consists of very gentle passive plantar</a:t>
            </a:r>
            <a:r>
              <a:rPr lang="cs-CZ" dirty="0" smtClean="0"/>
              <a:t> </a:t>
            </a:r>
            <a:r>
              <a:rPr lang="en-US" dirty="0" smtClean="0"/>
              <a:t>flexion and active </a:t>
            </a:r>
            <a:r>
              <a:rPr lang="en-US" dirty="0" err="1" smtClean="0"/>
              <a:t>dorsiflexion</a:t>
            </a:r>
            <a:r>
              <a:rPr lang="en-US" dirty="0" smtClean="0"/>
              <a:t> limited to 20 degrees, two</a:t>
            </a:r>
            <a:r>
              <a:rPr lang="cs-CZ" dirty="0" smtClean="0"/>
              <a:t> </a:t>
            </a:r>
            <a:r>
              <a:rPr lang="en-US" dirty="0" smtClean="0"/>
              <a:t>sets of five, three times a day</a:t>
            </a:r>
          </a:p>
          <a:p>
            <a:r>
              <a:rPr lang="en-US" dirty="0" smtClean="0"/>
              <a:t>Use walking boot for 6-8 wk, then make the transition</a:t>
            </a:r>
            <a:r>
              <a:rPr lang="cs-CZ" dirty="0" smtClean="0"/>
              <a:t> </a:t>
            </a:r>
            <a:r>
              <a:rPr lang="en-US" dirty="0" smtClean="0"/>
              <a:t>to normal shoes when using the smaller heel lifts</a:t>
            </a:r>
            <a:endParaRPr lang="cs-CZ" dirty="0" smtClean="0"/>
          </a:p>
          <a:p>
            <a:r>
              <a:rPr lang="cs-CZ" dirty="0" err="1" smtClean="0"/>
              <a:t>Stationary</a:t>
            </a:r>
            <a:r>
              <a:rPr lang="cs-CZ" dirty="0" smtClean="0"/>
              <a:t> </a:t>
            </a:r>
            <a:r>
              <a:rPr lang="cs-CZ" dirty="0" err="1" smtClean="0"/>
              <a:t>bicycling</a:t>
            </a:r>
            <a:r>
              <a:rPr lang="cs-CZ" dirty="0" smtClean="0"/>
              <a:t> (no </a:t>
            </a:r>
            <a:r>
              <a:rPr lang="cs-CZ" dirty="0" err="1" smtClean="0"/>
              <a:t>resistance</a:t>
            </a:r>
            <a:r>
              <a:rPr lang="cs-CZ" dirty="0" smtClean="0"/>
              <a:t>)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swimming</a:t>
            </a:r>
            <a:r>
              <a:rPr lang="cs-CZ" dirty="0" smtClean="0"/>
              <a:t> </a:t>
            </a:r>
            <a:r>
              <a:rPr lang="cs-CZ" dirty="0" err="1" smtClean="0"/>
              <a:t>initiated</a:t>
            </a:r>
            <a:r>
              <a:rPr lang="cs-CZ" dirty="0" smtClean="0"/>
              <a:t> </a:t>
            </a:r>
            <a:r>
              <a:rPr lang="cs-CZ" dirty="0" err="1" smtClean="0"/>
              <a:t>at</a:t>
            </a:r>
            <a:r>
              <a:rPr lang="cs-CZ" dirty="0" smtClean="0"/>
              <a:t> 6 </a:t>
            </a:r>
            <a:r>
              <a:rPr lang="cs-CZ" dirty="0" err="1" smtClean="0"/>
              <a:t>wk</a:t>
            </a:r>
            <a:endParaRPr lang="en-US" dirty="0" smtClean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2400" dirty="0" err="1" smtClean="0"/>
              <a:t>Rehabilitation</a:t>
            </a:r>
            <a:r>
              <a:rPr lang="cs-CZ" sz="2400" dirty="0" smtClean="0"/>
              <a:t> </a:t>
            </a:r>
            <a:r>
              <a:rPr lang="cs-CZ" sz="2400" dirty="0" err="1" smtClean="0"/>
              <a:t>Protocol</a:t>
            </a: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en-US" sz="2400" dirty="0" smtClean="0"/>
              <a:t>After Surgical Repair of Acute Achilles Tendon Rupture in Athletes</a:t>
            </a:r>
            <a:endParaRPr lang="cs-CZ" sz="24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b="1" dirty="0" err="1" smtClean="0"/>
              <a:t>For</a:t>
            </a:r>
            <a:r>
              <a:rPr lang="cs-CZ" b="1" dirty="0" smtClean="0"/>
              <a:t> </a:t>
            </a:r>
            <a:r>
              <a:rPr lang="cs-CZ" b="1" dirty="0" err="1" smtClean="0"/>
              <a:t>lower</a:t>
            </a:r>
            <a:r>
              <a:rPr lang="cs-CZ" b="1" dirty="0" smtClean="0"/>
              <a:t>-</a:t>
            </a:r>
            <a:r>
              <a:rPr lang="cs-CZ" b="1" dirty="0" err="1" smtClean="0"/>
              <a:t>demand</a:t>
            </a:r>
            <a:r>
              <a:rPr lang="cs-CZ" b="1" dirty="0" smtClean="0"/>
              <a:t> </a:t>
            </a:r>
            <a:r>
              <a:rPr lang="cs-CZ" b="1" dirty="0" err="1" smtClean="0"/>
              <a:t>Athletes</a:t>
            </a:r>
            <a:endParaRPr lang="cs-CZ" b="1" dirty="0" smtClean="0"/>
          </a:p>
          <a:p>
            <a:r>
              <a:rPr lang="en-US" dirty="0" smtClean="0"/>
              <a:t>Use a short-leg non-weight-bearing gravity </a:t>
            </a:r>
            <a:r>
              <a:rPr lang="en-US" dirty="0" err="1" smtClean="0"/>
              <a:t>equinus</a:t>
            </a:r>
            <a:r>
              <a:rPr lang="en-US" dirty="0" smtClean="0"/>
              <a:t> cast</a:t>
            </a:r>
            <a:r>
              <a:rPr lang="cs-CZ" dirty="0" smtClean="0"/>
              <a:t> </a:t>
            </a:r>
            <a:r>
              <a:rPr lang="en-US" dirty="0" smtClean="0"/>
              <a:t>for 6-8 wk followed by l-cm heel lift in a removable</a:t>
            </a:r>
            <a:r>
              <a:rPr lang="cs-CZ" dirty="0" smtClean="0"/>
              <a:t> </a:t>
            </a:r>
            <a:r>
              <a:rPr lang="cs-CZ" dirty="0" err="1" smtClean="0"/>
              <a:t>boot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1 </a:t>
            </a:r>
            <a:r>
              <a:rPr lang="cs-CZ" dirty="0" err="1" smtClean="0"/>
              <a:t>mo</a:t>
            </a:r>
            <a:r>
              <a:rPr lang="cs-CZ" dirty="0" smtClean="0"/>
              <a:t>.</a:t>
            </a:r>
          </a:p>
          <a:p>
            <a:r>
              <a:rPr lang="en-US" dirty="0" smtClean="0"/>
              <a:t>Progressive non-weight-bearing resistance exercises are</a:t>
            </a:r>
            <a:r>
              <a:rPr lang="cs-CZ" dirty="0" smtClean="0"/>
              <a:t> </a:t>
            </a:r>
            <a:r>
              <a:rPr lang="cs-CZ" dirty="0" err="1" smtClean="0"/>
              <a:t>started</a:t>
            </a:r>
            <a:r>
              <a:rPr lang="cs-CZ" dirty="0" smtClean="0"/>
              <a:t> </a:t>
            </a:r>
            <a:r>
              <a:rPr lang="cs-CZ" dirty="0" err="1" smtClean="0"/>
              <a:t>at</a:t>
            </a:r>
            <a:r>
              <a:rPr lang="cs-CZ" dirty="0" smtClean="0"/>
              <a:t> 8- 10 </a:t>
            </a:r>
            <a:r>
              <a:rPr lang="cs-CZ" dirty="0" err="1" smtClean="0"/>
              <a:t>wk</a:t>
            </a:r>
            <a:r>
              <a:rPr lang="cs-CZ" dirty="0" smtClean="0"/>
              <a:t>.</a:t>
            </a:r>
          </a:p>
          <a:p>
            <a:r>
              <a:rPr lang="en-US" dirty="0" smtClean="0"/>
              <a:t>Stationary bicycling and swimming at approximately 8</a:t>
            </a:r>
            <a:r>
              <a:rPr lang="cs-CZ" dirty="0" smtClean="0"/>
              <a:t> </a:t>
            </a:r>
            <a:r>
              <a:rPr lang="cs-CZ" dirty="0" err="1" smtClean="0"/>
              <a:t>wk</a:t>
            </a:r>
            <a:r>
              <a:rPr lang="cs-CZ" dirty="0" smtClean="0"/>
              <a:t>.</a:t>
            </a:r>
          </a:p>
          <a:p>
            <a:r>
              <a:rPr lang="en-US" dirty="0" smtClean="0"/>
              <a:t>Return to some athletic activity (light running) at 5-6</a:t>
            </a:r>
            <a:r>
              <a:rPr lang="cs-CZ" dirty="0" smtClean="0"/>
              <a:t> </a:t>
            </a:r>
            <a:r>
              <a:rPr lang="en-US" dirty="0" smtClean="0"/>
              <a:t>mo if strength is 70% of uninvolved leg</a:t>
            </a:r>
          </a:p>
          <a:p>
            <a:r>
              <a:rPr lang="en-US" dirty="0" smtClean="0"/>
              <a:t>Generally, return to full level takes 1 yr, can take up to 18</a:t>
            </a:r>
            <a:r>
              <a:rPr lang="cs-CZ" dirty="0" smtClean="0"/>
              <a:t> </a:t>
            </a:r>
            <a:r>
              <a:rPr lang="cs-CZ" dirty="0" err="1" smtClean="0"/>
              <a:t>mo</a:t>
            </a:r>
            <a:r>
              <a:rPr lang="cs-CZ" dirty="0" smtClean="0"/>
              <a:t>.</a:t>
            </a:r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2800" dirty="0" err="1" smtClean="0"/>
              <a:t>Rehabilitation</a:t>
            </a:r>
            <a:r>
              <a:rPr lang="cs-CZ" sz="2800" dirty="0" smtClean="0"/>
              <a:t> </a:t>
            </a:r>
            <a:r>
              <a:rPr lang="cs-CZ" sz="2800" dirty="0" err="1" smtClean="0"/>
              <a:t>Protocol</a:t>
            </a:r>
            <a:r>
              <a:rPr lang="cs-CZ" sz="2800" dirty="0" smtClean="0"/>
              <a:t/>
            </a:r>
            <a:br>
              <a:rPr lang="cs-CZ" sz="2800" dirty="0" smtClean="0"/>
            </a:br>
            <a:r>
              <a:rPr lang="en-US" sz="2800" dirty="0" smtClean="0"/>
              <a:t>After Surgical Repair of Acute Achilles Tendon</a:t>
            </a:r>
            <a:endParaRPr lang="cs-CZ" sz="28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Usually</a:t>
            </a:r>
            <a:r>
              <a:rPr lang="cs-CZ" dirty="0" smtClean="0"/>
              <a:t> </a:t>
            </a:r>
            <a:r>
              <a:rPr lang="cs-CZ" dirty="0" err="1" smtClean="0"/>
              <a:t>resulting</a:t>
            </a:r>
            <a:r>
              <a:rPr lang="cs-CZ" dirty="0" smtClean="0"/>
              <a:t> </a:t>
            </a:r>
            <a:r>
              <a:rPr lang="cs-CZ" dirty="0" err="1" smtClean="0"/>
              <a:t>from</a:t>
            </a:r>
            <a:r>
              <a:rPr lang="cs-CZ" dirty="0" smtClean="0"/>
              <a:t> </a:t>
            </a:r>
            <a:r>
              <a:rPr lang="cs-CZ" dirty="0" err="1" smtClean="0"/>
              <a:t>some</a:t>
            </a:r>
            <a:r>
              <a:rPr lang="cs-CZ" dirty="0" smtClean="0"/>
              <a:t> </a:t>
            </a:r>
            <a:r>
              <a:rPr lang="cs-CZ" dirty="0" err="1" smtClean="0"/>
              <a:t>strenuous</a:t>
            </a:r>
            <a:r>
              <a:rPr lang="cs-CZ" dirty="0" smtClean="0"/>
              <a:t> </a:t>
            </a:r>
            <a:r>
              <a:rPr lang="cs-CZ" dirty="0" err="1" smtClean="0"/>
              <a:t>physical</a:t>
            </a:r>
            <a:r>
              <a:rPr lang="cs-CZ" dirty="0" smtClean="0"/>
              <a:t> </a:t>
            </a:r>
            <a:r>
              <a:rPr lang="cs-CZ" dirty="0" err="1" smtClean="0"/>
              <a:t>activity</a:t>
            </a:r>
            <a:r>
              <a:rPr lang="cs-CZ" dirty="0" smtClean="0"/>
              <a:t> to </a:t>
            </a:r>
            <a:r>
              <a:rPr lang="cs-CZ" dirty="0" err="1" smtClean="0"/>
              <a:t>which</a:t>
            </a:r>
            <a:r>
              <a:rPr lang="cs-CZ" dirty="0" smtClean="0"/>
              <a:t> </a:t>
            </a:r>
            <a:r>
              <a:rPr lang="cs-CZ" dirty="0" err="1" smtClean="0"/>
              <a:t>we</a:t>
            </a:r>
            <a:r>
              <a:rPr lang="cs-CZ" dirty="0" smtClean="0"/>
              <a:t> are </a:t>
            </a:r>
            <a:r>
              <a:rPr lang="cs-CZ" dirty="0" err="1" smtClean="0"/>
              <a:t>unaccustomed</a:t>
            </a:r>
            <a:endParaRPr lang="cs-CZ" dirty="0" smtClean="0"/>
          </a:p>
          <a:p>
            <a:r>
              <a:rPr lang="cs-CZ" dirty="0" err="1" smtClean="0"/>
              <a:t>Muscle</a:t>
            </a:r>
            <a:r>
              <a:rPr lang="cs-CZ" dirty="0" smtClean="0"/>
              <a:t> </a:t>
            </a:r>
            <a:r>
              <a:rPr lang="cs-CZ" dirty="0" err="1" smtClean="0"/>
              <a:t>soreness</a:t>
            </a:r>
            <a:r>
              <a:rPr lang="cs-CZ" dirty="0" smtClean="0"/>
              <a:t> </a:t>
            </a:r>
            <a:r>
              <a:rPr lang="cs-CZ" dirty="0" err="1" smtClean="0"/>
              <a:t>may</a:t>
            </a:r>
            <a:r>
              <a:rPr lang="cs-CZ" dirty="0" smtClean="0"/>
              <a:t> </a:t>
            </a:r>
            <a:r>
              <a:rPr lang="cs-CZ" dirty="0" err="1" smtClean="0"/>
              <a:t>be</a:t>
            </a:r>
            <a:r>
              <a:rPr lang="cs-CZ" dirty="0" smtClean="0"/>
              <a:t> </a:t>
            </a:r>
            <a:r>
              <a:rPr lang="cs-CZ" dirty="0" err="1" smtClean="0"/>
              <a:t>best</a:t>
            </a:r>
            <a:r>
              <a:rPr lang="cs-CZ" dirty="0" smtClean="0"/>
              <a:t> </a:t>
            </a:r>
            <a:r>
              <a:rPr lang="cs-CZ" dirty="0" err="1" smtClean="0"/>
              <a:t>prevented</a:t>
            </a:r>
            <a:r>
              <a:rPr lang="cs-CZ" dirty="0" smtClean="0"/>
              <a:t> by </a:t>
            </a:r>
            <a:r>
              <a:rPr lang="cs-CZ" dirty="0" err="1" smtClean="0"/>
              <a:t>beginning</a:t>
            </a:r>
            <a:r>
              <a:rPr lang="cs-CZ" dirty="0" smtClean="0"/>
              <a:t> a </a:t>
            </a:r>
            <a:r>
              <a:rPr lang="cs-CZ" dirty="0" err="1" smtClean="0"/>
              <a:t>moderate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activity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gradually</a:t>
            </a:r>
            <a:r>
              <a:rPr lang="cs-CZ" dirty="0" smtClean="0"/>
              <a:t> </a:t>
            </a:r>
            <a:r>
              <a:rPr lang="cs-CZ" dirty="0" err="1" smtClean="0"/>
              <a:t>progressing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intensity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exercise</a:t>
            </a:r>
            <a:r>
              <a:rPr lang="cs-CZ" dirty="0" smtClean="0"/>
              <a:t> </a:t>
            </a:r>
            <a:r>
              <a:rPr lang="cs-CZ" dirty="0" err="1" smtClean="0"/>
              <a:t>over</a:t>
            </a:r>
            <a:r>
              <a:rPr lang="cs-CZ" dirty="0" smtClean="0"/>
              <a:t> </a:t>
            </a:r>
            <a:r>
              <a:rPr lang="cs-CZ" dirty="0" err="1" smtClean="0"/>
              <a:t>time</a:t>
            </a:r>
            <a:endParaRPr lang="cs-CZ" dirty="0" smtClean="0"/>
          </a:p>
          <a:p>
            <a:r>
              <a:rPr lang="cs-CZ" dirty="0" err="1" smtClean="0"/>
              <a:t>Treatment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sore</a:t>
            </a:r>
            <a:r>
              <a:rPr lang="cs-CZ" dirty="0" smtClean="0"/>
              <a:t> </a:t>
            </a:r>
            <a:r>
              <a:rPr lang="cs-CZ" dirty="0" err="1" smtClean="0"/>
              <a:t>muscles</a:t>
            </a:r>
            <a:r>
              <a:rPr lang="cs-CZ" dirty="0" smtClean="0"/>
              <a:t> </a:t>
            </a:r>
            <a:r>
              <a:rPr lang="cs-CZ" dirty="0" err="1" smtClean="0"/>
              <a:t>usually</a:t>
            </a:r>
            <a:r>
              <a:rPr lang="cs-CZ" dirty="0" smtClean="0"/>
              <a:t> </a:t>
            </a:r>
            <a:r>
              <a:rPr lang="cs-CZ" dirty="0" err="1" smtClean="0"/>
              <a:t>involves</a:t>
            </a:r>
            <a:r>
              <a:rPr lang="cs-CZ" dirty="0" smtClean="0"/>
              <a:t> </a:t>
            </a:r>
            <a:r>
              <a:rPr lang="cs-CZ" dirty="0" err="1" smtClean="0"/>
              <a:t>some</a:t>
            </a:r>
            <a:r>
              <a:rPr lang="cs-CZ" dirty="0" smtClean="0"/>
              <a:t> type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stretching</a:t>
            </a:r>
            <a:r>
              <a:rPr lang="cs-CZ" dirty="0" smtClean="0"/>
              <a:t> </a:t>
            </a:r>
            <a:r>
              <a:rPr lang="cs-CZ" dirty="0" err="1" smtClean="0"/>
              <a:t>activity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ice</a:t>
            </a:r>
            <a:r>
              <a:rPr lang="cs-CZ" dirty="0" smtClean="0"/>
              <a:t> </a:t>
            </a:r>
            <a:r>
              <a:rPr lang="cs-CZ" dirty="0" err="1" smtClean="0"/>
              <a:t>application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Muscle</a:t>
            </a:r>
            <a:r>
              <a:rPr lang="cs-CZ" dirty="0" smtClean="0"/>
              <a:t> </a:t>
            </a:r>
            <a:r>
              <a:rPr lang="cs-CZ" dirty="0" err="1" smtClean="0"/>
              <a:t>Soreness</a:t>
            </a:r>
            <a:endParaRPr lang="cs-CZ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err="1" smtClean="0"/>
              <a:t>Complete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incomplete</a:t>
            </a:r>
            <a:r>
              <a:rPr lang="cs-CZ" dirty="0" smtClean="0"/>
              <a:t> </a:t>
            </a:r>
            <a:r>
              <a:rPr lang="cs-CZ" dirty="0" err="1" smtClean="0"/>
              <a:t>fractures</a:t>
            </a:r>
            <a:endParaRPr lang="cs-CZ" dirty="0" smtClean="0"/>
          </a:p>
          <a:p>
            <a:r>
              <a:rPr lang="cs-CZ" dirty="0" err="1" smtClean="0"/>
              <a:t>Traumatic</a:t>
            </a:r>
            <a:r>
              <a:rPr lang="cs-CZ" dirty="0" smtClean="0"/>
              <a:t>, </a:t>
            </a:r>
            <a:r>
              <a:rPr lang="cs-CZ" dirty="0" err="1" smtClean="0"/>
              <a:t>fatigue</a:t>
            </a:r>
            <a:r>
              <a:rPr lang="cs-CZ" dirty="0" smtClean="0"/>
              <a:t> (stress)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pathologic</a:t>
            </a:r>
            <a:r>
              <a:rPr lang="cs-CZ" dirty="0" smtClean="0"/>
              <a:t> </a:t>
            </a:r>
            <a:r>
              <a:rPr lang="cs-CZ" dirty="0" err="1" smtClean="0"/>
              <a:t>fractures</a:t>
            </a:r>
            <a:endParaRPr lang="cs-CZ" dirty="0" smtClean="0"/>
          </a:p>
          <a:p>
            <a:r>
              <a:rPr lang="cs-CZ" dirty="0" err="1" smtClean="0"/>
              <a:t>Closed</a:t>
            </a:r>
            <a:r>
              <a:rPr lang="cs-CZ" dirty="0" smtClean="0"/>
              <a:t> </a:t>
            </a:r>
            <a:r>
              <a:rPr lang="cs-CZ" dirty="0" err="1" smtClean="0"/>
              <a:t>or</a:t>
            </a:r>
            <a:r>
              <a:rPr lang="cs-CZ" dirty="0" smtClean="0"/>
              <a:t> open </a:t>
            </a:r>
            <a:r>
              <a:rPr lang="cs-CZ" dirty="0" err="1" smtClean="0"/>
              <a:t>fractures</a:t>
            </a:r>
            <a:r>
              <a:rPr lang="cs-CZ" dirty="0" smtClean="0"/>
              <a:t> (</a:t>
            </a:r>
            <a:r>
              <a:rPr lang="cs-CZ" dirty="0" err="1" smtClean="0"/>
              <a:t>the</a:t>
            </a:r>
            <a:r>
              <a:rPr lang="cs-CZ" dirty="0" smtClean="0"/>
              <a:t> bone </a:t>
            </a:r>
            <a:r>
              <a:rPr lang="cs-CZ" dirty="0" err="1" smtClean="0"/>
              <a:t>protrudes</a:t>
            </a:r>
            <a:r>
              <a:rPr lang="cs-CZ" dirty="0" smtClean="0"/>
              <a:t> </a:t>
            </a:r>
            <a:r>
              <a:rPr lang="cs-CZ" dirty="0" err="1" smtClean="0"/>
              <a:t>through</a:t>
            </a:r>
            <a:r>
              <a:rPr lang="cs-CZ" dirty="0" smtClean="0"/>
              <a:t> </a:t>
            </a:r>
            <a:r>
              <a:rPr lang="cs-CZ" dirty="0" err="1" smtClean="0"/>
              <a:t>an</a:t>
            </a:r>
            <a:r>
              <a:rPr lang="cs-CZ" dirty="0" smtClean="0"/>
              <a:t> open </a:t>
            </a:r>
            <a:r>
              <a:rPr lang="cs-CZ" dirty="0" err="1" smtClean="0"/>
              <a:t>wound</a:t>
            </a:r>
            <a:r>
              <a:rPr lang="cs-CZ" dirty="0" smtClean="0"/>
              <a:t> in </a:t>
            </a:r>
            <a:r>
              <a:rPr lang="cs-CZ" dirty="0" err="1" smtClean="0"/>
              <a:t>the</a:t>
            </a:r>
            <a:r>
              <a:rPr lang="cs-CZ" dirty="0" smtClean="0"/>
              <a:t> skin)</a:t>
            </a:r>
          </a:p>
          <a:p>
            <a:r>
              <a:rPr lang="cs-CZ" dirty="0" err="1" smtClean="0"/>
              <a:t>Nondisplaced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displaced</a:t>
            </a:r>
            <a:r>
              <a:rPr lang="cs-CZ" dirty="0" smtClean="0"/>
              <a:t> (</a:t>
            </a:r>
            <a:r>
              <a:rPr lang="cs-CZ" dirty="0" err="1" smtClean="0"/>
              <a:t>translated</a:t>
            </a:r>
            <a:r>
              <a:rPr lang="cs-CZ" dirty="0" smtClean="0"/>
              <a:t>, </a:t>
            </a:r>
            <a:r>
              <a:rPr lang="cs-CZ" dirty="0" err="1" smtClean="0"/>
              <a:t>angulated</a:t>
            </a:r>
            <a:r>
              <a:rPr lang="cs-CZ" dirty="0" smtClean="0"/>
              <a:t>, </a:t>
            </a:r>
            <a:r>
              <a:rPr lang="cs-CZ" dirty="0" err="1" smtClean="0"/>
              <a:t>rotated</a:t>
            </a:r>
            <a:r>
              <a:rPr lang="cs-CZ" dirty="0" smtClean="0"/>
              <a:t>, </a:t>
            </a:r>
            <a:r>
              <a:rPr lang="cs-CZ" dirty="0" err="1" smtClean="0"/>
              <a:t>shortened</a:t>
            </a:r>
            <a:r>
              <a:rPr lang="cs-CZ" dirty="0" smtClean="0"/>
              <a:t>)</a:t>
            </a:r>
          </a:p>
          <a:p>
            <a:r>
              <a:rPr lang="cs-CZ" dirty="0" err="1" smtClean="0"/>
              <a:t>Simple</a:t>
            </a:r>
            <a:r>
              <a:rPr lang="cs-CZ" dirty="0" smtClean="0"/>
              <a:t>, multiple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comminuted</a:t>
            </a:r>
            <a:r>
              <a:rPr lang="cs-CZ" dirty="0" smtClean="0"/>
              <a:t> </a:t>
            </a:r>
            <a:r>
              <a:rPr lang="cs-CZ" dirty="0" err="1" smtClean="0"/>
              <a:t>fractures</a:t>
            </a:r>
            <a:endParaRPr lang="cs-CZ" dirty="0" smtClean="0"/>
          </a:p>
          <a:p>
            <a:r>
              <a:rPr lang="cs-CZ" dirty="0" err="1" smtClean="0"/>
              <a:t>Fracture</a:t>
            </a:r>
            <a:r>
              <a:rPr lang="cs-CZ" dirty="0" smtClean="0"/>
              <a:t> </a:t>
            </a:r>
            <a:r>
              <a:rPr lang="cs-CZ" dirty="0" err="1" smtClean="0"/>
              <a:t>pattern</a:t>
            </a:r>
            <a:r>
              <a:rPr lang="cs-CZ" dirty="0" smtClean="0"/>
              <a:t>: </a:t>
            </a:r>
            <a:r>
              <a:rPr lang="cs-CZ" dirty="0" err="1" smtClean="0"/>
              <a:t>linear</a:t>
            </a:r>
            <a:r>
              <a:rPr lang="cs-CZ" dirty="0" smtClean="0"/>
              <a:t>, </a:t>
            </a:r>
            <a:r>
              <a:rPr lang="cs-CZ" dirty="0" err="1" smtClean="0"/>
              <a:t>transverse</a:t>
            </a:r>
            <a:r>
              <a:rPr lang="cs-CZ" dirty="0" smtClean="0"/>
              <a:t>, </a:t>
            </a:r>
            <a:r>
              <a:rPr lang="cs-CZ" dirty="0" err="1" smtClean="0"/>
              <a:t>oblique</a:t>
            </a:r>
            <a:r>
              <a:rPr lang="cs-CZ" dirty="0" smtClean="0"/>
              <a:t>, </a:t>
            </a:r>
            <a:r>
              <a:rPr lang="cs-CZ" dirty="0" err="1" smtClean="0"/>
              <a:t>spiral</a:t>
            </a:r>
            <a:r>
              <a:rPr lang="cs-CZ" dirty="0" smtClean="0"/>
              <a:t>, </a:t>
            </a:r>
            <a:r>
              <a:rPr lang="cs-CZ" dirty="0" err="1" smtClean="0"/>
              <a:t>compression</a:t>
            </a:r>
            <a:r>
              <a:rPr lang="cs-CZ" dirty="0" smtClean="0"/>
              <a:t>, </a:t>
            </a:r>
            <a:r>
              <a:rPr lang="cs-CZ" dirty="0" err="1" smtClean="0"/>
              <a:t>impacted</a:t>
            </a:r>
            <a:r>
              <a:rPr lang="cs-CZ" dirty="0" smtClean="0"/>
              <a:t>, </a:t>
            </a:r>
            <a:r>
              <a:rPr lang="cs-CZ" dirty="0" err="1" smtClean="0"/>
              <a:t>avulsion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Fractures</a:t>
            </a:r>
            <a:r>
              <a:rPr lang="cs-CZ" dirty="0" smtClean="0"/>
              <a:t>, </a:t>
            </a:r>
            <a:r>
              <a:rPr lang="cs-CZ" dirty="0" err="1" smtClean="0"/>
              <a:t>Classifications</a:t>
            </a:r>
            <a:endParaRPr lang="cs-CZ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692696"/>
            <a:ext cx="2773258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41583" y="1599491"/>
            <a:ext cx="2826761" cy="377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1412776"/>
            <a:ext cx="4196822" cy="1731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3861048"/>
            <a:ext cx="4176464" cy="2259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hluk">
  <a:themeElements>
    <a:clrScheme name="Shluk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Shluk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Shluk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950</TotalTime>
  <Words>2685</Words>
  <Application>Microsoft Office PowerPoint</Application>
  <PresentationFormat>Předvádění na obrazovce (4:3)</PresentationFormat>
  <Paragraphs>314</Paragraphs>
  <Slides>54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54</vt:i4>
      </vt:variant>
    </vt:vector>
  </HeadingPairs>
  <TitlesOfParts>
    <vt:vector size="55" baseType="lpstr">
      <vt:lpstr>Shluk</vt:lpstr>
      <vt:lpstr>Physical Therapy After Crus And Foot Injuries</vt:lpstr>
      <vt:lpstr>Musculosceletal Injuries</vt:lpstr>
      <vt:lpstr>Sprain</vt:lpstr>
      <vt:lpstr>Sprain</vt:lpstr>
      <vt:lpstr>Muscle Strains</vt:lpstr>
      <vt:lpstr>Muscle Soreness</vt:lpstr>
      <vt:lpstr>Fractures, Classifications</vt:lpstr>
      <vt:lpstr>Prezentace aplikace PowerPoint</vt:lpstr>
      <vt:lpstr>Prezentace aplikace PowerPoint</vt:lpstr>
      <vt:lpstr>Treatment Of Fractures</vt:lpstr>
      <vt:lpstr>   ORIF</vt:lpstr>
      <vt:lpstr>Prezentace aplikace PowerPoint</vt:lpstr>
      <vt:lpstr>Compartment Syndrome</vt:lpstr>
      <vt:lpstr>Compartment Syndrome</vt:lpstr>
      <vt:lpstr>Crus Fasciotomy</vt:lpstr>
      <vt:lpstr>Crus Fractures</vt:lpstr>
      <vt:lpstr>Prezentace aplikace PowerPoint</vt:lpstr>
      <vt:lpstr>Foot Fractures</vt:lpstr>
      <vt:lpstr>Physical Therapy</vt:lpstr>
      <vt:lpstr>A1 Rehabilitation During Immobilization</vt:lpstr>
      <vt:lpstr>A1</vt:lpstr>
      <vt:lpstr>A2 Rehabilitaion To Restore Mobility </vt:lpstr>
      <vt:lpstr>A2</vt:lpstr>
      <vt:lpstr>A2</vt:lpstr>
      <vt:lpstr>Balance Training Aids</vt:lpstr>
      <vt:lpstr>A2</vt:lpstr>
      <vt:lpstr>B1 Rehabilitation After Surgury During Committal</vt:lpstr>
      <vt:lpstr>B1</vt:lpstr>
      <vt:lpstr>B1</vt:lpstr>
      <vt:lpstr>B1</vt:lpstr>
      <vt:lpstr>B2 Rehabilitation In Physiotherapy Clinic </vt:lpstr>
      <vt:lpstr>B2</vt:lpstr>
      <vt:lpstr>B2</vt:lpstr>
      <vt:lpstr>B2</vt:lpstr>
      <vt:lpstr>Malleolar Injuries </vt:lpstr>
      <vt:lpstr>Ankle Sprains</vt:lpstr>
      <vt:lpstr>Ankle Sprain</vt:lpstr>
      <vt:lpstr>Rehabilitation Protocol After Ankle Sprains (Lateral Collateral Ligaments)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Ankle Fractures</vt:lpstr>
      <vt:lpstr>Ankle Fractures - Treatment</vt:lpstr>
      <vt:lpstr>Prezentace aplikace PowerPoint</vt:lpstr>
      <vt:lpstr>Ankle Fracture - Treatment</vt:lpstr>
      <vt:lpstr>Prezentace aplikace PowerPoint</vt:lpstr>
      <vt:lpstr>Ankle Fractures - Treatment</vt:lpstr>
      <vt:lpstr>Acute Achilles Tendon Rupture</vt:lpstr>
      <vt:lpstr>Rehabilitation Protocol After Surgical Repair of Acute Achilles Tendon Rupture in Athletes</vt:lpstr>
      <vt:lpstr>Rehabilitation Protocol After Surgical Repair of Acute Achilles Tendon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Physical therapy after lower leg and foot injuries</dc:title>
  <dc:creator>AS</dc:creator>
  <cp:lastModifiedBy>hana klimova</cp:lastModifiedBy>
  <cp:revision>108</cp:revision>
  <dcterms:created xsi:type="dcterms:W3CDTF">2016-03-15T15:32:43Z</dcterms:created>
  <dcterms:modified xsi:type="dcterms:W3CDTF">2017-03-15T14:10:21Z</dcterms:modified>
</cp:coreProperties>
</file>