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1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d74cc9f1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d74cc9f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d74cc9f1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d74cc9f1e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d74cc9f1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cd74cc9f1e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d74cc9f1e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d74cc9f1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cd74cc9f1e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d74cc9f1e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d74cc9f1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cd74cc9f1e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d74cc9f1e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d74cc9f1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cd74cc9f1e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9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se řekne česky?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forehead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lip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tooth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shoulder blade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larynx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trachea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groin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uterus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pancreas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collar bone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wrist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knee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Lidské tělo - regular plural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3179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M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vlas → vlasy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zub → zuby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r</a:t>
            </a:r>
            <a:r>
              <a:rPr lang="cs-CZ" sz="2600" u="sng"/>
              <a:t>e</a:t>
            </a:r>
            <a:r>
              <a:rPr lang="cs-CZ" sz="2600"/>
              <a:t>t → rty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prst → prsty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vaječník → vaječníky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sval </a:t>
            </a:r>
            <a:r>
              <a:rPr lang="cs-CZ" sz="2600"/>
              <a:t>→ svaly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kloub → klouby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obrat</a:t>
            </a:r>
            <a:r>
              <a:rPr lang="cs-CZ" sz="2600" u="sng"/>
              <a:t>e</a:t>
            </a:r>
            <a:r>
              <a:rPr lang="cs-CZ" sz="2600"/>
              <a:t>l → obratle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pal</a:t>
            </a:r>
            <a:r>
              <a:rPr lang="cs-CZ" sz="2600" u="sng"/>
              <a:t>e</a:t>
            </a:r>
            <a:r>
              <a:rPr lang="cs-CZ" sz="2600"/>
              <a:t>c → palce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747700" y="1163600"/>
            <a:ext cx="3179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4CCCC"/>
                </a:highlight>
              </a:rPr>
              <a:t>F</a:t>
            </a:r>
            <a:endParaRPr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noha → nohy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ledvina → ledviny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lopatka → lopatky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plíce → plíce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kost </a:t>
            </a:r>
            <a:r>
              <a:rPr lang="cs-CZ" sz="2600"/>
              <a:t>→ kosti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7044900" y="1135075"/>
            <a:ext cx="3179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D9EAD3"/>
                </a:highlight>
              </a:rPr>
              <a:t>N</a:t>
            </a:r>
            <a:endParaRPr b="1">
              <a:highlight>
                <a:srgbClr val="D9EAD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koleno → kolena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rameno → ramena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žebro → žebra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stehno → stehna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střevo </a:t>
            </a:r>
            <a:r>
              <a:rPr lang="cs-CZ" sz="2600"/>
              <a:t>→ střeva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zápěstí → zápěstí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Lidské tělo - irregular forms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7650" y="1163600"/>
            <a:ext cx="3910800" cy="29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oko → oči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ucho → uši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ruka → ruce</a:t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4441625" y="1163600"/>
            <a:ext cx="3910800" cy="27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only plural forms: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ústa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játra</a:t>
            </a: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325" y="1778000"/>
            <a:ext cx="1404650" cy="14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575" y="4573000"/>
            <a:ext cx="1087799" cy="108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9618" y="4573000"/>
            <a:ext cx="659207" cy="10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7250" y="4573000"/>
            <a:ext cx="1087800" cy="10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vypadáme? = What do we look like?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7650" y="1163600"/>
            <a:ext cx="6044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VYPADAT</a:t>
            </a:r>
            <a:r>
              <a:rPr lang="cs-CZ"/>
              <a:t> = to look like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vypadáte?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vypadá váš bratr?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vypadá vaše maminka?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vypadá vaše kamarádka?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Jaké má vlasy?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Jaké má oči?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Jakou má postavu? (postava = figure)</a:t>
            </a:r>
            <a:endParaRPr/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6506400" y="1163600"/>
            <a:ext cx="4961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malý x velký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malý x vysoký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štíhlý x tlustý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mladý x starý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dlouhé vlasy x krátké vlasy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rovné vlasy x kudrnaté vlasy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modré oči x hnědé oči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vypadá? 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7650" y="1163600"/>
            <a:ext cx="5748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Source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/>
              <a:t>URL: https://simpsons.fandom.com/cs/wiki/Homer_Jay_Simpson</a:t>
            </a:r>
            <a:endParaRPr sz="1400"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850" y="1228050"/>
            <a:ext cx="2276475" cy="37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6241025" y="1228050"/>
            <a:ext cx="5748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Source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/>
              <a:t>URL: https://futurama.fandom.com/wiki/Turanga_Leela</a:t>
            </a:r>
            <a:endParaRPr sz="1400"/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474" y="1228050"/>
            <a:ext cx="2958200" cy="3955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