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4ef9b641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4ef9b64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4ef9b641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4ef9b641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4ef9b64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4ef9b641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4ef9b6410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4ef9b64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4ef9b6410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9cb05840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9cb0584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9cb05840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cb05840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cb0584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9cb05840f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11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otázku bude mít doktor?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Je mi moc špatně.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Ano, mám.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Mám 37,8.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Bolí mě břicho.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Bolí mě tady dole. 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Ne, žádnou alergii nemám.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bolí? 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00" y="1029575"/>
            <a:ext cx="636270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7882475" y="4597775"/>
            <a:ext cx="395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900">
                <a:latin typeface="Montserrat"/>
                <a:ea typeface="Montserrat"/>
                <a:cs typeface="Montserrat"/>
                <a:sym typeface="Montserrat"/>
              </a:rPr>
              <a:t>(www.czechstepbystep.cz)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bolí?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75" y="1504175"/>
            <a:ext cx="8391898" cy="30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7943000" y="5225275"/>
            <a:ext cx="395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latin typeface="Montserrat"/>
                <a:ea typeface="Montserrat"/>
                <a:cs typeface="Montserrat"/>
                <a:sym typeface="Montserrat"/>
              </a:rPr>
              <a:t>(www.czechstepbystep.cz)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Dialog sestra + pacient: Jak se objednat k doktorovi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00" y="1438850"/>
            <a:ext cx="10137576" cy="39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PREPOZICE: pro/za/na = “for” (AKUZATIV)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PRO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people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čaj pro syna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pro maminku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test pro studenty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Jdu do obchodu pro mléko./Jdu do knihovny pro knihu. </a:t>
            </a:r>
            <a:r>
              <a:rPr lang="cs-CZ" sz="2400"/>
              <a:t>(to go to buy/get sg.)</a:t>
            </a:r>
            <a:endParaRPr sz="2400"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4119050" y="1163600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ZA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money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káva za 60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za 350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 za 1000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Budu tam za 10 minut.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Zavolám za 20 minut.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(= in 10/20 minutes)</a:t>
            </a:r>
            <a:endParaRPr sz="2400"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7911650" y="1135075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NA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for what/what purpose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šampon na vlasy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krém na ruce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sirup na kašel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Budu tam na 10 minut. Budu tam na týden.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(= for 10 minutes/one week)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