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Montserrat" panose="00000500000000000000" pitchFamily="2" charset="-18"/>
      <p:regular r:id="rId12"/>
      <p:bold r:id="rId13"/>
      <p:italic r:id="rId14"/>
      <p:boldItalic r:id="rId15"/>
    </p:embeddedFont>
    <p:embeddedFont>
      <p:font typeface="Raleway" pitchFamily="2" charset="-18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DB01BF70-DA9B-485C-929C-60CD76A3F542}"/>
    <pc:docChg chg="modSld">
      <pc:chgData name="Martin Punčochář" userId="2d608829-12d2-48ff-88b1-8e7ae92e5258" providerId="ADAL" clId="{DB01BF70-DA9B-485C-929C-60CD76A3F542}" dt="2022-05-01T14:52:07.946" v="105" actId="20577"/>
      <pc:docMkLst>
        <pc:docMk/>
      </pc:docMkLst>
      <pc:sldChg chg="modSp mod">
        <pc:chgData name="Martin Punčochář" userId="2d608829-12d2-48ff-88b1-8e7ae92e5258" providerId="ADAL" clId="{DB01BF70-DA9B-485C-929C-60CD76A3F542}" dt="2022-05-01T14:52:07.946" v="105" actId="20577"/>
        <pc:sldMkLst>
          <pc:docMk/>
          <pc:sldMk cId="1745318692" sldId="258"/>
        </pc:sldMkLst>
        <pc:spChg chg="mod">
          <ac:chgData name="Martin Punčochář" userId="2d608829-12d2-48ff-88b1-8e7ae92e5258" providerId="ADAL" clId="{DB01BF70-DA9B-485C-929C-60CD76A3F542}" dt="2022-05-01T14:52:07.946" v="105" actId="20577"/>
          <ac:spMkLst>
            <pc:docMk/>
            <pc:sldMk cId="1745318692" sldId="258"/>
            <ac:spMk id="3" creationId="{C6F2CC0B-CA5F-4985-BC06-D1A51EEC1C75}"/>
          </ac:spMkLst>
        </pc:spChg>
      </pc:sldChg>
      <pc:sldChg chg="modSp mod">
        <pc:chgData name="Martin Punčochář" userId="2d608829-12d2-48ff-88b1-8e7ae92e5258" providerId="ADAL" clId="{DB01BF70-DA9B-485C-929C-60CD76A3F542}" dt="2022-05-01T14:50:14.062" v="23" actId="20577"/>
        <pc:sldMkLst>
          <pc:docMk/>
          <pc:sldMk cId="4257867674" sldId="259"/>
        </pc:sldMkLst>
        <pc:spChg chg="mod">
          <ac:chgData name="Martin Punčochář" userId="2d608829-12d2-48ff-88b1-8e7ae92e5258" providerId="ADAL" clId="{DB01BF70-DA9B-485C-929C-60CD76A3F542}" dt="2022-05-01T14:50:14.062" v="23" actId="20577"/>
          <ac:spMkLst>
            <pc:docMk/>
            <pc:sldMk cId="4257867674" sldId="259"/>
            <ac:spMk id="3" creationId="{C6F2CC0B-CA5F-4985-BC06-D1A51EEC1C75}"/>
          </ac:spMkLst>
        </pc:spChg>
      </pc:sldChg>
      <pc:sldChg chg="modSp mod">
        <pc:chgData name="Martin Punčochář" userId="2d608829-12d2-48ff-88b1-8e7ae92e5258" providerId="ADAL" clId="{DB01BF70-DA9B-485C-929C-60CD76A3F542}" dt="2022-05-01T14:50:37.510" v="39" actId="20577"/>
        <pc:sldMkLst>
          <pc:docMk/>
          <pc:sldMk cId="217507871" sldId="260"/>
        </pc:sldMkLst>
        <pc:spChg chg="mod">
          <ac:chgData name="Martin Punčochář" userId="2d608829-12d2-48ff-88b1-8e7ae92e5258" providerId="ADAL" clId="{DB01BF70-DA9B-485C-929C-60CD76A3F542}" dt="2022-05-01T14:50:37.510" v="39" actId="20577"/>
          <ac:spMkLst>
            <pc:docMk/>
            <pc:sldMk cId="217507871" sldId="260"/>
            <ac:spMk id="3" creationId="{C6F2CC0B-CA5F-4985-BC06-D1A51EEC1C75}"/>
          </ac:spMkLst>
        </pc:spChg>
      </pc:sldChg>
      <pc:sldChg chg="modSp mod">
        <pc:chgData name="Martin Punčochář" userId="2d608829-12d2-48ff-88b1-8e7ae92e5258" providerId="ADAL" clId="{DB01BF70-DA9B-485C-929C-60CD76A3F542}" dt="2022-05-01T14:50:57.217" v="47" actId="20577"/>
        <pc:sldMkLst>
          <pc:docMk/>
          <pc:sldMk cId="1565093852" sldId="261"/>
        </pc:sldMkLst>
        <pc:spChg chg="mod">
          <ac:chgData name="Martin Punčochář" userId="2d608829-12d2-48ff-88b1-8e7ae92e5258" providerId="ADAL" clId="{DB01BF70-DA9B-485C-929C-60CD76A3F542}" dt="2022-05-01T14:50:57.217" v="47" actId="20577"/>
          <ac:spMkLst>
            <pc:docMk/>
            <pc:sldMk cId="1565093852" sldId="261"/>
            <ac:spMk id="3" creationId="{C6F2CC0B-CA5F-4985-BC06-D1A51EEC1C75}"/>
          </ac:spMkLst>
        </pc:spChg>
      </pc:sldChg>
      <pc:sldChg chg="modSp mod">
        <pc:chgData name="Martin Punčochář" userId="2d608829-12d2-48ff-88b1-8e7ae92e5258" providerId="ADAL" clId="{DB01BF70-DA9B-485C-929C-60CD76A3F542}" dt="2022-05-01T14:51:35.833" v="103" actId="20577"/>
        <pc:sldMkLst>
          <pc:docMk/>
          <pc:sldMk cId="3724460557" sldId="263"/>
        </pc:sldMkLst>
        <pc:spChg chg="mod">
          <ac:chgData name="Martin Punčochář" userId="2d608829-12d2-48ff-88b1-8e7ae92e5258" providerId="ADAL" clId="{DB01BF70-DA9B-485C-929C-60CD76A3F542}" dt="2022-05-01T14:51:35.833" v="103" actId="20577"/>
          <ac:spMkLst>
            <pc:docMk/>
            <pc:sldMk cId="3724460557" sldId="263"/>
            <ac:spMk id="6" creationId="{82748DDB-A9F6-4F98-8BDD-D626FE601772}"/>
          </ac:spMkLst>
        </pc:spChg>
      </pc:sldChg>
    </pc:docChg>
  </pc:docChgLst>
  <pc:docChgLst>
    <pc:chgData name="Martin Punčochář" userId="2d608829-12d2-48ff-88b1-8e7ae92e5258" providerId="ADAL" clId="{DAC42AB6-F731-4B5F-BE1A-2A9735C0D2D7}"/>
    <pc:docChg chg="undo custSel addSld delSld modSld">
      <pc:chgData name="Martin Punčochář" userId="2d608829-12d2-48ff-88b1-8e7ae92e5258" providerId="ADAL" clId="{DAC42AB6-F731-4B5F-BE1A-2A9735C0D2D7}" dt="2021-05-18T20:58:39.300" v="3336" actId="20577"/>
      <pc:docMkLst>
        <pc:docMk/>
      </pc:docMkLst>
      <pc:sldChg chg="modSp mod">
        <pc:chgData name="Martin Punčochář" userId="2d608829-12d2-48ff-88b1-8e7ae92e5258" providerId="ADAL" clId="{DAC42AB6-F731-4B5F-BE1A-2A9735C0D2D7}" dt="2021-05-18T19:56:29.874" v="46" actId="20577"/>
        <pc:sldMkLst>
          <pc:docMk/>
          <pc:sldMk cId="0" sldId="256"/>
        </pc:sldMkLst>
        <pc:spChg chg="mod">
          <ac:chgData name="Martin Punčochář" userId="2d608829-12d2-48ff-88b1-8e7ae92e5258" providerId="ADAL" clId="{DAC42AB6-F731-4B5F-BE1A-2A9735C0D2D7}" dt="2021-05-18T19:56:18.510" v="17" actId="20577"/>
          <ac:spMkLst>
            <pc:docMk/>
            <pc:sldMk cId="0" sldId="256"/>
            <ac:spMk id="150" creationId="{00000000-0000-0000-0000-000000000000}"/>
          </ac:spMkLst>
        </pc:spChg>
        <pc:spChg chg="mod">
          <ac:chgData name="Martin Punčochář" userId="2d608829-12d2-48ff-88b1-8e7ae92e5258" providerId="ADAL" clId="{DAC42AB6-F731-4B5F-BE1A-2A9735C0D2D7}" dt="2021-05-18T19:56:29.874" v="46" actId="20577"/>
          <ac:spMkLst>
            <pc:docMk/>
            <pc:sldMk cId="0" sldId="256"/>
            <ac:spMk id="151" creationId="{00000000-0000-0000-0000-000000000000}"/>
          </ac:spMkLst>
        </pc:spChg>
      </pc:sldChg>
      <pc:sldChg chg="modSp new mod">
        <pc:chgData name="Martin Punčochář" userId="2d608829-12d2-48ff-88b1-8e7ae92e5258" providerId="ADAL" clId="{DAC42AB6-F731-4B5F-BE1A-2A9735C0D2D7}" dt="2021-05-18T20:58:39.300" v="3336" actId="20577"/>
        <pc:sldMkLst>
          <pc:docMk/>
          <pc:sldMk cId="3515255741" sldId="257"/>
        </pc:sldMkLst>
        <pc:spChg chg="mod">
          <ac:chgData name="Martin Punčochář" userId="2d608829-12d2-48ff-88b1-8e7ae92e5258" providerId="ADAL" clId="{DAC42AB6-F731-4B5F-BE1A-2A9735C0D2D7}" dt="2021-05-18T20:05:20.095" v="655" actId="20577"/>
          <ac:spMkLst>
            <pc:docMk/>
            <pc:sldMk cId="3515255741" sldId="257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58:39.300" v="3336" actId="20577"/>
          <ac:spMkLst>
            <pc:docMk/>
            <pc:sldMk cId="3515255741" sldId="257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DAC42AB6-F731-4B5F-BE1A-2A9735C0D2D7}" dt="2021-05-18T20:07:32.160" v="802" actId="6549"/>
        <pc:sldMkLst>
          <pc:docMk/>
          <pc:sldMk cId="1745318692" sldId="258"/>
        </pc:sldMkLst>
        <pc:spChg chg="mod">
          <ac:chgData name="Martin Punčochář" userId="2d608829-12d2-48ff-88b1-8e7ae92e5258" providerId="ADAL" clId="{DAC42AB6-F731-4B5F-BE1A-2A9735C0D2D7}" dt="2021-05-18T20:05:24.926" v="657" actId="20577"/>
          <ac:spMkLst>
            <pc:docMk/>
            <pc:sldMk cId="1745318692" sldId="258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07:32.160" v="802" actId="6549"/>
          <ac:spMkLst>
            <pc:docMk/>
            <pc:sldMk cId="1745318692" sldId="258"/>
            <ac:spMk id="3" creationId="{C6F2CC0B-CA5F-4985-BC06-D1A51EEC1C75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4257867674" sldId="259"/>
        </pc:sldMkLst>
        <pc:spChg chg="mod">
          <ac:chgData name="Martin Punčochář" userId="2d608829-12d2-48ff-88b1-8e7ae92e5258" providerId="ADAL" clId="{DAC42AB6-F731-4B5F-BE1A-2A9735C0D2D7}" dt="2021-05-18T20:07:42.211" v="817" actId="6549"/>
          <ac:spMkLst>
            <pc:docMk/>
            <pc:sldMk cId="4257867674" sldId="259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17:46.569" v="1360" actId="20577"/>
          <ac:spMkLst>
            <pc:docMk/>
            <pc:sldMk cId="4257867674" sldId="259"/>
            <ac:spMk id="3" creationId="{C6F2CC0B-CA5F-4985-BC06-D1A51EEC1C75}"/>
          </ac:spMkLst>
        </pc:spChg>
        <pc:cxnChg chg="add del">
          <ac:chgData name="Martin Punčochář" userId="2d608829-12d2-48ff-88b1-8e7ae92e5258" providerId="ADAL" clId="{DAC42AB6-F731-4B5F-BE1A-2A9735C0D2D7}" dt="2021-05-18T20:08:55.197" v="877" actId="11529"/>
          <ac:cxnSpMkLst>
            <pc:docMk/>
            <pc:sldMk cId="4257867674" sldId="259"/>
            <ac:cxnSpMk id="5" creationId="{E0E7BC4D-181F-4F7E-86FF-2CAA47EF6592}"/>
          </ac:cxnSpMkLst>
        </pc:cxnChg>
      </pc:sldChg>
      <pc:sldChg chg="modSp add mod">
        <pc:chgData name="Martin Punčochář" userId="2d608829-12d2-48ff-88b1-8e7ae92e5258" providerId="ADAL" clId="{DAC42AB6-F731-4B5F-BE1A-2A9735C0D2D7}" dt="2021-05-18T20:30:22.618" v="2638" actId="20577"/>
        <pc:sldMkLst>
          <pc:docMk/>
          <pc:sldMk cId="217507871" sldId="260"/>
        </pc:sldMkLst>
        <pc:spChg chg="mod">
          <ac:chgData name="Martin Punčochář" userId="2d608829-12d2-48ff-88b1-8e7ae92e5258" providerId="ADAL" clId="{DAC42AB6-F731-4B5F-BE1A-2A9735C0D2D7}" dt="2021-05-18T20:12:52.769" v="1049" actId="20577"/>
          <ac:spMkLst>
            <pc:docMk/>
            <pc:sldMk cId="217507871" sldId="260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0:22.618" v="2638" actId="20577"/>
          <ac:spMkLst>
            <pc:docMk/>
            <pc:sldMk cId="217507871" sldId="260"/>
            <ac:spMk id="3" creationId="{C6F2CC0B-CA5F-4985-BC06-D1A51EEC1C75}"/>
          </ac:spMkLst>
        </pc:spChg>
      </pc:sldChg>
      <pc:sldChg chg="addSp modSp add mod">
        <pc:chgData name="Martin Punčochář" userId="2d608829-12d2-48ff-88b1-8e7ae92e5258" providerId="ADAL" clId="{DAC42AB6-F731-4B5F-BE1A-2A9735C0D2D7}" dt="2021-05-18T20:31:18.208" v="2651" actId="20577"/>
        <pc:sldMkLst>
          <pc:docMk/>
          <pc:sldMk cId="1565093852" sldId="261"/>
        </pc:sldMkLst>
        <pc:spChg chg="mod">
          <ac:chgData name="Martin Punčochář" userId="2d608829-12d2-48ff-88b1-8e7ae92e5258" providerId="ADAL" clId="{DAC42AB6-F731-4B5F-BE1A-2A9735C0D2D7}" dt="2021-05-18T20:25:10.445" v="1928" actId="20577"/>
          <ac:spMkLst>
            <pc:docMk/>
            <pc:sldMk cId="1565093852" sldId="261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1:18.208" v="2651" actId="20577"/>
          <ac:spMkLst>
            <pc:docMk/>
            <pc:sldMk cId="1565093852" sldId="261"/>
            <ac:spMk id="3" creationId="{C6F2CC0B-CA5F-4985-BC06-D1A51EEC1C75}"/>
          </ac:spMkLst>
        </pc:spChg>
        <pc:picChg chg="add mod">
          <ac:chgData name="Martin Punčochář" userId="2d608829-12d2-48ff-88b1-8e7ae92e5258" providerId="ADAL" clId="{DAC42AB6-F731-4B5F-BE1A-2A9735C0D2D7}" dt="2021-05-18T20:20:47.111" v="1527" actId="1076"/>
          <ac:picMkLst>
            <pc:docMk/>
            <pc:sldMk cId="1565093852" sldId="261"/>
            <ac:picMk id="5" creationId="{7F30B349-8B60-4B18-90E3-BFD207EB9952}"/>
          </ac:picMkLst>
        </pc:picChg>
      </pc:sldChg>
      <pc:sldChg chg="addSp delSp modSp add del mod">
        <pc:chgData name="Martin Punčochář" userId="2d608829-12d2-48ff-88b1-8e7ae92e5258" providerId="ADAL" clId="{DAC42AB6-F731-4B5F-BE1A-2A9735C0D2D7}" dt="2021-05-18T20:50:42.906" v="3252" actId="20577"/>
        <pc:sldMkLst>
          <pc:docMk/>
          <pc:sldMk cId="893876566" sldId="262"/>
        </pc:sldMkLst>
        <pc:spChg chg="mod">
          <ac:chgData name="Martin Punčochář" userId="2d608829-12d2-48ff-88b1-8e7ae92e5258" providerId="ADAL" clId="{DAC42AB6-F731-4B5F-BE1A-2A9735C0D2D7}" dt="2021-05-18T20:28:14.584" v="2347" actId="6549"/>
          <ac:spMkLst>
            <pc:docMk/>
            <pc:sldMk cId="893876566" sldId="262"/>
            <ac:spMk id="2" creationId="{82AD7FBA-24B3-4EF9-BFBC-F63207D8E4A9}"/>
          </ac:spMkLst>
        </pc:spChg>
        <pc:spChg chg="del">
          <ac:chgData name="Martin Punčochář" userId="2d608829-12d2-48ff-88b1-8e7ae92e5258" providerId="ADAL" clId="{DAC42AB6-F731-4B5F-BE1A-2A9735C0D2D7}" dt="2021-05-18T20:28:25.445" v="2350" actId="478"/>
          <ac:spMkLst>
            <pc:docMk/>
            <pc:sldMk cId="893876566" sldId="262"/>
            <ac:spMk id="3" creationId="{C6F2CC0B-CA5F-4985-BC06-D1A51EEC1C75}"/>
          </ac:spMkLst>
        </pc:spChg>
        <pc:spChg chg="add mod">
          <ac:chgData name="Martin Punčochář" userId="2d608829-12d2-48ff-88b1-8e7ae92e5258" providerId="ADAL" clId="{DAC42AB6-F731-4B5F-BE1A-2A9735C0D2D7}" dt="2021-05-18T20:50:42.906" v="3252" actId="20577"/>
          <ac:spMkLst>
            <pc:docMk/>
            <pc:sldMk cId="893876566" sldId="262"/>
            <ac:spMk id="6" creationId="{82748DDB-A9F6-4F98-8BDD-D626FE601772}"/>
          </ac:spMkLst>
        </pc:spChg>
        <pc:picChg chg="del">
          <ac:chgData name="Martin Punčochář" userId="2d608829-12d2-48ff-88b1-8e7ae92e5258" providerId="ADAL" clId="{DAC42AB6-F731-4B5F-BE1A-2A9735C0D2D7}" dt="2021-05-18T20:28:17.275" v="2348" actId="478"/>
          <ac:picMkLst>
            <pc:docMk/>
            <pc:sldMk cId="893876566" sldId="262"/>
            <ac:picMk id="5" creationId="{7F30B349-8B60-4B18-90E3-BFD207EB9952}"/>
          </ac:picMkLst>
        </pc:picChg>
      </pc:sldChg>
      <pc:sldChg chg="modSp add del mod">
        <pc:chgData name="Martin Punčochář" userId="2d608829-12d2-48ff-88b1-8e7ae92e5258" providerId="ADAL" clId="{DAC42AB6-F731-4B5F-BE1A-2A9735C0D2D7}" dt="2021-05-18T20:33:42.724" v="2881" actId="20577"/>
        <pc:sldMkLst>
          <pc:docMk/>
          <pc:sldMk cId="3724460557" sldId="263"/>
        </pc:sldMkLst>
        <pc:spChg chg="mod">
          <ac:chgData name="Martin Punčochář" userId="2d608829-12d2-48ff-88b1-8e7ae92e5258" providerId="ADAL" clId="{DAC42AB6-F731-4B5F-BE1A-2A9735C0D2D7}" dt="2021-05-18T20:31:46.370" v="2662" actId="20577"/>
          <ac:spMkLst>
            <pc:docMk/>
            <pc:sldMk cId="3724460557" sldId="263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3:42.724" v="2881" actId="20577"/>
          <ac:spMkLst>
            <pc:docMk/>
            <pc:sldMk cId="3724460557" sldId="263"/>
            <ac:spMk id="6" creationId="{82748DDB-A9F6-4F98-8BDD-D626FE601772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1466090845" sldId="264"/>
        </pc:sldMkLst>
      </pc:sldChg>
      <pc:sldChg chg="modSp add mod">
        <pc:chgData name="Martin Punčochář" userId="2d608829-12d2-48ff-88b1-8e7ae92e5258" providerId="ADAL" clId="{DAC42AB6-F731-4B5F-BE1A-2A9735C0D2D7}" dt="2021-05-18T20:54:39.013" v="3253" actId="12"/>
        <pc:sldMkLst>
          <pc:docMk/>
          <pc:sldMk cId="1466090845" sldId="264"/>
        </pc:sldMkLst>
        <pc:spChg chg="mod">
          <ac:chgData name="Martin Punčochář" userId="2d608829-12d2-48ff-88b1-8e7ae92e5258" providerId="ADAL" clId="{DAC42AB6-F731-4B5F-BE1A-2A9735C0D2D7}" dt="2021-05-18T20:38:53.969" v="2905" actId="20577"/>
          <ac:spMkLst>
            <pc:docMk/>
            <pc:sldMk cId="1466090845" sldId="264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54:39.013" v="3253" actId="12"/>
          <ac:spMkLst>
            <pc:docMk/>
            <pc:sldMk cId="1466090845" sldId="264"/>
            <ac:spMk id="3" creationId="{C6F2CC0B-CA5F-4985-BC06-D1A51EEC1C75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0" sldId="265"/>
        </pc:sldMkLst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0" sldId="266"/>
        </pc:sldMkLst>
      </pc:sldChg>
      <pc:sldMasterChg chg="delSldLayout">
        <pc:chgData name="Martin Punčochář" userId="2d608829-12d2-48ff-88b1-8e7ae92e5258" providerId="ADAL" clId="{DAC42AB6-F731-4B5F-BE1A-2A9735C0D2D7}" dt="2021-05-18T19:56:34.639" v="47" actId="47"/>
        <pc:sldMasterMkLst>
          <pc:docMk/>
          <pc:sldMasterMk cId="0" sldId="2147483672"/>
        </pc:sldMasterMkLst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48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3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7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Test 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 err="1"/>
              <a:t>project</a:t>
            </a:r>
            <a:endParaRPr sz="2600"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0" y="4233200"/>
            <a:ext cx="11361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Můj život (my </a:t>
            </a:r>
            <a:r>
              <a:rPr lang="cs-CZ" dirty="0" err="1"/>
              <a:t>life</a:t>
            </a:r>
            <a:r>
              <a:rPr lang="cs-CZ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Description</a:t>
            </a:r>
            <a:r>
              <a:rPr lang="cs-CZ" dirty="0"/>
              <a:t> I.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Comment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in 12 </a:t>
            </a:r>
            <a:r>
              <a:rPr lang="cs-CZ" dirty="0" err="1"/>
              <a:t>slides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Each</a:t>
            </a:r>
            <a:r>
              <a:rPr lang="cs-CZ" dirty="0"/>
              <a:t> slide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30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400 </a:t>
            </a:r>
            <a:r>
              <a:rPr lang="cs-CZ" dirty="0" err="1"/>
              <a:t>words</a:t>
            </a:r>
            <a:r>
              <a:rPr lang="cs-CZ" dirty="0"/>
              <a:t>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text </a:t>
            </a:r>
            <a:r>
              <a:rPr lang="cs-CZ" dirty="0" err="1"/>
              <a:t>or</a:t>
            </a:r>
            <a:r>
              <a:rPr lang="cs-CZ" dirty="0"/>
              <a:t> text/audio.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Use </a:t>
            </a:r>
            <a:r>
              <a:rPr lang="cs-CZ" dirty="0" err="1"/>
              <a:t>graphics</a:t>
            </a:r>
            <a:r>
              <a:rPr lang="cs-CZ" dirty="0"/>
              <a:t> (</a:t>
            </a:r>
            <a:r>
              <a:rPr lang="cs-CZ" dirty="0" err="1"/>
              <a:t>photo</a:t>
            </a:r>
            <a:r>
              <a:rPr lang="cs-CZ" dirty="0"/>
              <a:t>, video </a:t>
            </a:r>
            <a:r>
              <a:rPr lang="cs-CZ" dirty="0" err="1"/>
              <a:t>etc</a:t>
            </a:r>
            <a:r>
              <a:rPr lang="cs-CZ" dirty="0"/>
              <a:t>.) to support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b="1" dirty="0" err="1"/>
              <a:t>real</a:t>
            </a:r>
            <a:r>
              <a:rPr lang="cs-CZ" b="1" dirty="0"/>
              <a:t> 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),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b="1" dirty="0"/>
              <a:t>any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dirty="0" err="1"/>
              <a:t>found</a:t>
            </a:r>
            <a:r>
              <a:rPr lang="cs-CZ" dirty="0"/>
              <a:t> online.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graphic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dirty="0"/>
              <a:t> (i. e.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[</a:t>
            </a:r>
            <a:r>
              <a:rPr lang="cs-CZ" dirty="0" err="1"/>
              <a:t>real</a:t>
            </a:r>
            <a:r>
              <a:rPr lang="cs-CZ" dirty="0"/>
              <a:t>]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“ </a:t>
            </a:r>
            <a:r>
              <a:rPr lang="cs-CZ"/>
              <a:t>[fiction]).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Description</a:t>
            </a:r>
            <a:r>
              <a:rPr lang="cs-CZ" dirty="0"/>
              <a:t> II.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Do not use 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translators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Do not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colleagues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i="1" dirty="0"/>
              <a:t>My </a:t>
            </a:r>
            <a:r>
              <a:rPr lang="cs-CZ" i="1" dirty="0" err="1"/>
              <a:t>life</a:t>
            </a:r>
            <a:r>
              <a:rPr lang="cs-CZ" dirty="0"/>
              <a:t>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Upload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14 (</a:t>
            </a:r>
            <a:r>
              <a:rPr lang="cs-CZ" dirty="0" err="1"/>
              <a:t>Sunday</a:t>
            </a:r>
            <a:r>
              <a:rPr lang="cs-CZ"/>
              <a:t> 22th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531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Slides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Já: kdo jsem.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I. Já a moje rodina.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II. Já a škola.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III. Co jsem rád/a dělal/a </a:t>
            </a:r>
            <a:r>
              <a:rPr lang="cs-CZ" sz="2000" dirty="0" err="1"/>
              <a:t>a</a:t>
            </a:r>
            <a:r>
              <a:rPr lang="cs-CZ" sz="2000" dirty="0"/>
              <a:t> proč.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technologie.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cestování.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móda.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MUNI.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úrazy.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nemoci v dětství.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plány na léto.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plány na celý život.</a:t>
            </a:r>
          </a:p>
          <a:p>
            <a:pPr marL="685800" indent="-457200">
              <a:buClrTx/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609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Max. </a:t>
            </a:r>
            <a:r>
              <a:rPr lang="cs-CZ" dirty="0" err="1"/>
              <a:t>points</a:t>
            </a:r>
            <a:r>
              <a:rPr lang="cs-CZ" dirty="0"/>
              <a:t>: 30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Passmark</a:t>
            </a:r>
            <a:r>
              <a:rPr lang="cs-CZ" dirty="0"/>
              <a:t>: 21</a:t>
            </a:r>
          </a:p>
          <a:p>
            <a:pPr marL="228600" indent="0"/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/>
              <a:t>Word </a:t>
            </a:r>
            <a:r>
              <a:rPr lang="cs-CZ" dirty="0" err="1"/>
              <a:t>count</a:t>
            </a:r>
            <a:r>
              <a:rPr lang="cs-CZ" dirty="0"/>
              <a:t>:  up to 18 </a:t>
            </a:r>
            <a:r>
              <a:rPr lang="cs-CZ" dirty="0" err="1"/>
              <a:t>points</a:t>
            </a:r>
            <a:r>
              <a:rPr lang="cs-CZ" dirty="0"/>
              <a:t> (400 </a:t>
            </a:r>
            <a:r>
              <a:rPr lang="cs-CZ" dirty="0" err="1"/>
              <a:t>words</a:t>
            </a:r>
            <a:r>
              <a:rPr lang="cs-CZ" dirty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Grammar</a:t>
            </a:r>
            <a:r>
              <a:rPr lang="cs-CZ" dirty="0"/>
              <a:t>: 1—5 </a:t>
            </a:r>
            <a:r>
              <a:rPr lang="cs-CZ" dirty="0" err="1"/>
              <a:t>points</a:t>
            </a:r>
            <a:r>
              <a:rPr lang="cs-CZ" dirty="0"/>
              <a:t>, </a:t>
            </a: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recomendations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description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Vocabulary</a:t>
            </a:r>
            <a:r>
              <a:rPr lang="cs-CZ" dirty="0"/>
              <a:t>: 1—5 </a:t>
            </a:r>
            <a:r>
              <a:rPr lang="cs-CZ" dirty="0" err="1"/>
              <a:t>points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Aesthetics</a:t>
            </a:r>
            <a:r>
              <a:rPr lang="cs-CZ" dirty="0"/>
              <a:t> and </a:t>
            </a:r>
            <a:r>
              <a:rPr lang="cs-CZ" dirty="0" err="1"/>
              <a:t>creativity</a:t>
            </a:r>
            <a:r>
              <a:rPr lang="cs-CZ" dirty="0"/>
              <a:t>: 0, 1 </a:t>
            </a:r>
            <a:r>
              <a:rPr lang="cs-CZ" dirty="0" err="1"/>
              <a:t>or</a:t>
            </a:r>
            <a:r>
              <a:rPr lang="cs-CZ" dirty="0"/>
              <a:t> 2 </a:t>
            </a:r>
            <a:r>
              <a:rPr lang="cs-CZ" dirty="0" err="1"/>
              <a:t>points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86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grammar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3" y="2290439"/>
            <a:ext cx="11032807" cy="3881828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dirty="0"/>
              <a:t>you can get 1—</a:t>
            </a:r>
            <a:r>
              <a:rPr lang="cs-CZ" dirty="0"/>
              <a:t>5</a:t>
            </a:r>
            <a:r>
              <a:rPr lang="en-GB" dirty="0"/>
              <a:t> points from grammar part (scale)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0</a:t>
            </a:r>
            <a:r>
              <a:rPr lang="en-GB" sz="1800" dirty="0"/>
              <a:t> – no grammar used</a:t>
            </a:r>
            <a:r>
              <a:rPr lang="cs-CZ" sz="1800" dirty="0"/>
              <a:t>, </a:t>
            </a:r>
            <a:r>
              <a:rPr lang="cs-CZ" sz="1800" dirty="0" err="1"/>
              <a:t>isolated</a:t>
            </a:r>
            <a:r>
              <a:rPr lang="cs-CZ" sz="1800" dirty="0"/>
              <a:t> </a:t>
            </a:r>
            <a:r>
              <a:rPr lang="cs-CZ" sz="1800" dirty="0" err="1"/>
              <a:t>words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1</a:t>
            </a:r>
            <a:r>
              <a:rPr lang="en-GB" sz="1800" dirty="0"/>
              <a:t> – attempted grammar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2</a:t>
            </a:r>
            <a:r>
              <a:rPr lang="en-GB" sz="1800" dirty="0"/>
              <a:t> – appropriate grammar</a:t>
            </a:r>
            <a:r>
              <a:rPr lang="cs-CZ" sz="1800" dirty="0"/>
              <a:t> </a:t>
            </a:r>
            <a:r>
              <a:rPr lang="cs-CZ" sz="1800" dirty="0" err="1"/>
              <a:t>mostly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mistakes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3</a:t>
            </a:r>
            <a:r>
              <a:rPr lang="en-GB" sz="1800" dirty="0"/>
              <a:t> – appropriate grammar,</a:t>
            </a:r>
            <a:r>
              <a:rPr lang="cs-CZ" sz="1800" dirty="0"/>
              <a:t> </a:t>
            </a:r>
            <a:r>
              <a:rPr lang="cs-CZ" sz="1800" dirty="0" err="1"/>
              <a:t>mistakes</a:t>
            </a:r>
            <a:r>
              <a:rPr lang="cs-CZ" sz="1800" dirty="0"/>
              <a:t> </a:t>
            </a:r>
            <a:r>
              <a:rPr lang="cs-CZ" sz="1800" dirty="0" err="1"/>
              <a:t>here</a:t>
            </a:r>
            <a:r>
              <a:rPr lang="cs-CZ" sz="1800" dirty="0"/>
              <a:t> and </a:t>
            </a:r>
            <a:r>
              <a:rPr lang="cs-CZ" sz="1800" dirty="0" err="1"/>
              <a:t>there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4</a:t>
            </a:r>
            <a:r>
              <a:rPr lang="en-GB" sz="1800" dirty="0"/>
              <a:t> – mostly correct and appropriate</a:t>
            </a:r>
            <a:r>
              <a:rPr lang="cs-CZ" sz="1800" dirty="0"/>
              <a:t> </a:t>
            </a:r>
            <a:r>
              <a:rPr lang="cs-CZ" sz="1800" dirty="0" err="1"/>
              <a:t>grammar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5</a:t>
            </a:r>
            <a:r>
              <a:rPr lang="en-GB" sz="1800" dirty="0"/>
              <a:t> – </a:t>
            </a:r>
            <a:r>
              <a:rPr lang="cs-CZ" sz="1800" dirty="0"/>
              <a:t>(</a:t>
            </a:r>
            <a:r>
              <a:rPr lang="en-GB" sz="1800" dirty="0"/>
              <a:t>nearly</a:t>
            </a:r>
            <a:r>
              <a:rPr lang="cs-CZ" sz="1800" dirty="0"/>
              <a:t>)</a:t>
            </a:r>
            <a:r>
              <a:rPr lang="en-GB" sz="1800" dirty="0"/>
              <a:t> perfect grammar</a:t>
            </a:r>
            <a:endParaRPr lang="cs-CZ" sz="1800" dirty="0"/>
          </a:p>
          <a:p>
            <a:pPr marL="228600" indent="0"/>
            <a:r>
              <a:rPr lang="cs-CZ" sz="2200" dirty="0"/>
              <a:t>* </a:t>
            </a:r>
            <a:r>
              <a:rPr lang="cs-CZ" sz="2200" dirty="0" err="1"/>
              <a:t>appropriate</a:t>
            </a:r>
            <a:r>
              <a:rPr lang="cs-CZ" sz="2200" dirty="0"/>
              <a:t> </a:t>
            </a:r>
            <a:r>
              <a:rPr lang="cs-CZ" sz="2200" dirty="0" err="1"/>
              <a:t>grammar</a:t>
            </a:r>
            <a:r>
              <a:rPr lang="cs-CZ" sz="2200" dirty="0"/>
              <a:t>: e. g. past tense to </a:t>
            </a:r>
            <a:r>
              <a:rPr lang="cs-CZ" sz="2200" dirty="0" err="1"/>
              <a:t>describe</a:t>
            </a:r>
            <a:r>
              <a:rPr lang="cs-CZ" sz="2200" dirty="0"/>
              <a:t> past </a:t>
            </a:r>
            <a:r>
              <a:rPr lang="cs-CZ" sz="2200" dirty="0" err="1"/>
              <a:t>events</a:t>
            </a:r>
            <a:r>
              <a:rPr lang="cs-CZ" sz="2200" dirty="0"/>
              <a:t>, </a:t>
            </a:r>
            <a:r>
              <a:rPr lang="cs-CZ" sz="2200" dirty="0" err="1"/>
              <a:t>locative</a:t>
            </a:r>
            <a:r>
              <a:rPr lang="cs-CZ" sz="2200" dirty="0"/>
              <a:t> to express </a:t>
            </a:r>
            <a:r>
              <a:rPr lang="cs-CZ" sz="2200" dirty="0" err="1"/>
              <a:t>locations</a:t>
            </a:r>
            <a:r>
              <a:rPr lang="cs-CZ" sz="2200" dirty="0"/>
              <a:t> </a:t>
            </a:r>
            <a:r>
              <a:rPr lang="cs-CZ" sz="2200" dirty="0" err="1"/>
              <a:t>etc</a:t>
            </a:r>
            <a:r>
              <a:rPr lang="cs-CZ" sz="2200" dirty="0"/>
              <a:t>.</a:t>
            </a:r>
            <a:endParaRPr lang="en-GB" sz="22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grammar</a:t>
            </a:r>
            <a:r>
              <a:rPr lang="cs-CZ" dirty="0"/>
              <a:t> (</a:t>
            </a:r>
            <a:r>
              <a:rPr lang="cs-CZ" dirty="0" err="1"/>
              <a:t>example</a:t>
            </a:r>
            <a:r>
              <a:rPr lang="cs-CZ" dirty="0"/>
              <a:t>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967" y="2272683"/>
            <a:ext cx="8167456" cy="3899584"/>
          </a:xfrm>
        </p:spPr>
        <p:txBody>
          <a:bodyPr/>
          <a:lstStyle/>
          <a:p>
            <a:pPr marL="228600" indent="0"/>
            <a:r>
              <a:rPr lang="cs-CZ" sz="2000" dirty="0"/>
              <a:t>0 point: </a:t>
            </a:r>
            <a:r>
              <a:rPr lang="cs-CZ" sz="2000" i="1" dirty="0"/>
              <a:t>já, malá, 6 rok, 1987</a:t>
            </a:r>
          </a:p>
          <a:p>
            <a:pPr marL="228600" indent="0"/>
            <a:r>
              <a:rPr lang="cs-CZ" sz="2000" dirty="0"/>
              <a:t>1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je já, být 6 let 1987</a:t>
            </a:r>
          </a:p>
          <a:p>
            <a:pPr marL="228600" indent="0"/>
            <a:r>
              <a:rPr lang="cs-CZ" sz="2000" i="1" dirty="0"/>
              <a:t>2</a:t>
            </a:r>
            <a:r>
              <a:rPr lang="cs-CZ" sz="2000" dirty="0"/>
              <a:t>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mám 6 rok, bylo v 1987</a:t>
            </a:r>
          </a:p>
          <a:p>
            <a:pPr marL="228600" indent="0"/>
            <a:r>
              <a:rPr lang="cs-CZ" sz="2000" dirty="0"/>
              <a:t>3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měla jsem 6 let. Byl rok 1987 a to byl prvního května.</a:t>
            </a:r>
          </a:p>
          <a:p>
            <a:pPr marL="228600" indent="0"/>
            <a:r>
              <a:rPr lang="cs-CZ" sz="2000" dirty="0"/>
              <a:t>4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mi bylo 6 let. Bylo to v roce 1987, kdy šla jsem na slavnost prvního května. Já měla jsem modré šaty, bílou vestu a punčochy</a:t>
            </a:r>
            <a:r>
              <a:rPr lang="cs-CZ" sz="2000" dirty="0"/>
              <a:t>.</a:t>
            </a:r>
          </a:p>
          <a:p>
            <a:pPr marL="228600" indent="0"/>
            <a:r>
              <a:rPr lang="cs-CZ" sz="2000" dirty="0"/>
              <a:t>5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mi bylo 6 let. Bylo to v roce 1987, kdy jsem šla do prvomájového průvodu. Jak vidíte, mám na sobě modré šaty, bílou vestu a punčochy. Jak je asi vidět, nejsem tam moc ráda. Naštěstí si to nepamatuju.</a:t>
            </a:r>
            <a:endParaRPr lang="en-GB" sz="20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0B349-8B60-4B18-90E3-BFD207EB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" y="2272683"/>
            <a:ext cx="3343658" cy="37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vocabulary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748DDB-A9F6-4F98-8BDD-D626FE60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/>
              <a:t>Rich</a:t>
            </a:r>
            <a:r>
              <a:rPr lang="cs-CZ" sz="2800" dirty="0"/>
              <a:t> and </a:t>
            </a:r>
            <a:r>
              <a:rPr lang="cs-CZ" sz="2800" dirty="0" err="1"/>
              <a:t>various</a:t>
            </a:r>
            <a:r>
              <a:rPr lang="cs-CZ" sz="2800" dirty="0"/>
              <a:t> </a:t>
            </a:r>
            <a:r>
              <a:rPr lang="cs-CZ" sz="2800" dirty="0" err="1"/>
              <a:t>vocabulary</a:t>
            </a:r>
            <a:r>
              <a:rPr lang="cs-CZ" sz="2800" dirty="0"/>
              <a:t> </a:t>
            </a:r>
            <a:r>
              <a:rPr lang="cs-CZ" sz="2800" dirty="0" err="1"/>
              <a:t>requires</a:t>
            </a:r>
            <a:r>
              <a:rPr lang="cs-CZ" sz="2800" dirty="0"/>
              <a:t> more </a:t>
            </a:r>
            <a:r>
              <a:rPr lang="cs-CZ" sz="2800" dirty="0" err="1"/>
              <a:t>advanced</a:t>
            </a:r>
            <a:r>
              <a:rPr lang="cs-CZ" sz="2800" dirty="0"/>
              <a:t> </a:t>
            </a:r>
            <a:r>
              <a:rPr lang="cs-CZ" sz="2800" dirty="0" err="1"/>
              <a:t>grammar</a:t>
            </a:r>
            <a:r>
              <a:rPr lang="cs-CZ" sz="2800" dirty="0"/>
              <a:t>, but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provides</a:t>
            </a:r>
            <a:r>
              <a:rPr lang="cs-CZ" sz="2800" dirty="0"/>
              <a:t>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. </a:t>
            </a:r>
            <a:r>
              <a:rPr lang="cs-CZ" sz="2800" dirty="0" err="1"/>
              <a:t>Choose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way</a:t>
            </a:r>
            <a:r>
              <a:rPr lang="cs-CZ" sz="2800" dirty="0"/>
              <a:t> to balance </a:t>
            </a:r>
            <a:r>
              <a:rPr lang="cs-CZ" sz="2800" dirty="0" err="1"/>
              <a:t>it</a:t>
            </a:r>
            <a:r>
              <a:rPr lang="cs-CZ" sz="2800" dirty="0"/>
              <a:t>.</a:t>
            </a:r>
          </a:p>
          <a:p>
            <a:endParaRPr lang="cs-CZ" dirty="0"/>
          </a:p>
          <a:p>
            <a:r>
              <a:rPr lang="cs-CZ" sz="2800" dirty="0" err="1"/>
              <a:t>Repeating</a:t>
            </a:r>
            <a:r>
              <a:rPr lang="cs-CZ" sz="2800" dirty="0"/>
              <a:t> </a:t>
            </a:r>
            <a:r>
              <a:rPr lang="cs-CZ" sz="2800" dirty="0" err="1"/>
              <a:t>yourself</a:t>
            </a:r>
            <a:r>
              <a:rPr lang="cs-CZ" sz="2800" dirty="0"/>
              <a:t> (</a:t>
            </a:r>
            <a:r>
              <a:rPr lang="cs-CZ" sz="2800" dirty="0" err="1"/>
              <a:t>using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same</a:t>
            </a:r>
            <a:r>
              <a:rPr lang="cs-CZ" sz="2800" dirty="0"/>
              <a:t> </a:t>
            </a:r>
            <a:r>
              <a:rPr lang="cs-CZ" sz="2800" dirty="0" err="1"/>
              <a:t>vocabulary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comments</a:t>
            </a:r>
            <a:r>
              <a:rPr lang="cs-CZ" sz="2800" dirty="0"/>
              <a:t>)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reduce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points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sz="2800" dirty="0"/>
              <a:t>.</a:t>
            </a:r>
          </a:p>
          <a:p>
            <a:endParaRPr lang="cs-CZ" dirty="0"/>
          </a:p>
          <a:p>
            <a:r>
              <a:rPr lang="cs-CZ" sz="2800" dirty="0" err="1"/>
              <a:t>Choose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topics</a:t>
            </a:r>
            <a:r>
              <a:rPr lang="cs-CZ" sz="2800" dirty="0"/>
              <a:t> to </a:t>
            </a:r>
            <a:r>
              <a:rPr lang="cs-CZ" sz="2800" dirty="0" err="1"/>
              <a:t>describe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each</a:t>
            </a:r>
            <a:r>
              <a:rPr lang="cs-CZ" sz="2800" dirty="0"/>
              <a:t> </a:t>
            </a:r>
            <a:r>
              <a:rPr lang="cs-CZ" sz="2800" dirty="0" err="1"/>
              <a:t>picture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87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aesthetics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748DDB-A9F6-4F98-8BDD-D626FE60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project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look</a:t>
            </a:r>
            <a:r>
              <a:rPr lang="cs-CZ" sz="2800" dirty="0"/>
              <a:t> </a:t>
            </a:r>
            <a:r>
              <a:rPr lang="cs-CZ" sz="2800" dirty="0" err="1"/>
              <a:t>like</a:t>
            </a:r>
            <a:r>
              <a:rPr lang="cs-CZ" sz="2800" dirty="0"/>
              <a:t>, </a:t>
            </a:r>
            <a:r>
              <a:rPr lang="cs-CZ" sz="2800" dirty="0" err="1"/>
              <a:t>the</a:t>
            </a:r>
            <a:r>
              <a:rPr lang="cs-CZ" sz="2800" dirty="0"/>
              <a:t> more </a:t>
            </a:r>
            <a:r>
              <a:rPr lang="cs-CZ" sz="2800" dirty="0" err="1"/>
              <a:t>points</a:t>
            </a:r>
            <a:r>
              <a:rPr lang="cs-CZ" sz="2800" dirty="0"/>
              <a:t> (1 </a:t>
            </a:r>
            <a:r>
              <a:rPr lang="cs-CZ" sz="2800" dirty="0" err="1"/>
              <a:t>or</a:t>
            </a:r>
            <a:r>
              <a:rPr lang="cs-CZ" sz="2800" dirty="0"/>
              <a:t> 2 </a:t>
            </a:r>
            <a:r>
              <a:rPr lang="cs-CZ" sz="2800" dirty="0" err="1"/>
              <a:t>points</a:t>
            </a:r>
            <a:r>
              <a:rPr lang="cs-CZ" sz="2800" dirty="0"/>
              <a:t>)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dirty="0"/>
              <a:t>.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=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template</a:t>
            </a:r>
            <a:endParaRPr lang="cs-CZ" dirty="0"/>
          </a:p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MUST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graphic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(</a:t>
            </a:r>
            <a:r>
              <a:rPr lang="cs-CZ" dirty="0" err="1"/>
              <a:t>real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model).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a link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and </a:t>
            </a:r>
            <a:r>
              <a:rPr lang="cs-CZ" dirty="0" err="1"/>
              <a:t>pictures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4605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634</Words>
  <Application>Microsoft Office PowerPoint</Application>
  <PresentationFormat>Širokoúhlá obrazovka</PresentationFormat>
  <Paragraphs>63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Noto Sans Symbols</vt:lpstr>
      <vt:lpstr>Tahoma</vt:lpstr>
      <vt:lpstr>Raleway</vt:lpstr>
      <vt:lpstr>Montserrat</vt:lpstr>
      <vt:lpstr>Presentation_MU_EN</vt:lpstr>
      <vt:lpstr>Test 3 project</vt:lpstr>
      <vt:lpstr>Description I.</vt:lpstr>
      <vt:lpstr>Description II.</vt:lpstr>
      <vt:lpstr>Slides structure</vt:lpstr>
      <vt:lpstr>Evaluation</vt:lpstr>
      <vt:lpstr>Evaluation: grammar </vt:lpstr>
      <vt:lpstr>Evaluation: grammar (example) </vt:lpstr>
      <vt:lpstr>Evaluation: vocabulary </vt:lpstr>
      <vt:lpstr>Evaluation: aesthetics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1 CFF II</dc:title>
  <dc:creator>Martin Puncochar</dc:creator>
  <cp:lastModifiedBy>Martin Punčochář</cp:lastModifiedBy>
  <cp:revision>1</cp:revision>
  <dcterms:modified xsi:type="dcterms:W3CDTF">2022-05-01T14:52:11Z</dcterms:modified>
</cp:coreProperties>
</file>