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Tahoma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cd56dfd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cd56dfd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cd56dfdb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d56dfdb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cd56dfd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cd56dfdb8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cd56dfdb8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cd56dfdb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cd56dfdb8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cd56dfdb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cd56dfd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cd56dfdb8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13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Family history - RODINA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Co znamená rodina?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Kdo je v rodině?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slova: </a:t>
            </a:r>
            <a:r>
              <a:rPr lang="cs-CZ">
                <a:highlight>
                  <a:srgbClr val="00FFFF"/>
                </a:highlight>
              </a:rPr>
              <a:t>rod</a:t>
            </a:r>
            <a:r>
              <a:rPr lang="cs-CZ"/>
              <a:t>ina - </a:t>
            </a:r>
            <a:r>
              <a:rPr lang="cs-CZ">
                <a:highlight>
                  <a:srgbClr val="00FFFF"/>
                </a:highlight>
              </a:rPr>
              <a:t>rod</a:t>
            </a:r>
            <a:r>
              <a:rPr lang="cs-CZ"/>
              <a:t>iče - po</a:t>
            </a:r>
            <a:r>
              <a:rPr lang="cs-CZ">
                <a:highlight>
                  <a:srgbClr val="00FFFF"/>
                </a:highlight>
              </a:rPr>
              <a:t>rod</a:t>
            </a:r>
            <a:r>
              <a:rPr lang="cs-CZ"/>
              <a:t> - na</a:t>
            </a:r>
            <a:r>
              <a:rPr lang="cs-CZ">
                <a:highlight>
                  <a:srgbClr val="00FFFF"/>
                </a:highlight>
              </a:rPr>
              <a:t>rod</a:t>
            </a:r>
            <a:r>
              <a:rPr lang="cs-CZ"/>
              <a:t>it se 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666" y="1838150"/>
            <a:ext cx="2203650" cy="21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RODINA - vocabulary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otec (tatínek) + </a:t>
            </a:r>
            <a:r>
              <a:rPr lang="cs-CZ"/>
              <a:t>matka (maminka) = RODIČE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syn + dcera = DĚTI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bratr + sestra = SOUROZENCI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(brácha + ségra - coll.)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dědeček + babička = PRARODIČE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PŘÍBUZNÝ = relative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RODINA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Rodinný stav:</a:t>
            </a:r>
            <a:endParaRPr u="sng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svobodný/svobodná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ženatý (M)/vdaná (F)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rozvedený/á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vdovec (M)/vdova (F)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Family history - OTÁZKY (strana 121)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Žijí vaši rodiče?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Jsou rodiče zdrávi?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Na jaké nemoci rodiče zemřeli?/Na co rodiče zemřeli?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Kolik máte sourozenců?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Na co zemřel váš bratr? Kdy?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Máte děti?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Syny nebo dcery?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Kolik jim je let?/Jak jsou staří?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Jsou zdraví?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Léčí se s nějakou chorobou?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Má někdo v rodině nemoci jako cukrovka, vysoký tlak, rakovina …?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cs-CZ" sz="2300"/>
              <a:t>Žijí vaši prarodiče?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*žít = to live (žiju, žiješ, žije …)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*zemřít = to die (past: zemřel), zemřít NA + accusative (to die of)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