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301A4-0D0D-4ED7-86F3-FC9F49CCB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A20D58-4C17-4E54-8D9D-A8E2CFE22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8B5DDF-F89D-4F29-942B-2186D204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001A41-9028-4394-AF6C-72CF6C6C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5D0CB-58B3-4ED6-ABC2-9AE75CAD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0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6455B-CCBF-4C42-9A88-E8D0EED3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171DCF-79A4-49CF-AA10-9E8A566E6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9926AC-6674-4484-AFEB-A39219E9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68491A-57C8-4F51-AB78-26FB86BA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A67DBC-BC76-4DAF-97CA-E8EE7932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37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5EB690-3F24-4997-8DEF-4CF68478E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66E9E5-1E7B-4535-8F3D-0EE25DA4C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560AC1-27DA-40E1-B363-BB01C9D9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EF5E3E-999A-49BA-97AE-08E60F1A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3BC62A-E576-4CCB-BAB5-9E852D43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51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7BC2C-7D28-4F33-9A95-7C500183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9103F7-2095-4CDD-99EF-B03A75028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B8599F-25BE-4B97-9D7D-79375A09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D2E582-FEB5-4931-A5AD-AB78A122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CC8661-7249-48BC-A5A5-958A823E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47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E0D15-1E74-4EB9-9843-5B47C1ED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E8F165-06D8-4A7A-B394-09B42E13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E4E95F-3BDD-45B2-860A-EA2D2318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FBADAF-7D20-4FC7-B84F-655CD218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E0DB6F-6FF6-4BC8-8F54-17BB2E1B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5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54B05-F2BD-4963-8F22-03D13E86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CBB73-DB02-4965-BFC6-3F40E3DCA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6621E2-3310-4EB2-87E7-6D33BC9B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D2F467-21D6-4D20-BC9C-0B4AB89B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0A400B-DDE6-4A72-B9BC-71913CF5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2A3A09-0F18-470D-847A-ADA810F5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31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D596E-D41D-486C-B21C-E9BBDDCF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AA9524-06ED-4165-9D9C-879D32029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CF2635-2E50-40E5-B648-66373A924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81BDA4-2555-4B03-9564-37B76A09A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977D66B-DF1E-4CD4-855E-30A06DE66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8D8D5C-1981-4E17-87F1-D47B58CC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97551C-57FE-4BE6-AB14-1B3590CB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DDA945A-300B-4DD5-9952-7DECA07C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76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D92C6-0FBB-4A33-A926-02E828EA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26E345-0306-4346-ABBD-1DD82DEE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15725C-CFF9-4299-80B4-8C2F602F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ADB04B-FC27-4DD4-A218-D82EB464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2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7A2F5E-F5C0-409A-845A-51C5322B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1F3A19-0CE7-479B-8DF6-C5D02C14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615451-86A9-4AC2-924D-9637FC6E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13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92D8AA-A922-44F8-982A-0CBF3B99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2AF375-226C-459D-AD9A-A8A32B89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EF2B3A-6123-4922-BD41-32E2678F9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719472-E7B1-423B-BDF3-6048D1AA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55D8D4-93D9-4059-9C10-22884783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62063D-9BAF-4D69-A41D-F5FC3A92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14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012F1-D9A4-421D-A639-3CD100CE1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C3CB33-8591-4256-B7A5-DF2905607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757E4A-8958-4F6E-A88A-88765A7C3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242967-80F3-4607-8087-8B24381A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3CD82B-2BE2-4765-B74A-66745A73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2687AD-E858-4A3D-B643-87465A6E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24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A9EBA5-027E-49F6-9742-69133861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9FD83E-7B24-490F-AFAD-2BE39AA62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7F10A6-9E3F-42B4-85ED-AA2F83C70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34C8-E937-4070-ABE7-0C7287A4EFA1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8507D0-616E-4C90-B40B-F0AF468DB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2D2344-FC16-45AE-80A7-586E8BC6D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3BD6-E150-4034-909D-D7569C654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65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099E01B-6D0E-4B6A-8A9F-E4711986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60" y="0"/>
            <a:ext cx="85588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57D809-7F61-431F-901A-399C9DB40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3873A4-14E1-49A8-8159-6165A9D68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8671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Dumková</dc:creator>
  <cp:lastModifiedBy>Jana Dumková</cp:lastModifiedBy>
  <cp:revision>1</cp:revision>
  <dcterms:created xsi:type="dcterms:W3CDTF">2022-05-23T08:57:55Z</dcterms:created>
  <dcterms:modified xsi:type="dcterms:W3CDTF">2022-05-23T08:57:58Z</dcterms:modified>
</cp:coreProperties>
</file>