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6"/>
  </p:notesMasterIdLst>
  <p:handoutMasterIdLst>
    <p:handoutMasterId r:id="rId27"/>
  </p:handoutMasterIdLst>
  <p:sldIdLst>
    <p:sldId id="256" r:id="rId2"/>
    <p:sldId id="261" r:id="rId3"/>
    <p:sldId id="259" r:id="rId4"/>
    <p:sldId id="260" r:id="rId5"/>
    <p:sldId id="257" r:id="rId6"/>
    <p:sldId id="258" r:id="rId7"/>
    <p:sldId id="281" r:id="rId8"/>
    <p:sldId id="262" r:id="rId9"/>
    <p:sldId id="283" r:id="rId10"/>
    <p:sldId id="282" r:id="rId11"/>
    <p:sldId id="263" r:id="rId12"/>
    <p:sldId id="265" r:id="rId13"/>
    <p:sldId id="266" r:id="rId14"/>
    <p:sldId id="267" r:id="rId15"/>
    <p:sldId id="268" r:id="rId16"/>
    <p:sldId id="269" r:id="rId17"/>
    <p:sldId id="277" r:id="rId18"/>
    <p:sldId id="278" r:id="rId19"/>
    <p:sldId id="279" r:id="rId20"/>
    <p:sldId id="270" r:id="rId21"/>
    <p:sldId id="271" r:id="rId22"/>
    <p:sldId id="272" r:id="rId23"/>
    <p:sldId id="273" r:id="rId24"/>
    <p:sldId id="280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4" autoAdjust="0"/>
    <p:restoredTop sz="94611" autoAdjust="0"/>
  </p:normalViewPr>
  <p:slideViewPr>
    <p:cSldViewPr snapToGrid="0">
      <p:cViewPr>
        <p:scale>
          <a:sx n="80" d="100"/>
          <a:sy n="80" d="100"/>
        </p:scale>
        <p:origin x="-1590" y="-156"/>
      </p:cViewPr>
      <p:guideLst>
        <p:guide orient="horz" pos="4319"/>
        <p:guide pos="575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dirty="0" smtClean="0"/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E6331FB-3874-46E7-9F1D-8635F16FC960}" type="slidenum">
              <a:rPr lang="cs-CZ" altLang="cs-CZ"/>
              <a:pPr/>
              <a:t>12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29F88B65-445E-4163-A174-A59BFA7A74C6}" type="slidenum">
              <a:rPr lang="cs-CZ" altLang="cs-CZ"/>
              <a:pPr/>
              <a:t>16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E6331FB-3874-46E7-9F1D-8635F16FC960}" type="slidenum">
              <a:rPr lang="cs-CZ" altLang="cs-CZ"/>
              <a:pPr/>
              <a:t>20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E6331FB-3874-46E7-9F1D-8635F16FC960}" type="slidenum">
              <a:rPr lang="cs-CZ" altLang="cs-CZ"/>
              <a:pPr/>
              <a:t>21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E6331FB-3874-46E7-9F1D-8635F16FC960}" type="slidenum">
              <a:rPr lang="cs-CZ" altLang="cs-CZ"/>
              <a:pPr/>
              <a:t>22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E6331FB-3874-46E7-9F1D-8635F16FC960}" type="slidenum">
              <a:rPr lang="cs-CZ" altLang="cs-CZ"/>
              <a:pPr/>
              <a:t>23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E6331FB-3874-46E7-9F1D-8635F16FC960}" type="slidenum">
              <a:rPr lang="cs-CZ" altLang="cs-CZ"/>
              <a:pPr/>
              <a:t>24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82675" y="2565401"/>
            <a:ext cx="7518400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cs-CZ" altLang="cs-CZ" noProof="0" smtClean="0"/>
              <a:t>Kliknutím lze upravit styl.</a:t>
            </a:r>
            <a:endParaRPr lang="cs-CZ" altLang="cs-CZ" noProof="0" dirty="0" smtClean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D44865-E482-4274-BA0A-6D969A5DE30D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90616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9" y="1125539"/>
            <a:ext cx="1703387" cy="500697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9588" y="1125539"/>
            <a:ext cx="6037861" cy="500697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153075-B133-4825-BEAD-9495BA665D3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2727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511EBE-4F7D-44F8-BD7B-FAC740A5D454}" type="datetimeFigureOut">
              <a:rPr lang="cs-CZ" smtClean="0"/>
              <a:t>25.4.2019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E6D05-A908-42A2-9EEF-1E3B9D9C10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5097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742950" indent="-285750">
              <a:buClr>
                <a:srgbClr val="00287D"/>
              </a:buClr>
              <a:buFont typeface="Wingdings" panose="05000000000000000000" pitchFamily="2" charset="2"/>
              <a:buChar char="§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86047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4406901"/>
            <a:ext cx="80914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9589" y="2906713"/>
            <a:ext cx="80914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F5D36C-8A95-44A1-B2E3-4B4CEE4AA93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63645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9588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24131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152B74-69A5-4C0F-AF65-094CC50B2C3C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40045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34533"/>
            <a:ext cx="8091487" cy="643467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2369" y="2019300"/>
            <a:ext cx="38786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9588" y="2915728"/>
            <a:ext cx="3874282" cy="32104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23119" y="2019300"/>
            <a:ext cx="38779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22963" y="2938734"/>
            <a:ext cx="3878113" cy="31911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95CD6F-6F72-494C-9F75-EA7F2E402090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25317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7DA5A4-BFC5-452F-9F43-ADC3A6F1509E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8091487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10002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54064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1134534"/>
            <a:ext cx="8091487" cy="64346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1" y="2019300"/>
            <a:ext cx="5026025" cy="41068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2746884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562BE3-FB3A-4F01-A26A-8D36CDF01AD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1545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5087507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134533"/>
            <a:ext cx="5486400" cy="38745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654246"/>
            <a:ext cx="5486400" cy="4756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68BFBB-FD49-4E22-AEFE-2646EB3E88C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95320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509589" y="1125539"/>
            <a:ext cx="808663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 smtClean="0"/>
              <a:t>Klepnutím lze upravit styl předlohy nadpisů.</a:t>
            </a:r>
          </a:p>
        </p:txBody>
      </p:sp>
      <p:sp>
        <p:nvSpPr>
          <p:cNvPr id="6452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9" y="2017713"/>
            <a:ext cx="808232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 smtClean="0"/>
              <a:t>Klepnutím lze upravit styly předlohy textu.</a:t>
            </a:r>
          </a:p>
          <a:p>
            <a:pPr lvl="1"/>
            <a:r>
              <a:rPr lang="cs-CZ" altLang="cs-CZ" dirty="0" smtClean="0"/>
              <a:t>Druhá úroveň</a:t>
            </a:r>
          </a:p>
        </p:txBody>
      </p:sp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altLang="cs-CZ" dirty="0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10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5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g"/><Relationship Id="rId9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t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t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t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t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5vPJPfNH3k&amp;t=1s" TargetMode="External"/><Relationship Id="rId2" Type="http://schemas.openxmlformats.org/officeDocument/2006/relationships/hyperlink" Target="https://www.youtube.com/watch?v=Y-NvovSaWTc&amp;t=113s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414068" y="6248400"/>
            <a:ext cx="8404170" cy="457200"/>
          </a:xfrm>
        </p:spPr>
        <p:txBody>
          <a:bodyPr/>
          <a:lstStyle/>
          <a:p>
            <a:r>
              <a:rPr lang="cs-CZ" altLang="cs-CZ" dirty="0" err="1"/>
              <a:t>Photoplethysmographic</a:t>
            </a:r>
            <a:r>
              <a:rPr lang="cs-CZ" altLang="cs-CZ" dirty="0"/>
              <a:t> </a:t>
            </a:r>
            <a:r>
              <a:rPr lang="cs-CZ" altLang="cs-CZ" dirty="0" err="1" smtClean="0"/>
              <a:t>blood</a:t>
            </a:r>
            <a:r>
              <a:rPr lang="cs-CZ" altLang="cs-CZ" dirty="0" smtClean="0"/>
              <a:t> </a:t>
            </a:r>
            <a:r>
              <a:rPr lang="cs-CZ" altLang="cs-CZ" dirty="0" err="1"/>
              <a:t>presure</a:t>
            </a:r>
            <a:r>
              <a:rPr lang="cs-CZ" altLang="cs-CZ" dirty="0"/>
              <a:t> </a:t>
            </a:r>
            <a:r>
              <a:rPr lang="cs-CZ" altLang="cs-CZ" dirty="0" err="1"/>
              <a:t>measurement</a:t>
            </a:r>
            <a:r>
              <a:rPr lang="cs-CZ" altLang="cs-CZ" dirty="0"/>
              <a:t>/ </a:t>
            </a:r>
            <a:r>
              <a:rPr lang="cs-CZ" altLang="cs-CZ" dirty="0" smtClean="0"/>
              <a:t>Department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Physiology</a:t>
            </a:r>
            <a:endParaRPr lang="cs-CZ" altLang="cs-CZ" dirty="0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833113" cy="457200"/>
          </a:xfrm>
        </p:spPr>
        <p:txBody>
          <a:bodyPr/>
          <a:lstStyle/>
          <a:p>
            <a:fld id="{EA4ADC9B-C3B1-4CB1-8B0D-14D528DA44A1}" type="slidenum">
              <a:rPr lang="cs-CZ" altLang="cs-CZ"/>
              <a:pPr/>
              <a:t>1</a:t>
            </a:fld>
            <a:endParaRPr lang="cs-CZ" altLang="cs-CZ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5694" y="688776"/>
            <a:ext cx="6424550" cy="1062128"/>
          </a:xfrm>
        </p:spPr>
        <p:txBody>
          <a:bodyPr/>
          <a:lstStyle/>
          <a:p>
            <a:r>
              <a:rPr lang="cs-CZ" dirty="0" err="1" smtClean="0"/>
              <a:t>Photoplethysmographic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err="1" smtClean="0"/>
              <a:t>blood</a:t>
            </a:r>
            <a:r>
              <a:rPr lang="cs-CZ" dirty="0" smtClean="0"/>
              <a:t> </a:t>
            </a:r>
            <a:r>
              <a:rPr lang="cs-CZ" dirty="0" err="1" smtClean="0"/>
              <a:t>presure</a:t>
            </a:r>
            <a:r>
              <a:rPr lang="cs-CZ" dirty="0" smtClean="0"/>
              <a:t> </a:t>
            </a:r>
            <a:r>
              <a:rPr lang="cs-CZ" dirty="0" err="1" smtClean="0"/>
              <a:t>measurement</a:t>
            </a:r>
            <a:endParaRPr lang="cs-CZ" altLang="cs-CZ" dirty="0"/>
          </a:p>
        </p:txBody>
      </p:sp>
      <p:pic>
        <p:nvPicPr>
          <p:cNvPr id="5" name="Picture 2" descr="C:\Users\Johanka\Desktop\výuka\praktika moje vytvořené prezentace\metody měření TK - praktika perezentace\obrázky\prof_mudr_jan_penaz_cs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250" y="2244435"/>
            <a:ext cx="5717988" cy="400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91895" y="2259559"/>
            <a:ext cx="3061943" cy="914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87D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2400" dirty="0" err="1" smtClean="0"/>
              <a:t>Peňáz´s</a:t>
            </a:r>
            <a:r>
              <a:rPr lang="cs-CZ" sz="2400" dirty="0" smtClean="0"/>
              <a:t> </a:t>
            </a:r>
            <a:r>
              <a:rPr lang="cs-CZ" sz="2400" dirty="0" err="1" smtClean="0"/>
              <a:t>method</a:t>
            </a:r>
            <a:r>
              <a:rPr lang="cs-CZ" sz="2400" dirty="0" smtClean="0"/>
              <a:t>, </a:t>
            </a:r>
            <a:br>
              <a:rPr lang="cs-CZ" sz="2400" dirty="0" smtClean="0"/>
            </a:br>
            <a:r>
              <a:rPr lang="cs-CZ" sz="2400" dirty="0" err="1" smtClean="0"/>
              <a:t>volume-clamp</a:t>
            </a:r>
            <a:r>
              <a:rPr lang="cs-CZ" sz="2400" dirty="0" smtClean="0"/>
              <a:t> </a:t>
            </a:r>
            <a:r>
              <a:rPr lang="cs-CZ" sz="2400" dirty="0" err="1" smtClean="0"/>
              <a:t>method</a:t>
            </a:r>
            <a:endParaRPr lang="cs-CZ" alt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en-GB" altLang="cs-CZ" smtClean="0"/>
              <a:pPr/>
              <a:t>10</a:t>
            </a:fld>
            <a:endParaRPr lang="en-GB" alt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04684" y="144147"/>
            <a:ext cx="4793931" cy="1067136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mtClean="0">
                <a:solidFill>
                  <a:schemeClr val="tx1"/>
                </a:solidFill>
              </a:rPr>
              <a:t>Baroreflex sensitivity, BRS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4337832" y="3318878"/>
            <a:ext cx="16209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smtClean="0">
                <a:cs typeface="Times New Roman" panose="02020603050405020304" pitchFamily="18" charset="0"/>
              </a:rPr>
              <a:t>RR interval</a:t>
            </a:r>
            <a:endParaRPr lang="en-GB" sz="2000"/>
          </a:p>
        </p:txBody>
      </p:sp>
      <p:grpSp>
        <p:nvGrpSpPr>
          <p:cNvPr id="7" name="Skupina 6"/>
          <p:cNvGrpSpPr>
            <a:grpSpLocks noChangeAspect="1"/>
          </p:cNvGrpSpPr>
          <p:nvPr/>
        </p:nvGrpSpPr>
        <p:grpSpPr>
          <a:xfrm>
            <a:off x="4038245" y="5052327"/>
            <a:ext cx="2755686" cy="1545025"/>
            <a:chOff x="3177788" y="4810959"/>
            <a:chExt cx="3824390" cy="2144214"/>
          </a:xfrm>
        </p:grpSpPr>
        <p:grpSp>
          <p:nvGrpSpPr>
            <p:cNvPr id="8" name="Skupina 7"/>
            <p:cNvGrpSpPr/>
            <p:nvPr/>
          </p:nvGrpSpPr>
          <p:grpSpPr>
            <a:xfrm>
              <a:off x="3779113" y="4898733"/>
              <a:ext cx="1959714" cy="1574087"/>
              <a:chOff x="2609454" y="4349397"/>
              <a:chExt cx="2792272" cy="2223046"/>
            </a:xfrm>
          </p:grpSpPr>
          <p:cxnSp>
            <p:nvCxnSpPr>
              <p:cNvPr id="12" name="Přímá spojnice 11"/>
              <p:cNvCxnSpPr/>
              <p:nvPr/>
            </p:nvCxnSpPr>
            <p:spPr>
              <a:xfrm>
                <a:off x="2620088" y="4349397"/>
                <a:ext cx="0" cy="222304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Přímá spojnice 12"/>
              <p:cNvCxnSpPr/>
              <p:nvPr/>
            </p:nvCxnSpPr>
            <p:spPr>
              <a:xfrm>
                <a:off x="2609454" y="6525344"/>
                <a:ext cx="279227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Ovál 13"/>
              <p:cNvSpPr/>
              <p:nvPr/>
            </p:nvSpPr>
            <p:spPr>
              <a:xfrm>
                <a:off x="3488814" y="5623145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5" name="Přímá spojnice 14"/>
              <p:cNvCxnSpPr/>
              <p:nvPr/>
            </p:nvCxnSpPr>
            <p:spPr>
              <a:xfrm flipV="1">
                <a:off x="2612992" y="4508026"/>
                <a:ext cx="2090912" cy="201731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Ovál 15"/>
              <p:cNvSpPr/>
              <p:nvPr/>
            </p:nvSpPr>
            <p:spPr>
              <a:xfrm>
                <a:off x="3756956" y="5252889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Ovál 16"/>
              <p:cNvSpPr/>
              <p:nvPr/>
            </p:nvSpPr>
            <p:spPr>
              <a:xfrm>
                <a:off x="4139011" y="5008331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Ovál 17"/>
              <p:cNvSpPr/>
              <p:nvPr/>
            </p:nvSpPr>
            <p:spPr>
              <a:xfrm>
                <a:off x="4435253" y="4613027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9" name="Obdélník 8"/>
            <p:cNvSpPr/>
            <p:nvPr/>
          </p:nvSpPr>
          <p:spPr>
            <a:xfrm>
              <a:off x="5495728" y="4810959"/>
              <a:ext cx="1506450" cy="8115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b="1" smtClean="0">
                  <a:cs typeface="Times New Roman" panose="02020603050405020304" pitchFamily="18" charset="0"/>
                </a:rPr>
                <a:t>BRS: </a:t>
              </a:r>
            </a:p>
            <a:p>
              <a:r>
                <a:rPr lang="en-GB" sz="1600" b="1" smtClean="0">
                  <a:cs typeface="Times New Roman" panose="02020603050405020304" pitchFamily="18" charset="0"/>
                </a:rPr>
                <a:t>slope</a:t>
              </a:r>
              <a:endParaRPr lang="en-GB" sz="1600" b="1">
                <a:cs typeface="Times New Roman" panose="02020603050405020304" pitchFamily="18" charset="0"/>
              </a:endParaRPr>
            </a:p>
          </p:txBody>
        </p:sp>
        <p:sp>
          <p:nvSpPr>
            <p:cNvPr id="10" name="Obdélník 9"/>
            <p:cNvSpPr/>
            <p:nvPr/>
          </p:nvSpPr>
          <p:spPr>
            <a:xfrm rot="16200000">
              <a:off x="3069224" y="5363039"/>
              <a:ext cx="772408" cy="5552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b="1" smtClean="0"/>
                <a:t>RR</a:t>
              </a:r>
              <a:endParaRPr lang="en-GB" sz="2000" b="1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4570466" y="6399893"/>
              <a:ext cx="959280" cy="5552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b="1" dirty="0" smtClean="0">
                  <a:cs typeface="Times New Roman" panose="02020603050405020304" pitchFamily="18" charset="0"/>
                </a:rPr>
                <a:t>S</a:t>
              </a:r>
              <a:r>
                <a:rPr lang="cs-CZ" sz="2000" b="1" dirty="0" smtClean="0">
                  <a:cs typeface="Times New Roman" panose="02020603050405020304" pitchFamily="18" charset="0"/>
                </a:rPr>
                <a:t>BP</a:t>
              </a:r>
              <a:endParaRPr lang="en-GB" sz="2000" dirty="0"/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3816260" y="2362713"/>
            <a:ext cx="4852618" cy="910127"/>
            <a:chOff x="3816260" y="2362713"/>
            <a:chExt cx="4852618" cy="910127"/>
          </a:xfrm>
        </p:grpSpPr>
        <p:sp>
          <p:nvSpPr>
            <p:cNvPr id="20" name="Ovál 19"/>
            <p:cNvSpPr/>
            <p:nvPr/>
          </p:nvSpPr>
          <p:spPr>
            <a:xfrm>
              <a:off x="4642649" y="2432313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ál 20"/>
            <p:cNvSpPr/>
            <p:nvPr/>
          </p:nvSpPr>
          <p:spPr>
            <a:xfrm>
              <a:off x="5334843" y="2432312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ál 21"/>
            <p:cNvSpPr/>
            <p:nvPr/>
          </p:nvSpPr>
          <p:spPr>
            <a:xfrm>
              <a:off x="6188911" y="2451391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ál 22"/>
            <p:cNvSpPr/>
            <p:nvPr/>
          </p:nvSpPr>
          <p:spPr>
            <a:xfrm>
              <a:off x="7246616" y="2451391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ál 23"/>
            <p:cNvSpPr/>
            <p:nvPr/>
          </p:nvSpPr>
          <p:spPr>
            <a:xfrm>
              <a:off x="8461135" y="2471801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5" name="Přímá spojnice se šipkou 24"/>
            <p:cNvCxnSpPr/>
            <p:nvPr/>
          </p:nvCxnSpPr>
          <p:spPr>
            <a:xfrm>
              <a:off x="4684283" y="3272840"/>
              <a:ext cx="705985" cy="0"/>
            </a:xfrm>
            <a:prstGeom prst="straightConnector1">
              <a:avLst/>
            </a:prstGeom>
            <a:ln w="57150">
              <a:solidFill>
                <a:srgbClr val="CC00FF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bdélník 25"/>
            <p:cNvSpPr/>
            <p:nvPr/>
          </p:nvSpPr>
          <p:spPr>
            <a:xfrm>
              <a:off x="4705854" y="2362713"/>
              <a:ext cx="37061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b="1" smtClean="0">
                  <a:solidFill>
                    <a:srgbClr val="9933FF"/>
                  </a:solidFill>
                  <a:cs typeface="Times New Roman" panose="02020603050405020304" pitchFamily="18" charset="0"/>
                </a:rPr>
                <a:t>R</a:t>
              </a:r>
              <a:endParaRPr lang="en-GB" sz="2000">
                <a:solidFill>
                  <a:srgbClr val="9933FF"/>
                </a:solidFill>
              </a:endParaRPr>
            </a:p>
          </p:txBody>
        </p:sp>
        <p:grpSp>
          <p:nvGrpSpPr>
            <p:cNvPr id="27" name="Skupina 26"/>
            <p:cNvGrpSpPr/>
            <p:nvPr/>
          </p:nvGrpSpPr>
          <p:grpSpPr>
            <a:xfrm>
              <a:off x="3816260" y="2536900"/>
              <a:ext cx="4852618" cy="652432"/>
              <a:chOff x="3724407" y="2368516"/>
              <a:chExt cx="4852618" cy="652432"/>
            </a:xfrm>
          </p:grpSpPr>
          <p:grpSp>
            <p:nvGrpSpPr>
              <p:cNvPr id="28" name="Skupina 27"/>
              <p:cNvGrpSpPr/>
              <p:nvPr/>
            </p:nvGrpSpPr>
            <p:grpSpPr>
              <a:xfrm>
                <a:off x="4417587" y="2368516"/>
                <a:ext cx="4159438" cy="652432"/>
                <a:chOff x="2411760" y="1124744"/>
                <a:chExt cx="6150917" cy="928613"/>
              </a:xfrm>
            </p:grpSpPr>
            <p:grpSp>
              <p:nvGrpSpPr>
                <p:cNvPr id="30" name="Skupina 29"/>
                <p:cNvGrpSpPr/>
                <p:nvPr/>
              </p:nvGrpSpPr>
              <p:grpSpPr>
                <a:xfrm>
                  <a:off x="2411760" y="1124744"/>
                  <a:ext cx="1027119" cy="853256"/>
                  <a:chOff x="762000" y="1658417"/>
                  <a:chExt cx="1793768" cy="930782"/>
                </a:xfrm>
              </p:grpSpPr>
              <p:cxnSp>
                <p:nvCxnSpPr>
                  <p:cNvPr id="69" name="Přímá spojnice 68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Přímá spojnice 69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1" name="Volný tvar 70"/>
                  <p:cNvSpPr/>
                  <p:nvPr/>
                </p:nvSpPr>
                <p:spPr>
                  <a:xfrm>
                    <a:off x="762000" y="2354404"/>
                    <a:ext cx="209550" cy="103046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2" name="Volný tvar 71"/>
                  <p:cNvSpPr/>
                  <p:nvPr/>
                </p:nvSpPr>
                <p:spPr>
                  <a:xfrm>
                    <a:off x="1605957" y="2208559"/>
                    <a:ext cx="446846" cy="26794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cxnSp>
                <p:nvCxnSpPr>
                  <p:cNvPr id="73" name="Přímá spojnice 72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Přímá spojnice 73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Přímá spojnice 74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Přímá spojnice 75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Přímá spojnice 76"/>
                  <p:cNvCxnSpPr/>
                  <p:nvPr/>
                </p:nvCxnSpPr>
                <p:spPr>
                  <a:xfrm flipV="1">
                    <a:off x="2052803" y="2460923"/>
                    <a:ext cx="502965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" name="Skupina 30"/>
                <p:cNvGrpSpPr/>
                <p:nvPr/>
              </p:nvGrpSpPr>
              <p:grpSpPr>
                <a:xfrm>
                  <a:off x="3444673" y="1146516"/>
                  <a:ext cx="1243882" cy="853256"/>
                  <a:chOff x="762000" y="1658417"/>
                  <a:chExt cx="2172325" cy="930782"/>
                </a:xfrm>
              </p:grpSpPr>
              <p:cxnSp>
                <p:nvCxnSpPr>
                  <p:cNvPr id="60" name="Přímá spojnice 59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Přímá spojnice 60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Volný tvar 61"/>
                  <p:cNvSpPr/>
                  <p:nvPr/>
                </p:nvSpPr>
                <p:spPr>
                  <a:xfrm>
                    <a:off x="762000" y="2342529"/>
                    <a:ext cx="209550" cy="11492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3" name="Volný tvar 62"/>
                  <p:cNvSpPr/>
                  <p:nvPr/>
                </p:nvSpPr>
                <p:spPr>
                  <a:xfrm>
                    <a:off x="1605955" y="2184809"/>
                    <a:ext cx="517774" cy="29169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cxnSp>
                <p:nvCxnSpPr>
                  <p:cNvPr id="64" name="Přímá spojnice 63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Přímá spojnice 64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Přímá spojnice 65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Přímá spojnice 66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Přímá spojnice 67"/>
                  <p:cNvCxnSpPr/>
                  <p:nvPr/>
                </p:nvCxnSpPr>
                <p:spPr>
                  <a:xfrm>
                    <a:off x="2117006" y="2460923"/>
                    <a:ext cx="817319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" name="Skupina 31"/>
                <p:cNvGrpSpPr/>
                <p:nvPr/>
              </p:nvGrpSpPr>
              <p:grpSpPr>
                <a:xfrm>
                  <a:off x="4705950" y="1157402"/>
                  <a:ext cx="1567882" cy="853256"/>
                  <a:chOff x="762000" y="1658417"/>
                  <a:chExt cx="2738161" cy="930782"/>
                </a:xfrm>
              </p:grpSpPr>
              <p:cxnSp>
                <p:nvCxnSpPr>
                  <p:cNvPr id="51" name="Přímá spojnice 50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Přímá spojnice 51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" name="Volný tvar 52"/>
                  <p:cNvSpPr/>
                  <p:nvPr/>
                </p:nvSpPr>
                <p:spPr>
                  <a:xfrm>
                    <a:off x="762000" y="2352429"/>
                    <a:ext cx="209550" cy="10502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4" name="Volný tvar 53"/>
                  <p:cNvSpPr/>
                  <p:nvPr/>
                </p:nvSpPr>
                <p:spPr>
                  <a:xfrm>
                    <a:off x="1605955" y="2184809"/>
                    <a:ext cx="590181" cy="29169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cxnSp>
                <p:nvCxnSpPr>
                  <p:cNvPr id="55" name="Přímá spojnice 54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Přímá spojnice 55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Přímá spojnice 56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Přímá spojnice 57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Přímá spojnice 58"/>
                  <p:cNvCxnSpPr>
                    <a:stCxn id="54" idx="2"/>
                  </p:cNvCxnSpPr>
                  <p:nvPr/>
                </p:nvCxnSpPr>
                <p:spPr>
                  <a:xfrm>
                    <a:off x="2196136" y="2460056"/>
                    <a:ext cx="1304025" cy="86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" name="Skupina 32"/>
                <p:cNvGrpSpPr/>
                <p:nvPr/>
              </p:nvGrpSpPr>
              <p:grpSpPr>
                <a:xfrm>
                  <a:off x="6272187" y="1177363"/>
                  <a:ext cx="1799350" cy="853256"/>
                  <a:chOff x="762000" y="1658417"/>
                  <a:chExt cx="3142400" cy="930782"/>
                </a:xfrm>
              </p:grpSpPr>
              <p:cxnSp>
                <p:nvCxnSpPr>
                  <p:cNvPr id="42" name="Přímá spojnice 41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Přímá spojnice 42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4" name="Volný tvar 43"/>
                  <p:cNvSpPr/>
                  <p:nvPr/>
                </p:nvSpPr>
                <p:spPr>
                  <a:xfrm>
                    <a:off x="762000" y="2348527"/>
                    <a:ext cx="209550" cy="108923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5" name="Volný tvar 44"/>
                  <p:cNvSpPr/>
                  <p:nvPr/>
                </p:nvSpPr>
                <p:spPr>
                  <a:xfrm>
                    <a:off x="1605955" y="2184809"/>
                    <a:ext cx="747265" cy="29169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cxnSp>
                <p:nvCxnSpPr>
                  <p:cNvPr id="46" name="Přímá spojnice 45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Přímá spojnice 46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Přímá spojnice 47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Přímá spojnice 48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Přímá spojnice 49"/>
                  <p:cNvCxnSpPr>
                    <a:stCxn id="45" idx="2"/>
                    <a:endCxn id="37" idx="0"/>
                  </p:cNvCxnSpPr>
                  <p:nvPr/>
                </p:nvCxnSpPr>
                <p:spPr>
                  <a:xfrm>
                    <a:off x="2353220" y="2460056"/>
                    <a:ext cx="1551179" cy="22198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4" name="Skupina 33"/>
                <p:cNvGrpSpPr/>
                <p:nvPr/>
              </p:nvGrpSpPr>
              <p:grpSpPr>
                <a:xfrm>
                  <a:off x="8071537" y="1200101"/>
                  <a:ext cx="491140" cy="853256"/>
                  <a:chOff x="762000" y="1658417"/>
                  <a:chExt cx="857730" cy="930782"/>
                </a:xfrm>
              </p:grpSpPr>
              <p:cxnSp>
                <p:nvCxnSpPr>
                  <p:cNvPr id="35" name="Přímá spojnice 34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Přímá spojnice 35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Volný tvar 36"/>
                  <p:cNvSpPr/>
                  <p:nvPr/>
                </p:nvSpPr>
                <p:spPr>
                  <a:xfrm>
                    <a:off x="762000" y="2348527"/>
                    <a:ext cx="209550" cy="108923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cxnSp>
                <p:nvCxnSpPr>
                  <p:cNvPr id="38" name="Přímá spojnice 37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Přímá spojnice 38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Přímá spojnice 39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Přímá spojnice 40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9" name="Obdélník 28"/>
              <p:cNvSpPr/>
              <p:nvPr/>
            </p:nvSpPr>
            <p:spPr>
              <a:xfrm>
                <a:off x="3724407" y="2379442"/>
                <a:ext cx="70403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2000" b="1" smtClean="0">
                    <a:cs typeface="Times New Roman" panose="02020603050405020304" pitchFamily="18" charset="0"/>
                  </a:rPr>
                  <a:t>ECG</a:t>
                </a:r>
                <a:endParaRPr lang="en-GB" sz="2000"/>
              </a:p>
            </p:txBody>
          </p:sp>
        </p:grpSp>
      </p:grpSp>
      <p:grpSp>
        <p:nvGrpSpPr>
          <p:cNvPr id="78" name="Skupina 77"/>
          <p:cNvGrpSpPr>
            <a:grpSpLocks noChangeAspect="1"/>
          </p:cNvGrpSpPr>
          <p:nvPr/>
        </p:nvGrpSpPr>
        <p:grpSpPr>
          <a:xfrm>
            <a:off x="6663342" y="5041737"/>
            <a:ext cx="2423408" cy="1546592"/>
            <a:chOff x="5259361" y="4848216"/>
            <a:chExt cx="3363251" cy="2146387"/>
          </a:xfrm>
        </p:grpSpPr>
        <p:sp>
          <p:nvSpPr>
            <p:cNvPr id="79" name="Obdélník 78"/>
            <p:cNvSpPr/>
            <p:nvPr/>
          </p:nvSpPr>
          <p:spPr>
            <a:xfrm rot="16200000">
              <a:off x="5144123" y="5376033"/>
              <a:ext cx="785756" cy="5552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b="1" smtClean="0"/>
                <a:t>HR</a:t>
              </a:r>
              <a:endParaRPr lang="en-GB" sz="2000" b="1"/>
            </a:p>
          </p:txBody>
        </p:sp>
        <p:grpSp>
          <p:nvGrpSpPr>
            <p:cNvPr id="80" name="Skupina 79"/>
            <p:cNvGrpSpPr/>
            <p:nvPr/>
          </p:nvGrpSpPr>
          <p:grpSpPr>
            <a:xfrm>
              <a:off x="5807811" y="4848216"/>
              <a:ext cx="2814801" cy="2146387"/>
              <a:chOff x="5807811" y="4848216"/>
              <a:chExt cx="2814801" cy="2146387"/>
            </a:xfrm>
          </p:grpSpPr>
          <p:cxnSp>
            <p:nvCxnSpPr>
              <p:cNvPr id="81" name="Přímá spojnice 80"/>
              <p:cNvCxnSpPr/>
              <p:nvPr/>
            </p:nvCxnSpPr>
            <p:spPr>
              <a:xfrm>
                <a:off x="5815274" y="4938165"/>
                <a:ext cx="0" cy="157408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Přímá spojnice 81"/>
              <p:cNvCxnSpPr/>
              <p:nvPr/>
            </p:nvCxnSpPr>
            <p:spPr>
              <a:xfrm>
                <a:off x="5807811" y="6478902"/>
                <a:ext cx="195971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3" name="Skupina 82"/>
              <p:cNvGrpSpPr/>
              <p:nvPr/>
            </p:nvGrpSpPr>
            <p:grpSpPr>
              <a:xfrm rot="5400000">
                <a:off x="6103670" y="5177611"/>
                <a:ext cx="1081419" cy="1085221"/>
                <a:chOff x="6196343" y="5050492"/>
                <a:chExt cx="1081419" cy="1085221"/>
              </a:xfrm>
            </p:grpSpPr>
            <p:sp>
              <p:nvSpPr>
                <p:cNvPr id="86" name="Ovál 85"/>
                <p:cNvSpPr/>
                <p:nvPr/>
              </p:nvSpPr>
              <p:spPr>
                <a:xfrm>
                  <a:off x="6424977" y="5840076"/>
                  <a:ext cx="109064" cy="10540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87" name="Přímá spojnice 86"/>
                <p:cNvCxnSpPr/>
                <p:nvPr/>
              </p:nvCxnSpPr>
              <p:spPr>
                <a:xfrm rot="16200000">
                  <a:off x="6194442" y="5052393"/>
                  <a:ext cx="1085221" cy="10814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8" name="Ovál 87"/>
                <p:cNvSpPr/>
                <p:nvPr/>
              </p:nvSpPr>
              <p:spPr>
                <a:xfrm>
                  <a:off x="6613168" y="5577907"/>
                  <a:ext cx="109064" cy="10540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9" name="Ovál 88"/>
                <p:cNvSpPr/>
                <p:nvPr/>
              </p:nvSpPr>
              <p:spPr>
                <a:xfrm>
                  <a:off x="6881308" y="5404741"/>
                  <a:ext cx="109064" cy="10540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0" name="Ovál 89"/>
                <p:cNvSpPr/>
                <p:nvPr/>
              </p:nvSpPr>
              <p:spPr>
                <a:xfrm>
                  <a:off x="7089220" y="5124835"/>
                  <a:ext cx="109064" cy="10540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84" name="Obdélník 83"/>
              <p:cNvSpPr/>
              <p:nvPr/>
            </p:nvSpPr>
            <p:spPr>
              <a:xfrm>
                <a:off x="7153792" y="4848216"/>
                <a:ext cx="1468820" cy="8115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600" b="1" smtClean="0">
                    <a:cs typeface="Times New Roman" panose="02020603050405020304" pitchFamily="18" charset="0"/>
                  </a:rPr>
                  <a:t>BRSf: </a:t>
                </a:r>
              </a:p>
              <a:p>
                <a:r>
                  <a:rPr lang="en-GB" sz="1600" b="1" smtClean="0">
                    <a:cs typeface="Times New Roman" panose="02020603050405020304" pitchFamily="18" charset="0"/>
                  </a:rPr>
                  <a:t>slope</a:t>
                </a:r>
                <a:endParaRPr lang="en-GB" sz="1600" b="1">
                  <a:cs typeface="Times New Roman" panose="02020603050405020304" pitchFamily="18" charset="0"/>
                </a:endParaRPr>
              </a:p>
            </p:txBody>
          </p:sp>
          <p:sp>
            <p:nvSpPr>
              <p:cNvPr id="85" name="Obdélník 84"/>
              <p:cNvSpPr/>
              <p:nvPr/>
            </p:nvSpPr>
            <p:spPr>
              <a:xfrm>
                <a:off x="6599164" y="6439323"/>
                <a:ext cx="959281" cy="5552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2000" b="1" dirty="0" smtClean="0">
                    <a:cs typeface="Times New Roman" panose="02020603050405020304" pitchFamily="18" charset="0"/>
                  </a:rPr>
                  <a:t>S</a:t>
                </a:r>
                <a:r>
                  <a:rPr lang="cs-CZ" sz="2000" b="1" dirty="0" smtClean="0">
                    <a:cs typeface="Times New Roman" panose="02020603050405020304" pitchFamily="18" charset="0"/>
                  </a:rPr>
                  <a:t>BP</a:t>
                </a:r>
                <a:endParaRPr lang="en-GB" sz="2000" dirty="0"/>
              </a:p>
            </p:txBody>
          </p:sp>
        </p:grpSp>
      </p:grpSp>
      <p:grpSp>
        <p:nvGrpSpPr>
          <p:cNvPr id="91" name="Skupina 90"/>
          <p:cNvGrpSpPr/>
          <p:nvPr/>
        </p:nvGrpSpPr>
        <p:grpSpPr>
          <a:xfrm>
            <a:off x="3277590" y="3187228"/>
            <a:ext cx="5286326" cy="1425377"/>
            <a:chOff x="3277590" y="3187228"/>
            <a:chExt cx="5286326" cy="1425377"/>
          </a:xfrm>
        </p:grpSpPr>
        <p:sp>
          <p:nvSpPr>
            <p:cNvPr id="92" name="Obdélník 91"/>
            <p:cNvSpPr/>
            <p:nvPr/>
          </p:nvSpPr>
          <p:spPr>
            <a:xfrm>
              <a:off x="6486293" y="3300027"/>
              <a:ext cx="69121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b="1" smtClean="0">
                  <a:solidFill>
                    <a:srgbClr val="FF0000"/>
                  </a:solidFill>
                  <a:cs typeface="Times New Roman" panose="02020603050405020304" pitchFamily="18" charset="0"/>
                </a:rPr>
                <a:t>SBP</a:t>
              </a:r>
              <a:endParaRPr lang="en-GB" sz="2000">
                <a:solidFill>
                  <a:srgbClr val="FF0000"/>
                </a:solidFill>
              </a:endParaRPr>
            </a:p>
          </p:txBody>
        </p:sp>
        <p:grpSp>
          <p:nvGrpSpPr>
            <p:cNvPr id="93" name="Skupina 92"/>
            <p:cNvGrpSpPr/>
            <p:nvPr/>
          </p:nvGrpSpPr>
          <p:grpSpPr>
            <a:xfrm>
              <a:off x="3277590" y="3209071"/>
              <a:ext cx="5286326" cy="1372057"/>
              <a:chOff x="3185737" y="3209071"/>
              <a:chExt cx="5286326" cy="1372057"/>
            </a:xfrm>
          </p:grpSpPr>
          <p:grpSp>
            <p:nvGrpSpPr>
              <p:cNvPr id="103" name="Skupina 102"/>
              <p:cNvGrpSpPr/>
              <p:nvPr/>
            </p:nvGrpSpPr>
            <p:grpSpPr>
              <a:xfrm>
                <a:off x="4667885" y="3209071"/>
                <a:ext cx="3804178" cy="1298586"/>
                <a:chOff x="2781898" y="2012757"/>
                <a:chExt cx="5625564" cy="1848291"/>
              </a:xfrm>
            </p:grpSpPr>
            <p:sp>
              <p:nvSpPr>
                <p:cNvPr id="105" name="Volný tvar 104"/>
                <p:cNvSpPr/>
                <p:nvPr/>
              </p:nvSpPr>
              <p:spPr>
                <a:xfrm>
                  <a:off x="2781898" y="3014088"/>
                  <a:ext cx="967247" cy="846960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" name="Volný tvar 105"/>
                <p:cNvSpPr/>
                <p:nvPr/>
              </p:nvSpPr>
              <p:spPr>
                <a:xfrm>
                  <a:off x="3747478" y="2706775"/>
                  <a:ext cx="1269080" cy="1078515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7" name="Volný tvar 106"/>
                <p:cNvSpPr/>
                <p:nvPr/>
              </p:nvSpPr>
              <p:spPr>
                <a:xfrm>
                  <a:off x="5014146" y="2426956"/>
                  <a:ext cx="1593116" cy="1261883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8" name="Volný tvar 107"/>
                <p:cNvSpPr/>
                <p:nvPr/>
              </p:nvSpPr>
              <p:spPr>
                <a:xfrm>
                  <a:off x="6607262" y="2012757"/>
                  <a:ext cx="1800200" cy="1559113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04" name="Obdélník 103"/>
              <p:cNvSpPr/>
              <p:nvPr/>
            </p:nvSpPr>
            <p:spPr>
              <a:xfrm>
                <a:off x="3185737" y="3873242"/>
                <a:ext cx="1312991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000" b="1" smtClean="0">
                    <a:cs typeface="Times New Roman" panose="02020603050405020304" pitchFamily="18" charset="0"/>
                  </a:rPr>
                  <a:t>Blood pressure</a:t>
                </a:r>
                <a:endParaRPr lang="en-GB" sz="2000"/>
              </a:p>
            </p:txBody>
          </p:sp>
        </p:grpSp>
        <p:sp>
          <p:nvSpPr>
            <p:cNvPr id="94" name="Obdélník 93"/>
            <p:cNvSpPr/>
            <p:nvPr/>
          </p:nvSpPr>
          <p:spPr>
            <a:xfrm>
              <a:off x="6435497" y="4212495"/>
              <a:ext cx="72327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b="1" smtClean="0">
                  <a:solidFill>
                    <a:srgbClr val="00B050"/>
                  </a:solidFill>
                  <a:cs typeface="Times New Roman" panose="02020603050405020304" pitchFamily="18" charset="0"/>
                </a:rPr>
                <a:t>DBP</a:t>
              </a:r>
              <a:endParaRPr lang="en-GB" sz="2000">
                <a:solidFill>
                  <a:srgbClr val="00B050"/>
                </a:solidFill>
              </a:endParaRPr>
            </a:p>
          </p:txBody>
        </p:sp>
        <p:sp>
          <p:nvSpPr>
            <p:cNvPr id="95" name="Ovál 94"/>
            <p:cNvSpPr/>
            <p:nvPr/>
          </p:nvSpPr>
          <p:spPr>
            <a:xfrm>
              <a:off x="4774841" y="3857501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Ovál 95"/>
            <p:cNvSpPr/>
            <p:nvPr/>
          </p:nvSpPr>
          <p:spPr>
            <a:xfrm>
              <a:off x="5443814" y="368069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Ovál 96"/>
            <p:cNvSpPr/>
            <p:nvPr/>
          </p:nvSpPr>
          <p:spPr>
            <a:xfrm>
              <a:off x="6336963" y="3478985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Ovál 97"/>
            <p:cNvSpPr/>
            <p:nvPr/>
          </p:nvSpPr>
          <p:spPr>
            <a:xfrm>
              <a:off x="7423248" y="318722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Ovál 98"/>
            <p:cNvSpPr/>
            <p:nvPr/>
          </p:nvSpPr>
          <p:spPr>
            <a:xfrm>
              <a:off x="5348028" y="4412550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Ovál 99"/>
            <p:cNvSpPr/>
            <p:nvPr/>
          </p:nvSpPr>
          <p:spPr>
            <a:xfrm>
              <a:off x="6231878" y="4347137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Ovál 100"/>
            <p:cNvSpPr/>
            <p:nvPr/>
          </p:nvSpPr>
          <p:spPr>
            <a:xfrm>
              <a:off x="7293790" y="4236010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Ovál 101"/>
            <p:cNvSpPr/>
            <p:nvPr/>
          </p:nvSpPr>
          <p:spPr>
            <a:xfrm>
              <a:off x="4709322" y="4481248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9" name="TextovéPole 108"/>
          <p:cNvSpPr txBox="1"/>
          <p:nvPr/>
        </p:nvSpPr>
        <p:spPr>
          <a:xfrm>
            <a:off x="176403" y="3642117"/>
            <a:ext cx="33154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smtClean="0"/>
              <a:t>BRS</a:t>
            </a:r>
            <a:r>
              <a:rPr lang="en-GB" sz="2000" smtClean="0"/>
              <a:t>: change of cardiac cycle caused by SBP change by 1 mmHg [ms/mmHg]</a:t>
            </a:r>
          </a:p>
        </p:txBody>
      </p:sp>
      <p:sp>
        <p:nvSpPr>
          <p:cNvPr id="110" name="TextovéPole 109"/>
          <p:cNvSpPr txBox="1"/>
          <p:nvPr/>
        </p:nvSpPr>
        <p:spPr>
          <a:xfrm>
            <a:off x="231136" y="1159343"/>
            <a:ext cx="30464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Evaluation of cardiac baroreflex function through SBP and heart rate (cardiac cycle)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changes</a:t>
            </a:r>
            <a:endParaRPr lang="en-GB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4424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9" grpId="0"/>
      <p:bldP spid="1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en-GB" altLang="cs-CZ" smtClean="0"/>
              <a:pPr/>
              <a:t>11</a:t>
            </a:fld>
            <a:endParaRPr lang="en-GB" alt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8206" y="286658"/>
            <a:ext cx="4793931" cy="66337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Evaluation of BRS</a:t>
            </a:r>
            <a:endParaRPr lang="en-GB" sz="2000" u="sng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385948" y="150413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i="1" u="sng" dirty="0" smtClean="0"/>
              <a:t>Standard(oxford) method: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/>
              <a:t>- Application of phenylephrine (vasoconstrictor)</a:t>
            </a:r>
            <a:endParaRPr lang="en-GB" dirty="0"/>
          </a:p>
        </p:txBody>
      </p:sp>
      <p:pic>
        <p:nvPicPr>
          <p:cNvPr id="8" name="Picture 2" descr="E7C22FD0"/>
          <p:cNvPicPr>
            <a:picLocks noChangeAspect="1" noChangeArrowheads="1"/>
          </p:cNvPicPr>
          <p:nvPr/>
        </p:nvPicPr>
        <p:blipFill rotWithShape="1"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7" t="3926" r="17164" b="30207"/>
          <a:stretch/>
        </p:blipFill>
        <p:spPr bwMode="auto">
          <a:xfrm>
            <a:off x="5220072" y="907654"/>
            <a:ext cx="3710394" cy="367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Skupina 8"/>
          <p:cNvGrpSpPr>
            <a:grpSpLocks noChangeAspect="1"/>
          </p:cNvGrpSpPr>
          <p:nvPr/>
        </p:nvGrpSpPr>
        <p:grpSpPr>
          <a:xfrm>
            <a:off x="4861632" y="4710892"/>
            <a:ext cx="1845371" cy="1823272"/>
            <a:chOff x="3177788" y="4424802"/>
            <a:chExt cx="2561039" cy="2530371"/>
          </a:xfrm>
        </p:grpSpPr>
        <p:grpSp>
          <p:nvGrpSpPr>
            <p:cNvPr id="10" name="Skupina 9"/>
            <p:cNvGrpSpPr/>
            <p:nvPr/>
          </p:nvGrpSpPr>
          <p:grpSpPr>
            <a:xfrm>
              <a:off x="3779113" y="4898733"/>
              <a:ext cx="1959714" cy="1574087"/>
              <a:chOff x="2609454" y="4349397"/>
              <a:chExt cx="2792272" cy="2223046"/>
            </a:xfrm>
          </p:grpSpPr>
          <p:cxnSp>
            <p:nvCxnSpPr>
              <p:cNvPr id="14" name="Přímá spojnice 13"/>
              <p:cNvCxnSpPr/>
              <p:nvPr/>
            </p:nvCxnSpPr>
            <p:spPr>
              <a:xfrm>
                <a:off x="2620088" y="4349397"/>
                <a:ext cx="0" cy="222304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Přímá spojnice 14"/>
              <p:cNvCxnSpPr/>
              <p:nvPr/>
            </p:nvCxnSpPr>
            <p:spPr>
              <a:xfrm>
                <a:off x="2609454" y="6519840"/>
                <a:ext cx="279227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Ovál 15"/>
              <p:cNvSpPr/>
              <p:nvPr/>
            </p:nvSpPr>
            <p:spPr>
              <a:xfrm>
                <a:off x="3488814" y="5623145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7" name="Přímá spojnice 16"/>
              <p:cNvCxnSpPr/>
              <p:nvPr/>
            </p:nvCxnSpPr>
            <p:spPr>
              <a:xfrm flipV="1">
                <a:off x="2612992" y="4508026"/>
                <a:ext cx="2090912" cy="201731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Ovál 17"/>
              <p:cNvSpPr/>
              <p:nvPr/>
            </p:nvSpPr>
            <p:spPr>
              <a:xfrm>
                <a:off x="3756956" y="5252889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Ovál 18"/>
              <p:cNvSpPr/>
              <p:nvPr/>
            </p:nvSpPr>
            <p:spPr>
              <a:xfrm>
                <a:off x="4139011" y="5008331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Ovál 19"/>
              <p:cNvSpPr/>
              <p:nvPr/>
            </p:nvSpPr>
            <p:spPr>
              <a:xfrm>
                <a:off x="4435253" y="4613027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1" name="Obdélník 10"/>
            <p:cNvSpPr/>
            <p:nvPr/>
          </p:nvSpPr>
          <p:spPr>
            <a:xfrm>
              <a:off x="3857190" y="4424802"/>
              <a:ext cx="1881637" cy="8115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600" b="1" dirty="0" err="1" smtClean="0">
                  <a:cs typeface="Times New Roman" panose="02020603050405020304" pitchFamily="18" charset="0"/>
                </a:rPr>
                <a:t>normal</a:t>
              </a:r>
              <a:r>
                <a:rPr lang="en-GB" sz="1600" b="1" dirty="0" smtClean="0">
                  <a:cs typeface="Times New Roman" panose="02020603050405020304" pitchFamily="18" charset="0"/>
                </a:rPr>
                <a:t> BRS</a:t>
              </a:r>
              <a:endParaRPr lang="en-GB" sz="1600" b="1" dirty="0">
                <a:cs typeface="Times New Roman" panose="02020603050405020304" pitchFamily="18" charset="0"/>
              </a:endParaRPr>
            </a:p>
          </p:txBody>
        </p:sp>
        <p:sp>
          <p:nvSpPr>
            <p:cNvPr id="12" name="Obdélník 11"/>
            <p:cNvSpPr/>
            <p:nvPr/>
          </p:nvSpPr>
          <p:spPr>
            <a:xfrm rot="16200000">
              <a:off x="3069224" y="5363039"/>
              <a:ext cx="772408" cy="5552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b="1" smtClean="0"/>
                <a:t>RR</a:t>
              </a:r>
              <a:endParaRPr lang="en-GB" sz="2000" b="1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4570466" y="6399893"/>
              <a:ext cx="945933" cy="5552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b="1" smtClean="0">
                  <a:cs typeface="Times New Roman" panose="02020603050405020304" pitchFamily="18" charset="0"/>
                </a:rPr>
                <a:t>STK</a:t>
              </a:r>
              <a:endParaRPr lang="en-GB" sz="2000"/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7047109" y="4620376"/>
            <a:ext cx="1883357" cy="1932341"/>
            <a:chOff x="6854563" y="4665011"/>
            <a:chExt cx="1883357" cy="1932341"/>
          </a:xfrm>
        </p:grpSpPr>
        <p:grpSp>
          <p:nvGrpSpPr>
            <p:cNvPr id="22" name="Skupina 21"/>
            <p:cNvGrpSpPr>
              <a:grpSpLocks noChangeAspect="1"/>
            </p:cNvGrpSpPr>
            <p:nvPr/>
          </p:nvGrpSpPr>
          <p:grpSpPr>
            <a:xfrm>
              <a:off x="6854563" y="5115575"/>
              <a:ext cx="1845371" cy="1481777"/>
              <a:chOff x="3177788" y="4898735"/>
              <a:chExt cx="2561039" cy="2056438"/>
            </a:xfrm>
          </p:grpSpPr>
          <p:grpSp>
            <p:nvGrpSpPr>
              <p:cNvPr id="24" name="Skupina 23"/>
              <p:cNvGrpSpPr/>
              <p:nvPr/>
            </p:nvGrpSpPr>
            <p:grpSpPr>
              <a:xfrm>
                <a:off x="3779113" y="4898735"/>
                <a:ext cx="1959714" cy="1574088"/>
                <a:chOff x="2609454" y="4349397"/>
                <a:chExt cx="2792272" cy="2223046"/>
              </a:xfrm>
            </p:grpSpPr>
            <p:cxnSp>
              <p:nvCxnSpPr>
                <p:cNvPr id="27" name="Přímá spojnice 26"/>
                <p:cNvCxnSpPr/>
                <p:nvPr/>
              </p:nvCxnSpPr>
              <p:spPr>
                <a:xfrm>
                  <a:off x="2620088" y="4349397"/>
                  <a:ext cx="0" cy="22230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Přímá spojnice 27"/>
                <p:cNvCxnSpPr/>
                <p:nvPr/>
              </p:nvCxnSpPr>
              <p:spPr>
                <a:xfrm>
                  <a:off x="2609454" y="6525344"/>
                  <a:ext cx="2792272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Ovál 28"/>
                <p:cNvSpPr/>
                <p:nvPr/>
              </p:nvSpPr>
              <p:spPr>
                <a:xfrm>
                  <a:off x="3566512" y="6160271"/>
                  <a:ext cx="213561" cy="21167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30" name="Přímá spojnice 29"/>
                <p:cNvCxnSpPr/>
                <p:nvPr/>
              </p:nvCxnSpPr>
              <p:spPr>
                <a:xfrm flipV="1">
                  <a:off x="2612992" y="5855074"/>
                  <a:ext cx="2718619" cy="647514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Ovál 30"/>
                <p:cNvSpPr/>
                <p:nvPr/>
              </p:nvSpPr>
              <p:spPr>
                <a:xfrm>
                  <a:off x="3940858" y="6106342"/>
                  <a:ext cx="213561" cy="21167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2" name="Ovál 31"/>
                <p:cNvSpPr/>
                <p:nvPr/>
              </p:nvSpPr>
              <p:spPr>
                <a:xfrm>
                  <a:off x="4355020" y="5990317"/>
                  <a:ext cx="213561" cy="21167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" name="Ovál 32"/>
                <p:cNvSpPr/>
                <p:nvPr/>
              </p:nvSpPr>
              <p:spPr>
                <a:xfrm>
                  <a:off x="4795196" y="5831799"/>
                  <a:ext cx="213561" cy="21167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5" name="Obdélník 24"/>
              <p:cNvSpPr/>
              <p:nvPr/>
            </p:nvSpPr>
            <p:spPr>
              <a:xfrm rot="16200000">
                <a:off x="3069224" y="5363039"/>
                <a:ext cx="772408" cy="555280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GB" sz="2000" b="1" smtClean="0"/>
                  <a:t>RR</a:t>
                </a:r>
                <a:endParaRPr lang="en-GB" sz="2000" b="1"/>
              </a:p>
            </p:txBody>
          </p:sp>
          <p:sp>
            <p:nvSpPr>
              <p:cNvPr id="26" name="Obdélník 25"/>
              <p:cNvSpPr/>
              <p:nvPr/>
            </p:nvSpPr>
            <p:spPr>
              <a:xfrm>
                <a:off x="4570466" y="6399893"/>
                <a:ext cx="945933" cy="555280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GB" sz="2000" b="1" smtClean="0">
                    <a:cs typeface="Times New Roman" panose="02020603050405020304" pitchFamily="18" charset="0"/>
                  </a:rPr>
                  <a:t>STK</a:t>
                </a:r>
                <a:endParaRPr lang="en-GB" sz="2000"/>
              </a:p>
            </p:txBody>
          </p:sp>
        </p:grpSp>
        <p:sp>
          <p:nvSpPr>
            <p:cNvPr id="23" name="Obdélník 22"/>
            <p:cNvSpPr/>
            <p:nvPr/>
          </p:nvSpPr>
          <p:spPr>
            <a:xfrm>
              <a:off x="7337105" y="4665011"/>
              <a:ext cx="140081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600" b="1" dirty="0" err="1" smtClean="0">
                  <a:cs typeface="Times New Roman" panose="02020603050405020304" pitchFamily="18" charset="0"/>
                </a:rPr>
                <a:t>decreased</a:t>
              </a:r>
              <a:r>
                <a:rPr lang="en-GB" sz="1600" b="1" dirty="0" smtClean="0">
                  <a:cs typeface="Times New Roman" panose="02020603050405020304" pitchFamily="18" charset="0"/>
                </a:rPr>
                <a:t> BRS</a:t>
              </a:r>
              <a:endParaRPr lang="en-GB" sz="1600" b="1" dirty="0"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502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852" y="2989709"/>
            <a:ext cx="2299981" cy="172541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850" y="-27384"/>
            <a:ext cx="2286000" cy="28575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3" r="17535"/>
          <a:stretch/>
        </p:blipFill>
        <p:spPr>
          <a:xfrm>
            <a:off x="5359799" y="116632"/>
            <a:ext cx="1864796" cy="168175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383" y="1908097"/>
            <a:ext cx="1250742" cy="189865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799" y="3735565"/>
            <a:ext cx="1412776" cy="1412776"/>
          </a:xfrm>
          <a:prstGeom prst="rect">
            <a:avLst/>
          </a:prstGeom>
        </p:spPr>
      </p:pic>
      <p:pic>
        <p:nvPicPr>
          <p:cNvPr id="2050" name="Picture 2" descr="C:\Users\Johanka\Pictures\další\PhD vtipy a další\15129407_1311358695575392_4095656326193901346_o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0"/>
          <a:stretch/>
        </p:blipFill>
        <p:spPr bwMode="auto">
          <a:xfrm>
            <a:off x="7273209" y="5010403"/>
            <a:ext cx="1803306" cy="176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Ã½sledek obrÃ¡zku pro cat smoki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8"/>
          <a:stretch/>
        </p:blipFill>
        <p:spPr bwMode="auto">
          <a:xfrm>
            <a:off x="5246900" y="5148340"/>
            <a:ext cx="2210522" cy="162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200329" y="836712"/>
            <a:ext cx="509175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/>
              <a:t>Physiologically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C00000"/>
                </a:solidFill>
              </a:rPr>
              <a:t>psychic stress – increased sympathetic activity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C00000"/>
                </a:solidFill>
              </a:rPr>
              <a:t>Physical exercise  –  increased sympathetic activity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C00000"/>
                </a:solidFill>
              </a:rPr>
              <a:t>In old 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800" dirty="0" smtClean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/>
              <a:t>Pathologically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C00000"/>
                </a:solidFill>
              </a:rPr>
              <a:t>hypertension – decreased baroreceptor sensitivity (atherosclerosis, increased arterial stiffness)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C00000"/>
                </a:solidFill>
              </a:rPr>
              <a:t>diabetes – neuropathy of autonomic nervous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C00000"/>
                </a:solidFill>
              </a:rPr>
              <a:t>Chronic depression (neurogenic)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C00000"/>
                </a:solidFill>
              </a:rPr>
              <a:t>Heart insufficiency/failure – heart do not response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C00000"/>
                </a:solidFill>
              </a:rPr>
              <a:t>Transplanted heart - denervation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C00000"/>
                </a:solidFill>
              </a:rPr>
              <a:t>Myocardial infarction – heart do not response</a:t>
            </a:r>
            <a:endParaRPr lang="en-GB" sz="1800" dirty="0">
              <a:solidFill>
                <a:srgbClr val="C000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1676400" y="116632"/>
            <a:ext cx="721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Decreased BRS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142294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925076" y="404664"/>
            <a:ext cx="6967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Signal: time series</a:t>
            </a:r>
            <a:endParaRPr lang="en-GB" sz="28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107505" y="1124744"/>
            <a:ext cx="89289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Beat to beat (for example 5 minutes)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RR interval:                  805, 820, 815, 817, 822, 816,….. </a:t>
            </a:r>
            <a:r>
              <a:rPr lang="en-GB" sz="2000" dirty="0" err="1" smtClean="0"/>
              <a:t>ms</a:t>
            </a:r>
            <a:endParaRPr lang="en-GB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Hear rate:       70, 73, 68, 65, 67, 71,….. </a:t>
            </a:r>
            <a:r>
              <a:rPr lang="en-GB" sz="2000" dirty="0" err="1" smtClean="0"/>
              <a:t>bpm</a:t>
            </a:r>
            <a:endParaRPr lang="en-GB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Systolic blood pressure:         115, 117, 120, 116, 121, 119,….. mmHg</a:t>
            </a:r>
          </a:p>
          <a:p>
            <a:endParaRPr lang="en-GB" sz="2000" dirty="0" smtClean="0"/>
          </a:p>
        </p:txBody>
      </p:sp>
      <p:grpSp>
        <p:nvGrpSpPr>
          <p:cNvPr id="7" name="Skupina 6"/>
          <p:cNvGrpSpPr>
            <a:grpSpLocks noChangeAspect="1"/>
          </p:cNvGrpSpPr>
          <p:nvPr/>
        </p:nvGrpSpPr>
        <p:grpSpPr>
          <a:xfrm>
            <a:off x="1691680" y="2780928"/>
            <a:ext cx="5872375" cy="1440447"/>
            <a:chOff x="-1799926" y="1018403"/>
            <a:chExt cx="8305852" cy="5505799"/>
          </a:xfrm>
        </p:grpSpPr>
        <p:pic>
          <p:nvPicPr>
            <p:cNvPr id="8" name="Obrázek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9" r="7742"/>
            <a:stretch/>
          </p:blipFill>
          <p:spPr>
            <a:xfrm>
              <a:off x="-1628509" y="3315873"/>
              <a:ext cx="8134435" cy="2524453"/>
            </a:xfrm>
            <a:prstGeom prst="rect">
              <a:avLst/>
            </a:prstGeom>
          </p:spPr>
        </p:pic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" r="7781" b="3792"/>
            <a:stretch/>
          </p:blipFill>
          <p:spPr>
            <a:xfrm>
              <a:off x="-1640789" y="1018403"/>
              <a:ext cx="8146714" cy="2428728"/>
            </a:xfrm>
            <a:prstGeom prst="rect">
              <a:avLst/>
            </a:prstGeom>
          </p:spPr>
        </p:pic>
        <p:sp>
          <p:nvSpPr>
            <p:cNvPr id="10" name="Obdélník 9"/>
            <p:cNvSpPr/>
            <p:nvPr/>
          </p:nvSpPr>
          <p:spPr>
            <a:xfrm>
              <a:off x="-1799926" y="3223865"/>
              <a:ext cx="660231" cy="2509674"/>
            </a:xfrm>
            <a:prstGeom prst="rect">
              <a:avLst/>
            </a:prstGeom>
          </p:spPr>
          <p:txBody>
            <a:bodyPr vert="vert270" wrap="none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GB" sz="1200" b="1" smtClean="0">
                  <a:cs typeface="Times New Roman" panose="02020603050405020304" pitchFamily="18" charset="0"/>
                </a:rPr>
                <a:t>SBP</a:t>
              </a:r>
            </a:p>
            <a:p>
              <a:pPr algn="ctr">
                <a:lnSpc>
                  <a:spcPts val="1100"/>
                </a:lnSpc>
              </a:pPr>
              <a:r>
                <a:rPr lang="en-GB" sz="1200" b="1" smtClean="0">
                  <a:cs typeface="Times New Roman" panose="02020603050405020304" pitchFamily="18" charset="0"/>
                </a:rPr>
                <a:t> </a:t>
              </a:r>
              <a:r>
                <a:rPr lang="en-GB" sz="1100" smtClean="0">
                  <a:cs typeface="Times New Roman" panose="02020603050405020304" pitchFamily="18" charset="0"/>
                </a:rPr>
                <a:t>[mmHg]</a:t>
              </a:r>
              <a:endParaRPr lang="en-GB" sz="1100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-1784286" y="1583608"/>
              <a:ext cx="660231" cy="1461932"/>
            </a:xfrm>
            <a:prstGeom prst="rect">
              <a:avLst/>
            </a:prstGeom>
          </p:spPr>
          <p:txBody>
            <a:bodyPr vert="vert270" wrap="none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GB" sz="1200" b="1" smtClean="0">
                  <a:cs typeface="Times New Roman" panose="02020603050405020304" pitchFamily="18" charset="0"/>
                </a:rPr>
                <a:t>RR </a:t>
              </a:r>
            </a:p>
            <a:p>
              <a:pPr algn="ctr">
                <a:lnSpc>
                  <a:spcPts val="1100"/>
                </a:lnSpc>
              </a:pPr>
              <a:r>
                <a:rPr lang="en-GB" sz="1100" smtClean="0">
                  <a:cs typeface="Times New Roman" panose="02020603050405020304" pitchFamily="18" charset="0"/>
                </a:rPr>
                <a:t>[ms]</a:t>
              </a:r>
              <a:endParaRPr lang="en-GB" sz="1100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-1281811" y="2515936"/>
              <a:ext cx="587678" cy="999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100" smtClean="0">
                  <a:cs typeface="Times New Roman" panose="02020603050405020304" pitchFamily="18" charset="0"/>
                </a:rPr>
                <a:t>700</a:t>
              </a:r>
              <a:endParaRPr lang="en-GB" sz="1100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-1281811" y="1776175"/>
              <a:ext cx="587678" cy="999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100" smtClean="0">
                  <a:cs typeface="Times New Roman" panose="02020603050405020304" pitchFamily="18" charset="0"/>
                </a:rPr>
                <a:t>800</a:t>
              </a:r>
              <a:endParaRPr lang="en-GB" sz="1100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-1281811" y="1030543"/>
              <a:ext cx="587678" cy="999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100" smtClean="0">
                  <a:cs typeface="Times New Roman" panose="02020603050405020304" pitchFamily="18" charset="0"/>
                </a:rPr>
                <a:t>900</a:t>
              </a:r>
              <a:endParaRPr lang="en-GB" sz="1100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-1269912" y="4556444"/>
              <a:ext cx="587678" cy="999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100" smtClean="0">
                  <a:cs typeface="Times New Roman" panose="02020603050405020304" pitchFamily="18" charset="0"/>
                </a:rPr>
                <a:t>110</a:t>
              </a:r>
              <a:endParaRPr lang="en-GB" sz="1100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-1274563" y="3757815"/>
              <a:ext cx="587678" cy="999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100" smtClean="0">
                  <a:cs typeface="Times New Roman" panose="02020603050405020304" pitchFamily="18" charset="0"/>
                </a:rPr>
                <a:t>120</a:t>
              </a:r>
              <a:endParaRPr lang="en-GB" sz="1100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-1269912" y="3008602"/>
              <a:ext cx="587678" cy="999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100" smtClean="0">
                  <a:cs typeface="Times New Roman" panose="02020603050405020304" pitchFamily="18" charset="0"/>
                </a:rPr>
                <a:t>130</a:t>
              </a:r>
              <a:endParaRPr lang="en-GB" sz="110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155334" y="5465433"/>
              <a:ext cx="537798" cy="10587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smtClean="0">
                  <a:cs typeface="Times New Roman" panose="02020603050405020304" pitchFamily="18" charset="0"/>
                </a:rPr>
                <a:t>20</a:t>
              </a:r>
              <a:endParaRPr lang="en-GB" sz="1200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259633" y="5465433"/>
              <a:ext cx="537798" cy="10587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smtClean="0">
                  <a:cs typeface="Times New Roman" panose="02020603050405020304" pitchFamily="18" charset="0"/>
                </a:rPr>
                <a:t>40</a:t>
              </a:r>
              <a:endParaRPr lang="en-GB" sz="1200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2374951" y="5465433"/>
              <a:ext cx="537798" cy="10587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smtClean="0">
                  <a:cs typeface="Times New Roman" panose="02020603050405020304" pitchFamily="18" charset="0"/>
                </a:rPr>
                <a:t>60</a:t>
              </a:r>
              <a:endParaRPr lang="en-GB" sz="1200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3479580" y="5465433"/>
              <a:ext cx="537798" cy="10587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smtClean="0">
                  <a:cs typeface="Times New Roman" panose="02020603050405020304" pitchFamily="18" charset="0"/>
                </a:rPr>
                <a:t>80</a:t>
              </a:r>
              <a:endParaRPr lang="en-GB" sz="1200"/>
            </a:p>
          </p:txBody>
        </p:sp>
        <p:sp>
          <p:nvSpPr>
            <p:cNvPr id="22" name="Obdélník 21"/>
            <p:cNvSpPr/>
            <p:nvPr/>
          </p:nvSpPr>
          <p:spPr>
            <a:xfrm>
              <a:off x="4512628" y="5465429"/>
              <a:ext cx="676103" cy="10587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smtClean="0">
                  <a:cs typeface="Times New Roman" panose="02020603050405020304" pitchFamily="18" charset="0"/>
                </a:rPr>
                <a:t>100</a:t>
              </a:r>
              <a:endParaRPr lang="en-GB" sz="1200"/>
            </a:p>
          </p:txBody>
        </p:sp>
        <p:sp>
          <p:nvSpPr>
            <p:cNvPr id="23" name="Obdélník 22"/>
            <p:cNvSpPr/>
            <p:nvPr/>
          </p:nvSpPr>
          <p:spPr>
            <a:xfrm>
              <a:off x="5638729" y="5465433"/>
              <a:ext cx="850683" cy="10587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smtClean="0">
                  <a:cs typeface="Times New Roman" panose="02020603050405020304" pitchFamily="18" charset="0"/>
                </a:rPr>
                <a:t>120 s</a:t>
              </a:r>
              <a:endParaRPr lang="en-GB" sz="1200"/>
            </a:p>
          </p:txBody>
        </p:sp>
      </p:grpSp>
      <p:sp>
        <p:nvSpPr>
          <p:cNvPr id="24" name="Obdélník 23"/>
          <p:cNvSpPr/>
          <p:nvPr/>
        </p:nvSpPr>
        <p:spPr>
          <a:xfrm>
            <a:off x="3053026" y="5305260"/>
            <a:ext cx="1478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b="1" smtClean="0">
                <a:cs typeface="Times New Roman" panose="02020603050405020304" pitchFamily="18" charset="0"/>
              </a:rPr>
              <a:t>RR interval</a:t>
            </a:r>
            <a:endParaRPr lang="en-GB" sz="1800"/>
          </a:p>
        </p:txBody>
      </p:sp>
      <p:grpSp>
        <p:nvGrpSpPr>
          <p:cNvPr id="25" name="Skupina 24"/>
          <p:cNvGrpSpPr/>
          <p:nvPr/>
        </p:nvGrpSpPr>
        <p:grpSpPr>
          <a:xfrm>
            <a:off x="2531454" y="4349095"/>
            <a:ext cx="4852618" cy="910127"/>
            <a:chOff x="3816260" y="2362713"/>
            <a:chExt cx="4852618" cy="910127"/>
          </a:xfrm>
        </p:grpSpPr>
        <p:sp>
          <p:nvSpPr>
            <p:cNvPr id="26" name="Ovál 25"/>
            <p:cNvSpPr/>
            <p:nvPr/>
          </p:nvSpPr>
          <p:spPr>
            <a:xfrm>
              <a:off x="4642649" y="2432313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27" name="Ovál 26"/>
            <p:cNvSpPr/>
            <p:nvPr/>
          </p:nvSpPr>
          <p:spPr>
            <a:xfrm>
              <a:off x="5334843" y="2432312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28" name="Ovál 27"/>
            <p:cNvSpPr/>
            <p:nvPr/>
          </p:nvSpPr>
          <p:spPr>
            <a:xfrm>
              <a:off x="6188911" y="2451391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29" name="Ovál 28"/>
            <p:cNvSpPr/>
            <p:nvPr/>
          </p:nvSpPr>
          <p:spPr>
            <a:xfrm>
              <a:off x="7246616" y="2451391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30" name="Ovál 29"/>
            <p:cNvSpPr/>
            <p:nvPr/>
          </p:nvSpPr>
          <p:spPr>
            <a:xfrm>
              <a:off x="8461135" y="2471801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cxnSp>
          <p:nvCxnSpPr>
            <p:cNvPr id="31" name="Přímá spojnice se šipkou 30"/>
            <p:cNvCxnSpPr/>
            <p:nvPr/>
          </p:nvCxnSpPr>
          <p:spPr>
            <a:xfrm>
              <a:off x="4684283" y="3272840"/>
              <a:ext cx="705985" cy="0"/>
            </a:xfrm>
            <a:prstGeom prst="straightConnector1">
              <a:avLst/>
            </a:prstGeom>
            <a:ln w="57150">
              <a:solidFill>
                <a:srgbClr val="CC00FF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bdélník 31"/>
            <p:cNvSpPr/>
            <p:nvPr/>
          </p:nvSpPr>
          <p:spPr>
            <a:xfrm>
              <a:off x="4705854" y="2362713"/>
              <a:ext cx="3529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800" b="1" smtClean="0">
                  <a:solidFill>
                    <a:srgbClr val="9933FF"/>
                  </a:solidFill>
                  <a:cs typeface="Times New Roman" panose="02020603050405020304" pitchFamily="18" charset="0"/>
                </a:rPr>
                <a:t>R</a:t>
              </a:r>
              <a:endParaRPr lang="en-GB" sz="1800">
                <a:solidFill>
                  <a:srgbClr val="9933FF"/>
                </a:solidFill>
              </a:endParaRPr>
            </a:p>
          </p:txBody>
        </p:sp>
        <p:grpSp>
          <p:nvGrpSpPr>
            <p:cNvPr id="33" name="Skupina 32"/>
            <p:cNvGrpSpPr/>
            <p:nvPr/>
          </p:nvGrpSpPr>
          <p:grpSpPr>
            <a:xfrm>
              <a:off x="3816260" y="2536900"/>
              <a:ext cx="4852618" cy="652432"/>
              <a:chOff x="3724407" y="2368516"/>
              <a:chExt cx="4852618" cy="652432"/>
            </a:xfrm>
          </p:grpSpPr>
          <p:grpSp>
            <p:nvGrpSpPr>
              <p:cNvPr id="34" name="Skupina 33"/>
              <p:cNvGrpSpPr/>
              <p:nvPr/>
            </p:nvGrpSpPr>
            <p:grpSpPr>
              <a:xfrm>
                <a:off x="4417587" y="2368516"/>
                <a:ext cx="4159438" cy="652432"/>
                <a:chOff x="2411760" y="1124744"/>
                <a:chExt cx="6150917" cy="928613"/>
              </a:xfrm>
            </p:grpSpPr>
            <p:grpSp>
              <p:nvGrpSpPr>
                <p:cNvPr id="36" name="Skupina 35"/>
                <p:cNvGrpSpPr/>
                <p:nvPr/>
              </p:nvGrpSpPr>
              <p:grpSpPr>
                <a:xfrm>
                  <a:off x="2411760" y="1124744"/>
                  <a:ext cx="1027119" cy="853256"/>
                  <a:chOff x="762000" y="1658417"/>
                  <a:chExt cx="1793768" cy="930782"/>
                </a:xfrm>
              </p:grpSpPr>
              <p:cxnSp>
                <p:nvCxnSpPr>
                  <p:cNvPr id="75" name="Přímá spojnice 74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Přímá spojnice 75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7" name="Volný tvar 76"/>
                  <p:cNvSpPr/>
                  <p:nvPr/>
                </p:nvSpPr>
                <p:spPr>
                  <a:xfrm>
                    <a:off x="762000" y="2354404"/>
                    <a:ext cx="209550" cy="103046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000"/>
                  </a:p>
                </p:txBody>
              </p:sp>
              <p:sp>
                <p:nvSpPr>
                  <p:cNvPr id="78" name="Volný tvar 77"/>
                  <p:cNvSpPr/>
                  <p:nvPr/>
                </p:nvSpPr>
                <p:spPr>
                  <a:xfrm>
                    <a:off x="1605957" y="2208559"/>
                    <a:ext cx="446846" cy="26794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000"/>
                  </a:p>
                </p:txBody>
              </p:sp>
              <p:cxnSp>
                <p:nvCxnSpPr>
                  <p:cNvPr id="79" name="Přímá spojnice 78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Přímá spojnice 79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Přímá spojnice 80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Přímá spojnice 81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Přímá spojnice 82"/>
                  <p:cNvCxnSpPr/>
                  <p:nvPr/>
                </p:nvCxnSpPr>
                <p:spPr>
                  <a:xfrm flipV="1">
                    <a:off x="2052803" y="2460923"/>
                    <a:ext cx="502965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7" name="Skupina 36"/>
                <p:cNvGrpSpPr/>
                <p:nvPr/>
              </p:nvGrpSpPr>
              <p:grpSpPr>
                <a:xfrm>
                  <a:off x="3444673" y="1146516"/>
                  <a:ext cx="1243882" cy="853256"/>
                  <a:chOff x="762000" y="1658417"/>
                  <a:chExt cx="2172325" cy="930782"/>
                </a:xfrm>
              </p:grpSpPr>
              <p:cxnSp>
                <p:nvCxnSpPr>
                  <p:cNvPr id="66" name="Přímá spojnice 65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Přímá spojnice 66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8" name="Volný tvar 67"/>
                  <p:cNvSpPr/>
                  <p:nvPr/>
                </p:nvSpPr>
                <p:spPr>
                  <a:xfrm>
                    <a:off x="762000" y="2342529"/>
                    <a:ext cx="209550" cy="11492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000"/>
                  </a:p>
                </p:txBody>
              </p:sp>
              <p:sp>
                <p:nvSpPr>
                  <p:cNvPr id="69" name="Volný tvar 68"/>
                  <p:cNvSpPr/>
                  <p:nvPr/>
                </p:nvSpPr>
                <p:spPr>
                  <a:xfrm>
                    <a:off x="1605955" y="2184809"/>
                    <a:ext cx="517774" cy="29169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000"/>
                  </a:p>
                </p:txBody>
              </p:sp>
              <p:cxnSp>
                <p:nvCxnSpPr>
                  <p:cNvPr id="70" name="Přímá spojnice 69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Přímá spojnice 70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Přímá spojnice 71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Přímá spojnice 72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Přímá spojnice 73"/>
                  <p:cNvCxnSpPr/>
                  <p:nvPr/>
                </p:nvCxnSpPr>
                <p:spPr>
                  <a:xfrm>
                    <a:off x="2117006" y="2460923"/>
                    <a:ext cx="817319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8" name="Skupina 37"/>
                <p:cNvGrpSpPr/>
                <p:nvPr/>
              </p:nvGrpSpPr>
              <p:grpSpPr>
                <a:xfrm>
                  <a:off x="4705950" y="1157402"/>
                  <a:ext cx="1567882" cy="853256"/>
                  <a:chOff x="762000" y="1658417"/>
                  <a:chExt cx="2738161" cy="930782"/>
                </a:xfrm>
              </p:grpSpPr>
              <p:cxnSp>
                <p:nvCxnSpPr>
                  <p:cNvPr id="57" name="Přímá spojnice 56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Přímá spojnice 57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9" name="Volný tvar 58"/>
                  <p:cNvSpPr/>
                  <p:nvPr/>
                </p:nvSpPr>
                <p:spPr>
                  <a:xfrm>
                    <a:off x="762000" y="2352429"/>
                    <a:ext cx="209550" cy="10502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000"/>
                  </a:p>
                </p:txBody>
              </p:sp>
              <p:sp>
                <p:nvSpPr>
                  <p:cNvPr id="60" name="Volný tvar 59"/>
                  <p:cNvSpPr/>
                  <p:nvPr/>
                </p:nvSpPr>
                <p:spPr>
                  <a:xfrm>
                    <a:off x="1605955" y="2184809"/>
                    <a:ext cx="590181" cy="29169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000"/>
                  </a:p>
                </p:txBody>
              </p:sp>
              <p:cxnSp>
                <p:nvCxnSpPr>
                  <p:cNvPr id="61" name="Přímá spojnice 60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Přímá spojnice 61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Přímá spojnice 62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Přímá spojnice 63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Přímá spojnice 64"/>
                  <p:cNvCxnSpPr>
                    <a:stCxn id="60" idx="2"/>
                  </p:cNvCxnSpPr>
                  <p:nvPr/>
                </p:nvCxnSpPr>
                <p:spPr>
                  <a:xfrm>
                    <a:off x="2196136" y="2460056"/>
                    <a:ext cx="1304025" cy="86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9" name="Skupina 38"/>
                <p:cNvGrpSpPr/>
                <p:nvPr/>
              </p:nvGrpSpPr>
              <p:grpSpPr>
                <a:xfrm>
                  <a:off x="6272187" y="1177363"/>
                  <a:ext cx="1799350" cy="853256"/>
                  <a:chOff x="762000" y="1658417"/>
                  <a:chExt cx="3142400" cy="930782"/>
                </a:xfrm>
              </p:grpSpPr>
              <p:cxnSp>
                <p:nvCxnSpPr>
                  <p:cNvPr id="48" name="Přímá spojnice 47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Přímá spojnice 48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0" name="Volný tvar 49"/>
                  <p:cNvSpPr/>
                  <p:nvPr/>
                </p:nvSpPr>
                <p:spPr>
                  <a:xfrm>
                    <a:off x="762000" y="2348527"/>
                    <a:ext cx="209550" cy="108923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000"/>
                  </a:p>
                </p:txBody>
              </p:sp>
              <p:sp>
                <p:nvSpPr>
                  <p:cNvPr id="51" name="Volný tvar 50"/>
                  <p:cNvSpPr/>
                  <p:nvPr/>
                </p:nvSpPr>
                <p:spPr>
                  <a:xfrm>
                    <a:off x="1605955" y="2184809"/>
                    <a:ext cx="747265" cy="29169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000"/>
                  </a:p>
                </p:txBody>
              </p:sp>
              <p:cxnSp>
                <p:nvCxnSpPr>
                  <p:cNvPr id="52" name="Přímá spojnice 51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Přímá spojnice 52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Přímá spojnice 53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Přímá spojnice 54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Přímá spojnice 55"/>
                  <p:cNvCxnSpPr>
                    <a:stCxn id="51" idx="2"/>
                    <a:endCxn id="43" idx="0"/>
                  </p:cNvCxnSpPr>
                  <p:nvPr/>
                </p:nvCxnSpPr>
                <p:spPr>
                  <a:xfrm>
                    <a:off x="2353220" y="2460056"/>
                    <a:ext cx="1551179" cy="22198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0" name="Skupina 39"/>
                <p:cNvGrpSpPr/>
                <p:nvPr/>
              </p:nvGrpSpPr>
              <p:grpSpPr>
                <a:xfrm>
                  <a:off x="8071537" y="1200101"/>
                  <a:ext cx="491140" cy="853256"/>
                  <a:chOff x="762000" y="1658417"/>
                  <a:chExt cx="857730" cy="930782"/>
                </a:xfrm>
              </p:grpSpPr>
              <p:cxnSp>
                <p:nvCxnSpPr>
                  <p:cNvPr id="41" name="Přímá spojnice 40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Přímá spojnice 41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3" name="Volný tvar 42"/>
                  <p:cNvSpPr/>
                  <p:nvPr/>
                </p:nvSpPr>
                <p:spPr>
                  <a:xfrm>
                    <a:off x="762000" y="2348527"/>
                    <a:ext cx="209550" cy="108923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000"/>
                  </a:p>
                </p:txBody>
              </p:sp>
              <p:cxnSp>
                <p:nvCxnSpPr>
                  <p:cNvPr id="44" name="Přímá spojnice 43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Přímá spojnice 44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Přímá spojnice 45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Přímá spojnice 46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5" name="Obdélník 34"/>
              <p:cNvSpPr/>
              <p:nvPr/>
            </p:nvSpPr>
            <p:spPr>
              <a:xfrm>
                <a:off x="3724407" y="2379442"/>
                <a:ext cx="65274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800" b="1" smtClean="0">
                    <a:cs typeface="Times New Roman" panose="02020603050405020304" pitchFamily="18" charset="0"/>
                  </a:rPr>
                  <a:t>ECG</a:t>
                </a:r>
                <a:endParaRPr lang="en-GB" sz="1800"/>
              </a:p>
            </p:txBody>
          </p:sp>
        </p:grpSp>
      </p:grpSp>
      <p:grpSp>
        <p:nvGrpSpPr>
          <p:cNvPr id="84" name="Skupina 83"/>
          <p:cNvGrpSpPr/>
          <p:nvPr/>
        </p:nvGrpSpPr>
        <p:grpSpPr>
          <a:xfrm>
            <a:off x="2239636" y="5173610"/>
            <a:ext cx="5039474" cy="1609343"/>
            <a:chOff x="3524442" y="3187228"/>
            <a:chExt cx="5039474" cy="1609343"/>
          </a:xfrm>
        </p:grpSpPr>
        <p:sp>
          <p:nvSpPr>
            <p:cNvPr id="85" name="Obdélník 84"/>
            <p:cNvSpPr/>
            <p:nvPr/>
          </p:nvSpPr>
          <p:spPr>
            <a:xfrm>
              <a:off x="6486293" y="3300027"/>
              <a:ext cx="6415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800" b="1" smtClean="0">
                  <a:solidFill>
                    <a:srgbClr val="FF0000"/>
                  </a:solidFill>
                  <a:cs typeface="Times New Roman" panose="02020603050405020304" pitchFamily="18" charset="0"/>
                </a:rPr>
                <a:t>SBP</a:t>
              </a:r>
              <a:endParaRPr lang="en-GB" sz="1800">
                <a:solidFill>
                  <a:srgbClr val="FF0000"/>
                </a:solidFill>
              </a:endParaRPr>
            </a:p>
          </p:txBody>
        </p:sp>
        <p:grpSp>
          <p:nvGrpSpPr>
            <p:cNvPr id="86" name="Skupina 85"/>
            <p:cNvGrpSpPr/>
            <p:nvPr/>
          </p:nvGrpSpPr>
          <p:grpSpPr>
            <a:xfrm>
              <a:off x="3524442" y="3209071"/>
              <a:ext cx="5039474" cy="1587500"/>
              <a:chOff x="3432589" y="3209071"/>
              <a:chExt cx="5039474" cy="1587500"/>
            </a:xfrm>
          </p:grpSpPr>
          <p:grpSp>
            <p:nvGrpSpPr>
              <p:cNvPr id="96" name="Skupina 95"/>
              <p:cNvGrpSpPr/>
              <p:nvPr/>
            </p:nvGrpSpPr>
            <p:grpSpPr>
              <a:xfrm>
                <a:off x="4667885" y="3209071"/>
                <a:ext cx="3804178" cy="1298586"/>
                <a:chOff x="2781898" y="2012757"/>
                <a:chExt cx="5625564" cy="1848291"/>
              </a:xfrm>
            </p:grpSpPr>
            <p:sp>
              <p:nvSpPr>
                <p:cNvPr id="98" name="Volný tvar 97"/>
                <p:cNvSpPr/>
                <p:nvPr/>
              </p:nvSpPr>
              <p:spPr>
                <a:xfrm>
                  <a:off x="2781898" y="3014088"/>
                  <a:ext cx="967247" cy="846960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/>
                </a:p>
              </p:txBody>
            </p:sp>
            <p:sp>
              <p:nvSpPr>
                <p:cNvPr id="99" name="Volný tvar 98"/>
                <p:cNvSpPr/>
                <p:nvPr/>
              </p:nvSpPr>
              <p:spPr>
                <a:xfrm>
                  <a:off x="3747478" y="2706775"/>
                  <a:ext cx="1269080" cy="1078515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/>
                </a:p>
              </p:txBody>
            </p:sp>
            <p:sp>
              <p:nvSpPr>
                <p:cNvPr id="100" name="Volný tvar 99"/>
                <p:cNvSpPr/>
                <p:nvPr/>
              </p:nvSpPr>
              <p:spPr>
                <a:xfrm>
                  <a:off x="5014146" y="2426956"/>
                  <a:ext cx="1593116" cy="1261883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/>
                </a:p>
              </p:txBody>
            </p:sp>
            <p:sp>
              <p:nvSpPr>
                <p:cNvPr id="101" name="Volný tvar 100"/>
                <p:cNvSpPr/>
                <p:nvPr/>
              </p:nvSpPr>
              <p:spPr>
                <a:xfrm>
                  <a:off x="6607262" y="2012757"/>
                  <a:ext cx="1800200" cy="1559113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/>
                </a:p>
              </p:txBody>
            </p:sp>
          </p:grpSp>
          <p:sp>
            <p:nvSpPr>
              <p:cNvPr id="97" name="Obdélník 96"/>
              <p:cNvSpPr/>
              <p:nvPr/>
            </p:nvSpPr>
            <p:spPr>
              <a:xfrm>
                <a:off x="3432589" y="3873241"/>
                <a:ext cx="1121897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800" b="1" smtClean="0">
                    <a:cs typeface="Times New Roman" panose="02020603050405020304" pitchFamily="18" charset="0"/>
                  </a:rPr>
                  <a:t>Blood pressure</a:t>
                </a:r>
                <a:endParaRPr lang="en-GB" sz="1800"/>
              </a:p>
            </p:txBody>
          </p:sp>
        </p:grpSp>
        <p:sp>
          <p:nvSpPr>
            <p:cNvPr id="87" name="Obdélník 86"/>
            <p:cNvSpPr/>
            <p:nvPr/>
          </p:nvSpPr>
          <p:spPr>
            <a:xfrm>
              <a:off x="6435497" y="4212495"/>
              <a:ext cx="6703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800" b="1" smtClean="0">
                  <a:solidFill>
                    <a:srgbClr val="00B050"/>
                  </a:solidFill>
                  <a:cs typeface="Times New Roman" panose="02020603050405020304" pitchFamily="18" charset="0"/>
                </a:rPr>
                <a:t>DBP</a:t>
              </a:r>
              <a:endParaRPr lang="en-GB" sz="1800">
                <a:solidFill>
                  <a:srgbClr val="00B050"/>
                </a:solidFill>
              </a:endParaRPr>
            </a:p>
          </p:txBody>
        </p:sp>
        <p:sp>
          <p:nvSpPr>
            <p:cNvPr id="88" name="Ovál 87"/>
            <p:cNvSpPr/>
            <p:nvPr/>
          </p:nvSpPr>
          <p:spPr>
            <a:xfrm>
              <a:off x="4774841" y="3857501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89" name="Ovál 88"/>
            <p:cNvSpPr/>
            <p:nvPr/>
          </p:nvSpPr>
          <p:spPr>
            <a:xfrm>
              <a:off x="5443814" y="368069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90" name="Ovál 89"/>
            <p:cNvSpPr/>
            <p:nvPr/>
          </p:nvSpPr>
          <p:spPr>
            <a:xfrm>
              <a:off x="6336963" y="3478985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91" name="Ovál 90"/>
            <p:cNvSpPr/>
            <p:nvPr/>
          </p:nvSpPr>
          <p:spPr>
            <a:xfrm>
              <a:off x="7423248" y="318722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92" name="Ovál 91"/>
            <p:cNvSpPr/>
            <p:nvPr/>
          </p:nvSpPr>
          <p:spPr>
            <a:xfrm>
              <a:off x="5348028" y="4412550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93" name="Ovál 92"/>
            <p:cNvSpPr/>
            <p:nvPr/>
          </p:nvSpPr>
          <p:spPr>
            <a:xfrm>
              <a:off x="6231878" y="4347137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94" name="Ovál 93"/>
            <p:cNvSpPr/>
            <p:nvPr/>
          </p:nvSpPr>
          <p:spPr>
            <a:xfrm>
              <a:off x="7293790" y="4236010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95" name="Ovál 94"/>
            <p:cNvSpPr/>
            <p:nvPr/>
          </p:nvSpPr>
          <p:spPr>
            <a:xfrm>
              <a:off x="4709322" y="4481248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</p:grpSp>
    </p:spTree>
    <p:extLst>
      <p:ext uri="{BB962C8B-B14F-4D97-AF65-F5344CB8AC3E}">
        <p14:creationId xmlns:p14="http://schemas.microsoft.com/office/powerpoint/2010/main" val="223070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27928" y="188640"/>
            <a:ext cx="7308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Frequency domain methods – </a:t>
            </a:r>
            <a:r>
              <a:rPr lang="en-GB" sz="2000" b="1" dirty="0" smtClean="0"/>
              <a:t>spectral analysis</a:t>
            </a:r>
            <a:endParaRPr lang="en-GB" b="1" dirty="0"/>
          </a:p>
        </p:txBody>
      </p:sp>
      <p:sp>
        <p:nvSpPr>
          <p:cNvPr id="6" name="TextovéPole 25"/>
          <p:cNvSpPr txBox="1">
            <a:spLocks noChangeArrowheads="1"/>
          </p:cNvSpPr>
          <p:nvPr/>
        </p:nvSpPr>
        <p:spPr bwMode="auto">
          <a:xfrm>
            <a:off x="5614237" y="694975"/>
            <a:ext cx="33502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1800" b="1" dirty="0" smtClean="0"/>
              <a:t>Spectrum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1800" b="1" dirty="0" smtClean="0"/>
              <a:t>Signal in frequency domain</a:t>
            </a:r>
            <a:endParaRPr lang="en-GB" altLang="cs-CZ" sz="1800" b="1" dirty="0"/>
          </a:p>
        </p:txBody>
      </p:sp>
      <p:sp>
        <p:nvSpPr>
          <p:cNvPr id="7" name="TextovéPole 25"/>
          <p:cNvSpPr txBox="1">
            <a:spLocks noChangeArrowheads="1"/>
          </p:cNvSpPr>
          <p:nvPr/>
        </p:nvSpPr>
        <p:spPr bwMode="auto">
          <a:xfrm>
            <a:off x="179757" y="754789"/>
            <a:ext cx="30963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1800" b="1" dirty="0" smtClean="0"/>
              <a:t>Time series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1800" b="1" dirty="0" smtClean="0"/>
              <a:t>Signal in time domain</a:t>
            </a:r>
            <a:endParaRPr lang="en-GB" altLang="cs-CZ" sz="1800" b="1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66" y="3494360"/>
            <a:ext cx="8763000" cy="3175000"/>
          </a:xfrm>
          <a:prstGeom prst="rect">
            <a:avLst/>
          </a:prstGeom>
        </p:spPr>
      </p:pic>
      <p:sp>
        <p:nvSpPr>
          <p:cNvPr id="9" name="Šipka doprava 8"/>
          <p:cNvSpPr/>
          <p:nvPr/>
        </p:nvSpPr>
        <p:spPr>
          <a:xfrm>
            <a:off x="3635896" y="931760"/>
            <a:ext cx="1656184" cy="353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10" name="TextovéPole 25"/>
          <p:cNvSpPr txBox="1">
            <a:spLocks noChangeArrowheads="1"/>
          </p:cNvSpPr>
          <p:nvPr/>
        </p:nvSpPr>
        <p:spPr bwMode="auto">
          <a:xfrm>
            <a:off x="755576" y="1444714"/>
            <a:ext cx="72362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1800" b="1" dirty="0" smtClean="0">
                <a:solidFill>
                  <a:srgbClr val="0000C0"/>
                </a:solidFill>
              </a:rPr>
              <a:t>Signal is decomposed in individual frequencies</a:t>
            </a:r>
            <a:endParaRPr lang="en-GB" altLang="cs-CZ" sz="1800" b="1" dirty="0">
              <a:solidFill>
                <a:srgbClr val="0000C0"/>
              </a:solidFill>
            </a:endParaRPr>
          </a:p>
        </p:txBody>
      </p:sp>
      <p:grpSp>
        <p:nvGrpSpPr>
          <p:cNvPr id="11" name="Skupina 10"/>
          <p:cNvGrpSpPr/>
          <p:nvPr/>
        </p:nvGrpSpPr>
        <p:grpSpPr>
          <a:xfrm>
            <a:off x="107504" y="1844824"/>
            <a:ext cx="3362623" cy="1645151"/>
            <a:chOff x="1209377" y="4869160"/>
            <a:chExt cx="3362623" cy="1645151"/>
          </a:xfrm>
        </p:grpSpPr>
        <p:cxnSp>
          <p:nvCxnSpPr>
            <p:cNvPr id="12" name="Přímá spojnice 11"/>
            <p:cNvCxnSpPr/>
            <p:nvPr/>
          </p:nvCxnSpPr>
          <p:spPr>
            <a:xfrm>
              <a:off x="1547664" y="4869160"/>
              <a:ext cx="0" cy="118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>
            <a:xfrm>
              <a:off x="1533809" y="6065586"/>
              <a:ext cx="28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Volný tvar 13"/>
            <p:cNvSpPr/>
            <p:nvPr/>
          </p:nvSpPr>
          <p:spPr>
            <a:xfrm>
              <a:off x="1555626" y="5160870"/>
              <a:ext cx="2800350" cy="604930"/>
            </a:xfrm>
            <a:custGeom>
              <a:avLst/>
              <a:gdLst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52400 w 2800350"/>
                <a:gd name="connsiteY5" fmla="*/ 40173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339850 w 2800350"/>
                <a:gd name="connsiteY26" fmla="*/ 344580 h 604930"/>
                <a:gd name="connsiteX27" fmla="*/ 13970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339850 w 2800350"/>
                <a:gd name="connsiteY26" fmla="*/ 344580 h 604930"/>
                <a:gd name="connsiteX27" fmla="*/ 13970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282700 w 2800350"/>
                <a:gd name="connsiteY26" fmla="*/ 357280 h 604930"/>
                <a:gd name="connsiteX27" fmla="*/ 13970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282700 w 2800350"/>
                <a:gd name="connsiteY26" fmla="*/ 357280 h 604930"/>
                <a:gd name="connsiteX27" fmla="*/ 13335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282700 w 2800350"/>
                <a:gd name="connsiteY26" fmla="*/ 357280 h 604930"/>
                <a:gd name="connsiteX27" fmla="*/ 13335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78050 w 2800350"/>
                <a:gd name="connsiteY48" fmla="*/ 41443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2800350" h="604930">
                  <a:moveTo>
                    <a:pt x="0" y="604930"/>
                  </a:moveTo>
                  <a:cubicBezTo>
                    <a:pt x="1587" y="543546"/>
                    <a:pt x="3175" y="482163"/>
                    <a:pt x="12700" y="471580"/>
                  </a:cubicBezTo>
                  <a:cubicBezTo>
                    <a:pt x="22225" y="460997"/>
                    <a:pt x="46567" y="560480"/>
                    <a:pt x="57150" y="541430"/>
                  </a:cubicBezTo>
                  <a:cubicBezTo>
                    <a:pt x="67733" y="522380"/>
                    <a:pt x="63500" y="368922"/>
                    <a:pt x="76200" y="357280"/>
                  </a:cubicBezTo>
                  <a:cubicBezTo>
                    <a:pt x="88900" y="345638"/>
                    <a:pt x="113242" y="467347"/>
                    <a:pt x="133350" y="471580"/>
                  </a:cubicBezTo>
                  <a:cubicBezTo>
                    <a:pt x="153458" y="475813"/>
                    <a:pt x="171450" y="382680"/>
                    <a:pt x="196850" y="382680"/>
                  </a:cubicBezTo>
                  <a:cubicBezTo>
                    <a:pt x="222250" y="382680"/>
                    <a:pt x="263525" y="469463"/>
                    <a:pt x="285750" y="471580"/>
                  </a:cubicBezTo>
                  <a:cubicBezTo>
                    <a:pt x="307975" y="473697"/>
                    <a:pt x="309033" y="399613"/>
                    <a:pt x="330200" y="395380"/>
                  </a:cubicBezTo>
                  <a:cubicBezTo>
                    <a:pt x="351367" y="391147"/>
                    <a:pt x="392642" y="468405"/>
                    <a:pt x="412750" y="446180"/>
                  </a:cubicBezTo>
                  <a:cubicBezTo>
                    <a:pt x="432858" y="423955"/>
                    <a:pt x="439208" y="282138"/>
                    <a:pt x="450850" y="262030"/>
                  </a:cubicBezTo>
                  <a:cubicBezTo>
                    <a:pt x="462492" y="241922"/>
                    <a:pt x="468842" y="337172"/>
                    <a:pt x="482600" y="325530"/>
                  </a:cubicBezTo>
                  <a:cubicBezTo>
                    <a:pt x="496358" y="313888"/>
                    <a:pt x="519642" y="187947"/>
                    <a:pt x="533400" y="192180"/>
                  </a:cubicBezTo>
                  <a:cubicBezTo>
                    <a:pt x="547158" y="196413"/>
                    <a:pt x="552450" y="335055"/>
                    <a:pt x="565150" y="350930"/>
                  </a:cubicBezTo>
                  <a:cubicBezTo>
                    <a:pt x="577850" y="366805"/>
                    <a:pt x="596900" y="268380"/>
                    <a:pt x="609600" y="287430"/>
                  </a:cubicBezTo>
                  <a:cubicBezTo>
                    <a:pt x="622300" y="306480"/>
                    <a:pt x="629708" y="440888"/>
                    <a:pt x="641350" y="465230"/>
                  </a:cubicBezTo>
                  <a:cubicBezTo>
                    <a:pt x="652992" y="489572"/>
                    <a:pt x="665692" y="433480"/>
                    <a:pt x="679450" y="433480"/>
                  </a:cubicBezTo>
                  <a:cubicBezTo>
                    <a:pt x="693208" y="433480"/>
                    <a:pt x="712258" y="475813"/>
                    <a:pt x="723900" y="465230"/>
                  </a:cubicBezTo>
                  <a:cubicBezTo>
                    <a:pt x="735542" y="454647"/>
                    <a:pt x="736600" y="376330"/>
                    <a:pt x="749300" y="369980"/>
                  </a:cubicBezTo>
                  <a:cubicBezTo>
                    <a:pt x="762000" y="363630"/>
                    <a:pt x="773642" y="425013"/>
                    <a:pt x="800100" y="427130"/>
                  </a:cubicBezTo>
                  <a:cubicBezTo>
                    <a:pt x="826558" y="429247"/>
                    <a:pt x="876300" y="375272"/>
                    <a:pt x="908050" y="382680"/>
                  </a:cubicBezTo>
                  <a:cubicBezTo>
                    <a:pt x="939800" y="390088"/>
                    <a:pt x="970492" y="469463"/>
                    <a:pt x="990600" y="471580"/>
                  </a:cubicBezTo>
                  <a:cubicBezTo>
                    <a:pt x="1010708" y="473697"/>
                    <a:pt x="1011767" y="394322"/>
                    <a:pt x="1028700" y="395380"/>
                  </a:cubicBezTo>
                  <a:cubicBezTo>
                    <a:pt x="1045633" y="396438"/>
                    <a:pt x="1075267" y="503330"/>
                    <a:pt x="1092200" y="477930"/>
                  </a:cubicBezTo>
                  <a:cubicBezTo>
                    <a:pt x="1109133" y="452530"/>
                    <a:pt x="1115483" y="269438"/>
                    <a:pt x="1130300" y="242980"/>
                  </a:cubicBezTo>
                  <a:cubicBezTo>
                    <a:pt x="1145117" y="216522"/>
                    <a:pt x="1167342" y="335055"/>
                    <a:pt x="1181100" y="319180"/>
                  </a:cubicBezTo>
                  <a:cubicBezTo>
                    <a:pt x="1194858" y="303305"/>
                    <a:pt x="1195917" y="141380"/>
                    <a:pt x="1212850" y="147730"/>
                  </a:cubicBezTo>
                  <a:cubicBezTo>
                    <a:pt x="1229783" y="154080"/>
                    <a:pt x="1262592" y="340347"/>
                    <a:pt x="1282700" y="357280"/>
                  </a:cubicBezTo>
                  <a:cubicBezTo>
                    <a:pt x="1302808" y="374213"/>
                    <a:pt x="1305983" y="216522"/>
                    <a:pt x="1333500" y="249330"/>
                  </a:cubicBezTo>
                  <a:cubicBezTo>
                    <a:pt x="1361017" y="282138"/>
                    <a:pt x="1423458" y="529788"/>
                    <a:pt x="1447800" y="554130"/>
                  </a:cubicBezTo>
                  <a:cubicBezTo>
                    <a:pt x="1472142" y="578472"/>
                    <a:pt x="1470025" y="409138"/>
                    <a:pt x="1479550" y="395380"/>
                  </a:cubicBezTo>
                  <a:cubicBezTo>
                    <a:pt x="1489075" y="381622"/>
                    <a:pt x="1497542" y="490630"/>
                    <a:pt x="1504950" y="471580"/>
                  </a:cubicBezTo>
                  <a:cubicBezTo>
                    <a:pt x="1512358" y="452530"/>
                    <a:pt x="1514475" y="291663"/>
                    <a:pt x="1524000" y="281080"/>
                  </a:cubicBezTo>
                  <a:cubicBezTo>
                    <a:pt x="1533525" y="270497"/>
                    <a:pt x="1549400" y="402788"/>
                    <a:pt x="1562100" y="408080"/>
                  </a:cubicBezTo>
                  <a:cubicBezTo>
                    <a:pt x="1574800" y="413372"/>
                    <a:pt x="1586442" y="298013"/>
                    <a:pt x="1600200" y="312830"/>
                  </a:cubicBezTo>
                  <a:cubicBezTo>
                    <a:pt x="1613958" y="327647"/>
                    <a:pt x="1628775" y="505447"/>
                    <a:pt x="1644650" y="496980"/>
                  </a:cubicBezTo>
                  <a:cubicBezTo>
                    <a:pt x="1660525" y="488513"/>
                    <a:pt x="1677458" y="286372"/>
                    <a:pt x="1695450" y="262030"/>
                  </a:cubicBezTo>
                  <a:cubicBezTo>
                    <a:pt x="1713442" y="237688"/>
                    <a:pt x="1738842" y="364688"/>
                    <a:pt x="1752600" y="350930"/>
                  </a:cubicBezTo>
                  <a:cubicBezTo>
                    <a:pt x="1766358" y="337172"/>
                    <a:pt x="1769533" y="185830"/>
                    <a:pt x="1778000" y="179480"/>
                  </a:cubicBezTo>
                  <a:cubicBezTo>
                    <a:pt x="1786467" y="173130"/>
                    <a:pt x="1788583" y="330822"/>
                    <a:pt x="1803400" y="312830"/>
                  </a:cubicBezTo>
                  <a:cubicBezTo>
                    <a:pt x="1818217" y="294838"/>
                    <a:pt x="1854200" y="87405"/>
                    <a:pt x="1866900" y="71530"/>
                  </a:cubicBezTo>
                  <a:cubicBezTo>
                    <a:pt x="1879600" y="55655"/>
                    <a:pt x="1865842" y="204880"/>
                    <a:pt x="1879600" y="217580"/>
                  </a:cubicBezTo>
                  <a:cubicBezTo>
                    <a:pt x="1893358" y="230280"/>
                    <a:pt x="1931458" y="149847"/>
                    <a:pt x="1949450" y="147730"/>
                  </a:cubicBezTo>
                  <a:cubicBezTo>
                    <a:pt x="1967442" y="145613"/>
                    <a:pt x="1979083" y="215463"/>
                    <a:pt x="1987550" y="204880"/>
                  </a:cubicBezTo>
                  <a:cubicBezTo>
                    <a:pt x="1996017" y="194297"/>
                    <a:pt x="1994959" y="85288"/>
                    <a:pt x="2000250" y="84230"/>
                  </a:cubicBezTo>
                  <a:cubicBezTo>
                    <a:pt x="2005541" y="83172"/>
                    <a:pt x="2011892" y="212288"/>
                    <a:pt x="2019300" y="198530"/>
                  </a:cubicBezTo>
                  <a:cubicBezTo>
                    <a:pt x="2026708" y="184772"/>
                    <a:pt x="2035175" y="-20545"/>
                    <a:pt x="2044700" y="1680"/>
                  </a:cubicBezTo>
                  <a:cubicBezTo>
                    <a:pt x="2054225" y="23905"/>
                    <a:pt x="2063750" y="295897"/>
                    <a:pt x="2076450" y="331880"/>
                  </a:cubicBezTo>
                  <a:cubicBezTo>
                    <a:pt x="2089150" y="367863"/>
                    <a:pt x="2103967" y="203822"/>
                    <a:pt x="2120900" y="217580"/>
                  </a:cubicBezTo>
                  <a:cubicBezTo>
                    <a:pt x="2137833" y="231338"/>
                    <a:pt x="2160058" y="404905"/>
                    <a:pt x="2178050" y="414430"/>
                  </a:cubicBezTo>
                  <a:cubicBezTo>
                    <a:pt x="2196042" y="423955"/>
                    <a:pt x="2210858" y="251447"/>
                    <a:pt x="2228850" y="274730"/>
                  </a:cubicBezTo>
                  <a:cubicBezTo>
                    <a:pt x="2246842" y="298013"/>
                    <a:pt x="2270125" y="532963"/>
                    <a:pt x="2286000" y="554130"/>
                  </a:cubicBezTo>
                  <a:cubicBezTo>
                    <a:pt x="2301875" y="575297"/>
                    <a:pt x="2309283" y="409138"/>
                    <a:pt x="2324100" y="401730"/>
                  </a:cubicBezTo>
                  <a:cubicBezTo>
                    <a:pt x="2338917" y="394322"/>
                    <a:pt x="2356908" y="529788"/>
                    <a:pt x="2374900" y="509680"/>
                  </a:cubicBezTo>
                  <a:cubicBezTo>
                    <a:pt x="2392892" y="489572"/>
                    <a:pt x="2418292" y="298013"/>
                    <a:pt x="2432050" y="281080"/>
                  </a:cubicBezTo>
                  <a:cubicBezTo>
                    <a:pt x="2445808" y="264147"/>
                    <a:pt x="2447925" y="430305"/>
                    <a:pt x="2457450" y="408080"/>
                  </a:cubicBezTo>
                  <a:cubicBezTo>
                    <a:pt x="2466975" y="385855"/>
                    <a:pt x="2479675" y="172072"/>
                    <a:pt x="2489200" y="147730"/>
                  </a:cubicBezTo>
                  <a:cubicBezTo>
                    <a:pt x="2498725" y="123388"/>
                    <a:pt x="2502958" y="247214"/>
                    <a:pt x="2514600" y="262030"/>
                  </a:cubicBezTo>
                  <a:cubicBezTo>
                    <a:pt x="2526242" y="276846"/>
                    <a:pt x="2542117" y="217580"/>
                    <a:pt x="2559050" y="236630"/>
                  </a:cubicBezTo>
                  <a:cubicBezTo>
                    <a:pt x="2575983" y="255680"/>
                    <a:pt x="2602442" y="363630"/>
                    <a:pt x="2616200" y="376330"/>
                  </a:cubicBezTo>
                  <a:cubicBezTo>
                    <a:pt x="2629958" y="389030"/>
                    <a:pt x="2627842" y="306480"/>
                    <a:pt x="2641600" y="312830"/>
                  </a:cubicBezTo>
                  <a:cubicBezTo>
                    <a:pt x="2655358" y="319180"/>
                    <a:pt x="2678642" y="422897"/>
                    <a:pt x="2698750" y="414430"/>
                  </a:cubicBezTo>
                  <a:cubicBezTo>
                    <a:pt x="2718858" y="405963"/>
                    <a:pt x="2745317" y="273672"/>
                    <a:pt x="2762250" y="262030"/>
                  </a:cubicBezTo>
                  <a:cubicBezTo>
                    <a:pt x="2779183" y="250388"/>
                    <a:pt x="2789766" y="297484"/>
                    <a:pt x="2800350" y="344580"/>
                  </a:cubicBezTo>
                </a:path>
              </a:pathLst>
            </a:cu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1209377" y="5002561"/>
              <a:ext cx="369332" cy="92119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GB" sz="1200" smtClean="0"/>
                <a:t>amplitude</a:t>
              </a:r>
              <a:endParaRPr lang="en-GB" sz="1200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2483768" y="6237312"/>
              <a:ext cx="10179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smtClean="0"/>
                <a:t>time (s)</a:t>
              </a:r>
              <a:endParaRPr lang="en-GB" sz="1200"/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4211960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smtClean="0"/>
                <a:t>50</a:t>
              </a:r>
              <a:endParaRPr lang="en-GB" sz="1000"/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3645931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smtClean="0"/>
                <a:t>40</a:t>
              </a:r>
              <a:endParaRPr lang="en-GB" sz="1000"/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3079903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smtClean="0"/>
                <a:t>30</a:t>
              </a:r>
              <a:endParaRPr lang="en-GB" sz="1000"/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2513875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smtClean="0"/>
                <a:t>20</a:t>
              </a:r>
              <a:endParaRPr lang="en-GB" sz="1000"/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1381819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smtClean="0"/>
                <a:t>0</a:t>
              </a:r>
              <a:endParaRPr lang="en-GB" sz="1000"/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1947847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smtClean="0"/>
                <a:t>10</a:t>
              </a:r>
              <a:endParaRPr lang="en-GB" sz="1000"/>
            </a:p>
          </p:txBody>
        </p:sp>
      </p:grpSp>
      <p:grpSp>
        <p:nvGrpSpPr>
          <p:cNvPr id="23" name="Skupina 22"/>
          <p:cNvGrpSpPr/>
          <p:nvPr/>
        </p:nvGrpSpPr>
        <p:grpSpPr>
          <a:xfrm>
            <a:off x="5666231" y="1772816"/>
            <a:ext cx="3370265" cy="1679267"/>
            <a:chOff x="3577999" y="2348880"/>
            <a:chExt cx="3370265" cy="1679267"/>
          </a:xfrm>
        </p:grpSpPr>
        <p:cxnSp>
          <p:nvCxnSpPr>
            <p:cNvPr id="24" name="Přímá spojnice 23"/>
            <p:cNvCxnSpPr/>
            <p:nvPr/>
          </p:nvCxnSpPr>
          <p:spPr>
            <a:xfrm>
              <a:off x="3938103" y="2348880"/>
              <a:ext cx="0" cy="118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24"/>
            <p:cNvCxnSpPr/>
            <p:nvPr/>
          </p:nvCxnSpPr>
          <p:spPr>
            <a:xfrm>
              <a:off x="3924248" y="3545306"/>
              <a:ext cx="28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ovéPole 25"/>
            <p:cNvSpPr txBox="1"/>
            <p:nvPr/>
          </p:nvSpPr>
          <p:spPr>
            <a:xfrm>
              <a:off x="6588224" y="3573016"/>
              <a:ext cx="360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smtClean="0"/>
                <a:t>0.5</a:t>
              </a:r>
              <a:endParaRPr lang="en-GB" sz="1000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6022195" y="3573016"/>
              <a:ext cx="360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smtClean="0"/>
                <a:t>0.4</a:t>
              </a:r>
              <a:endParaRPr lang="en-GB" sz="1000"/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5456167" y="3573016"/>
              <a:ext cx="360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smtClean="0"/>
                <a:t>0.3</a:t>
              </a:r>
              <a:endParaRPr lang="en-GB" sz="1000"/>
            </a:p>
          </p:txBody>
        </p:sp>
        <p:sp>
          <p:nvSpPr>
            <p:cNvPr id="29" name="TextovéPole 28"/>
            <p:cNvSpPr txBox="1"/>
            <p:nvPr/>
          </p:nvSpPr>
          <p:spPr>
            <a:xfrm>
              <a:off x="4890139" y="3573016"/>
              <a:ext cx="360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smtClean="0"/>
                <a:t>0.2</a:t>
              </a:r>
              <a:endParaRPr lang="en-GB" sz="1000"/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3758083" y="3573016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smtClean="0"/>
                <a:t>0</a:t>
              </a:r>
              <a:endParaRPr lang="en-GB" sz="1000"/>
            </a:p>
          </p:txBody>
        </p:sp>
        <p:sp>
          <p:nvSpPr>
            <p:cNvPr id="31" name="TextovéPole 30"/>
            <p:cNvSpPr txBox="1"/>
            <p:nvPr/>
          </p:nvSpPr>
          <p:spPr>
            <a:xfrm>
              <a:off x="4324111" y="3573016"/>
              <a:ext cx="360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smtClean="0"/>
                <a:t>0.1</a:t>
              </a:r>
              <a:endParaRPr lang="en-GB" sz="1000"/>
            </a:p>
          </p:txBody>
        </p:sp>
        <p:sp>
          <p:nvSpPr>
            <p:cNvPr id="32" name="Volný tvar 31"/>
            <p:cNvSpPr/>
            <p:nvPr/>
          </p:nvSpPr>
          <p:spPr>
            <a:xfrm>
              <a:off x="3956050" y="2527206"/>
              <a:ext cx="2546350" cy="1007547"/>
            </a:xfrm>
            <a:custGeom>
              <a:avLst/>
              <a:gdLst>
                <a:gd name="connsiteX0" fmla="*/ 0 w 2546350"/>
                <a:gd name="connsiteY0" fmla="*/ 508094 h 997044"/>
                <a:gd name="connsiteX1" fmla="*/ 31750 w 2546350"/>
                <a:gd name="connsiteY1" fmla="*/ 298544 h 997044"/>
                <a:gd name="connsiteX2" fmla="*/ 101600 w 2546350"/>
                <a:gd name="connsiteY2" fmla="*/ 94 h 997044"/>
                <a:gd name="connsiteX3" fmla="*/ 177800 w 2546350"/>
                <a:gd name="connsiteY3" fmla="*/ 330294 h 997044"/>
                <a:gd name="connsiteX4" fmla="*/ 266700 w 2546350"/>
                <a:gd name="connsiteY4" fmla="*/ 838294 h 997044"/>
                <a:gd name="connsiteX5" fmla="*/ 349250 w 2546350"/>
                <a:gd name="connsiteY5" fmla="*/ 870044 h 997044"/>
                <a:gd name="connsiteX6" fmla="*/ 444500 w 2546350"/>
                <a:gd name="connsiteY6" fmla="*/ 565244 h 997044"/>
                <a:gd name="connsiteX7" fmla="*/ 546100 w 2546350"/>
                <a:gd name="connsiteY7" fmla="*/ 469994 h 997044"/>
                <a:gd name="connsiteX8" fmla="*/ 647700 w 2546350"/>
                <a:gd name="connsiteY8" fmla="*/ 755744 h 997044"/>
                <a:gd name="connsiteX9" fmla="*/ 819150 w 2546350"/>
                <a:gd name="connsiteY9" fmla="*/ 939894 h 997044"/>
                <a:gd name="connsiteX10" fmla="*/ 1130300 w 2546350"/>
                <a:gd name="connsiteY10" fmla="*/ 990694 h 997044"/>
                <a:gd name="connsiteX11" fmla="*/ 1555750 w 2546350"/>
                <a:gd name="connsiteY11" fmla="*/ 990694 h 997044"/>
                <a:gd name="connsiteX12" fmla="*/ 1714500 w 2546350"/>
                <a:gd name="connsiteY12" fmla="*/ 958944 h 997044"/>
                <a:gd name="connsiteX13" fmla="*/ 1860550 w 2546350"/>
                <a:gd name="connsiteY13" fmla="*/ 685894 h 997044"/>
                <a:gd name="connsiteX14" fmla="*/ 1955800 w 2546350"/>
                <a:gd name="connsiteY14" fmla="*/ 870044 h 997044"/>
                <a:gd name="connsiteX15" fmla="*/ 2133600 w 2546350"/>
                <a:gd name="connsiteY15" fmla="*/ 984344 h 997044"/>
                <a:gd name="connsiteX16" fmla="*/ 2546350 w 2546350"/>
                <a:gd name="connsiteY16" fmla="*/ 997044 h 997044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565244 h 1007547"/>
                <a:gd name="connsiteX7" fmla="*/ 546100 w 2546350"/>
                <a:gd name="connsiteY7" fmla="*/ 469994 h 1007547"/>
                <a:gd name="connsiteX8" fmla="*/ 647700 w 2546350"/>
                <a:gd name="connsiteY8" fmla="*/ 75574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565244 h 1007547"/>
                <a:gd name="connsiteX7" fmla="*/ 596900 w 2546350"/>
                <a:gd name="connsiteY7" fmla="*/ 584294 h 1007547"/>
                <a:gd name="connsiteX8" fmla="*/ 647700 w 2546350"/>
                <a:gd name="connsiteY8" fmla="*/ 75574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666844 h 1007547"/>
                <a:gd name="connsiteX7" fmla="*/ 596900 w 2546350"/>
                <a:gd name="connsiteY7" fmla="*/ 584294 h 1007547"/>
                <a:gd name="connsiteX8" fmla="*/ 647700 w 2546350"/>
                <a:gd name="connsiteY8" fmla="*/ 75574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666844 h 1007547"/>
                <a:gd name="connsiteX7" fmla="*/ 596900 w 2546350"/>
                <a:gd name="connsiteY7" fmla="*/ 584294 h 1007547"/>
                <a:gd name="connsiteX8" fmla="*/ 704850 w 2546350"/>
                <a:gd name="connsiteY8" fmla="*/ 74939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63550 w 2546350"/>
                <a:gd name="connsiteY6" fmla="*/ 711294 h 1007547"/>
                <a:gd name="connsiteX7" fmla="*/ 596900 w 2546350"/>
                <a:gd name="connsiteY7" fmla="*/ 584294 h 1007547"/>
                <a:gd name="connsiteX8" fmla="*/ 704850 w 2546350"/>
                <a:gd name="connsiteY8" fmla="*/ 74939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46350" h="1007547">
                  <a:moveTo>
                    <a:pt x="0" y="508094"/>
                  </a:moveTo>
                  <a:cubicBezTo>
                    <a:pt x="7408" y="445652"/>
                    <a:pt x="14817" y="383211"/>
                    <a:pt x="31750" y="298544"/>
                  </a:cubicBezTo>
                  <a:cubicBezTo>
                    <a:pt x="48683" y="213877"/>
                    <a:pt x="77258" y="-5198"/>
                    <a:pt x="101600" y="94"/>
                  </a:cubicBezTo>
                  <a:cubicBezTo>
                    <a:pt x="125942" y="5386"/>
                    <a:pt x="150283" y="190594"/>
                    <a:pt x="177800" y="330294"/>
                  </a:cubicBezTo>
                  <a:cubicBezTo>
                    <a:pt x="205317" y="469994"/>
                    <a:pt x="238125" y="748336"/>
                    <a:pt x="266700" y="838294"/>
                  </a:cubicBezTo>
                  <a:cubicBezTo>
                    <a:pt x="295275" y="928252"/>
                    <a:pt x="316442" y="891211"/>
                    <a:pt x="349250" y="870044"/>
                  </a:cubicBezTo>
                  <a:cubicBezTo>
                    <a:pt x="382058" y="848877"/>
                    <a:pt x="422275" y="758919"/>
                    <a:pt x="463550" y="711294"/>
                  </a:cubicBezTo>
                  <a:cubicBezTo>
                    <a:pt x="504825" y="663669"/>
                    <a:pt x="556683" y="577944"/>
                    <a:pt x="596900" y="584294"/>
                  </a:cubicBezTo>
                  <a:cubicBezTo>
                    <a:pt x="637117" y="590644"/>
                    <a:pt x="667808" y="690127"/>
                    <a:pt x="704850" y="749394"/>
                  </a:cubicBezTo>
                  <a:cubicBezTo>
                    <a:pt x="741892" y="808661"/>
                    <a:pt x="748242" y="899677"/>
                    <a:pt x="819150" y="939894"/>
                  </a:cubicBezTo>
                  <a:cubicBezTo>
                    <a:pt x="890058" y="980111"/>
                    <a:pt x="1007533" y="982227"/>
                    <a:pt x="1130300" y="990694"/>
                  </a:cubicBezTo>
                  <a:cubicBezTo>
                    <a:pt x="1253067" y="999161"/>
                    <a:pt x="1458383" y="995986"/>
                    <a:pt x="1555750" y="990694"/>
                  </a:cubicBezTo>
                  <a:cubicBezTo>
                    <a:pt x="1653117" y="985402"/>
                    <a:pt x="1667933" y="1048902"/>
                    <a:pt x="1714500" y="958944"/>
                  </a:cubicBezTo>
                  <a:cubicBezTo>
                    <a:pt x="1761067" y="868986"/>
                    <a:pt x="1794933" y="465761"/>
                    <a:pt x="1835150" y="450944"/>
                  </a:cubicBezTo>
                  <a:cubicBezTo>
                    <a:pt x="1875367" y="436127"/>
                    <a:pt x="1906058" y="781144"/>
                    <a:pt x="1955800" y="870044"/>
                  </a:cubicBezTo>
                  <a:cubicBezTo>
                    <a:pt x="2005542" y="958944"/>
                    <a:pt x="2035175" y="963177"/>
                    <a:pt x="2133600" y="984344"/>
                  </a:cubicBezTo>
                  <a:cubicBezTo>
                    <a:pt x="2232025" y="1005511"/>
                    <a:pt x="2430992" y="981169"/>
                    <a:pt x="2546350" y="997044"/>
                  </a:cubicBezTo>
                </a:path>
              </a:pathLst>
            </a:cu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3577999" y="2482281"/>
              <a:ext cx="369332" cy="92119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GB" sz="1200" smtClean="0"/>
                <a:t>amplitude</a:t>
              </a:r>
              <a:endParaRPr lang="en-GB" sz="1200"/>
            </a:p>
          </p:txBody>
        </p:sp>
        <p:sp>
          <p:nvSpPr>
            <p:cNvPr id="34" name="TextovéPole 33"/>
            <p:cNvSpPr txBox="1"/>
            <p:nvPr/>
          </p:nvSpPr>
          <p:spPr>
            <a:xfrm>
              <a:off x="4788024" y="3751148"/>
              <a:ext cx="14141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smtClean="0"/>
                <a:t>frequency (Hz)</a:t>
              </a:r>
              <a:endParaRPr lang="en-GB" sz="1200"/>
            </a:p>
          </p:txBody>
        </p:sp>
      </p:grpSp>
      <p:sp>
        <p:nvSpPr>
          <p:cNvPr id="35" name="Šipka doprava 34"/>
          <p:cNvSpPr/>
          <p:nvPr/>
        </p:nvSpPr>
        <p:spPr>
          <a:xfrm>
            <a:off x="3635896" y="2282969"/>
            <a:ext cx="1656184" cy="353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143134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25"/>
          <p:cNvSpPr txBox="1">
            <a:spLocks noChangeArrowheads="1"/>
          </p:cNvSpPr>
          <p:nvPr/>
        </p:nvSpPr>
        <p:spPr bwMode="auto">
          <a:xfrm>
            <a:off x="5614237" y="694975"/>
            <a:ext cx="33502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 smtClean="0"/>
              <a:t>Spectrum</a:t>
            </a:r>
            <a:endParaRPr lang="cs-CZ" altLang="cs-CZ" sz="2000" b="1" dirty="0" smtClean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 smtClean="0"/>
              <a:t>Signal</a:t>
            </a:r>
            <a:r>
              <a:rPr lang="cs-CZ" altLang="cs-CZ" sz="2000" b="1" dirty="0" smtClean="0"/>
              <a:t> in </a:t>
            </a:r>
            <a:r>
              <a:rPr lang="cs-CZ" altLang="cs-CZ" sz="2000" b="1" dirty="0" err="1" smtClean="0"/>
              <a:t>frequency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domain</a:t>
            </a:r>
            <a:endParaRPr lang="cs-CZ" altLang="cs-CZ" sz="2000" b="1" dirty="0"/>
          </a:p>
        </p:txBody>
      </p:sp>
      <p:sp>
        <p:nvSpPr>
          <p:cNvPr id="7" name="TextovéPole 25"/>
          <p:cNvSpPr txBox="1">
            <a:spLocks noChangeArrowheads="1"/>
          </p:cNvSpPr>
          <p:nvPr/>
        </p:nvSpPr>
        <p:spPr bwMode="auto">
          <a:xfrm>
            <a:off x="179757" y="754789"/>
            <a:ext cx="30963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 smtClean="0"/>
              <a:t>Time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series</a:t>
            </a:r>
            <a:endParaRPr lang="cs-CZ" altLang="cs-CZ" sz="2000" b="1" dirty="0" smtClean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 smtClean="0"/>
              <a:t>Signal</a:t>
            </a:r>
            <a:r>
              <a:rPr lang="cs-CZ" altLang="cs-CZ" sz="2000" b="1" dirty="0" smtClean="0"/>
              <a:t> in </a:t>
            </a:r>
            <a:r>
              <a:rPr lang="cs-CZ" altLang="cs-CZ" sz="2000" b="1" dirty="0" err="1" smtClean="0"/>
              <a:t>time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domain</a:t>
            </a:r>
            <a:endParaRPr lang="cs-CZ" altLang="cs-CZ" sz="2000" b="1" dirty="0"/>
          </a:p>
        </p:txBody>
      </p:sp>
      <p:sp>
        <p:nvSpPr>
          <p:cNvPr id="9" name="Šipka doprava 8"/>
          <p:cNvSpPr/>
          <p:nvPr/>
        </p:nvSpPr>
        <p:spPr>
          <a:xfrm>
            <a:off x="3635896" y="931760"/>
            <a:ext cx="1656184" cy="353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25"/>
          <p:cNvSpPr txBox="1">
            <a:spLocks noChangeArrowheads="1"/>
          </p:cNvSpPr>
          <p:nvPr/>
        </p:nvSpPr>
        <p:spPr bwMode="auto">
          <a:xfrm>
            <a:off x="755576" y="1444714"/>
            <a:ext cx="72362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 smtClean="0">
                <a:solidFill>
                  <a:srgbClr val="0000C0"/>
                </a:solidFill>
              </a:rPr>
              <a:t>Signal</a:t>
            </a:r>
            <a:r>
              <a:rPr lang="cs-CZ" altLang="cs-CZ" sz="2000" b="1" dirty="0" smtClean="0">
                <a:solidFill>
                  <a:srgbClr val="0000C0"/>
                </a:solidFill>
              </a:rPr>
              <a:t> </a:t>
            </a:r>
            <a:r>
              <a:rPr lang="cs-CZ" altLang="cs-CZ" sz="2000" b="1" dirty="0" err="1" smtClean="0">
                <a:solidFill>
                  <a:srgbClr val="0000C0"/>
                </a:solidFill>
              </a:rPr>
              <a:t>is</a:t>
            </a:r>
            <a:r>
              <a:rPr lang="cs-CZ" altLang="cs-CZ" sz="2000" b="1" dirty="0" smtClean="0">
                <a:solidFill>
                  <a:srgbClr val="0000C0"/>
                </a:solidFill>
              </a:rPr>
              <a:t> </a:t>
            </a:r>
            <a:r>
              <a:rPr lang="cs-CZ" altLang="cs-CZ" sz="2000" b="1" dirty="0" err="1" smtClean="0">
                <a:solidFill>
                  <a:srgbClr val="0000C0"/>
                </a:solidFill>
              </a:rPr>
              <a:t>decomposed</a:t>
            </a:r>
            <a:r>
              <a:rPr lang="cs-CZ" altLang="cs-CZ" sz="2000" b="1" dirty="0" smtClean="0">
                <a:solidFill>
                  <a:srgbClr val="0000C0"/>
                </a:solidFill>
              </a:rPr>
              <a:t> in </a:t>
            </a:r>
            <a:r>
              <a:rPr lang="cs-CZ" altLang="cs-CZ" sz="2000" b="1" dirty="0" err="1" smtClean="0">
                <a:solidFill>
                  <a:srgbClr val="0000C0"/>
                </a:solidFill>
              </a:rPr>
              <a:t>individual</a:t>
            </a:r>
            <a:r>
              <a:rPr lang="cs-CZ" altLang="cs-CZ" sz="2000" b="1" dirty="0" smtClean="0">
                <a:solidFill>
                  <a:srgbClr val="0000C0"/>
                </a:solidFill>
              </a:rPr>
              <a:t> </a:t>
            </a:r>
            <a:r>
              <a:rPr lang="cs-CZ" altLang="cs-CZ" sz="2000" b="1" dirty="0" err="1" smtClean="0">
                <a:solidFill>
                  <a:srgbClr val="0000C0"/>
                </a:solidFill>
              </a:rPr>
              <a:t>frequencies</a:t>
            </a:r>
            <a:endParaRPr lang="cs-CZ" altLang="cs-CZ" sz="2000" b="1" dirty="0">
              <a:solidFill>
                <a:srgbClr val="0000C0"/>
              </a:solidFill>
            </a:endParaRPr>
          </a:p>
        </p:txBody>
      </p:sp>
      <p:grpSp>
        <p:nvGrpSpPr>
          <p:cNvPr id="11" name="Skupina 10"/>
          <p:cNvGrpSpPr/>
          <p:nvPr/>
        </p:nvGrpSpPr>
        <p:grpSpPr>
          <a:xfrm>
            <a:off x="107504" y="1844824"/>
            <a:ext cx="3362623" cy="1675929"/>
            <a:chOff x="1209377" y="4869160"/>
            <a:chExt cx="3362623" cy="1675929"/>
          </a:xfrm>
        </p:grpSpPr>
        <p:cxnSp>
          <p:nvCxnSpPr>
            <p:cNvPr id="12" name="Přímá spojnice 11"/>
            <p:cNvCxnSpPr/>
            <p:nvPr/>
          </p:nvCxnSpPr>
          <p:spPr>
            <a:xfrm>
              <a:off x="1547664" y="4869160"/>
              <a:ext cx="0" cy="118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>
            <a:xfrm>
              <a:off x="1533809" y="6065586"/>
              <a:ext cx="28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Volný tvar 13"/>
            <p:cNvSpPr/>
            <p:nvPr/>
          </p:nvSpPr>
          <p:spPr>
            <a:xfrm>
              <a:off x="1555626" y="5160870"/>
              <a:ext cx="2800350" cy="604930"/>
            </a:xfrm>
            <a:custGeom>
              <a:avLst/>
              <a:gdLst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52400 w 2800350"/>
                <a:gd name="connsiteY5" fmla="*/ 40173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339850 w 2800350"/>
                <a:gd name="connsiteY26" fmla="*/ 344580 h 604930"/>
                <a:gd name="connsiteX27" fmla="*/ 13970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339850 w 2800350"/>
                <a:gd name="connsiteY26" fmla="*/ 344580 h 604930"/>
                <a:gd name="connsiteX27" fmla="*/ 13970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282700 w 2800350"/>
                <a:gd name="connsiteY26" fmla="*/ 357280 h 604930"/>
                <a:gd name="connsiteX27" fmla="*/ 13970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282700 w 2800350"/>
                <a:gd name="connsiteY26" fmla="*/ 357280 h 604930"/>
                <a:gd name="connsiteX27" fmla="*/ 13335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282700 w 2800350"/>
                <a:gd name="connsiteY26" fmla="*/ 357280 h 604930"/>
                <a:gd name="connsiteX27" fmla="*/ 13335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78050 w 2800350"/>
                <a:gd name="connsiteY48" fmla="*/ 41443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2800350" h="604930">
                  <a:moveTo>
                    <a:pt x="0" y="604930"/>
                  </a:moveTo>
                  <a:cubicBezTo>
                    <a:pt x="1587" y="543546"/>
                    <a:pt x="3175" y="482163"/>
                    <a:pt x="12700" y="471580"/>
                  </a:cubicBezTo>
                  <a:cubicBezTo>
                    <a:pt x="22225" y="460997"/>
                    <a:pt x="46567" y="560480"/>
                    <a:pt x="57150" y="541430"/>
                  </a:cubicBezTo>
                  <a:cubicBezTo>
                    <a:pt x="67733" y="522380"/>
                    <a:pt x="63500" y="368922"/>
                    <a:pt x="76200" y="357280"/>
                  </a:cubicBezTo>
                  <a:cubicBezTo>
                    <a:pt x="88900" y="345638"/>
                    <a:pt x="113242" y="467347"/>
                    <a:pt x="133350" y="471580"/>
                  </a:cubicBezTo>
                  <a:cubicBezTo>
                    <a:pt x="153458" y="475813"/>
                    <a:pt x="171450" y="382680"/>
                    <a:pt x="196850" y="382680"/>
                  </a:cubicBezTo>
                  <a:cubicBezTo>
                    <a:pt x="222250" y="382680"/>
                    <a:pt x="263525" y="469463"/>
                    <a:pt x="285750" y="471580"/>
                  </a:cubicBezTo>
                  <a:cubicBezTo>
                    <a:pt x="307975" y="473697"/>
                    <a:pt x="309033" y="399613"/>
                    <a:pt x="330200" y="395380"/>
                  </a:cubicBezTo>
                  <a:cubicBezTo>
                    <a:pt x="351367" y="391147"/>
                    <a:pt x="392642" y="468405"/>
                    <a:pt x="412750" y="446180"/>
                  </a:cubicBezTo>
                  <a:cubicBezTo>
                    <a:pt x="432858" y="423955"/>
                    <a:pt x="439208" y="282138"/>
                    <a:pt x="450850" y="262030"/>
                  </a:cubicBezTo>
                  <a:cubicBezTo>
                    <a:pt x="462492" y="241922"/>
                    <a:pt x="468842" y="337172"/>
                    <a:pt x="482600" y="325530"/>
                  </a:cubicBezTo>
                  <a:cubicBezTo>
                    <a:pt x="496358" y="313888"/>
                    <a:pt x="519642" y="187947"/>
                    <a:pt x="533400" y="192180"/>
                  </a:cubicBezTo>
                  <a:cubicBezTo>
                    <a:pt x="547158" y="196413"/>
                    <a:pt x="552450" y="335055"/>
                    <a:pt x="565150" y="350930"/>
                  </a:cubicBezTo>
                  <a:cubicBezTo>
                    <a:pt x="577850" y="366805"/>
                    <a:pt x="596900" y="268380"/>
                    <a:pt x="609600" y="287430"/>
                  </a:cubicBezTo>
                  <a:cubicBezTo>
                    <a:pt x="622300" y="306480"/>
                    <a:pt x="629708" y="440888"/>
                    <a:pt x="641350" y="465230"/>
                  </a:cubicBezTo>
                  <a:cubicBezTo>
                    <a:pt x="652992" y="489572"/>
                    <a:pt x="665692" y="433480"/>
                    <a:pt x="679450" y="433480"/>
                  </a:cubicBezTo>
                  <a:cubicBezTo>
                    <a:pt x="693208" y="433480"/>
                    <a:pt x="712258" y="475813"/>
                    <a:pt x="723900" y="465230"/>
                  </a:cubicBezTo>
                  <a:cubicBezTo>
                    <a:pt x="735542" y="454647"/>
                    <a:pt x="736600" y="376330"/>
                    <a:pt x="749300" y="369980"/>
                  </a:cubicBezTo>
                  <a:cubicBezTo>
                    <a:pt x="762000" y="363630"/>
                    <a:pt x="773642" y="425013"/>
                    <a:pt x="800100" y="427130"/>
                  </a:cubicBezTo>
                  <a:cubicBezTo>
                    <a:pt x="826558" y="429247"/>
                    <a:pt x="876300" y="375272"/>
                    <a:pt x="908050" y="382680"/>
                  </a:cubicBezTo>
                  <a:cubicBezTo>
                    <a:pt x="939800" y="390088"/>
                    <a:pt x="970492" y="469463"/>
                    <a:pt x="990600" y="471580"/>
                  </a:cubicBezTo>
                  <a:cubicBezTo>
                    <a:pt x="1010708" y="473697"/>
                    <a:pt x="1011767" y="394322"/>
                    <a:pt x="1028700" y="395380"/>
                  </a:cubicBezTo>
                  <a:cubicBezTo>
                    <a:pt x="1045633" y="396438"/>
                    <a:pt x="1075267" y="503330"/>
                    <a:pt x="1092200" y="477930"/>
                  </a:cubicBezTo>
                  <a:cubicBezTo>
                    <a:pt x="1109133" y="452530"/>
                    <a:pt x="1115483" y="269438"/>
                    <a:pt x="1130300" y="242980"/>
                  </a:cubicBezTo>
                  <a:cubicBezTo>
                    <a:pt x="1145117" y="216522"/>
                    <a:pt x="1167342" y="335055"/>
                    <a:pt x="1181100" y="319180"/>
                  </a:cubicBezTo>
                  <a:cubicBezTo>
                    <a:pt x="1194858" y="303305"/>
                    <a:pt x="1195917" y="141380"/>
                    <a:pt x="1212850" y="147730"/>
                  </a:cubicBezTo>
                  <a:cubicBezTo>
                    <a:pt x="1229783" y="154080"/>
                    <a:pt x="1262592" y="340347"/>
                    <a:pt x="1282700" y="357280"/>
                  </a:cubicBezTo>
                  <a:cubicBezTo>
                    <a:pt x="1302808" y="374213"/>
                    <a:pt x="1305983" y="216522"/>
                    <a:pt x="1333500" y="249330"/>
                  </a:cubicBezTo>
                  <a:cubicBezTo>
                    <a:pt x="1361017" y="282138"/>
                    <a:pt x="1423458" y="529788"/>
                    <a:pt x="1447800" y="554130"/>
                  </a:cubicBezTo>
                  <a:cubicBezTo>
                    <a:pt x="1472142" y="578472"/>
                    <a:pt x="1470025" y="409138"/>
                    <a:pt x="1479550" y="395380"/>
                  </a:cubicBezTo>
                  <a:cubicBezTo>
                    <a:pt x="1489075" y="381622"/>
                    <a:pt x="1497542" y="490630"/>
                    <a:pt x="1504950" y="471580"/>
                  </a:cubicBezTo>
                  <a:cubicBezTo>
                    <a:pt x="1512358" y="452530"/>
                    <a:pt x="1514475" y="291663"/>
                    <a:pt x="1524000" y="281080"/>
                  </a:cubicBezTo>
                  <a:cubicBezTo>
                    <a:pt x="1533525" y="270497"/>
                    <a:pt x="1549400" y="402788"/>
                    <a:pt x="1562100" y="408080"/>
                  </a:cubicBezTo>
                  <a:cubicBezTo>
                    <a:pt x="1574800" y="413372"/>
                    <a:pt x="1586442" y="298013"/>
                    <a:pt x="1600200" y="312830"/>
                  </a:cubicBezTo>
                  <a:cubicBezTo>
                    <a:pt x="1613958" y="327647"/>
                    <a:pt x="1628775" y="505447"/>
                    <a:pt x="1644650" y="496980"/>
                  </a:cubicBezTo>
                  <a:cubicBezTo>
                    <a:pt x="1660525" y="488513"/>
                    <a:pt x="1677458" y="286372"/>
                    <a:pt x="1695450" y="262030"/>
                  </a:cubicBezTo>
                  <a:cubicBezTo>
                    <a:pt x="1713442" y="237688"/>
                    <a:pt x="1738842" y="364688"/>
                    <a:pt x="1752600" y="350930"/>
                  </a:cubicBezTo>
                  <a:cubicBezTo>
                    <a:pt x="1766358" y="337172"/>
                    <a:pt x="1769533" y="185830"/>
                    <a:pt x="1778000" y="179480"/>
                  </a:cubicBezTo>
                  <a:cubicBezTo>
                    <a:pt x="1786467" y="173130"/>
                    <a:pt x="1788583" y="330822"/>
                    <a:pt x="1803400" y="312830"/>
                  </a:cubicBezTo>
                  <a:cubicBezTo>
                    <a:pt x="1818217" y="294838"/>
                    <a:pt x="1854200" y="87405"/>
                    <a:pt x="1866900" y="71530"/>
                  </a:cubicBezTo>
                  <a:cubicBezTo>
                    <a:pt x="1879600" y="55655"/>
                    <a:pt x="1865842" y="204880"/>
                    <a:pt x="1879600" y="217580"/>
                  </a:cubicBezTo>
                  <a:cubicBezTo>
                    <a:pt x="1893358" y="230280"/>
                    <a:pt x="1931458" y="149847"/>
                    <a:pt x="1949450" y="147730"/>
                  </a:cubicBezTo>
                  <a:cubicBezTo>
                    <a:pt x="1967442" y="145613"/>
                    <a:pt x="1979083" y="215463"/>
                    <a:pt x="1987550" y="204880"/>
                  </a:cubicBezTo>
                  <a:cubicBezTo>
                    <a:pt x="1996017" y="194297"/>
                    <a:pt x="1994959" y="85288"/>
                    <a:pt x="2000250" y="84230"/>
                  </a:cubicBezTo>
                  <a:cubicBezTo>
                    <a:pt x="2005541" y="83172"/>
                    <a:pt x="2011892" y="212288"/>
                    <a:pt x="2019300" y="198530"/>
                  </a:cubicBezTo>
                  <a:cubicBezTo>
                    <a:pt x="2026708" y="184772"/>
                    <a:pt x="2035175" y="-20545"/>
                    <a:pt x="2044700" y="1680"/>
                  </a:cubicBezTo>
                  <a:cubicBezTo>
                    <a:pt x="2054225" y="23905"/>
                    <a:pt x="2063750" y="295897"/>
                    <a:pt x="2076450" y="331880"/>
                  </a:cubicBezTo>
                  <a:cubicBezTo>
                    <a:pt x="2089150" y="367863"/>
                    <a:pt x="2103967" y="203822"/>
                    <a:pt x="2120900" y="217580"/>
                  </a:cubicBezTo>
                  <a:cubicBezTo>
                    <a:pt x="2137833" y="231338"/>
                    <a:pt x="2160058" y="404905"/>
                    <a:pt x="2178050" y="414430"/>
                  </a:cubicBezTo>
                  <a:cubicBezTo>
                    <a:pt x="2196042" y="423955"/>
                    <a:pt x="2210858" y="251447"/>
                    <a:pt x="2228850" y="274730"/>
                  </a:cubicBezTo>
                  <a:cubicBezTo>
                    <a:pt x="2246842" y="298013"/>
                    <a:pt x="2270125" y="532963"/>
                    <a:pt x="2286000" y="554130"/>
                  </a:cubicBezTo>
                  <a:cubicBezTo>
                    <a:pt x="2301875" y="575297"/>
                    <a:pt x="2309283" y="409138"/>
                    <a:pt x="2324100" y="401730"/>
                  </a:cubicBezTo>
                  <a:cubicBezTo>
                    <a:pt x="2338917" y="394322"/>
                    <a:pt x="2356908" y="529788"/>
                    <a:pt x="2374900" y="509680"/>
                  </a:cubicBezTo>
                  <a:cubicBezTo>
                    <a:pt x="2392892" y="489572"/>
                    <a:pt x="2418292" y="298013"/>
                    <a:pt x="2432050" y="281080"/>
                  </a:cubicBezTo>
                  <a:cubicBezTo>
                    <a:pt x="2445808" y="264147"/>
                    <a:pt x="2447925" y="430305"/>
                    <a:pt x="2457450" y="408080"/>
                  </a:cubicBezTo>
                  <a:cubicBezTo>
                    <a:pt x="2466975" y="385855"/>
                    <a:pt x="2479675" y="172072"/>
                    <a:pt x="2489200" y="147730"/>
                  </a:cubicBezTo>
                  <a:cubicBezTo>
                    <a:pt x="2498725" y="123388"/>
                    <a:pt x="2502958" y="247214"/>
                    <a:pt x="2514600" y="262030"/>
                  </a:cubicBezTo>
                  <a:cubicBezTo>
                    <a:pt x="2526242" y="276846"/>
                    <a:pt x="2542117" y="217580"/>
                    <a:pt x="2559050" y="236630"/>
                  </a:cubicBezTo>
                  <a:cubicBezTo>
                    <a:pt x="2575983" y="255680"/>
                    <a:pt x="2602442" y="363630"/>
                    <a:pt x="2616200" y="376330"/>
                  </a:cubicBezTo>
                  <a:cubicBezTo>
                    <a:pt x="2629958" y="389030"/>
                    <a:pt x="2627842" y="306480"/>
                    <a:pt x="2641600" y="312830"/>
                  </a:cubicBezTo>
                  <a:cubicBezTo>
                    <a:pt x="2655358" y="319180"/>
                    <a:pt x="2678642" y="422897"/>
                    <a:pt x="2698750" y="414430"/>
                  </a:cubicBezTo>
                  <a:cubicBezTo>
                    <a:pt x="2718858" y="405963"/>
                    <a:pt x="2745317" y="273672"/>
                    <a:pt x="2762250" y="262030"/>
                  </a:cubicBezTo>
                  <a:cubicBezTo>
                    <a:pt x="2779183" y="250388"/>
                    <a:pt x="2789766" y="297484"/>
                    <a:pt x="2800350" y="344580"/>
                  </a:cubicBezTo>
                </a:path>
              </a:pathLst>
            </a:cu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1209377" y="5002561"/>
              <a:ext cx="400110" cy="92119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cs-CZ" sz="1400" dirty="0" err="1" smtClean="0"/>
                <a:t>amplitude</a:t>
              </a:r>
              <a:endParaRPr lang="cs-CZ" sz="1400" dirty="0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2483768" y="6237312"/>
              <a:ext cx="10179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dirty="0" err="1" smtClean="0"/>
                <a:t>time</a:t>
              </a:r>
              <a:r>
                <a:rPr lang="cs-CZ" sz="1400" dirty="0" smtClean="0"/>
                <a:t> (s)</a:t>
              </a:r>
              <a:endParaRPr lang="cs-CZ" sz="1400" dirty="0"/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4211960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50</a:t>
              </a:r>
              <a:endParaRPr lang="cs-CZ" sz="1050" dirty="0"/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3645931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40</a:t>
              </a:r>
              <a:endParaRPr lang="cs-CZ" sz="1050" dirty="0"/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3079903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30</a:t>
              </a:r>
              <a:endParaRPr lang="cs-CZ" sz="1050" dirty="0"/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2513875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/>
                <a:t>2</a:t>
              </a:r>
              <a:r>
                <a:rPr lang="cs-CZ" sz="1050" dirty="0" smtClean="0"/>
                <a:t>0</a:t>
              </a:r>
              <a:endParaRPr lang="cs-CZ" sz="1050" dirty="0"/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1381819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0</a:t>
              </a:r>
              <a:endParaRPr lang="cs-CZ" sz="1050" dirty="0"/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1947847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10</a:t>
              </a:r>
              <a:endParaRPr lang="cs-CZ" sz="1050" dirty="0"/>
            </a:p>
          </p:txBody>
        </p:sp>
      </p:grpSp>
      <p:grpSp>
        <p:nvGrpSpPr>
          <p:cNvPr id="23" name="Skupina 22"/>
          <p:cNvGrpSpPr/>
          <p:nvPr/>
        </p:nvGrpSpPr>
        <p:grpSpPr>
          <a:xfrm>
            <a:off x="5666231" y="1772816"/>
            <a:ext cx="3370265" cy="1710045"/>
            <a:chOff x="3577999" y="2348880"/>
            <a:chExt cx="3370265" cy="1710045"/>
          </a:xfrm>
        </p:grpSpPr>
        <p:cxnSp>
          <p:nvCxnSpPr>
            <p:cNvPr id="24" name="Přímá spojnice 23"/>
            <p:cNvCxnSpPr/>
            <p:nvPr/>
          </p:nvCxnSpPr>
          <p:spPr>
            <a:xfrm>
              <a:off x="3938103" y="2348880"/>
              <a:ext cx="0" cy="118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24"/>
            <p:cNvCxnSpPr/>
            <p:nvPr/>
          </p:nvCxnSpPr>
          <p:spPr>
            <a:xfrm>
              <a:off x="3924248" y="3545306"/>
              <a:ext cx="28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ovéPole 25"/>
            <p:cNvSpPr txBox="1"/>
            <p:nvPr/>
          </p:nvSpPr>
          <p:spPr>
            <a:xfrm>
              <a:off x="6588224" y="3573016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0.5</a:t>
              </a:r>
              <a:endParaRPr lang="cs-CZ" sz="1050" dirty="0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6022195" y="3573016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0.4</a:t>
              </a:r>
              <a:endParaRPr lang="cs-CZ" sz="1050" dirty="0"/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5456167" y="3573016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0.3</a:t>
              </a:r>
              <a:endParaRPr lang="cs-CZ" sz="1050" dirty="0"/>
            </a:p>
          </p:txBody>
        </p:sp>
        <p:sp>
          <p:nvSpPr>
            <p:cNvPr id="29" name="TextovéPole 28"/>
            <p:cNvSpPr txBox="1"/>
            <p:nvPr/>
          </p:nvSpPr>
          <p:spPr>
            <a:xfrm>
              <a:off x="4890139" y="3573016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0.2</a:t>
              </a:r>
              <a:endParaRPr lang="cs-CZ" sz="1050" dirty="0"/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3758083" y="3573016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0</a:t>
              </a:r>
              <a:endParaRPr lang="cs-CZ" sz="1050" dirty="0"/>
            </a:p>
          </p:txBody>
        </p:sp>
        <p:sp>
          <p:nvSpPr>
            <p:cNvPr id="31" name="TextovéPole 30"/>
            <p:cNvSpPr txBox="1"/>
            <p:nvPr/>
          </p:nvSpPr>
          <p:spPr>
            <a:xfrm>
              <a:off x="4324111" y="3573016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0.1</a:t>
              </a:r>
              <a:endParaRPr lang="cs-CZ" sz="1050" dirty="0"/>
            </a:p>
          </p:txBody>
        </p:sp>
        <p:sp>
          <p:nvSpPr>
            <p:cNvPr id="32" name="Volný tvar 31"/>
            <p:cNvSpPr/>
            <p:nvPr/>
          </p:nvSpPr>
          <p:spPr>
            <a:xfrm>
              <a:off x="3956050" y="2527206"/>
              <a:ext cx="2546350" cy="1007547"/>
            </a:xfrm>
            <a:custGeom>
              <a:avLst/>
              <a:gdLst>
                <a:gd name="connsiteX0" fmla="*/ 0 w 2546350"/>
                <a:gd name="connsiteY0" fmla="*/ 508094 h 997044"/>
                <a:gd name="connsiteX1" fmla="*/ 31750 w 2546350"/>
                <a:gd name="connsiteY1" fmla="*/ 298544 h 997044"/>
                <a:gd name="connsiteX2" fmla="*/ 101600 w 2546350"/>
                <a:gd name="connsiteY2" fmla="*/ 94 h 997044"/>
                <a:gd name="connsiteX3" fmla="*/ 177800 w 2546350"/>
                <a:gd name="connsiteY3" fmla="*/ 330294 h 997044"/>
                <a:gd name="connsiteX4" fmla="*/ 266700 w 2546350"/>
                <a:gd name="connsiteY4" fmla="*/ 838294 h 997044"/>
                <a:gd name="connsiteX5" fmla="*/ 349250 w 2546350"/>
                <a:gd name="connsiteY5" fmla="*/ 870044 h 997044"/>
                <a:gd name="connsiteX6" fmla="*/ 444500 w 2546350"/>
                <a:gd name="connsiteY6" fmla="*/ 565244 h 997044"/>
                <a:gd name="connsiteX7" fmla="*/ 546100 w 2546350"/>
                <a:gd name="connsiteY7" fmla="*/ 469994 h 997044"/>
                <a:gd name="connsiteX8" fmla="*/ 647700 w 2546350"/>
                <a:gd name="connsiteY8" fmla="*/ 755744 h 997044"/>
                <a:gd name="connsiteX9" fmla="*/ 819150 w 2546350"/>
                <a:gd name="connsiteY9" fmla="*/ 939894 h 997044"/>
                <a:gd name="connsiteX10" fmla="*/ 1130300 w 2546350"/>
                <a:gd name="connsiteY10" fmla="*/ 990694 h 997044"/>
                <a:gd name="connsiteX11" fmla="*/ 1555750 w 2546350"/>
                <a:gd name="connsiteY11" fmla="*/ 990694 h 997044"/>
                <a:gd name="connsiteX12" fmla="*/ 1714500 w 2546350"/>
                <a:gd name="connsiteY12" fmla="*/ 958944 h 997044"/>
                <a:gd name="connsiteX13" fmla="*/ 1860550 w 2546350"/>
                <a:gd name="connsiteY13" fmla="*/ 685894 h 997044"/>
                <a:gd name="connsiteX14" fmla="*/ 1955800 w 2546350"/>
                <a:gd name="connsiteY14" fmla="*/ 870044 h 997044"/>
                <a:gd name="connsiteX15" fmla="*/ 2133600 w 2546350"/>
                <a:gd name="connsiteY15" fmla="*/ 984344 h 997044"/>
                <a:gd name="connsiteX16" fmla="*/ 2546350 w 2546350"/>
                <a:gd name="connsiteY16" fmla="*/ 997044 h 997044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565244 h 1007547"/>
                <a:gd name="connsiteX7" fmla="*/ 546100 w 2546350"/>
                <a:gd name="connsiteY7" fmla="*/ 469994 h 1007547"/>
                <a:gd name="connsiteX8" fmla="*/ 647700 w 2546350"/>
                <a:gd name="connsiteY8" fmla="*/ 75574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565244 h 1007547"/>
                <a:gd name="connsiteX7" fmla="*/ 596900 w 2546350"/>
                <a:gd name="connsiteY7" fmla="*/ 584294 h 1007547"/>
                <a:gd name="connsiteX8" fmla="*/ 647700 w 2546350"/>
                <a:gd name="connsiteY8" fmla="*/ 75574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666844 h 1007547"/>
                <a:gd name="connsiteX7" fmla="*/ 596900 w 2546350"/>
                <a:gd name="connsiteY7" fmla="*/ 584294 h 1007547"/>
                <a:gd name="connsiteX8" fmla="*/ 647700 w 2546350"/>
                <a:gd name="connsiteY8" fmla="*/ 75574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666844 h 1007547"/>
                <a:gd name="connsiteX7" fmla="*/ 596900 w 2546350"/>
                <a:gd name="connsiteY7" fmla="*/ 584294 h 1007547"/>
                <a:gd name="connsiteX8" fmla="*/ 704850 w 2546350"/>
                <a:gd name="connsiteY8" fmla="*/ 74939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63550 w 2546350"/>
                <a:gd name="connsiteY6" fmla="*/ 711294 h 1007547"/>
                <a:gd name="connsiteX7" fmla="*/ 596900 w 2546350"/>
                <a:gd name="connsiteY7" fmla="*/ 584294 h 1007547"/>
                <a:gd name="connsiteX8" fmla="*/ 704850 w 2546350"/>
                <a:gd name="connsiteY8" fmla="*/ 74939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46350" h="1007547">
                  <a:moveTo>
                    <a:pt x="0" y="508094"/>
                  </a:moveTo>
                  <a:cubicBezTo>
                    <a:pt x="7408" y="445652"/>
                    <a:pt x="14817" y="383211"/>
                    <a:pt x="31750" y="298544"/>
                  </a:cubicBezTo>
                  <a:cubicBezTo>
                    <a:pt x="48683" y="213877"/>
                    <a:pt x="77258" y="-5198"/>
                    <a:pt x="101600" y="94"/>
                  </a:cubicBezTo>
                  <a:cubicBezTo>
                    <a:pt x="125942" y="5386"/>
                    <a:pt x="150283" y="190594"/>
                    <a:pt x="177800" y="330294"/>
                  </a:cubicBezTo>
                  <a:cubicBezTo>
                    <a:pt x="205317" y="469994"/>
                    <a:pt x="238125" y="748336"/>
                    <a:pt x="266700" y="838294"/>
                  </a:cubicBezTo>
                  <a:cubicBezTo>
                    <a:pt x="295275" y="928252"/>
                    <a:pt x="316442" y="891211"/>
                    <a:pt x="349250" y="870044"/>
                  </a:cubicBezTo>
                  <a:cubicBezTo>
                    <a:pt x="382058" y="848877"/>
                    <a:pt x="422275" y="758919"/>
                    <a:pt x="463550" y="711294"/>
                  </a:cubicBezTo>
                  <a:cubicBezTo>
                    <a:pt x="504825" y="663669"/>
                    <a:pt x="556683" y="577944"/>
                    <a:pt x="596900" y="584294"/>
                  </a:cubicBezTo>
                  <a:cubicBezTo>
                    <a:pt x="637117" y="590644"/>
                    <a:pt x="667808" y="690127"/>
                    <a:pt x="704850" y="749394"/>
                  </a:cubicBezTo>
                  <a:cubicBezTo>
                    <a:pt x="741892" y="808661"/>
                    <a:pt x="748242" y="899677"/>
                    <a:pt x="819150" y="939894"/>
                  </a:cubicBezTo>
                  <a:cubicBezTo>
                    <a:pt x="890058" y="980111"/>
                    <a:pt x="1007533" y="982227"/>
                    <a:pt x="1130300" y="990694"/>
                  </a:cubicBezTo>
                  <a:cubicBezTo>
                    <a:pt x="1253067" y="999161"/>
                    <a:pt x="1458383" y="995986"/>
                    <a:pt x="1555750" y="990694"/>
                  </a:cubicBezTo>
                  <a:cubicBezTo>
                    <a:pt x="1653117" y="985402"/>
                    <a:pt x="1667933" y="1048902"/>
                    <a:pt x="1714500" y="958944"/>
                  </a:cubicBezTo>
                  <a:cubicBezTo>
                    <a:pt x="1761067" y="868986"/>
                    <a:pt x="1794933" y="465761"/>
                    <a:pt x="1835150" y="450944"/>
                  </a:cubicBezTo>
                  <a:cubicBezTo>
                    <a:pt x="1875367" y="436127"/>
                    <a:pt x="1906058" y="781144"/>
                    <a:pt x="1955800" y="870044"/>
                  </a:cubicBezTo>
                  <a:cubicBezTo>
                    <a:pt x="2005542" y="958944"/>
                    <a:pt x="2035175" y="963177"/>
                    <a:pt x="2133600" y="984344"/>
                  </a:cubicBezTo>
                  <a:cubicBezTo>
                    <a:pt x="2232025" y="1005511"/>
                    <a:pt x="2430992" y="981169"/>
                    <a:pt x="2546350" y="997044"/>
                  </a:cubicBezTo>
                </a:path>
              </a:pathLst>
            </a:cu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3577999" y="2482281"/>
              <a:ext cx="400110" cy="92119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cs-CZ" sz="1400" dirty="0" err="1" smtClean="0"/>
                <a:t>amplitude</a:t>
              </a:r>
              <a:endParaRPr lang="cs-CZ" sz="1400" dirty="0"/>
            </a:p>
          </p:txBody>
        </p:sp>
        <p:sp>
          <p:nvSpPr>
            <p:cNvPr id="34" name="TextovéPole 33"/>
            <p:cNvSpPr txBox="1"/>
            <p:nvPr/>
          </p:nvSpPr>
          <p:spPr>
            <a:xfrm>
              <a:off x="4788024" y="3751148"/>
              <a:ext cx="14141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dirty="0" err="1" smtClean="0"/>
                <a:t>frequency</a:t>
              </a:r>
              <a:r>
                <a:rPr lang="cs-CZ" sz="1400" dirty="0" smtClean="0"/>
                <a:t> (Hz)</a:t>
              </a:r>
              <a:endParaRPr lang="cs-CZ" sz="1400" dirty="0"/>
            </a:p>
          </p:txBody>
        </p:sp>
      </p:grpSp>
      <p:sp>
        <p:nvSpPr>
          <p:cNvPr id="35" name="Šipka doprava 34"/>
          <p:cNvSpPr/>
          <p:nvPr/>
        </p:nvSpPr>
        <p:spPr>
          <a:xfrm>
            <a:off x="3635896" y="2282969"/>
            <a:ext cx="1656184" cy="353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6" name="Obrázek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79" y="4035896"/>
            <a:ext cx="3683375" cy="2407543"/>
          </a:xfrm>
          <a:prstGeom prst="rect">
            <a:avLst/>
          </a:prstGeom>
        </p:spPr>
      </p:pic>
      <p:pic>
        <p:nvPicPr>
          <p:cNvPr id="37" name="Obrázek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12" y="3828615"/>
            <a:ext cx="1877231" cy="2822104"/>
          </a:xfrm>
          <a:prstGeom prst="rect">
            <a:avLst/>
          </a:prstGeom>
        </p:spPr>
      </p:pic>
      <p:sp>
        <p:nvSpPr>
          <p:cNvPr id="38" name="Šipka doprava 37"/>
          <p:cNvSpPr/>
          <p:nvPr/>
        </p:nvSpPr>
        <p:spPr>
          <a:xfrm>
            <a:off x="3254103" y="5258932"/>
            <a:ext cx="1656184" cy="353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TextovéPole 38"/>
          <p:cNvSpPr txBox="1"/>
          <p:nvPr/>
        </p:nvSpPr>
        <p:spPr>
          <a:xfrm>
            <a:off x="1727928" y="188640"/>
            <a:ext cx="7308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Frequency domain methods – </a:t>
            </a:r>
            <a:r>
              <a:rPr lang="en-GB" sz="2000" b="1" dirty="0" smtClean="0"/>
              <a:t>spectral analysis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23281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6" name="Skupina 8"/>
          <p:cNvGrpSpPr>
            <a:grpSpLocks/>
          </p:cNvGrpSpPr>
          <p:nvPr/>
        </p:nvGrpSpPr>
        <p:grpSpPr bwMode="auto">
          <a:xfrm>
            <a:off x="144463" y="1143000"/>
            <a:ext cx="8820150" cy="4710793"/>
            <a:chOff x="15755" y="700901"/>
            <a:chExt cx="9074567" cy="6093869"/>
          </a:xfrm>
        </p:grpSpPr>
        <p:pic>
          <p:nvPicPr>
            <p:cNvPr id="23564" name="Obrázek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7" r="17882"/>
            <a:stretch>
              <a:fillRect/>
            </a:stretch>
          </p:blipFill>
          <p:spPr bwMode="auto">
            <a:xfrm>
              <a:off x="471140" y="1092555"/>
              <a:ext cx="8593927" cy="5248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565" name="Skupina 85"/>
            <p:cNvGrpSpPr>
              <a:grpSpLocks/>
            </p:cNvGrpSpPr>
            <p:nvPr/>
          </p:nvGrpSpPr>
          <p:grpSpPr bwMode="auto">
            <a:xfrm>
              <a:off x="15755" y="700901"/>
              <a:ext cx="8876721" cy="6093869"/>
              <a:chOff x="15755" y="700903"/>
              <a:chExt cx="8876725" cy="6093885"/>
            </a:xfrm>
          </p:grpSpPr>
          <p:sp>
            <p:nvSpPr>
              <p:cNvPr id="25" name="TextovéPole 24"/>
              <p:cNvSpPr txBox="1"/>
              <p:nvPr/>
            </p:nvSpPr>
            <p:spPr>
              <a:xfrm>
                <a:off x="15755" y="2814050"/>
                <a:ext cx="443316" cy="1607984"/>
              </a:xfrm>
              <a:prstGeom prst="rect">
                <a:avLst/>
              </a:prstGeom>
              <a:noFill/>
            </p:spPr>
            <p:txBody>
              <a:bodyPr vert="vert270" wrap="square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cs-CZ" sz="1600" b="1" dirty="0" err="1" smtClean="0">
                    <a:latin typeface="+mn-lt"/>
                    <a:cs typeface="+mn-cs"/>
                  </a:rPr>
                  <a:t>amplitude</a:t>
                </a:r>
                <a:endParaRPr lang="cs-CZ" sz="1600" b="1" dirty="0">
                  <a:latin typeface="+mn-lt"/>
                  <a:cs typeface="+mn-cs"/>
                </a:endParaRPr>
              </a:p>
            </p:txBody>
          </p:sp>
          <p:sp>
            <p:nvSpPr>
              <p:cNvPr id="23579" name="TextovéPole 25"/>
              <p:cNvSpPr txBox="1">
                <a:spLocks noChangeArrowheads="1"/>
              </p:cNvSpPr>
              <p:nvPr/>
            </p:nvSpPr>
            <p:spPr bwMode="auto">
              <a:xfrm>
                <a:off x="1749772" y="6342848"/>
                <a:ext cx="2088232" cy="4379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600" b="1" dirty="0" err="1" smtClean="0"/>
                  <a:t>time</a:t>
                </a:r>
                <a:r>
                  <a:rPr lang="cs-CZ" altLang="cs-CZ" sz="1600" b="1" dirty="0" smtClean="0"/>
                  <a:t> </a:t>
                </a:r>
                <a:r>
                  <a:rPr lang="cs-CZ" altLang="cs-CZ" sz="1600" b="1" dirty="0"/>
                  <a:t>(s)</a:t>
                </a:r>
              </a:p>
            </p:txBody>
          </p:sp>
          <p:sp>
            <p:nvSpPr>
              <p:cNvPr id="23580" name="TextovéPole 26"/>
              <p:cNvSpPr txBox="1">
                <a:spLocks noChangeArrowheads="1"/>
              </p:cNvSpPr>
              <p:nvPr/>
            </p:nvSpPr>
            <p:spPr bwMode="auto">
              <a:xfrm>
                <a:off x="5968482" y="6356834"/>
                <a:ext cx="2088232" cy="4379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600" b="1" dirty="0" err="1" smtClean="0"/>
                  <a:t>frequency</a:t>
                </a:r>
                <a:r>
                  <a:rPr lang="cs-CZ" altLang="cs-CZ" sz="1600" b="1" dirty="0" smtClean="0"/>
                  <a:t> </a:t>
                </a:r>
                <a:r>
                  <a:rPr lang="cs-CZ" altLang="cs-CZ" sz="1600" b="1" dirty="0"/>
                  <a:t>(Hz)</a:t>
                </a:r>
              </a:p>
            </p:txBody>
          </p:sp>
          <p:cxnSp>
            <p:nvCxnSpPr>
              <p:cNvPr id="28" name="Přímá spojnice se šipkou 89"/>
              <p:cNvCxnSpPr/>
              <p:nvPr/>
            </p:nvCxnSpPr>
            <p:spPr>
              <a:xfrm flipV="1">
                <a:off x="914066" y="1664038"/>
                <a:ext cx="3106522" cy="10267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Přímá spojnice se šipkou 90"/>
              <p:cNvCxnSpPr/>
              <p:nvPr/>
            </p:nvCxnSpPr>
            <p:spPr>
              <a:xfrm>
                <a:off x="1520017" y="2736012"/>
                <a:ext cx="638618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Přímá spojnice se šipkou 91"/>
              <p:cNvCxnSpPr/>
              <p:nvPr/>
            </p:nvCxnSpPr>
            <p:spPr>
              <a:xfrm>
                <a:off x="1918540" y="3750486"/>
                <a:ext cx="212328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584" name="TextovéPole 30"/>
              <p:cNvSpPr txBox="1">
                <a:spLocks noChangeArrowheads="1"/>
              </p:cNvSpPr>
              <p:nvPr/>
            </p:nvSpPr>
            <p:spPr bwMode="auto">
              <a:xfrm>
                <a:off x="1275517" y="1307805"/>
                <a:ext cx="976342" cy="398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 b="1">
                    <a:solidFill>
                      <a:srgbClr val="FF0000"/>
                    </a:solidFill>
                  </a:rPr>
                  <a:t>T=50 s</a:t>
                </a:r>
              </a:p>
            </p:txBody>
          </p:sp>
          <p:sp>
            <p:nvSpPr>
              <p:cNvPr id="23585" name="TextovéPole 31"/>
              <p:cNvSpPr txBox="1">
                <a:spLocks noChangeArrowheads="1"/>
              </p:cNvSpPr>
              <p:nvPr/>
            </p:nvSpPr>
            <p:spPr bwMode="auto">
              <a:xfrm>
                <a:off x="1471937" y="2207309"/>
                <a:ext cx="848770" cy="398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 b="1" dirty="0" smtClean="0">
                    <a:solidFill>
                      <a:srgbClr val="FF0000"/>
                    </a:solidFill>
                  </a:rPr>
                  <a:t>T=10 </a:t>
                </a:r>
                <a:r>
                  <a:rPr lang="cs-CZ" altLang="cs-CZ" sz="1400" b="1" dirty="0">
                    <a:solidFill>
                      <a:srgbClr val="FF0000"/>
                    </a:solidFill>
                  </a:rPr>
                  <a:t>s</a:t>
                </a:r>
              </a:p>
            </p:txBody>
          </p:sp>
          <p:sp>
            <p:nvSpPr>
              <p:cNvPr id="23586" name="TextovéPole 32"/>
              <p:cNvSpPr txBox="1">
                <a:spLocks noChangeArrowheads="1"/>
              </p:cNvSpPr>
              <p:nvPr/>
            </p:nvSpPr>
            <p:spPr bwMode="auto">
              <a:xfrm>
                <a:off x="1619672" y="3143349"/>
                <a:ext cx="722782" cy="398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 b="1">
                    <a:solidFill>
                      <a:srgbClr val="FF0000"/>
                    </a:solidFill>
                  </a:rPr>
                  <a:t>T=3 s</a:t>
                </a:r>
              </a:p>
            </p:txBody>
          </p:sp>
          <p:cxnSp>
            <p:nvCxnSpPr>
              <p:cNvPr id="34" name="Přímá spojnice se šipkou 95"/>
              <p:cNvCxnSpPr/>
              <p:nvPr/>
            </p:nvCxnSpPr>
            <p:spPr>
              <a:xfrm flipV="1">
                <a:off x="2931181" y="2487527"/>
                <a:ext cx="0" cy="289557"/>
              </a:xfrm>
              <a:prstGeom prst="straightConnector1">
                <a:avLst/>
              </a:prstGeom>
              <a:ln w="28575">
                <a:solidFill>
                  <a:srgbClr val="0013CA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Přímá spojnice se šipkou 96"/>
              <p:cNvCxnSpPr/>
              <p:nvPr/>
            </p:nvCxnSpPr>
            <p:spPr>
              <a:xfrm flipV="1">
                <a:off x="3034079" y="3409590"/>
                <a:ext cx="0" cy="367592"/>
              </a:xfrm>
              <a:prstGeom prst="straightConnector1">
                <a:avLst/>
              </a:prstGeom>
              <a:ln w="28575">
                <a:solidFill>
                  <a:srgbClr val="2D41FF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Přímá spojnice se šipkou 97"/>
              <p:cNvCxnSpPr/>
              <p:nvPr/>
            </p:nvCxnSpPr>
            <p:spPr>
              <a:xfrm flipV="1">
                <a:off x="3239874" y="1666091"/>
                <a:ext cx="0" cy="535988"/>
              </a:xfrm>
              <a:prstGeom prst="straightConnector1">
                <a:avLst/>
              </a:prstGeom>
              <a:ln w="28575">
                <a:solidFill>
                  <a:srgbClr val="0013CA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590" name="TextovéPole 36"/>
              <p:cNvSpPr txBox="1">
                <a:spLocks noChangeArrowheads="1"/>
              </p:cNvSpPr>
              <p:nvPr/>
            </p:nvSpPr>
            <p:spPr bwMode="auto">
              <a:xfrm>
                <a:off x="3044739" y="1664438"/>
                <a:ext cx="976342" cy="398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 b="1">
                    <a:solidFill>
                      <a:srgbClr val="0013CA"/>
                    </a:solidFill>
                  </a:rPr>
                  <a:t>a=0.5</a:t>
                </a:r>
              </a:p>
            </p:txBody>
          </p:sp>
          <p:sp>
            <p:nvSpPr>
              <p:cNvPr id="23591" name="TextovéPole 37"/>
              <p:cNvSpPr txBox="1">
                <a:spLocks noChangeArrowheads="1"/>
              </p:cNvSpPr>
              <p:nvPr/>
            </p:nvSpPr>
            <p:spPr bwMode="auto">
              <a:xfrm>
                <a:off x="2534113" y="3951534"/>
                <a:ext cx="976342" cy="398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 b="1">
                    <a:solidFill>
                      <a:srgbClr val="0013CA"/>
                    </a:solidFill>
                  </a:rPr>
                  <a:t>a=0.3</a:t>
                </a:r>
              </a:p>
            </p:txBody>
          </p:sp>
          <p:sp>
            <p:nvSpPr>
              <p:cNvPr id="23592" name="TextovéPole 38"/>
              <p:cNvSpPr txBox="1">
                <a:spLocks noChangeArrowheads="1"/>
              </p:cNvSpPr>
              <p:nvPr/>
            </p:nvSpPr>
            <p:spPr bwMode="auto">
              <a:xfrm>
                <a:off x="2455190" y="2781990"/>
                <a:ext cx="976342" cy="398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 b="1">
                    <a:solidFill>
                      <a:srgbClr val="0013CA"/>
                    </a:solidFill>
                  </a:rPr>
                  <a:t>a=0.2</a:t>
                </a:r>
              </a:p>
            </p:txBody>
          </p:sp>
          <p:grpSp>
            <p:nvGrpSpPr>
              <p:cNvPr id="23593" name="Skupina 101"/>
              <p:cNvGrpSpPr>
                <a:grpSpLocks/>
              </p:cNvGrpSpPr>
              <p:nvPr/>
            </p:nvGrpSpPr>
            <p:grpSpPr bwMode="auto">
              <a:xfrm>
                <a:off x="1166312" y="700903"/>
                <a:ext cx="3472644" cy="437954"/>
                <a:chOff x="1166312" y="700903"/>
                <a:chExt cx="3472644" cy="437954"/>
              </a:xfrm>
            </p:grpSpPr>
            <p:sp>
              <p:nvSpPr>
                <p:cNvPr id="23601" name="TextovéPole 47"/>
                <p:cNvSpPr txBox="1">
                  <a:spLocks noChangeArrowheads="1"/>
                </p:cNvSpPr>
                <p:nvPr/>
              </p:nvSpPr>
              <p:spPr bwMode="auto">
                <a:xfrm>
                  <a:off x="1166312" y="700903"/>
                  <a:ext cx="1627576" cy="4379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600" dirty="0" smtClean="0">
                      <a:solidFill>
                        <a:srgbClr val="DE0000"/>
                      </a:solidFill>
                    </a:rPr>
                    <a:t>period  </a:t>
                  </a:r>
                  <a:r>
                    <a:rPr lang="cs-CZ" altLang="cs-CZ" sz="1600" b="1" dirty="0">
                      <a:solidFill>
                        <a:srgbClr val="DE0000"/>
                      </a:solidFill>
                    </a:rPr>
                    <a:t>T</a:t>
                  </a:r>
                </a:p>
              </p:txBody>
            </p:sp>
            <p:sp>
              <p:nvSpPr>
                <p:cNvPr id="23602" name="TextovéPole 48"/>
                <p:cNvSpPr txBox="1">
                  <a:spLocks noChangeArrowheads="1"/>
                </p:cNvSpPr>
                <p:nvPr/>
              </p:nvSpPr>
              <p:spPr bwMode="auto">
                <a:xfrm>
                  <a:off x="2933009" y="700903"/>
                  <a:ext cx="1705947" cy="4379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600" dirty="0" err="1" smtClean="0">
                      <a:solidFill>
                        <a:srgbClr val="0013CA"/>
                      </a:solidFill>
                    </a:rPr>
                    <a:t>amplitude</a:t>
                  </a:r>
                  <a:r>
                    <a:rPr lang="cs-CZ" altLang="cs-CZ" sz="1600" dirty="0" smtClean="0">
                      <a:solidFill>
                        <a:srgbClr val="0013CA"/>
                      </a:solidFill>
                    </a:rPr>
                    <a:t>  </a:t>
                  </a:r>
                  <a:r>
                    <a:rPr lang="cs-CZ" altLang="cs-CZ" sz="1600" b="1" dirty="0">
                      <a:solidFill>
                        <a:srgbClr val="0013CA"/>
                      </a:solidFill>
                    </a:rPr>
                    <a:t>a</a:t>
                  </a:r>
                </a:p>
              </p:txBody>
            </p:sp>
          </p:grpSp>
          <p:sp>
            <p:nvSpPr>
              <p:cNvPr id="23594" name="TextovéPole 40"/>
              <p:cNvSpPr txBox="1">
                <a:spLocks noChangeArrowheads="1"/>
              </p:cNvSpPr>
              <p:nvPr/>
            </p:nvSpPr>
            <p:spPr bwMode="auto">
              <a:xfrm>
                <a:off x="5797662" y="700903"/>
                <a:ext cx="2122710" cy="4379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600" dirty="0" err="1" smtClean="0">
                    <a:solidFill>
                      <a:srgbClr val="056400"/>
                    </a:solidFill>
                  </a:rPr>
                  <a:t>frequency</a:t>
                </a:r>
                <a:r>
                  <a:rPr lang="cs-CZ" altLang="cs-CZ" sz="1600" dirty="0" smtClean="0">
                    <a:solidFill>
                      <a:srgbClr val="056400"/>
                    </a:solidFill>
                  </a:rPr>
                  <a:t>  </a:t>
                </a:r>
                <a:r>
                  <a:rPr lang="cs-CZ" altLang="cs-CZ" sz="1600" b="1" dirty="0">
                    <a:solidFill>
                      <a:srgbClr val="056400"/>
                    </a:solidFill>
                  </a:rPr>
                  <a:t>f </a:t>
                </a:r>
                <a:r>
                  <a:rPr lang="cs-CZ" altLang="cs-CZ" sz="1600" dirty="0"/>
                  <a:t>= 1/</a:t>
                </a:r>
                <a:r>
                  <a:rPr lang="cs-CZ" altLang="cs-CZ" sz="1600" b="1" dirty="0">
                    <a:solidFill>
                      <a:srgbClr val="FF0000"/>
                    </a:solidFill>
                  </a:rPr>
                  <a:t>T</a:t>
                </a:r>
              </a:p>
            </p:txBody>
          </p:sp>
          <p:sp>
            <p:nvSpPr>
              <p:cNvPr id="23595" name="TextovéPole 41"/>
              <p:cNvSpPr txBox="1">
                <a:spLocks noChangeArrowheads="1"/>
              </p:cNvSpPr>
              <p:nvPr/>
            </p:nvSpPr>
            <p:spPr bwMode="auto">
              <a:xfrm>
                <a:off x="6948264" y="4230380"/>
                <a:ext cx="1944216" cy="398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 b="1">
                    <a:solidFill>
                      <a:srgbClr val="056400"/>
                    </a:solidFill>
                  </a:rPr>
                  <a:t>f = </a:t>
                </a:r>
                <a:r>
                  <a:rPr lang="cs-CZ" altLang="cs-CZ" sz="1400" b="1"/>
                  <a:t>1/</a:t>
                </a:r>
                <a:r>
                  <a:rPr lang="cs-CZ" altLang="cs-CZ" sz="1400" b="1">
                    <a:solidFill>
                      <a:srgbClr val="FF0000"/>
                    </a:solidFill>
                  </a:rPr>
                  <a:t>3</a:t>
                </a:r>
                <a:r>
                  <a:rPr lang="cs-CZ" altLang="cs-CZ" sz="1400" b="1">
                    <a:solidFill>
                      <a:srgbClr val="056400"/>
                    </a:solidFill>
                  </a:rPr>
                  <a:t> = 0.33 Hz</a:t>
                </a:r>
              </a:p>
            </p:txBody>
          </p:sp>
          <p:sp>
            <p:nvSpPr>
              <p:cNvPr id="23596" name="TextovéPole 42"/>
              <p:cNvSpPr txBox="1">
                <a:spLocks noChangeArrowheads="1"/>
              </p:cNvSpPr>
              <p:nvPr/>
            </p:nvSpPr>
            <p:spPr bwMode="auto">
              <a:xfrm>
                <a:off x="5364088" y="3199619"/>
                <a:ext cx="1872208" cy="398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 b="1">
                    <a:solidFill>
                      <a:srgbClr val="056400"/>
                    </a:solidFill>
                  </a:rPr>
                  <a:t>f = </a:t>
                </a:r>
                <a:r>
                  <a:rPr lang="cs-CZ" altLang="cs-CZ" sz="1400" b="1"/>
                  <a:t>1/</a:t>
                </a:r>
                <a:r>
                  <a:rPr lang="cs-CZ" altLang="cs-CZ" sz="1400" b="1">
                    <a:solidFill>
                      <a:srgbClr val="FF0000"/>
                    </a:solidFill>
                  </a:rPr>
                  <a:t>10</a:t>
                </a:r>
                <a:r>
                  <a:rPr lang="cs-CZ" altLang="cs-CZ" sz="1400" b="1">
                    <a:solidFill>
                      <a:srgbClr val="056400"/>
                    </a:solidFill>
                  </a:rPr>
                  <a:t> = 0.1 Hz</a:t>
                </a:r>
              </a:p>
            </p:txBody>
          </p:sp>
          <p:sp>
            <p:nvSpPr>
              <p:cNvPr id="23597" name="TextovéPole 43"/>
              <p:cNvSpPr txBox="1">
                <a:spLocks noChangeArrowheads="1"/>
              </p:cNvSpPr>
              <p:nvPr/>
            </p:nvSpPr>
            <p:spPr bwMode="auto">
              <a:xfrm>
                <a:off x="5148064" y="1795082"/>
                <a:ext cx="2349070" cy="398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 b="1" dirty="0">
                    <a:solidFill>
                      <a:srgbClr val="056400"/>
                    </a:solidFill>
                  </a:rPr>
                  <a:t>f =</a:t>
                </a:r>
                <a:r>
                  <a:rPr lang="cs-CZ" altLang="cs-CZ" sz="1400" b="1" dirty="0"/>
                  <a:t> 1/</a:t>
                </a:r>
                <a:r>
                  <a:rPr lang="cs-CZ" altLang="cs-CZ" sz="1400" b="1" dirty="0">
                    <a:solidFill>
                      <a:srgbClr val="FF0000"/>
                    </a:solidFill>
                  </a:rPr>
                  <a:t>50</a:t>
                </a:r>
                <a:r>
                  <a:rPr lang="cs-CZ" altLang="cs-CZ" sz="1400" b="1" dirty="0">
                    <a:solidFill>
                      <a:srgbClr val="056400"/>
                    </a:solidFill>
                  </a:rPr>
                  <a:t> = 0.02 Hz</a:t>
                </a:r>
              </a:p>
            </p:txBody>
          </p:sp>
          <p:sp>
            <p:nvSpPr>
              <p:cNvPr id="23598" name="TextovéPole 44"/>
              <p:cNvSpPr txBox="1">
                <a:spLocks noChangeArrowheads="1"/>
              </p:cNvSpPr>
              <p:nvPr/>
            </p:nvSpPr>
            <p:spPr bwMode="auto">
              <a:xfrm>
                <a:off x="4906018" y="1387310"/>
                <a:ext cx="976342" cy="398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 b="1">
                    <a:solidFill>
                      <a:srgbClr val="0013CA"/>
                    </a:solidFill>
                  </a:rPr>
                  <a:t>0.5</a:t>
                </a:r>
              </a:p>
            </p:txBody>
          </p:sp>
          <p:sp>
            <p:nvSpPr>
              <p:cNvPr id="23599" name="TextovéPole 45"/>
              <p:cNvSpPr txBox="1">
                <a:spLocks noChangeArrowheads="1"/>
              </p:cNvSpPr>
              <p:nvPr/>
            </p:nvSpPr>
            <p:spPr bwMode="auto">
              <a:xfrm>
                <a:off x="5491417" y="2721029"/>
                <a:ext cx="976342" cy="398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 b="1">
                    <a:solidFill>
                      <a:srgbClr val="0013CA"/>
                    </a:solidFill>
                  </a:rPr>
                  <a:t>0.2</a:t>
                </a:r>
              </a:p>
            </p:txBody>
          </p:sp>
          <p:sp>
            <p:nvSpPr>
              <p:cNvPr id="23600" name="TextovéPole 46"/>
              <p:cNvSpPr txBox="1">
                <a:spLocks noChangeArrowheads="1"/>
              </p:cNvSpPr>
              <p:nvPr/>
            </p:nvSpPr>
            <p:spPr bwMode="auto">
              <a:xfrm>
                <a:off x="7192094" y="3651228"/>
                <a:ext cx="976342" cy="398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 b="1">
                    <a:solidFill>
                      <a:srgbClr val="0013CA"/>
                    </a:solidFill>
                  </a:rPr>
                  <a:t>0.3</a:t>
                </a:r>
              </a:p>
            </p:txBody>
          </p:sp>
        </p:grpSp>
        <p:sp>
          <p:nvSpPr>
            <p:cNvPr id="23566" name="TextovéPole 12"/>
            <p:cNvSpPr txBox="1">
              <a:spLocks noChangeArrowheads="1"/>
            </p:cNvSpPr>
            <p:nvPr/>
          </p:nvSpPr>
          <p:spPr bwMode="auto">
            <a:xfrm>
              <a:off x="782986" y="2043288"/>
              <a:ext cx="315864" cy="3185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3567" name="TextovéPole 13"/>
            <p:cNvSpPr txBox="1">
              <a:spLocks noChangeArrowheads="1"/>
            </p:cNvSpPr>
            <p:nvPr/>
          </p:nvSpPr>
          <p:spPr bwMode="auto">
            <a:xfrm>
              <a:off x="782986" y="3080828"/>
              <a:ext cx="315864" cy="3185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3568" name="TextovéPole 14"/>
            <p:cNvSpPr txBox="1">
              <a:spLocks noChangeArrowheads="1"/>
            </p:cNvSpPr>
            <p:nvPr/>
          </p:nvSpPr>
          <p:spPr bwMode="auto">
            <a:xfrm>
              <a:off x="774103" y="4104722"/>
              <a:ext cx="315864" cy="31851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>
                  <a:solidFill>
                    <a:schemeClr val="bg1"/>
                  </a:solidFill>
                </a:rPr>
                <a:t>=</a:t>
              </a:r>
            </a:p>
          </p:txBody>
        </p:sp>
        <p:sp>
          <p:nvSpPr>
            <p:cNvPr id="23569" name="TextovéPole 15"/>
            <p:cNvSpPr txBox="1">
              <a:spLocks noChangeArrowheads="1"/>
            </p:cNvSpPr>
            <p:nvPr/>
          </p:nvSpPr>
          <p:spPr bwMode="auto">
            <a:xfrm>
              <a:off x="8774458" y="2053415"/>
              <a:ext cx="315864" cy="3185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3570" name="TextovéPole 16"/>
            <p:cNvSpPr txBox="1">
              <a:spLocks noChangeArrowheads="1"/>
            </p:cNvSpPr>
            <p:nvPr/>
          </p:nvSpPr>
          <p:spPr bwMode="auto">
            <a:xfrm>
              <a:off x="8774458" y="3076501"/>
              <a:ext cx="315864" cy="3185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3571" name="TextovéPole 17"/>
            <p:cNvSpPr txBox="1">
              <a:spLocks noChangeArrowheads="1"/>
            </p:cNvSpPr>
            <p:nvPr/>
          </p:nvSpPr>
          <p:spPr bwMode="auto">
            <a:xfrm>
              <a:off x="8774457" y="4120287"/>
              <a:ext cx="315864" cy="31851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>
                  <a:solidFill>
                    <a:schemeClr val="bg1"/>
                  </a:solidFill>
                </a:rPr>
                <a:t>=</a:t>
              </a:r>
            </a:p>
          </p:txBody>
        </p:sp>
        <p:sp>
          <p:nvSpPr>
            <p:cNvPr id="23572" name="TextovéPole 18"/>
            <p:cNvSpPr txBox="1">
              <a:spLocks noChangeArrowheads="1"/>
            </p:cNvSpPr>
            <p:nvPr/>
          </p:nvSpPr>
          <p:spPr bwMode="auto">
            <a:xfrm>
              <a:off x="4906015" y="5208994"/>
              <a:ext cx="976341" cy="398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>
                  <a:solidFill>
                    <a:srgbClr val="0013CA"/>
                  </a:solidFill>
                </a:rPr>
                <a:t>0.5</a:t>
              </a:r>
            </a:p>
          </p:txBody>
        </p:sp>
        <p:sp>
          <p:nvSpPr>
            <p:cNvPr id="23573" name="TextovéPole 19"/>
            <p:cNvSpPr txBox="1">
              <a:spLocks noChangeArrowheads="1"/>
            </p:cNvSpPr>
            <p:nvPr/>
          </p:nvSpPr>
          <p:spPr bwMode="auto">
            <a:xfrm>
              <a:off x="5491414" y="5587853"/>
              <a:ext cx="976341" cy="398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>
                  <a:solidFill>
                    <a:srgbClr val="0013CA"/>
                  </a:solidFill>
                </a:rPr>
                <a:t>0.2</a:t>
              </a:r>
            </a:p>
          </p:txBody>
        </p:sp>
        <p:sp>
          <p:nvSpPr>
            <p:cNvPr id="23574" name="TextovéPole 20"/>
            <p:cNvSpPr txBox="1">
              <a:spLocks noChangeArrowheads="1"/>
            </p:cNvSpPr>
            <p:nvPr/>
          </p:nvSpPr>
          <p:spPr bwMode="auto">
            <a:xfrm>
              <a:off x="7198193" y="5473552"/>
              <a:ext cx="976341" cy="398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>
                  <a:solidFill>
                    <a:srgbClr val="0013CA"/>
                  </a:solidFill>
                </a:rPr>
                <a:t>0.3</a:t>
              </a:r>
            </a:p>
          </p:txBody>
        </p:sp>
        <p:sp>
          <p:nvSpPr>
            <p:cNvPr id="23575" name="TextovéPole 21"/>
            <p:cNvSpPr txBox="1">
              <a:spLocks noChangeArrowheads="1"/>
            </p:cNvSpPr>
            <p:nvPr/>
          </p:nvSpPr>
          <p:spPr bwMode="auto">
            <a:xfrm>
              <a:off x="7245819" y="6178653"/>
              <a:ext cx="820416" cy="2786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>
                  <a:solidFill>
                    <a:srgbClr val="056400"/>
                  </a:solidFill>
                </a:rPr>
                <a:t>0.33</a:t>
              </a:r>
            </a:p>
          </p:txBody>
        </p:sp>
        <p:sp>
          <p:nvSpPr>
            <p:cNvPr id="23576" name="TextovéPole 22"/>
            <p:cNvSpPr txBox="1">
              <a:spLocks noChangeArrowheads="1"/>
            </p:cNvSpPr>
            <p:nvPr/>
          </p:nvSpPr>
          <p:spPr bwMode="auto">
            <a:xfrm>
              <a:off x="5196830" y="6172220"/>
              <a:ext cx="426145" cy="2786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>
                  <a:solidFill>
                    <a:srgbClr val="056400"/>
                  </a:solidFill>
                </a:rPr>
                <a:t>0.02</a:t>
              </a:r>
            </a:p>
          </p:txBody>
        </p:sp>
        <p:sp>
          <p:nvSpPr>
            <p:cNvPr id="23577" name="TextovéPole 23"/>
            <p:cNvSpPr txBox="1">
              <a:spLocks noChangeArrowheads="1"/>
            </p:cNvSpPr>
            <p:nvPr/>
          </p:nvSpPr>
          <p:spPr bwMode="auto">
            <a:xfrm>
              <a:off x="5729460" y="6170709"/>
              <a:ext cx="505907" cy="2786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>
                  <a:solidFill>
                    <a:srgbClr val="056400"/>
                  </a:solidFill>
                </a:rPr>
                <a:t>0.1</a:t>
              </a:r>
            </a:p>
          </p:txBody>
        </p:sp>
      </p:grpSp>
      <p:sp>
        <p:nvSpPr>
          <p:cNvPr id="6" name="Volný tvar 5"/>
          <p:cNvSpPr/>
          <p:nvPr/>
        </p:nvSpPr>
        <p:spPr>
          <a:xfrm>
            <a:off x="1011238" y="4156075"/>
            <a:ext cx="3833812" cy="962025"/>
          </a:xfrm>
          <a:custGeom>
            <a:avLst/>
            <a:gdLst>
              <a:gd name="connsiteX0" fmla="*/ 0 w 3835153"/>
              <a:gd name="connsiteY0" fmla="*/ 400532 h 809052"/>
              <a:gd name="connsiteX1" fmla="*/ 727969 w 3835153"/>
              <a:gd name="connsiteY1" fmla="*/ 9915 h 809052"/>
              <a:gd name="connsiteX2" fmla="*/ 1535837 w 3835153"/>
              <a:gd name="connsiteY2" fmla="*/ 400532 h 809052"/>
              <a:gd name="connsiteX3" fmla="*/ 2281561 w 3835153"/>
              <a:gd name="connsiteY3" fmla="*/ 808905 h 809052"/>
              <a:gd name="connsiteX4" fmla="*/ 3018407 w 3835153"/>
              <a:gd name="connsiteY4" fmla="*/ 444921 h 809052"/>
              <a:gd name="connsiteX5" fmla="*/ 3275860 w 3835153"/>
              <a:gd name="connsiteY5" fmla="*/ 214101 h 809052"/>
              <a:gd name="connsiteX6" fmla="*/ 3675355 w 3835153"/>
              <a:gd name="connsiteY6" fmla="*/ 18793 h 809052"/>
              <a:gd name="connsiteX7" fmla="*/ 3835153 w 3835153"/>
              <a:gd name="connsiteY7" fmla="*/ 18793 h 809052"/>
              <a:gd name="connsiteX0" fmla="*/ 0 w 3835153"/>
              <a:gd name="connsiteY0" fmla="*/ 400532 h 809052"/>
              <a:gd name="connsiteX1" fmla="*/ 727969 w 3835153"/>
              <a:gd name="connsiteY1" fmla="*/ 9915 h 809052"/>
              <a:gd name="connsiteX2" fmla="*/ 1535837 w 3835153"/>
              <a:gd name="connsiteY2" fmla="*/ 400532 h 809052"/>
              <a:gd name="connsiteX3" fmla="*/ 2281561 w 3835153"/>
              <a:gd name="connsiteY3" fmla="*/ 808905 h 809052"/>
              <a:gd name="connsiteX4" fmla="*/ 3018407 w 3835153"/>
              <a:gd name="connsiteY4" fmla="*/ 444921 h 809052"/>
              <a:gd name="connsiteX5" fmla="*/ 3275860 w 3835153"/>
              <a:gd name="connsiteY5" fmla="*/ 214101 h 809052"/>
              <a:gd name="connsiteX6" fmla="*/ 3675355 w 3835153"/>
              <a:gd name="connsiteY6" fmla="*/ 18793 h 809052"/>
              <a:gd name="connsiteX7" fmla="*/ 3835153 w 3835153"/>
              <a:gd name="connsiteY7" fmla="*/ 18793 h 809052"/>
              <a:gd name="connsiteX0" fmla="*/ 0 w 3835153"/>
              <a:gd name="connsiteY0" fmla="*/ 400532 h 809072"/>
              <a:gd name="connsiteX1" fmla="*/ 727969 w 3835153"/>
              <a:gd name="connsiteY1" fmla="*/ 9915 h 809072"/>
              <a:gd name="connsiteX2" fmla="*/ 1535837 w 3835153"/>
              <a:gd name="connsiteY2" fmla="*/ 400532 h 809072"/>
              <a:gd name="connsiteX3" fmla="*/ 2281561 w 3835153"/>
              <a:gd name="connsiteY3" fmla="*/ 808905 h 809072"/>
              <a:gd name="connsiteX4" fmla="*/ 3018407 w 3835153"/>
              <a:gd name="connsiteY4" fmla="*/ 444921 h 809072"/>
              <a:gd name="connsiteX5" fmla="*/ 3675355 w 3835153"/>
              <a:gd name="connsiteY5" fmla="*/ 18793 h 809072"/>
              <a:gd name="connsiteX6" fmla="*/ 3835153 w 3835153"/>
              <a:gd name="connsiteY6" fmla="*/ 18793 h 809072"/>
              <a:gd name="connsiteX0" fmla="*/ 0 w 3835153"/>
              <a:gd name="connsiteY0" fmla="*/ 390617 h 799157"/>
              <a:gd name="connsiteX1" fmla="*/ 727969 w 3835153"/>
              <a:gd name="connsiteY1" fmla="*/ 0 h 799157"/>
              <a:gd name="connsiteX2" fmla="*/ 1535837 w 3835153"/>
              <a:gd name="connsiteY2" fmla="*/ 390617 h 799157"/>
              <a:gd name="connsiteX3" fmla="*/ 2281561 w 3835153"/>
              <a:gd name="connsiteY3" fmla="*/ 798990 h 799157"/>
              <a:gd name="connsiteX4" fmla="*/ 3018407 w 3835153"/>
              <a:gd name="connsiteY4" fmla="*/ 435006 h 799157"/>
              <a:gd name="connsiteX5" fmla="*/ 3835153 w 3835153"/>
              <a:gd name="connsiteY5" fmla="*/ 8878 h 799157"/>
              <a:gd name="connsiteX0" fmla="*/ 0 w 3835153"/>
              <a:gd name="connsiteY0" fmla="*/ 390617 h 799157"/>
              <a:gd name="connsiteX1" fmla="*/ 727969 w 3835153"/>
              <a:gd name="connsiteY1" fmla="*/ 0 h 799157"/>
              <a:gd name="connsiteX2" fmla="*/ 1535837 w 3835153"/>
              <a:gd name="connsiteY2" fmla="*/ 390617 h 799157"/>
              <a:gd name="connsiteX3" fmla="*/ 2281561 w 3835153"/>
              <a:gd name="connsiteY3" fmla="*/ 798990 h 799157"/>
              <a:gd name="connsiteX4" fmla="*/ 3018407 w 3835153"/>
              <a:gd name="connsiteY4" fmla="*/ 435006 h 799157"/>
              <a:gd name="connsiteX5" fmla="*/ 3835153 w 3835153"/>
              <a:gd name="connsiteY5" fmla="*/ 8878 h 799157"/>
              <a:gd name="connsiteX0" fmla="*/ 0 w 3835153"/>
              <a:gd name="connsiteY0" fmla="*/ 390617 h 799213"/>
              <a:gd name="connsiteX1" fmla="*/ 727969 w 3835153"/>
              <a:gd name="connsiteY1" fmla="*/ 0 h 799213"/>
              <a:gd name="connsiteX2" fmla="*/ 1535837 w 3835153"/>
              <a:gd name="connsiteY2" fmla="*/ 390617 h 799213"/>
              <a:gd name="connsiteX3" fmla="*/ 2281561 w 3835153"/>
              <a:gd name="connsiteY3" fmla="*/ 798990 h 799213"/>
              <a:gd name="connsiteX4" fmla="*/ 3018407 w 3835153"/>
              <a:gd name="connsiteY4" fmla="*/ 435006 h 799213"/>
              <a:gd name="connsiteX5" fmla="*/ 3835153 w 3835153"/>
              <a:gd name="connsiteY5" fmla="*/ 8878 h 799213"/>
              <a:gd name="connsiteX0" fmla="*/ 0 w 3835153"/>
              <a:gd name="connsiteY0" fmla="*/ 390617 h 799213"/>
              <a:gd name="connsiteX1" fmla="*/ 727969 w 3835153"/>
              <a:gd name="connsiteY1" fmla="*/ 0 h 799213"/>
              <a:gd name="connsiteX2" fmla="*/ 1535837 w 3835153"/>
              <a:gd name="connsiteY2" fmla="*/ 390617 h 799213"/>
              <a:gd name="connsiteX3" fmla="*/ 2281561 w 3835153"/>
              <a:gd name="connsiteY3" fmla="*/ 798990 h 799213"/>
              <a:gd name="connsiteX4" fmla="*/ 3018407 w 3835153"/>
              <a:gd name="connsiteY4" fmla="*/ 435006 h 799213"/>
              <a:gd name="connsiteX5" fmla="*/ 3835153 w 3835153"/>
              <a:gd name="connsiteY5" fmla="*/ 8878 h 799213"/>
              <a:gd name="connsiteX0" fmla="*/ 0 w 3835153"/>
              <a:gd name="connsiteY0" fmla="*/ 390617 h 799213"/>
              <a:gd name="connsiteX1" fmla="*/ 727969 w 3835153"/>
              <a:gd name="connsiteY1" fmla="*/ 0 h 799213"/>
              <a:gd name="connsiteX2" fmla="*/ 1535837 w 3835153"/>
              <a:gd name="connsiteY2" fmla="*/ 390617 h 799213"/>
              <a:gd name="connsiteX3" fmla="*/ 2281561 w 3835153"/>
              <a:gd name="connsiteY3" fmla="*/ 798990 h 799213"/>
              <a:gd name="connsiteX4" fmla="*/ 3018407 w 3835153"/>
              <a:gd name="connsiteY4" fmla="*/ 435006 h 799213"/>
              <a:gd name="connsiteX5" fmla="*/ 3835153 w 3835153"/>
              <a:gd name="connsiteY5" fmla="*/ 8878 h 79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5153" h="799213">
                <a:moveTo>
                  <a:pt x="0" y="390617"/>
                </a:moveTo>
                <a:cubicBezTo>
                  <a:pt x="235998" y="195308"/>
                  <a:pt x="471996" y="0"/>
                  <a:pt x="727969" y="0"/>
                </a:cubicBezTo>
                <a:cubicBezTo>
                  <a:pt x="983942" y="0"/>
                  <a:pt x="1285783" y="195309"/>
                  <a:pt x="1535837" y="390617"/>
                </a:cubicBezTo>
                <a:cubicBezTo>
                  <a:pt x="1785891" y="585925"/>
                  <a:pt x="1954567" y="791592"/>
                  <a:pt x="2281561" y="798990"/>
                </a:cubicBezTo>
                <a:cubicBezTo>
                  <a:pt x="2608555" y="806388"/>
                  <a:pt x="2759475" y="628834"/>
                  <a:pt x="3018407" y="435006"/>
                </a:cubicBezTo>
                <a:cubicBezTo>
                  <a:pt x="3277339" y="241178"/>
                  <a:pt x="3496323" y="-35510"/>
                  <a:pt x="3835153" y="8878"/>
                </a:cubicBezTo>
              </a:path>
            </a:pathLst>
          </a:custGeom>
          <a:noFill/>
          <a:ln>
            <a:solidFill>
              <a:srgbClr val="000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7" name="Volný tvar 6"/>
          <p:cNvSpPr/>
          <p:nvPr/>
        </p:nvSpPr>
        <p:spPr>
          <a:xfrm>
            <a:off x="1017588" y="4014788"/>
            <a:ext cx="3794125" cy="1204912"/>
          </a:xfrm>
          <a:custGeom>
            <a:avLst/>
            <a:gdLst>
              <a:gd name="connsiteX0" fmla="*/ 0 w 3817398"/>
              <a:gd name="connsiteY0" fmla="*/ 159812 h 355121"/>
              <a:gd name="connsiteX1" fmla="*/ 150920 w 3817398"/>
              <a:gd name="connsiteY1" fmla="*/ 8892 h 355121"/>
              <a:gd name="connsiteX2" fmla="*/ 310718 w 3817398"/>
              <a:gd name="connsiteY2" fmla="*/ 168690 h 355121"/>
              <a:gd name="connsiteX3" fmla="*/ 443884 w 3817398"/>
              <a:gd name="connsiteY3" fmla="*/ 337365 h 355121"/>
              <a:gd name="connsiteX4" fmla="*/ 612559 w 3817398"/>
              <a:gd name="connsiteY4" fmla="*/ 168690 h 355121"/>
              <a:gd name="connsiteX5" fmla="*/ 754602 w 3817398"/>
              <a:gd name="connsiteY5" fmla="*/ 8892 h 355121"/>
              <a:gd name="connsiteX6" fmla="*/ 941033 w 3817398"/>
              <a:gd name="connsiteY6" fmla="*/ 195323 h 355121"/>
              <a:gd name="connsiteX7" fmla="*/ 1065320 w 3817398"/>
              <a:gd name="connsiteY7" fmla="*/ 337365 h 355121"/>
              <a:gd name="connsiteX8" fmla="*/ 1225118 w 3817398"/>
              <a:gd name="connsiteY8" fmla="*/ 186445 h 355121"/>
              <a:gd name="connsiteX9" fmla="*/ 1376039 w 3817398"/>
              <a:gd name="connsiteY9" fmla="*/ 8892 h 355121"/>
              <a:gd name="connsiteX10" fmla="*/ 1544715 w 3817398"/>
              <a:gd name="connsiteY10" fmla="*/ 177567 h 355121"/>
              <a:gd name="connsiteX11" fmla="*/ 1677880 w 3817398"/>
              <a:gd name="connsiteY11" fmla="*/ 346243 h 355121"/>
              <a:gd name="connsiteX12" fmla="*/ 1837678 w 3817398"/>
              <a:gd name="connsiteY12" fmla="*/ 168690 h 355121"/>
              <a:gd name="connsiteX13" fmla="*/ 1988598 w 3817398"/>
              <a:gd name="connsiteY13" fmla="*/ 8892 h 355121"/>
              <a:gd name="connsiteX14" fmla="*/ 2139518 w 3817398"/>
              <a:gd name="connsiteY14" fmla="*/ 168690 h 355121"/>
              <a:gd name="connsiteX15" fmla="*/ 2290439 w 3817398"/>
              <a:gd name="connsiteY15" fmla="*/ 337365 h 355121"/>
              <a:gd name="connsiteX16" fmla="*/ 2441359 w 3817398"/>
              <a:gd name="connsiteY16" fmla="*/ 168690 h 355121"/>
              <a:gd name="connsiteX17" fmla="*/ 2601157 w 3817398"/>
              <a:gd name="connsiteY17" fmla="*/ 14 h 355121"/>
              <a:gd name="connsiteX18" fmla="*/ 2760955 w 3817398"/>
              <a:gd name="connsiteY18" fmla="*/ 177567 h 355121"/>
              <a:gd name="connsiteX19" fmla="*/ 2911876 w 3817398"/>
              <a:gd name="connsiteY19" fmla="*/ 355121 h 355121"/>
              <a:gd name="connsiteX20" fmla="*/ 3053918 w 3817398"/>
              <a:gd name="connsiteY20" fmla="*/ 177567 h 355121"/>
              <a:gd name="connsiteX21" fmla="*/ 3213717 w 3817398"/>
              <a:gd name="connsiteY21" fmla="*/ 14 h 355121"/>
              <a:gd name="connsiteX22" fmla="*/ 3373515 w 3817398"/>
              <a:gd name="connsiteY22" fmla="*/ 168690 h 355121"/>
              <a:gd name="connsiteX23" fmla="*/ 3515557 w 3817398"/>
              <a:gd name="connsiteY23" fmla="*/ 337365 h 355121"/>
              <a:gd name="connsiteX24" fmla="*/ 3666478 w 3817398"/>
              <a:gd name="connsiteY24" fmla="*/ 177567 h 355121"/>
              <a:gd name="connsiteX25" fmla="*/ 3817398 w 3817398"/>
              <a:gd name="connsiteY25" fmla="*/ 17769 h 355121"/>
              <a:gd name="connsiteX0" fmla="*/ 0 w 3817398"/>
              <a:gd name="connsiteY0" fmla="*/ 159812 h 355121"/>
              <a:gd name="connsiteX1" fmla="*/ 150920 w 3817398"/>
              <a:gd name="connsiteY1" fmla="*/ 8892 h 355121"/>
              <a:gd name="connsiteX2" fmla="*/ 310718 w 3817398"/>
              <a:gd name="connsiteY2" fmla="*/ 168690 h 355121"/>
              <a:gd name="connsiteX3" fmla="*/ 443884 w 3817398"/>
              <a:gd name="connsiteY3" fmla="*/ 337365 h 355121"/>
              <a:gd name="connsiteX4" fmla="*/ 612559 w 3817398"/>
              <a:gd name="connsiteY4" fmla="*/ 168690 h 355121"/>
              <a:gd name="connsiteX5" fmla="*/ 754602 w 3817398"/>
              <a:gd name="connsiteY5" fmla="*/ 8892 h 355121"/>
              <a:gd name="connsiteX6" fmla="*/ 941033 w 3817398"/>
              <a:gd name="connsiteY6" fmla="*/ 195323 h 355121"/>
              <a:gd name="connsiteX7" fmla="*/ 1065320 w 3817398"/>
              <a:gd name="connsiteY7" fmla="*/ 337365 h 355121"/>
              <a:gd name="connsiteX8" fmla="*/ 1225118 w 3817398"/>
              <a:gd name="connsiteY8" fmla="*/ 186445 h 355121"/>
              <a:gd name="connsiteX9" fmla="*/ 1376039 w 3817398"/>
              <a:gd name="connsiteY9" fmla="*/ 8892 h 355121"/>
              <a:gd name="connsiteX10" fmla="*/ 1544715 w 3817398"/>
              <a:gd name="connsiteY10" fmla="*/ 177567 h 355121"/>
              <a:gd name="connsiteX11" fmla="*/ 1677880 w 3817398"/>
              <a:gd name="connsiteY11" fmla="*/ 346243 h 355121"/>
              <a:gd name="connsiteX12" fmla="*/ 1837678 w 3817398"/>
              <a:gd name="connsiteY12" fmla="*/ 168690 h 355121"/>
              <a:gd name="connsiteX13" fmla="*/ 1988598 w 3817398"/>
              <a:gd name="connsiteY13" fmla="*/ 8892 h 355121"/>
              <a:gd name="connsiteX14" fmla="*/ 2139518 w 3817398"/>
              <a:gd name="connsiteY14" fmla="*/ 168690 h 355121"/>
              <a:gd name="connsiteX15" fmla="*/ 2290439 w 3817398"/>
              <a:gd name="connsiteY15" fmla="*/ 337365 h 355121"/>
              <a:gd name="connsiteX16" fmla="*/ 2441359 w 3817398"/>
              <a:gd name="connsiteY16" fmla="*/ 168690 h 355121"/>
              <a:gd name="connsiteX17" fmla="*/ 2601157 w 3817398"/>
              <a:gd name="connsiteY17" fmla="*/ 14 h 355121"/>
              <a:gd name="connsiteX18" fmla="*/ 2760955 w 3817398"/>
              <a:gd name="connsiteY18" fmla="*/ 177567 h 355121"/>
              <a:gd name="connsiteX19" fmla="*/ 2911876 w 3817398"/>
              <a:gd name="connsiteY19" fmla="*/ 355121 h 355121"/>
              <a:gd name="connsiteX20" fmla="*/ 3053918 w 3817398"/>
              <a:gd name="connsiteY20" fmla="*/ 177567 h 355121"/>
              <a:gd name="connsiteX21" fmla="*/ 3213717 w 3817398"/>
              <a:gd name="connsiteY21" fmla="*/ 14 h 355121"/>
              <a:gd name="connsiteX22" fmla="*/ 3373515 w 3817398"/>
              <a:gd name="connsiteY22" fmla="*/ 168690 h 355121"/>
              <a:gd name="connsiteX23" fmla="*/ 3515557 w 3817398"/>
              <a:gd name="connsiteY23" fmla="*/ 337365 h 355121"/>
              <a:gd name="connsiteX24" fmla="*/ 3666478 w 3817398"/>
              <a:gd name="connsiteY24" fmla="*/ 177567 h 355121"/>
              <a:gd name="connsiteX25" fmla="*/ 3817398 w 3817398"/>
              <a:gd name="connsiteY25" fmla="*/ 17769 h 355121"/>
              <a:gd name="connsiteX0" fmla="*/ 0 w 3817398"/>
              <a:gd name="connsiteY0" fmla="*/ 159812 h 355121"/>
              <a:gd name="connsiteX1" fmla="*/ 150920 w 3817398"/>
              <a:gd name="connsiteY1" fmla="*/ 8892 h 355121"/>
              <a:gd name="connsiteX2" fmla="*/ 310718 w 3817398"/>
              <a:gd name="connsiteY2" fmla="*/ 168690 h 355121"/>
              <a:gd name="connsiteX3" fmla="*/ 443884 w 3817398"/>
              <a:gd name="connsiteY3" fmla="*/ 337365 h 355121"/>
              <a:gd name="connsiteX4" fmla="*/ 612559 w 3817398"/>
              <a:gd name="connsiteY4" fmla="*/ 168690 h 355121"/>
              <a:gd name="connsiteX5" fmla="*/ 754602 w 3817398"/>
              <a:gd name="connsiteY5" fmla="*/ 8892 h 355121"/>
              <a:gd name="connsiteX6" fmla="*/ 941033 w 3817398"/>
              <a:gd name="connsiteY6" fmla="*/ 195323 h 355121"/>
              <a:gd name="connsiteX7" fmla="*/ 1065320 w 3817398"/>
              <a:gd name="connsiteY7" fmla="*/ 337365 h 355121"/>
              <a:gd name="connsiteX8" fmla="*/ 1225118 w 3817398"/>
              <a:gd name="connsiteY8" fmla="*/ 186445 h 355121"/>
              <a:gd name="connsiteX9" fmla="*/ 1376039 w 3817398"/>
              <a:gd name="connsiteY9" fmla="*/ 8892 h 355121"/>
              <a:gd name="connsiteX10" fmla="*/ 1544715 w 3817398"/>
              <a:gd name="connsiteY10" fmla="*/ 177567 h 355121"/>
              <a:gd name="connsiteX11" fmla="*/ 1677880 w 3817398"/>
              <a:gd name="connsiteY11" fmla="*/ 346243 h 355121"/>
              <a:gd name="connsiteX12" fmla="*/ 1837678 w 3817398"/>
              <a:gd name="connsiteY12" fmla="*/ 168690 h 355121"/>
              <a:gd name="connsiteX13" fmla="*/ 1988598 w 3817398"/>
              <a:gd name="connsiteY13" fmla="*/ 8892 h 355121"/>
              <a:gd name="connsiteX14" fmla="*/ 2139518 w 3817398"/>
              <a:gd name="connsiteY14" fmla="*/ 168690 h 355121"/>
              <a:gd name="connsiteX15" fmla="*/ 2290439 w 3817398"/>
              <a:gd name="connsiteY15" fmla="*/ 337365 h 355121"/>
              <a:gd name="connsiteX16" fmla="*/ 2441359 w 3817398"/>
              <a:gd name="connsiteY16" fmla="*/ 168690 h 355121"/>
              <a:gd name="connsiteX17" fmla="*/ 2601157 w 3817398"/>
              <a:gd name="connsiteY17" fmla="*/ 14 h 355121"/>
              <a:gd name="connsiteX18" fmla="*/ 2760955 w 3817398"/>
              <a:gd name="connsiteY18" fmla="*/ 177567 h 355121"/>
              <a:gd name="connsiteX19" fmla="*/ 2911876 w 3817398"/>
              <a:gd name="connsiteY19" fmla="*/ 355121 h 355121"/>
              <a:gd name="connsiteX20" fmla="*/ 3053918 w 3817398"/>
              <a:gd name="connsiteY20" fmla="*/ 177567 h 355121"/>
              <a:gd name="connsiteX21" fmla="*/ 3213717 w 3817398"/>
              <a:gd name="connsiteY21" fmla="*/ 14 h 355121"/>
              <a:gd name="connsiteX22" fmla="*/ 3373515 w 3817398"/>
              <a:gd name="connsiteY22" fmla="*/ 168690 h 355121"/>
              <a:gd name="connsiteX23" fmla="*/ 3515557 w 3817398"/>
              <a:gd name="connsiteY23" fmla="*/ 337365 h 355121"/>
              <a:gd name="connsiteX24" fmla="*/ 3666478 w 3817398"/>
              <a:gd name="connsiteY24" fmla="*/ 177567 h 355121"/>
              <a:gd name="connsiteX25" fmla="*/ 3817398 w 3817398"/>
              <a:gd name="connsiteY25" fmla="*/ 17769 h 355121"/>
              <a:gd name="connsiteX0" fmla="*/ 0 w 3817398"/>
              <a:gd name="connsiteY0" fmla="*/ 166461 h 361770"/>
              <a:gd name="connsiteX1" fmla="*/ 150920 w 3817398"/>
              <a:gd name="connsiteY1" fmla="*/ 15541 h 361770"/>
              <a:gd name="connsiteX2" fmla="*/ 301193 w 3817398"/>
              <a:gd name="connsiteY2" fmla="*/ 41989 h 361770"/>
              <a:gd name="connsiteX3" fmla="*/ 443884 w 3817398"/>
              <a:gd name="connsiteY3" fmla="*/ 344014 h 361770"/>
              <a:gd name="connsiteX4" fmla="*/ 612559 w 3817398"/>
              <a:gd name="connsiteY4" fmla="*/ 175339 h 361770"/>
              <a:gd name="connsiteX5" fmla="*/ 754602 w 3817398"/>
              <a:gd name="connsiteY5" fmla="*/ 15541 h 361770"/>
              <a:gd name="connsiteX6" fmla="*/ 941033 w 3817398"/>
              <a:gd name="connsiteY6" fmla="*/ 201972 h 361770"/>
              <a:gd name="connsiteX7" fmla="*/ 1065320 w 3817398"/>
              <a:gd name="connsiteY7" fmla="*/ 344014 h 361770"/>
              <a:gd name="connsiteX8" fmla="*/ 1225118 w 3817398"/>
              <a:gd name="connsiteY8" fmla="*/ 193094 h 361770"/>
              <a:gd name="connsiteX9" fmla="*/ 1376039 w 3817398"/>
              <a:gd name="connsiteY9" fmla="*/ 15541 h 361770"/>
              <a:gd name="connsiteX10" fmla="*/ 1544715 w 3817398"/>
              <a:gd name="connsiteY10" fmla="*/ 184216 h 361770"/>
              <a:gd name="connsiteX11" fmla="*/ 1677880 w 3817398"/>
              <a:gd name="connsiteY11" fmla="*/ 352892 h 361770"/>
              <a:gd name="connsiteX12" fmla="*/ 1837678 w 3817398"/>
              <a:gd name="connsiteY12" fmla="*/ 175339 h 361770"/>
              <a:gd name="connsiteX13" fmla="*/ 1988598 w 3817398"/>
              <a:gd name="connsiteY13" fmla="*/ 15541 h 361770"/>
              <a:gd name="connsiteX14" fmla="*/ 2139518 w 3817398"/>
              <a:gd name="connsiteY14" fmla="*/ 175339 h 361770"/>
              <a:gd name="connsiteX15" fmla="*/ 2290439 w 3817398"/>
              <a:gd name="connsiteY15" fmla="*/ 344014 h 361770"/>
              <a:gd name="connsiteX16" fmla="*/ 2441359 w 3817398"/>
              <a:gd name="connsiteY16" fmla="*/ 175339 h 361770"/>
              <a:gd name="connsiteX17" fmla="*/ 2601157 w 3817398"/>
              <a:gd name="connsiteY17" fmla="*/ 6663 h 361770"/>
              <a:gd name="connsiteX18" fmla="*/ 2760955 w 3817398"/>
              <a:gd name="connsiteY18" fmla="*/ 184216 h 361770"/>
              <a:gd name="connsiteX19" fmla="*/ 2911876 w 3817398"/>
              <a:gd name="connsiteY19" fmla="*/ 361770 h 361770"/>
              <a:gd name="connsiteX20" fmla="*/ 3053918 w 3817398"/>
              <a:gd name="connsiteY20" fmla="*/ 184216 h 361770"/>
              <a:gd name="connsiteX21" fmla="*/ 3213717 w 3817398"/>
              <a:gd name="connsiteY21" fmla="*/ 6663 h 361770"/>
              <a:gd name="connsiteX22" fmla="*/ 3373515 w 3817398"/>
              <a:gd name="connsiteY22" fmla="*/ 175339 h 361770"/>
              <a:gd name="connsiteX23" fmla="*/ 3515557 w 3817398"/>
              <a:gd name="connsiteY23" fmla="*/ 344014 h 361770"/>
              <a:gd name="connsiteX24" fmla="*/ 3666478 w 3817398"/>
              <a:gd name="connsiteY24" fmla="*/ 184216 h 361770"/>
              <a:gd name="connsiteX25" fmla="*/ 3817398 w 3817398"/>
              <a:gd name="connsiteY25" fmla="*/ 24418 h 361770"/>
              <a:gd name="connsiteX0" fmla="*/ 0 w 3817398"/>
              <a:gd name="connsiteY0" fmla="*/ 259036 h 454345"/>
              <a:gd name="connsiteX1" fmla="*/ 174732 w 3817398"/>
              <a:gd name="connsiteY1" fmla="*/ 3341 h 454345"/>
              <a:gd name="connsiteX2" fmla="*/ 301193 w 3817398"/>
              <a:gd name="connsiteY2" fmla="*/ 134564 h 454345"/>
              <a:gd name="connsiteX3" fmla="*/ 443884 w 3817398"/>
              <a:gd name="connsiteY3" fmla="*/ 436589 h 454345"/>
              <a:gd name="connsiteX4" fmla="*/ 612559 w 3817398"/>
              <a:gd name="connsiteY4" fmla="*/ 267914 h 454345"/>
              <a:gd name="connsiteX5" fmla="*/ 754602 w 3817398"/>
              <a:gd name="connsiteY5" fmla="*/ 108116 h 454345"/>
              <a:gd name="connsiteX6" fmla="*/ 941033 w 3817398"/>
              <a:gd name="connsiteY6" fmla="*/ 294547 h 454345"/>
              <a:gd name="connsiteX7" fmla="*/ 1065320 w 3817398"/>
              <a:gd name="connsiteY7" fmla="*/ 436589 h 454345"/>
              <a:gd name="connsiteX8" fmla="*/ 1225118 w 3817398"/>
              <a:gd name="connsiteY8" fmla="*/ 285669 h 454345"/>
              <a:gd name="connsiteX9" fmla="*/ 1376039 w 3817398"/>
              <a:gd name="connsiteY9" fmla="*/ 108116 h 454345"/>
              <a:gd name="connsiteX10" fmla="*/ 1544715 w 3817398"/>
              <a:gd name="connsiteY10" fmla="*/ 276791 h 454345"/>
              <a:gd name="connsiteX11" fmla="*/ 1677880 w 3817398"/>
              <a:gd name="connsiteY11" fmla="*/ 445467 h 454345"/>
              <a:gd name="connsiteX12" fmla="*/ 1837678 w 3817398"/>
              <a:gd name="connsiteY12" fmla="*/ 267914 h 454345"/>
              <a:gd name="connsiteX13" fmla="*/ 1988598 w 3817398"/>
              <a:gd name="connsiteY13" fmla="*/ 108116 h 454345"/>
              <a:gd name="connsiteX14" fmla="*/ 2139518 w 3817398"/>
              <a:gd name="connsiteY14" fmla="*/ 267914 h 454345"/>
              <a:gd name="connsiteX15" fmla="*/ 2290439 w 3817398"/>
              <a:gd name="connsiteY15" fmla="*/ 436589 h 454345"/>
              <a:gd name="connsiteX16" fmla="*/ 2441359 w 3817398"/>
              <a:gd name="connsiteY16" fmla="*/ 267914 h 454345"/>
              <a:gd name="connsiteX17" fmla="*/ 2601157 w 3817398"/>
              <a:gd name="connsiteY17" fmla="*/ 99238 h 454345"/>
              <a:gd name="connsiteX18" fmla="*/ 2760955 w 3817398"/>
              <a:gd name="connsiteY18" fmla="*/ 276791 h 454345"/>
              <a:gd name="connsiteX19" fmla="*/ 2911876 w 3817398"/>
              <a:gd name="connsiteY19" fmla="*/ 454345 h 454345"/>
              <a:gd name="connsiteX20" fmla="*/ 3053918 w 3817398"/>
              <a:gd name="connsiteY20" fmla="*/ 276791 h 454345"/>
              <a:gd name="connsiteX21" fmla="*/ 3213717 w 3817398"/>
              <a:gd name="connsiteY21" fmla="*/ 99238 h 454345"/>
              <a:gd name="connsiteX22" fmla="*/ 3373515 w 3817398"/>
              <a:gd name="connsiteY22" fmla="*/ 267914 h 454345"/>
              <a:gd name="connsiteX23" fmla="*/ 3515557 w 3817398"/>
              <a:gd name="connsiteY23" fmla="*/ 436589 h 454345"/>
              <a:gd name="connsiteX24" fmla="*/ 3666478 w 3817398"/>
              <a:gd name="connsiteY24" fmla="*/ 276791 h 454345"/>
              <a:gd name="connsiteX25" fmla="*/ 3817398 w 3817398"/>
              <a:gd name="connsiteY25" fmla="*/ 116993 h 454345"/>
              <a:gd name="connsiteX0" fmla="*/ 0 w 3817398"/>
              <a:gd name="connsiteY0" fmla="*/ 290170 h 485479"/>
              <a:gd name="connsiteX1" fmla="*/ 174732 w 3817398"/>
              <a:gd name="connsiteY1" fmla="*/ 34475 h 485479"/>
              <a:gd name="connsiteX2" fmla="*/ 301193 w 3817398"/>
              <a:gd name="connsiteY2" fmla="*/ 165698 h 485479"/>
              <a:gd name="connsiteX3" fmla="*/ 443884 w 3817398"/>
              <a:gd name="connsiteY3" fmla="*/ 467723 h 485479"/>
              <a:gd name="connsiteX4" fmla="*/ 603034 w 3817398"/>
              <a:gd name="connsiteY4" fmla="*/ 13298 h 485479"/>
              <a:gd name="connsiteX5" fmla="*/ 754602 w 3817398"/>
              <a:gd name="connsiteY5" fmla="*/ 139250 h 485479"/>
              <a:gd name="connsiteX6" fmla="*/ 941033 w 3817398"/>
              <a:gd name="connsiteY6" fmla="*/ 325681 h 485479"/>
              <a:gd name="connsiteX7" fmla="*/ 1065320 w 3817398"/>
              <a:gd name="connsiteY7" fmla="*/ 467723 h 485479"/>
              <a:gd name="connsiteX8" fmla="*/ 1225118 w 3817398"/>
              <a:gd name="connsiteY8" fmla="*/ 316803 h 485479"/>
              <a:gd name="connsiteX9" fmla="*/ 1376039 w 3817398"/>
              <a:gd name="connsiteY9" fmla="*/ 139250 h 485479"/>
              <a:gd name="connsiteX10" fmla="*/ 1544715 w 3817398"/>
              <a:gd name="connsiteY10" fmla="*/ 307925 h 485479"/>
              <a:gd name="connsiteX11" fmla="*/ 1677880 w 3817398"/>
              <a:gd name="connsiteY11" fmla="*/ 476601 h 485479"/>
              <a:gd name="connsiteX12" fmla="*/ 1837678 w 3817398"/>
              <a:gd name="connsiteY12" fmla="*/ 299048 h 485479"/>
              <a:gd name="connsiteX13" fmla="*/ 1988598 w 3817398"/>
              <a:gd name="connsiteY13" fmla="*/ 139250 h 485479"/>
              <a:gd name="connsiteX14" fmla="*/ 2139518 w 3817398"/>
              <a:gd name="connsiteY14" fmla="*/ 299048 h 485479"/>
              <a:gd name="connsiteX15" fmla="*/ 2290439 w 3817398"/>
              <a:gd name="connsiteY15" fmla="*/ 467723 h 485479"/>
              <a:gd name="connsiteX16" fmla="*/ 2441359 w 3817398"/>
              <a:gd name="connsiteY16" fmla="*/ 299048 h 485479"/>
              <a:gd name="connsiteX17" fmla="*/ 2601157 w 3817398"/>
              <a:gd name="connsiteY17" fmla="*/ 130372 h 485479"/>
              <a:gd name="connsiteX18" fmla="*/ 2760955 w 3817398"/>
              <a:gd name="connsiteY18" fmla="*/ 307925 h 485479"/>
              <a:gd name="connsiteX19" fmla="*/ 2911876 w 3817398"/>
              <a:gd name="connsiteY19" fmla="*/ 485479 h 485479"/>
              <a:gd name="connsiteX20" fmla="*/ 3053918 w 3817398"/>
              <a:gd name="connsiteY20" fmla="*/ 307925 h 485479"/>
              <a:gd name="connsiteX21" fmla="*/ 3213717 w 3817398"/>
              <a:gd name="connsiteY21" fmla="*/ 130372 h 485479"/>
              <a:gd name="connsiteX22" fmla="*/ 3373515 w 3817398"/>
              <a:gd name="connsiteY22" fmla="*/ 299048 h 485479"/>
              <a:gd name="connsiteX23" fmla="*/ 3515557 w 3817398"/>
              <a:gd name="connsiteY23" fmla="*/ 467723 h 485479"/>
              <a:gd name="connsiteX24" fmla="*/ 3666478 w 3817398"/>
              <a:gd name="connsiteY24" fmla="*/ 307925 h 485479"/>
              <a:gd name="connsiteX25" fmla="*/ 3817398 w 3817398"/>
              <a:gd name="connsiteY25" fmla="*/ 148127 h 485479"/>
              <a:gd name="connsiteX0" fmla="*/ 0 w 3817398"/>
              <a:gd name="connsiteY0" fmla="*/ 508659 h 703968"/>
              <a:gd name="connsiteX1" fmla="*/ 174732 w 3817398"/>
              <a:gd name="connsiteY1" fmla="*/ 252964 h 703968"/>
              <a:gd name="connsiteX2" fmla="*/ 301193 w 3817398"/>
              <a:gd name="connsiteY2" fmla="*/ 384187 h 703968"/>
              <a:gd name="connsiteX3" fmla="*/ 443884 w 3817398"/>
              <a:gd name="connsiteY3" fmla="*/ 686212 h 703968"/>
              <a:gd name="connsiteX4" fmla="*/ 603034 w 3817398"/>
              <a:gd name="connsiteY4" fmla="*/ 231787 h 703968"/>
              <a:gd name="connsiteX5" fmla="*/ 778415 w 3817398"/>
              <a:gd name="connsiteY5" fmla="*/ 10077 h 703968"/>
              <a:gd name="connsiteX6" fmla="*/ 941033 w 3817398"/>
              <a:gd name="connsiteY6" fmla="*/ 544170 h 703968"/>
              <a:gd name="connsiteX7" fmla="*/ 1065320 w 3817398"/>
              <a:gd name="connsiteY7" fmla="*/ 686212 h 703968"/>
              <a:gd name="connsiteX8" fmla="*/ 1225118 w 3817398"/>
              <a:gd name="connsiteY8" fmla="*/ 535292 h 703968"/>
              <a:gd name="connsiteX9" fmla="*/ 1376039 w 3817398"/>
              <a:gd name="connsiteY9" fmla="*/ 357739 h 703968"/>
              <a:gd name="connsiteX10" fmla="*/ 1544715 w 3817398"/>
              <a:gd name="connsiteY10" fmla="*/ 526414 h 703968"/>
              <a:gd name="connsiteX11" fmla="*/ 1677880 w 3817398"/>
              <a:gd name="connsiteY11" fmla="*/ 695090 h 703968"/>
              <a:gd name="connsiteX12" fmla="*/ 1837678 w 3817398"/>
              <a:gd name="connsiteY12" fmla="*/ 517537 h 703968"/>
              <a:gd name="connsiteX13" fmla="*/ 1988598 w 3817398"/>
              <a:gd name="connsiteY13" fmla="*/ 357739 h 703968"/>
              <a:gd name="connsiteX14" fmla="*/ 2139518 w 3817398"/>
              <a:gd name="connsiteY14" fmla="*/ 517537 h 703968"/>
              <a:gd name="connsiteX15" fmla="*/ 2290439 w 3817398"/>
              <a:gd name="connsiteY15" fmla="*/ 686212 h 703968"/>
              <a:gd name="connsiteX16" fmla="*/ 2441359 w 3817398"/>
              <a:gd name="connsiteY16" fmla="*/ 517537 h 703968"/>
              <a:gd name="connsiteX17" fmla="*/ 2601157 w 3817398"/>
              <a:gd name="connsiteY17" fmla="*/ 348861 h 703968"/>
              <a:gd name="connsiteX18" fmla="*/ 2760955 w 3817398"/>
              <a:gd name="connsiteY18" fmla="*/ 526414 h 703968"/>
              <a:gd name="connsiteX19" fmla="*/ 2911876 w 3817398"/>
              <a:gd name="connsiteY19" fmla="*/ 703968 h 703968"/>
              <a:gd name="connsiteX20" fmla="*/ 3053918 w 3817398"/>
              <a:gd name="connsiteY20" fmla="*/ 526414 h 703968"/>
              <a:gd name="connsiteX21" fmla="*/ 3213717 w 3817398"/>
              <a:gd name="connsiteY21" fmla="*/ 348861 h 703968"/>
              <a:gd name="connsiteX22" fmla="*/ 3373515 w 3817398"/>
              <a:gd name="connsiteY22" fmla="*/ 517537 h 703968"/>
              <a:gd name="connsiteX23" fmla="*/ 3515557 w 3817398"/>
              <a:gd name="connsiteY23" fmla="*/ 686212 h 703968"/>
              <a:gd name="connsiteX24" fmla="*/ 3666478 w 3817398"/>
              <a:gd name="connsiteY24" fmla="*/ 526414 h 703968"/>
              <a:gd name="connsiteX25" fmla="*/ 3817398 w 3817398"/>
              <a:gd name="connsiteY25" fmla="*/ 366616 h 703968"/>
              <a:gd name="connsiteX0" fmla="*/ 0 w 3817398"/>
              <a:gd name="connsiteY0" fmla="*/ 498936 h 694245"/>
              <a:gd name="connsiteX1" fmla="*/ 174732 w 3817398"/>
              <a:gd name="connsiteY1" fmla="*/ 243241 h 694245"/>
              <a:gd name="connsiteX2" fmla="*/ 301193 w 3817398"/>
              <a:gd name="connsiteY2" fmla="*/ 374464 h 694245"/>
              <a:gd name="connsiteX3" fmla="*/ 443884 w 3817398"/>
              <a:gd name="connsiteY3" fmla="*/ 676489 h 694245"/>
              <a:gd name="connsiteX4" fmla="*/ 603034 w 3817398"/>
              <a:gd name="connsiteY4" fmla="*/ 222064 h 694245"/>
              <a:gd name="connsiteX5" fmla="*/ 778415 w 3817398"/>
              <a:gd name="connsiteY5" fmla="*/ 354 h 694245"/>
              <a:gd name="connsiteX6" fmla="*/ 955320 w 3817398"/>
              <a:gd name="connsiteY6" fmla="*/ 267747 h 694245"/>
              <a:gd name="connsiteX7" fmla="*/ 1065320 w 3817398"/>
              <a:gd name="connsiteY7" fmla="*/ 676489 h 694245"/>
              <a:gd name="connsiteX8" fmla="*/ 1225118 w 3817398"/>
              <a:gd name="connsiteY8" fmla="*/ 525569 h 694245"/>
              <a:gd name="connsiteX9" fmla="*/ 1376039 w 3817398"/>
              <a:gd name="connsiteY9" fmla="*/ 348016 h 694245"/>
              <a:gd name="connsiteX10" fmla="*/ 1544715 w 3817398"/>
              <a:gd name="connsiteY10" fmla="*/ 516691 h 694245"/>
              <a:gd name="connsiteX11" fmla="*/ 1677880 w 3817398"/>
              <a:gd name="connsiteY11" fmla="*/ 685367 h 694245"/>
              <a:gd name="connsiteX12" fmla="*/ 1837678 w 3817398"/>
              <a:gd name="connsiteY12" fmla="*/ 507814 h 694245"/>
              <a:gd name="connsiteX13" fmla="*/ 1988598 w 3817398"/>
              <a:gd name="connsiteY13" fmla="*/ 348016 h 694245"/>
              <a:gd name="connsiteX14" fmla="*/ 2139518 w 3817398"/>
              <a:gd name="connsiteY14" fmla="*/ 507814 h 694245"/>
              <a:gd name="connsiteX15" fmla="*/ 2290439 w 3817398"/>
              <a:gd name="connsiteY15" fmla="*/ 676489 h 694245"/>
              <a:gd name="connsiteX16" fmla="*/ 2441359 w 3817398"/>
              <a:gd name="connsiteY16" fmla="*/ 507814 h 694245"/>
              <a:gd name="connsiteX17" fmla="*/ 2601157 w 3817398"/>
              <a:gd name="connsiteY17" fmla="*/ 339138 h 694245"/>
              <a:gd name="connsiteX18" fmla="*/ 2760955 w 3817398"/>
              <a:gd name="connsiteY18" fmla="*/ 516691 h 694245"/>
              <a:gd name="connsiteX19" fmla="*/ 2911876 w 3817398"/>
              <a:gd name="connsiteY19" fmla="*/ 694245 h 694245"/>
              <a:gd name="connsiteX20" fmla="*/ 3053918 w 3817398"/>
              <a:gd name="connsiteY20" fmla="*/ 516691 h 694245"/>
              <a:gd name="connsiteX21" fmla="*/ 3213717 w 3817398"/>
              <a:gd name="connsiteY21" fmla="*/ 339138 h 694245"/>
              <a:gd name="connsiteX22" fmla="*/ 3373515 w 3817398"/>
              <a:gd name="connsiteY22" fmla="*/ 507814 h 694245"/>
              <a:gd name="connsiteX23" fmla="*/ 3515557 w 3817398"/>
              <a:gd name="connsiteY23" fmla="*/ 676489 h 694245"/>
              <a:gd name="connsiteX24" fmla="*/ 3666478 w 3817398"/>
              <a:gd name="connsiteY24" fmla="*/ 516691 h 694245"/>
              <a:gd name="connsiteX25" fmla="*/ 3817398 w 3817398"/>
              <a:gd name="connsiteY25" fmla="*/ 356893 h 694245"/>
              <a:gd name="connsiteX0" fmla="*/ 0 w 3817398"/>
              <a:gd name="connsiteY0" fmla="*/ 498877 h 694186"/>
              <a:gd name="connsiteX1" fmla="*/ 174732 w 3817398"/>
              <a:gd name="connsiteY1" fmla="*/ 243182 h 694186"/>
              <a:gd name="connsiteX2" fmla="*/ 301193 w 3817398"/>
              <a:gd name="connsiteY2" fmla="*/ 374405 h 694186"/>
              <a:gd name="connsiteX3" fmla="*/ 439122 w 3817398"/>
              <a:gd name="connsiteY3" fmla="*/ 524030 h 694186"/>
              <a:gd name="connsiteX4" fmla="*/ 603034 w 3817398"/>
              <a:gd name="connsiteY4" fmla="*/ 222005 h 694186"/>
              <a:gd name="connsiteX5" fmla="*/ 778415 w 3817398"/>
              <a:gd name="connsiteY5" fmla="*/ 295 h 694186"/>
              <a:gd name="connsiteX6" fmla="*/ 955320 w 3817398"/>
              <a:gd name="connsiteY6" fmla="*/ 267688 h 694186"/>
              <a:gd name="connsiteX7" fmla="*/ 1065320 w 3817398"/>
              <a:gd name="connsiteY7" fmla="*/ 676430 h 694186"/>
              <a:gd name="connsiteX8" fmla="*/ 1225118 w 3817398"/>
              <a:gd name="connsiteY8" fmla="*/ 525510 h 694186"/>
              <a:gd name="connsiteX9" fmla="*/ 1376039 w 3817398"/>
              <a:gd name="connsiteY9" fmla="*/ 347957 h 694186"/>
              <a:gd name="connsiteX10" fmla="*/ 1544715 w 3817398"/>
              <a:gd name="connsiteY10" fmla="*/ 516632 h 694186"/>
              <a:gd name="connsiteX11" fmla="*/ 1677880 w 3817398"/>
              <a:gd name="connsiteY11" fmla="*/ 685308 h 694186"/>
              <a:gd name="connsiteX12" fmla="*/ 1837678 w 3817398"/>
              <a:gd name="connsiteY12" fmla="*/ 507755 h 694186"/>
              <a:gd name="connsiteX13" fmla="*/ 1988598 w 3817398"/>
              <a:gd name="connsiteY13" fmla="*/ 347957 h 694186"/>
              <a:gd name="connsiteX14" fmla="*/ 2139518 w 3817398"/>
              <a:gd name="connsiteY14" fmla="*/ 507755 h 694186"/>
              <a:gd name="connsiteX15" fmla="*/ 2290439 w 3817398"/>
              <a:gd name="connsiteY15" fmla="*/ 676430 h 694186"/>
              <a:gd name="connsiteX16" fmla="*/ 2441359 w 3817398"/>
              <a:gd name="connsiteY16" fmla="*/ 507755 h 694186"/>
              <a:gd name="connsiteX17" fmla="*/ 2601157 w 3817398"/>
              <a:gd name="connsiteY17" fmla="*/ 339079 h 694186"/>
              <a:gd name="connsiteX18" fmla="*/ 2760955 w 3817398"/>
              <a:gd name="connsiteY18" fmla="*/ 516632 h 694186"/>
              <a:gd name="connsiteX19" fmla="*/ 2911876 w 3817398"/>
              <a:gd name="connsiteY19" fmla="*/ 694186 h 694186"/>
              <a:gd name="connsiteX20" fmla="*/ 3053918 w 3817398"/>
              <a:gd name="connsiteY20" fmla="*/ 516632 h 694186"/>
              <a:gd name="connsiteX21" fmla="*/ 3213717 w 3817398"/>
              <a:gd name="connsiteY21" fmla="*/ 339079 h 694186"/>
              <a:gd name="connsiteX22" fmla="*/ 3373515 w 3817398"/>
              <a:gd name="connsiteY22" fmla="*/ 507755 h 694186"/>
              <a:gd name="connsiteX23" fmla="*/ 3515557 w 3817398"/>
              <a:gd name="connsiteY23" fmla="*/ 676430 h 694186"/>
              <a:gd name="connsiteX24" fmla="*/ 3666478 w 3817398"/>
              <a:gd name="connsiteY24" fmla="*/ 516632 h 694186"/>
              <a:gd name="connsiteX25" fmla="*/ 3817398 w 3817398"/>
              <a:gd name="connsiteY25" fmla="*/ 356834 h 694186"/>
              <a:gd name="connsiteX0" fmla="*/ 0 w 3817398"/>
              <a:gd name="connsiteY0" fmla="*/ 498877 h 694186"/>
              <a:gd name="connsiteX1" fmla="*/ 174732 w 3817398"/>
              <a:gd name="connsiteY1" fmla="*/ 243182 h 694186"/>
              <a:gd name="connsiteX2" fmla="*/ 301193 w 3817398"/>
              <a:gd name="connsiteY2" fmla="*/ 374405 h 694186"/>
              <a:gd name="connsiteX3" fmla="*/ 439122 w 3817398"/>
              <a:gd name="connsiteY3" fmla="*/ 524030 h 694186"/>
              <a:gd name="connsiteX4" fmla="*/ 603034 w 3817398"/>
              <a:gd name="connsiteY4" fmla="*/ 222005 h 694186"/>
              <a:gd name="connsiteX5" fmla="*/ 778415 w 3817398"/>
              <a:gd name="connsiteY5" fmla="*/ 295 h 694186"/>
              <a:gd name="connsiteX6" fmla="*/ 955320 w 3817398"/>
              <a:gd name="connsiteY6" fmla="*/ 267688 h 694186"/>
              <a:gd name="connsiteX7" fmla="*/ 1084370 w 3817398"/>
              <a:gd name="connsiteY7" fmla="*/ 538318 h 694186"/>
              <a:gd name="connsiteX8" fmla="*/ 1225118 w 3817398"/>
              <a:gd name="connsiteY8" fmla="*/ 525510 h 694186"/>
              <a:gd name="connsiteX9" fmla="*/ 1376039 w 3817398"/>
              <a:gd name="connsiteY9" fmla="*/ 347957 h 694186"/>
              <a:gd name="connsiteX10" fmla="*/ 1544715 w 3817398"/>
              <a:gd name="connsiteY10" fmla="*/ 516632 h 694186"/>
              <a:gd name="connsiteX11" fmla="*/ 1677880 w 3817398"/>
              <a:gd name="connsiteY11" fmla="*/ 685308 h 694186"/>
              <a:gd name="connsiteX12" fmla="*/ 1837678 w 3817398"/>
              <a:gd name="connsiteY12" fmla="*/ 507755 h 694186"/>
              <a:gd name="connsiteX13" fmla="*/ 1988598 w 3817398"/>
              <a:gd name="connsiteY13" fmla="*/ 347957 h 694186"/>
              <a:gd name="connsiteX14" fmla="*/ 2139518 w 3817398"/>
              <a:gd name="connsiteY14" fmla="*/ 507755 h 694186"/>
              <a:gd name="connsiteX15" fmla="*/ 2290439 w 3817398"/>
              <a:gd name="connsiteY15" fmla="*/ 676430 h 694186"/>
              <a:gd name="connsiteX16" fmla="*/ 2441359 w 3817398"/>
              <a:gd name="connsiteY16" fmla="*/ 507755 h 694186"/>
              <a:gd name="connsiteX17" fmla="*/ 2601157 w 3817398"/>
              <a:gd name="connsiteY17" fmla="*/ 339079 h 694186"/>
              <a:gd name="connsiteX18" fmla="*/ 2760955 w 3817398"/>
              <a:gd name="connsiteY18" fmla="*/ 516632 h 694186"/>
              <a:gd name="connsiteX19" fmla="*/ 2911876 w 3817398"/>
              <a:gd name="connsiteY19" fmla="*/ 694186 h 694186"/>
              <a:gd name="connsiteX20" fmla="*/ 3053918 w 3817398"/>
              <a:gd name="connsiteY20" fmla="*/ 516632 h 694186"/>
              <a:gd name="connsiteX21" fmla="*/ 3213717 w 3817398"/>
              <a:gd name="connsiteY21" fmla="*/ 339079 h 694186"/>
              <a:gd name="connsiteX22" fmla="*/ 3373515 w 3817398"/>
              <a:gd name="connsiteY22" fmla="*/ 507755 h 694186"/>
              <a:gd name="connsiteX23" fmla="*/ 3515557 w 3817398"/>
              <a:gd name="connsiteY23" fmla="*/ 676430 h 694186"/>
              <a:gd name="connsiteX24" fmla="*/ 3666478 w 3817398"/>
              <a:gd name="connsiteY24" fmla="*/ 516632 h 694186"/>
              <a:gd name="connsiteX25" fmla="*/ 3817398 w 3817398"/>
              <a:gd name="connsiteY25" fmla="*/ 356834 h 694186"/>
              <a:gd name="connsiteX0" fmla="*/ 0 w 3817398"/>
              <a:gd name="connsiteY0" fmla="*/ 498877 h 694186"/>
              <a:gd name="connsiteX1" fmla="*/ 174732 w 3817398"/>
              <a:gd name="connsiteY1" fmla="*/ 243182 h 694186"/>
              <a:gd name="connsiteX2" fmla="*/ 301193 w 3817398"/>
              <a:gd name="connsiteY2" fmla="*/ 374405 h 694186"/>
              <a:gd name="connsiteX3" fmla="*/ 439122 w 3817398"/>
              <a:gd name="connsiteY3" fmla="*/ 524030 h 694186"/>
              <a:gd name="connsiteX4" fmla="*/ 603034 w 3817398"/>
              <a:gd name="connsiteY4" fmla="*/ 222005 h 694186"/>
              <a:gd name="connsiteX5" fmla="*/ 778415 w 3817398"/>
              <a:gd name="connsiteY5" fmla="*/ 295 h 694186"/>
              <a:gd name="connsiteX6" fmla="*/ 955320 w 3817398"/>
              <a:gd name="connsiteY6" fmla="*/ 267688 h 694186"/>
              <a:gd name="connsiteX7" fmla="*/ 1084370 w 3817398"/>
              <a:gd name="connsiteY7" fmla="*/ 538318 h 694186"/>
              <a:gd name="connsiteX8" fmla="*/ 1215593 w 3817398"/>
              <a:gd name="connsiteY8" fmla="*/ 430260 h 694186"/>
              <a:gd name="connsiteX9" fmla="*/ 1376039 w 3817398"/>
              <a:gd name="connsiteY9" fmla="*/ 347957 h 694186"/>
              <a:gd name="connsiteX10" fmla="*/ 1544715 w 3817398"/>
              <a:gd name="connsiteY10" fmla="*/ 516632 h 694186"/>
              <a:gd name="connsiteX11" fmla="*/ 1677880 w 3817398"/>
              <a:gd name="connsiteY11" fmla="*/ 685308 h 694186"/>
              <a:gd name="connsiteX12" fmla="*/ 1837678 w 3817398"/>
              <a:gd name="connsiteY12" fmla="*/ 507755 h 694186"/>
              <a:gd name="connsiteX13" fmla="*/ 1988598 w 3817398"/>
              <a:gd name="connsiteY13" fmla="*/ 347957 h 694186"/>
              <a:gd name="connsiteX14" fmla="*/ 2139518 w 3817398"/>
              <a:gd name="connsiteY14" fmla="*/ 507755 h 694186"/>
              <a:gd name="connsiteX15" fmla="*/ 2290439 w 3817398"/>
              <a:gd name="connsiteY15" fmla="*/ 676430 h 694186"/>
              <a:gd name="connsiteX16" fmla="*/ 2441359 w 3817398"/>
              <a:gd name="connsiteY16" fmla="*/ 507755 h 694186"/>
              <a:gd name="connsiteX17" fmla="*/ 2601157 w 3817398"/>
              <a:gd name="connsiteY17" fmla="*/ 339079 h 694186"/>
              <a:gd name="connsiteX18" fmla="*/ 2760955 w 3817398"/>
              <a:gd name="connsiteY18" fmla="*/ 516632 h 694186"/>
              <a:gd name="connsiteX19" fmla="*/ 2911876 w 3817398"/>
              <a:gd name="connsiteY19" fmla="*/ 694186 h 694186"/>
              <a:gd name="connsiteX20" fmla="*/ 3053918 w 3817398"/>
              <a:gd name="connsiteY20" fmla="*/ 516632 h 694186"/>
              <a:gd name="connsiteX21" fmla="*/ 3213717 w 3817398"/>
              <a:gd name="connsiteY21" fmla="*/ 339079 h 694186"/>
              <a:gd name="connsiteX22" fmla="*/ 3373515 w 3817398"/>
              <a:gd name="connsiteY22" fmla="*/ 507755 h 694186"/>
              <a:gd name="connsiteX23" fmla="*/ 3515557 w 3817398"/>
              <a:gd name="connsiteY23" fmla="*/ 676430 h 694186"/>
              <a:gd name="connsiteX24" fmla="*/ 3666478 w 3817398"/>
              <a:gd name="connsiteY24" fmla="*/ 516632 h 694186"/>
              <a:gd name="connsiteX25" fmla="*/ 3817398 w 3817398"/>
              <a:gd name="connsiteY25" fmla="*/ 356834 h 694186"/>
              <a:gd name="connsiteX0" fmla="*/ 0 w 3817398"/>
              <a:gd name="connsiteY0" fmla="*/ 498877 h 694186"/>
              <a:gd name="connsiteX1" fmla="*/ 174732 w 3817398"/>
              <a:gd name="connsiteY1" fmla="*/ 243182 h 694186"/>
              <a:gd name="connsiteX2" fmla="*/ 301193 w 3817398"/>
              <a:gd name="connsiteY2" fmla="*/ 374405 h 694186"/>
              <a:gd name="connsiteX3" fmla="*/ 439122 w 3817398"/>
              <a:gd name="connsiteY3" fmla="*/ 524030 h 694186"/>
              <a:gd name="connsiteX4" fmla="*/ 603034 w 3817398"/>
              <a:gd name="connsiteY4" fmla="*/ 222005 h 694186"/>
              <a:gd name="connsiteX5" fmla="*/ 778415 w 3817398"/>
              <a:gd name="connsiteY5" fmla="*/ 295 h 694186"/>
              <a:gd name="connsiteX6" fmla="*/ 955320 w 3817398"/>
              <a:gd name="connsiteY6" fmla="*/ 267688 h 694186"/>
              <a:gd name="connsiteX7" fmla="*/ 1084370 w 3817398"/>
              <a:gd name="connsiteY7" fmla="*/ 538318 h 694186"/>
              <a:gd name="connsiteX8" fmla="*/ 1215593 w 3817398"/>
              <a:gd name="connsiteY8" fmla="*/ 430260 h 694186"/>
              <a:gd name="connsiteX9" fmla="*/ 1352227 w 3817398"/>
              <a:gd name="connsiteY9" fmla="*/ 224132 h 694186"/>
              <a:gd name="connsiteX10" fmla="*/ 1544715 w 3817398"/>
              <a:gd name="connsiteY10" fmla="*/ 516632 h 694186"/>
              <a:gd name="connsiteX11" fmla="*/ 1677880 w 3817398"/>
              <a:gd name="connsiteY11" fmla="*/ 685308 h 694186"/>
              <a:gd name="connsiteX12" fmla="*/ 1837678 w 3817398"/>
              <a:gd name="connsiteY12" fmla="*/ 507755 h 694186"/>
              <a:gd name="connsiteX13" fmla="*/ 1988598 w 3817398"/>
              <a:gd name="connsiteY13" fmla="*/ 347957 h 694186"/>
              <a:gd name="connsiteX14" fmla="*/ 2139518 w 3817398"/>
              <a:gd name="connsiteY14" fmla="*/ 507755 h 694186"/>
              <a:gd name="connsiteX15" fmla="*/ 2290439 w 3817398"/>
              <a:gd name="connsiteY15" fmla="*/ 676430 h 694186"/>
              <a:gd name="connsiteX16" fmla="*/ 2441359 w 3817398"/>
              <a:gd name="connsiteY16" fmla="*/ 507755 h 694186"/>
              <a:gd name="connsiteX17" fmla="*/ 2601157 w 3817398"/>
              <a:gd name="connsiteY17" fmla="*/ 339079 h 694186"/>
              <a:gd name="connsiteX18" fmla="*/ 2760955 w 3817398"/>
              <a:gd name="connsiteY18" fmla="*/ 516632 h 694186"/>
              <a:gd name="connsiteX19" fmla="*/ 2911876 w 3817398"/>
              <a:gd name="connsiteY19" fmla="*/ 694186 h 694186"/>
              <a:gd name="connsiteX20" fmla="*/ 3053918 w 3817398"/>
              <a:gd name="connsiteY20" fmla="*/ 516632 h 694186"/>
              <a:gd name="connsiteX21" fmla="*/ 3213717 w 3817398"/>
              <a:gd name="connsiteY21" fmla="*/ 339079 h 694186"/>
              <a:gd name="connsiteX22" fmla="*/ 3373515 w 3817398"/>
              <a:gd name="connsiteY22" fmla="*/ 507755 h 694186"/>
              <a:gd name="connsiteX23" fmla="*/ 3515557 w 3817398"/>
              <a:gd name="connsiteY23" fmla="*/ 676430 h 694186"/>
              <a:gd name="connsiteX24" fmla="*/ 3666478 w 3817398"/>
              <a:gd name="connsiteY24" fmla="*/ 516632 h 694186"/>
              <a:gd name="connsiteX25" fmla="*/ 3817398 w 3817398"/>
              <a:gd name="connsiteY25" fmla="*/ 356834 h 694186"/>
              <a:gd name="connsiteX0" fmla="*/ 0 w 3817398"/>
              <a:gd name="connsiteY0" fmla="*/ 498877 h 695836"/>
              <a:gd name="connsiteX1" fmla="*/ 174732 w 3817398"/>
              <a:gd name="connsiteY1" fmla="*/ 243182 h 695836"/>
              <a:gd name="connsiteX2" fmla="*/ 301193 w 3817398"/>
              <a:gd name="connsiteY2" fmla="*/ 374405 h 695836"/>
              <a:gd name="connsiteX3" fmla="*/ 439122 w 3817398"/>
              <a:gd name="connsiteY3" fmla="*/ 524030 h 695836"/>
              <a:gd name="connsiteX4" fmla="*/ 603034 w 3817398"/>
              <a:gd name="connsiteY4" fmla="*/ 222005 h 695836"/>
              <a:gd name="connsiteX5" fmla="*/ 778415 w 3817398"/>
              <a:gd name="connsiteY5" fmla="*/ 295 h 695836"/>
              <a:gd name="connsiteX6" fmla="*/ 955320 w 3817398"/>
              <a:gd name="connsiteY6" fmla="*/ 267688 h 695836"/>
              <a:gd name="connsiteX7" fmla="*/ 1084370 w 3817398"/>
              <a:gd name="connsiteY7" fmla="*/ 538318 h 695836"/>
              <a:gd name="connsiteX8" fmla="*/ 1215593 w 3817398"/>
              <a:gd name="connsiteY8" fmla="*/ 430260 h 695836"/>
              <a:gd name="connsiteX9" fmla="*/ 1352227 w 3817398"/>
              <a:gd name="connsiteY9" fmla="*/ 224132 h 695836"/>
              <a:gd name="connsiteX10" fmla="*/ 1511378 w 3817398"/>
              <a:gd name="connsiteY10" fmla="*/ 626169 h 695836"/>
              <a:gd name="connsiteX11" fmla="*/ 1677880 w 3817398"/>
              <a:gd name="connsiteY11" fmla="*/ 685308 h 695836"/>
              <a:gd name="connsiteX12" fmla="*/ 1837678 w 3817398"/>
              <a:gd name="connsiteY12" fmla="*/ 507755 h 695836"/>
              <a:gd name="connsiteX13" fmla="*/ 1988598 w 3817398"/>
              <a:gd name="connsiteY13" fmla="*/ 347957 h 695836"/>
              <a:gd name="connsiteX14" fmla="*/ 2139518 w 3817398"/>
              <a:gd name="connsiteY14" fmla="*/ 507755 h 695836"/>
              <a:gd name="connsiteX15" fmla="*/ 2290439 w 3817398"/>
              <a:gd name="connsiteY15" fmla="*/ 676430 h 695836"/>
              <a:gd name="connsiteX16" fmla="*/ 2441359 w 3817398"/>
              <a:gd name="connsiteY16" fmla="*/ 507755 h 695836"/>
              <a:gd name="connsiteX17" fmla="*/ 2601157 w 3817398"/>
              <a:gd name="connsiteY17" fmla="*/ 339079 h 695836"/>
              <a:gd name="connsiteX18" fmla="*/ 2760955 w 3817398"/>
              <a:gd name="connsiteY18" fmla="*/ 516632 h 695836"/>
              <a:gd name="connsiteX19" fmla="*/ 2911876 w 3817398"/>
              <a:gd name="connsiteY19" fmla="*/ 694186 h 695836"/>
              <a:gd name="connsiteX20" fmla="*/ 3053918 w 3817398"/>
              <a:gd name="connsiteY20" fmla="*/ 516632 h 695836"/>
              <a:gd name="connsiteX21" fmla="*/ 3213717 w 3817398"/>
              <a:gd name="connsiteY21" fmla="*/ 339079 h 695836"/>
              <a:gd name="connsiteX22" fmla="*/ 3373515 w 3817398"/>
              <a:gd name="connsiteY22" fmla="*/ 507755 h 695836"/>
              <a:gd name="connsiteX23" fmla="*/ 3515557 w 3817398"/>
              <a:gd name="connsiteY23" fmla="*/ 676430 h 695836"/>
              <a:gd name="connsiteX24" fmla="*/ 3666478 w 3817398"/>
              <a:gd name="connsiteY24" fmla="*/ 516632 h 695836"/>
              <a:gd name="connsiteX25" fmla="*/ 3817398 w 3817398"/>
              <a:gd name="connsiteY25" fmla="*/ 356834 h 695836"/>
              <a:gd name="connsiteX0" fmla="*/ 0 w 3817398"/>
              <a:gd name="connsiteY0" fmla="*/ 498877 h 995934"/>
              <a:gd name="connsiteX1" fmla="*/ 174732 w 3817398"/>
              <a:gd name="connsiteY1" fmla="*/ 243182 h 995934"/>
              <a:gd name="connsiteX2" fmla="*/ 301193 w 3817398"/>
              <a:gd name="connsiteY2" fmla="*/ 374405 h 995934"/>
              <a:gd name="connsiteX3" fmla="*/ 439122 w 3817398"/>
              <a:gd name="connsiteY3" fmla="*/ 524030 h 995934"/>
              <a:gd name="connsiteX4" fmla="*/ 603034 w 3817398"/>
              <a:gd name="connsiteY4" fmla="*/ 222005 h 995934"/>
              <a:gd name="connsiteX5" fmla="*/ 778415 w 3817398"/>
              <a:gd name="connsiteY5" fmla="*/ 295 h 995934"/>
              <a:gd name="connsiteX6" fmla="*/ 955320 w 3817398"/>
              <a:gd name="connsiteY6" fmla="*/ 267688 h 995934"/>
              <a:gd name="connsiteX7" fmla="*/ 1084370 w 3817398"/>
              <a:gd name="connsiteY7" fmla="*/ 538318 h 995934"/>
              <a:gd name="connsiteX8" fmla="*/ 1215593 w 3817398"/>
              <a:gd name="connsiteY8" fmla="*/ 430260 h 995934"/>
              <a:gd name="connsiteX9" fmla="*/ 1352227 w 3817398"/>
              <a:gd name="connsiteY9" fmla="*/ 224132 h 995934"/>
              <a:gd name="connsiteX10" fmla="*/ 1511378 w 3817398"/>
              <a:gd name="connsiteY10" fmla="*/ 626169 h 995934"/>
              <a:gd name="connsiteX11" fmla="*/ 1701693 w 3817398"/>
              <a:gd name="connsiteY11" fmla="*/ 994871 h 995934"/>
              <a:gd name="connsiteX12" fmla="*/ 1837678 w 3817398"/>
              <a:gd name="connsiteY12" fmla="*/ 507755 h 995934"/>
              <a:gd name="connsiteX13" fmla="*/ 1988598 w 3817398"/>
              <a:gd name="connsiteY13" fmla="*/ 347957 h 995934"/>
              <a:gd name="connsiteX14" fmla="*/ 2139518 w 3817398"/>
              <a:gd name="connsiteY14" fmla="*/ 507755 h 995934"/>
              <a:gd name="connsiteX15" fmla="*/ 2290439 w 3817398"/>
              <a:gd name="connsiteY15" fmla="*/ 676430 h 995934"/>
              <a:gd name="connsiteX16" fmla="*/ 2441359 w 3817398"/>
              <a:gd name="connsiteY16" fmla="*/ 507755 h 995934"/>
              <a:gd name="connsiteX17" fmla="*/ 2601157 w 3817398"/>
              <a:gd name="connsiteY17" fmla="*/ 339079 h 995934"/>
              <a:gd name="connsiteX18" fmla="*/ 2760955 w 3817398"/>
              <a:gd name="connsiteY18" fmla="*/ 516632 h 995934"/>
              <a:gd name="connsiteX19" fmla="*/ 2911876 w 3817398"/>
              <a:gd name="connsiteY19" fmla="*/ 694186 h 995934"/>
              <a:gd name="connsiteX20" fmla="*/ 3053918 w 3817398"/>
              <a:gd name="connsiteY20" fmla="*/ 516632 h 995934"/>
              <a:gd name="connsiteX21" fmla="*/ 3213717 w 3817398"/>
              <a:gd name="connsiteY21" fmla="*/ 339079 h 995934"/>
              <a:gd name="connsiteX22" fmla="*/ 3373515 w 3817398"/>
              <a:gd name="connsiteY22" fmla="*/ 507755 h 995934"/>
              <a:gd name="connsiteX23" fmla="*/ 3515557 w 3817398"/>
              <a:gd name="connsiteY23" fmla="*/ 676430 h 995934"/>
              <a:gd name="connsiteX24" fmla="*/ 3666478 w 3817398"/>
              <a:gd name="connsiteY24" fmla="*/ 516632 h 995934"/>
              <a:gd name="connsiteX25" fmla="*/ 3817398 w 3817398"/>
              <a:gd name="connsiteY25" fmla="*/ 356834 h 995934"/>
              <a:gd name="connsiteX0" fmla="*/ 0 w 3817398"/>
              <a:gd name="connsiteY0" fmla="*/ 498877 h 1018711"/>
              <a:gd name="connsiteX1" fmla="*/ 174732 w 3817398"/>
              <a:gd name="connsiteY1" fmla="*/ 243182 h 1018711"/>
              <a:gd name="connsiteX2" fmla="*/ 301193 w 3817398"/>
              <a:gd name="connsiteY2" fmla="*/ 374405 h 1018711"/>
              <a:gd name="connsiteX3" fmla="*/ 439122 w 3817398"/>
              <a:gd name="connsiteY3" fmla="*/ 524030 h 1018711"/>
              <a:gd name="connsiteX4" fmla="*/ 603034 w 3817398"/>
              <a:gd name="connsiteY4" fmla="*/ 222005 h 1018711"/>
              <a:gd name="connsiteX5" fmla="*/ 778415 w 3817398"/>
              <a:gd name="connsiteY5" fmla="*/ 295 h 1018711"/>
              <a:gd name="connsiteX6" fmla="*/ 955320 w 3817398"/>
              <a:gd name="connsiteY6" fmla="*/ 267688 h 1018711"/>
              <a:gd name="connsiteX7" fmla="*/ 1084370 w 3817398"/>
              <a:gd name="connsiteY7" fmla="*/ 538318 h 1018711"/>
              <a:gd name="connsiteX8" fmla="*/ 1215593 w 3817398"/>
              <a:gd name="connsiteY8" fmla="*/ 430260 h 1018711"/>
              <a:gd name="connsiteX9" fmla="*/ 1352227 w 3817398"/>
              <a:gd name="connsiteY9" fmla="*/ 224132 h 1018711"/>
              <a:gd name="connsiteX10" fmla="*/ 1511378 w 3817398"/>
              <a:gd name="connsiteY10" fmla="*/ 626169 h 1018711"/>
              <a:gd name="connsiteX11" fmla="*/ 1701693 w 3817398"/>
              <a:gd name="connsiteY11" fmla="*/ 994871 h 1018711"/>
              <a:gd name="connsiteX12" fmla="*/ 1785290 w 3817398"/>
              <a:gd name="connsiteY12" fmla="*/ 912567 h 1018711"/>
              <a:gd name="connsiteX13" fmla="*/ 1988598 w 3817398"/>
              <a:gd name="connsiteY13" fmla="*/ 347957 h 1018711"/>
              <a:gd name="connsiteX14" fmla="*/ 2139518 w 3817398"/>
              <a:gd name="connsiteY14" fmla="*/ 507755 h 1018711"/>
              <a:gd name="connsiteX15" fmla="*/ 2290439 w 3817398"/>
              <a:gd name="connsiteY15" fmla="*/ 676430 h 1018711"/>
              <a:gd name="connsiteX16" fmla="*/ 2441359 w 3817398"/>
              <a:gd name="connsiteY16" fmla="*/ 507755 h 1018711"/>
              <a:gd name="connsiteX17" fmla="*/ 2601157 w 3817398"/>
              <a:gd name="connsiteY17" fmla="*/ 339079 h 1018711"/>
              <a:gd name="connsiteX18" fmla="*/ 2760955 w 3817398"/>
              <a:gd name="connsiteY18" fmla="*/ 516632 h 1018711"/>
              <a:gd name="connsiteX19" fmla="*/ 2911876 w 3817398"/>
              <a:gd name="connsiteY19" fmla="*/ 694186 h 1018711"/>
              <a:gd name="connsiteX20" fmla="*/ 3053918 w 3817398"/>
              <a:gd name="connsiteY20" fmla="*/ 516632 h 1018711"/>
              <a:gd name="connsiteX21" fmla="*/ 3213717 w 3817398"/>
              <a:gd name="connsiteY21" fmla="*/ 339079 h 1018711"/>
              <a:gd name="connsiteX22" fmla="*/ 3373515 w 3817398"/>
              <a:gd name="connsiteY22" fmla="*/ 507755 h 1018711"/>
              <a:gd name="connsiteX23" fmla="*/ 3515557 w 3817398"/>
              <a:gd name="connsiteY23" fmla="*/ 676430 h 1018711"/>
              <a:gd name="connsiteX24" fmla="*/ 3666478 w 3817398"/>
              <a:gd name="connsiteY24" fmla="*/ 516632 h 1018711"/>
              <a:gd name="connsiteX25" fmla="*/ 3817398 w 3817398"/>
              <a:gd name="connsiteY25" fmla="*/ 356834 h 1018711"/>
              <a:gd name="connsiteX0" fmla="*/ 0 w 3817398"/>
              <a:gd name="connsiteY0" fmla="*/ 498877 h 1010895"/>
              <a:gd name="connsiteX1" fmla="*/ 174732 w 3817398"/>
              <a:gd name="connsiteY1" fmla="*/ 243182 h 1010895"/>
              <a:gd name="connsiteX2" fmla="*/ 301193 w 3817398"/>
              <a:gd name="connsiteY2" fmla="*/ 374405 h 1010895"/>
              <a:gd name="connsiteX3" fmla="*/ 439122 w 3817398"/>
              <a:gd name="connsiteY3" fmla="*/ 524030 h 1010895"/>
              <a:gd name="connsiteX4" fmla="*/ 603034 w 3817398"/>
              <a:gd name="connsiteY4" fmla="*/ 222005 h 1010895"/>
              <a:gd name="connsiteX5" fmla="*/ 778415 w 3817398"/>
              <a:gd name="connsiteY5" fmla="*/ 295 h 1010895"/>
              <a:gd name="connsiteX6" fmla="*/ 955320 w 3817398"/>
              <a:gd name="connsiteY6" fmla="*/ 267688 h 1010895"/>
              <a:gd name="connsiteX7" fmla="*/ 1084370 w 3817398"/>
              <a:gd name="connsiteY7" fmla="*/ 538318 h 1010895"/>
              <a:gd name="connsiteX8" fmla="*/ 1215593 w 3817398"/>
              <a:gd name="connsiteY8" fmla="*/ 430260 h 1010895"/>
              <a:gd name="connsiteX9" fmla="*/ 1352227 w 3817398"/>
              <a:gd name="connsiteY9" fmla="*/ 224132 h 1010895"/>
              <a:gd name="connsiteX10" fmla="*/ 1511378 w 3817398"/>
              <a:gd name="connsiteY10" fmla="*/ 626169 h 1010895"/>
              <a:gd name="connsiteX11" fmla="*/ 1701693 w 3817398"/>
              <a:gd name="connsiteY11" fmla="*/ 994871 h 1010895"/>
              <a:gd name="connsiteX12" fmla="*/ 1785290 w 3817398"/>
              <a:gd name="connsiteY12" fmla="*/ 912567 h 1010895"/>
              <a:gd name="connsiteX13" fmla="*/ 1940973 w 3817398"/>
              <a:gd name="connsiteY13" fmla="*/ 624182 h 1010895"/>
              <a:gd name="connsiteX14" fmla="*/ 2139518 w 3817398"/>
              <a:gd name="connsiteY14" fmla="*/ 507755 h 1010895"/>
              <a:gd name="connsiteX15" fmla="*/ 2290439 w 3817398"/>
              <a:gd name="connsiteY15" fmla="*/ 676430 h 1010895"/>
              <a:gd name="connsiteX16" fmla="*/ 2441359 w 3817398"/>
              <a:gd name="connsiteY16" fmla="*/ 507755 h 1010895"/>
              <a:gd name="connsiteX17" fmla="*/ 2601157 w 3817398"/>
              <a:gd name="connsiteY17" fmla="*/ 339079 h 1010895"/>
              <a:gd name="connsiteX18" fmla="*/ 2760955 w 3817398"/>
              <a:gd name="connsiteY18" fmla="*/ 516632 h 1010895"/>
              <a:gd name="connsiteX19" fmla="*/ 2911876 w 3817398"/>
              <a:gd name="connsiteY19" fmla="*/ 694186 h 1010895"/>
              <a:gd name="connsiteX20" fmla="*/ 3053918 w 3817398"/>
              <a:gd name="connsiteY20" fmla="*/ 516632 h 1010895"/>
              <a:gd name="connsiteX21" fmla="*/ 3213717 w 3817398"/>
              <a:gd name="connsiteY21" fmla="*/ 339079 h 1010895"/>
              <a:gd name="connsiteX22" fmla="*/ 3373515 w 3817398"/>
              <a:gd name="connsiteY22" fmla="*/ 507755 h 1010895"/>
              <a:gd name="connsiteX23" fmla="*/ 3515557 w 3817398"/>
              <a:gd name="connsiteY23" fmla="*/ 676430 h 1010895"/>
              <a:gd name="connsiteX24" fmla="*/ 3666478 w 3817398"/>
              <a:gd name="connsiteY24" fmla="*/ 516632 h 1010895"/>
              <a:gd name="connsiteX25" fmla="*/ 3817398 w 3817398"/>
              <a:gd name="connsiteY25" fmla="*/ 356834 h 1010895"/>
              <a:gd name="connsiteX0" fmla="*/ 0 w 3817398"/>
              <a:gd name="connsiteY0" fmla="*/ 498877 h 1093712"/>
              <a:gd name="connsiteX1" fmla="*/ 174732 w 3817398"/>
              <a:gd name="connsiteY1" fmla="*/ 243182 h 1093712"/>
              <a:gd name="connsiteX2" fmla="*/ 301193 w 3817398"/>
              <a:gd name="connsiteY2" fmla="*/ 374405 h 1093712"/>
              <a:gd name="connsiteX3" fmla="*/ 439122 w 3817398"/>
              <a:gd name="connsiteY3" fmla="*/ 524030 h 1093712"/>
              <a:gd name="connsiteX4" fmla="*/ 603034 w 3817398"/>
              <a:gd name="connsiteY4" fmla="*/ 222005 h 1093712"/>
              <a:gd name="connsiteX5" fmla="*/ 778415 w 3817398"/>
              <a:gd name="connsiteY5" fmla="*/ 295 h 1093712"/>
              <a:gd name="connsiteX6" fmla="*/ 955320 w 3817398"/>
              <a:gd name="connsiteY6" fmla="*/ 267688 h 1093712"/>
              <a:gd name="connsiteX7" fmla="*/ 1084370 w 3817398"/>
              <a:gd name="connsiteY7" fmla="*/ 538318 h 1093712"/>
              <a:gd name="connsiteX8" fmla="*/ 1215593 w 3817398"/>
              <a:gd name="connsiteY8" fmla="*/ 430260 h 1093712"/>
              <a:gd name="connsiteX9" fmla="*/ 1352227 w 3817398"/>
              <a:gd name="connsiteY9" fmla="*/ 224132 h 1093712"/>
              <a:gd name="connsiteX10" fmla="*/ 1511378 w 3817398"/>
              <a:gd name="connsiteY10" fmla="*/ 626169 h 1093712"/>
              <a:gd name="connsiteX11" fmla="*/ 1701693 w 3817398"/>
              <a:gd name="connsiteY11" fmla="*/ 994871 h 1093712"/>
              <a:gd name="connsiteX12" fmla="*/ 1785290 w 3817398"/>
              <a:gd name="connsiteY12" fmla="*/ 912567 h 1093712"/>
              <a:gd name="connsiteX13" fmla="*/ 1940973 w 3817398"/>
              <a:gd name="connsiteY13" fmla="*/ 624182 h 1093712"/>
              <a:gd name="connsiteX14" fmla="*/ 2082368 w 3817398"/>
              <a:gd name="connsiteY14" fmla="*/ 1093542 h 1093712"/>
              <a:gd name="connsiteX15" fmla="*/ 2290439 w 3817398"/>
              <a:gd name="connsiteY15" fmla="*/ 676430 h 1093712"/>
              <a:gd name="connsiteX16" fmla="*/ 2441359 w 3817398"/>
              <a:gd name="connsiteY16" fmla="*/ 507755 h 1093712"/>
              <a:gd name="connsiteX17" fmla="*/ 2601157 w 3817398"/>
              <a:gd name="connsiteY17" fmla="*/ 339079 h 1093712"/>
              <a:gd name="connsiteX18" fmla="*/ 2760955 w 3817398"/>
              <a:gd name="connsiteY18" fmla="*/ 516632 h 1093712"/>
              <a:gd name="connsiteX19" fmla="*/ 2911876 w 3817398"/>
              <a:gd name="connsiteY19" fmla="*/ 694186 h 1093712"/>
              <a:gd name="connsiteX20" fmla="*/ 3053918 w 3817398"/>
              <a:gd name="connsiteY20" fmla="*/ 516632 h 1093712"/>
              <a:gd name="connsiteX21" fmla="*/ 3213717 w 3817398"/>
              <a:gd name="connsiteY21" fmla="*/ 339079 h 1093712"/>
              <a:gd name="connsiteX22" fmla="*/ 3373515 w 3817398"/>
              <a:gd name="connsiteY22" fmla="*/ 507755 h 1093712"/>
              <a:gd name="connsiteX23" fmla="*/ 3515557 w 3817398"/>
              <a:gd name="connsiteY23" fmla="*/ 676430 h 1093712"/>
              <a:gd name="connsiteX24" fmla="*/ 3666478 w 3817398"/>
              <a:gd name="connsiteY24" fmla="*/ 516632 h 1093712"/>
              <a:gd name="connsiteX25" fmla="*/ 3817398 w 3817398"/>
              <a:gd name="connsiteY25" fmla="*/ 356834 h 1093712"/>
              <a:gd name="connsiteX0" fmla="*/ 0 w 3817398"/>
              <a:gd name="connsiteY0" fmla="*/ 498877 h 1292566"/>
              <a:gd name="connsiteX1" fmla="*/ 174732 w 3817398"/>
              <a:gd name="connsiteY1" fmla="*/ 243182 h 1292566"/>
              <a:gd name="connsiteX2" fmla="*/ 301193 w 3817398"/>
              <a:gd name="connsiteY2" fmla="*/ 374405 h 1292566"/>
              <a:gd name="connsiteX3" fmla="*/ 439122 w 3817398"/>
              <a:gd name="connsiteY3" fmla="*/ 524030 h 1292566"/>
              <a:gd name="connsiteX4" fmla="*/ 603034 w 3817398"/>
              <a:gd name="connsiteY4" fmla="*/ 222005 h 1292566"/>
              <a:gd name="connsiteX5" fmla="*/ 778415 w 3817398"/>
              <a:gd name="connsiteY5" fmla="*/ 295 h 1292566"/>
              <a:gd name="connsiteX6" fmla="*/ 955320 w 3817398"/>
              <a:gd name="connsiteY6" fmla="*/ 267688 h 1292566"/>
              <a:gd name="connsiteX7" fmla="*/ 1084370 w 3817398"/>
              <a:gd name="connsiteY7" fmla="*/ 538318 h 1292566"/>
              <a:gd name="connsiteX8" fmla="*/ 1215593 w 3817398"/>
              <a:gd name="connsiteY8" fmla="*/ 430260 h 1292566"/>
              <a:gd name="connsiteX9" fmla="*/ 1352227 w 3817398"/>
              <a:gd name="connsiteY9" fmla="*/ 224132 h 1292566"/>
              <a:gd name="connsiteX10" fmla="*/ 1511378 w 3817398"/>
              <a:gd name="connsiteY10" fmla="*/ 626169 h 1292566"/>
              <a:gd name="connsiteX11" fmla="*/ 1701693 w 3817398"/>
              <a:gd name="connsiteY11" fmla="*/ 994871 h 1292566"/>
              <a:gd name="connsiteX12" fmla="*/ 1785290 w 3817398"/>
              <a:gd name="connsiteY12" fmla="*/ 912567 h 1292566"/>
              <a:gd name="connsiteX13" fmla="*/ 1940973 w 3817398"/>
              <a:gd name="connsiteY13" fmla="*/ 624182 h 1292566"/>
              <a:gd name="connsiteX14" fmla="*/ 2082368 w 3817398"/>
              <a:gd name="connsiteY14" fmla="*/ 1093542 h 1292566"/>
              <a:gd name="connsiteX15" fmla="*/ 2247576 w 3817398"/>
              <a:gd name="connsiteY15" fmla="*/ 1262218 h 1292566"/>
              <a:gd name="connsiteX16" fmla="*/ 2441359 w 3817398"/>
              <a:gd name="connsiteY16" fmla="*/ 507755 h 1292566"/>
              <a:gd name="connsiteX17" fmla="*/ 2601157 w 3817398"/>
              <a:gd name="connsiteY17" fmla="*/ 339079 h 1292566"/>
              <a:gd name="connsiteX18" fmla="*/ 2760955 w 3817398"/>
              <a:gd name="connsiteY18" fmla="*/ 516632 h 1292566"/>
              <a:gd name="connsiteX19" fmla="*/ 2911876 w 3817398"/>
              <a:gd name="connsiteY19" fmla="*/ 694186 h 1292566"/>
              <a:gd name="connsiteX20" fmla="*/ 3053918 w 3817398"/>
              <a:gd name="connsiteY20" fmla="*/ 516632 h 1292566"/>
              <a:gd name="connsiteX21" fmla="*/ 3213717 w 3817398"/>
              <a:gd name="connsiteY21" fmla="*/ 339079 h 1292566"/>
              <a:gd name="connsiteX22" fmla="*/ 3373515 w 3817398"/>
              <a:gd name="connsiteY22" fmla="*/ 507755 h 1292566"/>
              <a:gd name="connsiteX23" fmla="*/ 3515557 w 3817398"/>
              <a:gd name="connsiteY23" fmla="*/ 676430 h 1292566"/>
              <a:gd name="connsiteX24" fmla="*/ 3666478 w 3817398"/>
              <a:gd name="connsiteY24" fmla="*/ 516632 h 1292566"/>
              <a:gd name="connsiteX25" fmla="*/ 3817398 w 3817398"/>
              <a:gd name="connsiteY25" fmla="*/ 356834 h 1292566"/>
              <a:gd name="connsiteX0" fmla="*/ 0 w 3817398"/>
              <a:gd name="connsiteY0" fmla="*/ 498877 h 1267316"/>
              <a:gd name="connsiteX1" fmla="*/ 174732 w 3817398"/>
              <a:gd name="connsiteY1" fmla="*/ 243182 h 1267316"/>
              <a:gd name="connsiteX2" fmla="*/ 301193 w 3817398"/>
              <a:gd name="connsiteY2" fmla="*/ 374405 h 1267316"/>
              <a:gd name="connsiteX3" fmla="*/ 439122 w 3817398"/>
              <a:gd name="connsiteY3" fmla="*/ 524030 h 1267316"/>
              <a:gd name="connsiteX4" fmla="*/ 603034 w 3817398"/>
              <a:gd name="connsiteY4" fmla="*/ 222005 h 1267316"/>
              <a:gd name="connsiteX5" fmla="*/ 778415 w 3817398"/>
              <a:gd name="connsiteY5" fmla="*/ 295 h 1267316"/>
              <a:gd name="connsiteX6" fmla="*/ 955320 w 3817398"/>
              <a:gd name="connsiteY6" fmla="*/ 267688 h 1267316"/>
              <a:gd name="connsiteX7" fmla="*/ 1084370 w 3817398"/>
              <a:gd name="connsiteY7" fmla="*/ 538318 h 1267316"/>
              <a:gd name="connsiteX8" fmla="*/ 1215593 w 3817398"/>
              <a:gd name="connsiteY8" fmla="*/ 430260 h 1267316"/>
              <a:gd name="connsiteX9" fmla="*/ 1352227 w 3817398"/>
              <a:gd name="connsiteY9" fmla="*/ 224132 h 1267316"/>
              <a:gd name="connsiteX10" fmla="*/ 1511378 w 3817398"/>
              <a:gd name="connsiteY10" fmla="*/ 626169 h 1267316"/>
              <a:gd name="connsiteX11" fmla="*/ 1701693 w 3817398"/>
              <a:gd name="connsiteY11" fmla="*/ 994871 h 1267316"/>
              <a:gd name="connsiteX12" fmla="*/ 1785290 w 3817398"/>
              <a:gd name="connsiteY12" fmla="*/ 912567 h 1267316"/>
              <a:gd name="connsiteX13" fmla="*/ 1940973 w 3817398"/>
              <a:gd name="connsiteY13" fmla="*/ 624182 h 1267316"/>
              <a:gd name="connsiteX14" fmla="*/ 2082368 w 3817398"/>
              <a:gd name="connsiteY14" fmla="*/ 1093542 h 1267316"/>
              <a:gd name="connsiteX15" fmla="*/ 2247576 w 3817398"/>
              <a:gd name="connsiteY15" fmla="*/ 1262218 h 1267316"/>
              <a:gd name="connsiteX16" fmla="*/ 2360397 w 3817398"/>
              <a:gd name="connsiteY16" fmla="*/ 1136405 h 1267316"/>
              <a:gd name="connsiteX17" fmla="*/ 2601157 w 3817398"/>
              <a:gd name="connsiteY17" fmla="*/ 339079 h 1267316"/>
              <a:gd name="connsiteX18" fmla="*/ 2760955 w 3817398"/>
              <a:gd name="connsiteY18" fmla="*/ 516632 h 1267316"/>
              <a:gd name="connsiteX19" fmla="*/ 2911876 w 3817398"/>
              <a:gd name="connsiteY19" fmla="*/ 694186 h 1267316"/>
              <a:gd name="connsiteX20" fmla="*/ 3053918 w 3817398"/>
              <a:gd name="connsiteY20" fmla="*/ 516632 h 1267316"/>
              <a:gd name="connsiteX21" fmla="*/ 3213717 w 3817398"/>
              <a:gd name="connsiteY21" fmla="*/ 339079 h 1267316"/>
              <a:gd name="connsiteX22" fmla="*/ 3373515 w 3817398"/>
              <a:gd name="connsiteY22" fmla="*/ 507755 h 1267316"/>
              <a:gd name="connsiteX23" fmla="*/ 3515557 w 3817398"/>
              <a:gd name="connsiteY23" fmla="*/ 676430 h 1267316"/>
              <a:gd name="connsiteX24" fmla="*/ 3666478 w 3817398"/>
              <a:gd name="connsiteY24" fmla="*/ 516632 h 1267316"/>
              <a:gd name="connsiteX25" fmla="*/ 3817398 w 3817398"/>
              <a:gd name="connsiteY25" fmla="*/ 356834 h 1267316"/>
              <a:gd name="connsiteX0" fmla="*/ 0 w 3817398"/>
              <a:gd name="connsiteY0" fmla="*/ 498877 h 1315741"/>
              <a:gd name="connsiteX1" fmla="*/ 174732 w 3817398"/>
              <a:gd name="connsiteY1" fmla="*/ 243182 h 1315741"/>
              <a:gd name="connsiteX2" fmla="*/ 301193 w 3817398"/>
              <a:gd name="connsiteY2" fmla="*/ 374405 h 1315741"/>
              <a:gd name="connsiteX3" fmla="*/ 439122 w 3817398"/>
              <a:gd name="connsiteY3" fmla="*/ 524030 h 1315741"/>
              <a:gd name="connsiteX4" fmla="*/ 603034 w 3817398"/>
              <a:gd name="connsiteY4" fmla="*/ 222005 h 1315741"/>
              <a:gd name="connsiteX5" fmla="*/ 778415 w 3817398"/>
              <a:gd name="connsiteY5" fmla="*/ 295 h 1315741"/>
              <a:gd name="connsiteX6" fmla="*/ 955320 w 3817398"/>
              <a:gd name="connsiteY6" fmla="*/ 267688 h 1315741"/>
              <a:gd name="connsiteX7" fmla="*/ 1084370 w 3817398"/>
              <a:gd name="connsiteY7" fmla="*/ 538318 h 1315741"/>
              <a:gd name="connsiteX8" fmla="*/ 1215593 w 3817398"/>
              <a:gd name="connsiteY8" fmla="*/ 430260 h 1315741"/>
              <a:gd name="connsiteX9" fmla="*/ 1352227 w 3817398"/>
              <a:gd name="connsiteY9" fmla="*/ 224132 h 1315741"/>
              <a:gd name="connsiteX10" fmla="*/ 1511378 w 3817398"/>
              <a:gd name="connsiteY10" fmla="*/ 626169 h 1315741"/>
              <a:gd name="connsiteX11" fmla="*/ 1701693 w 3817398"/>
              <a:gd name="connsiteY11" fmla="*/ 994871 h 1315741"/>
              <a:gd name="connsiteX12" fmla="*/ 1785290 w 3817398"/>
              <a:gd name="connsiteY12" fmla="*/ 912567 h 1315741"/>
              <a:gd name="connsiteX13" fmla="*/ 1940973 w 3817398"/>
              <a:gd name="connsiteY13" fmla="*/ 624182 h 1315741"/>
              <a:gd name="connsiteX14" fmla="*/ 2082368 w 3817398"/>
              <a:gd name="connsiteY14" fmla="*/ 1093542 h 1315741"/>
              <a:gd name="connsiteX15" fmla="*/ 2233288 w 3817398"/>
              <a:gd name="connsiteY15" fmla="*/ 1314605 h 1315741"/>
              <a:gd name="connsiteX16" fmla="*/ 2360397 w 3817398"/>
              <a:gd name="connsiteY16" fmla="*/ 1136405 h 1315741"/>
              <a:gd name="connsiteX17" fmla="*/ 2601157 w 3817398"/>
              <a:gd name="connsiteY17" fmla="*/ 339079 h 1315741"/>
              <a:gd name="connsiteX18" fmla="*/ 2760955 w 3817398"/>
              <a:gd name="connsiteY18" fmla="*/ 516632 h 1315741"/>
              <a:gd name="connsiteX19" fmla="*/ 2911876 w 3817398"/>
              <a:gd name="connsiteY19" fmla="*/ 694186 h 1315741"/>
              <a:gd name="connsiteX20" fmla="*/ 3053918 w 3817398"/>
              <a:gd name="connsiteY20" fmla="*/ 516632 h 1315741"/>
              <a:gd name="connsiteX21" fmla="*/ 3213717 w 3817398"/>
              <a:gd name="connsiteY21" fmla="*/ 339079 h 1315741"/>
              <a:gd name="connsiteX22" fmla="*/ 3373515 w 3817398"/>
              <a:gd name="connsiteY22" fmla="*/ 507755 h 1315741"/>
              <a:gd name="connsiteX23" fmla="*/ 3515557 w 3817398"/>
              <a:gd name="connsiteY23" fmla="*/ 676430 h 1315741"/>
              <a:gd name="connsiteX24" fmla="*/ 3666478 w 3817398"/>
              <a:gd name="connsiteY24" fmla="*/ 516632 h 1315741"/>
              <a:gd name="connsiteX25" fmla="*/ 3817398 w 3817398"/>
              <a:gd name="connsiteY25" fmla="*/ 356834 h 1315741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60955 w 3817398"/>
              <a:gd name="connsiteY18" fmla="*/ 516632 h 1315117"/>
              <a:gd name="connsiteX19" fmla="*/ 2911876 w 3817398"/>
              <a:gd name="connsiteY19" fmla="*/ 694186 h 1315117"/>
              <a:gd name="connsiteX20" fmla="*/ 3053918 w 3817398"/>
              <a:gd name="connsiteY20" fmla="*/ 516632 h 1315117"/>
              <a:gd name="connsiteX21" fmla="*/ 3213717 w 3817398"/>
              <a:gd name="connsiteY21" fmla="*/ 339079 h 1315117"/>
              <a:gd name="connsiteX22" fmla="*/ 3373515 w 3817398"/>
              <a:gd name="connsiteY22" fmla="*/ 507755 h 1315117"/>
              <a:gd name="connsiteX23" fmla="*/ 3515557 w 3817398"/>
              <a:gd name="connsiteY23" fmla="*/ 676430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911876 w 3817398"/>
              <a:gd name="connsiteY19" fmla="*/ 694186 h 1315117"/>
              <a:gd name="connsiteX20" fmla="*/ 3053918 w 3817398"/>
              <a:gd name="connsiteY20" fmla="*/ 516632 h 1315117"/>
              <a:gd name="connsiteX21" fmla="*/ 3213717 w 3817398"/>
              <a:gd name="connsiteY21" fmla="*/ 339079 h 1315117"/>
              <a:gd name="connsiteX22" fmla="*/ 3373515 w 3817398"/>
              <a:gd name="connsiteY22" fmla="*/ 507755 h 1315117"/>
              <a:gd name="connsiteX23" fmla="*/ 3515557 w 3817398"/>
              <a:gd name="connsiteY23" fmla="*/ 676430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888063 w 3817398"/>
              <a:gd name="connsiteY19" fmla="*/ 1065661 h 1315117"/>
              <a:gd name="connsiteX20" fmla="*/ 3053918 w 3817398"/>
              <a:gd name="connsiteY20" fmla="*/ 516632 h 1315117"/>
              <a:gd name="connsiteX21" fmla="*/ 3213717 w 3817398"/>
              <a:gd name="connsiteY21" fmla="*/ 339079 h 1315117"/>
              <a:gd name="connsiteX22" fmla="*/ 3373515 w 3817398"/>
              <a:gd name="connsiteY22" fmla="*/ 507755 h 1315117"/>
              <a:gd name="connsiteX23" fmla="*/ 3515557 w 3817398"/>
              <a:gd name="connsiteY23" fmla="*/ 676430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888063 w 3817398"/>
              <a:gd name="connsiteY19" fmla="*/ 1065661 h 1315117"/>
              <a:gd name="connsiteX20" fmla="*/ 3068205 w 3817398"/>
              <a:gd name="connsiteY20" fmla="*/ 649982 h 1315117"/>
              <a:gd name="connsiteX21" fmla="*/ 3213717 w 3817398"/>
              <a:gd name="connsiteY21" fmla="*/ 339079 h 1315117"/>
              <a:gd name="connsiteX22" fmla="*/ 3373515 w 3817398"/>
              <a:gd name="connsiteY22" fmla="*/ 507755 h 1315117"/>
              <a:gd name="connsiteX23" fmla="*/ 3515557 w 3817398"/>
              <a:gd name="connsiteY23" fmla="*/ 676430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888063 w 3817398"/>
              <a:gd name="connsiteY19" fmla="*/ 1065661 h 1315117"/>
              <a:gd name="connsiteX20" fmla="*/ 3068205 w 3817398"/>
              <a:gd name="connsiteY20" fmla="*/ 649982 h 1315117"/>
              <a:gd name="connsiteX21" fmla="*/ 3204192 w 3817398"/>
              <a:gd name="connsiteY21" fmla="*/ 262879 h 1315117"/>
              <a:gd name="connsiteX22" fmla="*/ 3373515 w 3817398"/>
              <a:gd name="connsiteY22" fmla="*/ 507755 h 1315117"/>
              <a:gd name="connsiteX23" fmla="*/ 3515557 w 3817398"/>
              <a:gd name="connsiteY23" fmla="*/ 676430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888063 w 3817398"/>
              <a:gd name="connsiteY19" fmla="*/ 1065661 h 1315117"/>
              <a:gd name="connsiteX20" fmla="*/ 3068205 w 3817398"/>
              <a:gd name="connsiteY20" fmla="*/ 649982 h 1315117"/>
              <a:gd name="connsiteX21" fmla="*/ 3204192 w 3817398"/>
              <a:gd name="connsiteY21" fmla="*/ 262879 h 1315117"/>
              <a:gd name="connsiteX22" fmla="*/ 3368753 w 3817398"/>
              <a:gd name="connsiteY22" fmla="*/ 374405 h 1315117"/>
              <a:gd name="connsiteX23" fmla="*/ 3515557 w 3817398"/>
              <a:gd name="connsiteY23" fmla="*/ 676430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888063 w 3817398"/>
              <a:gd name="connsiteY19" fmla="*/ 1065661 h 1315117"/>
              <a:gd name="connsiteX20" fmla="*/ 3068205 w 3817398"/>
              <a:gd name="connsiteY20" fmla="*/ 649982 h 1315117"/>
              <a:gd name="connsiteX21" fmla="*/ 3204192 w 3817398"/>
              <a:gd name="connsiteY21" fmla="*/ 262879 h 1315117"/>
              <a:gd name="connsiteX22" fmla="*/ 3368753 w 3817398"/>
              <a:gd name="connsiteY22" fmla="*/ 374405 h 1315117"/>
              <a:gd name="connsiteX23" fmla="*/ 3486982 w 3817398"/>
              <a:gd name="connsiteY23" fmla="*/ 576417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888063 w 3817398"/>
              <a:gd name="connsiteY19" fmla="*/ 1065661 h 1315117"/>
              <a:gd name="connsiteX20" fmla="*/ 3068205 w 3817398"/>
              <a:gd name="connsiteY20" fmla="*/ 649982 h 1315117"/>
              <a:gd name="connsiteX21" fmla="*/ 3204192 w 3817398"/>
              <a:gd name="connsiteY21" fmla="*/ 262879 h 1315117"/>
              <a:gd name="connsiteX22" fmla="*/ 3368753 w 3817398"/>
              <a:gd name="connsiteY22" fmla="*/ 374405 h 1315117"/>
              <a:gd name="connsiteX23" fmla="*/ 3486982 w 3817398"/>
              <a:gd name="connsiteY23" fmla="*/ 576417 h 1315117"/>
              <a:gd name="connsiteX24" fmla="*/ 3637903 w 3817398"/>
              <a:gd name="connsiteY24" fmla="*/ 216595 h 1315117"/>
              <a:gd name="connsiteX25" fmla="*/ 3817398 w 3817398"/>
              <a:gd name="connsiteY25" fmla="*/ 356834 h 1315117"/>
              <a:gd name="connsiteX0" fmla="*/ 0 w 3793586"/>
              <a:gd name="connsiteY0" fmla="*/ 498877 h 1315117"/>
              <a:gd name="connsiteX1" fmla="*/ 174732 w 3793586"/>
              <a:gd name="connsiteY1" fmla="*/ 243182 h 1315117"/>
              <a:gd name="connsiteX2" fmla="*/ 301193 w 3793586"/>
              <a:gd name="connsiteY2" fmla="*/ 374405 h 1315117"/>
              <a:gd name="connsiteX3" fmla="*/ 439122 w 3793586"/>
              <a:gd name="connsiteY3" fmla="*/ 524030 h 1315117"/>
              <a:gd name="connsiteX4" fmla="*/ 603034 w 3793586"/>
              <a:gd name="connsiteY4" fmla="*/ 222005 h 1315117"/>
              <a:gd name="connsiteX5" fmla="*/ 778415 w 3793586"/>
              <a:gd name="connsiteY5" fmla="*/ 295 h 1315117"/>
              <a:gd name="connsiteX6" fmla="*/ 955320 w 3793586"/>
              <a:gd name="connsiteY6" fmla="*/ 267688 h 1315117"/>
              <a:gd name="connsiteX7" fmla="*/ 1084370 w 3793586"/>
              <a:gd name="connsiteY7" fmla="*/ 538318 h 1315117"/>
              <a:gd name="connsiteX8" fmla="*/ 1215593 w 3793586"/>
              <a:gd name="connsiteY8" fmla="*/ 430260 h 1315117"/>
              <a:gd name="connsiteX9" fmla="*/ 1352227 w 3793586"/>
              <a:gd name="connsiteY9" fmla="*/ 224132 h 1315117"/>
              <a:gd name="connsiteX10" fmla="*/ 1511378 w 3793586"/>
              <a:gd name="connsiteY10" fmla="*/ 626169 h 1315117"/>
              <a:gd name="connsiteX11" fmla="*/ 1701693 w 3793586"/>
              <a:gd name="connsiteY11" fmla="*/ 994871 h 1315117"/>
              <a:gd name="connsiteX12" fmla="*/ 1785290 w 3793586"/>
              <a:gd name="connsiteY12" fmla="*/ 912567 h 1315117"/>
              <a:gd name="connsiteX13" fmla="*/ 1940973 w 3793586"/>
              <a:gd name="connsiteY13" fmla="*/ 624182 h 1315117"/>
              <a:gd name="connsiteX14" fmla="*/ 2082368 w 3793586"/>
              <a:gd name="connsiteY14" fmla="*/ 1093542 h 1315117"/>
              <a:gd name="connsiteX15" fmla="*/ 2233288 w 3793586"/>
              <a:gd name="connsiteY15" fmla="*/ 1314605 h 1315117"/>
              <a:gd name="connsiteX16" fmla="*/ 2360397 w 3793586"/>
              <a:gd name="connsiteY16" fmla="*/ 1136405 h 1315117"/>
              <a:gd name="connsiteX17" fmla="*/ 2567819 w 3793586"/>
              <a:gd name="connsiteY17" fmla="*/ 610541 h 1315117"/>
              <a:gd name="connsiteX18" fmla="*/ 2732380 w 3793586"/>
              <a:gd name="connsiteY18" fmla="*/ 916682 h 1315117"/>
              <a:gd name="connsiteX19" fmla="*/ 2888063 w 3793586"/>
              <a:gd name="connsiteY19" fmla="*/ 1065661 h 1315117"/>
              <a:gd name="connsiteX20" fmla="*/ 3068205 w 3793586"/>
              <a:gd name="connsiteY20" fmla="*/ 649982 h 1315117"/>
              <a:gd name="connsiteX21" fmla="*/ 3204192 w 3793586"/>
              <a:gd name="connsiteY21" fmla="*/ 262879 h 1315117"/>
              <a:gd name="connsiteX22" fmla="*/ 3368753 w 3793586"/>
              <a:gd name="connsiteY22" fmla="*/ 374405 h 1315117"/>
              <a:gd name="connsiteX23" fmla="*/ 3486982 w 3793586"/>
              <a:gd name="connsiteY23" fmla="*/ 576417 h 1315117"/>
              <a:gd name="connsiteX24" fmla="*/ 3637903 w 3793586"/>
              <a:gd name="connsiteY24" fmla="*/ 216595 h 1315117"/>
              <a:gd name="connsiteX25" fmla="*/ 3793586 w 3793586"/>
              <a:gd name="connsiteY25" fmla="*/ 61559 h 1315117"/>
              <a:gd name="connsiteX0" fmla="*/ 0 w 3793586"/>
              <a:gd name="connsiteY0" fmla="*/ 498877 h 1315117"/>
              <a:gd name="connsiteX1" fmla="*/ 174732 w 3793586"/>
              <a:gd name="connsiteY1" fmla="*/ 243182 h 1315117"/>
              <a:gd name="connsiteX2" fmla="*/ 301193 w 3793586"/>
              <a:gd name="connsiteY2" fmla="*/ 374405 h 1315117"/>
              <a:gd name="connsiteX3" fmla="*/ 439122 w 3793586"/>
              <a:gd name="connsiteY3" fmla="*/ 524030 h 1315117"/>
              <a:gd name="connsiteX4" fmla="*/ 603034 w 3793586"/>
              <a:gd name="connsiteY4" fmla="*/ 222005 h 1315117"/>
              <a:gd name="connsiteX5" fmla="*/ 778415 w 3793586"/>
              <a:gd name="connsiteY5" fmla="*/ 295 h 1315117"/>
              <a:gd name="connsiteX6" fmla="*/ 955320 w 3793586"/>
              <a:gd name="connsiteY6" fmla="*/ 267688 h 1315117"/>
              <a:gd name="connsiteX7" fmla="*/ 1084370 w 3793586"/>
              <a:gd name="connsiteY7" fmla="*/ 538318 h 1315117"/>
              <a:gd name="connsiteX8" fmla="*/ 1215593 w 3793586"/>
              <a:gd name="connsiteY8" fmla="*/ 430260 h 1315117"/>
              <a:gd name="connsiteX9" fmla="*/ 1352227 w 3793586"/>
              <a:gd name="connsiteY9" fmla="*/ 224132 h 1315117"/>
              <a:gd name="connsiteX10" fmla="*/ 1511378 w 3793586"/>
              <a:gd name="connsiteY10" fmla="*/ 626169 h 1315117"/>
              <a:gd name="connsiteX11" fmla="*/ 1701693 w 3793586"/>
              <a:gd name="connsiteY11" fmla="*/ 994871 h 1315117"/>
              <a:gd name="connsiteX12" fmla="*/ 1785290 w 3793586"/>
              <a:gd name="connsiteY12" fmla="*/ 912567 h 1315117"/>
              <a:gd name="connsiteX13" fmla="*/ 1940973 w 3793586"/>
              <a:gd name="connsiteY13" fmla="*/ 624182 h 1315117"/>
              <a:gd name="connsiteX14" fmla="*/ 2082368 w 3793586"/>
              <a:gd name="connsiteY14" fmla="*/ 1093542 h 1315117"/>
              <a:gd name="connsiteX15" fmla="*/ 2233288 w 3793586"/>
              <a:gd name="connsiteY15" fmla="*/ 1314605 h 1315117"/>
              <a:gd name="connsiteX16" fmla="*/ 2360397 w 3793586"/>
              <a:gd name="connsiteY16" fmla="*/ 1136405 h 1315117"/>
              <a:gd name="connsiteX17" fmla="*/ 2567819 w 3793586"/>
              <a:gd name="connsiteY17" fmla="*/ 610541 h 1315117"/>
              <a:gd name="connsiteX18" fmla="*/ 2732380 w 3793586"/>
              <a:gd name="connsiteY18" fmla="*/ 916682 h 1315117"/>
              <a:gd name="connsiteX19" fmla="*/ 2888063 w 3793586"/>
              <a:gd name="connsiteY19" fmla="*/ 1065661 h 1315117"/>
              <a:gd name="connsiteX20" fmla="*/ 3068205 w 3793586"/>
              <a:gd name="connsiteY20" fmla="*/ 649982 h 1315117"/>
              <a:gd name="connsiteX21" fmla="*/ 3204192 w 3793586"/>
              <a:gd name="connsiteY21" fmla="*/ 262879 h 1315117"/>
              <a:gd name="connsiteX22" fmla="*/ 3354465 w 3793586"/>
              <a:gd name="connsiteY22" fmla="*/ 393455 h 1315117"/>
              <a:gd name="connsiteX23" fmla="*/ 3486982 w 3793586"/>
              <a:gd name="connsiteY23" fmla="*/ 576417 h 1315117"/>
              <a:gd name="connsiteX24" fmla="*/ 3637903 w 3793586"/>
              <a:gd name="connsiteY24" fmla="*/ 216595 h 1315117"/>
              <a:gd name="connsiteX25" fmla="*/ 3793586 w 3793586"/>
              <a:gd name="connsiteY25" fmla="*/ 61559 h 1315117"/>
              <a:gd name="connsiteX0" fmla="*/ 0 w 3793586"/>
              <a:gd name="connsiteY0" fmla="*/ 498877 h 1315117"/>
              <a:gd name="connsiteX1" fmla="*/ 174732 w 3793586"/>
              <a:gd name="connsiteY1" fmla="*/ 243182 h 1315117"/>
              <a:gd name="connsiteX2" fmla="*/ 301193 w 3793586"/>
              <a:gd name="connsiteY2" fmla="*/ 374405 h 1315117"/>
              <a:gd name="connsiteX3" fmla="*/ 439122 w 3793586"/>
              <a:gd name="connsiteY3" fmla="*/ 524030 h 1315117"/>
              <a:gd name="connsiteX4" fmla="*/ 603034 w 3793586"/>
              <a:gd name="connsiteY4" fmla="*/ 222005 h 1315117"/>
              <a:gd name="connsiteX5" fmla="*/ 778415 w 3793586"/>
              <a:gd name="connsiteY5" fmla="*/ 295 h 1315117"/>
              <a:gd name="connsiteX6" fmla="*/ 955320 w 3793586"/>
              <a:gd name="connsiteY6" fmla="*/ 267688 h 1315117"/>
              <a:gd name="connsiteX7" fmla="*/ 1084370 w 3793586"/>
              <a:gd name="connsiteY7" fmla="*/ 538318 h 1315117"/>
              <a:gd name="connsiteX8" fmla="*/ 1215593 w 3793586"/>
              <a:gd name="connsiteY8" fmla="*/ 430260 h 1315117"/>
              <a:gd name="connsiteX9" fmla="*/ 1352227 w 3793586"/>
              <a:gd name="connsiteY9" fmla="*/ 224132 h 1315117"/>
              <a:gd name="connsiteX10" fmla="*/ 1511378 w 3793586"/>
              <a:gd name="connsiteY10" fmla="*/ 626169 h 1315117"/>
              <a:gd name="connsiteX11" fmla="*/ 1701693 w 3793586"/>
              <a:gd name="connsiteY11" fmla="*/ 994871 h 1315117"/>
              <a:gd name="connsiteX12" fmla="*/ 1785290 w 3793586"/>
              <a:gd name="connsiteY12" fmla="*/ 912567 h 1315117"/>
              <a:gd name="connsiteX13" fmla="*/ 1940973 w 3793586"/>
              <a:gd name="connsiteY13" fmla="*/ 624182 h 1315117"/>
              <a:gd name="connsiteX14" fmla="*/ 2082368 w 3793586"/>
              <a:gd name="connsiteY14" fmla="*/ 1093542 h 1315117"/>
              <a:gd name="connsiteX15" fmla="*/ 2233288 w 3793586"/>
              <a:gd name="connsiteY15" fmla="*/ 1314605 h 1315117"/>
              <a:gd name="connsiteX16" fmla="*/ 2360397 w 3793586"/>
              <a:gd name="connsiteY16" fmla="*/ 1136405 h 1315117"/>
              <a:gd name="connsiteX17" fmla="*/ 2567819 w 3793586"/>
              <a:gd name="connsiteY17" fmla="*/ 610541 h 1315117"/>
              <a:gd name="connsiteX18" fmla="*/ 2732380 w 3793586"/>
              <a:gd name="connsiteY18" fmla="*/ 916682 h 1315117"/>
              <a:gd name="connsiteX19" fmla="*/ 2883300 w 3793586"/>
              <a:gd name="connsiteY19" fmla="*/ 1018036 h 1315117"/>
              <a:gd name="connsiteX20" fmla="*/ 3068205 w 3793586"/>
              <a:gd name="connsiteY20" fmla="*/ 649982 h 1315117"/>
              <a:gd name="connsiteX21" fmla="*/ 3204192 w 3793586"/>
              <a:gd name="connsiteY21" fmla="*/ 262879 h 1315117"/>
              <a:gd name="connsiteX22" fmla="*/ 3354465 w 3793586"/>
              <a:gd name="connsiteY22" fmla="*/ 393455 h 1315117"/>
              <a:gd name="connsiteX23" fmla="*/ 3486982 w 3793586"/>
              <a:gd name="connsiteY23" fmla="*/ 576417 h 1315117"/>
              <a:gd name="connsiteX24" fmla="*/ 3637903 w 3793586"/>
              <a:gd name="connsiteY24" fmla="*/ 216595 h 1315117"/>
              <a:gd name="connsiteX25" fmla="*/ 3793586 w 3793586"/>
              <a:gd name="connsiteY25" fmla="*/ 61559 h 1315117"/>
              <a:gd name="connsiteX0" fmla="*/ 0 w 3793586"/>
              <a:gd name="connsiteY0" fmla="*/ 498877 h 1315117"/>
              <a:gd name="connsiteX1" fmla="*/ 174732 w 3793586"/>
              <a:gd name="connsiteY1" fmla="*/ 243182 h 1315117"/>
              <a:gd name="connsiteX2" fmla="*/ 301193 w 3793586"/>
              <a:gd name="connsiteY2" fmla="*/ 374405 h 1315117"/>
              <a:gd name="connsiteX3" fmla="*/ 439122 w 3793586"/>
              <a:gd name="connsiteY3" fmla="*/ 524030 h 1315117"/>
              <a:gd name="connsiteX4" fmla="*/ 603034 w 3793586"/>
              <a:gd name="connsiteY4" fmla="*/ 222005 h 1315117"/>
              <a:gd name="connsiteX5" fmla="*/ 778415 w 3793586"/>
              <a:gd name="connsiteY5" fmla="*/ 295 h 1315117"/>
              <a:gd name="connsiteX6" fmla="*/ 955320 w 3793586"/>
              <a:gd name="connsiteY6" fmla="*/ 267688 h 1315117"/>
              <a:gd name="connsiteX7" fmla="*/ 1084370 w 3793586"/>
              <a:gd name="connsiteY7" fmla="*/ 538318 h 1315117"/>
              <a:gd name="connsiteX8" fmla="*/ 1215593 w 3793586"/>
              <a:gd name="connsiteY8" fmla="*/ 430260 h 1315117"/>
              <a:gd name="connsiteX9" fmla="*/ 1352227 w 3793586"/>
              <a:gd name="connsiteY9" fmla="*/ 224132 h 1315117"/>
              <a:gd name="connsiteX10" fmla="*/ 1511378 w 3793586"/>
              <a:gd name="connsiteY10" fmla="*/ 626169 h 1315117"/>
              <a:gd name="connsiteX11" fmla="*/ 1701693 w 3793586"/>
              <a:gd name="connsiteY11" fmla="*/ 994871 h 1315117"/>
              <a:gd name="connsiteX12" fmla="*/ 1785290 w 3793586"/>
              <a:gd name="connsiteY12" fmla="*/ 912567 h 1315117"/>
              <a:gd name="connsiteX13" fmla="*/ 1940973 w 3793586"/>
              <a:gd name="connsiteY13" fmla="*/ 624182 h 1315117"/>
              <a:gd name="connsiteX14" fmla="*/ 2082368 w 3793586"/>
              <a:gd name="connsiteY14" fmla="*/ 1093542 h 1315117"/>
              <a:gd name="connsiteX15" fmla="*/ 2233288 w 3793586"/>
              <a:gd name="connsiteY15" fmla="*/ 1314605 h 1315117"/>
              <a:gd name="connsiteX16" fmla="*/ 2360397 w 3793586"/>
              <a:gd name="connsiteY16" fmla="*/ 1136405 h 1315117"/>
              <a:gd name="connsiteX17" fmla="*/ 2567819 w 3793586"/>
              <a:gd name="connsiteY17" fmla="*/ 610541 h 1315117"/>
              <a:gd name="connsiteX18" fmla="*/ 2732380 w 3793586"/>
              <a:gd name="connsiteY18" fmla="*/ 916682 h 1315117"/>
              <a:gd name="connsiteX19" fmla="*/ 2883300 w 3793586"/>
              <a:gd name="connsiteY19" fmla="*/ 1018036 h 1315117"/>
              <a:gd name="connsiteX20" fmla="*/ 3068205 w 3793586"/>
              <a:gd name="connsiteY20" fmla="*/ 649982 h 1315117"/>
              <a:gd name="connsiteX21" fmla="*/ 3189905 w 3793586"/>
              <a:gd name="connsiteY21" fmla="*/ 300979 h 1315117"/>
              <a:gd name="connsiteX22" fmla="*/ 3354465 w 3793586"/>
              <a:gd name="connsiteY22" fmla="*/ 393455 h 1315117"/>
              <a:gd name="connsiteX23" fmla="*/ 3486982 w 3793586"/>
              <a:gd name="connsiteY23" fmla="*/ 576417 h 1315117"/>
              <a:gd name="connsiteX24" fmla="*/ 3637903 w 3793586"/>
              <a:gd name="connsiteY24" fmla="*/ 216595 h 1315117"/>
              <a:gd name="connsiteX25" fmla="*/ 3793586 w 3793586"/>
              <a:gd name="connsiteY25" fmla="*/ 61559 h 1315117"/>
              <a:gd name="connsiteX0" fmla="*/ 0 w 3793586"/>
              <a:gd name="connsiteY0" fmla="*/ 498877 h 1315117"/>
              <a:gd name="connsiteX1" fmla="*/ 174732 w 3793586"/>
              <a:gd name="connsiteY1" fmla="*/ 243182 h 1315117"/>
              <a:gd name="connsiteX2" fmla="*/ 301193 w 3793586"/>
              <a:gd name="connsiteY2" fmla="*/ 374405 h 1315117"/>
              <a:gd name="connsiteX3" fmla="*/ 439122 w 3793586"/>
              <a:gd name="connsiteY3" fmla="*/ 524030 h 1315117"/>
              <a:gd name="connsiteX4" fmla="*/ 603034 w 3793586"/>
              <a:gd name="connsiteY4" fmla="*/ 222005 h 1315117"/>
              <a:gd name="connsiteX5" fmla="*/ 778415 w 3793586"/>
              <a:gd name="connsiteY5" fmla="*/ 295 h 1315117"/>
              <a:gd name="connsiteX6" fmla="*/ 955320 w 3793586"/>
              <a:gd name="connsiteY6" fmla="*/ 267688 h 1315117"/>
              <a:gd name="connsiteX7" fmla="*/ 1084370 w 3793586"/>
              <a:gd name="connsiteY7" fmla="*/ 538318 h 1315117"/>
              <a:gd name="connsiteX8" fmla="*/ 1215593 w 3793586"/>
              <a:gd name="connsiteY8" fmla="*/ 430260 h 1315117"/>
              <a:gd name="connsiteX9" fmla="*/ 1352227 w 3793586"/>
              <a:gd name="connsiteY9" fmla="*/ 224132 h 1315117"/>
              <a:gd name="connsiteX10" fmla="*/ 1511378 w 3793586"/>
              <a:gd name="connsiteY10" fmla="*/ 626169 h 1315117"/>
              <a:gd name="connsiteX11" fmla="*/ 1701693 w 3793586"/>
              <a:gd name="connsiteY11" fmla="*/ 994871 h 1315117"/>
              <a:gd name="connsiteX12" fmla="*/ 1785290 w 3793586"/>
              <a:gd name="connsiteY12" fmla="*/ 912567 h 1315117"/>
              <a:gd name="connsiteX13" fmla="*/ 1940973 w 3793586"/>
              <a:gd name="connsiteY13" fmla="*/ 624182 h 1315117"/>
              <a:gd name="connsiteX14" fmla="*/ 2082368 w 3793586"/>
              <a:gd name="connsiteY14" fmla="*/ 1093542 h 1315117"/>
              <a:gd name="connsiteX15" fmla="*/ 2233288 w 3793586"/>
              <a:gd name="connsiteY15" fmla="*/ 1314605 h 1315117"/>
              <a:gd name="connsiteX16" fmla="*/ 2360397 w 3793586"/>
              <a:gd name="connsiteY16" fmla="*/ 1136405 h 1315117"/>
              <a:gd name="connsiteX17" fmla="*/ 2567819 w 3793586"/>
              <a:gd name="connsiteY17" fmla="*/ 610541 h 1315117"/>
              <a:gd name="connsiteX18" fmla="*/ 2732380 w 3793586"/>
              <a:gd name="connsiteY18" fmla="*/ 916682 h 1315117"/>
              <a:gd name="connsiteX19" fmla="*/ 2883300 w 3793586"/>
              <a:gd name="connsiteY19" fmla="*/ 1018036 h 1315117"/>
              <a:gd name="connsiteX20" fmla="*/ 3068205 w 3793586"/>
              <a:gd name="connsiteY20" fmla="*/ 649982 h 1315117"/>
              <a:gd name="connsiteX21" fmla="*/ 3189905 w 3793586"/>
              <a:gd name="connsiteY21" fmla="*/ 300979 h 1315117"/>
              <a:gd name="connsiteX22" fmla="*/ 3349702 w 3793586"/>
              <a:gd name="connsiteY22" fmla="*/ 417267 h 1315117"/>
              <a:gd name="connsiteX23" fmla="*/ 3486982 w 3793586"/>
              <a:gd name="connsiteY23" fmla="*/ 576417 h 1315117"/>
              <a:gd name="connsiteX24" fmla="*/ 3637903 w 3793586"/>
              <a:gd name="connsiteY24" fmla="*/ 216595 h 1315117"/>
              <a:gd name="connsiteX25" fmla="*/ 3793586 w 3793586"/>
              <a:gd name="connsiteY25" fmla="*/ 61559 h 1315117"/>
              <a:gd name="connsiteX0" fmla="*/ 0 w 3793586"/>
              <a:gd name="connsiteY0" fmla="*/ 498877 h 1315117"/>
              <a:gd name="connsiteX1" fmla="*/ 174732 w 3793586"/>
              <a:gd name="connsiteY1" fmla="*/ 243182 h 1315117"/>
              <a:gd name="connsiteX2" fmla="*/ 301193 w 3793586"/>
              <a:gd name="connsiteY2" fmla="*/ 374405 h 1315117"/>
              <a:gd name="connsiteX3" fmla="*/ 439122 w 3793586"/>
              <a:gd name="connsiteY3" fmla="*/ 524030 h 1315117"/>
              <a:gd name="connsiteX4" fmla="*/ 603034 w 3793586"/>
              <a:gd name="connsiteY4" fmla="*/ 222005 h 1315117"/>
              <a:gd name="connsiteX5" fmla="*/ 778415 w 3793586"/>
              <a:gd name="connsiteY5" fmla="*/ 295 h 1315117"/>
              <a:gd name="connsiteX6" fmla="*/ 955320 w 3793586"/>
              <a:gd name="connsiteY6" fmla="*/ 267688 h 1315117"/>
              <a:gd name="connsiteX7" fmla="*/ 1084370 w 3793586"/>
              <a:gd name="connsiteY7" fmla="*/ 538318 h 1315117"/>
              <a:gd name="connsiteX8" fmla="*/ 1215593 w 3793586"/>
              <a:gd name="connsiteY8" fmla="*/ 430260 h 1315117"/>
              <a:gd name="connsiteX9" fmla="*/ 1352227 w 3793586"/>
              <a:gd name="connsiteY9" fmla="*/ 224132 h 1315117"/>
              <a:gd name="connsiteX10" fmla="*/ 1511378 w 3793586"/>
              <a:gd name="connsiteY10" fmla="*/ 626169 h 1315117"/>
              <a:gd name="connsiteX11" fmla="*/ 1701693 w 3793586"/>
              <a:gd name="connsiteY11" fmla="*/ 994871 h 1315117"/>
              <a:gd name="connsiteX12" fmla="*/ 1785290 w 3793586"/>
              <a:gd name="connsiteY12" fmla="*/ 912567 h 1315117"/>
              <a:gd name="connsiteX13" fmla="*/ 1940973 w 3793586"/>
              <a:gd name="connsiteY13" fmla="*/ 624182 h 1315117"/>
              <a:gd name="connsiteX14" fmla="*/ 2082368 w 3793586"/>
              <a:gd name="connsiteY14" fmla="*/ 1093542 h 1315117"/>
              <a:gd name="connsiteX15" fmla="*/ 2233288 w 3793586"/>
              <a:gd name="connsiteY15" fmla="*/ 1314605 h 1315117"/>
              <a:gd name="connsiteX16" fmla="*/ 2360397 w 3793586"/>
              <a:gd name="connsiteY16" fmla="*/ 1136405 h 1315117"/>
              <a:gd name="connsiteX17" fmla="*/ 2567819 w 3793586"/>
              <a:gd name="connsiteY17" fmla="*/ 610541 h 1315117"/>
              <a:gd name="connsiteX18" fmla="*/ 2732380 w 3793586"/>
              <a:gd name="connsiteY18" fmla="*/ 916682 h 1315117"/>
              <a:gd name="connsiteX19" fmla="*/ 2883300 w 3793586"/>
              <a:gd name="connsiteY19" fmla="*/ 1018036 h 1315117"/>
              <a:gd name="connsiteX20" fmla="*/ 3068205 w 3793586"/>
              <a:gd name="connsiteY20" fmla="*/ 649982 h 1315117"/>
              <a:gd name="connsiteX21" fmla="*/ 3189905 w 3793586"/>
              <a:gd name="connsiteY21" fmla="*/ 300979 h 1315117"/>
              <a:gd name="connsiteX22" fmla="*/ 3349702 w 3793586"/>
              <a:gd name="connsiteY22" fmla="*/ 417267 h 1315117"/>
              <a:gd name="connsiteX23" fmla="*/ 3486982 w 3793586"/>
              <a:gd name="connsiteY23" fmla="*/ 576417 h 1315117"/>
              <a:gd name="connsiteX24" fmla="*/ 3604566 w 3793586"/>
              <a:gd name="connsiteY24" fmla="*/ 235645 h 1315117"/>
              <a:gd name="connsiteX25" fmla="*/ 3793586 w 3793586"/>
              <a:gd name="connsiteY25" fmla="*/ 61559 h 1315117"/>
              <a:gd name="connsiteX0" fmla="*/ 0 w 3793586"/>
              <a:gd name="connsiteY0" fmla="*/ 498877 h 1315102"/>
              <a:gd name="connsiteX1" fmla="*/ 174732 w 3793586"/>
              <a:gd name="connsiteY1" fmla="*/ 243182 h 1315102"/>
              <a:gd name="connsiteX2" fmla="*/ 301193 w 3793586"/>
              <a:gd name="connsiteY2" fmla="*/ 374405 h 1315102"/>
              <a:gd name="connsiteX3" fmla="*/ 439122 w 3793586"/>
              <a:gd name="connsiteY3" fmla="*/ 524030 h 1315102"/>
              <a:gd name="connsiteX4" fmla="*/ 603034 w 3793586"/>
              <a:gd name="connsiteY4" fmla="*/ 222005 h 1315102"/>
              <a:gd name="connsiteX5" fmla="*/ 778415 w 3793586"/>
              <a:gd name="connsiteY5" fmla="*/ 295 h 1315102"/>
              <a:gd name="connsiteX6" fmla="*/ 955320 w 3793586"/>
              <a:gd name="connsiteY6" fmla="*/ 267688 h 1315102"/>
              <a:gd name="connsiteX7" fmla="*/ 1084370 w 3793586"/>
              <a:gd name="connsiteY7" fmla="*/ 538318 h 1315102"/>
              <a:gd name="connsiteX8" fmla="*/ 1215593 w 3793586"/>
              <a:gd name="connsiteY8" fmla="*/ 430260 h 1315102"/>
              <a:gd name="connsiteX9" fmla="*/ 1352227 w 3793586"/>
              <a:gd name="connsiteY9" fmla="*/ 224132 h 1315102"/>
              <a:gd name="connsiteX10" fmla="*/ 1511378 w 3793586"/>
              <a:gd name="connsiteY10" fmla="*/ 626169 h 1315102"/>
              <a:gd name="connsiteX11" fmla="*/ 1701693 w 3793586"/>
              <a:gd name="connsiteY11" fmla="*/ 994871 h 1315102"/>
              <a:gd name="connsiteX12" fmla="*/ 1785290 w 3793586"/>
              <a:gd name="connsiteY12" fmla="*/ 912567 h 1315102"/>
              <a:gd name="connsiteX13" fmla="*/ 1940973 w 3793586"/>
              <a:gd name="connsiteY13" fmla="*/ 624182 h 1315102"/>
              <a:gd name="connsiteX14" fmla="*/ 2082368 w 3793586"/>
              <a:gd name="connsiteY14" fmla="*/ 1093542 h 1315102"/>
              <a:gd name="connsiteX15" fmla="*/ 2233288 w 3793586"/>
              <a:gd name="connsiteY15" fmla="*/ 1314605 h 1315102"/>
              <a:gd name="connsiteX16" fmla="*/ 2360397 w 3793586"/>
              <a:gd name="connsiteY16" fmla="*/ 1136405 h 1315102"/>
              <a:gd name="connsiteX17" fmla="*/ 2629731 w 3793586"/>
              <a:gd name="connsiteY17" fmla="*/ 624828 h 1315102"/>
              <a:gd name="connsiteX18" fmla="*/ 2732380 w 3793586"/>
              <a:gd name="connsiteY18" fmla="*/ 916682 h 1315102"/>
              <a:gd name="connsiteX19" fmla="*/ 2883300 w 3793586"/>
              <a:gd name="connsiteY19" fmla="*/ 1018036 h 1315102"/>
              <a:gd name="connsiteX20" fmla="*/ 3068205 w 3793586"/>
              <a:gd name="connsiteY20" fmla="*/ 649982 h 1315102"/>
              <a:gd name="connsiteX21" fmla="*/ 3189905 w 3793586"/>
              <a:gd name="connsiteY21" fmla="*/ 300979 h 1315102"/>
              <a:gd name="connsiteX22" fmla="*/ 3349702 w 3793586"/>
              <a:gd name="connsiteY22" fmla="*/ 417267 h 1315102"/>
              <a:gd name="connsiteX23" fmla="*/ 3486982 w 3793586"/>
              <a:gd name="connsiteY23" fmla="*/ 576417 h 1315102"/>
              <a:gd name="connsiteX24" fmla="*/ 3604566 w 3793586"/>
              <a:gd name="connsiteY24" fmla="*/ 235645 h 1315102"/>
              <a:gd name="connsiteX25" fmla="*/ 3793586 w 3793586"/>
              <a:gd name="connsiteY25" fmla="*/ 61559 h 1315102"/>
              <a:gd name="connsiteX0" fmla="*/ 0 w 3793586"/>
              <a:gd name="connsiteY0" fmla="*/ 498877 h 1315244"/>
              <a:gd name="connsiteX1" fmla="*/ 174732 w 3793586"/>
              <a:gd name="connsiteY1" fmla="*/ 243182 h 1315244"/>
              <a:gd name="connsiteX2" fmla="*/ 301193 w 3793586"/>
              <a:gd name="connsiteY2" fmla="*/ 374405 h 1315244"/>
              <a:gd name="connsiteX3" fmla="*/ 439122 w 3793586"/>
              <a:gd name="connsiteY3" fmla="*/ 524030 h 1315244"/>
              <a:gd name="connsiteX4" fmla="*/ 603034 w 3793586"/>
              <a:gd name="connsiteY4" fmla="*/ 222005 h 1315244"/>
              <a:gd name="connsiteX5" fmla="*/ 778415 w 3793586"/>
              <a:gd name="connsiteY5" fmla="*/ 295 h 1315244"/>
              <a:gd name="connsiteX6" fmla="*/ 955320 w 3793586"/>
              <a:gd name="connsiteY6" fmla="*/ 267688 h 1315244"/>
              <a:gd name="connsiteX7" fmla="*/ 1084370 w 3793586"/>
              <a:gd name="connsiteY7" fmla="*/ 538318 h 1315244"/>
              <a:gd name="connsiteX8" fmla="*/ 1215593 w 3793586"/>
              <a:gd name="connsiteY8" fmla="*/ 430260 h 1315244"/>
              <a:gd name="connsiteX9" fmla="*/ 1352227 w 3793586"/>
              <a:gd name="connsiteY9" fmla="*/ 224132 h 1315244"/>
              <a:gd name="connsiteX10" fmla="*/ 1511378 w 3793586"/>
              <a:gd name="connsiteY10" fmla="*/ 626169 h 1315244"/>
              <a:gd name="connsiteX11" fmla="*/ 1701693 w 3793586"/>
              <a:gd name="connsiteY11" fmla="*/ 994871 h 1315244"/>
              <a:gd name="connsiteX12" fmla="*/ 1785290 w 3793586"/>
              <a:gd name="connsiteY12" fmla="*/ 912567 h 1315244"/>
              <a:gd name="connsiteX13" fmla="*/ 1940973 w 3793586"/>
              <a:gd name="connsiteY13" fmla="*/ 624182 h 1315244"/>
              <a:gd name="connsiteX14" fmla="*/ 2082368 w 3793586"/>
              <a:gd name="connsiteY14" fmla="*/ 1093542 h 1315244"/>
              <a:gd name="connsiteX15" fmla="*/ 2233288 w 3793586"/>
              <a:gd name="connsiteY15" fmla="*/ 1314605 h 1315244"/>
              <a:gd name="connsiteX16" fmla="*/ 2450885 w 3793586"/>
              <a:gd name="connsiteY16" fmla="*/ 1031630 h 1315244"/>
              <a:gd name="connsiteX17" fmla="*/ 2629731 w 3793586"/>
              <a:gd name="connsiteY17" fmla="*/ 624828 h 1315244"/>
              <a:gd name="connsiteX18" fmla="*/ 2732380 w 3793586"/>
              <a:gd name="connsiteY18" fmla="*/ 916682 h 1315244"/>
              <a:gd name="connsiteX19" fmla="*/ 2883300 w 3793586"/>
              <a:gd name="connsiteY19" fmla="*/ 1018036 h 1315244"/>
              <a:gd name="connsiteX20" fmla="*/ 3068205 w 3793586"/>
              <a:gd name="connsiteY20" fmla="*/ 649982 h 1315244"/>
              <a:gd name="connsiteX21" fmla="*/ 3189905 w 3793586"/>
              <a:gd name="connsiteY21" fmla="*/ 300979 h 1315244"/>
              <a:gd name="connsiteX22" fmla="*/ 3349702 w 3793586"/>
              <a:gd name="connsiteY22" fmla="*/ 417267 h 1315244"/>
              <a:gd name="connsiteX23" fmla="*/ 3486982 w 3793586"/>
              <a:gd name="connsiteY23" fmla="*/ 576417 h 1315244"/>
              <a:gd name="connsiteX24" fmla="*/ 3604566 w 3793586"/>
              <a:gd name="connsiteY24" fmla="*/ 235645 h 1315244"/>
              <a:gd name="connsiteX25" fmla="*/ 3793586 w 3793586"/>
              <a:gd name="connsiteY25" fmla="*/ 61559 h 1315244"/>
              <a:gd name="connsiteX0" fmla="*/ 0 w 3793586"/>
              <a:gd name="connsiteY0" fmla="*/ 498877 h 1258477"/>
              <a:gd name="connsiteX1" fmla="*/ 174732 w 3793586"/>
              <a:gd name="connsiteY1" fmla="*/ 243182 h 1258477"/>
              <a:gd name="connsiteX2" fmla="*/ 301193 w 3793586"/>
              <a:gd name="connsiteY2" fmla="*/ 374405 h 1258477"/>
              <a:gd name="connsiteX3" fmla="*/ 439122 w 3793586"/>
              <a:gd name="connsiteY3" fmla="*/ 524030 h 1258477"/>
              <a:gd name="connsiteX4" fmla="*/ 603034 w 3793586"/>
              <a:gd name="connsiteY4" fmla="*/ 222005 h 1258477"/>
              <a:gd name="connsiteX5" fmla="*/ 778415 w 3793586"/>
              <a:gd name="connsiteY5" fmla="*/ 295 h 1258477"/>
              <a:gd name="connsiteX6" fmla="*/ 955320 w 3793586"/>
              <a:gd name="connsiteY6" fmla="*/ 267688 h 1258477"/>
              <a:gd name="connsiteX7" fmla="*/ 1084370 w 3793586"/>
              <a:gd name="connsiteY7" fmla="*/ 538318 h 1258477"/>
              <a:gd name="connsiteX8" fmla="*/ 1215593 w 3793586"/>
              <a:gd name="connsiteY8" fmla="*/ 430260 h 1258477"/>
              <a:gd name="connsiteX9" fmla="*/ 1352227 w 3793586"/>
              <a:gd name="connsiteY9" fmla="*/ 224132 h 1258477"/>
              <a:gd name="connsiteX10" fmla="*/ 1511378 w 3793586"/>
              <a:gd name="connsiteY10" fmla="*/ 626169 h 1258477"/>
              <a:gd name="connsiteX11" fmla="*/ 1701693 w 3793586"/>
              <a:gd name="connsiteY11" fmla="*/ 994871 h 1258477"/>
              <a:gd name="connsiteX12" fmla="*/ 1785290 w 3793586"/>
              <a:gd name="connsiteY12" fmla="*/ 912567 h 1258477"/>
              <a:gd name="connsiteX13" fmla="*/ 1940973 w 3793586"/>
              <a:gd name="connsiteY13" fmla="*/ 624182 h 1258477"/>
              <a:gd name="connsiteX14" fmla="*/ 2082368 w 3793586"/>
              <a:gd name="connsiteY14" fmla="*/ 1093542 h 1258477"/>
              <a:gd name="connsiteX15" fmla="*/ 2295201 w 3793586"/>
              <a:gd name="connsiteY15" fmla="*/ 1257455 h 1258477"/>
              <a:gd name="connsiteX16" fmla="*/ 2450885 w 3793586"/>
              <a:gd name="connsiteY16" fmla="*/ 1031630 h 1258477"/>
              <a:gd name="connsiteX17" fmla="*/ 2629731 w 3793586"/>
              <a:gd name="connsiteY17" fmla="*/ 624828 h 1258477"/>
              <a:gd name="connsiteX18" fmla="*/ 2732380 w 3793586"/>
              <a:gd name="connsiteY18" fmla="*/ 916682 h 1258477"/>
              <a:gd name="connsiteX19" fmla="*/ 2883300 w 3793586"/>
              <a:gd name="connsiteY19" fmla="*/ 1018036 h 1258477"/>
              <a:gd name="connsiteX20" fmla="*/ 3068205 w 3793586"/>
              <a:gd name="connsiteY20" fmla="*/ 649982 h 1258477"/>
              <a:gd name="connsiteX21" fmla="*/ 3189905 w 3793586"/>
              <a:gd name="connsiteY21" fmla="*/ 300979 h 1258477"/>
              <a:gd name="connsiteX22" fmla="*/ 3349702 w 3793586"/>
              <a:gd name="connsiteY22" fmla="*/ 417267 h 1258477"/>
              <a:gd name="connsiteX23" fmla="*/ 3486982 w 3793586"/>
              <a:gd name="connsiteY23" fmla="*/ 576417 h 1258477"/>
              <a:gd name="connsiteX24" fmla="*/ 3604566 w 3793586"/>
              <a:gd name="connsiteY24" fmla="*/ 235645 h 1258477"/>
              <a:gd name="connsiteX25" fmla="*/ 3793586 w 3793586"/>
              <a:gd name="connsiteY25" fmla="*/ 61559 h 1258477"/>
              <a:gd name="connsiteX0" fmla="*/ 0 w 3793586"/>
              <a:gd name="connsiteY0" fmla="*/ 498877 h 1257568"/>
              <a:gd name="connsiteX1" fmla="*/ 174732 w 3793586"/>
              <a:gd name="connsiteY1" fmla="*/ 243182 h 1257568"/>
              <a:gd name="connsiteX2" fmla="*/ 301193 w 3793586"/>
              <a:gd name="connsiteY2" fmla="*/ 374405 h 1257568"/>
              <a:gd name="connsiteX3" fmla="*/ 439122 w 3793586"/>
              <a:gd name="connsiteY3" fmla="*/ 524030 h 1257568"/>
              <a:gd name="connsiteX4" fmla="*/ 603034 w 3793586"/>
              <a:gd name="connsiteY4" fmla="*/ 222005 h 1257568"/>
              <a:gd name="connsiteX5" fmla="*/ 778415 w 3793586"/>
              <a:gd name="connsiteY5" fmla="*/ 295 h 1257568"/>
              <a:gd name="connsiteX6" fmla="*/ 955320 w 3793586"/>
              <a:gd name="connsiteY6" fmla="*/ 267688 h 1257568"/>
              <a:gd name="connsiteX7" fmla="*/ 1084370 w 3793586"/>
              <a:gd name="connsiteY7" fmla="*/ 538318 h 1257568"/>
              <a:gd name="connsiteX8" fmla="*/ 1215593 w 3793586"/>
              <a:gd name="connsiteY8" fmla="*/ 430260 h 1257568"/>
              <a:gd name="connsiteX9" fmla="*/ 1352227 w 3793586"/>
              <a:gd name="connsiteY9" fmla="*/ 224132 h 1257568"/>
              <a:gd name="connsiteX10" fmla="*/ 1511378 w 3793586"/>
              <a:gd name="connsiteY10" fmla="*/ 626169 h 1257568"/>
              <a:gd name="connsiteX11" fmla="*/ 1701693 w 3793586"/>
              <a:gd name="connsiteY11" fmla="*/ 994871 h 1257568"/>
              <a:gd name="connsiteX12" fmla="*/ 1785290 w 3793586"/>
              <a:gd name="connsiteY12" fmla="*/ 912567 h 1257568"/>
              <a:gd name="connsiteX13" fmla="*/ 1940973 w 3793586"/>
              <a:gd name="connsiteY13" fmla="*/ 624182 h 1257568"/>
              <a:gd name="connsiteX14" fmla="*/ 2120468 w 3793586"/>
              <a:gd name="connsiteY14" fmla="*/ 1055442 h 1257568"/>
              <a:gd name="connsiteX15" fmla="*/ 2295201 w 3793586"/>
              <a:gd name="connsiteY15" fmla="*/ 1257455 h 1257568"/>
              <a:gd name="connsiteX16" fmla="*/ 2450885 w 3793586"/>
              <a:gd name="connsiteY16" fmla="*/ 1031630 h 1257568"/>
              <a:gd name="connsiteX17" fmla="*/ 2629731 w 3793586"/>
              <a:gd name="connsiteY17" fmla="*/ 624828 h 1257568"/>
              <a:gd name="connsiteX18" fmla="*/ 2732380 w 3793586"/>
              <a:gd name="connsiteY18" fmla="*/ 916682 h 1257568"/>
              <a:gd name="connsiteX19" fmla="*/ 2883300 w 3793586"/>
              <a:gd name="connsiteY19" fmla="*/ 1018036 h 1257568"/>
              <a:gd name="connsiteX20" fmla="*/ 3068205 w 3793586"/>
              <a:gd name="connsiteY20" fmla="*/ 649982 h 1257568"/>
              <a:gd name="connsiteX21" fmla="*/ 3189905 w 3793586"/>
              <a:gd name="connsiteY21" fmla="*/ 300979 h 1257568"/>
              <a:gd name="connsiteX22" fmla="*/ 3349702 w 3793586"/>
              <a:gd name="connsiteY22" fmla="*/ 417267 h 1257568"/>
              <a:gd name="connsiteX23" fmla="*/ 3486982 w 3793586"/>
              <a:gd name="connsiteY23" fmla="*/ 576417 h 1257568"/>
              <a:gd name="connsiteX24" fmla="*/ 3604566 w 3793586"/>
              <a:gd name="connsiteY24" fmla="*/ 235645 h 1257568"/>
              <a:gd name="connsiteX25" fmla="*/ 3793586 w 3793586"/>
              <a:gd name="connsiteY25" fmla="*/ 61559 h 1257568"/>
              <a:gd name="connsiteX0" fmla="*/ 0 w 3793586"/>
              <a:gd name="connsiteY0" fmla="*/ 498877 h 1257557"/>
              <a:gd name="connsiteX1" fmla="*/ 174732 w 3793586"/>
              <a:gd name="connsiteY1" fmla="*/ 243182 h 1257557"/>
              <a:gd name="connsiteX2" fmla="*/ 301193 w 3793586"/>
              <a:gd name="connsiteY2" fmla="*/ 374405 h 1257557"/>
              <a:gd name="connsiteX3" fmla="*/ 439122 w 3793586"/>
              <a:gd name="connsiteY3" fmla="*/ 524030 h 1257557"/>
              <a:gd name="connsiteX4" fmla="*/ 603034 w 3793586"/>
              <a:gd name="connsiteY4" fmla="*/ 222005 h 1257557"/>
              <a:gd name="connsiteX5" fmla="*/ 778415 w 3793586"/>
              <a:gd name="connsiteY5" fmla="*/ 295 h 1257557"/>
              <a:gd name="connsiteX6" fmla="*/ 955320 w 3793586"/>
              <a:gd name="connsiteY6" fmla="*/ 267688 h 1257557"/>
              <a:gd name="connsiteX7" fmla="*/ 1084370 w 3793586"/>
              <a:gd name="connsiteY7" fmla="*/ 538318 h 1257557"/>
              <a:gd name="connsiteX8" fmla="*/ 1215593 w 3793586"/>
              <a:gd name="connsiteY8" fmla="*/ 430260 h 1257557"/>
              <a:gd name="connsiteX9" fmla="*/ 1352227 w 3793586"/>
              <a:gd name="connsiteY9" fmla="*/ 224132 h 1257557"/>
              <a:gd name="connsiteX10" fmla="*/ 1511378 w 3793586"/>
              <a:gd name="connsiteY10" fmla="*/ 626169 h 1257557"/>
              <a:gd name="connsiteX11" fmla="*/ 1701693 w 3793586"/>
              <a:gd name="connsiteY11" fmla="*/ 994871 h 1257557"/>
              <a:gd name="connsiteX12" fmla="*/ 1785290 w 3793586"/>
              <a:gd name="connsiteY12" fmla="*/ 912567 h 1257557"/>
              <a:gd name="connsiteX13" fmla="*/ 1907636 w 3793586"/>
              <a:gd name="connsiteY13" fmla="*/ 690857 h 1257557"/>
              <a:gd name="connsiteX14" fmla="*/ 2120468 w 3793586"/>
              <a:gd name="connsiteY14" fmla="*/ 1055442 h 1257557"/>
              <a:gd name="connsiteX15" fmla="*/ 2295201 w 3793586"/>
              <a:gd name="connsiteY15" fmla="*/ 1257455 h 1257557"/>
              <a:gd name="connsiteX16" fmla="*/ 2450885 w 3793586"/>
              <a:gd name="connsiteY16" fmla="*/ 1031630 h 1257557"/>
              <a:gd name="connsiteX17" fmla="*/ 2629731 w 3793586"/>
              <a:gd name="connsiteY17" fmla="*/ 624828 h 1257557"/>
              <a:gd name="connsiteX18" fmla="*/ 2732380 w 3793586"/>
              <a:gd name="connsiteY18" fmla="*/ 916682 h 1257557"/>
              <a:gd name="connsiteX19" fmla="*/ 2883300 w 3793586"/>
              <a:gd name="connsiteY19" fmla="*/ 1018036 h 1257557"/>
              <a:gd name="connsiteX20" fmla="*/ 3068205 w 3793586"/>
              <a:gd name="connsiteY20" fmla="*/ 649982 h 1257557"/>
              <a:gd name="connsiteX21" fmla="*/ 3189905 w 3793586"/>
              <a:gd name="connsiteY21" fmla="*/ 300979 h 1257557"/>
              <a:gd name="connsiteX22" fmla="*/ 3349702 w 3793586"/>
              <a:gd name="connsiteY22" fmla="*/ 417267 h 1257557"/>
              <a:gd name="connsiteX23" fmla="*/ 3486982 w 3793586"/>
              <a:gd name="connsiteY23" fmla="*/ 576417 h 1257557"/>
              <a:gd name="connsiteX24" fmla="*/ 3604566 w 3793586"/>
              <a:gd name="connsiteY24" fmla="*/ 235645 h 1257557"/>
              <a:gd name="connsiteX25" fmla="*/ 3793586 w 3793586"/>
              <a:gd name="connsiteY25" fmla="*/ 61559 h 1257557"/>
              <a:gd name="connsiteX0" fmla="*/ 0 w 3793586"/>
              <a:gd name="connsiteY0" fmla="*/ 498877 h 1257552"/>
              <a:gd name="connsiteX1" fmla="*/ 174732 w 3793586"/>
              <a:gd name="connsiteY1" fmla="*/ 243182 h 1257552"/>
              <a:gd name="connsiteX2" fmla="*/ 301193 w 3793586"/>
              <a:gd name="connsiteY2" fmla="*/ 374405 h 1257552"/>
              <a:gd name="connsiteX3" fmla="*/ 439122 w 3793586"/>
              <a:gd name="connsiteY3" fmla="*/ 524030 h 1257552"/>
              <a:gd name="connsiteX4" fmla="*/ 603034 w 3793586"/>
              <a:gd name="connsiteY4" fmla="*/ 222005 h 1257552"/>
              <a:gd name="connsiteX5" fmla="*/ 778415 w 3793586"/>
              <a:gd name="connsiteY5" fmla="*/ 295 h 1257552"/>
              <a:gd name="connsiteX6" fmla="*/ 955320 w 3793586"/>
              <a:gd name="connsiteY6" fmla="*/ 267688 h 1257552"/>
              <a:gd name="connsiteX7" fmla="*/ 1084370 w 3793586"/>
              <a:gd name="connsiteY7" fmla="*/ 538318 h 1257552"/>
              <a:gd name="connsiteX8" fmla="*/ 1215593 w 3793586"/>
              <a:gd name="connsiteY8" fmla="*/ 430260 h 1257552"/>
              <a:gd name="connsiteX9" fmla="*/ 1352227 w 3793586"/>
              <a:gd name="connsiteY9" fmla="*/ 224132 h 1257552"/>
              <a:gd name="connsiteX10" fmla="*/ 1511378 w 3793586"/>
              <a:gd name="connsiteY10" fmla="*/ 626169 h 1257552"/>
              <a:gd name="connsiteX11" fmla="*/ 1701693 w 3793586"/>
              <a:gd name="connsiteY11" fmla="*/ 994871 h 1257552"/>
              <a:gd name="connsiteX12" fmla="*/ 1785290 w 3793586"/>
              <a:gd name="connsiteY12" fmla="*/ 912567 h 1257552"/>
              <a:gd name="connsiteX13" fmla="*/ 1907636 w 3793586"/>
              <a:gd name="connsiteY13" fmla="*/ 690857 h 1257552"/>
              <a:gd name="connsiteX14" fmla="*/ 1944827 w 3793586"/>
              <a:gd name="connsiteY14" fmla="*/ 733285 h 1257552"/>
              <a:gd name="connsiteX15" fmla="*/ 2120468 w 3793586"/>
              <a:gd name="connsiteY15" fmla="*/ 1055442 h 1257552"/>
              <a:gd name="connsiteX16" fmla="*/ 2295201 w 3793586"/>
              <a:gd name="connsiteY16" fmla="*/ 1257455 h 1257552"/>
              <a:gd name="connsiteX17" fmla="*/ 2450885 w 3793586"/>
              <a:gd name="connsiteY17" fmla="*/ 1031630 h 1257552"/>
              <a:gd name="connsiteX18" fmla="*/ 2629731 w 3793586"/>
              <a:gd name="connsiteY18" fmla="*/ 624828 h 1257552"/>
              <a:gd name="connsiteX19" fmla="*/ 2732380 w 3793586"/>
              <a:gd name="connsiteY19" fmla="*/ 916682 h 1257552"/>
              <a:gd name="connsiteX20" fmla="*/ 2883300 w 3793586"/>
              <a:gd name="connsiteY20" fmla="*/ 1018036 h 1257552"/>
              <a:gd name="connsiteX21" fmla="*/ 3068205 w 3793586"/>
              <a:gd name="connsiteY21" fmla="*/ 649982 h 1257552"/>
              <a:gd name="connsiteX22" fmla="*/ 3189905 w 3793586"/>
              <a:gd name="connsiteY22" fmla="*/ 300979 h 1257552"/>
              <a:gd name="connsiteX23" fmla="*/ 3349702 w 3793586"/>
              <a:gd name="connsiteY23" fmla="*/ 417267 h 1257552"/>
              <a:gd name="connsiteX24" fmla="*/ 3486982 w 3793586"/>
              <a:gd name="connsiteY24" fmla="*/ 576417 h 1257552"/>
              <a:gd name="connsiteX25" fmla="*/ 3604566 w 3793586"/>
              <a:gd name="connsiteY25" fmla="*/ 235645 h 1257552"/>
              <a:gd name="connsiteX26" fmla="*/ 3793586 w 3793586"/>
              <a:gd name="connsiteY26" fmla="*/ 61559 h 1257552"/>
              <a:gd name="connsiteX0" fmla="*/ 0 w 3793586"/>
              <a:gd name="connsiteY0" fmla="*/ 498877 h 1257552"/>
              <a:gd name="connsiteX1" fmla="*/ 174732 w 3793586"/>
              <a:gd name="connsiteY1" fmla="*/ 243182 h 1257552"/>
              <a:gd name="connsiteX2" fmla="*/ 301193 w 3793586"/>
              <a:gd name="connsiteY2" fmla="*/ 374405 h 1257552"/>
              <a:gd name="connsiteX3" fmla="*/ 439122 w 3793586"/>
              <a:gd name="connsiteY3" fmla="*/ 524030 h 1257552"/>
              <a:gd name="connsiteX4" fmla="*/ 603034 w 3793586"/>
              <a:gd name="connsiteY4" fmla="*/ 222005 h 1257552"/>
              <a:gd name="connsiteX5" fmla="*/ 778415 w 3793586"/>
              <a:gd name="connsiteY5" fmla="*/ 295 h 1257552"/>
              <a:gd name="connsiteX6" fmla="*/ 955320 w 3793586"/>
              <a:gd name="connsiteY6" fmla="*/ 267688 h 1257552"/>
              <a:gd name="connsiteX7" fmla="*/ 1084370 w 3793586"/>
              <a:gd name="connsiteY7" fmla="*/ 538318 h 1257552"/>
              <a:gd name="connsiteX8" fmla="*/ 1215593 w 3793586"/>
              <a:gd name="connsiteY8" fmla="*/ 430260 h 1257552"/>
              <a:gd name="connsiteX9" fmla="*/ 1352227 w 3793586"/>
              <a:gd name="connsiteY9" fmla="*/ 224132 h 1257552"/>
              <a:gd name="connsiteX10" fmla="*/ 1511378 w 3793586"/>
              <a:gd name="connsiteY10" fmla="*/ 626169 h 1257552"/>
              <a:gd name="connsiteX11" fmla="*/ 1701693 w 3793586"/>
              <a:gd name="connsiteY11" fmla="*/ 994871 h 1257552"/>
              <a:gd name="connsiteX12" fmla="*/ 1813865 w 3793586"/>
              <a:gd name="connsiteY12" fmla="*/ 874467 h 1257552"/>
              <a:gd name="connsiteX13" fmla="*/ 1907636 w 3793586"/>
              <a:gd name="connsiteY13" fmla="*/ 690857 h 1257552"/>
              <a:gd name="connsiteX14" fmla="*/ 1944827 w 3793586"/>
              <a:gd name="connsiteY14" fmla="*/ 733285 h 1257552"/>
              <a:gd name="connsiteX15" fmla="*/ 2120468 w 3793586"/>
              <a:gd name="connsiteY15" fmla="*/ 1055442 h 1257552"/>
              <a:gd name="connsiteX16" fmla="*/ 2295201 w 3793586"/>
              <a:gd name="connsiteY16" fmla="*/ 1257455 h 1257552"/>
              <a:gd name="connsiteX17" fmla="*/ 2450885 w 3793586"/>
              <a:gd name="connsiteY17" fmla="*/ 1031630 h 1257552"/>
              <a:gd name="connsiteX18" fmla="*/ 2629731 w 3793586"/>
              <a:gd name="connsiteY18" fmla="*/ 624828 h 1257552"/>
              <a:gd name="connsiteX19" fmla="*/ 2732380 w 3793586"/>
              <a:gd name="connsiteY19" fmla="*/ 916682 h 1257552"/>
              <a:gd name="connsiteX20" fmla="*/ 2883300 w 3793586"/>
              <a:gd name="connsiteY20" fmla="*/ 1018036 h 1257552"/>
              <a:gd name="connsiteX21" fmla="*/ 3068205 w 3793586"/>
              <a:gd name="connsiteY21" fmla="*/ 649982 h 1257552"/>
              <a:gd name="connsiteX22" fmla="*/ 3189905 w 3793586"/>
              <a:gd name="connsiteY22" fmla="*/ 300979 h 1257552"/>
              <a:gd name="connsiteX23" fmla="*/ 3349702 w 3793586"/>
              <a:gd name="connsiteY23" fmla="*/ 417267 h 1257552"/>
              <a:gd name="connsiteX24" fmla="*/ 3486982 w 3793586"/>
              <a:gd name="connsiteY24" fmla="*/ 576417 h 1257552"/>
              <a:gd name="connsiteX25" fmla="*/ 3604566 w 3793586"/>
              <a:gd name="connsiteY25" fmla="*/ 235645 h 1257552"/>
              <a:gd name="connsiteX26" fmla="*/ 3793586 w 3793586"/>
              <a:gd name="connsiteY26" fmla="*/ 61559 h 1257552"/>
              <a:gd name="connsiteX0" fmla="*/ 0 w 3793586"/>
              <a:gd name="connsiteY0" fmla="*/ 498877 h 1257552"/>
              <a:gd name="connsiteX1" fmla="*/ 174732 w 3793586"/>
              <a:gd name="connsiteY1" fmla="*/ 243182 h 1257552"/>
              <a:gd name="connsiteX2" fmla="*/ 301193 w 3793586"/>
              <a:gd name="connsiteY2" fmla="*/ 374405 h 1257552"/>
              <a:gd name="connsiteX3" fmla="*/ 439122 w 3793586"/>
              <a:gd name="connsiteY3" fmla="*/ 524030 h 1257552"/>
              <a:gd name="connsiteX4" fmla="*/ 603034 w 3793586"/>
              <a:gd name="connsiteY4" fmla="*/ 222005 h 1257552"/>
              <a:gd name="connsiteX5" fmla="*/ 778415 w 3793586"/>
              <a:gd name="connsiteY5" fmla="*/ 295 h 1257552"/>
              <a:gd name="connsiteX6" fmla="*/ 955320 w 3793586"/>
              <a:gd name="connsiteY6" fmla="*/ 267688 h 1257552"/>
              <a:gd name="connsiteX7" fmla="*/ 1084370 w 3793586"/>
              <a:gd name="connsiteY7" fmla="*/ 538318 h 1257552"/>
              <a:gd name="connsiteX8" fmla="*/ 1215593 w 3793586"/>
              <a:gd name="connsiteY8" fmla="*/ 430260 h 1257552"/>
              <a:gd name="connsiteX9" fmla="*/ 1328415 w 3793586"/>
              <a:gd name="connsiteY9" fmla="*/ 257470 h 1257552"/>
              <a:gd name="connsiteX10" fmla="*/ 1511378 w 3793586"/>
              <a:gd name="connsiteY10" fmla="*/ 626169 h 1257552"/>
              <a:gd name="connsiteX11" fmla="*/ 1701693 w 3793586"/>
              <a:gd name="connsiteY11" fmla="*/ 994871 h 1257552"/>
              <a:gd name="connsiteX12" fmla="*/ 1813865 w 3793586"/>
              <a:gd name="connsiteY12" fmla="*/ 874467 h 1257552"/>
              <a:gd name="connsiteX13" fmla="*/ 1907636 w 3793586"/>
              <a:gd name="connsiteY13" fmla="*/ 690857 h 1257552"/>
              <a:gd name="connsiteX14" fmla="*/ 1944827 w 3793586"/>
              <a:gd name="connsiteY14" fmla="*/ 733285 h 1257552"/>
              <a:gd name="connsiteX15" fmla="*/ 2120468 w 3793586"/>
              <a:gd name="connsiteY15" fmla="*/ 1055442 h 1257552"/>
              <a:gd name="connsiteX16" fmla="*/ 2295201 w 3793586"/>
              <a:gd name="connsiteY16" fmla="*/ 1257455 h 1257552"/>
              <a:gd name="connsiteX17" fmla="*/ 2450885 w 3793586"/>
              <a:gd name="connsiteY17" fmla="*/ 1031630 h 1257552"/>
              <a:gd name="connsiteX18" fmla="*/ 2629731 w 3793586"/>
              <a:gd name="connsiteY18" fmla="*/ 624828 h 1257552"/>
              <a:gd name="connsiteX19" fmla="*/ 2732380 w 3793586"/>
              <a:gd name="connsiteY19" fmla="*/ 916682 h 1257552"/>
              <a:gd name="connsiteX20" fmla="*/ 2883300 w 3793586"/>
              <a:gd name="connsiteY20" fmla="*/ 1018036 h 1257552"/>
              <a:gd name="connsiteX21" fmla="*/ 3068205 w 3793586"/>
              <a:gd name="connsiteY21" fmla="*/ 649982 h 1257552"/>
              <a:gd name="connsiteX22" fmla="*/ 3189905 w 3793586"/>
              <a:gd name="connsiteY22" fmla="*/ 300979 h 1257552"/>
              <a:gd name="connsiteX23" fmla="*/ 3349702 w 3793586"/>
              <a:gd name="connsiteY23" fmla="*/ 417267 h 1257552"/>
              <a:gd name="connsiteX24" fmla="*/ 3486982 w 3793586"/>
              <a:gd name="connsiteY24" fmla="*/ 576417 h 1257552"/>
              <a:gd name="connsiteX25" fmla="*/ 3604566 w 3793586"/>
              <a:gd name="connsiteY25" fmla="*/ 235645 h 1257552"/>
              <a:gd name="connsiteX26" fmla="*/ 3793586 w 3793586"/>
              <a:gd name="connsiteY26" fmla="*/ 61559 h 1257552"/>
              <a:gd name="connsiteX0" fmla="*/ 0 w 3793586"/>
              <a:gd name="connsiteY0" fmla="*/ 498877 h 1257552"/>
              <a:gd name="connsiteX1" fmla="*/ 174732 w 3793586"/>
              <a:gd name="connsiteY1" fmla="*/ 243182 h 1257552"/>
              <a:gd name="connsiteX2" fmla="*/ 301193 w 3793586"/>
              <a:gd name="connsiteY2" fmla="*/ 374405 h 1257552"/>
              <a:gd name="connsiteX3" fmla="*/ 439122 w 3793586"/>
              <a:gd name="connsiteY3" fmla="*/ 524030 h 1257552"/>
              <a:gd name="connsiteX4" fmla="*/ 603034 w 3793586"/>
              <a:gd name="connsiteY4" fmla="*/ 222005 h 1257552"/>
              <a:gd name="connsiteX5" fmla="*/ 778415 w 3793586"/>
              <a:gd name="connsiteY5" fmla="*/ 295 h 1257552"/>
              <a:gd name="connsiteX6" fmla="*/ 955320 w 3793586"/>
              <a:gd name="connsiteY6" fmla="*/ 267688 h 1257552"/>
              <a:gd name="connsiteX7" fmla="*/ 1070082 w 3793586"/>
              <a:gd name="connsiteY7" fmla="*/ 547843 h 1257552"/>
              <a:gd name="connsiteX8" fmla="*/ 1215593 w 3793586"/>
              <a:gd name="connsiteY8" fmla="*/ 430260 h 1257552"/>
              <a:gd name="connsiteX9" fmla="*/ 1328415 w 3793586"/>
              <a:gd name="connsiteY9" fmla="*/ 257470 h 1257552"/>
              <a:gd name="connsiteX10" fmla="*/ 1511378 w 3793586"/>
              <a:gd name="connsiteY10" fmla="*/ 626169 h 1257552"/>
              <a:gd name="connsiteX11" fmla="*/ 1701693 w 3793586"/>
              <a:gd name="connsiteY11" fmla="*/ 994871 h 1257552"/>
              <a:gd name="connsiteX12" fmla="*/ 1813865 w 3793586"/>
              <a:gd name="connsiteY12" fmla="*/ 874467 h 1257552"/>
              <a:gd name="connsiteX13" fmla="*/ 1907636 w 3793586"/>
              <a:gd name="connsiteY13" fmla="*/ 690857 h 1257552"/>
              <a:gd name="connsiteX14" fmla="*/ 1944827 w 3793586"/>
              <a:gd name="connsiteY14" fmla="*/ 733285 h 1257552"/>
              <a:gd name="connsiteX15" fmla="*/ 2120468 w 3793586"/>
              <a:gd name="connsiteY15" fmla="*/ 1055442 h 1257552"/>
              <a:gd name="connsiteX16" fmla="*/ 2295201 w 3793586"/>
              <a:gd name="connsiteY16" fmla="*/ 1257455 h 1257552"/>
              <a:gd name="connsiteX17" fmla="*/ 2450885 w 3793586"/>
              <a:gd name="connsiteY17" fmla="*/ 1031630 h 1257552"/>
              <a:gd name="connsiteX18" fmla="*/ 2629731 w 3793586"/>
              <a:gd name="connsiteY18" fmla="*/ 624828 h 1257552"/>
              <a:gd name="connsiteX19" fmla="*/ 2732380 w 3793586"/>
              <a:gd name="connsiteY19" fmla="*/ 916682 h 1257552"/>
              <a:gd name="connsiteX20" fmla="*/ 2883300 w 3793586"/>
              <a:gd name="connsiteY20" fmla="*/ 1018036 h 1257552"/>
              <a:gd name="connsiteX21" fmla="*/ 3068205 w 3793586"/>
              <a:gd name="connsiteY21" fmla="*/ 649982 h 1257552"/>
              <a:gd name="connsiteX22" fmla="*/ 3189905 w 3793586"/>
              <a:gd name="connsiteY22" fmla="*/ 300979 h 1257552"/>
              <a:gd name="connsiteX23" fmla="*/ 3349702 w 3793586"/>
              <a:gd name="connsiteY23" fmla="*/ 417267 h 1257552"/>
              <a:gd name="connsiteX24" fmla="*/ 3486982 w 3793586"/>
              <a:gd name="connsiteY24" fmla="*/ 576417 h 1257552"/>
              <a:gd name="connsiteX25" fmla="*/ 3604566 w 3793586"/>
              <a:gd name="connsiteY25" fmla="*/ 235645 h 1257552"/>
              <a:gd name="connsiteX26" fmla="*/ 3793586 w 3793586"/>
              <a:gd name="connsiteY26" fmla="*/ 61559 h 1257552"/>
              <a:gd name="connsiteX0" fmla="*/ 0 w 3793586"/>
              <a:gd name="connsiteY0" fmla="*/ 499317 h 1257992"/>
              <a:gd name="connsiteX1" fmla="*/ 174732 w 3793586"/>
              <a:gd name="connsiteY1" fmla="*/ 243622 h 1257992"/>
              <a:gd name="connsiteX2" fmla="*/ 301193 w 3793586"/>
              <a:gd name="connsiteY2" fmla="*/ 374845 h 1257992"/>
              <a:gd name="connsiteX3" fmla="*/ 439122 w 3793586"/>
              <a:gd name="connsiteY3" fmla="*/ 524470 h 1257992"/>
              <a:gd name="connsiteX4" fmla="*/ 603034 w 3793586"/>
              <a:gd name="connsiteY4" fmla="*/ 222445 h 1257992"/>
              <a:gd name="connsiteX5" fmla="*/ 778415 w 3793586"/>
              <a:gd name="connsiteY5" fmla="*/ 735 h 1257992"/>
              <a:gd name="connsiteX6" fmla="*/ 955320 w 3793586"/>
              <a:gd name="connsiteY6" fmla="*/ 296703 h 1257992"/>
              <a:gd name="connsiteX7" fmla="*/ 1070082 w 3793586"/>
              <a:gd name="connsiteY7" fmla="*/ 548283 h 1257992"/>
              <a:gd name="connsiteX8" fmla="*/ 1215593 w 3793586"/>
              <a:gd name="connsiteY8" fmla="*/ 430700 h 1257992"/>
              <a:gd name="connsiteX9" fmla="*/ 1328415 w 3793586"/>
              <a:gd name="connsiteY9" fmla="*/ 257910 h 1257992"/>
              <a:gd name="connsiteX10" fmla="*/ 1511378 w 3793586"/>
              <a:gd name="connsiteY10" fmla="*/ 626609 h 1257992"/>
              <a:gd name="connsiteX11" fmla="*/ 1701693 w 3793586"/>
              <a:gd name="connsiteY11" fmla="*/ 995311 h 1257992"/>
              <a:gd name="connsiteX12" fmla="*/ 1813865 w 3793586"/>
              <a:gd name="connsiteY12" fmla="*/ 874907 h 1257992"/>
              <a:gd name="connsiteX13" fmla="*/ 1907636 w 3793586"/>
              <a:gd name="connsiteY13" fmla="*/ 691297 h 1257992"/>
              <a:gd name="connsiteX14" fmla="*/ 1944827 w 3793586"/>
              <a:gd name="connsiteY14" fmla="*/ 733725 h 1257992"/>
              <a:gd name="connsiteX15" fmla="*/ 2120468 w 3793586"/>
              <a:gd name="connsiteY15" fmla="*/ 1055882 h 1257992"/>
              <a:gd name="connsiteX16" fmla="*/ 2295201 w 3793586"/>
              <a:gd name="connsiteY16" fmla="*/ 1257895 h 1257992"/>
              <a:gd name="connsiteX17" fmla="*/ 2450885 w 3793586"/>
              <a:gd name="connsiteY17" fmla="*/ 1032070 h 1257992"/>
              <a:gd name="connsiteX18" fmla="*/ 2629731 w 3793586"/>
              <a:gd name="connsiteY18" fmla="*/ 625268 h 1257992"/>
              <a:gd name="connsiteX19" fmla="*/ 2732380 w 3793586"/>
              <a:gd name="connsiteY19" fmla="*/ 917122 h 1257992"/>
              <a:gd name="connsiteX20" fmla="*/ 2883300 w 3793586"/>
              <a:gd name="connsiteY20" fmla="*/ 1018476 h 1257992"/>
              <a:gd name="connsiteX21" fmla="*/ 3068205 w 3793586"/>
              <a:gd name="connsiteY21" fmla="*/ 650422 h 1257992"/>
              <a:gd name="connsiteX22" fmla="*/ 3189905 w 3793586"/>
              <a:gd name="connsiteY22" fmla="*/ 301419 h 1257992"/>
              <a:gd name="connsiteX23" fmla="*/ 3349702 w 3793586"/>
              <a:gd name="connsiteY23" fmla="*/ 417707 h 1257992"/>
              <a:gd name="connsiteX24" fmla="*/ 3486982 w 3793586"/>
              <a:gd name="connsiteY24" fmla="*/ 576857 h 1257992"/>
              <a:gd name="connsiteX25" fmla="*/ 3604566 w 3793586"/>
              <a:gd name="connsiteY25" fmla="*/ 236085 h 1257992"/>
              <a:gd name="connsiteX26" fmla="*/ 3793586 w 3793586"/>
              <a:gd name="connsiteY26" fmla="*/ 61999 h 1257992"/>
              <a:gd name="connsiteX0" fmla="*/ 0 w 3793586"/>
              <a:gd name="connsiteY0" fmla="*/ 447213 h 1205888"/>
              <a:gd name="connsiteX1" fmla="*/ 174732 w 3793586"/>
              <a:gd name="connsiteY1" fmla="*/ 191518 h 1205888"/>
              <a:gd name="connsiteX2" fmla="*/ 301193 w 3793586"/>
              <a:gd name="connsiteY2" fmla="*/ 322741 h 1205888"/>
              <a:gd name="connsiteX3" fmla="*/ 439122 w 3793586"/>
              <a:gd name="connsiteY3" fmla="*/ 472366 h 1205888"/>
              <a:gd name="connsiteX4" fmla="*/ 603034 w 3793586"/>
              <a:gd name="connsiteY4" fmla="*/ 170341 h 1205888"/>
              <a:gd name="connsiteX5" fmla="*/ 773653 w 3793586"/>
              <a:gd name="connsiteY5" fmla="*/ 1018 h 1205888"/>
              <a:gd name="connsiteX6" fmla="*/ 955320 w 3793586"/>
              <a:gd name="connsiteY6" fmla="*/ 244599 h 1205888"/>
              <a:gd name="connsiteX7" fmla="*/ 1070082 w 3793586"/>
              <a:gd name="connsiteY7" fmla="*/ 496179 h 1205888"/>
              <a:gd name="connsiteX8" fmla="*/ 1215593 w 3793586"/>
              <a:gd name="connsiteY8" fmla="*/ 378596 h 1205888"/>
              <a:gd name="connsiteX9" fmla="*/ 1328415 w 3793586"/>
              <a:gd name="connsiteY9" fmla="*/ 205806 h 1205888"/>
              <a:gd name="connsiteX10" fmla="*/ 1511378 w 3793586"/>
              <a:gd name="connsiteY10" fmla="*/ 574505 h 1205888"/>
              <a:gd name="connsiteX11" fmla="*/ 1701693 w 3793586"/>
              <a:gd name="connsiteY11" fmla="*/ 943207 h 1205888"/>
              <a:gd name="connsiteX12" fmla="*/ 1813865 w 3793586"/>
              <a:gd name="connsiteY12" fmla="*/ 822803 h 1205888"/>
              <a:gd name="connsiteX13" fmla="*/ 1907636 w 3793586"/>
              <a:gd name="connsiteY13" fmla="*/ 639193 h 1205888"/>
              <a:gd name="connsiteX14" fmla="*/ 1944827 w 3793586"/>
              <a:gd name="connsiteY14" fmla="*/ 681621 h 1205888"/>
              <a:gd name="connsiteX15" fmla="*/ 2120468 w 3793586"/>
              <a:gd name="connsiteY15" fmla="*/ 1003778 h 1205888"/>
              <a:gd name="connsiteX16" fmla="*/ 2295201 w 3793586"/>
              <a:gd name="connsiteY16" fmla="*/ 1205791 h 1205888"/>
              <a:gd name="connsiteX17" fmla="*/ 2450885 w 3793586"/>
              <a:gd name="connsiteY17" fmla="*/ 979966 h 1205888"/>
              <a:gd name="connsiteX18" fmla="*/ 2629731 w 3793586"/>
              <a:gd name="connsiteY18" fmla="*/ 573164 h 1205888"/>
              <a:gd name="connsiteX19" fmla="*/ 2732380 w 3793586"/>
              <a:gd name="connsiteY19" fmla="*/ 865018 h 1205888"/>
              <a:gd name="connsiteX20" fmla="*/ 2883300 w 3793586"/>
              <a:gd name="connsiteY20" fmla="*/ 966372 h 1205888"/>
              <a:gd name="connsiteX21" fmla="*/ 3068205 w 3793586"/>
              <a:gd name="connsiteY21" fmla="*/ 598318 h 1205888"/>
              <a:gd name="connsiteX22" fmla="*/ 3189905 w 3793586"/>
              <a:gd name="connsiteY22" fmla="*/ 249315 h 1205888"/>
              <a:gd name="connsiteX23" fmla="*/ 3349702 w 3793586"/>
              <a:gd name="connsiteY23" fmla="*/ 365603 h 1205888"/>
              <a:gd name="connsiteX24" fmla="*/ 3486982 w 3793586"/>
              <a:gd name="connsiteY24" fmla="*/ 524753 h 1205888"/>
              <a:gd name="connsiteX25" fmla="*/ 3604566 w 3793586"/>
              <a:gd name="connsiteY25" fmla="*/ 183981 h 1205888"/>
              <a:gd name="connsiteX26" fmla="*/ 3793586 w 3793586"/>
              <a:gd name="connsiteY26" fmla="*/ 9895 h 1205888"/>
              <a:gd name="connsiteX0" fmla="*/ 0 w 3793586"/>
              <a:gd name="connsiteY0" fmla="*/ 446805 h 1205480"/>
              <a:gd name="connsiteX1" fmla="*/ 174732 w 3793586"/>
              <a:gd name="connsiteY1" fmla="*/ 191110 h 1205480"/>
              <a:gd name="connsiteX2" fmla="*/ 301193 w 3793586"/>
              <a:gd name="connsiteY2" fmla="*/ 322333 h 1205480"/>
              <a:gd name="connsiteX3" fmla="*/ 439122 w 3793586"/>
              <a:gd name="connsiteY3" fmla="*/ 471958 h 1205480"/>
              <a:gd name="connsiteX4" fmla="*/ 603034 w 3793586"/>
              <a:gd name="connsiteY4" fmla="*/ 184220 h 1205480"/>
              <a:gd name="connsiteX5" fmla="*/ 773653 w 3793586"/>
              <a:gd name="connsiteY5" fmla="*/ 610 h 1205480"/>
              <a:gd name="connsiteX6" fmla="*/ 955320 w 3793586"/>
              <a:gd name="connsiteY6" fmla="*/ 244191 h 1205480"/>
              <a:gd name="connsiteX7" fmla="*/ 1070082 w 3793586"/>
              <a:gd name="connsiteY7" fmla="*/ 495771 h 1205480"/>
              <a:gd name="connsiteX8" fmla="*/ 1215593 w 3793586"/>
              <a:gd name="connsiteY8" fmla="*/ 378188 h 1205480"/>
              <a:gd name="connsiteX9" fmla="*/ 1328415 w 3793586"/>
              <a:gd name="connsiteY9" fmla="*/ 205398 h 1205480"/>
              <a:gd name="connsiteX10" fmla="*/ 1511378 w 3793586"/>
              <a:gd name="connsiteY10" fmla="*/ 574097 h 1205480"/>
              <a:gd name="connsiteX11" fmla="*/ 1701693 w 3793586"/>
              <a:gd name="connsiteY11" fmla="*/ 942799 h 1205480"/>
              <a:gd name="connsiteX12" fmla="*/ 1813865 w 3793586"/>
              <a:gd name="connsiteY12" fmla="*/ 822395 h 1205480"/>
              <a:gd name="connsiteX13" fmla="*/ 1907636 w 3793586"/>
              <a:gd name="connsiteY13" fmla="*/ 638785 h 1205480"/>
              <a:gd name="connsiteX14" fmla="*/ 1944827 w 3793586"/>
              <a:gd name="connsiteY14" fmla="*/ 681213 h 1205480"/>
              <a:gd name="connsiteX15" fmla="*/ 2120468 w 3793586"/>
              <a:gd name="connsiteY15" fmla="*/ 1003370 h 1205480"/>
              <a:gd name="connsiteX16" fmla="*/ 2295201 w 3793586"/>
              <a:gd name="connsiteY16" fmla="*/ 1205383 h 1205480"/>
              <a:gd name="connsiteX17" fmla="*/ 2450885 w 3793586"/>
              <a:gd name="connsiteY17" fmla="*/ 979558 h 1205480"/>
              <a:gd name="connsiteX18" fmla="*/ 2629731 w 3793586"/>
              <a:gd name="connsiteY18" fmla="*/ 572756 h 1205480"/>
              <a:gd name="connsiteX19" fmla="*/ 2732380 w 3793586"/>
              <a:gd name="connsiteY19" fmla="*/ 864610 h 1205480"/>
              <a:gd name="connsiteX20" fmla="*/ 2883300 w 3793586"/>
              <a:gd name="connsiteY20" fmla="*/ 965964 h 1205480"/>
              <a:gd name="connsiteX21" fmla="*/ 3068205 w 3793586"/>
              <a:gd name="connsiteY21" fmla="*/ 597910 h 1205480"/>
              <a:gd name="connsiteX22" fmla="*/ 3189905 w 3793586"/>
              <a:gd name="connsiteY22" fmla="*/ 248907 h 1205480"/>
              <a:gd name="connsiteX23" fmla="*/ 3349702 w 3793586"/>
              <a:gd name="connsiteY23" fmla="*/ 365195 h 1205480"/>
              <a:gd name="connsiteX24" fmla="*/ 3486982 w 3793586"/>
              <a:gd name="connsiteY24" fmla="*/ 524345 h 1205480"/>
              <a:gd name="connsiteX25" fmla="*/ 3604566 w 3793586"/>
              <a:gd name="connsiteY25" fmla="*/ 183573 h 1205480"/>
              <a:gd name="connsiteX26" fmla="*/ 3793586 w 3793586"/>
              <a:gd name="connsiteY26" fmla="*/ 9487 h 1205480"/>
              <a:gd name="connsiteX0" fmla="*/ 0 w 3793586"/>
              <a:gd name="connsiteY0" fmla="*/ 480142 h 1205480"/>
              <a:gd name="connsiteX1" fmla="*/ 174732 w 3793586"/>
              <a:gd name="connsiteY1" fmla="*/ 191110 h 1205480"/>
              <a:gd name="connsiteX2" fmla="*/ 301193 w 3793586"/>
              <a:gd name="connsiteY2" fmla="*/ 322333 h 1205480"/>
              <a:gd name="connsiteX3" fmla="*/ 439122 w 3793586"/>
              <a:gd name="connsiteY3" fmla="*/ 471958 h 1205480"/>
              <a:gd name="connsiteX4" fmla="*/ 603034 w 3793586"/>
              <a:gd name="connsiteY4" fmla="*/ 184220 h 1205480"/>
              <a:gd name="connsiteX5" fmla="*/ 773653 w 3793586"/>
              <a:gd name="connsiteY5" fmla="*/ 610 h 1205480"/>
              <a:gd name="connsiteX6" fmla="*/ 955320 w 3793586"/>
              <a:gd name="connsiteY6" fmla="*/ 244191 h 1205480"/>
              <a:gd name="connsiteX7" fmla="*/ 1070082 w 3793586"/>
              <a:gd name="connsiteY7" fmla="*/ 495771 h 1205480"/>
              <a:gd name="connsiteX8" fmla="*/ 1215593 w 3793586"/>
              <a:gd name="connsiteY8" fmla="*/ 378188 h 1205480"/>
              <a:gd name="connsiteX9" fmla="*/ 1328415 w 3793586"/>
              <a:gd name="connsiteY9" fmla="*/ 205398 h 1205480"/>
              <a:gd name="connsiteX10" fmla="*/ 1511378 w 3793586"/>
              <a:gd name="connsiteY10" fmla="*/ 574097 h 1205480"/>
              <a:gd name="connsiteX11" fmla="*/ 1701693 w 3793586"/>
              <a:gd name="connsiteY11" fmla="*/ 942799 h 1205480"/>
              <a:gd name="connsiteX12" fmla="*/ 1813865 w 3793586"/>
              <a:gd name="connsiteY12" fmla="*/ 822395 h 1205480"/>
              <a:gd name="connsiteX13" fmla="*/ 1907636 w 3793586"/>
              <a:gd name="connsiteY13" fmla="*/ 638785 h 1205480"/>
              <a:gd name="connsiteX14" fmla="*/ 1944827 w 3793586"/>
              <a:gd name="connsiteY14" fmla="*/ 681213 h 1205480"/>
              <a:gd name="connsiteX15" fmla="*/ 2120468 w 3793586"/>
              <a:gd name="connsiteY15" fmla="*/ 1003370 h 1205480"/>
              <a:gd name="connsiteX16" fmla="*/ 2295201 w 3793586"/>
              <a:gd name="connsiteY16" fmla="*/ 1205383 h 1205480"/>
              <a:gd name="connsiteX17" fmla="*/ 2450885 w 3793586"/>
              <a:gd name="connsiteY17" fmla="*/ 979558 h 1205480"/>
              <a:gd name="connsiteX18" fmla="*/ 2629731 w 3793586"/>
              <a:gd name="connsiteY18" fmla="*/ 572756 h 1205480"/>
              <a:gd name="connsiteX19" fmla="*/ 2732380 w 3793586"/>
              <a:gd name="connsiteY19" fmla="*/ 864610 h 1205480"/>
              <a:gd name="connsiteX20" fmla="*/ 2883300 w 3793586"/>
              <a:gd name="connsiteY20" fmla="*/ 965964 h 1205480"/>
              <a:gd name="connsiteX21" fmla="*/ 3068205 w 3793586"/>
              <a:gd name="connsiteY21" fmla="*/ 597910 h 1205480"/>
              <a:gd name="connsiteX22" fmla="*/ 3189905 w 3793586"/>
              <a:gd name="connsiteY22" fmla="*/ 248907 h 1205480"/>
              <a:gd name="connsiteX23" fmla="*/ 3349702 w 3793586"/>
              <a:gd name="connsiteY23" fmla="*/ 365195 h 1205480"/>
              <a:gd name="connsiteX24" fmla="*/ 3486982 w 3793586"/>
              <a:gd name="connsiteY24" fmla="*/ 524345 h 1205480"/>
              <a:gd name="connsiteX25" fmla="*/ 3604566 w 3793586"/>
              <a:gd name="connsiteY25" fmla="*/ 183573 h 1205480"/>
              <a:gd name="connsiteX26" fmla="*/ 3793586 w 3793586"/>
              <a:gd name="connsiteY26" fmla="*/ 9487 h 1205480"/>
              <a:gd name="connsiteX0" fmla="*/ 0 w 3793586"/>
              <a:gd name="connsiteY0" fmla="*/ 480142 h 1205480"/>
              <a:gd name="connsiteX1" fmla="*/ 198544 w 3793586"/>
              <a:gd name="connsiteY1" fmla="*/ 195873 h 1205480"/>
              <a:gd name="connsiteX2" fmla="*/ 301193 w 3793586"/>
              <a:gd name="connsiteY2" fmla="*/ 322333 h 1205480"/>
              <a:gd name="connsiteX3" fmla="*/ 439122 w 3793586"/>
              <a:gd name="connsiteY3" fmla="*/ 471958 h 1205480"/>
              <a:gd name="connsiteX4" fmla="*/ 603034 w 3793586"/>
              <a:gd name="connsiteY4" fmla="*/ 184220 h 1205480"/>
              <a:gd name="connsiteX5" fmla="*/ 773653 w 3793586"/>
              <a:gd name="connsiteY5" fmla="*/ 610 h 1205480"/>
              <a:gd name="connsiteX6" fmla="*/ 955320 w 3793586"/>
              <a:gd name="connsiteY6" fmla="*/ 244191 h 1205480"/>
              <a:gd name="connsiteX7" fmla="*/ 1070082 w 3793586"/>
              <a:gd name="connsiteY7" fmla="*/ 495771 h 1205480"/>
              <a:gd name="connsiteX8" fmla="*/ 1215593 w 3793586"/>
              <a:gd name="connsiteY8" fmla="*/ 378188 h 1205480"/>
              <a:gd name="connsiteX9" fmla="*/ 1328415 w 3793586"/>
              <a:gd name="connsiteY9" fmla="*/ 205398 h 1205480"/>
              <a:gd name="connsiteX10" fmla="*/ 1511378 w 3793586"/>
              <a:gd name="connsiteY10" fmla="*/ 574097 h 1205480"/>
              <a:gd name="connsiteX11" fmla="*/ 1701693 w 3793586"/>
              <a:gd name="connsiteY11" fmla="*/ 942799 h 1205480"/>
              <a:gd name="connsiteX12" fmla="*/ 1813865 w 3793586"/>
              <a:gd name="connsiteY12" fmla="*/ 822395 h 1205480"/>
              <a:gd name="connsiteX13" fmla="*/ 1907636 w 3793586"/>
              <a:gd name="connsiteY13" fmla="*/ 638785 h 1205480"/>
              <a:gd name="connsiteX14" fmla="*/ 1944827 w 3793586"/>
              <a:gd name="connsiteY14" fmla="*/ 681213 h 1205480"/>
              <a:gd name="connsiteX15" fmla="*/ 2120468 w 3793586"/>
              <a:gd name="connsiteY15" fmla="*/ 1003370 h 1205480"/>
              <a:gd name="connsiteX16" fmla="*/ 2295201 w 3793586"/>
              <a:gd name="connsiteY16" fmla="*/ 1205383 h 1205480"/>
              <a:gd name="connsiteX17" fmla="*/ 2450885 w 3793586"/>
              <a:gd name="connsiteY17" fmla="*/ 979558 h 1205480"/>
              <a:gd name="connsiteX18" fmla="*/ 2629731 w 3793586"/>
              <a:gd name="connsiteY18" fmla="*/ 572756 h 1205480"/>
              <a:gd name="connsiteX19" fmla="*/ 2732380 w 3793586"/>
              <a:gd name="connsiteY19" fmla="*/ 864610 h 1205480"/>
              <a:gd name="connsiteX20" fmla="*/ 2883300 w 3793586"/>
              <a:gd name="connsiteY20" fmla="*/ 965964 h 1205480"/>
              <a:gd name="connsiteX21" fmla="*/ 3068205 w 3793586"/>
              <a:gd name="connsiteY21" fmla="*/ 597910 h 1205480"/>
              <a:gd name="connsiteX22" fmla="*/ 3189905 w 3793586"/>
              <a:gd name="connsiteY22" fmla="*/ 248907 h 1205480"/>
              <a:gd name="connsiteX23" fmla="*/ 3349702 w 3793586"/>
              <a:gd name="connsiteY23" fmla="*/ 365195 h 1205480"/>
              <a:gd name="connsiteX24" fmla="*/ 3486982 w 3793586"/>
              <a:gd name="connsiteY24" fmla="*/ 524345 h 1205480"/>
              <a:gd name="connsiteX25" fmla="*/ 3604566 w 3793586"/>
              <a:gd name="connsiteY25" fmla="*/ 183573 h 1205480"/>
              <a:gd name="connsiteX26" fmla="*/ 3793586 w 3793586"/>
              <a:gd name="connsiteY26" fmla="*/ 9487 h 1205480"/>
              <a:gd name="connsiteX0" fmla="*/ 0 w 3793586"/>
              <a:gd name="connsiteY0" fmla="*/ 480142 h 1205480"/>
              <a:gd name="connsiteX1" fmla="*/ 198544 w 3793586"/>
              <a:gd name="connsiteY1" fmla="*/ 195873 h 1205480"/>
              <a:gd name="connsiteX2" fmla="*/ 310718 w 3793586"/>
              <a:gd name="connsiteY2" fmla="*/ 355671 h 1205480"/>
              <a:gd name="connsiteX3" fmla="*/ 439122 w 3793586"/>
              <a:gd name="connsiteY3" fmla="*/ 471958 h 1205480"/>
              <a:gd name="connsiteX4" fmla="*/ 603034 w 3793586"/>
              <a:gd name="connsiteY4" fmla="*/ 184220 h 1205480"/>
              <a:gd name="connsiteX5" fmla="*/ 773653 w 3793586"/>
              <a:gd name="connsiteY5" fmla="*/ 610 h 1205480"/>
              <a:gd name="connsiteX6" fmla="*/ 955320 w 3793586"/>
              <a:gd name="connsiteY6" fmla="*/ 244191 h 1205480"/>
              <a:gd name="connsiteX7" fmla="*/ 1070082 w 3793586"/>
              <a:gd name="connsiteY7" fmla="*/ 495771 h 1205480"/>
              <a:gd name="connsiteX8" fmla="*/ 1215593 w 3793586"/>
              <a:gd name="connsiteY8" fmla="*/ 378188 h 1205480"/>
              <a:gd name="connsiteX9" fmla="*/ 1328415 w 3793586"/>
              <a:gd name="connsiteY9" fmla="*/ 205398 h 1205480"/>
              <a:gd name="connsiteX10" fmla="*/ 1511378 w 3793586"/>
              <a:gd name="connsiteY10" fmla="*/ 574097 h 1205480"/>
              <a:gd name="connsiteX11" fmla="*/ 1701693 w 3793586"/>
              <a:gd name="connsiteY11" fmla="*/ 942799 h 1205480"/>
              <a:gd name="connsiteX12" fmla="*/ 1813865 w 3793586"/>
              <a:gd name="connsiteY12" fmla="*/ 822395 h 1205480"/>
              <a:gd name="connsiteX13" fmla="*/ 1907636 w 3793586"/>
              <a:gd name="connsiteY13" fmla="*/ 638785 h 1205480"/>
              <a:gd name="connsiteX14" fmla="*/ 1944827 w 3793586"/>
              <a:gd name="connsiteY14" fmla="*/ 681213 h 1205480"/>
              <a:gd name="connsiteX15" fmla="*/ 2120468 w 3793586"/>
              <a:gd name="connsiteY15" fmla="*/ 1003370 h 1205480"/>
              <a:gd name="connsiteX16" fmla="*/ 2295201 w 3793586"/>
              <a:gd name="connsiteY16" fmla="*/ 1205383 h 1205480"/>
              <a:gd name="connsiteX17" fmla="*/ 2450885 w 3793586"/>
              <a:gd name="connsiteY17" fmla="*/ 979558 h 1205480"/>
              <a:gd name="connsiteX18" fmla="*/ 2629731 w 3793586"/>
              <a:gd name="connsiteY18" fmla="*/ 572756 h 1205480"/>
              <a:gd name="connsiteX19" fmla="*/ 2732380 w 3793586"/>
              <a:gd name="connsiteY19" fmla="*/ 864610 h 1205480"/>
              <a:gd name="connsiteX20" fmla="*/ 2883300 w 3793586"/>
              <a:gd name="connsiteY20" fmla="*/ 965964 h 1205480"/>
              <a:gd name="connsiteX21" fmla="*/ 3068205 w 3793586"/>
              <a:gd name="connsiteY21" fmla="*/ 597910 h 1205480"/>
              <a:gd name="connsiteX22" fmla="*/ 3189905 w 3793586"/>
              <a:gd name="connsiteY22" fmla="*/ 248907 h 1205480"/>
              <a:gd name="connsiteX23" fmla="*/ 3349702 w 3793586"/>
              <a:gd name="connsiteY23" fmla="*/ 365195 h 1205480"/>
              <a:gd name="connsiteX24" fmla="*/ 3486982 w 3793586"/>
              <a:gd name="connsiteY24" fmla="*/ 524345 h 1205480"/>
              <a:gd name="connsiteX25" fmla="*/ 3604566 w 3793586"/>
              <a:gd name="connsiteY25" fmla="*/ 183573 h 1205480"/>
              <a:gd name="connsiteX26" fmla="*/ 3793586 w 3793586"/>
              <a:gd name="connsiteY26" fmla="*/ 9487 h 1205480"/>
              <a:gd name="connsiteX0" fmla="*/ 0 w 3793586"/>
              <a:gd name="connsiteY0" fmla="*/ 480170 h 1205508"/>
              <a:gd name="connsiteX1" fmla="*/ 198544 w 3793586"/>
              <a:gd name="connsiteY1" fmla="*/ 195901 h 1205508"/>
              <a:gd name="connsiteX2" fmla="*/ 310718 w 3793586"/>
              <a:gd name="connsiteY2" fmla="*/ 355699 h 1205508"/>
              <a:gd name="connsiteX3" fmla="*/ 448647 w 3793586"/>
              <a:gd name="connsiteY3" fmla="*/ 505324 h 1205508"/>
              <a:gd name="connsiteX4" fmla="*/ 603034 w 3793586"/>
              <a:gd name="connsiteY4" fmla="*/ 184248 h 1205508"/>
              <a:gd name="connsiteX5" fmla="*/ 773653 w 3793586"/>
              <a:gd name="connsiteY5" fmla="*/ 638 h 1205508"/>
              <a:gd name="connsiteX6" fmla="*/ 955320 w 3793586"/>
              <a:gd name="connsiteY6" fmla="*/ 244219 h 1205508"/>
              <a:gd name="connsiteX7" fmla="*/ 1070082 w 3793586"/>
              <a:gd name="connsiteY7" fmla="*/ 495799 h 1205508"/>
              <a:gd name="connsiteX8" fmla="*/ 1215593 w 3793586"/>
              <a:gd name="connsiteY8" fmla="*/ 378216 h 1205508"/>
              <a:gd name="connsiteX9" fmla="*/ 1328415 w 3793586"/>
              <a:gd name="connsiteY9" fmla="*/ 205426 h 1205508"/>
              <a:gd name="connsiteX10" fmla="*/ 1511378 w 3793586"/>
              <a:gd name="connsiteY10" fmla="*/ 574125 h 1205508"/>
              <a:gd name="connsiteX11" fmla="*/ 1701693 w 3793586"/>
              <a:gd name="connsiteY11" fmla="*/ 942827 h 1205508"/>
              <a:gd name="connsiteX12" fmla="*/ 1813865 w 3793586"/>
              <a:gd name="connsiteY12" fmla="*/ 822423 h 1205508"/>
              <a:gd name="connsiteX13" fmla="*/ 1907636 w 3793586"/>
              <a:gd name="connsiteY13" fmla="*/ 638813 h 1205508"/>
              <a:gd name="connsiteX14" fmla="*/ 1944827 w 3793586"/>
              <a:gd name="connsiteY14" fmla="*/ 681241 h 1205508"/>
              <a:gd name="connsiteX15" fmla="*/ 2120468 w 3793586"/>
              <a:gd name="connsiteY15" fmla="*/ 1003398 h 1205508"/>
              <a:gd name="connsiteX16" fmla="*/ 2295201 w 3793586"/>
              <a:gd name="connsiteY16" fmla="*/ 1205411 h 1205508"/>
              <a:gd name="connsiteX17" fmla="*/ 2450885 w 3793586"/>
              <a:gd name="connsiteY17" fmla="*/ 979586 h 1205508"/>
              <a:gd name="connsiteX18" fmla="*/ 2629731 w 3793586"/>
              <a:gd name="connsiteY18" fmla="*/ 572784 h 1205508"/>
              <a:gd name="connsiteX19" fmla="*/ 2732380 w 3793586"/>
              <a:gd name="connsiteY19" fmla="*/ 864638 h 1205508"/>
              <a:gd name="connsiteX20" fmla="*/ 2883300 w 3793586"/>
              <a:gd name="connsiteY20" fmla="*/ 965992 h 1205508"/>
              <a:gd name="connsiteX21" fmla="*/ 3068205 w 3793586"/>
              <a:gd name="connsiteY21" fmla="*/ 597938 h 1205508"/>
              <a:gd name="connsiteX22" fmla="*/ 3189905 w 3793586"/>
              <a:gd name="connsiteY22" fmla="*/ 248935 h 1205508"/>
              <a:gd name="connsiteX23" fmla="*/ 3349702 w 3793586"/>
              <a:gd name="connsiteY23" fmla="*/ 365223 h 1205508"/>
              <a:gd name="connsiteX24" fmla="*/ 3486982 w 3793586"/>
              <a:gd name="connsiteY24" fmla="*/ 524373 h 1205508"/>
              <a:gd name="connsiteX25" fmla="*/ 3604566 w 3793586"/>
              <a:gd name="connsiteY25" fmla="*/ 183601 h 1205508"/>
              <a:gd name="connsiteX26" fmla="*/ 3793586 w 3793586"/>
              <a:gd name="connsiteY26" fmla="*/ 9515 h 1205508"/>
              <a:gd name="connsiteX0" fmla="*/ 0 w 3793586"/>
              <a:gd name="connsiteY0" fmla="*/ 480139 h 1205477"/>
              <a:gd name="connsiteX1" fmla="*/ 198544 w 3793586"/>
              <a:gd name="connsiteY1" fmla="*/ 195870 h 1205477"/>
              <a:gd name="connsiteX2" fmla="*/ 310718 w 3793586"/>
              <a:gd name="connsiteY2" fmla="*/ 355668 h 1205477"/>
              <a:gd name="connsiteX3" fmla="*/ 439122 w 3793586"/>
              <a:gd name="connsiteY3" fmla="*/ 467193 h 1205477"/>
              <a:gd name="connsiteX4" fmla="*/ 603034 w 3793586"/>
              <a:gd name="connsiteY4" fmla="*/ 184217 h 1205477"/>
              <a:gd name="connsiteX5" fmla="*/ 773653 w 3793586"/>
              <a:gd name="connsiteY5" fmla="*/ 607 h 1205477"/>
              <a:gd name="connsiteX6" fmla="*/ 955320 w 3793586"/>
              <a:gd name="connsiteY6" fmla="*/ 244188 h 1205477"/>
              <a:gd name="connsiteX7" fmla="*/ 1070082 w 3793586"/>
              <a:gd name="connsiteY7" fmla="*/ 495768 h 1205477"/>
              <a:gd name="connsiteX8" fmla="*/ 1215593 w 3793586"/>
              <a:gd name="connsiteY8" fmla="*/ 378185 h 1205477"/>
              <a:gd name="connsiteX9" fmla="*/ 1328415 w 3793586"/>
              <a:gd name="connsiteY9" fmla="*/ 205395 h 1205477"/>
              <a:gd name="connsiteX10" fmla="*/ 1511378 w 3793586"/>
              <a:gd name="connsiteY10" fmla="*/ 574094 h 1205477"/>
              <a:gd name="connsiteX11" fmla="*/ 1701693 w 3793586"/>
              <a:gd name="connsiteY11" fmla="*/ 942796 h 1205477"/>
              <a:gd name="connsiteX12" fmla="*/ 1813865 w 3793586"/>
              <a:gd name="connsiteY12" fmla="*/ 822392 h 1205477"/>
              <a:gd name="connsiteX13" fmla="*/ 1907636 w 3793586"/>
              <a:gd name="connsiteY13" fmla="*/ 638782 h 1205477"/>
              <a:gd name="connsiteX14" fmla="*/ 1944827 w 3793586"/>
              <a:gd name="connsiteY14" fmla="*/ 681210 h 1205477"/>
              <a:gd name="connsiteX15" fmla="*/ 2120468 w 3793586"/>
              <a:gd name="connsiteY15" fmla="*/ 1003367 h 1205477"/>
              <a:gd name="connsiteX16" fmla="*/ 2295201 w 3793586"/>
              <a:gd name="connsiteY16" fmla="*/ 1205380 h 1205477"/>
              <a:gd name="connsiteX17" fmla="*/ 2450885 w 3793586"/>
              <a:gd name="connsiteY17" fmla="*/ 979555 h 1205477"/>
              <a:gd name="connsiteX18" fmla="*/ 2629731 w 3793586"/>
              <a:gd name="connsiteY18" fmla="*/ 572753 h 1205477"/>
              <a:gd name="connsiteX19" fmla="*/ 2732380 w 3793586"/>
              <a:gd name="connsiteY19" fmla="*/ 864607 h 1205477"/>
              <a:gd name="connsiteX20" fmla="*/ 2883300 w 3793586"/>
              <a:gd name="connsiteY20" fmla="*/ 965961 h 1205477"/>
              <a:gd name="connsiteX21" fmla="*/ 3068205 w 3793586"/>
              <a:gd name="connsiteY21" fmla="*/ 597907 h 1205477"/>
              <a:gd name="connsiteX22" fmla="*/ 3189905 w 3793586"/>
              <a:gd name="connsiteY22" fmla="*/ 248904 h 1205477"/>
              <a:gd name="connsiteX23" fmla="*/ 3349702 w 3793586"/>
              <a:gd name="connsiteY23" fmla="*/ 365192 h 1205477"/>
              <a:gd name="connsiteX24" fmla="*/ 3486982 w 3793586"/>
              <a:gd name="connsiteY24" fmla="*/ 524342 h 1205477"/>
              <a:gd name="connsiteX25" fmla="*/ 3604566 w 3793586"/>
              <a:gd name="connsiteY25" fmla="*/ 183570 h 1205477"/>
              <a:gd name="connsiteX26" fmla="*/ 3793586 w 3793586"/>
              <a:gd name="connsiteY26" fmla="*/ 9484 h 1205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793586" h="1205477">
                <a:moveTo>
                  <a:pt x="0" y="480139"/>
                </a:moveTo>
                <a:cubicBezTo>
                  <a:pt x="49567" y="403939"/>
                  <a:pt x="146758" y="216615"/>
                  <a:pt x="198544" y="195870"/>
                </a:cubicBezTo>
                <a:cubicBezTo>
                  <a:pt x="250330" y="175125"/>
                  <a:pt x="270622" y="310447"/>
                  <a:pt x="310718" y="355668"/>
                </a:cubicBezTo>
                <a:cubicBezTo>
                  <a:pt x="350814" y="400889"/>
                  <a:pt x="390403" y="495768"/>
                  <a:pt x="439122" y="467193"/>
                </a:cubicBezTo>
                <a:cubicBezTo>
                  <a:pt x="487841" y="438618"/>
                  <a:pt x="547279" y="261981"/>
                  <a:pt x="603034" y="184217"/>
                </a:cubicBezTo>
                <a:cubicBezTo>
                  <a:pt x="658789" y="106453"/>
                  <a:pt x="714939" y="-9388"/>
                  <a:pt x="773653" y="607"/>
                </a:cubicBezTo>
                <a:cubicBezTo>
                  <a:pt x="832367" y="10602"/>
                  <a:pt x="905915" y="161661"/>
                  <a:pt x="955320" y="244188"/>
                </a:cubicBezTo>
                <a:cubicBezTo>
                  <a:pt x="1004725" y="326715"/>
                  <a:pt x="1026703" y="473435"/>
                  <a:pt x="1070082" y="495768"/>
                </a:cubicBezTo>
                <a:cubicBezTo>
                  <a:pt x="1113461" y="518101"/>
                  <a:pt x="1172537" y="426581"/>
                  <a:pt x="1215593" y="378185"/>
                </a:cubicBezTo>
                <a:cubicBezTo>
                  <a:pt x="1258649" y="329789"/>
                  <a:pt x="1279118" y="172744"/>
                  <a:pt x="1328415" y="205395"/>
                </a:cubicBezTo>
                <a:cubicBezTo>
                  <a:pt x="1377713" y="238047"/>
                  <a:pt x="1449165" y="451194"/>
                  <a:pt x="1511378" y="574094"/>
                </a:cubicBezTo>
                <a:cubicBezTo>
                  <a:pt x="1573591" y="696994"/>
                  <a:pt x="1651279" y="901413"/>
                  <a:pt x="1701693" y="942796"/>
                </a:cubicBezTo>
                <a:cubicBezTo>
                  <a:pt x="1752107" y="984179"/>
                  <a:pt x="1779541" y="873061"/>
                  <a:pt x="1813865" y="822392"/>
                </a:cubicBezTo>
                <a:cubicBezTo>
                  <a:pt x="1848189" y="771723"/>
                  <a:pt x="1885809" y="662312"/>
                  <a:pt x="1907636" y="638782"/>
                </a:cubicBezTo>
                <a:cubicBezTo>
                  <a:pt x="1929463" y="615252"/>
                  <a:pt x="1909355" y="620446"/>
                  <a:pt x="1944827" y="681210"/>
                </a:cubicBezTo>
                <a:cubicBezTo>
                  <a:pt x="1980299" y="741974"/>
                  <a:pt x="2062072" y="916005"/>
                  <a:pt x="2120468" y="1003367"/>
                </a:cubicBezTo>
                <a:cubicBezTo>
                  <a:pt x="2178864" y="1090729"/>
                  <a:pt x="2240131" y="1209349"/>
                  <a:pt x="2295201" y="1205380"/>
                </a:cubicBezTo>
                <a:cubicBezTo>
                  <a:pt x="2350271" y="1201411"/>
                  <a:pt x="2395130" y="1084993"/>
                  <a:pt x="2450885" y="979555"/>
                </a:cubicBezTo>
                <a:cubicBezTo>
                  <a:pt x="2506640" y="874117"/>
                  <a:pt x="2582815" y="591911"/>
                  <a:pt x="2629731" y="572753"/>
                </a:cubicBezTo>
                <a:cubicBezTo>
                  <a:pt x="2676647" y="553595"/>
                  <a:pt x="2690118" y="799072"/>
                  <a:pt x="2732380" y="864607"/>
                </a:cubicBezTo>
                <a:cubicBezTo>
                  <a:pt x="2774642" y="930142"/>
                  <a:pt x="2827329" y="1010411"/>
                  <a:pt x="2883300" y="965961"/>
                </a:cubicBezTo>
                <a:cubicBezTo>
                  <a:pt x="2939271" y="921511"/>
                  <a:pt x="3017104" y="717417"/>
                  <a:pt x="3068205" y="597907"/>
                </a:cubicBezTo>
                <a:cubicBezTo>
                  <a:pt x="3119306" y="478398"/>
                  <a:pt x="3142989" y="287690"/>
                  <a:pt x="3189905" y="248904"/>
                </a:cubicBezTo>
                <a:cubicBezTo>
                  <a:pt x="3236821" y="210118"/>
                  <a:pt x="3300189" y="319286"/>
                  <a:pt x="3349702" y="365192"/>
                </a:cubicBezTo>
                <a:cubicBezTo>
                  <a:pt x="3399215" y="411098"/>
                  <a:pt x="3444505" y="554612"/>
                  <a:pt x="3486982" y="524342"/>
                </a:cubicBezTo>
                <a:cubicBezTo>
                  <a:pt x="3529459" y="494072"/>
                  <a:pt x="3553465" y="269380"/>
                  <a:pt x="3604566" y="183570"/>
                </a:cubicBezTo>
                <a:cubicBezTo>
                  <a:pt x="3655667" y="97760"/>
                  <a:pt x="3717941" y="5369"/>
                  <a:pt x="3793586" y="9484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>
              <a:solidFill>
                <a:srgbClr val="FFC000"/>
              </a:solidFill>
            </a:endParaRPr>
          </a:p>
        </p:txBody>
      </p:sp>
      <p:sp>
        <p:nvSpPr>
          <p:cNvPr id="8" name="Volný tvar 7"/>
          <p:cNvSpPr/>
          <p:nvPr/>
        </p:nvSpPr>
        <p:spPr>
          <a:xfrm>
            <a:off x="1004888" y="3905250"/>
            <a:ext cx="3814762" cy="1406525"/>
          </a:xfrm>
          <a:custGeom>
            <a:avLst/>
            <a:gdLst>
              <a:gd name="connsiteX0" fmla="*/ 0 w 3814762"/>
              <a:gd name="connsiteY0" fmla="*/ 571928 h 1406762"/>
              <a:gd name="connsiteX1" fmla="*/ 42862 w 3814762"/>
              <a:gd name="connsiteY1" fmla="*/ 390953 h 1406762"/>
              <a:gd name="connsiteX2" fmla="*/ 90487 w 3814762"/>
              <a:gd name="connsiteY2" fmla="*/ 538591 h 1406762"/>
              <a:gd name="connsiteX3" fmla="*/ 128587 w 3814762"/>
              <a:gd name="connsiteY3" fmla="*/ 700516 h 1406762"/>
              <a:gd name="connsiteX4" fmla="*/ 171450 w 3814762"/>
              <a:gd name="connsiteY4" fmla="*/ 476678 h 1406762"/>
              <a:gd name="connsiteX5" fmla="*/ 223837 w 3814762"/>
              <a:gd name="connsiteY5" fmla="*/ 233791 h 1406762"/>
              <a:gd name="connsiteX6" fmla="*/ 266700 w 3814762"/>
              <a:gd name="connsiteY6" fmla="*/ 481441 h 1406762"/>
              <a:gd name="connsiteX7" fmla="*/ 323850 w 3814762"/>
              <a:gd name="connsiteY7" fmla="*/ 733853 h 1406762"/>
              <a:gd name="connsiteX8" fmla="*/ 361950 w 3814762"/>
              <a:gd name="connsiteY8" fmla="*/ 543353 h 1406762"/>
              <a:gd name="connsiteX9" fmla="*/ 409575 w 3814762"/>
              <a:gd name="connsiteY9" fmla="*/ 362378 h 1406762"/>
              <a:gd name="connsiteX10" fmla="*/ 452437 w 3814762"/>
              <a:gd name="connsiteY10" fmla="*/ 548116 h 1406762"/>
              <a:gd name="connsiteX11" fmla="*/ 504825 w 3814762"/>
              <a:gd name="connsiteY11" fmla="*/ 752903 h 1406762"/>
              <a:gd name="connsiteX12" fmla="*/ 542925 w 3814762"/>
              <a:gd name="connsiteY12" fmla="*/ 462391 h 1406762"/>
              <a:gd name="connsiteX13" fmla="*/ 604837 w 3814762"/>
              <a:gd name="connsiteY13" fmla="*/ 167116 h 1406762"/>
              <a:gd name="connsiteX14" fmla="*/ 652462 w 3814762"/>
              <a:gd name="connsiteY14" fmla="*/ 333803 h 1406762"/>
              <a:gd name="connsiteX15" fmla="*/ 681037 w 3814762"/>
              <a:gd name="connsiteY15" fmla="*/ 462391 h 1406762"/>
              <a:gd name="connsiteX16" fmla="*/ 738187 w 3814762"/>
              <a:gd name="connsiteY16" fmla="*/ 219503 h 1406762"/>
              <a:gd name="connsiteX17" fmla="*/ 781050 w 3814762"/>
              <a:gd name="connsiteY17" fmla="*/ 428 h 1406762"/>
              <a:gd name="connsiteX18" fmla="*/ 833437 w 3814762"/>
              <a:gd name="connsiteY18" fmla="*/ 276653 h 1406762"/>
              <a:gd name="connsiteX19" fmla="*/ 885825 w 3814762"/>
              <a:gd name="connsiteY19" fmla="*/ 533828 h 1406762"/>
              <a:gd name="connsiteX20" fmla="*/ 919162 w 3814762"/>
              <a:gd name="connsiteY20" fmla="*/ 371903 h 1406762"/>
              <a:gd name="connsiteX21" fmla="*/ 957262 w 3814762"/>
              <a:gd name="connsiteY21" fmla="*/ 248078 h 1406762"/>
              <a:gd name="connsiteX22" fmla="*/ 1014412 w 3814762"/>
              <a:gd name="connsiteY22" fmla="*/ 505253 h 1406762"/>
              <a:gd name="connsiteX23" fmla="*/ 1057275 w 3814762"/>
              <a:gd name="connsiteY23" fmla="*/ 781478 h 1406762"/>
              <a:gd name="connsiteX24" fmla="*/ 1104900 w 3814762"/>
              <a:gd name="connsiteY24" fmla="*/ 562403 h 1406762"/>
              <a:gd name="connsiteX25" fmla="*/ 1162050 w 3814762"/>
              <a:gd name="connsiteY25" fmla="*/ 338566 h 1406762"/>
              <a:gd name="connsiteX26" fmla="*/ 1200150 w 3814762"/>
              <a:gd name="connsiteY26" fmla="*/ 524303 h 1406762"/>
              <a:gd name="connsiteX27" fmla="*/ 1238250 w 3814762"/>
              <a:gd name="connsiteY27" fmla="*/ 690991 h 1406762"/>
              <a:gd name="connsiteX28" fmla="*/ 1290637 w 3814762"/>
              <a:gd name="connsiteY28" fmla="*/ 448103 h 1406762"/>
              <a:gd name="connsiteX29" fmla="*/ 1338262 w 3814762"/>
              <a:gd name="connsiteY29" fmla="*/ 229028 h 1406762"/>
              <a:gd name="connsiteX30" fmla="*/ 1390650 w 3814762"/>
              <a:gd name="connsiteY30" fmla="*/ 514778 h 1406762"/>
              <a:gd name="connsiteX31" fmla="*/ 1433512 w 3814762"/>
              <a:gd name="connsiteY31" fmla="*/ 757666 h 1406762"/>
              <a:gd name="connsiteX32" fmla="*/ 1481137 w 3814762"/>
              <a:gd name="connsiteY32" fmla="*/ 605266 h 1406762"/>
              <a:gd name="connsiteX33" fmla="*/ 1514475 w 3814762"/>
              <a:gd name="connsiteY33" fmla="*/ 486203 h 1406762"/>
              <a:gd name="connsiteX34" fmla="*/ 1571625 w 3814762"/>
              <a:gd name="connsiteY34" fmla="*/ 819578 h 1406762"/>
              <a:gd name="connsiteX35" fmla="*/ 1628775 w 3814762"/>
              <a:gd name="connsiteY35" fmla="*/ 1124378 h 1406762"/>
              <a:gd name="connsiteX36" fmla="*/ 1671637 w 3814762"/>
              <a:gd name="connsiteY36" fmla="*/ 924353 h 1406762"/>
              <a:gd name="connsiteX37" fmla="*/ 1704975 w 3814762"/>
              <a:gd name="connsiteY37" fmla="*/ 771953 h 1406762"/>
              <a:gd name="connsiteX38" fmla="*/ 1757362 w 3814762"/>
              <a:gd name="connsiteY38" fmla="*/ 976741 h 1406762"/>
              <a:gd name="connsiteX39" fmla="*/ 1804987 w 3814762"/>
              <a:gd name="connsiteY39" fmla="*/ 1176766 h 1406762"/>
              <a:gd name="connsiteX40" fmla="*/ 1852612 w 3814762"/>
              <a:gd name="connsiteY40" fmla="*/ 905303 h 1406762"/>
              <a:gd name="connsiteX41" fmla="*/ 1895475 w 3814762"/>
              <a:gd name="connsiteY41" fmla="*/ 662416 h 1406762"/>
              <a:gd name="connsiteX42" fmla="*/ 1952625 w 3814762"/>
              <a:gd name="connsiteY42" fmla="*/ 891016 h 1406762"/>
              <a:gd name="connsiteX43" fmla="*/ 1981200 w 3814762"/>
              <a:gd name="connsiteY43" fmla="*/ 1071991 h 1406762"/>
              <a:gd name="connsiteX44" fmla="*/ 2033587 w 3814762"/>
              <a:gd name="connsiteY44" fmla="*/ 900541 h 1406762"/>
              <a:gd name="connsiteX45" fmla="*/ 2071687 w 3814762"/>
              <a:gd name="connsiteY45" fmla="*/ 757666 h 1406762"/>
              <a:gd name="connsiteX46" fmla="*/ 2128837 w 3814762"/>
              <a:gd name="connsiteY46" fmla="*/ 1052941 h 1406762"/>
              <a:gd name="connsiteX47" fmla="*/ 2176462 w 3814762"/>
              <a:gd name="connsiteY47" fmla="*/ 1348216 h 1406762"/>
              <a:gd name="connsiteX48" fmla="*/ 2228850 w 3814762"/>
              <a:gd name="connsiteY48" fmla="*/ 1152953 h 1406762"/>
              <a:gd name="connsiteX49" fmla="*/ 2262187 w 3814762"/>
              <a:gd name="connsiteY49" fmla="*/ 1005316 h 1406762"/>
              <a:gd name="connsiteX50" fmla="*/ 2319337 w 3814762"/>
              <a:gd name="connsiteY50" fmla="*/ 1205341 h 1406762"/>
              <a:gd name="connsiteX51" fmla="*/ 2357437 w 3814762"/>
              <a:gd name="connsiteY51" fmla="*/ 1405366 h 1406762"/>
              <a:gd name="connsiteX52" fmla="*/ 2409825 w 3814762"/>
              <a:gd name="connsiteY52" fmla="*/ 1100566 h 1406762"/>
              <a:gd name="connsiteX53" fmla="*/ 2457450 w 3814762"/>
              <a:gd name="connsiteY53" fmla="*/ 829103 h 1406762"/>
              <a:gd name="connsiteX54" fmla="*/ 2495550 w 3814762"/>
              <a:gd name="connsiteY54" fmla="*/ 995791 h 1406762"/>
              <a:gd name="connsiteX55" fmla="*/ 2538412 w 3814762"/>
              <a:gd name="connsiteY55" fmla="*/ 1119616 h 1406762"/>
              <a:gd name="connsiteX56" fmla="*/ 2590800 w 3814762"/>
              <a:gd name="connsiteY56" fmla="*/ 886253 h 1406762"/>
              <a:gd name="connsiteX57" fmla="*/ 2643187 w 3814762"/>
              <a:gd name="connsiteY57" fmla="*/ 652891 h 1406762"/>
              <a:gd name="connsiteX58" fmla="*/ 2690812 w 3814762"/>
              <a:gd name="connsiteY58" fmla="*/ 900541 h 1406762"/>
              <a:gd name="connsiteX59" fmla="*/ 2733675 w 3814762"/>
              <a:gd name="connsiteY59" fmla="*/ 1143428 h 1406762"/>
              <a:gd name="connsiteX60" fmla="*/ 2776537 w 3814762"/>
              <a:gd name="connsiteY60" fmla="*/ 943403 h 1406762"/>
              <a:gd name="connsiteX61" fmla="*/ 2819400 w 3814762"/>
              <a:gd name="connsiteY61" fmla="*/ 771953 h 1406762"/>
              <a:gd name="connsiteX62" fmla="*/ 2871787 w 3814762"/>
              <a:gd name="connsiteY62" fmla="*/ 981503 h 1406762"/>
              <a:gd name="connsiteX63" fmla="*/ 2914650 w 3814762"/>
              <a:gd name="connsiteY63" fmla="*/ 1172003 h 1406762"/>
              <a:gd name="connsiteX64" fmla="*/ 2962275 w 3814762"/>
              <a:gd name="connsiteY64" fmla="*/ 891016 h 1406762"/>
              <a:gd name="connsiteX65" fmla="*/ 3014662 w 3814762"/>
              <a:gd name="connsiteY65" fmla="*/ 590978 h 1406762"/>
              <a:gd name="connsiteX66" fmla="*/ 3057525 w 3814762"/>
              <a:gd name="connsiteY66" fmla="*/ 738616 h 1406762"/>
              <a:gd name="connsiteX67" fmla="*/ 3100387 w 3814762"/>
              <a:gd name="connsiteY67" fmla="*/ 848153 h 1406762"/>
              <a:gd name="connsiteX68" fmla="*/ 3152775 w 3814762"/>
              <a:gd name="connsiteY68" fmla="*/ 533828 h 1406762"/>
              <a:gd name="connsiteX69" fmla="*/ 3195637 w 3814762"/>
              <a:gd name="connsiteY69" fmla="*/ 262366 h 1406762"/>
              <a:gd name="connsiteX70" fmla="*/ 3238500 w 3814762"/>
              <a:gd name="connsiteY70" fmla="*/ 467153 h 1406762"/>
              <a:gd name="connsiteX71" fmla="*/ 3286125 w 3814762"/>
              <a:gd name="connsiteY71" fmla="*/ 662416 h 1406762"/>
              <a:gd name="connsiteX72" fmla="*/ 3333750 w 3814762"/>
              <a:gd name="connsiteY72" fmla="*/ 476678 h 1406762"/>
              <a:gd name="connsiteX73" fmla="*/ 3371850 w 3814762"/>
              <a:gd name="connsiteY73" fmla="*/ 300466 h 1406762"/>
              <a:gd name="connsiteX74" fmla="*/ 3424237 w 3814762"/>
              <a:gd name="connsiteY74" fmla="*/ 514778 h 1406762"/>
              <a:gd name="connsiteX75" fmla="*/ 3467100 w 3814762"/>
              <a:gd name="connsiteY75" fmla="*/ 800528 h 1406762"/>
              <a:gd name="connsiteX76" fmla="*/ 3519487 w 3814762"/>
              <a:gd name="connsiteY76" fmla="*/ 529066 h 1406762"/>
              <a:gd name="connsiteX77" fmla="*/ 3571875 w 3814762"/>
              <a:gd name="connsiteY77" fmla="*/ 314753 h 1406762"/>
              <a:gd name="connsiteX78" fmla="*/ 3614737 w 3814762"/>
              <a:gd name="connsiteY78" fmla="*/ 476678 h 1406762"/>
              <a:gd name="connsiteX79" fmla="*/ 3652837 w 3814762"/>
              <a:gd name="connsiteY79" fmla="*/ 610028 h 1406762"/>
              <a:gd name="connsiteX80" fmla="*/ 3700462 w 3814762"/>
              <a:gd name="connsiteY80" fmla="*/ 324278 h 1406762"/>
              <a:gd name="connsiteX81" fmla="*/ 3752850 w 3814762"/>
              <a:gd name="connsiteY81" fmla="*/ 43291 h 1406762"/>
              <a:gd name="connsiteX82" fmla="*/ 3795712 w 3814762"/>
              <a:gd name="connsiteY82" fmla="*/ 219503 h 1406762"/>
              <a:gd name="connsiteX83" fmla="*/ 3814762 w 3814762"/>
              <a:gd name="connsiteY83" fmla="*/ 367141 h 1406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3814762" h="1406762">
                <a:moveTo>
                  <a:pt x="0" y="571928"/>
                </a:moveTo>
                <a:cubicBezTo>
                  <a:pt x="13890" y="484218"/>
                  <a:pt x="27781" y="396509"/>
                  <a:pt x="42862" y="390953"/>
                </a:cubicBezTo>
                <a:cubicBezTo>
                  <a:pt x="57943" y="385397"/>
                  <a:pt x="76200" y="486997"/>
                  <a:pt x="90487" y="538591"/>
                </a:cubicBezTo>
                <a:cubicBezTo>
                  <a:pt x="104774" y="590185"/>
                  <a:pt x="115093" y="710835"/>
                  <a:pt x="128587" y="700516"/>
                </a:cubicBezTo>
                <a:cubicBezTo>
                  <a:pt x="142081" y="690197"/>
                  <a:pt x="155575" y="554465"/>
                  <a:pt x="171450" y="476678"/>
                </a:cubicBezTo>
                <a:cubicBezTo>
                  <a:pt x="187325" y="398891"/>
                  <a:pt x="207962" y="232997"/>
                  <a:pt x="223837" y="233791"/>
                </a:cubicBezTo>
                <a:cubicBezTo>
                  <a:pt x="239712" y="234585"/>
                  <a:pt x="250031" y="398097"/>
                  <a:pt x="266700" y="481441"/>
                </a:cubicBezTo>
                <a:cubicBezTo>
                  <a:pt x="283369" y="564785"/>
                  <a:pt x="307975" y="723534"/>
                  <a:pt x="323850" y="733853"/>
                </a:cubicBezTo>
                <a:cubicBezTo>
                  <a:pt x="339725" y="744172"/>
                  <a:pt x="347663" y="605265"/>
                  <a:pt x="361950" y="543353"/>
                </a:cubicBezTo>
                <a:cubicBezTo>
                  <a:pt x="376237" y="481441"/>
                  <a:pt x="394494" y="361584"/>
                  <a:pt x="409575" y="362378"/>
                </a:cubicBezTo>
                <a:cubicBezTo>
                  <a:pt x="424656" y="363172"/>
                  <a:pt x="436562" y="483029"/>
                  <a:pt x="452437" y="548116"/>
                </a:cubicBezTo>
                <a:cubicBezTo>
                  <a:pt x="468312" y="613203"/>
                  <a:pt x="489744" y="767191"/>
                  <a:pt x="504825" y="752903"/>
                </a:cubicBezTo>
                <a:cubicBezTo>
                  <a:pt x="519906" y="738616"/>
                  <a:pt x="526256" y="560022"/>
                  <a:pt x="542925" y="462391"/>
                </a:cubicBezTo>
                <a:cubicBezTo>
                  <a:pt x="559594" y="364760"/>
                  <a:pt x="586581" y="188547"/>
                  <a:pt x="604837" y="167116"/>
                </a:cubicBezTo>
                <a:cubicBezTo>
                  <a:pt x="623093" y="145685"/>
                  <a:pt x="639762" y="284591"/>
                  <a:pt x="652462" y="333803"/>
                </a:cubicBezTo>
                <a:cubicBezTo>
                  <a:pt x="665162" y="383015"/>
                  <a:pt x="666750" y="481441"/>
                  <a:pt x="681037" y="462391"/>
                </a:cubicBezTo>
                <a:cubicBezTo>
                  <a:pt x="695325" y="443341"/>
                  <a:pt x="721518" y="296497"/>
                  <a:pt x="738187" y="219503"/>
                </a:cubicBezTo>
                <a:cubicBezTo>
                  <a:pt x="754856" y="142509"/>
                  <a:pt x="765175" y="-9097"/>
                  <a:pt x="781050" y="428"/>
                </a:cubicBezTo>
                <a:cubicBezTo>
                  <a:pt x="796925" y="9953"/>
                  <a:pt x="815975" y="187753"/>
                  <a:pt x="833437" y="276653"/>
                </a:cubicBezTo>
                <a:cubicBezTo>
                  <a:pt x="850899" y="365553"/>
                  <a:pt x="871538" y="517953"/>
                  <a:pt x="885825" y="533828"/>
                </a:cubicBezTo>
                <a:cubicBezTo>
                  <a:pt x="900113" y="549703"/>
                  <a:pt x="907256" y="419528"/>
                  <a:pt x="919162" y="371903"/>
                </a:cubicBezTo>
                <a:cubicBezTo>
                  <a:pt x="931068" y="324278"/>
                  <a:pt x="941387" y="225853"/>
                  <a:pt x="957262" y="248078"/>
                </a:cubicBezTo>
                <a:cubicBezTo>
                  <a:pt x="973137" y="270303"/>
                  <a:pt x="997743" y="416353"/>
                  <a:pt x="1014412" y="505253"/>
                </a:cubicBezTo>
                <a:cubicBezTo>
                  <a:pt x="1031081" y="594153"/>
                  <a:pt x="1042194" y="771953"/>
                  <a:pt x="1057275" y="781478"/>
                </a:cubicBezTo>
                <a:cubicBezTo>
                  <a:pt x="1072356" y="791003"/>
                  <a:pt x="1087438" y="636222"/>
                  <a:pt x="1104900" y="562403"/>
                </a:cubicBezTo>
                <a:cubicBezTo>
                  <a:pt x="1122362" y="488584"/>
                  <a:pt x="1146175" y="344916"/>
                  <a:pt x="1162050" y="338566"/>
                </a:cubicBezTo>
                <a:cubicBezTo>
                  <a:pt x="1177925" y="332216"/>
                  <a:pt x="1187450" y="465565"/>
                  <a:pt x="1200150" y="524303"/>
                </a:cubicBezTo>
                <a:cubicBezTo>
                  <a:pt x="1212850" y="583041"/>
                  <a:pt x="1223169" y="703691"/>
                  <a:pt x="1238250" y="690991"/>
                </a:cubicBezTo>
                <a:cubicBezTo>
                  <a:pt x="1253331" y="678291"/>
                  <a:pt x="1273968" y="525097"/>
                  <a:pt x="1290637" y="448103"/>
                </a:cubicBezTo>
                <a:cubicBezTo>
                  <a:pt x="1307306" y="371109"/>
                  <a:pt x="1321593" y="217916"/>
                  <a:pt x="1338262" y="229028"/>
                </a:cubicBezTo>
                <a:cubicBezTo>
                  <a:pt x="1354931" y="240140"/>
                  <a:pt x="1374775" y="426672"/>
                  <a:pt x="1390650" y="514778"/>
                </a:cubicBezTo>
                <a:cubicBezTo>
                  <a:pt x="1406525" y="602884"/>
                  <a:pt x="1418431" y="742585"/>
                  <a:pt x="1433512" y="757666"/>
                </a:cubicBezTo>
                <a:cubicBezTo>
                  <a:pt x="1448593" y="772747"/>
                  <a:pt x="1467643" y="650510"/>
                  <a:pt x="1481137" y="605266"/>
                </a:cubicBezTo>
                <a:cubicBezTo>
                  <a:pt x="1494631" y="560022"/>
                  <a:pt x="1499394" y="450484"/>
                  <a:pt x="1514475" y="486203"/>
                </a:cubicBezTo>
                <a:cubicBezTo>
                  <a:pt x="1529556" y="521922"/>
                  <a:pt x="1552575" y="713215"/>
                  <a:pt x="1571625" y="819578"/>
                </a:cubicBezTo>
                <a:cubicBezTo>
                  <a:pt x="1590675" y="925941"/>
                  <a:pt x="1612106" y="1106916"/>
                  <a:pt x="1628775" y="1124378"/>
                </a:cubicBezTo>
                <a:cubicBezTo>
                  <a:pt x="1645444" y="1141840"/>
                  <a:pt x="1658937" y="983091"/>
                  <a:pt x="1671637" y="924353"/>
                </a:cubicBezTo>
                <a:cubicBezTo>
                  <a:pt x="1684337" y="865616"/>
                  <a:pt x="1690688" y="763222"/>
                  <a:pt x="1704975" y="771953"/>
                </a:cubicBezTo>
                <a:cubicBezTo>
                  <a:pt x="1719262" y="780684"/>
                  <a:pt x="1740693" y="909272"/>
                  <a:pt x="1757362" y="976741"/>
                </a:cubicBezTo>
                <a:cubicBezTo>
                  <a:pt x="1774031" y="1044210"/>
                  <a:pt x="1789112" y="1188672"/>
                  <a:pt x="1804987" y="1176766"/>
                </a:cubicBezTo>
                <a:cubicBezTo>
                  <a:pt x="1820862" y="1164860"/>
                  <a:pt x="1837531" y="991028"/>
                  <a:pt x="1852612" y="905303"/>
                </a:cubicBezTo>
                <a:cubicBezTo>
                  <a:pt x="1867693" y="819578"/>
                  <a:pt x="1878806" y="664797"/>
                  <a:pt x="1895475" y="662416"/>
                </a:cubicBezTo>
                <a:cubicBezTo>
                  <a:pt x="1912144" y="660035"/>
                  <a:pt x="1938338" y="822754"/>
                  <a:pt x="1952625" y="891016"/>
                </a:cubicBezTo>
                <a:cubicBezTo>
                  <a:pt x="1966912" y="959278"/>
                  <a:pt x="1967706" y="1070404"/>
                  <a:pt x="1981200" y="1071991"/>
                </a:cubicBezTo>
                <a:cubicBezTo>
                  <a:pt x="1994694" y="1073578"/>
                  <a:pt x="2018506" y="952929"/>
                  <a:pt x="2033587" y="900541"/>
                </a:cubicBezTo>
                <a:cubicBezTo>
                  <a:pt x="2048668" y="848153"/>
                  <a:pt x="2055812" y="732266"/>
                  <a:pt x="2071687" y="757666"/>
                </a:cubicBezTo>
                <a:cubicBezTo>
                  <a:pt x="2087562" y="783066"/>
                  <a:pt x="2111375" y="954516"/>
                  <a:pt x="2128837" y="1052941"/>
                </a:cubicBezTo>
                <a:cubicBezTo>
                  <a:pt x="2146300" y="1151366"/>
                  <a:pt x="2159793" y="1331547"/>
                  <a:pt x="2176462" y="1348216"/>
                </a:cubicBezTo>
                <a:cubicBezTo>
                  <a:pt x="2193131" y="1364885"/>
                  <a:pt x="2214563" y="1210103"/>
                  <a:pt x="2228850" y="1152953"/>
                </a:cubicBezTo>
                <a:cubicBezTo>
                  <a:pt x="2243138" y="1095803"/>
                  <a:pt x="2247106" y="996585"/>
                  <a:pt x="2262187" y="1005316"/>
                </a:cubicBezTo>
                <a:cubicBezTo>
                  <a:pt x="2277268" y="1014047"/>
                  <a:pt x="2303462" y="1138666"/>
                  <a:pt x="2319337" y="1205341"/>
                </a:cubicBezTo>
                <a:cubicBezTo>
                  <a:pt x="2335212" y="1272016"/>
                  <a:pt x="2342356" y="1422829"/>
                  <a:pt x="2357437" y="1405366"/>
                </a:cubicBezTo>
                <a:cubicBezTo>
                  <a:pt x="2372518" y="1387904"/>
                  <a:pt x="2393156" y="1196610"/>
                  <a:pt x="2409825" y="1100566"/>
                </a:cubicBezTo>
                <a:cubicBezTo>
                  <a:pt x="2426494" y="1004522"/>
                  <a:pt x="2443163" y="846565"/>
                  <a:pt x="2457450" y="829103"/>
                </a:cubicBezTo>
                <a:cubicBezTo>
                  <a:pt x="2471737" y="811641"/>
                  <a:pt x="2482056" y="947372"/>
                  <a:pt x="2495550" y="995791"/>
                </a:cubicBezTo>
                <a:cubicBezTo>
                  <a:pt x="2509044" y="1044210"/>
                  <a:pt x="2522537" y="1137872"/>
                  <a:pt x="2538412" y="1119616"/>
                </a:cubicBezTo>
                <a:cubicBezTo>
                  <a:pt x="2554287" y="1101360"/>
                  <a:pt x="2590800" y="886253"/>
                  <a:pt x="2590800" y="886253"/>
                </a:cubicBezTo>
                <a:cubicBezTo>
                  <a:pt x="2608262" y="808466"/>
                  <a:pt x="2626518" y="650510"/>
                  <a:pt x="2643187" y="652891"/>
                </a:cubicBezTo>
                <a:cubicBezTo>
                  <a:pt x="2659856" y="655272"/>
                  <a:pt x="2675731" y="818785"/>
                  <a:pt x="2690812" y="900541"/>
                </a:cubicBezTo>
                <a:cubicBezTo>
                  <a:pt x="2705893" y="982297"/>
                  <a:pt x="2719388" y="1136284"/>
                  <a:pt x="2733675" y="1143428"/>
                </a:cubicBezTo>
                <a:cubicBezTo>
                  <a:pt x="2747962" y="1150572"/>
                  <a:pt x="2762250" y="1005315"/>
                  <a:pt x="2776537" y="943403"/>
                </a:cubicBezTo>
                <a:cubicBezTo>
                  <a:pt x="2790824" y="881491"/>
                  <a:pt x="2803525" y="765603"/>
                  <a:pt x="2819400" y="771953"/>
                </a:cubicBezTo>
                <a:cubicBezTo>
                  <a:pt x="2835275" y="778303"/>
                  <a:pt x="2855912" y="914828"/>
                  <a:pt x="2871787" y="981503"/>
                </a:cubicBezTo>
                <a:cubicBezTo>
                  <a:pt x="2887662" y="1048178"/>
                  <a:pt x="2899569" y="1187084"/>
                  <a:pt x="2914650" y="1172003"/>
                </a:cubicBezTo>
                <a:cubicBezTo>
                  <a:pt x="2929731" y="1156922"/>
                  <a:pt x="2945606" y="987853"/>
                  <a:pt x="2962275" y="891016"/>
                </a:cubicBezTo>
                <a:cubicBezTo>
                  <a:pt x="2978944" y="794179"/>
                  <a:pt x="2998787" y="616378"/>
                  <a:pt x="3014662" y="590978"/>
                </a:cubicBezTo>
                <a:cubicBezTo>
                  <a:pt x="3030537" y="565578"/>
                  <a:pt x="3043238" y="695754"/>
                  <a:pt x="3057525" y="738616"/>
                </a:cubicBezTo>
                <a:cubicBezTo>
                  <a:pt x="3071812" y="781478"/>
                  <a:pt x="3084512" y="882284"/>
                  <a:pt x="3100387" y="848153"/>
                </a:cubicBezTo>
                <a:cubicBezTo>
                  <a:pt x="3116262" y="814022"/>
                  <a:pt x="3136900" y="631459"/>
                  <a:pt x="3152775" y="533828"/>
                </a:cubicBezTo>
                <a:cubicBezTo>
                  <a:pt x="3168650" y="436197"/>
                  <a:pt x="3181350" y="273478"/>
                  <a:pt x="3195637" y="262366"/>
                </a:cubicBezTo>
                <a:cubicBezTo>
                  <a:pt x="3209925" y="251253"/>
                  <a:pt x="3223419" y="400478"/>
                  <a:pt x="3238500" y="467153"/>
                </a:cubicBezTo>
                <a:cubicBezTo>
                  <a:pt x="3253581" y="533828"/>
                  <a:pt x="3270250" y="660829"/>
                  <a:pt x="3286125" y="662416"/>
                </a:cubicBezTo>
                <a:cubicBezTo>
                  <a:pt x="3302000" y="664004"/>
                  <a:pt x="3319463" y="537003"/>
                  <a:pt x="3333750" y="476678"/>
                </a:cubicBezTo>
                <a:cubicBezTo>
                  <a:pt x="3348037" y="416353"/>
                  <a:pt x="3356769" y="294116"/>
                  <a:pt x="3371850" y="300466"/>
                </a:cubicBezTo>
                <a:cubicBezTo>
                  <a:pt x="3386931" y="306816"/>
                  <a:pt x="3408362" y="431434"/>
                  <a:pt x="3424237" y="514778"/>
                </a:cubicBezTo>
                <a:cubicBezTo>
                  <a:pt x="3440112" y="598122"/>
                  <a:pt x="3451225" y="798147"/>
                  <a:pt x="3467100" y="800528"/>
                </a:cubicBezTo>
                <a:cubicBezTo>
                  <a:pt x="3482975" y="802909"/>
                  <a:pt x="3502025" y="610028"/>
                  <a:pt x="3519487" y="529066"/>
                </a:cubicBezTo>
                <a:cubicBezTo>
                  <a:pt x="3536949" y="448104"/>
                  <a:pt x="3556000" y="323484"/>
                  <a:pt x="3571875" y="314753"/>
                </a:cubicBezTo>
                <a:cubicBezTo>
                  <a:pt x="3587750" y="306022"/>
                  <a:pt x="3601243" y="427466"/>
                  <a:pt x="3614737" y="476678"/>
                </a:cubicBezTo>
                <a:cubicBezTo>
                  <a:pt x="3628231" y="525890"/>
                  <a:pt x="3638550" y="635428"/>
                  <a:pt x="3652837" y="610028"/>
                </a:cubicBezTo>
                <a:cubicBezTo>
                  <a:pt x="3667124" y="584628"/>
                  <a:pt x="3683793" y="418734"/>
                  <a:pt x="3700462" y="324278"/>
                </a:cubicBezTo>
                <a:cubicBezTo>
                  <a:pt x="3717131" y="229822"/>
                  <a:pt x="3736975" y="60753"/>
                  <a:pt x="3752850" y="43291"/>
                </a:cubicBezTo>
                <a:cubicBezTo>
                  <a:pt x="3768725" y="25829"/>
                  <a:pt x="3785393" y="165528"/>
                  <a:pt x="3795712" y="219503"/>
                </a:cubicBezTo>
                <a:cubicBezTo>
                  <a:pt x="3806031" y="273478"/>
                  <a:pt x="3814762" y="367141"/>
                  <a:pt x="3814762" y="367141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10" name="TextovéPole 9"/>
          <p:cNvSpPr txBox="1"/>
          <p:nvPr/>
        </p:nvSpPr>
        <p:spPr>
          <a:xfrm>
            <a:off x="1162050" y="4851400"/>
            <a:ext cx="131959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800" b="1" dirty="0">
                <a:solidFill>
                  <a:srgbClr val="000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 = 0,02 Hz</a:t>
            </a:r>
          </a:p>
        </p:txBody>
      </p:sp>
      <p:sp>
        <p:nvSpPr>
          <p:cNvPr id="51" name="TextovéPole 50"/>
          <p:cNvSpPr txBox="1"/>
          <p:nvPr/>
        </p:nvSpPr>
        <p:spPr>
          <a:xfrm>
            <a:off x="1157288" y="4849813"/>
            <a:ext cx="119135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 = 0,1 Hz</a:t>
            </a:r>
          </a:p>
        </p:txBody>
      </p:sp>
      <p:sp>
        <p:nvSpPr>
          <p:cNvPr id="52" name="TextovéPole 51"/>
          <p:cNvSpPr txBox="1"/>
          <p:nvPr/>
        </p:nvSpPr>
        <p:spPr>
          <a:xfrm>
            <a:off x="1157288" y="4859312"/>
            <a:ext cx="131959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 = 0,33 Hz</a:t>
            </a:r>
          </a:p>
        </p:txBody>
      </p:sp>
      <p:sp>
        <p:nvSpPr>
          <p:cNvPr id="55" name="TextovéPole 25"/>
          <p:cNvSpPr txBox="1">
            <a:spLocks noChangeArrowheads="1"/>
          </p:cNvSpPr>
          <p:nvPr/>
        </p:nvSpPr>
        <p:spPr bwMode="auto">
          <a:xfrm>
            <a:off x="6286359" y="466750"/>
            <a:ext cx="32062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 err="1" smtClean="0"/>
              <a:t>Spectrum</a:t>
            </a:r>
            <a:endParaRPr lang="cs-CZ" altLang="cs-CZ" sz="1600" b="1" dirty="0" smtClean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 err="1" smtClean="0"/>
              <a:t>Frequency</a:t>
            </a:r>
            <a:r>
              <a:rPr lang="cs-CZ" altLang="cs-CZ" sz="1600" b="1" dirty="0" smtClean="0"/>
              <a:t> </a:t>
            </a:r>
            <a:r>
              <a:rPr lang="cs-CZ" altLang="cs-CZ" sz="1600" b="1" dirty="0" err="1" smtClean="0"/>
              <a:t>domain</a:t>
            </a:r>
            <a:endParaRPr lang="cs-CZ" altLang="cs-CZ" sz="1600" b="1" dirty="0"/>
          </a:p>
        </p:txBody>
      </p:sp>
      <p:sp>
        <p:nvSpPr>
          <p:cNvPr id="56" name="TextovéPole 25"/>
          <p:cNvSpPr txBox="1">
            <a:spLocks noChangeArrowheads="1"/>
          </p:cNvSpPr>
          <p:nvPr/>
        </p:nvSpPr>
        <p:spPr bwMode="auto">
          <a:xfrm>
            <a:off x="307031" y="724634"/>
            <a:ext cx="20296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 err="1" smtClean="0"/>
              <a:t>Time</a:t>
            </a:r>
            <a:r>
              <a:rPr lang="cs-CZ" altLang="cs-CZ" sz="1600" b="1" dirty="0" smtClean="0"/>
              <a:t> </a:t>
            </a:r>
            <a:r>
              <a:rPr lang="cs-CZ" altLang="cs-CZ" sz="1600" b="1" dirty="0" err="1" smtClean="0"/>
              <a:t>domain</a:t>
            </a:r>
            <a:endParaRPr lang="cs-CZ" altLang="cs-CZ" sz="1600" b="1" dirty="0"/>
          </a:p>
        </p:txBody>
      </p:sp>
      <p:sp>
        <p:nvSpPr>
          <p:cNvPr id="53" name="TextovéPole 52"/>
          <p:cNvSpPr txBox="1"/>
          <p:nvPr/>
        </p:nvSpPr>
        <p:spPr>
          <a:xfrm>
            <a:off x="2298101" y="188640"/>
            <a:ext cx="5117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How the spectrum is </a:t>
            </a:r>
            <a:r>
              <a:rPr lang="en-US" b="1" dirty="0" smtClean="0"/>
              <a:t>formed</a:t>
            </a:r>
            <a:r>
              <a:rPr lang="cs-CZ" b="1" dirty="0" smtClean="0"/>
              <a:t>?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89588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51" grpId="0"/>
      <p:bldP spid="51" grpId="1"/>
      <p:bldP spid="52" grpId="0"/>
      <p:bldP spid="5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619586" y="44624"/>
            <a:ext cx="7272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Physiological significance – frequency bands</a:t>
            </a:r>
            <a:endParaRPr lang="en-GB" b="1" dirty="0"/>
          </a:p>
        </p:txBody>
      </p:sp>
      <p:sp>
        <p:nvSpPr>
          <p:cNvPr id="4" name="Volný tvar 3"/>
          <p:cNvSpPr/>
          <p:nvPr/>
        </p:nvSpPr>
        <p:spPr>
          <a:xfrm>
            <a:off x="3829326" y="4555790"/>
            <a:ext cx="2538413" cy="1072117"/>
          </a:xfrm>
          <a:custGeom>
            <a:avLst/>
            <a:gdLst>
              <a:gd name="connsiteX0" fmla="*/ 0 w 2538413"/>
              <a:gd name="connsiteY0" fmla="*/ 1252538 h 1252538"/>
              <a:gd name="connsiteX1" fmla="*/ 85725 w 2538413"/>
              <a:gd name="connsiteY1" fmla="*/ 1181100 h 1252538"/>
              <a:gd name="connsiteX2" fmla="*/ 171450 w 2538413"/>
              <a:gd name="connsiteY2" fmla="*/ 1166813 h 1252538"/>
              <a:gd name="connsiteX3" fmla="*/ 261938 w 2538413"/>
              <a:gd name="connsiteY3" fmla="*/ 1176338 h 1252538"/>
              <a:gd name="connsiteX4" fmla="*/ 347663 w 2538413"/>
              <a:gd name="connsiteY4" fmla="*/ 1209675 h 1252538"/>
              <a:gd name="connsiteX5" fmla="*/ 414338 w 2538413"/>
              <a:gd name="connsiteY5" fmla="*/ 1223963 h 1252538"/>
              <a:gd name="connsiteX6" fmla="*/ 519113 w 2538413"/>
              <a:gd name="connsiteY6" fmla="*/ 1209675 h 1252538"/>
              <a:gd name="connsiteX7" fmla="*/ 609600 w 2538413"/>
              <a:gd name="connsiteY7" fmla="*/ 1204913 h 1252538"/>
              <a:gd name="connsiteX8" fmla="*/ 728663 w 2538413"/>
              <a:gd name="connsiteY8" fmla="*/ 1209675 h 1252538"/>
              <a:gd name="connsiteX9" fmla="*/ 847725 w 2538413"/>
              <a:gd name="connsiteY9" fmla="*/ 1204913 h 1252538"/>
              <a:gd name="connsiteX10" fmla="*/ 962025 w 2538413"/>
              <a:gd name="connsiteY10" fmla="*/ 1190625 h 1252538"/>
              <a:gd name="connsiteX11" fmla="*/ 1028700 w 2538413"/>
              <a:gd name="connsiteY11" fmla="*/ 1200150 h 1252538"/>
              <a:gd name="connsiteX12" fmla="*/ 1138238 w 2538413"/>
              <a:gd name="connsiteY12" fmla="*/ 1209675 h 1252538"/>
              <a:gd name="connsiteX13" fmla="*/ 1271588 w 2538413"/>
              <a:gd name="connsiteY13" fmla="*/ 1185863 h 1252538"/>
              <a:gd name="connsiteX14" fmla="*/ 1390650 w 2538413"/>
              <a:gd name="connsiteY14" fmla="*/ 1166813 h 1252538"/>
              <a:gd name="connsiteX15" fmla="*/ 1504950 w 2538413"/>
              <a:gd name="connsiteY15" fmla="*/ 1195388 h 1252538"/>
              <a:gd name="connsiteX16" fmla="*/ 1614488 w 2538413"/>
              <a:gd name="connsiteY16" fmla="*/ 1243013 h 1252538"/>
              <a:gd name="connsiteX17" fmla="*/ 1685925 w 2538413"/>
              <a:gd name="connsiteY17" fmla="*/ 1223963 h 1252538"/>
              <a:gd name="connsiteX18" fmla="*/ 1724025 w 2538413"/>
              <a:gd name="connsiteY18" fmla="*/ 1209675 h 1252538"/>
              <a:gd name="connsiteX19" fmla="*/ 1785938 w 2538413"/>
              <a:gd name="connsiteY19" fmla="*/ 1233488 h 1252538"/>
              <a:gd name="connsiteX20" fmla="*/ 1824038 w 2538413"/>
              <a:gd name="connsiteY20" fmla="*/ 1243013 h 1252538"/>
              <a:gd name="connsiteX21" fmla="*/ 1900238 w 2538413"/>
              <a:gd name="connsiteY21" fmla="*/ 1190625 h 1252538"/>
              <a:gd name="connsiteX22" fmla="*/ 1957388 w 2538413"/>
              <a:gd name="connsiteY22" fmla="*/ 1090613 h 1252538"/>
              <a:gd name="connsiteX23" fmla="*/ 2005013 w 2538413"/>
              <a:gd name="connsiteY23" fmla="*/ 933450 h 1252538"/>
              <a:gd name="connsiteX24" fmla="*/ 2033588 w 2538413"/>
              <a:gd name="connsiteY24" fmla="*/ 728663 h 1252538"/>
              <a:gd name="connsiteX25" fmla="*/ 2057400 w 2538413"/>
              <a:gd name="connsiteY25" fmla="*/ 495300 h 1252538"/>
              <a:gd name="connsiteX26" fmla="*/ 2071688 w 2538413"/>
              <a:gd name="connsiteY26" fmla="*/ 271463 h 1252538"/>
              <a:gd name="connsiteX27" fmla="*/ 2100263 w 2538413"/>
              <a:gd name="connsiteY27" fmla="*/ 66675 h 1252538"/>
              <a:gd name="connsiteX28" fmla="*/ 2114550 w 2538413"/>
              <a:gd name="connsiteY28" fmla="*/ 14288 h 1252538"/>
              <a:gd name="connsiteX29" fmla="*/ 2171700 w 2538413"/>
              <a:gd name="connsiteY29" fmla="*/ 0 h 1252538"/>
              <a:gd name="connsiteX30" fmla="*/ 2228850 w 2538413"/>
              <a:gd name="connsiteY30" fmla="*/ 42863 h 1252538"/>
              <a:gd name="connsiteX31" fmla="*/ 2257425 w 2538413"/>
              <a:gd name="connsiteY31" fmla="*/ 152400 h 1252538"/>
              <a:gd name="connsiteX32" fmla="*/ 2271713 w 2538413"/>
              <a:gd name="connsiteY32" fmla="*/ 338138 h 1252538"/>
              <a:gd name="connsiteX33" fmla="*/ 2305050 w 2538413"/>
              <a:gd name="connsiteY33" fmla="*/ 609600 h 1252538"/>
              <a:gd name="connsiteX34" fmla="*/ 2319338 w 2538413"/>
              <a:gd name="connsiteY34" fmla="*/ 800100 h 1252538"/>
              <a:gd name="connsiteX35" fmla="*/ 2343150 w 2538413"/>
              <a:gd name="connsiteY35" fmla="*/ 962025 h 1252538"/>
              <a:gd name="connsiteX36" fmla="*/ 2366963 w 2538413"/>
              <a:gd name="connsiteY36" fmla="*/ 1057275 h 1252538"/>
              <a:gd name="connsiteX37" fmla="*/ 2419350 w 2538413"/>
              <a:gd name="connsiteY37" fmla="*/ 1162050 h 1252538"/>
              <a:gd name="connsiteX38" fmla="*/ 2505075 w 2538413"/>
              <a:gd name="connsiteY38" fmla="*/ 1214438 h 1252538"/>
              <a:gd name="connsiteX39" fmla="*/ 2538413 w 2538413"/>
              <a:gd name="connsiteY39" fmla="*/ 1247775 h 1252538"/>
              <a:gd name="connsiteX40" fmla="*/ 0 w 2538413"/>
              <a:gd name="connsiteY40" fmla="*/ 1252538 h 1252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538413" h="1252538">
                <a:moveTo>
                  <a:pt x="0" y="1252538"/>
                </a:moveTo>
                <a:lnTo>
                  <a:pt x="85725" y="1181100"/>
                </a:lnTo>
                <a:lnTo>
                  <a:pt x="171450" y="1166813"/>
                </a:lnTo>
                <a:lnTo>
                  <a:pt x="261938" y="1176338"/>
                </a:lnTo>
                <a:lnTo>
                  <a:pt x="347663" y="1209675"/>
                </a:lnTo>
                <a:lnTo>
                  <a:pt x="414338" y="1223963"/>
                </a:lnTo>
                <a:lnTo>
                  <a:pt x="519113" y="1209675"/>
                </a:lnTo>
                <a:lnTo>
                  <a:pt x="609600" y="1204913"/>
                </a:lnTo>
                <a:lnTo>
                  <a:pt x="728663" y="1209675"/>
                </a:lnTo>
                <a:lnTo>
                  <a:pt x="847725" y="1204913"/>
                </a:lnTo>
                <a:lnTo>
                  <a:pt x="962025" y="1190625"/>
                </a:lnTo>
                <a:lnTo>
                  <a:pt x="1028700" y="1200150"/>
                </a:lnTo>
                <a:lnTo>
                  <a:pt x="1138238" y="1209675"/>
                </a:lnTo>
                <a:lnTo>
                  <a:pt x="1271588" y="1185863"/>
                </a:lnTo>
                <a:lnTo>
                  <a:pt x="1390650" y="1166813"/>
                </a:lnTo>
                <a:lnTo>
                  <a:pt x="1504950" y="1195388"/>
                </a:lnTo>
                <a:lnTo>
                  <a:pt x="1614488" y="1243013"/>
                </a:lnTo>
                <a:lnTo>
                  <a:pt x="1685925" y="1223963"/>
                </a:lnTo>
                <a:lnTo>
                  <a:pt x="1724025" y="1209675"/>
                </a:lnTo>
                <a:lnTo>
                  <a:pt x="1785938" y="1233488"/>
                </a:lnTo>
                <a:lnTo>
                  <a:pt x="1824038" y="1243013"/>
                </a:lnTo>
                <a:lnTo>
                  <a:pt x="1900238" y="1190625"/>
                </a:lnTo>
                <a:lnTo>
                  <a:pt x="1957388" y="1090613"/>
                </a:lnTo>
                <a:lnTo>
                  <a:pt x="2005013" y="933450"/>
                </a:lnTo>
                <a:lnTo>
                  <a:pt x="2033588" y="728663"/>
                </a:lnTo>
                <a:lnTo>
                  <a:pt x="2057400" y="495300"/>
                </a:lnTo>
                <a:lnTo>
                  <a:pt x="2071688" y="271463"/>
                </a:lnTo>
                <a:lnTo>
                  <a:pt x="2100263" y="66675"/>
                </a:lnTo>
                <a:lnTo>
                  <a:pt x="2114550" y="14288"/>
                </a:lnTo>
                <a:lnTo>
                  <a:pt x="2171700" y="0"/>
                </a:lnTo>
                <a:lnTo>
                  <a:pt x="2228850" y="42863"/>
                </a:lnTo>
                <a:lnTo>
                  <a:pt x="2257425" y="152400"/>
                </a:lnTo>
                <a:lnTo>
                  <a:pt x="2271713" y="338138"/>
                </a:lnTo>
                <a:lnTo>
                  <a:pt x="2305050" y="609600"/>
                </a:lnTo>
                <a:lnTo>
                  <a:pt x="2319338" y="800100"/>
                </a:lnTo>
                <a:lnTo>
                  <a:pt x="2343150" y="962025"/>
                </a:lnTo>
                <a:lnTo>
                  <a:pt x="2366963" y="1057275"/>
                </a:lnTo>
                <a:lnTo>
                  <a:pt x="2419350" y="1162050"/>
                </a:lnTo>
                <a:lnTo>
                  <a:pt x="2505075" y="1214438"/>
                </a:lnTo>
                <a:lnTo>
                  <a:pt x="2538413" y="1247775"/>
                </a:lnTo>
                <a:lnTo>
                  <a:pt x="0" y="1252538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6" name="Volný tvar 5"/>
          <p:cNvSpPr/>
          <p:nvPr/>
        </p:nvSpPr>
        <p:spPr>
          <a:xfrm>
            <a:off x="3732782" y="2358579"/>
            <a:ext cx="3100388" cy="485775"/>
          </a:xfrm>
          <a:custGeom>
            <a:avLst/>
            <a:gdLst>
              <a:gd name="connsiteX0" fmla="*/ 0 w 3100388"/>
              <a:gd name="connsiteY0" fmla="*/ 481012 h 485775"/>
              <a:gd name="connsiteX1" fmla="*/ 119063 w 3100388"/>
              <a:gd name="connsiteY1" fmla="*/ 419100 h 485775"/>
              <a:gd name="connsiteX2" fmla="*/ 214313 w 3100388"/>
              <a:gd name="connsiteY2" fmla="*/ 404812 h 485775"/>
              <a:gd name="connsiteX3" fmla="*/ 347663 w 3100388"/>
              <a:gd name="connsiteY3" fmla="*/ 438150 h 485775"/>
              <a:gd name="connsiteX4" fmla="*/ 485775 w 3100388"/>
              <a:gd name="connsiteY4" fmla="*/ 461962 h 485775"/>
              <a:gd name="connsiteX5" fmla="*/ 628650 w 3100388"/>
              <a:gd name="connsiteY5" fmla="*/ 447675 h 485775"/>
              <a:gd name="connsiteX6" fmla="*/ 742950 w 3100388"/>
              <a:gd name="connsiteY6" fmla="*/ 433387 h 485775"/>
              <a:gd name="connsiteX7" fmla="*/ 871538 w 3100388"/>
              <a:gd name="connsiteY7" fmla="*/ 447675 h 485775"/>
              <a:gd name="connsiteX8" fmla="*/ 971550 w 3100388"/>
              <a:gd name="connsiteY8" fmla="*/ 461962 h 485775"/>
              <a:gd name="connsiteX9" fmla="*/ 1090613 w 3100388"/>
              <a:gd name="connsiteY9" fmla="*/ 461962 h 485775"/>
              <a:gd name="connsiteX10" fmla="*/ 1366838 w 3100388"/>
              <a:gd name="connsiteY10" fmla="*/ 461962 h 485775"/>
              <a:gd name="connsiteX11" fmla="*/ 1600200 w 3100388"/>
              <a:gd name="connsiteY11" fmla="*/ 452437 h 485775"/>
              <a:gd name="connsiteX12" fmla="*/ 1757363 w 3100388"/>
              <a:gd name="connsiteY12" fmla="*/ 452437 h 485775"/>
              <a:gd name="connsiteX13" fmla="*/ 1843088 w 3100388"/>
              <a:gd name="connsiteY13" fmla="*/ 442912 h 485775"/>
              <a:gd name="connsiteX14" fmla="*/ 1909763 w 3100388"/>
              <a:gd name="connsiteY14" fmla="*/ 457200 h 485775"/>
              <a:gd name="connsiteX15" fmla="*/ 1957388 w 3100388"/>
              <a:gd name="connsiteY15" fmla="*/ 466725 h 485775"/>
              <a:gd name="connsiteX16" fmla="*/ 2066925 w 3100388"/>
              <a:gd name="connsiteY16" fmla="*/ 419100 h 485775"/>
              <a:gd name="connsiteX17" fmla="*/ 2105025 w 3100388"/>
              <a:gd name="connsiteY17" fmla="*/ 361950 h 485775"/>
              <a:gd name="connsiteX18" fmla="*/ 2147888 w 3100388"/>
              <a:gd name="connsiteY18" fmla="*/ 219075 h 485775"/>
              <a:gd name="connsiteX19" fmla="*/ 2214563 w 3100388"/>
              <a:gd name="connsiteY19" fmla="*/ 38100 h 485775"/>
              <a:gd name="connsiteX20" fmla="*/ 2281238 w 3100388"/>
              <a:gd name="connsiteY20" fmla="*/ 0 h 485775"/>
              <a:gd name="connsiteX21" fmla="*/ 2357438 w 3100388"/>
              <a:gd name="connsiteY21" fmla="*/ 42862 h 485775"/>
              <a:gd name="connsiteX22" fmla="*/ 2409825 w 3100388"/>
              <a:gd name="connsiteY22" fmla="*/ 176212 h 485775"/>
              <a:gd name="connsiteX23" fmla="*/ 2438400 w 3100388"/>
              <a:gd name="connsiteY23" fmla="*/ 295275 h 485775"/>
              <a:gd name="connsiteX24" fmla="*/ 2490788 w 3100388"/>
              <a:gd name="connsiteY24" fmla="*/ 400050 h 485775"/>
              <a:gd name="connsiteX25" fmla="*/ 2571750 w 3100388"/>
              <a:gd name="connsiteY25" fmla="*/ 476250 h 485775"/>
              <a:gd name="connsiteX26" fmla="*/ 2647950 w 3100388"/>
              <a:gd name="connsiteY26" fmla="*/ 485775 h 485775"/>
              <a:gd name="connsiteX27" fmla="*/ 2738438 w 3100388"/>
              <a:gd name="connsiteY27" fmla="*/ 457200 h 485775"/>
              <a:gd name="connsiteX28" fmla="*/ 2814638 w 3100388"/>
              <a:gd name="connsiteY28" fmla="*/ 461962 h 485775"/>
              <a:gd name="connsiteX29" fmla="*/ 3100388 w 3100388"/>
              <a:gd name="connsiteY29" fmla="*/ 485775 h 485775"/>
              <a:gd name="connsiteX30" fmla="*/ 0 w 3100388"/>
              <a:gd name="connsiteY30" fmla="*/ 481012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100388" h="485775">
                <a:moveTo>
                  <a:pt x="0" y="481012"/>
                </a:moveTo>
                <a:lnTo>
                  <a:pt x="119063" y="419100"/>
                </a:lnTo>
                <a:lnTo>
                  <a:pt x="214313" y="404812"/>
                </a:lnTo>
                <a:lnTo>
                  <a:pt x="347663" y="438150"/>
                </a:lnTo>
                <a:lnTo>
                  <a:pt x="485775" y="461962"/>
                </a:lnTo>
                <a:lnTo>
                  <a:pt x="628650" y="447675"/>
                </a:lnTo>
                <a:lnTo>
                  <a:pt x="742950" y="433387"/>
                </a:lnTo>
                <a:lnTo>
                  <a:pt x="871538" y="447675"/>
                </a:lnTo>
                <a:lnTo>
                  <a:pt x="971550" y="461962"/>
                </a:lnTo>
                <a:lnTo>
                  <a:pt x="1090613" y="461962"/>
                </a:lnTo>
                <a:lnTo>
                  <a:pt x="1366838" y="461962"/>
                </a:lnTo>
                <a:lnTo>
                  <a:pt x="1600200" y="452437"/>
                </a:lnTo>
                <a:lnTo>
                  <a:pt x="1757363" y="452437"/>
                </a:lnTo>
                <a:lnTo>
                  <a:pt x="1843088" y="442912"/>
                </a:lnTo>
                <a:lnTo>
                  <a:pt x="1909763" y="457200"/>
                </a:lnTo>
                <a:lnTo>
                  <a:pt x="1957388" y="466725"/>
                </a:lnTo>
                <a:lnTo>
                  <a:pt x="2066925" y="419100"/>
                </a:lnTo>
                <a:lnTo>
                  <a:pt x="2105025" y="361950"/>
                </a:lnTo>
                <a:lnTo>
                  <a:pt x="2147888" y="219075"/>
                </a:lnTo>
                <a:lnTo>
                  <a:pt x="2214563" y="38100"/>
                </a:lnTo>
                <a:lnTo>
                  <a:pt x="2281238" y="0"/>
                </a:lnTo>
                <a:lnTo>
                  <a:pt x="2357438" y="42862"/>
                </a:lnTo>
                <a:lnTo>
                  <a:pt x="2409825" y="176212"/>
                </a:lnTo>
                <a:lnTo>
                  <a:pt x="2438400" y="295275"/>
                </a:lnTo>
                <a:lnTo>
                  <a:pt x="2490788" y="400050"/>
                </a:lnTo>
                <a:lnTo>
                  <a:pt x="2571750" y="476250"/>
                </a:lnTo>
                <a:lnTo>
                  <a:pt x="2647950" y="485775"/>
                </a:lnTo>
                <a:lnTo>
                  <a:pt x="2738438" y="457200"/>
                </a:lnTo>
                <a:lnTo>
                  <a:pt x="2814638" y="461962"/>
                </a:lnTo>
                <a:lnTo>
                  <a:pt x="3100388" y="485775"/>
                </a:lnTo>
                <a:lnTo>
                  <a:pt x="0" y="481012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7" name="Volný tvar 6"/>
          <p:cNvSpPr/>
          <p:nvPr/>
        </p:nvSpPr>
        <p:spPr>
          <a:xfrm>
            <a:off x="2237357" y="4292154"/>
            <a:ext cx="1590675" cy="1338262"/>
          </a:xfrm>
          <a:custGeom>
            <a:avLst/>
            <a:gdLst>
              <a:gd name="connsiteX0" fmla="*/ 1590675 w 1590675"/>
              <a:gd name="connsiteY0" fmla="*/ 1338262 h 1338262"/>
              <a:gd name="connsiteX1" fmla="*/ 1457325 w 1590675"/>
              <a:gd name="connsiteY1" fmla="*/ 1295400 h 1338262"/>
              <a:gd name="connsiteX2" fmla="*/ 1352550 w 1590675"/>
              <a:gd name="connsiteY2" fmla="*/ 1243012 h 1338262"/>
              <a:gd name="connsiteX3" fmla="*/ 1247775 w 1590675"/>
              <a:gd name="connsiteY3" fmla="*/ 1219200 h 1338262"/>
              <a:gd name="connsiteX4" fmla="*/ 1090613 w 1590675"/>
              <a:gd name="connsiteY4" fmla="*/ 1095375 h 1338262"/>
              <a:gd name="connsiteX5" fmla="*/ 985838 w 1590675"/>
              <a:gd name="connsiteY5" fmla="*/ 1057275 h 1338262"/>
              <a:gd name="connsiteX6" fmla="*/ 890588 w 1590675"/>
              <a:gd name="connsiteY6" fmla="*/ 700087 h 1338262"/>
              <a:gd name="connsiteX7" fmla="*/ 833438 w 1590675"/>
              <a:gd name="connsiteY7" fmla="*/ 438150 h 1338262"/>
              <a:gd name="connsiteX8" fmla="*/ 766763 w 1590675"/>
              <a:gd name="connsiteY8" fmla="*/ 85725 h 1338262"/>
              <a:gd name="connsiteX9" fmla="*/ 738188 w 1590675"/>
              <a:gd name="connsiteY9" fmla="*/ 0 h 1338262"/>
              <a:gd name="connsiteX10" fmla="*/ 695325 w 1590675"/>
              <a:gd name="connsiteY10" fmla="*/ 90487 h 1338262"/>
              <a:gd name="connsiteX11" fmla="*/ 609600 w 1590675"/>
              <a:gd name="connsiteY11" fmla="*/ 547687 h 1338262"/>
              <a:gd name="connsiteX12" fmla="*/ 538163 w 1590675"/>
              <a:gd name="connsiteY12" fmla="*/ 885825 h 1338262"/>
              <a:gd name="connsiteX13" fmla="*/ 481013 w 1590675"/>
              <a:gd name="connsiteY13" fmla="*/ 1004887 h 1338262"/>
              <a:gd name="connsiteX14" fmla="*/ 471488 w 1590675"/>
              <a:gd name="connsiteY14" fmla="*/ 1004887 h 1338262"/>
              <a:gd name="connsiteX15" fmla="*/ 390525 w 1590675"/>
              <a:gd name="connsiteY15" fmla="*/ 838200 h 1338262"/>
              <a:gd name="connsiteX16" fmla="*/ 347663 w 1590675"/>
              <a:gd name="connsiteY16" fmla="*/ 757237 h 1338262"/>
              <a:gd name="connsiteX17" fmla="*/ 300038 w 1590675"/>
              <a:gd name="connsiteY17" fmla="*/ 757237 h 1338262"/>
              <a:gd name="connsiteX18" fmla="*/ 190500 w 1590675"/>
              <a:gd name="connsiteY18" fmla="*/ 852487 h 1338262"/>
              <a:gd name="connsiteX19" fmla="*/ 71438 w 1590675"/>
              <a:gd name="connsiteY19" fmla="*/ 962025 h 1338262"/>
              <a:gd name="connsiteX20" fmla="*/ 4763 w 1590675"/>
              <a:gd name="connsiteY20" fmla="*/ 1009650 h 1338262"/>
              <a:gd name="connsiteX21" fmla="*/ 0 w 1590675"/>
              <a:gd name="connsiteY21" fmla="*/ 1333500 h 1338262"/>
              <a:gd name="connsiteX22" fmla="*/ 1590675 w 1590675"/>
              <a:gd name="connsiteY22" fmla="*/ 1338262 h 133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590675" h="1338262">
                <a:moveTo>
                  <a:pt x="1590675" y="1338262"/>
                </a:moveTo>
                <a:lnTo>
                  <a:pt x="1457325" y="1295400"/>
                </a:lnTo>
                <a:lnTo>
                  <a:pt x="1352550" y="1243012"/>
                </a:lnTo>
                <a:lnTo>
                  <a:pt x="1247775" y="1219200"/>
                </a:lnTo>
                <a:lnTo>
                  <a:pt x="1090613" y="1095375"/>
                </a:lnTo>
                <a:lnTo>
                  <a:pt x="985838" y="1057275"/>
                </a:lnTo>
                <a:lnTo>
                  <a:pt x="890588" y="700087"/>
                </a:lnTo>
                <a:lnTo>
                  <a:pt x="833438" y="438150"/>
                </a:lnTo>
                <a:lnTo>
                  <a:pt x="766763" y="85725"/>
                </a:lnTo>
                <a:lnTo>
                  <a:pt x="738188" y="0"/>
                </a:lnTo>
                <a:lnTo>
                  <a:pt x="695325" y="90487"/>
                </a:lnTo>
                <a:lnTo>
                  <a:pt x="609600" y="547687"/>
                </a:lnTo>
                <a:lnTo>
                  <a:pt x="538163" y="885825"/>
                </a:lnTo>
                <a:lnTo>
                  <a:pt x="481013" y="1004887"/>
                </a:lnTo>
                <a:lnTo>
                  <a:pt x="471488" y="1004887"/>
                </a:lnTo>
                <a:lnTo>
                  <a:pt x="390525" y="838200"/>
                </a:lnTo>
                <a:lnTo>
                  <a:pt x="347663" y="757237"/>
                </a:lnTo>
                <a:lnTo>
                  <a:pt x="300038" y="757237"/>
                </a:lnTo>
                <a:lnTo>
                  <a:pt x="190500" y="852487"/>
                </a:lnTo>
                <a:lnTo>
                  <a:pt x="71438" y="962025"/>
                </a:lnTo>
                <a:lnTo>
                  <a:pt x="4763" y="1009650"/>
                </a:lnTo>
                <a:cubicBezTo>
                  <a:pt x="3175" y="1117600"/>
                  <a:pt x="1588" y="1225550"/>
                  <a:pt x="0" y="1333500"/>
                </a:cubicBezTo>
                <a:lnTo>
                  <a:pt x="1590675" y="1338262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8" name="Volný tvar 7"/>
          <p:cNvSpPr/>
          <p:nvPr/>
        </p:nvSpPr>
        <p:spPr>
          <a:xfrm>
            <a:off x="2265932" y="2210941"/>
            <a:ext cx="1476375" cy="638175"/>
          </a:xfrm>
          <a:custGeom>
            <a:avLst/>
            <a:gdLst>
              <a:gd name="connsiteX0" fmla="*/ 0 w 1476375"/>
              <a:gd name="connsiteY0" fmla="*/ 623888 h 638175"/>
              <a:gd name="connsiteX1" fmla="*/ 119063 w 1476375"/>
              <a:gd name="connsiteY1" fmla="*/ 600075 h 638175"/>
              <a:gd name="connsiteX2" fmla="*/ 242888 w 1476375"/>
              <a:gd name="connsiteY2" fmla="*/ 547688 h 638175"/>
              <a:gd name="connsiteX3" fmla="*/ 347663 w 1476375"/>
              <a:gd name="connsiteY3" fmla="*/ 552450 h 638175"/>
              <a:gd name="connsiteX4" fmla="*/ 438150 w 1476375"/>
              <a:gd name="connsiteY4" fmla="*/ 619125 h 638175"/>
              <a:gd name="connsiteX5" fmla="*/ 461963 w 1476375"/>
              <a:gd name="connsiteY5" fmla="*/ 619125 h 638175"/>
              <a:gd name="connsiteX6" fmla="*/ 514350 w 1476375"/>
              <a:gd name="connsiteY6" fmla="*/ 533400 h 638175"/>
              <a:gd name="connsiteX7" fmla="*/ 638175 w 1476375"/>
              <a:gd name="connsiteY7" fmla="*/ 185738 h 638175"/>
              <a:gd name="connsiteX8" fmla="*/ 690563 w 1476375"/>
              <a:gd name="connsiteY8" fmla="*/ 28575 h 638175"/>
              <a:gd name="connsiteX9" fmla="*/ 723900 w 1476375"/>
              <a:gd name="connsiteY9" fmla="*/ 0 h 638175"/>
              <a:gd name="connsiteX10" fmla="*/ 771525 w 1476375"/>
              <a:gd name="connsiteY10" fmla="*/ 33338 h 638175"/>
              <a:gd name="connsiteX11" fmla="*/ 828675 w 1476375"/>
              <a:gd name="connsiteY11" fmla="*/ 200025 h 638175"/>
              <a:gd name="connsiteX12" fmla="*/ 871538 w 1476375"/>
              <a:gd name="connsiteY12" fmla="*/ 309563 h 638175"/>
              <a:gd name="connsiteX13" fmla="*/ 909638 w 1476375"/>
              <a:gd name="connsiteY13" fmla="*/ 371475 h 638175"/>
              <a:gd name="connsiteX14" fmla="*/ 985838 w 1476375"/>
              <a:gd name="connsiteY14" fmla="*/ 457200 h 638175"/>
              <a:gd name="connsiteX15" fmla="*/ 1081088 w 1476375"/>
              <a:gd name="connsiteY15" fmla="*/ 452438 h 638175"/>
              <a:gd name="connsiteX16" fmla="*/ 1214438 w 1476375"/>
              <a:gd name="connsiteY16" fmla="*/ 533400 h 638175"/>
              <a:gd name="connsiteX17" fmla="*/ 1447800 w 1476375"/>
              <a:gd name="connsiteY17" fmla="*/ 600075 h 638175"/>
              <a:gd name="connsiteX18" fmla="*/ 1476375 w 1476375"/>
              <a:gd name="connsiteY18" fmla="*/ 638175 h 638175"/>
              <a:gd name="connsiteX19" fmla="*/ 0 w 1476375"/>
              <a:gd name="connsiteY19" fmla="*/ 623888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76375" h="638175">
                <a:moveTo>
                  <a:pt x="0" y="623888"/>
                </a:moveTo>
                <a:lnTo>
                  <a:pt x="119063" y="600075"/>
                </a:lnTo>
                <a:lnTo>
                  <a:pt x="242888" y="547688"/>
                </a:lnTo>
                <a:lnTo>
                  <a:pt x="347663" y="552450"/>
                </a:lnTo>
                <a:lnTo>
                  <a:pt x="438150" y="619125"/>
                </a:lnTo>
                <a:lnTo>
                  <a:pt x="461963" y="619125"/>
                </a:lnTo>
                <a:lnTo>
                  <a:pt x="514350" y="533400"/>
                </a:lnTo>
                <a:lnTo>
                  <a:pt x="638175" y="185738"/>
                </a:lnTo>
                <a:lnTo>
                  <a:pt x="690563" y="28575"/>
                </a:lnTo>
                <a:lnTo>
                  <a:pt x="723900" y="0"/>
                </a:lnTo>
                <a:lnTo>
                  <a:pt x="771525" y="33338"/>
                </a:lnTo>
                <a:lnTo>
                  <a:pt x="828675" y="200025"/>
                </a:lnTo>
                <a:lnTo>
                  <a:pt x="871538" y="309563"/>
                </a:lnTo>
                <a:lnTo>
                  <a:pt x="909638" y="371475"/>
                </a:lnTo>
                <a:lnTo>
                  <a:pt x="985838" y="457200"/>
                </a:lnTo>
                <a:lnTo>
                  <a:pt x="1081088" y="452438"/>
                </a:lnTo>
                <a:lnTo>
                  <a:pt x="1214438" y="533400"/>
                </a:lnTo>
                <a:lnTo>
                  <a:pt x="1447800" y="600075"/>
                </a:lnTo>
                <a:lnTo>
                  <a:pt x="1476375" y="638175"/>
                </a:lnTo>
                <a:lnTo>
                  <a:pt x="0" y="623888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9" name="Volný tvar 8"/>
          <p:cNvSpPr/>
          <p:nvPr/>
        </p:nvSpPr>
        <p:spPr>
          <a:xfrm>
            <a:off x="1497793" y="3701604"/>
            <a:ext cx="762000" cy="1928812"/>
          </a:xfrm>
          <a:custGeom>
            <a:avLst/>
            <a:gdLst>
              <a:gd name="connsiteX0" fmla="*/ 0 w 762000"/>
              <a:gd name="connsiteY0" fmla="*/ 1928812 h 1928812"/>
              <a:gd name="connsiteX1" fmla="*/ 0 w 762000"/>
              <a:gd name="connsiteY1" fmla="*/ 990600 h 1928812"/>
              <a:gd name="connsiteX2" fmla="*/ 47625 w 762000"/>
              <a:gd name="connsiteY2" fmla="*/ 533400 h 1928812"/>
              <a:gd name="connsiteX3" fmla="*/ 85725 w 762000"/>
              <a:gd name="connsiteY3" fmla="*/ 180975 h 1928812"/>
              <a:gd name="connsiteX4" fmla="*/ 123825 w 762000"/>
              <a:gd name="connsiteY4" fmla="*/ 0 h 1928812"/>
              <a:gd name="connsiteX5" fmla="*/ 152400 w 762000"/>
              <a:gd name="connsiteY5" fmla="*/ 4762 h 1928812"/>
              <a:gd name="connsiteX6" fmla="*/ 195262 w 762000"/>
              <a:gd name="connsiteY6" fmla="*/ 171450 h 1928812"/>
              <a:gd name="connsiteX7" fmla="*/ 242887 w 762000"/>
              <a:gd name="connsiteY7" fmla="*/ 481012 h 1928812"/>
              <a:gd name="connsiteX8" fmla="*/ 290512 w 762000"/>
              <a:gd name="connsiteY8" fmla="*/ 695325 h 1928812"/>
              <a:gd name="connsiteX9" fmla="*/ 328612 w 762000"/>
              <a:gd name="connsiteY9" fmla="*/ 881062 h 1928812"/>
              <a:gd name="connsiteX10" fmla="*/ 376237 w 762000"/>
              <a:gd name="connsiteY10" fmla="*/ 1076325 h 1928812"/>
              <a:gd name="connsiteX11" fmla="*/ 400050 w 762000"/>
              <a:gd name="connsiteY11" fmla="*/ 1133475 h 1928812"/>
              <a:gd name="connsiteX12" fmla="*/ 490537 w 762000"/>
              <a:gd name="connsiteY12" fmla="*/ 1200150 h 1928812"/>
              <a:gd name="connsiteX13" fmla="*/ 561975 w 762000"/>
              <a:gd name="connsiteY13" fmla="*/ 1347787 h 1928812"/>
              <a:gd name="connsiteX14" fmla="*/ 676275 w 762000"/>
              <a:gd name="connsiteY14" fmla="*/ 1557337 h 1928812"/>
              <a:gd name="connsiteX15" fmla="*/ 728662 w 762000"/>
              <a:gd name="connsiteY15" fmla="*/ 1600200 h 1928812"/>
              <a:gd name="connsiteX16" fmla="*/ 762000 w 762000"/>
              <a:gd name="connsiteY16" fmla="*/ 1604962 h 1928812"/>
              <a:gd name="connsiteX17" fmla="*/ 752475 w 762000"/>
              <a:gd name="connsiteY17" fmla="*/ 1924050 h 1928812"/>
              <a:gd name="connsiteX18" fmla="*/ 0 w 762000"/>
              <a:gd name="connsiteY18" fmla="*/ 1928812 h 1928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62000" h="1928812">
                <a:moveTo>
                  <a:pt x="0" y="1928812"/>
                </a:moveTo>
                <a:lnTo>
                  <a:pt x="0" y="990600"/>
                </a:lnTo>
                <a:lnTo>
                  <a:pt x="47625" y="533400"/>
                </a:lnTo>
                <a:lnTo>
                  <a:pt x="85725" y="180975"/>
                </a:lnTo>
                <a:lnTo>
                  <a:pt x="123825" y="0"/>
                </a:lnTo>
                <a:lnTo>
                  <a:pt x="152400" y="4762"/>
                </a:lnTo>
                <a:lnTo>
                  <a:pt x="195262" y="171450"/>
                </a:lnTo>
                <a:lnTo>
                  <a:pt x="242887" y="481012"/>
                </a:lnTo>
                <a:lnTo>
                  <a:pt x="290512" y="695325"/>
                </a:lnTo>
                <a:lnTo>
                  <a:pt x="328612" y="881062"/>
                </a:lnTo>
                <a:lnTo>
                  <a:pt x="376237" y="1076325"/>
                </a:lnTo>
                <a:lnTo>
                  <a:pt x="400050" y="1133475"/>
                </a:lnTo>
                <a:lnTo>
                  <a:pt x="490537" y="1200150"/>
                </a:lnTo>
                <a:lnTo>
                  <a:pt x="561975" y="1347787"/>
                </a:lnTo>
                <a:lnTo>
                  <a:pt x="676275" y="1557337"/>
                </a:lnTo>
                <a:lnTo>
                  <a:pt x="728662" y="1600200"/>
                </a:lnTo>
                <a:lnTo>
                  <a:pt x="762000" y="1604962"/>
                </a:lnTo>
                <a:lnTo>
                  <a:pt x="752475" y="1924050"/>
                </a:lnTo>
                <a:lnTo>
                  <a:pt x="0" y="1928812"/>
                </a:lnTo>
                <a:close/>
              </a:path>
            </a:pathLst>
          </a:custGeom>
          <a:solidFill>
            <a:srgbClr val="92D05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0" name="Volný tvar 9"/>
          <p:cNvSpPr/>
          <p:nvPr/>
        </p:nvSpPr>
        <p:spPr>
          <a:xfrm>
            <a:off x="1508695" y="1248916"/>
            <a:ext cx="809625" cy="1595438"/>
          </a:xfrm>
          <a:custGeom>
            <a:avLst/>
            <a:gdLst>
              <a:gd name="connsiteX0" fmla="*/ 809625 w 809625"/>
              <a:gd name="connsiteY0" fmla="*/ 1585913 h 1595438"/>
              <a:gd name="connsiteX1" fmla="*/ 685800 w 809625"/>
              <a:gd name="connsiteY1" fmla="*/ 1452563 h 1595438"/>
              <a:gd name="connsiteX2" fmla="*/ 614362 w 809625"/>
              <a:gd name="connsiteY2" fmla="*/ 1390650 h 1595438"/>
              <a:gd name="connsiteX3" fmla="*/ 528637 w 809625"/>
              <a:gd name="connsiteY3" fmla="*/ 1390650 h 1595438"/>
              <a:gd name="connsiteX4" fmla="*/ 471487 w 809625"/>
              <a:gd name="connsiteY4" fmla="*/ 1323975 h 1595438"/>
              <a:gd name="connsiteX5" fmla="*/ 390525 w 809625"/>
              <a:gd name="connsiteY5" fmla="*/ 1152525 h 1595438"/>
              <a:gd name="connsiteX6" fmla="*/ 361950 w 809625"/>
              <a:gd name="connsiteY6" fmla="*/ 1023938 h 1595438"/>
              <a:gd name="connsiteX7" fmla="*/ 323850 w 809625"/>
              <a:gd name="connsiteY7" fmla="*/ 700088 h 1595438"/>
              <a:gd name="connsiteX8" fmla="*/ 280987 w 809625"/>
              <a:gd name="connsiteY8" fmla="*/ 276225 h 1595438"/>
              <a:gd name="connsiteX9" fmla="*/ 242887 w 809625"/>
              <a:gd name="connsiteY9" fmla="*/ 71438 h 1595438"/>
              <a:gd name="connsiteX10" fmla="*/ 176212 w 809625"/>
              <a:gd name="connsiteY10" fmla="*/ 4763 h 1595438"/>
              <a:gd name="connsiteX11" fmla="*/ 138112 w 809625"/>
              <a:gd name="connsiteY11" fmla="*/ 0 h 1595438"/>
              <a:gd name="connsiteX12" fmla="*/ 100012 w 809625"/>
              <a:gd name="connsiteY12" fmla="*/ 119063 h 1595438"/>
              <a:gd name="connsiteX13" fmla="*/ 66675 w 809625"/>
              <a:gd name="connsiteY13" fmla="*/ 361950 h 1595438"/>
              <a:gd name="connsiteX14" fmla="*/ 0 w 809625"/>
              <a:gd name="connsiteY14" fmla="*/ 1076325 h 1595438"/>
              <a:gd name="connsiteX15" fmla="*/ 0 w 809625"/>
              <a:gd name="connsiteY15" fmla="*/ 1595438 h 1595438"/>
              <a:gd name="connsiteX16" fmla="*/ 809625 w 809625"/>
              <a:gd name="connsiteY16" fmla="*/ 1585913 h 159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09625" h="1595438">
                <a:moveTo>
                  <a:pt x="809625" y="1585913"/>
                </a:moveTo>
                <a:lnTo>
                  <a:pt x="685800" y="1452563"/>
                </a:lnTo>
                <a:lnTo>
                  <a:pt x="614362" y="1390650"/>
                </a:lnTo>
                <a:lnTo>
                  <a:pt x="528637" y="1390650"/>
                </a:lnTo>
                <a:lnTo>
                  <a:pt x="471487" y="1323975"/>
                </a:lnTo>
                <a:lnTo>
                  <a:pt x="390525" y="1152525"/>
                </a:lnTo>
                <a:lnTo>
                  <a:pt x="361950" y="1023938"/>
                </a:lnTo>
                <a:lnTo>
                  <a:pt x="323850" y="700088"/>
                </a:lnTo>
                <a:lnTo>
                  <a:pt x="280987" y="276225"/>
                </a:lnTo>
                <a:lnTo>
                  <a:pt x="242887" y="71438"/>
                </a:lnTo>
                <a:lnTo>
                  <a:pt x="176212" y="4763"/>
                </a:lnTo>
                <a:lnTo>
                  <a:pt x="138112" y="0"/>
                </a:lnTo>
                <a:lnTo>
                  <a:pt x="100012" y="119063"/>
                </a:lnTo>
                <a:lnTo>
                  <a:pt x="66675" y="361950"/>
                </a:lnTo>
                <a:lnTo>
                  <a:pt x="0" y="1076325"/>
                </a:lnTo>
                <a:lnTo>
                  <a:pt x="0" y="1595438"/>
                </a:lnTo>
                <a:lnTo>
                  <a:pt x="809625" y="1585913"/>
                </a:lnTo>
                <a:close/>
              </a:path>
            </a:pathLst>
          </a:custGeom>
          <a:solidFill>
            <a:srgbClr val="92D05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4" name="TextovéPole 13"/>
          <p:cNvSpPr txBox="1"/>
          <p:nvPr/>
        </p:nvSpPr>
        <p:spPr>
          <a:xfrm>
            <a:off x="5397804" y="6033163"/>
            <a:ext cx="3168352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 smtClean="0">
                <a:solidFill>
                  <a:schemeClr val="tx1"/>
                </a:solidFill>
                <a:effectLst/>
              </a:rPr>
              <a:t>High frequency (HF) 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4283968" y="3795107"/>
            <a:ext cx="3096344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i="1" dirty="0" err="1" smtClean="0">
                <a:solidFill>
                  <a:schemeClr val="tx1"/>
                </a:solidFill>
              </a:rPr>
              <a:t>Intrathoracal</a:t>
            </a:r>
            <a:r>
              <a:rPr lang="en-GB" sz="1200" b="1" i="1" dirty="0" smtClean="0">
                <a:solidFill>
                  <a:schemeClr val="tx1"/>
                </a:solidFill>
              </a:rPr>
              <a:t> pressure changes influencing blood pressure</a:t>
            </a:r>
            <a:endParaRPr lang="en-GB" sz="1200" b="1" i="1" dirty="0">
              <a:solidFill>
                <a:schemeClr val="tx1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627558" y="5959387"/>
            <a:ext cx="1602687" cy="83099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r">
              <a:defRPr sz="1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 smtClean="0">
                <a:solidFill>
                  <a:schemeClr val="tx1"/>
                </a:solidFill>
                <a:effectLst/>
              </a:rPr>
              <a:t>Very low frequency (VLF)</a:t>
            </a:r>
            <a:endParaRPr lang="en-GB" sz="12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2326274" y="5890046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 smtClean="0">
                <a:solidFill>
                  <a:schemeClr val="tx1"/>
                </a:solidFill>
              </a:rPr>
              <a:t>Low frequency (LF)</a:t>
            </a:r>
            <a:endParaRPr lang="en-GB" sz="1200" b="1" i="1" dirty="0">
              <a:solidFill>
                <a:schemeClr val="tx1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491552" y="630504"/>
            <a:ext cx="3606980" cy="710264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 smtClean="0">
                <a:solidFill>
                  <a:schemeClr val="tx1"/>
                </a:solidFill>
              </a:rPr>
              <a:t>Slow hormonal changes, RAS, changes of vascular tonus</a:t>
            </a:r>
            <a:endParaRPr lang="en-GB" sz="1200" b="1" dirty="0">
              <a:solidFill>
                <a:schemeClr val="tx1"/>
              </a:solidFill>
            </a:endParaRPr>
          </a:p>
        </p:txBody>
      </p:sp>
      <p:cxnSp>
        <p:nvCxnSpPr>
          <p:cNvPr id="19" name="Přímá spojnice 18"/>
          <p:cNvCxnSpPr/>
          <p:nvPr/>
        </p:nvCxnSpPr>
        <p:spPr>
          <a:xfrm>
            <a:off x="2265932" y="1341438"/>
            <a:ext cx="0" cy="53279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>
            <a:off x="3828032" y="1341438"/>
            <a:ext cx="1294" cy="53279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4617973" y="1763828"/>
            <a:ext cx="3168352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i="1" dirty="0" smtClean="0">
                <a:solidFill>
                  <a:schemeClr val="tx1"/>
                </a:solidFill>
                <a:effectLst/>
              </a:rPr>
              <a:t>Respiratory sinus arrhythmia</a:t>
            </a:r>
            <a:endParaRPr lang="en-GB" sz="1200" b="1" i="1" dirty="0">
              <a:solidFill>
                <a:schemeClr val="tx1"/>
              </a:solidFill>
              <a:effectLst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2325245" y="3657798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dirty="0" smtClean="0">
                <a:solidFill>
                  <a:schemeClr val="tx1"/>
                </a:solidFill>
              </a:rPr>
              <a:t>baroreflex</a:t>
            </a:r>
            <a:endParaRPr lang="en-GB" sz="1800" b="1" i="1" dirty="0">
              <a:solidFill>
                <a:schemeClr val="tx1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34388" y="5910371"/>
            <a:ext cx="1009220" cy="83099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r">
              <a:defRPr sz="1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dirty="0" smtClean="0">
                <a:solidFill>
                  <a:schemeClr val="tx1"/>
                </a:solidFill>
                <a:effectLst/>
              </a:rPr>
              <a:t>band: </a:t>
            </a:r>
            <a:endParaRPr lang="en-GB" sz="14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4" name="Šipka doleva 23"/>
          <p:cNvSpPr/>
          <p:nvPr/>
        </p:nvSpPr>
        <p:spPr>
          <a:xfrm rot="1885066">
            <a:off x="6208708" y="2967621"/>
            <a:ext cx="2019637" cy="808983"/>
          </a:xfrm>
          <a:prstGeom prst="leftArrow">
            <a:avLst/>
          </a:prstGeom>
          <a:solidFill>
            <a:srgbClr val="C00000">
              <a:alpha val="83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Respiratory frequency</a:t>
            </a:r>
            <a:endParaRPr lang="en-GB" sz="1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5" name="Přímá spojnice se šipkou 24"/>
          <p:cNvCxnSpPr/>
          <p:nvPr/>
        </p:nvCxnSpPr>
        <p:spPr>
          <a:xfrm flipH="1">
            <a:off x="1715328" y="1212974"/>
            <a:ext cx="408400" cy="46132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/>
          <p:nvPr/>
        </p:nvCxnSpPr>
        <p:spPr>
          <a:xfrm flipH="1">
            <a:off x="1715328" y="1248916"/>
            <a:ext cx="408400" cy="384293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ovéPole 26"/>
          <p:cNvSpPr txBox="1"/>
          <p:nvPr/>
        </p:nvSpPr>
        <p:spPr>
          <a:xfrm>
            <a:off x="2339752" y="1641574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dirty="0" smtClean="0">
                <a:solidFill>
                  <a:schemeClr val="tx1"/>
                </a:solidFill>
              </a:rPr>
              <a:t>baroreflex</a:t>
            </a:r>
            <a:endParaRPr lang="en-GB" sz="1800" b="1" i="1" dirty="0">
              <a:solidFill>
                <a:schemeClr val="tx1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 rot="16200000">
            <a:off x="7602826" y="4185953"/>
            <a:ext cx="2049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Systolic blood pressure</a:t>
            </a:r>
            <a:endParaRPr lang="en-GB" sz="1800" dirty="0"/>
          </a:p>
        </p:txBody>
      </p:sp>
      <p:sp>
        <p:nvSpPr>
          <p:cNvPr id="29" name="TextovéPole 28"/>
          <p:cNvSpPr txBox="1"/>
          <p:nvPr/>
        </p:nvSpPr>
        <p:spPr>
          <a:xfrm rot="16200000">
            <a:off x="7261667" y="1236220"/>
            <a:ext cx="2752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Heart rate</a:t>
            </a:r>
            <a:endParaRPr lang="en-GB" sz="1800" dirty="0"/>
          </a:p>
        </p:txBody>
      </p:sp>
      <p:sp>
        <p:nvSpPr>
          <p:cNvPr id="30" name="Volný tvar 29"/>
          <p:cNvSpPr/>
          <p:nvPr/>
        </p:nvSpPr>
        <p:spPr>
          <a:xfrm>
            <a:off x="1514001" y="1246872"/>
            <a:ext cx="6882963" cy="1597483"/>
          </a:xfrm>
          <a:custGeom>
            <a:avLst/>
            <a:gdLst>
              <a:gd name="connsiteX0" fmla="*/ 0 w 3794078"/>
              <a:gd name="connsiteY0" fmla="*/ 956140 h 2774345"/>
              <a:gd name="connsiteX1" fmla="*/ 54591 w 3794078"/>
              <a:gd name="connsiteY1" fmla="*/ 260104 h 2774345"/>
              <a:gd name="connsiteX2" fmla="*/ 68239 w 3794078"/>
              <a:gd name="connsiteY2" fmla="*/ 797 h 2774345"/>
              <a:gd name="connsiteX3" fmla="*/ 136478 w 3794078"/>
              <a:gd name="connsiteY3" fmla="*/ 328343 h 2774345"/>
              <a:gd name="connsiteX4" fmla="*/ 204717 w 3794078"/>
              <a:gd name="connsiteY4" fmla="*/ 1706767 h 2774345"/>
              <a:gd name="connsiteX5" fmla="*/ 313899 w 3794078"/>
              <a:gd name="connsiteY5" fmla="*/ 2498337 h 2774345"/>
              <a:gd name="connsiteX6" fmla="*/ 341194 w 3794078"/>
              <a:gd name="connsiteY6" fmla="*/ 2484689 h 2774345"/>
              <a:gd name="connsiteX7" fmla="*/ 504967 w 3794078"/>
              <a:gd name="connsiteY7" fmla="*/ 2416451 h 2774345"/>
              <a:gd name="connsiteX8" fmla="*/ 559558 w 3794078"/>
              <a:gd name="connsiteY8" fmla="*/ 2484689 h 2774345"/>
              <a:gd name="connsiteX9" fmla="*/ 614149 w 3794078"/>
              <a:gd name="connsiteY9" fmla="*/ 2361860 h 2774345"/>
              <a:gd name="connsiteX10" fmla="*/ 791570 w 3794078"/>
              <a:gd name="connsiteY10" fmla="*/ 1938779 h 2774345"/>
              <a:gd name="connsiteX11" fmla="*/ 846161 w 3794078"/>
              <a:gd name="connsiteY11" fmla="*/ 2198086 h 2774345"/>
              <a:gd name="connsiteX12" fmla="*/ 982639 w 3794078"/>
              <a:gd name="connsiteY12" fmla="*/ 2539281 h 2774345"/>
              <a:gd name="connsiteX13" fmla="*/ 1078173 w 3794078"/>
              <a:gd name="connsiteY13" fmla="*/ 2443746 h 2774345"/>
              <a:gd name="connsiteX14" fmla="*/ 1173708 w 3794078"/>
              <a:gd name="connsiteY14" fmla="*/ 2498337 h 2774345"/>
              <a:gd name="connsiteX15" fmla="*/ 1255594 w 3794078"/>
              <a:gd name="connsiteY15" fmla="*/ 2389155 h 2774345"/>
              <a:gd name="connsiteX16" fmla="*/ 1528549 w 3794078"/>
              <a:gd name="connsiteY16" fmla="*/ 2621167 h 2774345"/>
              <a:gd name="connsiteX17" fmla="*/ 1665027 w 3794078"/>
              <a:gd name="connsiteY17" fmla="*/ 2457394 h 2774345"/>
              <a:gd name="connsiteX18" fmla="*/ 1924335 w 3794078"/>
              <a:gd name="connsiteY18" fmla="*/ 2730349 h 2774345"/>
              <a:gd name="connsiteX19" fmla="*/ 2251881 w 3794078"/>
              <a:gd name="connsiteY19" fmla="*/ 2730349 h 2774345"/>
              <a:gd name="connsiteX20" fmla="*/ 2361063 w 3794078"/>
              <a:gd name="connsiteY20" fmla="*/ 2307269 h 2774345"/>
              <a:gd name="connsiteX21" fmla="*/ 2456597 w 3794078"/>
              <a:gd name="connsiteY21" fmla="*/ 1351925 h 2774345"/>
              <a:gd name="connsiteX22" fmla="*/ 2470245 w 3794078"/>
              <a:gd name="connsiteY22" fmla="*/ 1297334 h 2774345"/>
              <a:gd name="connsiteX23" fmla="*/ 2552132 w 3794078"/>
              <a:gd name="connsiteY23" fmla="*/ 1966075 h 2774345"/>
              <a:gd name="connsiteX24" fmla="*/ 2606723 w 3794078"/>
              <a:gd name="connsiteY24" fmla="*/ 2511985 h 2774345"/>
              <a:gd name="connsiteX25" fmla="*/ 2729552 w 3794078"/>
              <a:gd name="connsiteY25" fmla="*/ 2716701 h 2774345"/>
              <a:gd name="connsiteX26" fmla="*/ 3794078 w 3794078"/>
              <a:gd name="connsiteY26" fmla="*/ 2716701 h 2774345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313899 w 3794078"/>
              <a:gd name="connsiteY5" fmla="*/ 2479405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305600 w 3794078"/>
              <a:gd name="connsiteY15" fmla="*/ 2398798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1857"/>
              <a:gd name="connsiteX1" fmla="*/ 54591 w 3794078"/>
              <a:gd name="connsiteY1" fmla="*/ 241172 h 2751857"/>
              <a:gd name="connsiteX2" fmla="*/ 92052 w 3794078"/>
              <a:gd name="connsiteY2" fmla="*/ 915 h 2751857"/>
              <a:gd name="connsiteX3" fmla="*/ 136478 w 3794078"/>
              <a:gd name="connsiteY3" fmla="*/ 309411 h 2751857"/>
              <a:gd name="connsiteX4" fmla="*/ 204717 w 3794078"/>
              <a:gd name="connsiteY4" fmla="*/ 1687835 h 2751857"/>
              <a:gd name="connsiteX5" fmla="*/ 247224 w 3794078"/>
              <a:gd name="connsiteY5" fmla="*/ 2353198 h 2751857"/>
              <a:gd name="connsiteX6" fmla="*/ 338813 w 3794078"/>
              <a:gd name="connsiteY6" fmla="*/ 2480045 h 2751857"/>
              <a:gd name="connsiteX7" fmla="*/ 488298 w 3794078"/>
              <a:gd name="connsiteY7" fmla="*/ 2426094 h 2751857"/>
              <a:gd name="connsiteX8" fmla="*/ 595277 w 3794078"/>
              <a:gd name="connsiteY8" fmla="*/ 2511000 h 2751857"/>
              <a:gd name="connsiteX9" fmla="*/ 671299 w 3794078"/>
              <a:gd name="connsiteY9" fmla="*/ 2311971 h 2751857"/>
              <a:gd name="connsiteX10" fmla="*/ 789189 w 3794078"/>
              <a:gd name="connsiteY10" fmla="*/ 1874603 h 2751857"/>
              <a:gd name="connsiteX11" fmla="*/ 881880 w 3794078"/>
              <a:gd name="connsiteY11" fmla="*/ 2148198 h 2751857"/>
              <a:gd name="connsiteX12" fmla="*/ 954064 w 3794078"/>
              <a:gd name="connsiteY12" fmla="*/ 2539399 h 2751857"/>
              <a:gd name="connsiteX13" fmla="*/ 1073410 w 3794078"/>
              <a:gd name="connsiteY13" fmla="*/ 2441482 h 2751857"/>
              <a:gd name="connsiteX14" fmla="*/ 1173708 w 3794078"/>
              <a:gd name="connsiteY14" fmla="*/ 2479405 h 2751857"/>
              <a:gd name="connsiteX15" fmla="*/ 1305600 w 3794078"/>
              <a:gd name="connsiteY15" fmla="*/ 2398798 h 2751857"/>
              <a:gd name="connsiteX16" fmla="*/ 1528549 w 3794078"/>
              <a:gd name="connsiteY16" fmla="*/ 2602235 h 2751857"/>
              <a:gd name="connsiteX17" fmla="*/ 1676933 w 3794078"/>
              <a:gd name="connsiteY17" fmla="*/ 2505137 h 2751857"/>
              <a:gd name="connsiteX18" fmla="*/ 1924335 w 3794078"/>
              <a:gd name="connsiteY18" fmla="*/ 2711417 h 2751857"/>
              <a:gd name="connsiteX19" fmla="*/ 2251881 w 3794078"/>
              <a:gd name="connsiteY19" fmla="*/ 2711417 h 2751857"/>
              <a:gd name="connsiteX20" fmla="*/ 2361063 w 3794078"/>
              <a:gd name="connsiteY20" fmla="*/ 2288337 h 2751857"/>
              <a:gd name="connsiteX21" fmla="*/ 2456597 w 3794078"/>
              <a:gd name="connsiteY21" fmla="*/ 1332993 h 2751857"/>
              <a:gd name="connsiteX22" fmla="*/ 2470245 w 3794078"/>
              <a:gd name="connsiteY22" fmla="*/ 1278402 h 2751857"/>
              <a:gd name="connsiteX23" fmla="*/ 2552132 w 3794078"/>
              <a:gd name="connsiteY23" fmla="*/ 1947143 h 2751857"/>
              <a:gd name="connsiteX24" fmla="*/ 2606723 w 3794078"/>
              <a:gd name="connsiteY24" fmla="*/ 2493053 h 2751857"/>
              <a:gd name="connsiteX25" fmla="*/ 2729552 w 3794078"/>
              <a:gd name="connsiteY25" fmla="*/ 2697769 h 2751857"/>
              <a:gd name="connsiteX26" fmla="*/ 3794078 w 3794078"/>
              <a:gd name="connsiteY26" fmla="*/ 2697769 h 2751857"/>
              <a:gd name="connsiteX0" fmla="*/ 0 w 3794078"/>
              <a:gd name="connsiteY0" fmla="*/ 937208 h 2740886"/>
              <a:gd name="connsiteX1" fmla="*/ 54591 w 3794078"/>
              <a:gd name="connsiteY1" fmla="*/ 241172 h 2740886"/>
              <a:gd name="connsiteX2" fmla="*/ 92052 w 3794078"/>
              <a:gd name="connsiteY2" fmla="*/ 915 h 2740886"/>
              <a:gd name="connsiteX3" fmla="*/ 136478 w 3794078"/>
              <a:gd name="connsiteY3" fmla="*/ 309411 h 2740886"/>
              <a:gd name="connsiteX4" fmla="*/ 204717 w 3794078"/>
              <a:gd name="connsiteY4" fmla="*/ 1687835 h 2740886"/>
              <a:gd name="connsiteX5" fmla="*/ 247224 w 3794078"/>
              <a:gd name="connsiteY5" fmla="*/ 2353198 h 2740886"/>
              <a:gd name="connsiteX6" fmla="*/ 338813 w 3794078"/>
              <a:gd name="connsiteY6" fmla="*/ 2480045 h 2740886"/>
              <a:gd name="connsiteX7" fmla="*/ 488298 w 3794078"/>
              <a:gd name="connsiteY7" fmla="*/ 2426094 h 2740886"/>
              <a:gd name="connsiteX8" fmla="*/ 595277 w 3794078"/>
              <a:gd name="connsiteY8" fmla="*/ 2511000 h 2740886"/>
              <a:gd name="connsiteX9" fmla="*/ 671299 w 3794078"/>
              <a:gd name="connsiteY9" fmla="*/ 2311971 h 2740886"/>
              <a:gd name="connsiteX10" fmla="*/ 789189 w 3794078"/>
              <a:gd name="connsiteY10" fmla="*/ 1874603 h 2740886"/>
              <a:gd name="connsiteX11" fmla="*/ 881880 w 3794078"/>
              <a:gd name="connsiteY11" fmla="*/ 2148198 h 2740886"/>
              <a:gd name="connsiteX12" fmla="*/ 954064 w 3794078"/>
              <a:gd name="connsiteY12" fmla="*/ 2539399 h 2740886"/>
              <a:gd name="connsiteX13" fmla="*/ 1073410 w 3794078"/>
              <a:gd name="connsiteY13" fmla="*/ 2441482 h 2740886"/>
              <a:gd name="connsiteX14" fmla="*/ 1173708 w 3794078"/>
              <a:gd name="connsiteY14" fmla="*/ 2479405 h 2740886"/>
              <a:gd name="connsiteX15" fmla="*/ 1305600 w 3794078"/>
              <a:gd name="connsiteY15" fmla="*/ 2398798 h 2740886"/>
              <a:gd name="connsiteX16" fmla="*/ 1528549 w 3794078"/>
              <a:gd name="connsiteY16" fmla="*/ 2602235 h 2740886"/>
              <a:gd name="connsiteX17" fmla="*/ 1676933 w 3794078"/>
              <a:gd name="connsiteY17" fmla="*/ 2505137 h 2740886"/>
              <a:gd name="connsiteX18" fmla="*/ 1933860 w 3794078"/>
              <a:gd name="connsiteY18" fmla="*/ 2682842 h 2740886"/>
              <a:gd name="connsiteX19" fmla="*/ 2251881 w 3794078"/>
              <a:gd name="connsiteY19" fmla="*/ 2711417 h 2740886"/>
              <a:gd name="connsiteX20" fmla="*/ 2361063 w 3794078"/>
              <a:gd name="connsiteY20" fmla="*/ 2288337 h 2740886"/>
              <a:gd name="connsiteX21" fmla="*/ 2456597 w 3794078"/>
              <a:gd name="connsiteY21" fmla="*/ 1332993 h 2740886"/>
              <a:gd name="connsiteX22" fmla="*/ 2470245 w 3794078"/>
              <a:gd name="connsiteY22" fmla="*/ 1278402 h 2740886"/>
              <a:gd name="connsiteX23" fmla="*/ 2552132 w 3794078"/>
              <a:gd name="connsiteY23" fmla="*/ 1947143 h 2740886"/>
              <a:gd name="connsiteX24" fmla="*/ 2606723 w 3794078"/>
              <a:gd name="connsiteY24" fmla="*/ 2493053 h 2740886"/>
              <a:gd name="connsiteX25" fmla="*/ 2729552 w 3794078"/>
              <a:gd name="connsiteY25" fmla="*/ 2697769 h 2740886"/>
              <a:gd name="connsiteX26" fmla="*/ 3794078 w 3794078"/>
              <a:gd name="connsiteY26" fmla="*/ 2697769 h 2740886"/>
              <a:gd name="connsiteX0" fmla="*/ 0 w 3794078"/>
              <a:gd name="connsiteY0" fmla="*/ 937208 h 2719808"/>
              <a:gd name="connsiteX1" fmla="*/ 54591 w 3794078"/>
              <a:gd name="connsiteY1" fmla="*/ 241172 h 2719808"/>
              <a:gd name="connsiteX2" fmla="*/ 92052 w 3794078"/>
              <a:gd name="connsiteY2" fmla="*/ 915 h 2719808"/>
              <a:gd name="connsiteX3" fmla="*/ 136478 w 3794078"/>
              <a:gd name="connsiteY3" fmla="*/ 309411 h 2719808"/>
              <a:gd name="connsiteX4" fmla="*/ 204717 w 3794078"/>
              <a:gd name="connsiteY4" fmla="*/ 1687835 h 2719808"/>
              <a:gd name="connsiteX5" fmla="*/ 247224 w 3794078"/>
              <a:gd name="connsiteY5" fmla="*/ 2353198 h 2719808"/>
              <a:gd name="connsiteX6" fmla="*/ 338813 w 3794078"/>
              <a:gd name="connsiteY6" fmla="*/ 2480045 h 2719808"/>
              <a:gd name="connsiteX7" fmla="*/ 488298 w 3794078"/>
              <a:gd name="connsiteY7" fmla="*/ 2426094 h 2719808"/>
              <a:gd name="connsiteX8" fmla="*/ 595277 w 3794078"/>
              <a:gd name="connsiteY8" fmla="*/ 2511000 h 2719808"/>
              <a:gd name="connsiteX9" fmla="*/ 671299 w 3794078"/>
              <a:gd name="connsiteY9" fmla="*/ 2311971 h 2719808"/>
              <a:gd name="connsiteX10" fmla="*/ 789189 w 3794078"/>
              <a:gd name="connsiteY10" fmla="*/ 1874603 h 2719808"/>
              <a:gd name="connsiteX11" fmla="*/ 881880 w 3794078"/>
              <a:gd name="connsiteY11" fmla="*/ 2148198 h 2719808"/>
              <a:gd name="connsiteX12" fmla="*/ 954064 w 3794078"/>
              <a:gd name="connsiteY12" fmla="*/ 2539399 h 2719808"/>
              <a:gd name="connsiteX13" fmla="*/ 1073410 w 3794078"/>
              <a:gd name="connsiteY13" fmla="*/ 2441482 h 2719808"/>
              <a:gd name="connsiteX14" fmla="*/ 1173708 w 3794078"/>
              <a:gd name="connsiteY14" fmla="*/ 2479405 h 2719808"/>
              <a:gd name="connsiteX15" fmla="*/ 1305600 w 3794078"/>
              <a:gd name="connsiteY15" fmla="*/ 2398798 h 2719808"/>
              <a:gd name="connsiteX16" fmla="*/ 1528549 w 3794078"/>
              <a:gd name="connsiteY16" fmla="*/ 2602235 h 2719808"/>
              <a:gd name="connsiteX17" fmla="*/ 1676933 w 3794078"/>
              <a:gd name="connsiteY17" fmla="*/ 2505137 h 2719808"/>
              <a:gd name="connsiteX18" fmla="*/ 1933860 w 3794078"/>
              <a:gd name="connsiteY18" fmla="*/ 2682842 h 2719808"/>
              <a:gd name="connsiteX19" fmla="*/ 2325700 w 3794078"/>
              <a:gd name="connsiteY19" fmla="*/ 2682842 h 2719808"/>
              <a:gd name="connsiteX20" fmla="*/ 2361063 w 3794078"/>
              <a:gd name="connsiteY20" fmla="*/ 2288337 h 2719808"/>
              <a:gd name="connsiteX21" fmla="*/ 2456597 w 3794078"/>
              <a:gd name="connsiteY21" fmla="*/ 1332993 h 2719808"/>
              <a:gd name="connsiteX22" fmla="*/ 2470245 w 3794078"/>
              <a:gd name="connsiteY22" fmla="*/ 1278402 h 2719808"/>
              <a:gd name="connsiteX23" fmla="*/ 2552132 w 3794078"/>
              <a:gd name="connsiteY23" fmla="*/ 1947143 h 2719808"/>
              <a:gd name="connsiteX24" fmla="*/ 2606723 w 3794078"/>
              <a:gd name="connsiteY24" fmla="*/ 2493053 h 2719808"/>
              <a:gd name="connsiteX25" fmla="*/ 2729552 w 3794078"/>
              <a:gd name="connsiteY25" fmla="*/ 2697769 h 2719808"/>
              <a:gd name="connsiteX26" fmla="*/ 3794078 w 3794078"/>
              <a:gd name="connsiteY26" fmla="*/ 2697769 h 2719808"/>
              <a:gd name="connsiteX0" fmla="*/ 0 w 3794078"/>
              <a:gd name="connsiteY0" fmla="*/ 937208 h 2721166"/>
              <a:gd name="connsiteX1" fmla="*/ 54591 w 3794078"/>
              <a:gd name="connsiteY1" fmla="*/ 241172 h 2721166"/>
              <a:gd name="connsiteX2" fmla="*/ 92052 w 3794078"/>
              <a:gd name="connsiteY2" fmla="*/ 915 h 2721166"/>
              <a:gd name="connsiteX3" fmla="*/ 136478 w 3794078"/>
              <a:gd name="connsiteY3" fmla="*/ 309411 h 2721166"/>
              <a:gd name="connsiteX4" fmla="*/ 204717 w 3794078"/>
              <a:gd name="connsiteY4" fmla="*/ 1687835 h 2721166"/>
              <a:gd name="connsiteX5" fmla="*/ 247224 w 3794078"/>
              <a:gd name="connsiteY5" fmla="*/ 2353198 h 2721166"/>
              <a:gd name="connsiteX6" fmla="*/ 338813 w 3794078"/>
              <a:gd name="connsiteY6" fmla="*/ 2480045 h 2721166"/>
              <a:gd name="connsiteX7" fmla="*/ 488298 w 3794078"/>
              <a:gd name="connsiteY7" fmla="*/ 2426094 h 2721166"/>
              <a:gd name="connsiteX8" fmla="*/ 595277 w 3794078"/>
              <a:gd name="connsiteY8" fmla="*/ 2511000 h 2721166"/>
              <a:gd name="connsiteX9" fmla="*/ 671299 w 3794078"/>
              <a:gd name="connsiteY9" fmla="*/ 2311971 h 2721166"/>
              <a:gd name="connsiteX10" fmla="*/ 789189 w 3794078"/>
              <a:gd name="connsiteY10" fmla="*/ 1874603 h 2721166"/>
              <a:gd name="connsiteX11" fmla="*/ 881880 w 3794078"/>
              <a:gd name="connsiteY11" fmla="*/ 2148198 h 2721166"/>
              <a:gd name="connsiteX12" fmla="*/ 954064 w 3794078"/>
              <a:gd name="connsiteY12" fmla="*/ 2539399 h 2721166"/>
              <a:gd name="connsiteX13" fmla="*/ 1073410 w 3794078"/>
              <a:gd name="connsiteY13" fmla="*/ 2441482 h 2721166"/>
              <a:gd name="connsiteX14" fmla="*/ 1173708 w 3794078"/>
              <a:gd name="connsiteY14" fmla="*/ 2479405 h 2721166"/>
              <a:gd name="connsiteX15" fmla="*/ 1305600 w 3794078"/>
              <a:gd name="connsiteY15" fmla="*/ 2398798 h 2721166"/>
              <a:gd name="connsiteX16" fmla="*/ 1528549 w 3794078"/>
              <a:gd name="connsiteY16" fmla="*/ 2602235 h 2721166"/>
              <a:gd name="connsiteX17" fmla="*/ 1676933 w 3794078"/>
              <a:gd name="connsiteY17" fmla="*/ 2505137 h 2721166"/>
              <a:gd name="connsiteX18" fmla="*/ 1933860 w 3794078"/>
              <a:gd name="connsiteY18" fmla="*/ 2682842 h 2721166"/>
              <a:gd name="connsiteX19" fmla="*/ 2325700 w 3794078"/>
              <a:gd name="connsiteY19" fmla="*/ 2682842 h 2721166"/>
              <a:gd name="connsiteX20" fmla="*/ 2399163 w 3794078"/>
              <a:gd name="connsiteY20" fmla="*/ 2269287 h 2721166"/>
              <a:gd name="connsiteX21" fmla="*/ 2456597 w 3794078"/>
              <a:gd name="connsiteY21" fmla="*/ 1332993 h 2721166"/>
              <a:gd name="connsiteX22" fmla="*/ 2470245 w 3794078"/>
              <a:gd name="connsiteY22" fmla="*/ 1278402 h 2721166"/>
              <a:gd name="connsiteX23" fmla="*/ 2552132 w 3794078"/>
              <a:gd name="connsiteY23" fmla="*/ 1947143 h 2721166"/>
              <a:gd name="connsiteX24" fmla="*/ 2606723 w 3794078"/>
              <a:gd name="connsiteY24" fmla="*/ 2493053 h 2721166"/>
              <a:gd name="connsiteX25" fmla="*/ 2729552 w 3794078"/>
              <a:gd name="connsiteY25" fmla="*/ 2697769 h 2721166"/>
              <a:gd name="connsiteX26" fmla="*/ 3794078 w 3794078"/>
              <a:gd name="connsiteY26" fmla="*/ 2697769 h 2721166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470245 w 3794078"/>
              <a:gd name="connsiteY23" fmla="*/ 1278402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9276 w 3794078"/>
              <a:gd name="connsiteY24" fmla="*/ 1954287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6437"/>
              <a:gd name="connsiteX1" fmla="*/ 54591 w 3794078"/>
              <a:gd name="connsiteY1" fmla="*/ 241172 h 2726437"/>
              <a:gd name="connsiteX2" fmla="*/ 92052 w 3794078"/>
              <a:gd name="connsiteY2" fmla="*/ 915 h 2726437"/>
              <a:gd name="connsiteX3" fmla="*/ 136478 w 3794078"/>
              <a:gd name="connsiteY3" fmla="*/ 309411 h 2726437"/>
              <a:gd name="connsiteX4" fmla="*/ 204717 w 3794078"/>
              <a:gd name="connsiteY4" fmla="*/ 1687835 h 2726437"/>
              <a:gd name="connsiteX5" fmla="*/ 247224 w 3794078"/>
              <a:gd name="connsiteY5" fmla="*/ 2353198 h 2726437"/>
              <a:gd name="connsiteX6" fmla="*/ 338813 w 3794078"/>
              <a:gd name="connsiteY6" fmla="*/ 2480045 h 2726437"/>
              <a:gd name="connsiteX7" fmla="*/ 488298 w 3794078"/>
              <a:gd name="connsiteY7" fmla="*/ 2426094 h 2726437"/>
              <a:gd name="connsiteX8" fmla="*/ 595277 w 3794078"/>
              <a:gd name="connsiteY8" fmla="*/ 2511000 h 2726437"/>
              <a:gd name="connsiteX9" fmla="*/ 671299 w 3794078"/>
              <a:gd name="connsiteY9" fmla="*/ 2311971 h 2726437"/>
              <a:gd name="connsiteX10" fmla="*/ 789189 w 3794078"/>
              <a:gd name="connsiteY10" fmla="*/ 1874603 h 2726437"/>
              <a:gd name="connsiteX11" fmla="*/ 881880 w 3794078"/>
              <a:gd name="connsiteY11" fmla="*/ 2148198 h 2726437"/>
              <a:gd name="connsiteX12" fmla="*/ 954064 w 3794078"/>
              <a:gd name="connsiteY12" fmla="*/ 2539399 h 2726437"/>
              <a:gd name="connsiteX13" fmla="*/ 1073410 w 3794078"/>
              <a:gd name="connsiteY13" fmla="*/ 2441482 h 2726437"/>
              <a:gd name="connsiteX14" fmla="*/ 1173708 w 3794078"/>
              <a:gd name="connsiteY14" fmla="*/ 2479405 h 2726437"/>
              <a:gd name="connsiteX15" fmla="*/ 1305600 w 3794078"/>
              <a:gd name="connsiteY15" fmla="*/ 2398798 h 2726437"/>
              <a:gd name="connsiteX16" fmla="*/ 1528549 w 3794078"/>
              <a:gd name="connsiteY16" fmla="*/ 2602235 h 2726437"/>
              <a:gd name="connsiteX17" fmla="*/ 1676933 w 3794078"/>
              <a:gd name="connsiteY17" fmla="*/ 2505137 h 2726437"/>
              <a:gd name="connsiteX18" fmla="*/ 1933860 w 3794078"/>
              <a:gd name="connsiteY18" fmla="*/ 2682842 h 2726437"/>
              <a:gd name="connsiteX19" fmla="*/ 2124786 w 3794078"/>
              <a:gd name="connsiteY19" fmla="*/ 2644600 h 2726437"/>
              <a:gd name="connsiteX20" fmla="*/ 2325700 w 3794078"/>
              <a:gd name="connsiteY20" fmla="*/ 2682842 h 2726437"/>
              <a:gd name="connsiteX21" fmla="*/ 2399163 w 3794078"/>
              <a:gd name="connsiteY21" fmla="*/ 2269287 h 2726437"/>
              <a:gd name="connsiteX22" fmla="*/ 2456597 w 3794078"/>
              <a:gd name="connsiteY22" fmla="*/ 1332993 h 2726437"/>
              <a:gd name="connsiteX23" fmla="*/ 2527395 w 3794078"/>
              <a:gd name="connsiteY23" fmla="*/ 1461759 h 2726437"/>
              <a:gd name="connsiteX24" fmla="*/ 2559276 w 3794078"/>
              <a:gd name="connsiteY24" fmla="*/ 1954287 h 2726437"/>
              <a:gd name="connsiteX25" fmla="*/ 2606723 w 3794078"/>
              <a:gd name="connsiteY25" fmla="*/ 2493053 h 2726437"/>
              <a:gd name="connsiteX26" fmla="*/ 2658186 w 3794078"/>
              <a:gd name="connsiteY26" fmla="*/ 2708894 h 2726437"/>
              <a:gd name="connsiteX27" fmla="*/ 2808134 w 3794078"/>
              <a:gd name="connsiteY27" fmla="*/ 2712056 h 2726437"/>
              <a:gd name="connsiteX28" fmla="*/ 3794078 w 3794078"/>
              <a:gd name="connsiteY28" fmla="*/ 2697769 h 2726437"/>
              <a:gd name="connsiteX0" fmla="*/ 0 w 3794078"/>
              <a:gd name="connsiteY0" fmla="*/ 937208 h 2715495"/>
              <a:gd name="connsiteX1" fmla="*/ 54591 w 3794078"/>
              <a:gd name="connsiteY1" fmla="*/ 241172 h 2715495"/>
              <a:gd name="connsiteX2" fmla="*/ 92052 w 3794078"/>
              <a:gd name="connsiteY2" fmla="*/ 915 h 2715495"/>
              <a:gd name="connsiteX3" fmla="*/ 136478 w 3794078"/>
              <a:gd name="connsiteY3" fmla="*/ 309411 h 2715495"/>
              <a:gd name="connsiteX4" fmla="*/ 204717 w 3794078"/>
              <a:gd name="connsiteY4" fmla="*/ 1687835 h 2715495"/>
              <a:gd name="connsiteX5" fmla="*/ 247224 w 3794078"/>
              <a:gd name="connsiteY5" fmla="*/ 2353198 h 2715495"/>
              <a:gd name="connsiteX6" fmla="*/ 338813 w 3794078"/>
              <a:gd name="connsiteY6" fmla="*/ 2480045 h 2715495"/>
              <a:gd name="connsiteX7" fmla="*/ 488298 w 3794078"/>
              <a:gd name="connsiteY7" fmla="*/ 2426094 h 2715495"/>
              <a:gd name="connsiteX8" fmla="*/ 595277 w 3794078"/>
              <a:gd name="connsiteY8" fmla="*/ 2511000 h 2715495"/>
              <a:gd name="connsiteX9" fmla="*/ 671299 w 3794078"/>
              <a:gd name="connsiteY9" fmla="*/ 2311971 h 2715495"/>
              <a:gd name="connsiteX10" fmla="*/ 789189 w 3794078"/>
              <a:gd name="connsiteY10" fmla="*/ 1874603 h 2715495"/>
              <a:gd name="connsiteX11" fmla="*/ 881880 w 3794078"/>
              <a:gd name="connsiteY11" fmla="*/ 2148198 h 2715495"/>
              <a:gd name="connsiteX12" fmla="*/ 954064 w 3794078"/>
              <a:gd name="connsiteY12" fmla="*/ 2539399 h 2715495"/>
              <a:gd name="connsiteX13" fmla="*/ 1073410 w 3794078"/>
              <a:gd name="connsiteY13" fmla="*/ 2441482 h 2715495"/>
              <a:gd name="connsiteX14" fmla="*/ 1173708 w 3794078"/>
              <a:gd name="connsiteY14" fmla="*/ 2479405 h 2715495"/>
              <a:gd name="connsiteX15" fmla="*/ 1305600 w 3794078"/>
              <a:gd name="connsiteY15" fmla="*/ 2398798 h 2715495"/>
              <a:gd name="connsiteX16" fmla="*/ 1528549 w 3794078"/>
              <a:gd name="connsiteY16" fmla="*/ 2602235 h 2715495"/>
              <a:gd name="connsiteX17" fmla="*/ 1676933 w 3794078"/>
              <a:gd name="connsiteY17" fmla="*/ 2505137 h 2715495"/>
              <a:gd name="connsiteX18" fmla="*/ 1933860 w 3794078"/>
              <a:gd name="connsiteY18" fmla="*/ 2682842 h 2715495"/>
              <a:gd name="connsiteX19" fmla="*/ 2124786 w 3794078"/>
              <a:gd name="connsiteY19" fmla="*/ 2644600 h 2715495"/>
              <a:gd name="connsiteX20" fmla="*/ 2325700 w 3794078"/>
              <a:gd name="connsiteY20" fmla="*/ 2682842 h 2715495"/>
              <a:gd name="connsiteX21" fmla="*/ 2399163 w 3794078"/>
              <a:gd name="connsiteY21" fmla="*/ 2269287 h 2715495"/>
              <a:gd name="connsiteX22" fmla="*/ 2456597 w 3794078"/>
              <a:gd name="connsiteY22" fmla="*/ 1332993 h 2715495"/>
              <a:gd name="connsiteX23" fmla="*/ 2527395 w 3794078"/>
              <a:gd name="connsiteY23" fmla="*/ 1461759 h 2715495"/>
              <a:gd name="connsiteX24" fmla="*/ 2559276 w 3794078"/>
              <a:gd name="connsiteY24" fmla="*/ 1954287 h 2715495"/>
              <a:gd name="connsiteX25" fmla="*/ 2606723 w 3794078"/>
              <a:gd name="connsiteY25" fmla="*/ 2493053 h 2715495"/>
              <a:gd name="connsiteX26" fmla="*/ 2667711 w 3794078"/>
              <a:gd name="connsiteY26" fmla="*/ 2692226 h 2715495"/>
              <a:gd name="connsiteX27" fmla="*/ 2808134 w 3794078"/>
              <a:gd name="connsiteY27" fmla="*/ 2712056 h 2715495"/>
              <a:gd name="connsiteX28" fmla="*/ 3794078 w 3794078"/>
              <a:gd name="connsiteY28" fmla="*/ 2697769 h 2715495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88298 w 3794078"/>
              <a:gd name="connsiteY7" fmla="*/ 2426094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574365 w 3794078"/>
              <a:gd name="connsiteY7" fmla="*/ 2577720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460671 w 3794078"/>
              <a:gd name="connsiteY6" fmla="*/ 2659918 h 2712252"/>
              <a:gd name="connsiteX7" fmla="*/ 574365 w 3794078"/>
              <a:gd name="connsiteY7" fmla="*/ 2577720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8563 w 3794078"/>
              <a:gd name="connsiteY5" fmla="*/ 2283702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187309 w 3794078"/>
              <a:gd name="connsiteY4" fmla="*/ 1696012 h 2712252"/>
              <a:gd name="connsiteX5" fmla="*/ 248563 w 3794078"/>
              <a:gd name="connsiteY5" fmla="*/ 2283702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810147"/>
              <a:gd name="connsiteY0" fmla="*/ 1549528 h 2715459"/>
              <a:gd name="connsiteX1" fmla="*/ 70660 w 3810147"/>
              <a:gd name="connsiteY1" fmla="*/ 244379 h 2715459"/>
              <a:gd name="connsiteX2" fmla="*/ 108121 w 3810147"/>
              <a:gd name="connsiteY2" fmla="*/ 4122 h 2715459"/>
              <a:gd name="connsiteX3" fmla="*/ 152547 w 3810147"/>
              <a:gd name="connsiteY3" fmla="*/ 312618 h 2715459"/>
              <a:gd name="connsiteX4" fmla="*/ 203378 w 3810147"/>
              <a:gd name="connsiteY4" fmla="*/ 1699219 h 2715459"/>
              <a:gd name="connsiteX5" fmla="*/ 264632 w 3810147"/>
              <a:gd name="connsiteY5" fmla="*/ 2286909 h 2715459"/>
              <a:gd name="connsiteX6" fmla="*/ 338969 w 3810147"/>
              <a:gd name="connsiteY6" fmla="*/ 2380996 h 2715459"/>
              <a:gd name="connsiteX7" fmla="*/ 476740 w 3810147"/>
              <a:gd name="connsiteY7" fmla="*/ 2663125 h 2715459"/>
              <a:gd name="connsiteX8" fmla="*/ 590434 w 3810147"/>
              <a:gd name="connsiteY8" fmla="*/ 2580927 h 2715459"/>
              <a:gd name="connsiteX9" fmla="*/ 675623 w 3810147"/>
              <a:gd name="connsiteY9" fmla="*/ 2669552 h 2715459"/>
              <a:gd name="connsiteX10" fmla="*/ 720846 w 3810147"/>
              <a:gd name="connsiteY10" fmla="*/ 2360147 h 2715459"/>
              <a:gd name="connsiteX11" fmla="*/ 819988 w 3810147"/>
              <a:gd name="connsiteY11" fmla="*/ 1648882 h 2715459"/>
              <a:gd name="connsiteX12" fmla="*/ 897949 w 3810147"/>
              <a:gd name="connsiteY12" fmla="*/ 2151405 h 2715459"/>
              <a:gd name="connsiteX13" fmla="*/ 963438 w 3810147"/>
              <a:gd name="connsiteY13" fmla="*/ 2403614 h 2715459"/>
              <a:gd name="connsiteX14" fmla="*/ 1019846 w 3810147"/>
              <a:gd name="connsiteY14" fmla="*/ 2403808 h 2715459"/>
              <a:gd name="connsiteX15" fmla="*/ 1243341 w 3810147"/>
              <a:gd name="connsiteY15" fmla="*/ 2658397 h 2715459"/>
              <a:gd name="connsiteX16" fmla="*/ 1344433 w 3810147"/>
              <a:gd name="connsiteY16" fmla="*/ 2606406 h 2715459"/>
              <a:gd name="connsiteX17" fmla="*/ 1548635 w 3810147"/>
              <a:gd name="connsiteY17" fmla="*/ 2646321 h 2715459"/>
              <a:gd name="connsiteX18" fmla="*/ 1707732 w 3810147"/>
              <a:gd name="connsiteY18" fmla="*/ 2651423 h 2715459"/>
              <a:gd name="connsiteX19" fmla="*/ 1949929 w 3810147"/>
              <a:gd name="connsiteY19" fmla="*/ 2686049 h 2715459"/>
              <a:gd name="connsiteX20" fmla="*/ 2144872 w 3810147"/>
              <a:gd name="connsiteY20" fmla="*/ 2680513 h 2715459"/>
              <a:gd name="connsiteX21" fmla="*/ 2341769 w 3810147"/>
              <a:gd name="connsiteY21" fmla="*/ 2686049 h 2715459"/>
              <a:gd name="connsiteX22" fmla="*/ 2415232 w 3810147"/>
              <a:gd name="connsiteY22" fmla="*/ 2272494 h 2715459"/>
              <a:gd name="connsiteX23" fmla="*/ 2448562 w 3810147"/>
              <a:gd name="connsiteY23" fmla="*/ 1965754 h 2715459"/>
              <a:gd name="connsiteX24" fmla="*/ 2503292 w 3810147"/>
              <a:gd name="connsiteY24" fmla="*/ 1881942 h 2715459"/>
              <a:gd name="connsiteX25" fmla="*/ 2551241 w 3810147"/>
              <a:gd name="connsiteY25" fmla="*/ 2067871 h 2715459"/>
              <a:gd name="connsiteX26" fmla="*/ 2605384 w 3810147"/>
              <a:gd name="connsiteY26" fmla="*/ 2533053 h 2715459"/>
              <a:gd name="connsiteX27" fmla="*/ 2683780 w 3810147"/>
              <a:gd name="connsiteY27" fmla="*/ 2695433 h 2715459"/>
              <a:gd name="connsiteX28" fmla="*/ 2907547 w 3810147"/>
              <a:gd name="connsiteY28" fmla="*/ 2708119 h 2715459"/>
              <a:gd name="connsiteX29" fmla="*/ 3810147 w 3810147"/>
              <a:gd name="connsiteY29" fmla="*/ 2700976 h 2715459"/>
              <a:gd name="connsiteX0" fmla="*/ 0 w 3810147"/>
              <a:gd name="connsiteY0" fmla="*/ 1538400 h 2704331"/>
              <a:gd name="connsiteX1" fmla="*/ 70660 w 3810147"/>
              <a:gd name="connsiteY1" fmla="*/ 233251 h 2704331"/>
              <a:gd name="connsiteX2" fmla="*/ 81339 w 3810147"/>
              <a:gd name="connsiteY2" fmla="*/ 5258 h 2704331"/>
              <a:gd name="connsiteX3" fmla="*/ 152547 w 3810147"/>
              <a:gd name="connsiteY3" fmla="*/ 301490 h 2704331"/>
              <a:gd name="connsiteX4" fmla="*/ 203378 w 3810147"/>
              <a:gd name="connsiteY4" fmla="*/ 1688091 h 2704331"/>
              <a:gd name="connsiteX5" fmla="*/ 264632 w 3810147"/>
              <a:gd name="connsiteY5" fmla="*/ 2275781 h 2704331"/>
              <a:gd name="connsiteX6" fmla="*/ 338969 w 3810147"/>
              <a:gd name="connsiteY6" fmla="*/ 2369868 h 2704331"/>
              <a:gd name="connsiteX7" fmla="*/ 476740 w 3810147"/>
              <a:gd name="connsiteY7" fmla="*/ 2651997 h 2704331"/>
              <a:gd name="connsiteX8" fmla="*/ 590434 w 3810147"/>
              <a:gd name="connsiteY8" fmla="*/ 2569799 h 2704331"/>
              <a:gd name="connsiteX9" fmla="*/ 675623 w 3810147"/>
              <a:gd name="connsiteY9" fmla="*/ 2658424 h 2704331"/>
              <a:gd name="connsiteX10" fmla="*/ 720846 w 3810147"/>
              <a:gd name="connsiteY10" fmla="*/ 2349019 h 2704331"/>
              <a:gd name="connsiteX11" fmla="*/ 819988 w 3810147"/>
              <a:gd name="connsiteY11" fmla="*/ 1637754 h 2704331"/>
              <a:gd name="connsiteX12" fmla="*/ 897949 w 3810147"/>
              <a:gd name="connsiteY12" fmla="*/ 2140277 h 2704331"/>
              <a:gd name="connsiteX13" fmla="*/ 963438 w 3810147"/>
              <a:gd name="connsiteY13" fmla="*/ 2392486 h 2704331"/>
              <a:gd name="connsiteX14" fmla="*/ 1019846 w 3810147"/>
              <a:gd name="connsiteY14" fmla="*/ 2392680 h 2704331"/>
              <a:gd name="connsiteX15" fmla="*/ 1243341 w 3810147"/>
              <a:gd name="connsiteY15" fmla="*/ 2647269 h 2704331"/>
              <a:gd name="connsiteX16" fmla="*/ 1344433 w 3810147"/>
              <a:gd name="connsiteY16" fmla="*/ 2595278 h 2704331"/>
              <a:gd name="connsiteX17" fmla="*/ 1548635 w 3810147"/>
              <a:gd name="connsiteY17" fmla="*/ 2635193 h 2704331"/>
              <a:gd name="connsiteX18" fmla="*/ 1707732 w 3810147"/>
              <a:gd name="connsiteY18" fmla="*/ 2640295 h 2704331"/>
              <a:gd name="connsiteX19" fmla="*/ 1949929 w 3810147"/>
              <a:gd name="connsiteY19" fmla="*/ 2674921 h 2704331"/>
              <a:gd name="connsiteX20" fmla="*/ 2144872 w 3810147"/>
              <a:gd name="connsiteY20" fmla="*/ 2669385 h 2704331"/>
              <a:gd name="connsiteX21" fmla="*/ 2341769 w 3810147"/>
              <a:gd name="connsiteY21" fmla="*/ 2674921 h 2704331"/>
              <a:gd name="connsiteX22" fmla="*/ 2415232 w 3810147"/>
              <a:gd name="connsiteY22" fmla="*/ 2261366 h 2704331"/>
              <a:gd name="connsiteX23" fmla="*/ 2448562 w 3810147"/>
              <a:gd name="connsiteY23" fmla="*/ 1954626 h 2704331"/>
              <a:gd name="connsiteX24" fmla="*/ 2503292 w 3810147"/>
              <a:gd name="connsiteY24" fmla="*/ 1870814 h 2704331"/>
              <a:gd name="connsiteX25" fmla="*/ 2551241 w 3810147"/>
              <a:gd name="connsiteY25" fmla="*/ 2056743 h 2704331"/>
              <a:gd name="connsiteX26" fmla="*/ 2605384 w 3810147"/>
              <a:gd name="connsiteY26" fmla="*/ 2521925 h 2704331"/>
              <a:gd name="connsiteX27" fmla="*/ 2683780 w 3810147"/>
              <a:gd name="connsiteY27" fmla="*/ 2684305 h 2704331"/>
              <a:gd name="connsiteX28" fmla="*/ 2907547 w 3810147"/>
              <a:gd name="connsiteY28" fmla="*/ 2696991 h 2704331"/>
              <a:gd name="connsiteX29" fmla="*/ 3810147 w 3810147"/>
              <a:gd name="connsiteY29" fmla="*/ 2689848 h 2704331"/>
              <a:gd name="connsiteX0" fmla="*/ 0 w 3810147"/>
              <a:gd name="connsiteY0" fmla="*/ 1533699 h 2699630"/>
              <a:gd name="connsiteX1" fmla="*/ 47895 w 3810147"/>
              <a:gd name="connsiteY1" fmla="*/ 269430 h 2699630"/>
              <a:gd name="connsiteX2" fmla="*/ 81339 w 3810147"/>
              <a:gd name="connsiteY2" fmla="*/ 557 h 2699630"/>
              <a:gd name="connsiteX3" fmla="*/ 152547 w 3810147"/>
              <a:gd name="connsiteY3" fmla="*/ 296789 h 2699630"/>
              <a:gd name="connsiteX4" fmla="*/ 203378 w 3810147"/>
              <a:gd name="connsiteY4" fmla="*/ 1683390 h 2699630"/>
              <a:gd name="connsiteX5" fmla="*/ 264632 w 3810147"/>
              <a:gd name="connsiteY5" fmla="*/ 2271080 h 2699630"/>
              <a:gd name="connsiteX6" fmla="*/ 338969 w 3810147"/>
              <a:gd name="connsiteY6" fmla="*/ 2365167 h 2699630"/>
              <a:gd name="connsiteX7" fmla="*/ 476740 w 3810147"/>
              <a:gd name="connsiteY7" fmla="*/ 2647296 h 2699630"/>
              <a:gd name="connsiteX8" fmla="*/ 590434 w 3810147"/>
              <a:gd name="connsiteY8" fmla="*/ 2565098 h 2699630"/>
              <a:gd name="connsiteX9" fmla="*/ 675623 w 3810147"/>
              <a:gd name="connsiteY9" fmla="*/ 2653723 h 2699630"/>
              <a:gd name="connsiteX10" fmla="*/ 720846 w 3810147"/>
              <a:gd name="connsiteY10" fmla="*/ 2344318 h 2699630"/>
              <a:gd name="connsiteX11" fmla="*/ 819988 w 3810147"/>
              <a:gd name="connsiteY11" fmla="*/ 1633053 h 2699630"/>
              <a:gd name="connsiteX12" fmla="*/ 897949 w 3810147"/>
              <a:gd name="connsiteY12" fmla="*/ 2135576 h 2699630"/>
              <a:gd name="connsiteX13" fmla="*/ 963438 w 3810147"/>
              <a:gd name="connsiteY13" fmla="*/ 2387785 h 2699630"/>
              <a:gd name="connsiteX14" fmla="*/ 1019846 w 3810147"/>
              <a:gd name="connsiteY14" fmla="*/ 2387979 h 2699630"/>
              <a:gd name="connsiteX15" fmla="*/ 1243341 w 3810147"/>
              <a:gd name="connsiteY15" fmla="*/ 2642568 h 2699630"/>
              <a:gd name="connsiteX16" fmla="*/ 1344433 w 3810147"/>
              <a:gd name="connsiteY16" fmla="*/ 2590577 h 2699630"/>
              <a:gd name="connsiteX17" fmla="*/ 1548635 w 3810147"/>
              <a:gd name="connsiteY17" fmla="*/ 2630492 h 2699630"/>
              <a:gd name="connsiteX18" fmla="*/ 1707732 w 3810147"/>
              <a:gd name="connsiteY18" fmla="*/ 2635594 h 2699630"/>
              <a:gd name="connsiteX19" fmla="*/ 1949929 w 3810147"/>
              <a:gd name="connsiteY19" fmla="*/ 2670220 h 2699630"/>
              <a:gd name="connsiteX20" fmla="*/ 2144872 w 3810147"/>
              <a:gd name="connsiteY20" fmla="*/ 2664684 h 2699630"/>
              <a:gd name="connsiteX21" fmla="*/ 2341769 w 3810147"/>
              <a:gd name="connsiteY21" fmla="*/ 2670220 h 2699630"/>
              <a:gd name="connsiteX22" fmla="*/ 2415232 w 3810147"/>
              <a:gd name="connsiteY22" fmla="*/ 2256665 h 2699630"/>
              <a:gd name="connsiteX23" fmla="*/ 2448562 w 3810147"/>
              <a:gd name="connsiteY23" fmla="*/ 1949925 h 2699630"/>
              <a:gd name="connsiteX24" fmla="*/ 2503292 w 3810147"/>
              <a:gd name="connsiteY24" fmla="*/ 1866113 h 2699630"/>
              <a:gd name="connsiteX25" fmla="*/ 2551241 w 3810147"/>
              <a:gd name="connsiteY25" fmla="*/ 2052042 h 2699630"/>
              <a:gd name="connsiteX26" fmla="*/ 2605384 w 3810147"/>
              <a:gd name="connsiteY26" fmla="*/ 2517224 h 2699630"/>
              <a:gd name="connsiteX27" fmla="*/ 2683780 w 3810147"/>
              <a:gd name="connsiteY27" fmla="*/ 2679604 h 2699630"/>
              <a:gd name="connsiteX28" fmla="*/ 2907547 w 3810147"/>
              <a:gd name="connsiteY28" fmla="*/ 2692290 h 2699630"/>
              <a:gd name="connsiteX29" fmla="*/ 3810147 w 3810147"/>
              <a:gd name="connsiteY29" fmla="*/ 2685147 h 2699630"/>
              <a:gd name="connsiteX0" fmla="*/ 0 w 3810147"/>
              <a:gd name="connsiteY0" fmla="*/ 1533697 h 2699628"/>
              <a:gd name="connsiteX1" fmla="*/ 47895 w 3810147"/>
              <a:gd name="connsiteY1" fmla="*/ 269428 h 2699628"/>
              <a:gd name="connsiteX2" fmla="*/ 89373 w 3810147"/>
              <a:gd name="connsiteY2" fmla="*/ 556 h 2699628"/>
              <a:gd name="connsiteX3" fmla="*/ 152547 w 3810147"/>
              <a:gd name="connsiteY3" fmla="*/ 296787 h 2699628"/>
              <a:gd name="connsiteX4" fmla="*/ 203378 w 3810147"/>
              <a:gd name="connsiteY4" fmla="*/ 1683388 h 2699628"/>
              <a:gd name="connsiteX5" fmla="*/ 264632 w 3810147"/>
              <a:gd name="connsiteY5" fmla="*/ 2271078 h 2699628"/>
              <a:gd name="connsiteX6" fmla="*/ 338969 w 3810147"/>
              <a:gd name="connsiteY6" fmla="*/ 2365165 h 2699628"/>
              <a:gd name="connsiteX7" fmla="*/ 476740 w 3810147"/>
              <a:gd name="connsiteY7" fmla="*/ 2647294 h 2699628"/>
              <a:gd name="connsiteX8" fmla="*/ 590434 w 3810147"/>
              <a:gd name="connsiteY8" fmla="*/ 2565096 h 2699628"/>
              <a:gd name="connsiteX9" fmla="*/ 675623 w 3810147"/>
              <a:gd name="connsiteY9" fmla="*/ 2653721 h 2699628"/>
              <a:gd name="connsiteX10" fmla="*/ 720846 w 3810147"/>
              <a:gd name="connsiteY10" fmla="*/ 2344316 h 2699628"/>
              <a:gd name="connsiteX11" fmla="*/ 819988 w 3810147"/>
              <a:gd name="connsiteY11" fmla="*/ 1633051 h 2699628"/>
              <a:gd name="connsiteX12" fmla="*/ 897949 w 3810147"/>
              <a:gd name="connsiteY12" fmla="*/ 2135574 h 2699628"/>
              <a:gd name="connsiteX13" fmla="*/ 963438 w 3810147"/>
              <a:gd name="connsiteY13" fmla="*/ 2387783 h 2699628"/>
              <a:gd name="connsiteX14" fmla="*/ 1019846 w 3810147"/>
              <a:gd name="connsiteY14" fmla="*/ 2387977 h 2699628"/>
              <a:gd name="connsiteX15" fmla="*/ 1243341 w 3810147"/>
              <a:gd name="connsiteY15" fmla="*/ 2642566 h 2699628"/>
              <a:gd name="connsiteX16" fmla="*/ 1344433 w 3810147"/>
              <a:gd name="connsiteY16" fmla="*/ 2590575 h 2699628"/>
              <a:gd name="connsiteX17" fmla="*/ 1548635 w 3810147"/>
              <a:gd name="connsiteY17" fmla="*/ 2630490 h 2699628"/>
              <a:gd name="connsiteX18" fmla="*/ 1707732 w 3810147"/>
              <a:gd name="connsiteY18" fmla="*/ 2635592 h 2699628"/>
              <a:gd name="connsiteX19" fmla="*/ 1949929 w 3810147"/>
              <a:gd name="connsiteY19" fmla="*/ 2670218 h 2699628"/>
              <a:gd name="connsiteX20" fmla="*/ 2144872 w 3810147"/>
              <a:gd name="connsiteY20" fmla="*/ 2664682 h 2699628"/>
              <a:gd name="connsiteX21" fmla="*/ 2341769 w 3810147"/>
              <a:gd name="connsiteY21" fmla="*/ 2670218 h 2699628"/>
              <a:gd name="connsiteX22" fmla="*/ 2415232 w 3810147"/>
              <a:gd name="connsiteY22" fmla="*/ 2256663 h 2699628"/>
              <a:gd name="connsiteX23" fmla="*/ 2448562 w 3810147"/>
              <a:gd name="connsiteY23" fmla="*/ 1949923 h 2699628"/>
              <a:gd name="connsiteX24" fmla="*/ 2503292 w 3810147"/>
              <a:gd name="connsiteY24" fmla="*/ 1866111 h 2699628"/>
              <a:gd name="connsiteX25" fmla="*/ 2551241 w 3810147"/>
              <a:gd name="connsiteY25" fmla="*/ 2052040 h 2699628"/>
              <a:gd name="connsiteX26" fmla="*/ 2605384 w 3810147"/>
              <a:gd name="connsiteY26" fmla="*/ 2517222 h 2699628"/>
              <a:gd name="connsiteX27" fmla="*/ 2683780 w 3810147"/>
              <a:gd name="connsiteY27" fmla="*/ 2679602 h 2699628"/>
              <a:gd name="connsiteX28" fmla="*/ 2907547 w 3810147"/>
              <a:gd name="connsiteY28" fmla="*/ 2692288 h 2699628"/>
              <a:gd name="connsiteX29" fmla="*/ 3810147 w 3810147"/>
              <a:gd name="connsiteY29" fmla="*/ 2685145 h 269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810147" h="2699628">
                <a:moveTo>
                  <a:pt x="0" y="1533697"/>
                </a:moveTo>
                <a:cubicBezTo>
                  <a:pt x="21609" y="1265291"/>
                  <a:pt x="33000" y="524951"/>
                  <a:pt x="47895" y="269428"/>
                </a:cubicBezTo>
                <a:cubicBezTo>
                  <a:pt x="62790" y="13905"/>
                  <a:pt x="71931" y="-4004"/>
                  <a:pt x="89373" y="556"/>
                </a:cubicBezTo>
                <a:cubicBezTo>
                  <a:pt x="106815" y="5116"/>
                  <a:pt x="133546" y="16315"/>
                  <a:pt x="152547" y="296787"/>
                </a:cubicBezTo>
                <a:cubicBezTo>
                  <a:pt x="171548" y="577259"/>
                  <a:pt x="184697" y="1354340"/>
                  <a:pt x="203378" y="1683388"/>
                </a:cubicBezTo>
                <a:cubicBezTo>
                  <a:pt x="222059" y="2012436"/>
                  <a:pt x="242034" y="2157449"/>
                  <a:pt x="264632" y="2271078"/>
                </a:cubicBezTo>
                <a:cubicBezTo>
                  <a:pt x="287230" y="2384707"/>
                  <a:pt x="303395" y="2314045"/>
                  <a:pt x="338969" y="2365165"/>
                </a:cubicBezTo>
                <a:cubicBezTo>
                  <a:pt x="374543" y="2416285"/>
                  <a:pt x="434829" y="2613972"/>
                  <a:pt x="476740" y="2647294"/>
                </a:cubicBezTo>
                <a:cubicBezTo>
                  <a:pt x="518651" y="2680616"/>
                  <a:pt x="557287" y="2564025"/>
                  <a:pt x="590434" y="2565096"/>
                </a:cubicBezTo>
                <a:cubicBezTo>
                  <a:pt x="623581" y="2566167"/>
                  <a:pt x="653888" y="2690518"/>
                  <a:pt x="675623" y="2653721"/>
                </a:cubicBezTo>
                <a:cubicBezTo>
                  <a:pt x="697358" y="2616924"/>
                  <a:pt x="696785" y="2514428"/>
                  <a:pt x="720846" y="2344316"/>
                </a:cubicBezTo>
                <a:cubicBezTo>
                  <a:pt x="744907" y="2174204"/>
                  <a:pt x="790471" y="1667841"/>
                  <a:pt x="819988" y="1633051"/>
                </a:cubicBezTo>
                <a:cubicBezTo>
                  <a:pt x="849505" y="1598261"/>
                  <a:pt x="874041" y="2009785"/>
                  <a:pt x="897949" y="2135574"/>
                </a:cubicBezTo>
                <a:cubicBezTo>
                  <a:pt x="921857" y="2261363"/>
                  <a:pt x="943122" y="2345716"/>
                  <a:pt x="963438" y="2387783"/>
                </a:cubicBezTo>
                <a:cubicBezTo>
                  <a:pt x="983754" y="2429850"/>
                  <a:pt x="973196" y="2345513"/>
                  <a:pt x="1019846" y="2387977"/>
                </a:cubicBezTo>
                <a:cubicBezTo>
                  <a:pt x="1066496" y="2430441"/>
                  <a:pt x="1189243" y="2608800"/>
                  <a:pt x="1243341" y="2642566"/>
                </a:cubicBezTo>
                <a:cubicBezTo>
                  <a:pt x="1297439" y="2676332"/>
                  <a:pt x="1293551" y="2592588"/>
                  <a:pt x="1344433" y="2590575"/>
                </a:cubicBezTo>
                <a:cubicBezTo>
                  <a:pt x="1395315" y="2588562"/>
                  <a:pt x="1488085" y="2622987"/>
                  <a:pt x="1548635" y="2630490"/>
                </a:cubicBezTo>
                <a:cubicBezTo>
                  <a:pt x="1609185" y="2637993"/>
                  <a:pt x="1640850" y="2628971"/>
                  <a:pt x="1707732" y="2635592"/>
                </a:cubicBezTo>
                <a:cubicBezTo>
                  <a:pt x="1774614" y="2642213"/>
                  <a:pt x="1877072" y="2665370"/>
                  <a:pt x="1949929" y="2670218"/>
                </a:cubicBezTo>
                <a:cubicBezTo>
                  <a:pt x="2022786" y="2675066"/>
                  <a:pt x="2079565" y="2664682"/>
                  <a:pt x="2144872" y="2664682"/>
                </a:cubicBezTo>
                <a:cubicBezTo>
                  <a:pt x="2210179" y="2664682"/>
                  <a:pt x="2296709" y="2738221"/>
                  <a:pt x="2341769" y="2670218"/>
                </a:cubicBezTo>
                <a:cubicBezTo>
                  <a:pt x="2386829" y="2602215"/>
                  <a:pt x="2397433" y="2376712"/>
                  <a:pt x="2415232" y="2256663"/>
                </a:cubicBezTo>
                <a:cubicBezTo>
                  <a:pt x="2433031" y="2136614"/>
                  <a:pt x="2433885" y="2015015"/>
                  <a:pt x="2448562" y="1949923"/>
                </a:cubicBezTo>
                <a:cubicBezTo>
                  <a:pt x="2463239" y="1884831"/>
                  <a:pt x="2486179" y="1849092"/>
                  <a:pt x="2503292" y="1866111"/>
                </a:cubicBezTo>
                <a:cubicBezTo>
                  <a:pt x="2520405" y="1883130"/>
                  <a:pt x="2534226" y="1943522"/>
                  <a:pt x="2551241" y="2052040"/>
                </a:cubicBezTo>
                <a:cubicBezTo>
                  <a:pt x="2568256" y="2160558"/>
                  <a:pt x="2583294" y="2412628"/>
                  <a:pt x="2605384" y="2517222"/>
                </a:cubicBezTo>
                <a:cubicBezTo>
                  <a:pt x="2627474" y="2621816"/>
                  <a:pt x="2650211" y="2643101"/>
                  <a:pt x="2683780" y="2679602"/>
                </a:cubicBezTo>
                <a:cubicBezTo>
                  <a:pt x="2717349" y="2716103"/>
                  <a:pt x="2719819" y="2691364"/>
                  <a:pt x="2907547" y="2692288"/>
                </a:cubicBezTo>
                <a:lnTo>
                  <a:pt x="3810147" y="2685145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1" name="Volný tvar 30"/>
          <p:cNvSpPr/>
          <p:nvPr/>
        </p:nvSpPr>
        <p:spPr>
          <a:xfrm>
            <a:off x="1475656" y="3693179"/>
            <a:ext cx="7388328" cy="1937237"/>
          </a:xfrm>
          <a:custGeom>
            <a:avLst/>
            <a:gdLst>
              <a:gd name="connsiteX0" fmla="*/ 0 w 3794078"/>
              <a:gd name="connsiteY0" fmla="*/ 956140 h 2774345"/>
              <a:gd name="connsiteX1" fmla="*/ 54591 w 3794078"/>
              <a:gd name="connsiteY1" fmla="*/ 260104 h 2774345"/>
              <a:gd name="connsiteX2" fmla="*/ 68239 w 3794078"/>
              <a:gd name="connsiteY2" fmla="*/ 797 h 2774345"/>
              <a:gd name="connsiteX3" fmla="*/ 136478 w 3794078"/>
              <a:gd name="connsiteY3" fmla="*/ 328343 h 2774345"/>
              <a:gd name="connsiteX4" fmla="*/ 204717 w 3794078"/>
              <a:gd name="connsiteY4" fmla="*/ 1706767 h 2774345"/>
              <a:gd name="connsiteX5" fmla="*/ 313899 w 3794078"/>
              <a:gd name="connsiteY5" fmla="*/ 2498337 h 2774345"/>
              <a:gd name="connsiteX6" fmla="*/ 341194 w 3794078"/>
              <a:gd name="connsiteY6" fmla="*/ 2484689 h 2774345"/>
              <a:gd name="connsiteX7" fmla="*/ 504967 w 3794078"/>
              <a:gd name="connsiteY7" fmla="*/ 2416451 h 2774345"/>
              <a:gd name="connsiteX8" fmla="*/ 559558 w 3794078"/>
              <a:gd name="connsiteY8" fmla="*/ 2484689 h 2774345"/>
              <a:gd name="connsiteX9" fmla="*/ 614149 w 3794078"/>
              <a:gd name="connsiteY9" fmla="*/ 2361860 h 2774345"/>
              <a:gd name="connsiteX10" fmla="*/ 791570 w 3794078"/>
              <a:gd name="connsiteY10" fmla="*/ 1938779 h 2774345"/>
              <a:gd name="connsiteX11" fmla="*/ 846161 w 3794078"/>
              <a:gd name="connsiteY11" fmla="*/ 2198086 h 2774345"/>
              <a:gd name="connsiteX12" fmla="*/ 982639 w 3794078"/>
              <a:gd name="connsiteY12" fmla="*/ 2539281 h 2774345"/>
              <a:gd name="connsiteX13" fmla="*/ 1078173 w 3794078"/>
              <a:gd name="connsiteY13" fmla="*/ 2443746 h 2774345"/>
              <a:gd name="connsiteX14" fmla="*/ 1173708 w 3794078"/>
              <a:gd name="connsiteY14" fmla="*/ 2498337 h 2774345"/>
              <a:gd name="connsiteX15" fmla="*/ 1255594 w 3794078"/>
              <a:gd name="connsiteY15" fmla="*/ 2389155 h 2774345"/>
              <a:gd name="connsiteX16" fmla="*/ 1528549 w 3794078"/>
              <a:gd name="connsiteY16" fmla="*/ 2621167 h 2774345"/>
              <a:gd name="connsiteX17" fmla="*/ 1665027 w 3794078"/>
              <a:gd name="connsiteY17" fmla="*/ 2457394 h 2774345"/>
              <a:gd name="connsiteX18" fmla="*/ 1924335 w 3794078"/>
              <a:gd name="connsiteY18" fmla="*/ 2730349 h 2774345"/>
              <a:gd name="connsiteX19" fmla="*/ 2251881 w 3794078"/>
              <a:gd name="connsiteY19" fmla="*/ 2730349 h 2774345"/>
              <a:gd name="connsiteX20" fmla="*/ 2361063 w 3794078"/>
              <a:gd name="connsiteY20" fmla="*/ 2307269 h 2774345"/>
              <a:gd name="connsiteX21" fmla="*/ 2456597 w 3794078"/>
              <a:gd name="connsiteY21" fmla="*/ 1351925 h 2774345"/>
              <a:gd name="connsiteX22" fmla="*/ 2470245 w 3794078"/>
              <a:gd name="connsiteY22" fmla="*/ 1297334 h 2774345"/>
              <a:gd name="connsiteX23" fmla="*/ 2552132 w 3794078"/>
              <a:gd name="connsiteY23" fmla="*/ 1966075 h 2774345"/>
              <a:gd name="connsiteX24" fmla="*/ 2606723 w 3794078"/>
              <a:gd name="connsiteY24" fmla="*/ 2511985 h 2774345"/>
              <a:gd name="connsiteX25" fmla="*/ 2729552 w 3794078"/>
              <a:gd name="connsiteY25" fmla="*/ 2716701 h 2774345"/>
              <a:gd name="connsiteX26" fmla="*/ 3794078 w 3794078"/>
              <a:gd name="connsiteY26" fmla="*/ 2716701 h 2774345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313899 w 3794078"/>
              <a:gd name="connsiteY5" fmla="*/ 2479405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305600 w 3794078"/>
              <a:gd name="connsiteY15" fmla="*/ 2398798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1857"/>
              <a:gd name="connsiteX1" fmla="*/ 54591 w 3794078"/>
              <a:gd name="connsiteY1" fmla="*/ 241172 h 2751857"/>
              <a:gd name="connsiteX2" fmla="*/ 92052 w 3794078"/>
              <a:gd name="connsiteY2" fmla="*/ 915 h 2751857"/>
              <a:gd name="connsiteX3" fmla="*/ 136478 w 3794078"/>
              <a:gd name="connsiteY3" fmla="*/ 309411 h 2751857"/>
              <a:gd name="connsiteX4" fmla="*/ 204717 w 3794078"/>
              <a:gd name="connsiteY4" fmla="*/ 1687835 h 2751857"/>
              <a:gd name="connsiteX5" fmla="*/ 247224 w 3794078"/>
              <a:gd name="connsiteY5" fmla="*/ 2353198 h 2751857"/>
              <a:gd name="connsiteX6" fmla="*/ 338813 w 3794078"/>
              <a:gd name="connsiteY6" fmla="*/ 2480045 h 2751857"/>
              <a:gd name="connsiteX7" fmla="*/ 488298 w 3794078"/>
              <a:gd name="connsiteY7" fmla="*/ 2426094 h 2751857"/>
              <a:gd name="connsiteX8" fmla="*/ 595277 w 3794078"/>
              <a:gd name="connsiteY8" fmla="*/ 2511000 h 2751857"/>
              <a:gd name="connsiteX9" fmla="*/ 671299 w 3794078"/>
              <a:gd name="connsiteY9" fmla="*/ 2311971 h 2751857"/>
              <a:gd name="connsiteX10" fmla="*/ 789189 w 3794078"/>
              <a:gd name="connsiteY10" fmla="*/ 1874603 h 2751857"/>
              <a:gd name="connsiteX11" fmla="*/ 881880 w 3794078"/>
              <a:gd name="connsiteY11" fmla="*/ 2148198 h 2751857"/>
              <a:gd name="connsiteX12" fmla="*/ 954064 w 3794078"/>
              <a:gd name="connsiteY12" fmla="*/ 2539399 h 2751857"/>
              <a:gd name="connsiteX13" fmla="*/ 1073410 w 3794078"/>
              <a:gd name="connsiteY13" fmla="*/ 2441482 h 2751857"/>
              <a:gd name="connsiteX14" fmla="*/ 1173708 w 3794078"/>
              <a:gd name="connsiteY14" fmla="*/ 2479405 h 2751857"/>
              <a:gd name="connsiteX15" fmla="*/ 1305600 w 3794078"/>
              <a:gd name="connsiteY15" fmla="*/ 2398798 h 2751857"/>
              <a:gd name="connsiteX16" fmla="*/ 1528549 w 3794078"/>
              <a:gd name="connsiteY16" fmla="*/ 2602235 h 2751857"/>
              <a:gd name="connsiteX17" fmla="*/ 1676933 w 3794078"/>
              <a:gd name="connsiteY17" fmla="*/ 2505137 h 2751857"/>
              <a:gd name="connsiteX18" fmla="*/ 1924335 w 3794078"/>
              <a:gd name="connsiteY18" fmla="*/ 2711417 h 2751857"/>
              <a:gd name="connsiteX19" fmla="*/ 2251881 w 3794078"/>
              <a:gd name="connsiteY19" fmla="*/ 2711417 h 2751857"/>
              <a:gd name="connsiteX20" fmla="*/ 2361063 w 3794078"/>
              <a:gd name="connsiteY20" fmla="*/ 2288337 h 2751857"/>
              <a:gd name="connsiteX21" fmla="*/ 2456597 w 3794078"/>
              <a:gd name="connsiteY21" fmla="*/ 1332993 h 2751857"/>
              <a:gd name="connsiteX22" fmla="*/ 2470245 w 3794078"/>
              <a:gd name="connsiteY22" fmla="*/ 1278402 h 2751857"/>
              <a:gd name="connsiteX23" fmla="*/ 2552132 w 3794078"/>
              <a:gd name="connsiteY23" fmla="*/ 1947143 h 2751857"/>
              <a:gd name="connsiteX24" fmla="*/ 2606723 w 3794078"/>
              <a:gd name="connsiteY24" fmla="*/ 2493053 h 2751857"/>
              <a:gd name="connsiteX25" fmla="*/ 2729552 w 3794078"/>
              <a:gd name="connsiteY25" fmla="*/ 2697769 h 2751857"/>
              <a:gd name="connsiteX26" fmla="*/ 3794078 w 3794078"/>
              <a:gd name="connsiteY26" fmla="*/ 2697769 h 2751857"/>
              <a:gd name="connsiteX0" fmla="*/ 0 w 3794078"/>
              <a:gd name="connsiteY0" fmla="*/ 937208 h 2740886"/>
              <a:gd name="connsiteX1" fmla="*/ 54591 w 3794078"/>
              <a:gd name="connsiteY1" fmla="*/ 241172 h 2740886"/>
              <a:gd name="connsiteX2" fmla="*/ 92052 w 3794078"/>
              <a:gd name="connsiteY2" fmla="*/ 915 h 2740886"/>
              <a:gd name="connsiteX3" fmla="*/ 136478 w 3794078"/>
              <a:gd name="connsiteY3" fmla="*/ 309411 h 2740886"/>
              <a:gd name="connsiteX4" fmla="*/ 204717 w 3794078"/>
              <a:gd name="connsiteY4" fmla="*/ 1687835 h 2740886"/>
              <a:gd name="connsiteX5" fmla="*/ 247224 w 3794078"/>
              <a:gd name="connsiteY5" fmla="*/ 2353198 h 2740886"/>
              <a:gd name="connsiteX6" fmla="*/ 338813 w 3794078"/>
              <a:gd name="connsiteY6" fmla="*/ 2480045 h 2740886"/>
              <a:gd name="connsiteX7" fmla="*/ 488298 w 3794078"/>
              <a:gd name="connsiteY7" fmla="*/ 2426094 h 2740886"/>
              <a:gd name="connsiteX8" fmla="*/ 595277 w 3794078"/>
              <a:gd name="connsiteY8" fmla="*/ 2511000 h 2740886"/>
              <a:gd name="connsiteX9" fmla="*/ 671299 w 3794078"/>
              <a:gd name="connsiteY9" fmla="*/ 2311971 h 2740886"/>
              <a:gd name="connsiteX10" fmla="*/ 789189 w 3794078"/>
              <a:gd name="connsiteY10" fmla="*/ 1874603 h 2740886"/>
              <a:gd name="connsiteX11" fmla="*/ 881880 w 3794078"/>
              <a:gd name="connsiteY11" fmla="*/ 2148198 h 2740886"/>
              <a:gd name="connsiteX12" fmla="*/ 954064 w 3794078"/>
              <a:gd name="connsiteY12" fmla="*/ 2539399 h 2740886"/>
              <a:gd name="connsiteX13" fmla="*/ 1073410 w 3794078"/>
              <a:gd name="connsiteY13" fmla="*/ 2441482 h 2740886"/>
              <a:gd name="connsiteX14" fmla="*/ 1173708 w 3794078"/>
              <a:gd name="connsiteY14" fmla="*/ 2479405 h 2740886"/>
              <a:gd name="connsiteX15" fmla="*/ 1305600 w 3794078"/>
              <a:gd name="connsiteY15" fmla="*/ 2398798 h 2740886"/>
              <a:gd name="connsiteX16" fmla="*/ 1528549 w 3794078"/>
              <a:gd name="connsiteY16" fmla="*/ 2602235 h 2740886"/>
              <a:gd name="connsiteX17" fmla="*/ 1676933 w 3794078"/>
              <a:gd name="connsiteY17" fmla="*/ 2505137 h 2740886"/>
              <a:gd name="connsiteX18" fmla="*/ 1933860 w 3794078"/>
              <a:gd name="connsiteY18" fmla="*/ 2682842 h 2740886"/>
              <a:gd name="connsiteX19" fmla="*/ 2251881 w 3794078"/>
              <a:gd name="connsiteY19" fmla="*/ 2711417 h 2740886"/>
              <a:gd name="connsiteX20" fmla="*/ 2361063 w 3794078"/>
              <a:gd name="connsiteY20" fmla="*/ 2288337 h 2740886"/>
              <a:gd name="connsiteX21" fmla="*/ 2456597 w 3794078"/>
              <a:gd name="connsiteY21" fmla="*/ 1332993 h 2740886"/>
              <a:gd name="connsiteX22" fmla="*/ 2470245 w 3794078"/>
              <a:gd name="connsiteY22" fmla="*/ 1278402 h 2740886"/>
              <a:gd name="connsiteX23" fmla="*/ 2552132 w 3794078"/>
              <a:gd name="connsiteY23" fmla="*/ 1947143 h 2740886"/>
              <a:gd name="connsiteX24" fmla="*/ 2606723 w 3794078"/>
              <a:gd name="connsiteY24" fmla="*/ 2493053 h 2740886"/>
              <a:gd name="connsiteX25" fmla="*/ 2729552 w 3794078"/>
              <a:gd name="connsiteY25" fmla="*/ 2697769 h 2740886"/>
              <a:gd name="connsiteX26" fmla="*/ 3794078 w 3794078"/>
              <a:gd name="connsiteY26" fmla="*/ 2697769 h 2740886"/>
              <a:gd name="connsiteX0" fmla="*/ 0 w 3794078"/>
              <a:gd name="connsiteY0" fmla="*/ 937208 h 2719808"/>
              <a:gd name="connsiteX1" fmla="*/ 54591 w 3794078"/>
              <a:gd name="connsiteY1" fmla="*/ 241172 h 2719808"/>
              <a:gd name="connsiteX2" fmla="*/ 92052 w 3794078"/>
              <a:gd name="connsiteY2" fmla="*/ 915 h 2719808"/>
              <a:gd name="connsiteX3" fmla="*/ 136478 w 3794078"/>
              <a:gd name="connsiteY3" fmla="*/ 309411 h 2719808"/>
              <a:gd name="connsiteX4" fmla="*/ 204717 w 3794078"/>
              <a:gd name="connsiteY4" fmla="*/ 1687835 h 2719808"/>
              <a:gd name="connsiteX5" fmla="*/ 247224 w 3794078"/>
              <a:gd name="connsiteY5" fmla="*/ 2353198 h 2719808"/>
              <a:gd name="connsiteX6" fmla="*/ 338813 w 3794078"/>
              <a:gd name="connsiteY6" fmla="*/ 2480045 h 2719808"/>
              <a:gd name="connsiteX7" fmla="*/ 488298 w 3794078"/>
              <a:gd name="connsiteY7" fmla="*/ 2426094 h 2719808"/>
              <a:gd name="connsiteX8" fmla="*/ 595277 w 3794078"/>
              <a:gd name="connsiteY8" fmla="*/ 2511000 h 2719808"/>
              <a:gd name="connsiteX9" fmla="*/ 671299 w 3794078"/>
              <a:gd name="connsiteY9" fmla="*/ 2311971 h 2719808"/>
              <a:gd name="connsiteX10" fmla="*/ 789189 w 3794078"/>
              <a:gd name="connsiteY10" fmla="*/ 1874603 h 2719808"/>
              <a:gd name="connsiteX11" fmla="*/ 881880 w 3794078"/>
              <a:gd name="connsiteY11" fmla="*/ 2148198 h 2719808"/>
              <a:gd name="connsiteX12" fmla="*/ 954064 w 3794078"/>
              <a:gd name="connsiteY12" fmla="*/ 2539399 h 2719808"/>
              <a:gd name="connsiteX13" fmla="*/ 1073410 w 3794078"/>
              <a:gd name="connsiteY13" fmla="*/ 2441482 h 2719808"/>
              <a:gd name="connsiteX14" fmla="*/ 1173708 w 3794078"/>
              <a:gd name="connsiteY14" fmla="*/ 2479405 h 2719808"/>
              <a:gd name="connsiteX15" fmla="*/ 1305600 w 3794078"/>
              <a:gd name="connsiteY15" fmla="*/ 2398798 h 2719808"/>
              <a:gd name="connsiteX16" fmla="*/ 1528549 w 3794078"/>
              <a:gd name="connsiteY16" fmla="*/ 2602235 h 2719808"/>
              <a:gd name="connsiteX17" fmla="*/ 1676933 w 3794078"/>
              <a:gd name="connsiteY17" fmla="*/ 2505137 h 2719808"/>
              <a:gd name="connsiteX18" fmla="*/ 1933860 w 3794078"/>
              <a:gd name="connsiteY18" fmla="*/ 2682842 h 2719808"/>
              <a:gd name="connsiteX19" fmla="*/ 2325700 w 3794078"/>
              <a:gd name="connsiteY19" fmla="*/ 2682842 h 2719808"/>
              <a:gd name="connsiteX20" fmla="*/ 2361063 w 3794078"/>
              <a:gd name="connsiteY20" fmla="*/ 2288337 h 2719808"/>
              <a:gd name="connsiteX21" fmla="*/ 2456597 w 3794078"/>
              <a:gd name="connsiteY21" fmla="*/ 1332993 h 2719808"/>
              <a:gd name="connsiteX22" fmla="*/ 2470245 w 3794078"/>
              <a:gd name="connsiteY22" fmla="*/ 1278402 h 2719808"/>
              <a:gd name="connsiteX23" fmla="*/ 2552132 w 3794078"/>
              <a:gd name="connsiteY23" fmla="*/ 1947143 h 2719808"/>
              <a:gd name="connsiteX24" fmla="*/ 2606723 w 3794078"/>
              <a:gd name="connsiteY24" fmla="*/ 2493053 h 2719808"/>
              <a:gd name="connsiteX25" fmla="*/ 2729552 w 3794078"/>
              <a:gd name="connsiteY25" fmla="*/ 2697769 h 2719808"/>
              <a:gd name="connsiteX26" fmla="*/ 3794078 w 3794078"/>
              <a:gd name="connsiteY26" fmla="*/ 2697769 h 2719808"/>
              <a:gd name="connsiteX0" fmla="*/ 0 w 3794078"/>
              <a:gd name="connsiteY0" fmla="*/ 937208 h 2721166"/>
              <a:gd name="connsiteX1" fmla="*/ 54591 w 3794078"/>
              <a:gd name="connsiteY1" fmla="*/ 241172 h 2721166"/>
              <a:gd name="connsiteX2" fmla="*/ 92052 w 3794078"/>
              <a:gd name="connsiteY2" fmla="*/ 915 h 2721166"/>
              <a:gd name="connsiteX3" fmla="*/ 136478 w 3794078"/>
              <a:gd name="connsiteY3" fmla="*/ 309411 h 2721166"/>
              <a:gd name="connsiteX4" fmla="*/ 204717 w 3794078"/>
              <a:gd name="connsiteY4" fmla="*/ 1687835 h 2721166"/>
              <a:gd name="connsiteX5" fmla="*/ 247224 w 3794078"/>
              <a:gd name="connsiteY5" fmla="*/ 2353198 h 2721166"/>
              <a:gd name="connsiteX6" fmla="*/ 338813 w 3794078"/>
              <a:gd name="connsiteY6" fmla="*/ 2480045 h 2721166"/>
              <a:gd name="connsiteX7" fmla="*/ 488298 w 3794078"/>
              <a:gd name="connsiteY7" fmla="*/ 2426094 h 2721166"/>
              <a:gd name="connsiteX8" fmla="*/ 595277 w 3794078"/>
              <a:gd name="connsiteY8" fmla="*/ 2511000 h 2721166"/>
              <a:gd name="connsiteX9" fmla="*/ 671299 w 3794078"/>
              <a:gd name="connsiteY9" fmla="*/ 2311971 h 2721166"/>
              <a:gd name="connsiteX10" fmla="*/ 789189 w 3794078"/>
              <a:gd name="connsiteY10" fmla="*/ 1874603 h 2721166"/>
              <a:gd name="connsiteX11" fmla="*/ 881880 w 3794078"/>
              <a:gd name="connsiteY11" fmla="*/ 2148198 h 2721166"/>
              <a:gd name="connsiteX12" fmla="*/ 954064 w 3794078"/>
              <a:gd name="connsiteY12" fmla="*/ 2539399 h 2721166"/>
              <a:gd name="connsiteX13" fmla="*/ 1073410 w 3794078"/>
              <a:gd name="connsiteY13" fmla="*/ 2441482 h 2721166"/>
              <a:gd name="connsiteX14" fmla="*/ 1173708 w 3794078"/>
              <a:gd name="connsiteY14" fmla="*/ 2479405 h 2721166"/>
              <a:gd name="connsiteX15" fmla="*/ 1305600 w 3794078"/>
              <a:gd name="connsiteY15" fmla="*/ 2398798 h 2721166"/>
              <a:gd name="connsiteX16" fmla="*/ 1528549 w 3794078"/>
              <a:gd name="connsiteY16" fmla="*/ 2602235 h 2721166"/>
              <a:gd name="connsiteX17" fmla="*/ 1676933 w 3794078"/>
              <a:gd name="connsiteY17" fmla="*/ 2505137 h 2721166"/>
              <a:gd name="connsiteX18" fmla="*/ 1933860 w 3794078"/>
              <a:gd name="connsiteY18" fmla="*/ 2682842 h 2721166"/>
              <a:gd name="connsiteX19" fmla="*/ 2325700 w 3794078"/>
              <a:gd name="connsiteY19" fmla="*/ 2682842 h 2721166"/>
              <a:gd name="connsiteX20" fmla="*/ 2399163 w 3794078"/>
              <a:gd name="connsiteY20" fmla="*/ 2269287 h 2721166"/>
              <a:gd name="connsiteX21" fmla="*/ 2456597 w 3794078"/>
              <a:gd name="connsiteY21" fmla="*/ 1332993 h 2721166"/>
              <a:gd name="connsiteX22" fmla="*/ 2470245 w 3794078"/>
              <a:gd name="connsiteY22" fmla="*/ 1278402 h 2721166"/>
              <a:gd name="connsiteX23" fmla="*/ 2552132 w 3794078"/>
              <a:gd name="connsiteY23" fmla="*/ 1947143 h 2721166"/>
              <a:gd name="connsiteX24" fmla="*/ 2606723 w 3794078"/>
              <a:gd name="connsiteY24" fmla="*/ 2493053 h 2721166"/>
              <a:gd name="connsiteX25" fmla="*/ 2729552 w 3794078"/>
              <a:gd name="connsiteY25" fmla="*/ 2697769 h 2721166"/>
              <a:gd name="connsiteX26" fmla="*/ 3794078 w 3794078"/>
              <a:gd name="connsiteY26" fmla="*/ 2697769 h 2721166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470245 w 3794078"/>
              <a:gd name="connsiteY23" fmla="*/ 1278402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9276 w 3794078"/>
              <a:gd name="connsiteY24" fmla="*/ 1954287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6437"/>
              <a:gd name="connsiteX1" fmla="*/ 54591 w 3794078"/>
              <a:gd name="connsiteY1" fmla="*/ 241172 h 2726437"/>
              <a:gd name="connsiteX2" fmla="*/ 92052 w 3794078"/>
              <a:gd name="connsiteY2" fmla="*/ 915 h 2726437"/>
              <a:gd name="connsiteX3" fmla="*/ 136478 w 3794078"/>
              <a:gd name="connsiteY3" fmla="*/ 309411 h 2726437"/>
              <a:gd name="connsiteX4" fmla="*/ 204717 w 3794078"/>
              <a:gd name="connsiteY4" fmla="*/ 1687835 h 2726437"/>
              <a:gd name="connsiteX5" fmla="*/ 247224 w 3794078"/>
              <a:gd name="connsiteY5" fmla="*/ 2353198 h 2726437"/>
              <a:gd name="connsiteX6" fmla="*/ 338813 w 3794078"/>
              <a:gd name="connsiteY6" fmla="*/ 2480045 h 2726437"/>
              <a:gd name="connsiteX7" fmla="*/ 488298 w 3794078"/>
              <a:gd name="connsiteY7" fmla="*/ 2426094 h 2726437"/>
              <a:gd name="connsiteX8" fmla="*/ 595277 w 3794078"/>
              <a:gd name="connsiteY8" fmla="*/ 2511000 h 2726437"/>
              <a:gd name="connsiteX9" fmla="*/ 671299 w 3794078"/>
              <a:gd name="connsiteY9" fmla="*/ 2311971 h 2726437"/>
              <a:gd name="connsiteX10" fmla="*/ 789189 w 3794078"/>
              <a:gd name="connsiteY10" fmla="*/ 1874603 h 2726437"/>
              <a:gd name="connsiteX11" fmla="*/ 881880 w 3794078"/>
              <a:gd name="connsiteY11" fmla="*/ 2148198 h 2726437"/>
              <a:gd name="connsiteX12" fmla="*/ 954064 w 3794078"/>
              <a:gd name="connsiteY12" fmla="*/ 2539399 h 2726437"/>
              <a:gd name="connsiteX13" fmla="*/ 1073410 w 3794078"/>
              <a:gd name="connsiteY13" fmla="*/ 2441482 h 2726437"/>
              <a:gd name="connsiteX14" fmla="*/ 1173708 w 3794078"/>
              <a:gd name="connsiteY14" fmla="*/ 2479405 h 2726437"/>
              <a:gd name="connsiteX15" fmla="*/ 1305600 w 3794078"/>
              <a:gd name="connsiteY15" fmla="*/ 2398798 h 2726437"/>
              <a:gd name="connsiteX16" fmla="*/ 1528549 w 3794078"/>
              <a:gd name="connsiteY16" fmla="*/ 2602235 h 2726437"/>
              <a:gd name="connsiteX17" fmla="*/ 1676933 w 3794078"/>
              <a:gd name="connsiteY17" fmla="*/ 2505137 h 2726437"/>
              <a:gd name="connsiteX18" fmla="*/ 1933860 w 3794078"/>
              <a:gd name="connsiteY18" fmla="*/ 2682842 h 2726437"/>
              <a:gd name="connsiteX19" fmla="*/ 2124786 w 3794078"/>
              <a:gd name="connsiteY19" fmla="*/ 2644600 h 2726437"/>
              <a:gd name="connsiteX20" fmla="*/ 2325700 w 3794078"/>
              <a:gd name="connsiteY20" fmla="*/ 2682842 h 2726437"/>
              <a:gd name="connsiteX21" fmla="*/ 2399163 w 3794078"/>
              <a:gd name="connsiteY21" fmla="*/ 2269287 h 2726437"/>
              <a:gd name="connsiteX22" fmla="*/ 2456597 w 3794078"/>
              <a:gd name="connsiteY22" fmla="*/ 1332993 h 2726437"/>
              <a:gd name="connsiteX23" fmla="*/ 2527395 w 3794078"/>
              <a:gd name="connsiteY23" fmla="*/ 1461759 h 2726437"/>
              <a:gd name="connsiteX24" fmla="*/ 2559276 w 3794078"/>
              <a:gd name="connsiteY24" fmla="*/ 1954287 h 2726437"/>
              <a:gd name="connsiteX25" fmla="*/ 2606723 w 3794078"/>
              <a:gd name="connsiteY25" fmla="*/ 2493053 h 2726437"/>
              <a:gd name="connsiteX26" fmla="*/ 2658186 w 3794078"/>
              <a:gd name="connsiteY26" fmla="*/ 2708894 h 2726437"/>
              <a:gd name="connsiteX27" fmla="*/ 2808134 w 3794078"/>
              <a:gd name="connsiteY27" fmla="*/ 2712056 h 2726437"/>
              <a:gd name="connsiteX28" fmla="*/ 3794078 w 3794078"/>
              <a:gd name="connsiteY28" fmla="*/ 2697769 h 2726437"/>
              <a:gd name="connsiteX0" fmla="*/ 0 w 3794078"/>
              <a:gd name="connsiteY0" fmla="*/ 937208 h 2715495"/>
              <a:gd name="connsiteX1" fmla="*/ 54591 w 3794078"/>
              <a:gd name="connsiteY1" fmla="*/ 241172 h 2715495"/>
              <a:gd name="connsiteX2" fmla="*/ 92052 w 3794078"/>
              <a:gd name="connsiteY2" fmla="*/ 915 h 2715495"/>
              <a:gd name="connsiteX3" fmla="*/ 136478 w 3794078"/>
              <a:gd name="connsiteY3" fmla="*/ 309411 h 2715495"/>
              <a:gd name="connsiteX4" fmla="*/ 204717 w 3794078"/>
              <a:gd name="connsiteY4" fmla="*/ 1687835 h 2715495"/>
              <a:gd name="connsiteX5" fmla="*/ 247224 w 3794078"/>
              <a:gd name="connsiteY5" fmla="*/ 2353198 h 2715495"/>
              <a:gd name="connsiteX6" fmla="*/ 338813 w 3794078"/>
              <a:gd name="connsiteY6" fmla="*/ 2480045 h 2715495"/>
              <a:gd name="connsiteX7" fmla="*/ 488298 w 3794078"/>
              <a:gd name="connsiteY7" fmla="*/ 2426094 h 2715495"/>
              <a:gd name="connsiteX8" fmla="*/ 595277 w 3794078"/>
              <a:gd name="connsiteY8" fmla="*/ 2511000 h 2715495"/>
              <a:gd name="connsiteX9" fmla="*/ 671299 w 3794078"/>
              <a:gd name="connsiteY9" fmla="*/ 2311971 h 2715495"/>
              <a:gd name="connsiteX10" fmla="*/ 789189 w 3794078"/>
              <a:gd name="connsiteY10" fmla="*/ 1874603 h 2715495"/>
              <a:gd name="connsiteX11" fmla="*/ 881880 w 3794078"/>
              <a:gd name="connsiteY11" fmla="*/ 2148198 h 2715495"/>
              <a:gd name="connsiteX12" fmla="*/ 954064 w 3794078"/>
              <a:gd name="connsiteY12" fmla="*/ 2539399 h 2715495"/>
              <a:gd name="connsiteX13" fmla="*/ 1073410 w 3794078"/>
              <a:gd name="connsiteY13" fmla="*/ 2441482 h 2715495"/>
              <a:gd name="connsiteX14" fmla="*/ 1173708 w 3794078"/>
              <a:gd name="connsiteY14" fmla="*/ 2479405 h 2715495"/>
              <a:gd name="connsiteX15" fmla="*/ 1305600 w 3794078"/>
              <a:gd name="connsiteY15" fmla="*/ 2398798 h 2715495"/>
              <a:gd name="connsiteX16" fmla="*/ 1528549 w 3794078"/>
              <a:gd name="connsiteY16" fmla="*/ 2602235 h 2715495"/>
              <a:gd name="connsiteX17" fmla="*/ 1676933 w 3794078"/>
              <a:gd name="connsiteY17" fmla="*/ 2505137 h 2715495"/>
              <a:gd name="connsiteX18" fmla="*/ 1933860 w 3794078"/>
              <a:gd name="connsiteY18" fmla="*/ 2682842 h 2715495"/>
              <a:gd name="connsiteX19" fmla="*/ 2124786 w 3794078"/>
              <a:gd name="connsiteY19" fmla="*/ 2644600 h 2715495"/>
              <a:gd name="connsiteX20" fmla="*/ 2325700 w 3794078"/>
              <a:gd name="connsiteY20" fmla="*/ 2682842 h 2715495"/>
              <a:gd name="connsiteX21" fmla="*/ 2399163 w 3794078"/>
              <a:gd name="connsiteY21" fmla="*/ 2269287 h 2715495"/>
              <a:gd name="connsiteX22" fmla="*/ 2456597 w 3794078"/>
              <a:gd name="connsiteY22" fmla="*/ 1332993 h 2715495"/>
              <a:gd name="connsiteX23" fmla="*/ 2527395 w 3794078"/>
              <a:gd name="connsiteY23" fmla="*/ 1461759 h 2715495"/>
              <a:gd name="connsiteX24" fmla="*/ 2559276 w 3794078"/>
              <a:gd name="connsiteY24" fmla="*/ 1954287 h 2715495"/>
              <a:gd name="connsiteX25" fmla="*/ 2606723 w 3794078"/>
              <a:gd name="connsiteY25" fmla="*/ 2493053 h 2715495"/>
              <a:gd name="connsiteX26" fmla="*/ 2667711 w 3794078"/>
              <a:gd name="connsiteY26" fmla="*/ 2692226 h 2715495"/>
              <a:gd name="connsiteX27" fmla="*/ 2808134 w 3794078"/>
              <a:gd name="connsiteY27" fmla="*/ 2712056 h 2715495"/>
              <a:gd name="connsiteX28" fmla="*/ 3794078 w 3794078"/>
              <a:gd name="connsiteY28" fmla="*/ 2697769 h 2715495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88298 w 3794078"/>
              <a:gd name="connsiteY7" fmla="*/ 2426094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82590"/>
              <a:gd name="connsiteY0" fmla="*/ 1608938 h 2716414"/>
              <a:gd name="connsiteX1" fmla="*/ 43103 w 3782590"/>
              <a:gd name="connsiteY1" fmla="*/ 245334 h 2716414"/>
              <a:gd name="connsiteX2" fmla="*/ 80564 w 3782590"/>
              <a:gd name="connsiteY2" fmla="*/ 5077 h 2716414"/>
              <a:gd name="connsiteX3" fmla="*/ 124990 w 3782590"/>
              <a:gd name="connsiteY3" fmla="*/ 313573 h 2716414"/>
              <a:gd name="connsiteX4" fmla="*/ 193229 w 3782590"/>
              <a:gd name="connsiteY4" fmla="*/ 1691997 h 2716414"/>
              <a:gd name="connsiteX5" fmla="*/ 235736 w 3782590"/>
              <a:gd name="connsiteY5" fmla="*/ 2357360 h 2716414"/>
              <a:gd name="connsiteX6" fmla="*/ 327325 w 3782590"/>
              <a:gd name="connsiteY6" fmla="*/ 2484207 h 2716414"/>
              <a:gd name="connsiteX7" fmla="*/ 476810 w 3782590"/>
              <a:gd name="connsiteY7" fmla="*/ 2430256 h 2716414"/>
              <a:gd name="connsiteX8" fmla="*/ 583789 w 3782590"/>
              <a:gd name="connsiteY8" fmla="*/ 2515162 h 2716414"/>
              <a:gd name="connsiteX9" fmla="*/ 659811 w 3782590"/>
              <a:gd name="connsiteY9" fmla="*/ 2316133 h 2716414"/>
              <a:gd name="connsiteX10" fmla="*/ 777701 w 3782590"/>
              <a:gd name="connsiteY10" fmla="*/ 1878765 h 2716414"/>
              <a:gd name="connsiteX11" fmla="*/ 870392 w 3782590"/>
              <a:gd name="connsiteY11" fmla="*/ 2152360 h 2716414"/>
              <a:gd name="connsiteX12" fmla="*/ 942576 w 3782590"/>
              <a:gd name="connsiteY12" fmla="*/ 2543561 h 2716414"/>
              <a:gd name="connsiteX13" fmla="*/ 1061922 w 3782590"/>
              <a:gd name="connsiteY13" fmla="*/ 2445644 h 2716414"/>
              <a:gd name="connsiteX14" fmla="*/ 1162220 w 3782590"/>
              <a:gd name="connsiteY14" fmla="*/ 2483567 h 2716414"/>
              <a:gd name="connsiteX15" fmla="*/ 1294112 w 3782590"/>
              <a:gd name="connsiteY15" fmla="*/ 2402960 h 2716414"/>
              <a:gd name="connsiteX16" fmla="*/ 1517061 w 3782590"/>
              <a:gd name="connsiteY16" fmla="*/ 2606397 h 2716414"/>
              <a:gd name="connsiteX17" fmla="*/ 1665445 w 3782590"/>
              <a:gd name="connsiteY17" fmla="*/ 2509299 h 2716414"/>
              <a:gd name="connsiteX18" fmla="*/ 1922372 w 3782590"/>
              <a:gd name="connsiteY18" fmla="*/ 2687004 h 2716414"/>
              <a:gd name="connsiteX19" fmla="*/ 2113298 w 3782590"/>
              <a:gd name="connsiteY19" fmla="*/ 2648762 h 2716414"/>
              <a:gd name="connsiteX20" fmla="*/ 2314212 w 3782590"/>
              <a:gd name="connsiteY20" fmla="*/ 2687004 h 2716414"/>
              <a:gd name="connsiteX21" fmla="*/ 2387675 w 3782590"/>
              <a:gd name="connsiteY21" fmla="*/ 2273449 h 2716414"/>
              <a:gd name="connsiteX22" fmla="*/ 2445109 w 3782590"/>
              <a:gd name="connsiteY22" fmla="*/ 1337155 h 2716414"/>
              <a:gd name="connsiteX23" fmla="*/ 2515907 w 3782590"/>
              <a:gd name="connsiteY23" fmla="*/ 1465921 h 2716414"/>
              <a:gd name="connsiteX24" fmla="*/ 2547788 w 3782590"/>
              <a:gd name="connsiteY24" fmla="*/ 1958449 h 2716414"/>
              <a:gd name="connsiteX25" fmla="*/ 2595235 w 3782590"/>
              <a:gd name="connsiteY25" fmla="*/ 2497215 h 2716414"/>
              <a:gd name="connsiteX26" fmla="*/ 2656223 w 3782590"/>
              <a:gd name="connsiteY26" fmla="*/ 2696388 h 2716414"/>
              <a:gd name="connsiteX27" fmla="*/ 2879990 w 3782590"/>
              <a:gd name="connsiteY27" fmla="*/ 2709074 h 2716414"/>
              <a:gd name="connsiteX28" fmla="*/ 3782590 w 3782590"/>
              <a:gd name="connsiteY28" fmla="*/ 2701931 h 2716414"/>
              <a:gd name="connsiteX0" fmla="*/ 0 w 3782590"/>
              <a:gd name="connsiteY0" fmla="*/ 1643390 h 2750866"/>
              <a:gd name="connsiteX1" fmla="*/ 34487 w 3782590"/>
              <a:gd name="connsiteY1" fmla="*/ 1031501 h 2750866"/>
              <a:gd name="connsiteX2" fmla="*/ 80564 w 3782590"/>
              <a:gd name="connsiteY2" fmla="*/ 39529 h 2750866"/>
              <a:gd name="connsiteX3" fmla="*/ 124990 w 3782590"/>
              <a:gd name="connsiteY3" fmla="*/ 348025 h 2750866"/>
              <a:gd name="connsiteX4" fmla="*/ 193229 w 3782590"/>
              <a:gd name="connsiteY4" fmla="*/ 1726449 h 2750866"/>
              <a:gd name="connsiteX5" fmla="*/ 235736 w 3782590"/>
              <a:gd name="connsiteY5" fmla="*/ 2391812 h 2750866"/>
              <a:gd name="connsiteX6" fmla="*/ 327325 w 3782590"/>
              <a:gd name="connsiteY6" fmla="*/ 2518659 h 2750866"/>
              <a:gd name="connsiteX7" fmla="*/ 476810 w 3782590"/>
              <a:gd name="connsiteY7" fmla="*/ 2464708 h 2750866"/>
              <a:gd name="connsiteX8" fmla="*/ 583789 w 3782590"/>
              <a:gd name="connsiteY8" fmla="*/ 2549614 h 2750866"/>
              <a:gd name="connsiteX9" fmla="*/ 659811 w 3782590"/>
              <a:gd name="connsiteY9" fmla="*/ 2350585 h 2750866"/>
              <a:gd name="connsiteX10" fmla="*/ 777701 w 3782590"/>
              <a:gd name="connsiteY10" fmla="*/ 1913217 h 2750866"/>
              <a:gd name="connsiteX11" fmla="*/ 870392 w 3782590"/>
              <a:gd name="connsiteY11" fmla="*/ 2186812 h 2750866"/>
              <a:gd name="connsiteX12" fmla="*/ 942576 w 3782590"/>
              <a:gd name="connsiteY12" fmla="*/ 2578013 h 2750866"/>
              <a:gd name="connsiteX13" fmla="*/ 1061922 w 3782590"/>
              <a:gd name="connsiteY13" fmla="*/ 2480096 h 2750866"/>
              <a:gd name="connsiteX14" fmla="*/ 1162220 w 3782590"/>
              <a:gd name="connsiteY14" fmla="*/ 2518019 h 2750866"/>
              <a:gd name="connsiteX15" fmla="*/ 1294112 w 3782590"/>
              <a:gd name="connsiteY15" fmla="*/ 2437412 h 2750866"/>
              <a:gd name="connsiteX16" fmla="*/ 1517061 w 3782590"/>
              <a:gd name="connsiteY16" fmla="*/ 2640849 h 2750866"/>
              <a:gd name="connsiteX17" fmla="*/ 1665445 w 3782590"/>
              <a:gd name="connsiteY17" fmla="*/ 2543751 h 2750866"/>
              <a:gd name="connsiteX18" fmla="*/ 1922372 w 3782590"/>
              <a:gd name="connsiteY18" fmla="*/ 2721456 h 2750866"/>
              <a:gd name="connsiteX19" fmla="*/ 2113298 w 3782590"/>
              <a:gd name="connsiteY19" fmla="*/ 2683214 h 2750866"/>
              <a:gd name="connsiteX20" fmla="*/ 2314212 w 3782590"/>
              <a:gd name="connsiteY20" fmla="*/ 2721456 h 2750866"/>
              <a:gd name="connsiteX21" fmla="*/ 2387675 w 3782590"/>
              <a:gd name="connsiteY21" fmla="*/ 2307901 h 2750866"/>
              <a:gd name="connsiteX22" fmla="*/ 2445109 w 3782590"/>
              <a:gd name="connsiteY22" fmla="*/ 1371607 h 2750866"/>
              <a:gd name="connsiteX23" fmla="*/ 2515907 w 3782590"/>
              <a:gd name="connsiteY23" fmla="*/ 1500373 h 2750866"/>
              <a:gd name="connsiteX24" fmla="*/ 2547788 w 3782590"/>
              <a:gd name="connsiteY24" fmla="*/ 1992901 h 2750866"/>
              <a:gd name="connsiteX25" fmla="*/ 2595235 w 3782590"/>
              <a:gd name="connsiteY25" fmla="*/ 2531667 h 2750866"/>
              <a:gd name="connsiteX26" fmla="*/ 2656223 w 3782590"/>
              <a:gd name="connsiteY26" fmla="*/ 2730840 h 2750866"/>
              <a:gd name="connsiteX27" fmla="*/ 2879990 w 3782590"/>
              <a:gd name="connsiteY27" fmla="*/ 2743526 h 2750866"/>
              <a:gd name="connsiteX28" fmla="*/ 3782590 w 3782590"/>
              <a:gd name="connsiteY28" fmla="*/ 2736383 h 2750866"/>
              <a:gd name="connsiteX0" fmla="*/ 0 w 3782590"/>
              <a:gd name="connsiteY0" fmla="*/ 1361344 h 2468820"/>
              <a:gd name="connsiteX1" fmla="*/ 34487 w 3782590"/>
              <a:gd name="connsiteY1" fmla="*/ 749455 h 2468820"/>
              <a:gd name="connsiteX2" fmla="*/ 51843 w 3782590"/>
              <a:gd name="connsiteY2" fmla="*/ 273586 h 2468820"/>
              <a:gd name="connsiteX3" fmla="*/ 124990 w 3782590"/>
              <a:gd name="connsiteY3" fmla="*/ 65979 h 2468820"/>
              <a:gd name="connsiteX4" fmla="*/ 193229 w 3782590"/>
              <a:gd name="connsiteY4" fmla="*/ 1444403 h 2468820"/>
              <a:gd name="connsiteX5" fmla="*/ 235736 w 3782590"/>
              <a:gd name="connsiteY5" fmla="*/ 2109766 h 2468820"/>
              <a:gd name="connsiteX6" fmla="*/ 327325 w 3782590"/>
              <a:gd name="connsiteY6" fmla="*/ 2236613 h 2468820"/>
              <a:gd name="connsiteX7" fmla="*/ 476810 w 3782590"/>
              <a:gd name="connsiteY7" fmla="*/ 2182662 h 2468820"/>
              <a:gd name="connsiteX8" fmla="*/ 583789 w 3782590"/>
              <a:gd name="connsiteY8" fmla="*/ 2267568 h 2468820"/>
              <a:gd name="connsiteX9" fmla="*/ 659811 w 3782590"/>
              <a:gd name="connsiteY9" fmla="*/ 2068539 h 2468820"/>
              <a:gd name="connsiteX10" fmla="*/ 777701 w 3782590"/>
              <a:gd name="connsiteY10" fmla="*/ 1631171 h 2468820"/>
              <a:gd name="connsiteX11" fmla="*/ 870392 w 3782590"/>
              <a:gd name="connsiteY11" fmla="*/ 1904766 h 2468820"/>
              <a:gd name="connsiteX12" fmla="*/ 942576 w 3782590"/>
              <a:gd name="connsiteY12" fmla="*/ 2295967 h 2468820"/>
              <a:gd name="connsiteX13" fmla="*/ 1061922 w 3782590"/>
              <a:gd name="connsiteY13" fmla="*/ 2198050 h 2468820"/>
              <a:gd name="connsiteX14" fmla="*/ 1162220 w 3782590"/>
              <a:gd name="connsiteY14" fmla="*/ 2235973 h 2468820"/>
              <a:gd name="connsiteX15" fmla="*/ 1294112 w 3782590"/>
              <a:gd name="connsiteY15" fmla="*/ 2155366 h 2468820"/>
              <a:gd name="connsiteX16" fmla="*/ 1517061 w 3782590"/>
              <a:gd name="connsiteY16" fmla="*/ 2358803 h 2468820"/>
              <a:gd name="connsiteX17" fmla="*/ 1665445 w 3782590"/>
              <a:gd name="connsiteY17" fmla="*/ 2261705 h 2468820"/>
              <a:gd name="connsiteX18" fmla="*/ 1922372 w 3782590"/>
              <a:gd name="connsiteY18" fmla="*/ 2439410 h 2468820"/>
              <a:gd name="connsiteX19" fmla="*/ 2113298 w 3782590"/>
              <a:gd name="connsiteY19" fmla="*/ 2401168 h 2468820"/>
              <a:gd name="connsiteX20" fmla="*/ 2314212 w 3782590"/>
              <a:gd name="connsiteY20" fmla="*/ 2439410 h 2468820"/>
              <a:gd name="connsiteX21" fmla="*/ 2387675 w 3782590"/>
              <a:gd name="connsiteY21" fmla="*/ 2025855 h 2468820"/>
              <a:gd name="connsiteX22" fmla="*/ 2445109 w 3782590"/>
              <a:gd name="connsiteY22" fmla="*/ 1089561 h 2468820"/>
              <a:gd name="connsiteX23" fmla="*/ 2515907 w 3782590"/>
              <a:gd name="connsiteY23" fmla="*/ 1218327 h 2468820"/>
              <a:gd name="connsiteX24" fmla="*/ 2547788 w 3782590"/>
              <a:gd name="connsiteY24" fmla="*/ 1710855 h 2468820"/>
              <a:gd name="connsiteX25" fmla="*/ 2595235 w 3782590"/>
              <a:gd name="connsiteY25" fmla="*/ 2249621 h 2468820"/>
              <a:gd name="connsiteX26" fmla="*/ 2656223 w 3782590"/>
              <a:gd name="connsiteY26" fmla="*/ 2448794 h 2468820"/>
              <a:gd name="connsiteX27" fmla="*/ 2879990 w 3782590"/>
              <a:gd name="connsiteY27" fmla="*/ 2461480 h 2468820"/>
              <a:gd name="connsiteX28" fmla="*/ 3782590 w 3782590"/>
              <a:gd name="connsiteY28" fmla="*/ 2454337 h 2468820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235736 w 3782590"/>
              <a:gd name="connsiteY5" fmla="*/ 1840743 h 2199797"/>
              <a:gd name="connsiteX6" fmla="*/ 327325 w 3782590"/>
              <a:gd name="connsiteY6" fmla="*/ 1967590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27325 w 3782590"/>
              <a:gd name="connsiteY6" fmla="*/ 1967590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59811 w 3782590"/>
              <a:gd name="connsiteY9" fmla="*/ 1799516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203331"/>
              <a:gd name="connsiteX1" fmla="*/ 34487 w 3782590"/>
              <a:gd name="connsiteY1" fmla="*/ 480432 h 2203331"/>
              <a:gd name="connsiteX2" fmla="*/ 51843 w 3782590"/>
              <a:gd name="connsiteY2" fmla="*/ 4563 h 2203331"/>
              <a:gd name="connsiteX3" fmla="*/ 110630 w 3782590"/>
              <a:gd name="connsiteY3" fmla="*/ 296229 h 2203331"/>
              <a:gd name="connsiteX4" fmla="*/ 193229 w 3782590"/>
              <a:gd name="connsiteY4" fmla="*/ 1175380 h 2203331"/>
              <a:gd name="connsiteX5" fmla="*/ 301793 w 3782590"/>
              <a:gd name="connsiteY5" fmla="*/ 1650009 h 2203331"/>
              <a:gd name="connsiteX6" fmla="*/ 379022 w 3782590"/>
              <a:gd name="connsiteY6" fmla="*/ 1827344 h 2203331"/>
              <a:gd name="connsiteX7" fmla="*/ 554355 w 3782590"/>
              <a:gd name="connsiteY7" fmla="*/ 1549001 h 2203331"/>
              <a:gd name="connsiteX8" fmla="*/ 621126 w 3782590"/>
              <a:gd name="connsiteY8" fmla="*/ 1807811 h 2203331"/>
              <a:gd name="connsiteX9" fmla="*/ 677043 w 3782590"/>
              <a:gd name="connsiteY9" fmla="*/ 1597563 h 2203331"/>
              <a:gd name="connsiteX10" fmla="*/ 757596 w 3782590"/>
              <a:gd name="connsiteY10" fmla="*/ 700190 h 2203331"/>
              <a:gd name="connsiteX11" fmla="*/ 870392 w 3782590"/>
              <a:gd name="connsiteY11" fmla="*/ 1635743 h 2203331"/>
              <a:gd name="connsiteX12" fmla="*/ 959809 w 3782590"/>
              <a:gd name="connsiteY12" fmla="*/ 1987675 h 2203331"/>
              <a:gd name="connsiteX13" fmla="*/ 1070539 w 3782590"/>
              <a:gd name="connsiteY13" fmla="*/ 2080492 h 2203331"/>
              <a:gd name="connsiteX14" fmla="*/ 1199557 w 3782590"/>
              <a:gd name="connsiteY14" fmla="*/ 2152074 h 2203331"/>
              <a:gd name="connsiteX15" fmla="*/ 1334321 w 3782590"/>
              <a:gd name="connsiteY15" fmla="*/ 2150004 h 2203331"/>
              <a:gd name="connsiteX16" fmla="*/ 1545781 w 3782590"/>
              <a:gd name="connsiteY16" fmla="*/ 2162708 h 2203331"/>
              <a:gd name="connsiteX17" fmla="*/ 1722886 w 3782590"/>
              <a:gd name="connsiteY17" fmla="*/ 2177806 h 2203331"/>
              <a:gd name="connsiteX18" fmla="*/ 1922372 w 3782590"/>
              <a:gd name="connsiteY18" fmla="*/ 2170387 h 2203331"/>
              <a:gd name="connsiteX19" fmla="*/ 2107554 w 3782590"/>
              <a:gd name="connsiteY19" fmla="*/ 2177023 h 2203331"/>
              <a:gd name="connsiteX20" fmla="*/ 2314212 w 3782590"/>
              <a:gd name="connsiteY20" fmla="*/ 2170387 h 2203331"/>
              <a:gd name="connsiteX21" fmla="*/ 2387675 w 3782590"/>
              <a:gd name="connsiteY21" fmla="*/ 1756832 h 2203331"/>
              <a:gd name="connsiteX22" fmla="*/ 2445109 w 3782590"/>
              <a:gd name="connsiteY22" fmla="*/ 820538 h 2203331"/>
              <a:gd name="connsiteX23" fmla="*/ 2515907 w 3782590"/>
              <a:gd name="connsiteY23" fmla="*/ 949304 h 2203331"/>
              <a:gd name="connsiteX24" fmla="*/ 2547788 w 3782590"/>
              <a:gd name="connsiteY24" fmla="*/ 1441832 h 2203331"/>
              <a:gd name="connsiteX25" fmla="*/ 2595235 w 3782590"/>
              <a:gd name="connsiteY25" fmla="*/ 1980598 h 2203331"/>
              <a:gd name="connsiteX26" fmla="*/ 2656223 w 3782590"/>
              <a:gd name="connsiteY26" fmla="*/ 2179771 h 2203331"/>
              <a:gd name="connsiteX27" fmla="*/ 2879990 w 3782590"/>
              <a:gd name="connsiteY27" fmla="*/ 2192457 h 2203331"/>
              <a:gd name="connsiteX28" fmla="*/ 3782590 w 3782590"/>
              <a:gd name="connsiteY28" fmla="*/ 2185314 h 2203331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75658 w 3782590"/>
              <a:gd name="connsiteY22" fmla="*/ 1022491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75658 w 3782590"/>
              <a:gd name="connsiteY22" fmla="*/ 1022491 h 2199797"/>
              <a:gd name="connsiteX23" fmla="*/ 2409641 w 3782590"/>
              <a:gd name="connsiteY23" fmla="*/ 1145647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409641 w 3782590"/>
              <a:gd name="connsiteY23" fmla="*/ 1145647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409641 w 3782590"/>
              <a:gd name="connsiteY23" fmla="*/ 1145647 h 2199797"/>
              <a:gd name="connsiteX24" fmla="*/ 2401314 w 3782590"/>
              <a:gd name="connsiteY24" fmla="*/ 1913056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360816 w 3782590"/>
              <a:gd name="connsiteY23" fmla="*/ 1168086 h 2199797"/>
              <a:gd name="connsiteX24" fmla="*/ 2401314 w 3782590"/>
              <a:gd name="connsiteY24" fmla="*/ 1913056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360816 w 3782590"/>
              <a:gd name="connsiteY23" fmla="*/ 1168086 h 2199797"/>
              <a:gd name="connsiteX24" fmla="*/ 2401314 w 3782590"/>
              <a:gd name="connsiteY24" fmla="*/ 1913056 h 2199797"/>
              <a:gd name="connsiteX25" fmla="*/ 2480353 w 3782590"/>
              <a:gd name="connsiteY25" fmla="*/ 2176942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2457"/>
              <a:gd name="connsiteX1" fmla="*/ 34487 w 3782590"/>
              <a:gd name="connsiteY1" fmla="*/ 480432 h 2192457"/>
              <a:gd name="connsiteX2" fmla="*/ 51843 w 3782590"/>
              <a:gd name="connsiteY2" fmla="*/ 4563 h 2192457"/>
              <a:gd name="connsiteX3" fmla="*/ 110630 w 3782590"/>
              <a:gd name="connsiteY3" fmla="*/ 296229 h 2192457"/>
              <a:gd name="connsiteX4" fmla="*/ 193229 w 3782590"/>
              <a:gd name="connsiteY4" fmla="*/ 1175380 h 2192457"/>
              <a:gd name="connsiteX5" fmla="*/ 301793 w 3782590"/>
              <a:gd name="connsiteY5" fmla="*/ 1650009 h 2192457"/>
              <a:gd name="connsiteX6" fmla="*/ 379022 w 3782590"/>
              <a:gd name="connsiteY6" fmla="*/ 1827344 h 2192457"/>
              <a:gd name="connsiteX7" fmla="*/ 554355 w 3782590"/>
              <a:gd name="connsiteY7" fmla="*/ 1549001 h 2192457"/>
              <a:gd name="connsiteX8" fmla="*/ 621126 w 3782590"/>
              <a:gd name="connsiteY8" fmla="*/ 1807811 h 2192457"/>
              <a:gd name="connsiteX9" fmla="*/ 677043 w 3782590"/>
              <a:gd name="connsiteY9" fmla="*/ 1597563 h 2192457"/>
              <a:gd name="connsiteX10" fmla="*/ 757596 w 3782590"/>
              <a:gd name="connsiteY10" fmla="*/ 700190 h 2192457"/>
              <a:gd name="connsiteX11" fmla="*/ 870392 w 3782590"/>
              <a:gd name="connsiteY11" fmla="*/ 1635743 h 2192457"/>
              <a:gd name="connsiteX12" fmla="*/ 959809 w 3782590"/>
              <a:gd name="connsiteY12" fmla="*/ 1987675 h 2192457"/>
              <a:gd name="connsiteX13" fmla="*/ 1070539 w 3782590"/>
              <a:gd name="connsiteY13" fmla="*/ 2080492 h 2192457"/>
              <a:gd name="connsiteX14" fmla="*/ 1199557 w 3782590"/>
              <a:gd name="connsiteY14" fmla="*/ 2152074 h 2192457"/>
              <a:gd name="connsiteX15" fmla="*/ 1334321 w 3782590"/>
              <a:gd name="connsiteY15" fmla="*/ 2150004 h 2192457"/>
              <a:gd name="connsiteX16" fmla="*/ 1545781 w 3782590"/>
              <a:gd name="connsiteY16" fmla="*/ 2162708 h 2192457"/>
              <a:gd name="connsiteX17" fmla="*/ 1722886 w 3782590"/>
              <a:gd name="connsiteY17" fmla="*/ 2177806 h 2192457"/>
              <a:gd name="connsiteX18" fmla="*/ 1922372 w 3782590"/>
              <a:gd name="connsiteY18" fmla="*/ 2170387 h 2192457"/>
              <a:gd name="connsiteX19" fmla="*/ 2107554 w 3782590"/>
              <a:gd name="connsiteY19" fmla="*/ 2177023 h 2192457"/>
              <a:gd name="connsiteX20" fmla="*/ 2216562 w 3782590"/>
              <a:gd name="connsiteY20" fmla="*/ 1962824 h 2192457"/>
              <a:gd name="connsiteX21" fmla="*/ 2249817 w 3782590"/>
              <a:gd name="connsiteY21" fmla="*/ 1476341 h 2192457"/>
              <a:gd name="connsiteX22" fmla="*/ 2284274 w 3782590"/>
              <a:gd name="connsiteY22" fmla="*/ 988832 h 2192457"/>
              <a:gd name="connsiteX23" fmla="*/ 2360816 w 3782590"/>
              <a:gd name="connsiteY23" fmla="*/ 1168086 h 2192457"/>
              <a:gd name="connsiteX24" fmla="*/ 2401314 w 3782590"/>
              <a:gd name="connsiteY24" fmla="*/ 1913056 h 2192457"/>
              <a:gd name="connsiteX25" fmla="*/ 2480353 w 3782590"/>
              <a:gd name="connsiteY25" fmla="*/ 2176942 h 2192457"/>
              <a:gd name="connsiteX26" fmla="*/ 2656223 w 3782590"/>
              <a:gd name="connsiteY26" fmla="*/ 2179771 h 2192457"/>
              <a:gd name="connsiteX27" fmla="*/ 2879990 w 3782590"/>
              <a:gd name="connsiteY27" fmla="*/ 2192457 h 2192457"/>
              <a:gd name="connsiteX28" fmla="*/ 3782590 w 3782590"/>
              <a:gd name="connsiteY28" fmla="*/ 2185314 h 2192457"/>
              <a:gd name="connsiteX0" fmla="*/ 0 w 3782590"/>
              <a:gd name="connsiteY0" fmla="*/ 1092321 h 2192457"/>
              <a:gd name="connsiteX1" fmla="*/ 34487 w 3782590"/>
              <a:gd name="connsiteY1" fmla="*/ 480432 h 2192457"/>
              <a:gd name="connsiteX2" fmla="*/ 51843 w 3782590"/>
              <a:gd name="connsiteY2" fmla="*/ 4563 h 2192457"/>
              <a:gd name="connsiteX3" fmla="*/ 110630 w 3782590"/>
              <a:gd name="connsiteY3" fmla="*/ 296229 h 2192457"/>
              <a:gd name="connsiteX4" fmla="*/ 193229 w 3782590"/>
              <a:gd name="connsiteY4" fmla="*/ 1175380 h 2192457"/>
              <a:gd name="connsiteX5" fmla="*/ 273073 w 3782590"/>
              <a:gd name="connsiteY5" fmla="*/ 1448056 h 2192457"/>
              <a:gd name="connsiteX6" fmla="*/ 379022 w 3782590"/>
              <a:gd name="connsiteY6" fmla="*/ 1827344 h 2192457"/>
              <a:gd name="connsiteX7" fmla="*/ 554355 w 3782590"/>
              <a:gd name="connsiteY7" fmla="*/ 1549001 h 2192457"/>
              <a:gd name="connsiteX8" fmla="*/ 621126 w 3782590"/>
              <a:gd name="connsiteY8" fmla="*/ 1807811 h 2192457"/>
              <a:gd name="connsiteX9" fmla="*/ 677043 w 3782590"/>
              <a:gd name="connsiteY9" fmla="*/ 1597563 h 2192457"/>
              <a:gd name="connsiteX10" fmla="*/ 757596 w 3782590"/>
              <a:gd name="connsiteY10" fmla="*/ 700190 h 2192457"/>
              <a:gd name="connsiteX11" fmla="*/ 870392 w 3782590"/>
              <a:gd name="connsiteY11" fmla="*/ 1635743 h 2192457"/>
              <a:gd name="connsiteX12" fmla="*/ 959809 w 3782590"/>
              <a:gd name="connsiteY12" fmla="*/ 1987675 h 2192457"/>
              <a:gd name="connsiteX13" fmla="*/ 1070539 w 3782590"/>
              <a:gd name="connsiteY13" fmla="*/ 2080492 h 2192457"/>
              <a:gd name="connsiteX14" fmla="*/ 1199557 w 3782590"/>
              <a:gd name="connsiteY14" fmla="*/ 2152074 h 2192457"/>
              <a:gd name="connsiteX15" fmla="*/ 1334321 w 3782590"/>
              <a:gd name="connsiteY15" fmla="*/ 2150004 h 2192457"/>
              <a:gd name="connsiteX16" fmla="*/ 1545781 w 3782590"/>
              <a:gd name="connsiteY16" fmla="*/ 2162708 h 2192457"/>
              <a:gd name="connsiteX17" fmla="*/ 1722886 w 3782590"/>
              <a:gd name="connsiteY17" fmla="*/ 2177806 h 2192457"/>
              <a:gd name="connsiteX18" fmla="*/ 1922372 w 3782590"/>
              <a:gd name="connsiteY18" fmla="*/ 2170387 h 2192457"/>
              <a:gd name="connsiteX19" fmla="*/ 2107554 w 3782590"/>
              <a:gd name="connsiteY19" fmla="*/ 2177023 h 2192457"/>
              <a:gd name="connsiteX20" fmla="*/ 2216562 w 3782590"/>
              <a:gd name="connsiteY20" fmla="*/ 1962824 h 2192457"/>
              <a:gd name="connsiteX21" fmla="*/ 2249817 w 3782590"/>
              <a:gd name="connsiteY21" fmla="*/ 1476341 h 2192457"/>
              <a:gd name="connsiteX22" fmla="*/ 2284274 w 3782590"/>
              <a:gd name="connsiteY22" fmla="*/ 988832 h 2192457"/>
              <a:gd name="connsiteX23" fmla="*/ 2360816 w 3782590"/>
              <a:gd name="connsiteY23" fmla="*/ 1168086 h 2192457"/>
              <a:gd name="connsiteX24" fmla="*/ 2401314 w 3782590"/>
              <a:gd name="connsiteY24" fmla="*/ 1913056 h 2192457"/>
              <a:gd name="connsiteX25" fmla="*/ 2480353 w 3782590"/>
              <a:gd name="connsiteY25" fmla="*/ 2176942 h 2192457"/>
              <a:gd name="connsiteX26" fmla="*/ 2656223 w 3782590"/>
              <a:gd name="connsiteY26" fmla="*/ 2179771 h 2192457"/>
              <a:gd name="connsiteX27" fmla="*/ 2879990 w 3782590"/>
              <a:gd name="connsiteY27" fmla="*/ 2192457 h 2192457"/>
              <a:gd name="connsiteX28" fmla="*/ 3782590 w 3782590"/>
              <a:gd name="connsiteY28" fmla="*/ 2185314 h 2192457"/>
              <a:gd name="connsiteX0" fmla="*/ 0 w 3782590"/>
              <a:gd name="connsiteY0" fmla="*/ 1097800 h 2197936"/>
              <a:gd name="connsiteX1" fmla="*/ 34487 w 3782590"/>
              <a:gd name="connsiteY1" fmla="*/ 485911 h 2197936"/>
              <a:gd name="connsiteX2" fmla="*/ 63331 w 3782590"/>
              <a:gd name="connsiteY2" fmla="*/ 4433 h 2197936"/>
              <a:gd name="connsiteX3" fmla="*/ 110630 w 3782590"/>
              <a:gd name="connsiteY3" fmla="*/ 301708 h 2197936"/>
              <a:gd name="connsiteX4" fmla="*/ 193229 w 3782590"/>
              <a:gd name="connsiteY4" fmla="*/ 1180859 h 2197936"/>
              <a:gd name="connsiteX5" fmla="*/ 273073 w 3782590"/>
              <a:gd name="connsiteY5" fmla="*/ 1453535 h 2197936"/>
              <a:gd name="connsiteX6" fmla="*/ 379022 w 3782590"/>
              <a:gd name="connsiteY6" fmla="*/ 1832823 h 2197936"/>
              <a:gd name="connsiteX7" fmla="*/ 554355 w 3782590"/>
              <a:gd name="connsiteY7" fmla="*/ 1554480 h 2197936"/>
              <a:gd name="connsiteX8" fmla="*/ 621126 w 3782590"/>
              <a:gd name="connsiteY8" fmla="*/ 1813290 h 2197936"/>
              <a:gd name="connsiteX9" fmla="*/ 677043 w 3782590"/>
              <a:gd name="connsiteY9" fmla="*/ 1603042 h 2197936"/>
              <a:gd name="connsiteX10" fmla="*/ 757596 w 3782590"/>
              <a:gd name="connsiteY10" fmla="*/ 705669 h 2197936"/>
              <a:gd name="connsiteX11" fmla="*/ 870392 w 3782590"/>
              <a:gd name="connsiteY11" fmla="*/ 1641222 h 2197936"/>
              <a:gd name="connsiteX12" fmla="*/ 959809 w 3782590"/>
              <a:gd name="connsiteY12" fmla="*/ 1993154 h 2197936"/>
              <a:gd name="connsiteX13" fmla="*/ 1070539 w 3782590"/>
              <a:gd name="connsiteY13" fmla="*/ 2085971 h 2197936"/>
              <a:gd name="connsiteX14" fmla="*/ 1199557 w 3782590"/>
              <a:gd name="connsiteY14" fmla="*/ 2157553 h 2197936"/>
              <a:gd name="connsiteX15" fmla="*/ 1334321 w 3782590"/>
              <a:gd name="connsiteY15" fmla="*/ 2155483 h 2197936"/>
              <a:gd name="connsiteX16" fmla="*/ 1545781 w 3782590"/>
              <a:gd name="connsiteY16" fmla="*/ 2168187 h 2197936"/>
              <a:gd name="connsiteX17" fmla="*/ 1722886 w 3782590"/>
              <a:gd name="connsiteY17" fmla="*/ 2183285 h 2197936"/>
              <a:gd name="connsiteX18" fmla="*/ 1922372 w 3782590"/>
              <a:gd name="connsiteY18" fmla="*/ 2175866 h 2197936"/>
              <a:gd name="connsiteX19" fmla="*/ 2107554 w 3782590"/>
              <a:gd name="connsiteY19" fmla="*/ 2182502 h 2197936"/>
              <a:gd name="connsiteX20" fmla="*/ 2216562 w 3782590"/>
              <a:gd name="connsiteY20" fmla="*/ 1968303 h 2197936"/>
              <a:gd name="connsiteX21" fmla="*/ 2249817 w 3782590"/>
              <a:gd name="connsiteY21" fmla="*/ 1481820 h 2197936"/>
              <a:gd name="connsiteX22" fmla="*/ 2284274 w 3782590"/>
              <a:gd name="connsiteY22" fmla="*/ 994311 h 2197936"/>
              <a:gd name="connsiteX23" fmla="*/ 2360816 w 3782590"/>
              <a:gd name="connsiteY23" fmla="*/ 1173565 h 2197936"/>
              <a:gd name="connsiteX24" fmla="*/ 2401314 w 3782590"/>
              <a:gd name="connsiteY24" fmla="*/ 1918535 h 2197936"/>
              <a:gd name="connsiteX25" fmla="*/ 2480353 w 3782590"/>
              <a:gd name="connsiteY25" fmla="*/ 2182421 h 2197936"/>
              <a:gd name="connsiteX26" fmla="*/ 2656223 w 3782590"/>
              <a:gd name="connsiteY26" fmla="*/ 2185250 h 2197936"/>
              <a:gd name="connsiteX27" fmla="*/ 2879990 w 3782590"/>
              <a:gd name="connsiteY27" fmla="*/ 2197936 h 2197936"/>
              <a:gd name="connsiteX28" fmla="*/ 3782590 w 3782590"/>
              <a:gd name="connsiteY28" fmla="*/ 2190793 h 219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782590" h="2197936">
                <a:moveTo>
                  <a:pt x="0" y="1097800"/>
                </a:moveTo>
                <a:cubicBezTo>
                  <a:pt x="21609" y="829394"/>
                  <a:pt x="23932" y="668139"/>
                  <a:pt x="34487" y="485911"/>
                </a:cubicBezTo>
                <a:cubicBezTo>
                  <a:pt x="45042" y="303683"/>
                  <a:pt x="50641" y="35133"/>
                  <a:pt x="63331" y="4433"/>
                </a:cubicBezTo>
                <a:cubicBezTo>
                  <a:pt x="76021" y="-26267"/>
                  <a:pt x="88980" y="105637"/>
                  <a:pt x="110630" y="301708"/>
                </a:cubicBezTo>
                <a:cubicBezTo>
                  <a:pt x="132280" y="497779"/>
                  <a:pt x="166155" y="988888"/>
                  <a:pt x="193229" y="1180859"/>
                </a:cubicBezTo>
                <a:cubicBezTo>
                  <a:pt x="220303" y="1372830"/>
                  <a:pt x="242108" y="1344874"/>
                  <a:pt x="273073" y="1453535"/>
                </a:cubicBezTo>
                <a:cubicBezTo>
                  <a:pt x="304038" y="1562196"/>
                  <a:pt x="332142" y="1815999"/>
                  <a:pt x="379022" y="1832823"/>
                </a:cubicBezTo>
                <a:cubicBezTo>
                  <a:pt x="425902" y="1849647"/>
                  <a:pt x="514004" y="1557735"/>
                  <a:pt x="554355" y="1554480"/>
                </a:cubicBezTo>
                <a:cubicBezTo>
                  <a:pt x="594706" y="1551225"/>
                  <a:pt x="600678" y="1805196"/>
                  <a:pt x="621126" y="1813290"/>
                </a:cubicBezTo>
                <a:cubicBezTo>
                  <a:pt x="641574" y="1821384"/>
                  <a:pt x="654298" y="1787645"/>
                  <a:pt x="677043" y="1603042"/>
                </a:cubicBezTo>
                <a:cubicBezTo>
                  <a:pt x="699788" y="1418439"/>
                  <a:pt x="725371" y="699306"/>
                  <a:pt x="757596" y="705669"/>
                </a:cubicBezTo>
                <a:cubicBezTo>
                  <a:pt x="789821" y="712032"/>
                  <a:pt x="836690" y="1426641"/>
                  <a:pt x="870392" y="1641222"/>
                </a:cubicBezTo>
                <a:cubicBezTo>
                  <a:pt x="904094" y="1855803"/>
                  <a:pt x="926451" y="1919029"/>
                  <a:pt x="959809" y="1993154"/>
                </a:cubicBezTo>
                <a:cubicBezTo>
                  <a:pt x="993167" y="2067279"/>
                  <a:pt x="1030581" y="2058571"/>
                  <a:pt x="1070539" y="2085971"/>
                </a:cubicBezTo>
                <a:cubicBezTo>
                  <a:pt x="1110497" y="2113371"/>
                  <a:pt x="1155593" y="2145968"/>
                  <a:pt x="1199557" y="2157553"/>
                </a:cubicBezTo>
                <a:cubicBezTo>
                  <a:pt x="1243521" y="2169138"/>
                  <a:pt x="1276617" y="2153711"/>
                  <a:pt x="1334321" y="2155483"/>
                </a:cubicBezTo>
                <a:cubicBezTo>
                  <a:pt x="1392025" y="2157255"/>
                  <a:pt x="1481020" y="2163553"/>
                  <a:pt x="1545781" y="2168187"/>
                </a:cubicBezTo>
                <a:cubicBezTo>
                  <a:pt x="1610542" y="2172821"/>
                  <a:pt x="1660121" y="2182005"/>
                  <a:pt x="1722886" y="2183285"/>
                </a:cubicBezTo>
                <a:cubicBezTo>
                  <a:pt x="1785651" y="2184565"/>
                  <a:pt x="1858261" y="2175997"/>
                  <a:pt x="1922372" y="2175866"/>
                </a:cubicBezTo>
                <a:cubicBezTo>
                  <a:pt x="1986483" y="2175736"/>
                  <a:pt x="2042247" y="2182502"/>
                  <a:pt x="2107554" y="2182502"/>
                </a:cubicBezTo>
                <a:cubicBezTo>
                  <a:pt x="2172861" y="2182502"/>
                  <a:pt x="2192852" y="2085083"/>
                  <a:pt x="2216562" y="1968303"/>
                </a:cubicBezTo>
                <a:cubicBezTo>
                  <a:pt x="2240273" y="1851523"/>
                  <a:pt x="2238532" y="1644152"/>
                  <a:pt x="2249817" y="1481820"/>
                </a:cubicBezTo>
                <a:cubicBezTo>
                  <a:pt x="2261102" y="1319488"/>
                  <a:pt x="2265774" y="1045687"/>
                  <a:pt x="2284274" y="994311"/>
                </a:cubicBezTo>
                <a:cubicBezTo>
                  <a:pt x="2302774" y="942935"/>
                  <a:pt x="2341309" y="1019528"/>
                  <a:pt x="2360816" y="1173565"/>
                </a:cubicBezTo>
                <a:cubicBezTo>
                  <a:pt x="2380323" y="1327602"/>
                  <a:pt x="2381391" y="1750392"/>
                  <a:pt x="2401314" y="1918535"/>
                </a:cubicBezTo>
                <a:cubicBezTo>
                  <a:pt x="2421237" y="2086678"/>
                  <a:pt x="2437868" y="2137969"/>
                  <a:pt x="2480353" y="2182421"/>
                </a:cubicBezTo>
                <a:cubicBezTo>
                  <a:pt x="2522838" y="2226873"/>
                  <a:pt x="2622654" y="2148749"/>
                  <a:pt x="2656223" y="2185250"/>
                </a:cubicBezTo>
                <a:cubicBezTo>
                  <a:pt x="2709896" y="2182483"/>
                  <a:pt x="2692262" y="2197012"/>
                  <a:pt x="2879990" y="2197936"/>
                </a:cubicBezTo>
                <a:lnTo>
                  <a:pt x="3782590" y="2190793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cxnSp>
        <p:nvCxnSpPr>
          <p:cNvPr id="32" name="Přímá spojnice 31"/>
          <p:cNvCxnSpPr/>
          <p:nvPr/>
        </p:nvCxnSpPr>
        <p:spPr>
          <a:xfrm>
            <a:off x="1483607" y="3349297"/>
            <a:ext cx="0" cy="230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 flipV="1">
            <a:off x="1465584" y="5638381"/>
            <a:ext cx="74425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/>
          <p:cNvSpPr txBox="1"/>
          <p:nvPr/>
        </p:nvSpPr>
        <p:spPr>
          <a:xfrm>
            <a:off x="8477259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smtClean="0"/>
              <a:t>0.5</a:t>
            </a:r>
            <a:endParaRPr lang="en-GB" sz="1800"/>
          </a:p>
        </p:txBody>
      </p:sp>
      <p:sp>
        <p:nvSpPr>
          <p:cNvPr id="35" name="TextovéPole 34"/>
          <p:cNvSpPr txBox="1"/>
          <p:nvPr/>
        </p:nvSpPr>
        <p:spPr>
          <a:xfrm>
            <a:off x="6993439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smtClean="0"/>
              <a:t>0.4</a:t>
            </a:r>
            <a:endParaRPr lang="en-GB" sz="1800"/>
          </a:p>
        </p:txBody>
      </p:sp>
      <p:sp>
        <p:nvSpPr>
          <p:cNvPr id="36" name="TextovéPole 35"/>
          <p:cNvSpPr txBox="1"/>
          <p:nvPr/>
        </p:nvSpPr>
        <p:spPr>
          <a:xfrm>
            <a:off x="5509620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smtClean="0"/>
              <a:t>0.3</a:t>
            </a:r>
            <a:endParaRPr lang="en-GB" sz="1800"/>
          </a:p>
        </p:txBody>
      </p:sp>
      <p:sp>
        <p:nvSpPr>
          <p:cNvPr id="37" name="TextovéPole 36"/>
          <p:cNvSpPr txBox="1"/>
          <p:nvPr/>
        </p:nvSpPr>
        <p:spPr>
          <a:xfrm>
            <a:off x="1058163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smtClean="0"/>
              <a:t>0</a:t>
            </a:r>
            <a:endParaRPr lang="en-GB" sz="1800"/>
          </a:p>
        </p:txBody>
      </p:sp>
      <p:sp>
        <p:nvSpPr>
          <p:cNvPr id="38" name="TextovéPole 37"/>
          <p:cNvSpPr txBox="1"/>
          <p:nvPr/>
        </p:nvSpPr>
        <p:spPr>
          <a:xfrm>
            <a:off x="2541982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smtClean="0"/>
              <a:t>0.1</a:t>
            </a:r>
            <a:endParaRPr lang="en-GB" sz="1800"/>
          </a:p>
        </p:txBody>
      </p:sp>
      <p:sp>
        <p:nvSpPr>
          <p:cNvPr id="39" name="TextovéPole 38"/>
          <p:cNvSpPr txBox="1"/>
          <p:nvPr/>
        </p:nvSpPr>
        <p:spPr>
          <a:xfrm>
            <a:off x="4025801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smtClean="0"/>
              <a:t>0.2</a:t>
            </a:r>
            <a:endParaRPr lang="en-GB" sz="1800"/>
          </a:p>
        </p:txBody>
      </p:sp>
      <p:sp>
        <p:nvSpPr>
          <p:cNvPr id="40" name="TextovéPole 39"/>
          <p:cNvSpPr txBox="1"/>
          <p:nvPr/>
        </p:nvSpPr>
        <p:spPr>
          <a:xfrm>
            <a:off x="757762" y="5369449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smtClean="0"/>
              <a:t>0</a:t>
            </a:r>
            <a:endParaRPr lang="en-GB" sz="1800"/>
          </a:p>
        </p:txBody>
      </p:sp>
      <p:sp>
        <p:nvSpPr>
          <p:cNvPr id="41" name="TextovéPole 40"/>
          <p:cNvSpPr txBox="1"/>
          <p:nvPr/>
        </p:nvSpPr>
        <p:spPr>
          <a:xfrm>
            <a:off x="757762" y="4705434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smtClean="0"/>
              <a:t>0,04</a:t>
            </a:r>
            <a:endParaRPr lang="en-GB" sz="1800"/>
          </a:p>
        </p:txBody>
      </p:sp>
      <p:sp>
        <p:nvSpPr>
          <p:cNvPr id="42" name="TextovéPole 41"/>
          <p:cNvSpPr txBox="1"/>
          <p:nvPr/>
        </p:nvSpPr>
        <p:spPr>
          <a:xfrm>
            <a:off x="757762" y="3974744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smtClean="0"/>
              <a:t>0,08</a:t>
            </a:r>
            <a:endParaRPr lang="en-GB" sz="1800"/>
          </a:p>
        </p:txBody>
      </p:sp>
      <p:sp>
        <p:nvSpPr>
          <p:cNvPr id="43" name="TextovéPole 42"/>
          <p:cNvSpPr txBox="1"/>
          <p:nvPr/>
        </p:nvSpPr>
        <p:spPr>
          <a:xfrm>
            <a:off x="757762" y="3244054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smtClean="0"/>
              <a:t>0,12</a:t>
            </a:r>
            <a:endParaRPr lang="en-GB" sz="1800"/>
          </a:p>
        </p:txBody>
      </p:sp>
      <p:cxnSp>
        <p:nvCxnSpPr>
          <p:cNvPr id="44" name="Přímá spojnice 43"/>
          <p:cNvCxnSpPr/>
          <p:nvPr/>
        </p:nvCxnSpPr>
        <p:spPr>
          <a:xfrm>
            <a:off x="1493679" y="557978"/>
            <a:ext cx="0" cy="230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475656" y="2847062"/>
            <a:ext cx="74425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ovéPole 45"/>
          <p:cNvSpPr txBox="1"/>
          <p:nvPr/>
        </p:nvSpPr>
        <p:spPr>
          <a:xfrm>
            <a:off x="755576" y="260206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smtClean="0"/>
              <a:t>0</a:t>
            </a:r>
            <a:endParaRPr lang="en-GB" sz="1800"/>
          </a:p>
        </p:txBody>
      </p:sp>
      <p:sp>
        <p:nvSpPr>
          <p:cNvPr id="47" name="TextovéPole 46"/>
          <p:cNvSpPr txBox="1"/>
          <p:nvPr/>
        </p:nvSpPr>
        <p:spPr>
          <a:xfrm>
            <a:off x="755576" y="1735312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smtClean="0"/>
              <a:t>0,0</a:t>
            </a:r>
            <a:endParaRPr lang="en-GB" sz="1800"/>
          </a:p>
        </p:txBody>
      </p:sp>
      <p:sp>
        <p:nvSpPr>
          <p:cNvPr id="49" name="TextovéPole 48"/>
          <p:cNvSpPr txBox="1"/>
          <p:nvPr/>
        </p:nvSpPr>
        <p:spPr>
          <a:xfrm>
            <a:off x="755576" y="879103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smtClean="0"/>
              <a:t>0,2</a:t>
            </a:r>
            <a:endParaRPr lang="en-GB" sz="1800"/>
          </a:p>
        </p:txBody>
      </p:sp>
      <p:sp>
        <p:nvSpPr>
          <p:cNvPr id="50" name="TextovéPole 13"/>
          <p:cNvSpPr txBox="1">
            <a:spLocks noChangeArrowheads="1"/>
          </p:cNvSpPr>
          <p:nvPr/>
        </p:nvSpPr>
        <p:spPr bwMode="auto">
          <a:xfrm rot="16200000">
            <a:off x="-644381" y="4171593"/>
            <a:ext cx="26878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1600" smtClean="0"/>
              <a:t>Spectrum SBP (n.u.)</a:t>
            </a:r>
            <a:endParaRPr lang="en-GB" altLang="cs-CZ" sz="1600"/>
          </a:p>
        </p:txBody>
      </p:sp>
      <p:sp>
        <p:nvSpPr>
          <p:cNvPr id="51" name="TextovéPole 13"/>
          <p:cNvSpPr txBox="1">
            <a:spLocks noChangeArrowheads="1"/>
          </p:cNvSpPr>
          <p:nvPr/>
        </p:nvSpPr>
        <p:spPr bwMode="auto">
          <a:xfrm rot="16200000">
            <a:off x="-676319" y="1435289"/>
            <a:ext cx="26878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1600" dirty="0" smtClean="0"/>
              <a:t>Spectrum HR (</a:t>
            </a:r>
            <a:r>
              <a:rPr lang="en-GB" altLang="cs-CZ" sz="1600" dirty="0" err="1" smtClean="0"/>
              <a:t>n.u</a:t>
            </a:r>
            <a:r>
              <a:rPr lang="en-GB" altLang="cs-CZ" sz="1600" dirty="0" smtClean="0"/>
              <a:t>.)</a:t>
            </a:r>
            <a:endParaRPr lang="en-GB" altLang="cs-CZ" sz="1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5098533" y="1248916"/>
            <a:ext cx="2916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Variability source: respiration</a:t>
            </a:r>
            <a:endParaRPr lang="en-GB" sz="1600" b="1" dirty="0"/>
          </a:p>
        </p:txBody>
      </p:sp>
      <p:sp>
        <p:nvSpPr>
          <p:cNvPr id="48" name="TextovéPole 47"/>
          <p:cNvSpPr txBox="1"/>
          <p:nvPr/>
        </p:nvSpPr>
        <p:spPr>
          <a:xfrm>
            <a:off x="2267744" y="1196752"/>
            <a:ext cx="1642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Variability source: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207607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21" grpId="0"/>
      <p:bldP spid="22" grpId="0"/>
      <p:bldP spid="23" grpId="0"/>
      <p:bldP spid="24" grpId="0" animBg="1"/>
      <p:bldP spid="27" grpId="0"/>
      <p:bldP spid="3" grpId="0"/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olný tvar 3"/>
          <p:cNvSpPr/>
          <p:nvPr/>
        </p:nvSpPr>
        <p:spPr>
          <a:xfrm>
            <a:off x="3829326" y="4555790"/>
            <a:ext cx="2538413" cy="1072117"/>
          </a:xfrm>
          <a:custGeom>
            <a:avLst/>
            <a:gdLst>
              <a:gd name="connsiteX0" fmla="*/ 0 w 2538413"/>
              <a:gd name="connsiteY0" fmla="*/ 1252538 h 1252538"/>
              <a:gd name="connsiteX1" fmla="*/ 85725 w 2538413"/>
              <a:gd name="connsiteY1" fmla="*/ 1181100 h 1252538"/>
              <a:gd name="connsiteX2" fmla="*/ 171450 w 2538413"/>
              <a:gd name="connsiteY2" fmla="*/ 1166813 h 1252538"/>
              <a:gd name="connsiteX3" fmla="*/ 261938 w 2538413"/>
              <a:gd name="connsiteY3" fmla="*/ 1176338 h 1252538"/>
              <a:gd name="connsiteX4" fmla="*/ 347663 w 2538413"/>
              <a:gd name="connsiteY4" fmla="*/ 1209675 h 1252538"/>
              <a:gd name="connsiteX5" fmla="*/ 414338 w 2538413"/>
              <a:gd name="connsiteY5" fmla="*/ 1223963 h 1252538"/>
              <a:gd name="connsiteX6" fmla="*/ 519113 w 2538413"/>
              <a:gd name="connsiteY6" fmla="*/ 1209675 h 1252538"/>
              <a:gd name="connsiteX7" fmla="*/ 609600 w 2538413"/>
              <a:gd name="connsiteY7" fmla="*/ 1204913 h 1252538"/>
              <a:gd name="connsiteX8" fmla="*/ 728663 w 2538413"/>
              <a:gd name="connsiteY8" fmla="*/ 1209675 h 1252538"/>
              <a:gd name="connsiteX9" fmla="*/ 847725 w 2538413"/>
              <a:gd name="connsiteY9" fmla="*/ 1204913 h 1252538"/>
              <a:gd name="connsiteX10" fmla="*/ 962025 w 2538413"/>
              <a:gd name="connsiteY10" fmla="*/ 1190625 h 1252538"/>
              <a:gd name="connsiteX11" fmla="*/ 1028700 w 2538413"/>
              <a:gd name="connsiteY11" fmla="*/ 1200150 h 1252538"/>
              <a:gd name="connsiteX12" fmla="*/ 1138238 w 2538413"/>
              <a:gd name="connsiteY12" fmla="*/ 1209675 h 1252538"/>
              <a:gd name="connsiteX13" fmla="*/ 1271588 w 2538413"/>
              <a:gd name="connsiteY13" fmla="*/ 1185863 h 1252538"/>
              <a:gd name="connsiteX14" fmla="*/ 1390650 w 2538413"/>
              <a:gd name="connsiteY14" fmla="*/ 1166813 h 1252538"/>
              <a:gd name="connsiteX15" fmla="*/ 1504950 w 2538413"/>
              <a:gd name="connsiteY15" fmla="*/ 1195388 h 1252538"/>
              <a:gd name="connsiteX16" fmla="*/ 1614488 w 2538413"/>
              <a:gd name="connsiteY16" fmla="*/ 1243013 h 1252538"/>
              <a:gd name="connsiteX17" fmla="*/ 1685925 w 2538413"/>
              <a:gd name="connsiteY17" fmla="*/ 1223963 h 1252538"/>
              <a:gd name="connsiteX18" fmla="*/ 1724025 w 2538413"/>
              <a:gd name="connsiteY18" fmla="*/ 1209675 h 1252538"/>
              <a:gd name="connsiteX19" fmla="*/ 1785938 w 2538413"/>
              <a:gd name="connsiteY19" fmla="*/ 1233488 h 1252538"/>
              <a:gd name="connsiteX20" fmla="*/ 1824038 w 2538413"/>
              <a:gd name="connsiteY20" fmla="*/ 1243013 h 1252538"/>
              <a:gd name="connsiteX21" fmla="*/ 1900238 w 2538413"/>
              <a:gd name="connsiteY21" fmla="*/ 1190625 h 1252538"/>
              <a:gd name="connsiteX22" fmla="*/ 1957388 w 2538413"/>
              <a:gd name="connsiteY22" fmla="*/ 1090613 h 1252538"/>
              <a:gd name="connsiteX23" fmla="*/ 2005013 w 2538413"/>
              <a:gd name="connsiteY23" fmla="*/ 933450 h 1252538"/>
              <a:gd name="connsiteX24" fmla="*/ 2033588 w 2538413"/>
              <a:gd name="connsiteY24" fmla="*/ 728663 h 1252538"/>
              <a:gd name="connsiteX25" fmla="*/ 2057400 w 2538413"/>
              <a:gd name="connsiteY25" fmla="*/ 495300 h 1252538"/>
              <a:gd name="connsiteX26" fmla="*/ 2071688 w 2538413"/>
              <a:gd name="connsiteY26" fmla="*/ 271463 h 1252538"/>
              <a:gd name="connsiteX27" fmla="*/ 2100263 w 2538413"/>
              <a:gd name="connsiteY27" fmla="*/ 66675 h 1252538"/>
              <a:gd name="connsiteX28" fmla="*/ 2114550 w 2538413"/>
              <a:gd name="connsiteY28" fmla="*/ 14288 h 1252538"/>
              <a:gd name="connsiteX29" fmla="*/ 2171700 w 2538413"/>
              <a:gd name="connsiteY29" fmla="*/ 0 h 1252538"/>
              <a:gd name="connsiteX30" fmla="*/ 2228850 w 2538413"/>
              <a:gd name="connsiteY30" fmla="*/ 42863 h 1252538"/>
              <a:gd name="connsiteX31" fmla="*/ 2257425 w 2538413"/>
              <a:gd name="connsiteY31" fmla="*/ 152400 h 1252538"/>
              <a:gd name="connsiteX32" fmla="*/ 2271713 w 2538413"/>
              <a:gd name="connsiteY32" fmla="*/ 338138 h 1252538"/>
              <a:gd name="connsiteX33" fmla="*/ 2305050 w 2538413"/>
              <a:gd name="connsiteY33" fmla="*/ 609600 h 1252538"/>
              <a:gd name="connsiteX34" fmla="*/ 2319338 w 2538413"/>
              <a:gd name="connsiteY34" fmla="*/ 800100 h 1252538"/>
              <a:gd name="connsiteX35" fmla="*/ 2343150 w 2538413"/>
              <a:gd name="connsiteY35" fmla="*/ 962025 h 1252538"/>
              <a:gd name="connsiteX36" fmla="*/ 2366963 w 2538413"/>
              <a:gd name="connsiteY36" fmla="*/ 1057275 h 1252538"/>
              <a:gd name="connsiteX37" fmla="*/ 2419350 w 2538413"/>
              <a:gd name="connsiteY37" fmla="*/ 1162050 h 1252538"/>
              <a:gd name="connsiteX38" fmla="*/ 2505075 w 2538413"/>
              <a:gd name="connsiteY38" fmla="*/ 1214438 h 1252538"/>
              <a:gd name="connsiteX39" fmla="*/ 2538413 w 2538413"/>
              <a:gd name="connsiteY39" fmla="*/ 1247775 h 1252538"/>
              <a:gd name="connsiteX40" fmla="*/ 0 w 2538413"/>
              <a:gd name="connsiteY40" fmla="*/ 1252538 h 1252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538413" h="1252538">
                <a:moveTo>
                  <a:pt x="0" y="1252538"/>
                </a:moveTo>
                <a:lnTo>
                  <a:pt x="85725" y="1181100"/>
                </a:lnTo>
                <a:lnTo>
                  <a:pt x="171450" y="1166813"/>
                </a:lnTo>
                <a:lnTo>
                  <a:pt x="261938" y="1176338"/>
                </a:lnTo>
                <a:lnTo>
                  <a:pt x="347663" y="1209675"/>
                </a:lnTo>
                <a:lnTo>
                  <a:pt x="414338" y="1223963"/>
                </a:lnTo>
                <a:lnTo>
                  <a:pt x="519113" y="1209675"/>
                </a:lnTo>
                <a:lnTo>
                  <a:pt x="609600" y="1204913"/>
                </a:lnTo>
                <a:lnTo>
                  <a:pt x="728663" y="1209675"/>
                </a:lnTo>
                <a:lnTo>
                  <a:pt x="847725" y="1204913"/>
                </a:lnTo>
                <a:lnTo>
                  <a:pt x="962025" y="1190625"/>
                </a:lnTo>
                <a:lnTo>
                  <a:pt x="1028700" y="1200150"/>
                </a:lnTo>
                <a:lnTo>
                  <a:pt x="1138238" y="1209675"/>
                </a:lnTo>
                <a:lnTo>
                  <a:pt x="1271588" y="1185863"/>
                </a:lnTo>
                <a:lnTo>
                  <a:pt x="1390650" y="1166813"/>
                </a:lnTo>
                <a:lnTo>
                  <a:pt x="1504950" y="1195388"/>
                </a:lnTo>
                <a:lnTo>
                  <a:pt x="1614488" y="1243013"/>
                </a:lnTo>
                <a:lnTo>
                  <a:pt x="1685925" y="1223963"/>
                </a:lnTo>
                <a:lnTo>
                  <a:pt x="1724025" y="1209675"/>
                </a:lnTo>
                <a:lnTo>
                  <a:pt x="1785938" y="1233488"/>
                </a:lnTo>
                <a:lnTo>
                  <a:pt x="1824038" y="1243013"/>
                </a:lnTo>
                <a:lnTo>
                  <a:pt x="1900238" y="1190625"/>
                </a:lnTo>
                <a:lnTo>
                  <a:pt x="1957388" y="1090613"/>
                </a:lnTo>
                <a:lnTo>
                  <a:pt x="2005013" y="933450"/>
                </a:lnTo>
                <a:lnTo>
                  <a:pt x="2033588" y="728663"/>
                </a:lnTo>
                <a:lnTo>
                  <a:pt x="2057400" y="495300"/>
                </a:lnTo>
                <a:lnTo>
                  <a:pt x="2071688" y="271463"/>
                </a:lnTo>
                <a:lnTo>
                  <a:pt x="2100263" y="66675"/>
                </a:lnTo>
                <a:lnTo>
                  <a:pt x="2114550" y="14288"/>
                </a:lnTo>
                <a:lnTo>
                  <a:pt x="2171700" y="0"/>
                </a:lnTo>
                <a:lnTo>
                  <a:pt x="2228850" y="42863"/>
                </a:lnTo>
                <a:lnTo>
                  <a:pt x="2257425" y="152400"/>
                </a:lnTo>
                <a:lnTo>
                  <a:pt x="2271713" y="338138"/>
                </a:lnTo>
                <a:lnTo>
                  <a:pt x="2305050" y="609600"/>
                </a:lnTo>
                <a:lnTo>
                  <a:pt x="2319338" y="800100"/>
                </a:lnTo>
                <a:lnTo>
                  <a:pt x="2343150" y="962025"/>
                </a:lnTo>
                <a:lnTo>
                  <a:pt x="2366963" y="1057275"/>
                </a:lnTo>
                <a:lnTo>
                  <a:pt x="2419350" y="1162050"/>
                </a:lnTo>
                <a:lnTo>
                  <a:pt x="2505075" y="1214438"/>
                </a:lnTo>
                <a:lnTo>
                  <a:pt x="2538413" y="1247775"/>
                </a:lnTo>
                <a:lnTo>
                  <a:pt x="0" y="1252538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6" name="Volný tvar 5"/>
          <p:cNvSpPr/>
          <p:nvPr/>
        </p:nvSpPr>
        <p:spPr>
          <a:xfrm>
            <a:off x="3732782" y="2358579"/>
            <a:ext cx="3100388" cy="485775"/>
          </a:xfrm>
          <a:custGeom>
            <a:avLst/>
            <a:gdLst>
              <a:gd name="connsiteX0" fmla="*/ 0 w 3100388"/>
              <a:gd name="connsiteY0" fmla="*/ 481012 h 485775"/>
              <a:gd name="connsiteX1" fmla="*/ 119063 w 3100388"/>
              <a:gd name="connsiteY1" fmla="*/ 419100 h 485775"/>
              <a:gd name="connsiteX2" fmla="*/ 214313 w 3100388"/>
              <a:gd name="connsiteY2" fmla="*/ 404812 h 485775"/>
              <a:gd name="connsiteX3" fmla="*/ 347663 w 3100388"/>
              <a:gd name="connsiteY3" fmla="*/ 438150 h 485775"/>
              <a:gd name="connsiteX4" fmla="*/ 485775 w 3100388"/>
              <a:gd name="connsiteY4" fmla="*/ 461962 h 485775"/>
              <a:gd name="connsiteX5" fmla="*/ 628650 w 3100388"/>
              <a:gd name="connsiteY5" fmla="*/ 447675 h 485775"/>
              <a:gd name="connsiteX6" fmla="*/ 742950 w 3100388"/>
              <a:gd name="connsiteY6" fmla="*/ 433387 h 485775"/>
              <a:gd name="connsiteX7" fmla="*/ 871538 w 3100388"/>
              <a:gd name="connsiteY7" fmla="*/ 447675 h 485775"/>
              <a:gd name="connsiteX8" fmla="*/ 971550 w 3100388"/>
              <a:gd name="connsiteY8" fmla="*/ 461962 h 485775"/>
              <a:gd name="connsiteX9" fmla="*/ 1090613 w 3100388"/>
              <a:gd name="connsiteY9" fmla="*/ 461962 h 485775"/>
              <a:gd name="connsiteX10" fmla="*/ 1366838 w 3100388"/>
              <a:gd name="connsiteY10" fmla="*/ 461962 h 485775"/>
              <a:gd name="connsiteX11" fmla="*/ 1600200 w 3100388"/>
              <a:gd name="connsiteY11" fmla="*/ 452437 h 485775"/>
              <a:gd name="connsiteX12" fmla="*/ 1757363 w 3100388"/>
              <a:gd name="connsiteY12" fmla="*/ 452437 h 485775"/>
              <a:gd name="connsiteX13" fmla="*/ 1843088 w 3100388"/>
              <a:gd name="connsiteY13" fmla="*/ 442912 h 485775"/>
              <a:gd name="connsiteX14" fmla="*/ 1909763 w 3100388"/>
              <a:gd name="connsiteY14" fmla="*/ 457200 h 485775"/>
              <a:gd name="connsiteX15" fmla="*/ 1957388 w 3100388"/>
              <a:gd name="connsiteY15" fmla="*/ 466725 h 485775"/>
              <a:gd name="connsiteX16" fmla="*/ 2066925 w 3100388"/>
              <a:gd name="connsiteY16" fmla="*/ 419100 h 485775"/>
              <a:gd name="connsiteX17" fmla="*/ 2105025 w 3100388"/>
              <a:gd name="connsiteY17" fmla="*/ 361950 h 485775"/>
              <a:gd name="connsiteX18" fmla="*/ 2147888 w 3100388"/>
              <a:gd name="connsiteY18" fmla="*/ 219075 h 485775"/>
              <a:gd name="connsiteX19" fmla="*/ 2214563 w 3100388"/>
              <a:gd name="connsiteY19" fmla="*/ 38100 h 485775"/>
              <a:gd name="connsiteX20" fmla="*/ 2281238 w 3100388"/>
              <a:gd name="connsiteY20" fmla="*/ 0 h 485775"/>
              <a:gd name="connsiteX21" fmla="*/ 2357438 w 3100388"/>
              <a:gd name="connsiteY21" fmla="*/ 42862 h 485775"/>
              <a:gd name="connsiteX22" fmla="*/ 2409825 w 3100388"/>
              <a:gd name="connsiteY22" fmla="*/ 176212 h 485775"/>
              <a:gd name="connsiteX23" fmla="*/ 2438400 w 3100388"/>
              <a:gd name="connsiteY23" fmla="*/ 295275 h 485775"/>
              <a:gd name="connsiteX24" fmla="*/ 2490788 w 3100388"/>
              <a:gd name="connsiteY24" fmla="*/ 400050 h 485775"/>
              <a:gd name="connsiteX25" fmla="*/ 2571750 w 3100388"/>
              <a:gd name="connsiteY25" fmla="*/ 476250 h 485775"/>
              <a:gd name="connsiteX26" fmla="*/ 2647950 w 3100388"/>
              <a:gd name="connsiteY26" fmla="*/ 485775 h 485775"/>
              <a:gd name="connsiteX27" fmla="*/ 2738438 w 3100388"/>
              <a:gd name="connsiteY27" fmla="*/ 457200 h 485775"/>
              <a:gd name="connsiteX28" fmla="*/ 2814638 w 3100388"/>
              <a:gd name="connsiteY28" fmla="*/ 461962 h 485775"/>
              <a:gd name="connsiteX29" fmla="*/ 3100388 w 3100388"/>
              <a:gd name="connsiteY29" fmla="*/ 485775 h 485775"/>
              <a:gd name="connsiteX30" fmla="*/ 0 w 3100388"/>
              <a:gd name="connsiteY30" fmla="*/ 481012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100388" h="485775">
                <a:moveTo>
                  <a:pt x="0" y="481012"/>
                </a:moveTo>
                <a:lnTo>
                  <a:pt x="119063" y="419100"/>
                </a:lnTo>
                <a:lnTo>
                  <a:pt x="214313" y="404812"/>
                </a:lnTo>
                <a:lnTo>
                  <a:pt x="347663" y="438150"/>
                </a:lnTo>
                <a:lnTo>
                  <a:pt x="485775" y="461962"/>
                </a:lnTo>
                <a:lnTo>
                  <a:pt x="628650" y="447675"/>
                </a:lnTo>
                <a:lnTo>
                  <a:pt x="742950" y="433387"/>
                </a:lnTo>
                <a:lnTo>
                  <a:pt x="871538" y="447675"/>
                </a:lnTo>
                <a:lnTo>
                  <a:pt x="971550" y="461962"/>
                </a:lnTo>
                <a:lnTo>
                  <a:pt x="1090613" y="461962"/>
                </a:lnTo>
                <a:lnTo>
                  <a:pt x="1366838" y="461962"/>
                </a:lnTo>
                <a:lnTo>
                  <a:pt x="1600200" y="452437"/>
                </a:lnTo>
                <a:lnTo>
                  <a:pt x="1757363" y="452437"/>
                </a:lnTo>
                <a:lnTo>
                  <a:pt x="1843088" y="442912"/>
                </a:lnTo>
                <a:lnTo>
                  <a:pt x="1909763" y="457200"/>
                </a:lnTo>
                <a:lnTo>
                  <a:pt x="1957388" y="466725"/>
                </a:lnTo>
                <a:lnTo>
                  <a:pt x="2066925" y="419100"/>
                </a:lnTo>
                <a:lnTo>
                  <a:pt x="2105025" y="361950"/>
                </a:lnTo>
                <a:lnTo>
                  <a:pt x="2147888" y="219075"/>
                </a:lnTo>
                <a:lnTo>
                  <a:pt x="2214563" y="38100"/>
                </a:lnTo>
                <a:lnTo>
                  <a:pt x="2281238" y="0"/>
                </a:lnTo>
                <a:lnTo>
                  <a:pt x="2357438" y="42862"/>
                </a:lnTo>
                <a:lnTo>
                  <a:pt x="2409825" y="176212"/>
                </a:lnTo>
                <a:lnTo>
                  <a:pt x="2438400" y="295275"/>
                </a:lnTo>
                <a:lnTo>
                  <a:pt x="2490788" y="400050"/>
                </a:lnTo>
                <a:lnTo>
                  <a:pt x="2571750" y="476250"/>
                </a:lnTo>
                <a:lnTo>
                  <a:pt x="2647950" y="485775"/>
                </a:lnTo>
                <a:lnTo>
                  <a:pt x="2738438" y="457200"/>
                </a:lnTo>
                <a:lnTo>
                  <a:pt x="2814638" y="461962"/>
                </a:lnTo>
                <a:lnTo>
                  <a:pt x="3100388" y="485775"/>
                </a:lnTo>
                <a:lnTo>
                  <a:pt x="0" y="481012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7" name="Volný tvar 6"/>
          <p:cNvSpPr/>
          <p:nvPr/>
        </p:nvSpPr>
        <p:spPr>
          <a:xfrm>
            <a:off x="2237357" y="4292154"/>
            <a:ext cx="1590675" cy="1338262"/>
          </a:xfrm>
          <a:custGeom>
            <a:avLst/>
            <a:gdLst>
              <a:gd name="connsiteX0" fmla="*/ 1590675 w 1590675"/>
              <a:gd name="connsiteY0" fmla="*/ 1338262 h 1338262"/>
              <a:gd name="connsiteX1" fmla="*/ 1457325 w 1590675"/>
              <a:gd name="connsiteY1" fmla="*/ 1295400 h 1338262"/>
              <a:gd name="connsiteX2" fmla="*/ 1352550 w 1590675"/>
              <a:gd name="connsiteY2" fmla="*/ 1243012 h 1338262"/>
              <a:gd name="connsiteX3" fmla="*/ 1247775 w 1590675"/>
              <a:gd name="connsiteY3" fmla="*/ 1219200 h 1338262"/>
              <a:gd name="connsiteX4" fmla="*/ 1090613 w 1590675"/>
              <a:gd name="connsiteY4" fmla="*/ 1095375 h 1338262"/>
              <a:gd name="connsiteX5" fmla="*/ 985838 w 1590675"/>
              <a:gd name="connsiteY5" fmla="*/ 1057275 h 1338262"/>
              <a:gd name="connsiteX6" fmla="*/ 890588 w 1590675"/>
              <a:gd name="connsiteY6" fmla="*/ 700087 h 1338262"/>
              <a:gd name="connsiteX7" fmla="*/ 833438 w 1590675"/>
              <a:gd name="connsiteY7" fmla="*/ 438150 h 1338262"/>
              <a:gd name="connsiteX8" fmla="*/ 766763 w 1590675"/>
              <a:gd name="connsiteY8" fmla="*/ 85725 h 1338262"/>
              <a:gd name="connsiteX9" fmla="*/ 738188 w 1590675"/>
              <a:gd name="connsiteY9" fmla="*/ 0 h 1338262"/>
              <a:gd name="connsiteX10" fmla="*/ 695325 w 1590675"/>
              <a:gd name="connsiteY10" fmla="*/ 90487 h 1338262"/>
              <a:gd name="connsiteX11" fmla="*/ 609600 w 1590675"/>
              <a:gd name="connsiteY11" fmla="*/ 547687 h 1338262"/>
              <a:gd name="connsiteX12" fmla="*/ 538163 w 1590675"/>
              <a:gd name="connsiteY12" fmla="*/ 885825 h 1338262"/>
              <a:gd name="connsiteX13" fmla="*/ 481013 w 1590675"/>
              <a:gd name="connsiteY13" fmla="*/ 1004887 h 1338262"/>
              <a:gd name="connsiteX14" fmla="*/ 471488 w 1590675"/>
              <a:gd name="connsiteY14" fmla="*/ 1004887 h 1338262"/>
              <a:gd name="connsiteX15" fmla="*/ 390525 w 1590675"/>
              <a:gd name="connsiteY15" fmla="*/ 838200 h 1338262"/>
              <a:gd name="connsiteX16" fmla="*/ 347663 w 1590675"/>
              <a:gd name="connsiteY16" fmla="*/ 757237 h 1338262"/>
              <a:gd name="connsiteX17" fmla="*/ 300038 w 1590675"/>
              <a:gd name="connsiteY17" fmla="*/ 757237 h 1338262"/>
              <a:gd name="connsiteX18" fmla="*/ 190500 w 1590675"/>
              <a:gd name="connsiteY18" fmla="*/ 852487 h 1338262"/>
              <a:gd name="connsiteX19" fmla="*/ 71438 w 1590675"/>
              <a:gd name="connsiteY19" fmla="*/ 962025 h 1338262"/>
              <a:gd name="connsiteX20" fmla="*/ 4763 w 1590675"/>
              <a:gd name="connsiteY20" fmla="*/ 1009650 h 1338262"/>
              <a:gd name="connsiteX21" fmla="*/ 0 w 1590675"/>
              <a:gd name="connsiteY21" fmla="*/ 1333500 h 1338262"/>
              <a:gd name="connsiteX22" fmla="*/ 1590675 w 1590675"/>
              <a:gd name="connsiteY22" fmla="*/ 1338262 h 133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590675" h="1338262">
                <a:moveTo>
                  <a:pt x="1590675" y="1338262"/>
                </a:moveTo>
                <a:lnTo>
                  <a:pt x="1457325" y="1295400"/>
                </a:lnTo>
                <a:lnTo>
                  <a:pt x="1352550" y="1243012"/>
                </a:lnTo>
                <a:lnTo>
                  <a:pt x="1247775" y="1219200"/>
                </a:lnTo>
                <a:lnTo>
                  <a:pt x="1090613" y="1095375"/>
                </a:lnTo>
                <a:lnTo>
                  <a:pt x="985838" y="1057275"/>
                </a:lnTo>
                <a:lnTo>
                  <a:pt x="890588" y="700087"/>
                </a:lnTo>
                <a:lnTo>
                  <a:pt x="833438" y="438150"/>
                </a:lnTo>
                <a:lnTo>
                  <a:pt x="766763" y="85725"/>
                </a:lnTo>
                <a:lnTo>
                  <a:pt x="738188" y="0"/>
                </a:lnTo>
                <a:lnTo>
                  <a:pt x="695325" y="90487"/>
                </a:lnTo>
                <a:lnTo>
                  <a:pt x="609600" y="547687"/>
                </a:lnTo>
                <a:lnTo>
                  <a:pt x="538163" y="885825"/>
                </a:lnTo>
                <a:lnTo>
                  <a:pt x="481013" y="1004887"/>
                </a:lnTo>
                <a:lnTo>
                  <a:pt x="471488" y="1004887"/>
                </a:lnTo>
                <a:lnTo>
                  <a:pt x="390525" y="838200"/>
                </a:lnTo>
                <a:lnTo>
                  <a:pt x="347663" y="757237"/>
                </a:lnTo>
                <a:lnTo>
                  <a:pt x="300038" y="757237"/>
                </a:lnTo>
                <a:lnTo>
                  <a:pt x="190500" y="852487"/>
                </a:lnTo>
                <a:lnTo>
                  <a:pt x="71438" y="962025"/>
                </a:lnTo>
                <a:lnTo>
                  <a:pt x="4763" y="1009650"/>
                </a:lnTo>
                <a:cubicBezTo>
                  <a:pt x="3175" y="1117600"/>
                  <a:pt x="1588" y="1225550"/>
                  <a:pt x="0" y="1333500"/>
                </a:cubicBezTo>
                <a:lnTo>
                  <a:pt x="1590675" y="1338262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8" name="Volný tvar 7"/>
          <p:cNvSpPr/>
          <p:nvPr/>
        </p:nvSpPr>
        <p:spPr>
          <a:xfrm>
            <a:off x="2265932" y="2210941"/>
            <a:ext cx="1476375" cy="638175"/>
          </a:xfrm>
          <a:custGeom>
            <a:avLst/>
            <a:gdLst>
              <a:gd name="connsiteX0" fmla="*/ 0 w 1476375"/>
              <a:gd name="connsiteY0" fmla="*/ 623888 h 638175"/>
              <a:gd name="connsiteX1" fmla="*/ 119063 w 1476375"/>
              <a:gd name="connsiteY1" fmla="*/ 600075 h 638175"/>
              <a:gd name="connsiteX2" fmla="*/ 242888 w 1476375"/>
              <a:gd name="connsiteY2" fmla="*/ 547688 h 638175"/>
              <a:gd name="connsiteX3" fmla="*/ 347663 w 1476375"/>
              <a:gd name="connsiteY3" fmla="*/ 552450 h 638175"/>
              <a:gd name="connsiteX4" fmla="*/ 438150 w 1476375"/>
              <a:gd name="connsiteY4" fmla="*/ 619125 h 638175"/>
              <a:gd name="connsiteX5" fmla="*/ 461963 w 1476375"/>
              <a:gd name="connsiteY5" fmla="*/ 619125 h 638175"/>
              <a:gd name="connsiteX6" fmla="*/ 514350 w 1476375"/>
              <a:gd name="connsiteY6" fmla="*/ 533400 h 638175"/>
              <a:gd name="connsiteX7" fmla="*/ 638175 w 1476375"/>
              <a:gd name="connsiteY7" fmla="*/ 185738 h 638175"/>
              <a:gd name="connsiteX8" fmla="*/ 690563 w 1476375"/>
              <a:gd name="connsiteY8" fmla="*/ 28575 h 638175"/>
              <a:gd name="connsiteX9" fmla="*/ 723900 w 1476375"/>
              <a:gd name="connsiteY9" fmla="*/ 0 h 638175"/>
              <a:gd name="connsiteX10" fmla="*/ 771525 w 1476375"/>
              <a:gd name="connsiteY10" fmla="*/ 33338 h 638175"/>
              <a:gd name="connsiteX11" fmla="*/ 828675 w 1476375"/>
              <a:gd name="connsiteY11" fmla="*/ 200025 h 638175"/>
              <a:gd name="connsiteX12" fmla="*/ 871538 w 1476375"/>
              <a:gd name="connsiteY12" fmla="*/ 309563 h 638175"/>
              <a:gd name="connsiteX13" fmla="*/ 909638 w 1476375"/>
              <a:gd name="connsiteY13" fmla="*/ 371475 h 638175"/>
              <a:gd name="connsiteX14" fmla="*/ 985838 w 1476375"/>
              <a:gd name="connsiteY14" fmla="*/ 457200 h 638175"/>
              <a:gd name="connsiteX15" fmla="*/ 1081088 w 1476375"/>
              <a:gd name="connsiteY15" fmla="*/ 452438 h 638175"/>
              <a:gd name="connsiteX16" fmla="*/ 1214438 w 1476375"/>
              <a:gd name="connsiteY16" fmla="*/ 533400 h 638175"/>
              <a:gd name="connsiteX17" fmla="*/ 1447800 w 1476375"/>
              <a:gd name="connsiteY17" fmla="*/ 600075 h 638175"/>
              <a:gd name="connsiteX18" fmla="*/ 1476375 w 1476375"/>
              <a:gd name="connsiteY18" fmla="*/ 638175 h 638175"/>
              <a:gd name="connsiteX19" fmla="*/ 0 w 1476375"/>
              <a:gd name="connsiteY19" fmla="*/ 623888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76375" h="638175">
                <a:moveTo>
                  <a:pt x="0" y="623888"/>
                </a:moveTo>
                <a:lnTo>
                  <a:pt x="119063" y="600075"/>
                </a:lnTo>
                <a:lnTo>
                  <a:pt x="242888" y="547688"/>
                </a:lnTo>
                <a:lnTo>
                  <a:pt x="347663" y="552450"/>
                </a:lnTo>
                <a:lnTo>
                  <a:pt x="438150" y="619125"/>
                </a:lnTo>
                <a:lnTo>
                  <a:pt x="461963" y="619125"/>
                </a:lnTo>
                <a:lnTo>
                  <a:pt x="514350" y="533400"/>
                </a:lnTo>
                <a:lnTo>
                  <a:pt x="638175" y="185738"/>
                </a:lnTo>
                <a:lnTo>
                  <a:pt x="690563" y="28575"/>
                </a:lnTo>
                <a:lnTo>
                  <a:pt x="723900" y="0"/>
                </a:lnTo>
                <a:lnTo>
                  <a:pt x="771525" y="33338"/>
                </a:lnTo>
                <a:lnTo>
                  <a:pt x="828675" y="200025"/>
                </a:lnTo>
                <a:lnTo>
                  <a:pt x="871538" y="309563"/>
                </a:lnTo>
                <a:lnTo>
                  <a:pt x="909638" y="371475"/>
                </a:lnTo>
                <a:lnTo>
                  <a:pt x="985838" y="457200"/>
                </a:lnTo>
                <a:lnTo>
                  <a:pt x="1081088" y="452438"/>
                </a:lnTo>
                <a:lnTo>
                  <a:pt x="1214438" y="533400"/>
                </a:lnTo>
                <a:lnTo>
                  <a:pt x="1447800" y="600075"/>
                </a:lnTo>
                <a:lnTo>
                  <a:pt x="1476375" y="638175"/>
                </a:lnTo>
                <a:lnTo>
                  <a:pt x="0" y="623888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9" name="Volný tvar 8"/>
          <p:cNvSpPr/>
          <p:nvPr/>
        </p:nvSpPr>
        <p:spPr>
          <a:xfrm>
            <a:off x="1497793" y="3701604"/>
            <a:ext cx="762000" cy="1928812"/>
          </a:xfrm>
          <a:custGeom>
            <a:avLst/>
            <a:gdLst>
              <a:gd name="connsiteX0" fmla="*/ 0 w 762000"/>
              <a:gd name="connsiteY0" fmla="*/ 1928812 h 1928812"/>
              <a:gd name="connsiteX1" fmla="*/ 0 w 762000"/>
              <a:gd name="connsiteY1" fmla="*/ 990600 h 1928812"/>
              <a:gd name="connsiteX2" fmla="*/ 47625 w 762000"/>
              <a:gd name="connsiteY2" fmla="*/ 533400 h 1928812"/>
              <a:gd name="connsiteX3" fmla="*/ 85725 w 762000"/>
              <a:gd name="connsiteY3" fmla="*/ 180975 h 1928812"/>
              <a:gd name="connsiteX4" fmla="*/ 123825 w 762000"/>
              <a:gd name="connsiteY4" fmla="*/ 0 h 1928812"/>
              <a:gd name="connsiteX5" fmla="*/ 152400 w 762000"/>
              <a:gd name="connsiteY5" fmla="*/ 4762 h 1928812"/>
              <a:gd name="connsiteX6" fmla="*/ 195262 w 762000"/>
              <a:gd name="connsiteY6" fmla="*/ 171450 h 1928812"/>
              <a:gd name="connsiteX7" fmla="*/ 242887 w 762000"/>
              <a:gd name="connsiteY7" fmla="*/ 481012 h 1928812"/>
              <a:gd name="connsiteX8" fmla="*/ 290512 w 762000"/>
              <a:gd name="connsiteY8" fmla="*/ 695325 h 1928812"/>
              <a:gd name="connsiteX9" fmla="*/ 328612 w 762000"/>
              <a:gd name="connsiteY9" fmla="*/ 881062 h 1928812"/>
              <a:gd name="connsiteX10" fmla="*/ 376237 w 762000"/>
              <a:gd name="connsiteY10" fmla="*/ 1076325 h 1928812"/>
              <a:gd name="connsiteX11" fmla="*/ 400050 w 762000"/>
              <a:gd name="connsiteY11" fmla="*/ 1133475 h 1928812"/>
              <a:gd name="connsiteX12" fmla="*/ 490537 w 762000"/>
              <a:gd name="connsiteY12" fmla="*/ 1200150 h 1928812"/>
              <a:gd name="connsiteX13" fmla="*/ 561975 w 762000"/>
              <a:gd name="connsiteY13" fmla="*/ 1347787 h 1928812"/>
              <a:gd name="connsiteX14" fmla="*/ 676275 w 762000"/>
              <a:gd name="connsiteY14" fmla="*/ 1557337 h 1928812"/>
              <a:gd name="connsiteX15" fmla="*/ 728662 w 762000"/>
              <a:gd name="connsiteY15" fmla="*/ 1600200 h 1928812"/>
              <a:gd name="connsiteX16" fmla="*/ 762000 w 762000"/>
              <a:gd name="connsiteY16" fmla="*/ 1604962 h 1928812"/>
              <a:gd name="connsiteX17" fmla="*/ 752475 w 762000"/>
              <a:gd name="connsiteY17" fmla="*/ 1924050 h 1928812"/>
              <a:gd name="connsiteX18" fmla="*/ 0 w 762000"/>
              <a:gd name="connsiteY18" fmla="*/ 1928812 h 1928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62000" h="1928812">
                <a:moveTo>
                  <a:pt x="0" y="1928812"/>
                </a:moveTo>
                <a:lnTo>
                  <a:pt x="0" y="990600"/>
                </a:lnTo>
                <a:lnTo>
                  <a:pt x="47625" y="533400"/>
                </a:lnTo>
                <a:lnTo>
                  <a:pt x="85725" y="180975"/>
                </a:lnTo>
                <a:lnTo>
                  <a:pt x="123825" y="0"/>
                </a:lnTo>
                <a:lnTo>
                  <a:pt x="152400" y="4762"/>
                </a:lnTo>
                <a:lnTo>
                  <a:pt x="195262" y="171450"/>
                </a:lnTo>
                <a:lnTo>
                  <a:pt x="242887" y="481012"/>
                </a:lnTo>
                <a:lnTo>
                  <a:pt x="290512" y="695325"/>
                </a:lnTo>
                <a:lnTo>
                  <a:pt x="328612" y="881062"/>
                </a:lnTo>
                <a:lnTo>
                  <a:pt x="376237" y="1076325"/>
                </a:lnTo>
                <a:lnTo>
                  <a:pt x="400050" y="1133475"/>
                </a:lnTo>
                <a:lnTo>
                  <a:pt x="490537" y="1200150"/>
                </a:lnTo>
                <a:lnTo>
                  <a:pt x="561975" y="1347787"/>
                </a:lnTo>
                <a:lnTo>
                  <a:pt x="676275" y="1557337"/>
                </a:lnTo>
                <a:lnTo>
                  <a:pt x="728662" y="1600200"/>
                </a:lnTo>
                <a:lnTo>
                  <a:pt x="762000" y="1604962"/>
                </a:lnTo>
                <a:lnTo>
                  <a:pt x="752475" y="1924050"/>
                </a:lnTo>
                <a:lnTo>
                  <a:pt x="0" y="1928812"/>
                </a:lnTo>
                <a:close/>
              </a:path>
            </a:pathLst>
          </a:custGeom>
          <a:solidFill>
            <a:srgbClr val="92D05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0" name="Volný tvar 9"/>
          <p:cNvSpPr/>
          <p:nvPr/>
        </p:nvSpPr>
        <p:spPr>
          <a:xfrm>
            <a:off x="1508695" y="1248916"/>
            <a:ext cx="809625" cy="1595438"/>
          </a:xfrm>
          <a:custGeom>
            <a:avLst/>
            <a:gdLst>
              <a:gd name="connsiteX0" fmla="*/ 809625 w 809625"/>
              <a:gd name="connsiteY0" fmla="*/ 1585913 h 1595438"/>
              <a:gd name="connsiteX1" fmla="*/ 685800 w 809625"/>
              <a:gd name="connsiteY1" fmla="*/ 1452563 h 1595438"/>
              <a:gd name="connsiteX2" fmla="*/ 614362 w 809625"/>
              <a:gd name="connsiteY2" fmla="*/ 1390650 h 1595438"/>
              <a:gd name="connsiteX3" fmla="*/ 528637 w 809625"/>
              <a:gd name="connsiteY3" fmla="*/ 1390650 h 1595438"/>
              <a:gd name="connsiteX4" fmla="*/ 471487 w 809625"/>
              <a:gd name="connsiteY4" fmla="*/ 1323975 h 1595438"/>
              <a:gd name="connsiteX5" fmla="*/ 390525 w 809625"/>
              <a:gd name="connsiteY5" fmla="*/ 1152525 h 1595438"/>
              <a:gd name="connsiteX6" fmla="*/ 361950 w 809625"/>
              <a:gd name="connsiteY6" fmla="*/ 1023938 h 1595438"/>
              <a:gd name="connsiteX7" fmla="*/ 323850 w 809625"/>
              <a:gd name="connsiteY7" fmla="*/ 700088 h 1595438"/>
              <a:gd name="connsiteX8" fmla="*/ 280987 w 809625"/>
              <a:gd name="connsiteY8" fmla="*/ 276225 h 1595438"/>
              <a:gd name="connsiteX9" fmla="*/ 242887 w 809625"/>
              <a:gd name="connsiteY9" fmla="*/ 71438 h 1595438"/>
              <a:gd name="connsiteX10" fmla="*/ 176212 w 809625"/>
              <a:gd name="connsiteY10" fmla="*/ 4763 h 1595438"/>
              <a:gd name="connsiteX11" fmla="*/ 138112 w 809625"/>
              <a:gd name="connsiteY11" fmla="*/ 0 h 1595438"/>
              <a:gd name="connsiteX12" fmla="*/ 100012 w 809625"/>
              <a:gd name="connsiteY12" fmla="*/ 119063 h 1595438"/>
              <a:gd name="connsiteX13" fmla="*/ 66675 w 809625"/>
              <a:gd name="connsiteY13" fmla="*/ 361950 h 1595438"/>
              <a:gd name="connsiteX14" fmla="*/ 0 w 809625"/>
              <a:gd name="connsiteY14" fmla="*/ 1076325 h 1595438"/>
              <a:gd name="connsiteX15" fmla="*/ 0 w 809625"/>
              <a:gd name="connsiteY15" fmla="*/ 1595438 h 1595438"/>
              <a:gd name="connsiteX16" fmla="*/ 809625 w 809625"/>
              <a:gd name="connsiteY16" fmla="*/ 1585913 h 159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09625" h="1595438">
                <a:moveTo>
                  <a:pt x="809625" y="1585913"/>
                </a:moveTo>
                <a:lnTo>
                  <a:pt x="685800" y="1452563"/>
                </a:lnTo>
                <a:lnTo>
                  <a:pt x="614362" y="1390650"/>
                </a:lnTo>
                <a:lnTo>
                  <a:pt x="528637" y="1390650"/>
                </a:lnTo>
                <a:lnTo>
                  <a:pt x="471487" y="1323975"/>
                </a:lnTo>
                <a:lnTo>
                  <a:pt x="390525" y="1152525"/>
                </a:lnTo>
                <a:lnTo>
                  <a:pt x="361950" y="1023938"/>
                </a:lnTo>
                <a:lnTo>
                  <a:pt x="323850" y="700088"/>
                </a:lnTo>
                <a:lnTo>
                  <a:pt x="280987" y="276225"/>
                </a:lnTo>
                <a:lnTo>
                  <a:pt x="242887" y="71438"/>
                </a:lnTo>
                <a:lnTo>
                  <a:pt x="176212" y="4763"/>
                </a:lnTo>
                <a:lnTo>
                  <a:pt x="138112" y="0"/>
                </a:lnTo>
                <a:lnTo>
                  <a:pt x="100012" y="119063"/>
                </a:lnTo>
                <a:lnTo>
                  <a:pt x="66675" y="361950"/>
                </a:lnTo>
                <a:lnTo>
                  <a:pt x="0" y="1076325"/>
                </a:lnTo>
                <a:lnTo>
                  <a:pt x="0" y="1595438"/>
                </a:lnTo>
                <a:lnTo>
                  <a:pt x="809625" y="1585913"/>
                </a:lnTo>
                <a:close/>
              </a:path>
            </a:pathLst>
          </a:custGeom>
          <a:solidFill>
            <a:srgbClr val="92D05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4" name="TextovéPole 13"/>
          <p:cNvSpPr txBox="1"/>
          <p:nvPr/>
        </p:nvSpPr>
        <p:spPr>
          <a:xfrm>
            <a:off x="5397804" y="6033163"/>
            <a:ext cx="3168352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smtClean="0">
                <a:solidFill>
                  <a:schemeClr val="tx1"/>
                </a:solidFill>
                <a:effectLst/>
              </a:rPr>
              <a:t>High frequency (HF) 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4283968" y="3795107"/>
            <a:ext cx="3096344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i="1" dirty="0" err="1" smtClean="0">
                <a:solidFill>
                  <a:schemeClr val="tx1"/>
                </a:solidFill>
              </a:rPr>
              <a:t>Intrathorac</a:t>
            </a:r>
            <a:r>
              <a:rPr lang="cs-CZ" sz="1200" b="1" i="1" dirty="0" err="1" smtClean="0">
                <a:solidFill>
                  <a:schemeClr val="tx1"/>
                </a:solidFill>
              </a:rPr>
              <a:t>ic</a:t>
            </a:r>
            <a:r>
              <a:rPr lang="en-GB" sz="1200" b="1" i="1" dirty="0" smtClean="0">
                <a:solidFill>
                  <a:schemeClr val="tx1"/>
                </a:solidFill>
              </a:rPr>
              <a:t> pressure changes influencing blood pressure</a:t>
            </a:r>
            <a:endParaRPr lang="en-GB" sz="1200" b="1" i="1" dirty="0">
              <a:solidFill>
                <a:schemeClr val="tx1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627558" y="5959387"/>
            <a:ext cx="1602687" cy="83099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r">
              <a:defRPr sz="1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smtClean="0">
                <a:solidFill>
                  <a:schemeClr val="tx1"/>
                </a:solidFill>
                <a:effectLst/>
              </a:rPr>
              <a:t>Very low frequency (VLF)</a:t>
            </a:r>
            <a:endParaRPr lang="en-GB" sz="1200" b="1">
              <a:solidFill>
                <a:schemeClr val="tx1"/>
              </a:solidFill>
              <a:effectLst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2326274" y="5890046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smtClean="0">
                <a:solidFill>
                  <a:schemeClr val="tx1"/>
                </a:solidFill>
              </a:rPr>
              <a:t>Low frequency (LF)</a:t>
            </a:r>
            <a:endParaRPr lang="en-GB" sz="1200" b="1" i="1">
              <a:solidFill>
                <a:schemeClr val="tx1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4617973" y="1763828"/>
            <a:ext cx="3168352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i="1" smtClean="0">
                <a:solidFill>
                  <a:schemeClr val="tx1"/>
                </a:solidFill>
                <a:effectLst/>
              </a:rPr>
              <a:t>Respiratory sinus arrhythmia</a:t>
            </a:r>
            <a:endParaRPr lang="en-GB" sz="1200" b="1" i="1">
              <a:solidFill>
                <a:schemeClr val="tx1"/>
              </a:solidFill>
              <a:effectLst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2325245" y="3657798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smtClean="0">
                <a:solidFill>
                  <a:schemeClr val="tx1"/>
                </a:solidFill>
              </a:rPr>
              <a:t>baroreflex</a:t>
            </a:r>
            <a:endParaRPr lang="en-GB" sz="1800" b="1" i="1">
              <a:solidFill>
                <a:schemeClr val="tx1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34388" y="5910371"/>
            <a:ext cx="1009220" cy="83099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r">
              <a:defRPr sz="1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smtClean="0">
                <a:solidFill>
                  <a:schemeClr val="tx1"/>
                </a:solidFill>
                <a:effectLst/>
              </a:rPr>
              <a:t>band: </a:t>
            </a:r>
            <a:endParaRPr lang="en-GB" sz="1400" b="1">
              <a:solidFill>
                <a:schemeClr val="tx1"/>
              </a:solidFill>
              <a:effectLst/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2339752" y="1641574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smtClean="0">
                <a:solidFill>
                  <a:schemeClr val="tx1"/>
                </a:solidFill>
              </a:rPr>
              <a:t>baroreflex</a:t>
            </a:r>
            <a:endParaRPr lang="en-GB" sz="1800" b="1" i="1">
              <a:solidFill>
                <a:schemeClr val="tx1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 rot="16200000">
            <a:off x="7602826" y="4185953"/>
            <a:ext cx="2049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smtClean="0"/>
              <a:t>Systolic blood pressure</a:t>
            </a:r>
            <a:endParaRPr lang="en-GB" sz="1800"/>
          </a:p>
        </p:txBody>
      </p:sp>
      <p:sp>
        <p:nvSpPr>
          <p:cNvPr id="29" name="TextovéPole 28"/>
          <p:cNvSpPr txBox="1"/>
          <p:nvPr/>
        </p:nvSpPr>
        <p:spPr>
          <a:xfrm rot="16200000">
            <a:off x="7261667" y="1236220"/>
            <a:ext cx="2752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smtClean="0"/>
              <a:t>Heart rate</a:t>
            </a:r>
            <a:endParaRPr lang="en-GB" sz="1800"/>
          </a:p>
        </p:txBody>
      </p:sp>
      <p:sp>
        <p:nvSpPr>
          <p:cNvPr id="30" name="Volný tvar 29"/>
          <p:cNvSpPr/>
          <p:nvPr/>
        </p:nvSpPr>
        <p:spPr>
          <a:xfrm>
            <a:off x="1514001" y="1246872"/>
            <a:ext cx="6882963" cy="1597483"/>
          </a:xfrm>
          <a:custGeom>
            <a:avLst/>
            <a:gdLst>
              <a:gd name="connsiteX0" fmla="*/ 0 w 3794078"/>
              <a:gd name="connsiteY0" fmla="*/ 956140 h 2774345"/>
              <a:gd name="connsiteX1" fmla="*/ 54591 w 3794078"/>
              <a:gd name="connsiteY1" fmla="*/ 260104 h 2774345"/>
              <a:gd name="connsiteX2" fmla="*/ 68239 w 3794078"/>
              <a:gd name="connsiteY2" fmla="*/ 797 h 2774345"/>
              <a:gd name="connsiteX3" fmla="*/ 136478 w 3794078"/>
              <a:gd name="connsiteY3" fmla="*/ 328343 h 2774345"/>
              <a:gd name="connsiteX4" fmla="*/ 204717 w 3794078"/>
              <a:gd name="connsiteY4" fmla="*/ 1706767 h 2774345"/>
              <a:gd name="connsiteX5" fmla="*/ 313899 w 3794078"/>
              <a:gd name="connsiteY5" fmla="*/ 2498337 h 2774345"/>
              <a:gd name="connsiteX6" fmla="*/ 341194 w 3794078"/>
              <a:gd name="connsiteY6" fmla="*/ 2484689 h 2774345"/>
              <a:gd name="connsiteX7" fmla="*/ 504967 w 3794078"/>
              <a:gd name="connsiteY7" fmla="*/ 2416451 h 2774345"/>
              <a:gd name="connsiteX8" fmla="*/ 559558 w 3794078"/>
              <a:gd name="connsiteY8" fmla="*/ 2484689 h 2774345"/>
              <a:gd name="connsiteX9" fmla="*/ 614149 w 3794078"/>
              <a:gd name="connsiteY9" fmla="*/ 2361860 h 2774345"/>
              <a:gd name="connsiteX10" fmla="*/ 791570 w 3794078"/>
              <a:gd name="connsiteY10" fmla="*/ 1938779 h 2774345"/>
              <a:gd name="connsiteX11" fmla="*/ 846161 w 3794078"/>
              <a:gd name="connsiteY11" fmla="*/ 2198086 h 2774345"/>
              <a:gd name="connsiteX12" fmla="*/ 982639 w 3794078"/>
              <a:gd name="connsiteY12" fmla="*/ 2539281 h 2774345"/>
              <a:gd name="connsiteX13" fmla="*/ 1078173 w 3794078"/>
              <a:gd name="connsiteY13" fmla="*/ 2443746 h 2774345"/>
              <a:gd name="connsiteX14" fmla="*/ 1173708 w 3794078"/>
              <a:gd name="connsiteY14" fmla="*/ 2498337 h 2774345"/>
              <a:gd name="connsiteX15" fmla="*/ 1255594 w 3794078"/>
              <a:gd name="connsiteY15" fmla="*/ 2389155 h 2774345"/>
              <a:gd name="connsiteX16" fmla="*/ 1528549 w 3794078"/>
              <a:gd name="connsiteY16" fmla="*/ 2621167 h 2774345"/>
              <a:gd name="connsiteX17" fmla="*/ 1665027 w 3794078"/>
              <a:gd name="connsiteY17" fmla="*/ 2457394 h 2774345"/>
              <a:gd name="connsiteX18" fmla="*/ 1924335 w 3794078"/>
              <a:gd name="connsiteY18" fmla="*/ 2730349 h 2774345"/>
              <a:gd name="connsiteX19" fmla="*/ 2251881 w 3794078"/>
              <a:gd name="connsiteY19" fmla="*/ 2730349 h 2774345"/>
              <a:gd name="connsiteX20" fmla="*/ 2361063 w 3794078"/>
              <a:gd name="connsiteY20" fmla="*/ 2307269 h 2774345"/>
              <a:gd name="connsiteX21" fmla="*/ 2456597 w 3794078"/>
              <a:gd name="connsiteY21" fmla="*/ 1351925 h 2774345"/>
              <a:gd name="connsiteX22" fmla="*/ 2470245 w 3794078"/>
              <a:gd name="connsiteY22" fmla="*/ 1297334 h 2774345"/>
              <a:gd name="connsiteX23" fmla="*/ 2552132 w 3794078"/>
              <a:gd name="connsiteY23" fmla="*/ 1966075 h 2774345"/>
              <a:gd name="connsiteX24" fmla="*/ 2606723 w 3794078"/>
              <a:gd name="connsiteY24" fmla="*/ 2511985 h 2774345"/>
              <a:gd name="connsiteX25" fmla="*/ 2729552 w 3794078"/>
              <a:gd name="connsiteY25" fmla="*/ 2716701 h 2774345"/>
              <a:gd name="connsiteX26" fmla="*/ 3794078 w 3794078"/>
              <a:gd name="connsiteY26" fmla="*/ 2716701 h 2774345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313899 w 3794078"/>
              <a:gd name="connsiteY5" fmla="*/ 2479405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305600 w 3794078"/>
              <a:gd name="connsiteY15" fmla="*/ 2398798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1857"/>
              <a:gd name="connsiteX1" fmla="*/ 54591 w 3794078"/>
              <a:gd name="connsiteY1" fmla="*/ 241172 h 2751857"/>
              <a:gd name="connsiteX2" fmla="*/ 92052 w 3794078"/>
              <a:gd name="connsiteY2" fmla="*/ 915 h 2751857"/>
              <a:gd name="connsiteX3" fmla="*/ 136478 w 3794078"/>
              <a:gd name="connsiteY3" fmla="*/ 309411 h 2751857"/>
              <a:gd name="connsiteX4" fmla="*/ 204717 w 3794078"/>
              <a:gd name="connsiteY4" fmla="*/ 1687835 h 2751857"/>
              <a:gd name="connsiteX5" fmla="*/ 247224 w 3794078"/>
              <a:gd name="connsiteY5" fmla="*/ 2353198 h 2751857"/>
              <a:gd name="connsiteX6" fmla="*/ 338813 w 3794078"/>
              <a:gd name="connsiteY6" fmla="*/ 2480045 h 2751857"/>
              <a:gd name="connsiteX7" fmla="*/ 488298 w 3794078"/>
              <a:gd name="connsiteY7" fmla="*/ 2426094 h 2751857"/>
              <a:gd name="connsiteX8" fmla="*/ 595277 w 3794078"/>
              <a:gd name="connsiteY8" fmla="*/ 2511000 h 2751857"/>
              <a:gd name="connsiteX9" fmla="*/ 671299 w 3794078"/>
              <a:gd name="connsiteY9" fmla="*/ 2311971 h 2751857"/>
              <a:gd name="connsiteX10" fmla="*/ 789189 w 3794078"/>
              <a:gd name="connsiteY10" fmla="*/ 1874603 h 2751857"/>
              <a:gd name="connsiteX11" fmla="*/ 881880 w 3794078"/>
              <a:gd name="connsiteY11" fmla="*/ 2148198 h 2751857"/>
              <a:gd name="connsiteX12" fmla="*/ 954064 w 3794078"/>
              <a:gd name="connsiteY12" fmla="*/ 2539399 h 2751857"/>
              <a:gd name="connsiteX13" fmla="*/ 1073410 w 3794078"/>
              <a:gd name="connsiteY13" fmla="*/ 2441482 h 2751857"/>
              <a:gd name="connsiteX14" fmla="*/ 1173708 w 3794078"/>
              <a:gd name="connsiteY14" fmla="*/ 2479405 h 2751857"/>
              <a:gd name="connsiteX15" fmla="*/ 1305600 w 3794078"/>
              <a:gd name="connsiteY15" fmla="*/ 2398798 h 2751857"/>
              <a:gd name="connsiteX16" fmla="*/ 1528549 w 3794078"/>
              <a:gd name="connsiteY16" fmla="*/ 2602235 h 2751857"/>
              <a:gd name="connsiteX17" fmla="*/ 1676933 w 3794078"/>
              <a:gd name="connsiteY17" fmla="*/ 2505137 h 2751857"/>
              <a:gd name="connsiteX18" fmla="*/ 1924335 w 3794078"/>
              <a:gd name="connsiteY18" fmla="*/ 2711417 h 2751857"/>
              <a:gd name="connsiteX19" fmla="*/ 2251881 w 3794078"/>
              <a:gd name="connsiteY19" fmla="*/ 2711417 h 2751857"/>
              <a:gd name="connsiteX20" fmla="*/ 2361063 w 3794078"/>
              <a:gd name="connsiteY20" fmla="*/ 2288337 h 2751857"/>
              <a:gd name="connsiteX21" fmla="*/ 2456597 w 3794078"/>
              <a:gd name="connsiteY21" fmla="*/ 1332993 h 2751857"/>
              <a:gd name="connsiteX22" fmla="*/ 2470245 w 3794078"/>
              <a:gd name="connsiteY22" fmla="*/ 1278402 h 2751857"/>
              <a:gd name="connsiteX23" fmla="*/ 2552132 w 3794078"/>
              <a:gd name="connsiteY23" fmla="*/ 1947143 h 2751857"/>
              <a:gd name="connsiteX24" fmla="*/ 2606723 w 3794078"/>
              <a:gd name="connsiteY24" fmla="*/ 2493053 h 2751857"/>
              <a:gd name="connsiteX25" fmla="*/ 2729552 w 3794078"/>
              <a:gd name="connsiteY25" fmla="*/ 2697769 h 2751857"/>
              <a:gd name="connsiteX26" fmla="*/ 3794078 w 3794078"/>
              <a:gd name="connsiteY26" fmla="*/ 2697769 h 2751857"/>
              <a:gd name="connsiteX0" fmla="*/ 0 w 3794078"/>
              <a:gd name="connsiteY0" fmla="*/ 937208 h 2740886"/>
              <a:gd name="connsiteX1" fmla="*/ 54591 w 3794078"/>
              <a:gd name="connsiteY1" fmla="*/ 241172 h 2740886"/>
              <a:gd name="connsiteX2" fmla="*/ 92052 w 3794078"/>
              <a:gd name="connsiteY2" fmla="*/ 915 h 2740886"/>
              <a:gd name="connsiteX3" fmla="*/ 136478 w 3794078"/>
              <a:gd name="connsiteY3" fmla="*/ 309411 h 2740886"/>
              <a:gd name="connsiteX4" fmla="*/ 204717 w 3794078"/>
              <a:gd name="connsiteY4" fmla="*/ 1687835 h 2740886"/>
              <a:gd name="connsiteX5" fmla="*/ 247224 w 3794078"/>
              <a:gd name="connsiteY5" fmla="*/ 2353198 h 2740886"/>
              <a:gd name="connsiteX6" fmla="*/ 338813 w 3794078"/>
              <a:gd name="connsiteY6" fmla="*/ 2480045 h 2740886"/>
              <a:gd name="connsiteX7" fmla="*/ 488298 w 3794078"/>
              <a:gd name="connsiteY7" fmla="*/ 2426094 h 2740886"/>
              <a:gd name="connsiteX8" fmla="*/ 595277 w 3794078"/>
              <a:gd name="connsiteY8" fmla="*/ 2511000 h 2740886"/>
              <a:gd name="connsiteX9" fmla="*/ 671299 w 3794078"/>
              <a:gd name="connsiteY9" fmla="*/ 2311971 h 2740886"/>
              <a:gd name="connsiteX10" fmla="*/ 789189 w 3794078"/>
              <a:gd name="connsiteY10" fmla="*/ 1874603 h 2740886"/>
              <a:gd name="connsiteX11" fmla="*/ 881880 w 3794078"/>
              <a:gd name="connsiteY11" fmla="*/ 2148198 h 2740886"/>
              <a:gd name="connsiteX12" fmla="*/ 954064 w 3794078"/>
              <a:gd name="connsiteY12" fmla="*/ 2539399 h 2740886"/>
              <a:gd name="connsiteX13" fmla="*/ 1073410 w 3794078"/>
              <a:gd name="connsiteY13" fmla="*/ 2441482 h 2740886"/>
              <a:gd name="connsiteX14" fmla="*/ 1173708 w 3794078"/>
              <a:gd name="connsiteY14" fmla="*/ 2479405 h 2740886"/>
              <a:gd name="connsiteX15" fmla="*/ 1305600 w 3794078"/>
              <a:gd name="connsiteY15" fmla="*/ 2398798 h 2740886"/>
              <a:gd name="connsiteX16" fmla="*/ 1528549 w 3794078"/>
              <a:gd name="connsiteY16" fmla="*/ 2602235 h 2740886"/>
              <a:gd name="connsiteX17" fmla="*/ 1676933 w 3794078"/>
              <a:gd name="connsiteY17" fmla="*/ 2505137 h 2740886"/>
              <a:gd name="connsiteX18" fmla="*/ 1933860 w 3794078"/>
              <a:gd name="connsiteY18" fmla="*/ 2682842 h 2740886"/>
              <a:gd name="connsiteX19" fmla="*/ 2251881 w 3794078"/>
              <a:gd name="connsiteY19" fmla="*/ 2711417 h 2740886"/>
              <a:gd name="connsiteX20" fmla="*/ 2361063 w 3794078"/>
              <a:gd name="connsiteY20" fmla="*/ 2288337 h 2740886"/>
              <a:gd name="connsiteX21" fmla="*/ 2456597 w 3794078"/>
              <a:gd name="connsiteY21" fmla="*/ 1332993 h 2740886"/>
              <a:gd name="connsiteX22" fmla="*/ 2470245 w 3794078"/>
              <a:gd name="connsiteY22" fmla="*/ 1278402 h 2740886"/>
              <a:gd name="connsiteX23" fmla="*/ 2552132 w 3794078"/>
              <a:gd name="connsiteY23" fmla="*/ 1947143 h 2740886"/>
              <a:gd name="connsiteX24" fmla="*/ 2606723 w 3794078"/>
              <a:gd name="connsiteY24" fmla="*/ 2493053 h 2740886"/>
              <a:gd name="connsiteX25" fmla="*/ 2729552 w 3794078"/>
              <a:gd name="connsiteY25" fmla="*/ 2697769 h 2740886"/>
              <a:gd name="connsiteX26" fmla="*/ 3794078 w 3794078"/>
              <a:gd name="connsiteY26" fmla="*/ 2697769 h 2740886"/>
              <a:gd name="connsiteX0" fmla="*/ 0 w 3794078"/>
              <a:gd name="connsiteY0" fmla="*/ 937208 h 2719808"/>
              <a:gd name="connsiteX1" fmla="*/ 54591 w 3794078"/>
              <a:gd name="connsiteY1" fmla="*/ 241172 h 2719808"/>
              <a:gd name="connsiteX2" fmla="*/ 92052 w 3794078"/>
              <a:gd name="connsiteY2" fmla="*/ 915 h 2719808"/>
              <a:gd name="connsiteX3" fmla="*/ 136478 w 3794078"/>
              <a:gd name="connsiteY3" fmla="*/ 309411 h 2719808"/>
              <a:gd name="connsiteX4" fmla="*/ 204717 w 3794078"/>
              <a:gd name="connsiteY4" fmla="*/ 1687835 h 2719808"/>
              <a:gd name="connsiteX5" fmla="*/ 247224 w 3794078"/>
              <a:gd name="connsiteY5" fmla="*/ 2353198 h 2719808"/>
              <a:gd name="connsiteX6" fmla="*/ 338813 w 3794078"/>
              <a:gd name="connsiteY6" fmla="*/ 2480045 h 2719808"/>
              <a:gd name="connsiteX7" fmla="*/ 488298 w 3794078"/>
              <a:gd name="connsiteY7" fmla="*/ 2426094 h 2719808"/>
              <a:gd name="connsiteX8" fmla="*/ 595277 w 3794078"/>
              <a:gd name="connsiteY8" fmla="*/ 2511000 h 2719808"/>
              <a:gd name="connsiteX9" fmla="*/ 671299 w 3794078"/>
              <a:gd name="connsiteY9" fmla="*/ 2311971 h 2719808"/>
              <a:gd name="connsiteX10" fmla="*/ 789189 w 3794078"/>
              <a:gd name="connsiteY10" fmla="*/ 1874603 h 2719808"/>
              <a:gd name="connsiteX11" fmla="*/ 881880 w 3794078"/>
              <a:gd name="connsiteY11" fmla="*/ 2148198 h 2719808"/>
              <a:gd name="connsiteX12" fmla="*/ 954064 w 3794078"/>
              <a:gd name="connsiteY12" fmla="*/ 2539399 h 2719808"/>
              <a:gd name="connsiteX13" fmla="*/ 1073410 w 3794078"/>
              <a:gd name="connsiteY13" fmla="*/ 2441482 h 2719808"/>
              <a:gd name="connsiteX14" fmla="*/ 1173708 w 3794078"/>
              <a:gd name="connsiteY14" fmla="*/ 2479405 h 2719808"/>
              <a:gd name="connsiteX15" fmla="*/ 1305600 w 3794078"/>
              <a:gd name="connsiteY15" fmla="*/ 2398798 h 2719808"/>
              <a:gd name="connsiteX16" fmla="*/ 1528549 w 3794078"/>
              <a:gd name="connsiteY16" fmla="*/ 2602235 h 2719808"/>
              <a:gd name="connsiteX17" fmla="*/ 1676933 w 3794078"/>
              <a:gd name="connsiteY17" fmla="*/ 2505137 h 2719808"/>
              <a:gd name="connsiteX18" fmla="*/ 1933860 w 3794078"/>
              <a:gd name="connsiteY18" fmla="*/ 2682842 h 2719808"/>
              <a:gd name="connsiteX19" fmla="*/ 2325700 w 3794078"/>
              <a:gd name="connsiteY19" fmla="*/ 2682842 h 2719808"/>
              <a:gd name="connsiteX20" fmla="*/ 2361063 w 3794078"/>
              <a:gd name="connsiteY20" fmla="*/ 2288337 h 2719808"/>
              <a:gd name="connsiteX21" fmla="*/ 2456597 w 3794078"/>
              <a:gd name="connsiteY21" fmla="*/ 1332993 h 2719808"/>
              <a:gd name="connsiteX22" fmla="*/ 2470245 w 3794078"/>
              <a:gd name="connsiteY22" fmla="*/ 1278402 h 2719808"/>
              <a:gd name="connsiteX23" fmla="*/ 2552132 w 3794078"/>
              <a:gd name="connsiteY23" fmla="*/ 1947143 h 2719808"/>
              <a:gd name="connsiteX24" fmla="*/ 2606723 w 3794078"/>
              <a:gd name="connsiteY24" fmla="*/ 2493053 h 2719808"/>
              <a:gd name="connsiteX25" fmla="*/ 2729552 w 3794078"/>
              <a:gd name="connsiteY25" fmla="*/ 2697769 h 2719808"/>
              <a:gd name="connsiteX26" fmla="*/ 3794078 w 3794078"/>
              <a:gd name="connsiteY26" fmla="*/ 2697769 h 2719808"/>
              <a:gd name="connsiteX0" fmla="*/ 0 w 3794078"/>
              <a:gd name="connsiteY0" fmla="*/ 937208 h 2721166"/>
              <a:gd name="connsiteX1" fmla="*/ 54591 w 3794078"/>
              <a:gd name="connsiteY1" fmla="*/ 241172 h 2721166"/>
              <a:gd name="connsiteX2" fmla="*/ 92052 w 3794078"/>
              <a:gd name="connsiteY2" fmla="*/ 915 h 2721166"/>
              <a:gd name="connsiteX3" fmla="*/ 136478 w 3794078"/>
              <a:gd name="connsiteY3" fmla="*/ 309411 h 2721166"/>
              <a:gd name="connsiteX4" fmla="*/ 204717 w 3794078"/>
              <a:gd name="connsiteY4" fmla="*/ 1687835 h 2721166"/>
              <a:gd name="connsiteX5" fmla="*/ 247224 w 3794078"/>
              <a:gd name="connsiteY5" fmla="*/ 2353198 h 2721166"/>
              <a:gd name="connsiteX6" fmla="*/ 338813 w 3794078"/>
              <a:gd name="connsiteY6" fmla="*/ 2480045 h 2721166"/>
              <a:gd name="connsiteX7" fmla="*/ 488298 w 3794078"/>
              <a:gd name="connsiteY7" fmla="*/ 2426094 h 2721166"/>
              <a:gd name="connsiteX8" fmla="*/ 595277 w 3794078"/>
              <a:gd name="connsiteY8" fmla="*/ 2511000 h 2721166"/>
              <a:gd name="connsiteX9" fmla="*/ 671299 w 3794078"/>
              <a:gd name="connsiteY9" fmla="*/ 2311971 h 2721166"/>
              <a:gd name="connsiteX10" fmla="*/ 789189 w 3794078"/>
              <a:gd name="connsiteY10" fmla="*/ 1874603 h 2721166"/>
              <a:gd name="connsiteX11" fmla="*/ 881880 w 3794078"/>
              <a:gd name="connsiteY11" fmla="*/ 2148198 h 2721166"/>
              <a:gd name="connsiteX12" fmla="*/ 954064 w 3794078"/>
              <a:gd name="connsiteY12" fmla="*/ 2539399 h 2721166"/>
              <a:gd name="connsiteX13" fmla="*/ 1073410 w 3794078"/>
              <a:gd name="connsiteY13" fmla="*/ 2441482 h 2721166"/>
              <a:gd name="connsiteX14" fmla="*/ 1173708 w 3794078"/>
              <a:gd name="connsiteY14" fmla="*/ 2479405 h 2721166"/>
              <a:gd name="connsiteX15" fmla="*/ 1305600 w 3794078"/>
              <a:gd name="connsiteY15" fmla="*/ 2398798 h 2721166"/>
              <a:gd name="connsiteX16" fmla="*/ 1528549 w 3794078"/>
              <a:gd name="connsiteY16" fmla="*/ 2602235 h 2721166"/>
              <a:gd name="connsiteX17" fmla="*/ 1676933 w 3794078"/>
              <a:gd name="connsiteY17" fmla="*/ 2505137 h 2721166"/>
              <a:gd name="connsiteX18" fmla="*/ 1933860 w 3794078"/>
              <a:gd name="connsiteY18" fmla="*/ 2682842 h 2721166"/>
              <a:gd name="connsiteX19" fmla="*/ 2325700 w 3794078"/>
              <a:gd name="connsiteY19" fmla="*/ 2682842 h 2721166"/>
              <a:gd name="connsiteX20" fmla="*/ 2399163 w 3794078"/>
              <a:gd name="connsiteY20" fmla="*/ 2269287 h 2721166"/>
              <a:gd name="connsiteX21" fmla="*/ 2456597 w 3794078"/>
              <a:gd name="connsiteY21" fmla="*/ 1332993 h 2721166"/>
              <a:gd name="connsiteX22" fmla="*/ 2470245 w 3794078"/>
              <a:gd name="connsiteY22" fmla="*/ 1278402 h 2721166"/>
              <a:gd name="connsiteX23" fmla="*/ 2552132 w 3794078"/>
              <a:gd name="connsiteY23" fmla="*/ 1947143 h 2721166"/>
              <a:gd name="connsiteX24" fmla="*/ 2606723 w 3794078"/>
              <a:gd name="connsiteY24" fmla="*/ 2493053 h 2721166"/>
              <a:gd name="connsiteX25" fmla="*/ 2729552 w 3794078"/>
              <a:gd name="connsiteY25" fmla="*/ 2697769 h 2721166"/>
              <a:gd name="connsiteX26" fmla="*/ 3794078 w 3794078"/>
              <a:gd name="connsiteY26" fmla="*/ 2697769 h 2721166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470245 w 3794078"/>
              <a:gd name="connsiteY23" fmla="*/ 1278402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9276 w 3794078"/>
              <a:gd name="connsiteY24" fmla="*/ 1954287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6437"/>
              <a:gd name="connsiteX1" fmla="*/ 54591 w 3794078"/>
              <a:gd name="connsiteY1" fmla="*/ 241172 h 2726437"/>
              <a:gd name="connsiteX2" fmla="*/ 92052 w 3794078"/>
              <a:gd name="connsiteY2" fmla="*/ 915 h 2726437"/>
              <a:gd name="connsiteX3" fmla="*/ 136478 w 3794078"/>
              <a:gd name="connsiteY3" fmla="*/ 309411 h 2726437"/>
              <a:gd name="connsiteX4" fmla="*/ 204717 w 3794078"/>
              <a:gd name="connsiteY4" fmla="*/ 1687835 h 2726437"/>
              <a:gd name="connsiteX5" fmla="*/ 247224 w 3794078"/>
              <a:gd name="connsiteY5" fmla="*/ 2353198 h 2726437"/>
              <a:gd name="connsiteX6" fmla="*/ 338813 w 3794078"/>
              <a:gd name="connsiteY6" fmla="*/ 2480045 h 2726437"/>
              <a:gd name="connsiteX7" fmla="*/ 488298 w 3794078"/>
              <a:gd name="connsiteY7" fmla="*/ 2426094 h 2726437"/>
              <a:gd name="connsiteX8" fmla="*/ 595277 w 3794078"/>
              <a:gd name="connsiteY8" fmla="*/ 2511000 h 2726437"/>
              <a:gd name="connsiteX9" fmla="*/ 671299 w 3794078"/>
              <a:gd name="connsiteY9" fmla="*/ 2311971 h 2726437"/>
              <a:gd name="connsiteX10" fmla="*/ 789189 w 3794078"/>
              <a:gd name="connsiteY10" fmla="*/ 1874603 h 2726437"/>
              <a:gd name="connsiteX11" fmla="*/ 881880 w 3794078"/>
              <a:gd name="connsiteY11" fmla="*/ 2148198 h 2726437"/>
              <a:gd name="connsiteX12" fmla="*/ 954064 w 3794078"/>
              <a:gd name="connsiteY12" fmla="*/ 2539399 h 2726437"/>
              <a:gd name="connsiteX13" fmla="*/ 1073410 w 3794078"/>
              <a:gd name="connsiteY13" fmla="*/ 2441482 h 2726437"/>
              <a:gd name="connsiteX14" fmla="*/ 1173708 w 3794078"/>
              <a:gd name="connsiteY14" fmla="*/ 2479405 h 2726437"/>
              <a:gd name="connsiteX15" fmla="*/ 1305600 w 3794078"/>
              <a:gd name="connsiteY15" fmla="*/ 2398798 h 2726437"/>
              <a:gd name="connsiteX16" fmla="*/ 1528549 w 3794078"/>
              <a:gd name="connsiteY16" fmla="*/ 2602235 h 2726437"/>
              <a:gd name="connsiteX17" fmla="*/ 1676933 w 3794078"/>
              <a:gd name="connsiteY17" fmla="*/ 2505137 h 2726437"/>
              <a:gd name="connsiteX18" fmla="*/ 1933860 w 3794078"/>
              <a:gd name="connsiteY18" fmla="*/ 2682842 h 2726437"/>
              <a:gd name="connsiteX19" fmla="*/ 2124786 w 3794078"/>
              <a:gd name="connsiteY19" fmla="*/ 2644600 h 2726437"/>
              <a:gd name="connsiteX20" fmla="*/ 2325700 w 3794078"/>
              <a:gd name="connsiteY20" fmla="*/ 2682842 h 2726437"/>
              <a:gd name="connsiteX21" fmla="*/ 2399163 w 3794078"/>
              <a:gd name="connsiteY21" fmla="*/ 2269287 h 2726437"/>
              <a:gd name="connsiteX22" fmla="*/ 2456597 w 3794078"/>
              <a:gd name="connsiteY22" fmla="*/ 1332993 h 2726437"/>
              <a:gd name="connsiteX23" fmla="*/ 2527395 w 3794078"/>
              <a:gd name="connsiteY23" fmla="*/ 1461759 h 2726437"/>
              <a:gd name="connsiteX24" fmla="*/ 2559276 w 3794078"/>
              <a:gd name="connsiteY24" fmla="*/ 1954287 h 2726437"/>
              <a:gd name="connsiteX25" fmla="*/ 2606723 w 3794078"/>
              <a:gd name="connsiteY25" fmla="*/ 2493053 h 2726437"/>
              <a:gd name="connsiteX26" fmla="*/ 2658186 w 3794078"/>
              <a:gd name="connsiteY26" fmla="*/ 2708894 h 2726437"/>
              <a:gd name="connsiteX27" fmla="*/ 2808134 w 3794078"/>
              <a:gd name="connsiteY27" fmla="*/ 2712056 h 2726437"/>
              <a:gd name="connsiteX28" fmla="*/ 3794078 w 3794078"/>
              <a:gd name="connsiteY28" fmla="*/ 2697769 h 2726437"/>
              <a:gd name="connsiteX0" fmla="*/ 0 w 3794078"/>
              <a:gd name="connsiteY0" fmla="*/ 937208 h 2715495"/>
              <a:gd name="connsiteX1" fmla="*/ 54591 w 3794078"/>
              <a:gd name="connsiteY1" fmla="*/ 241172 h 2715495"/>
              <a:gd name="connsiteX2" fmla="*/ 92052 w 3794078"/>
              <a:gd name="connsiteY2" fmla="*/ 915 h 2715495"/>
              <a:gd name="connsiteX3" fmla="*/ 136478 w 3794078"/>
              <a:gd name="connsiteY3" fmla="*/ 309411 h 2715495"/>
              <a:gd name="connsiteX4" fmla="*/ 204717 w 3794078"/>
              <a:gd name="connsiteY4" fmla="*/ 1687835 h 2715495"/>
              <a:gd name="connsiteX5" fmla="*/ 247224 w 3794078"/>
              <a:gd name="connsiteY5" fmla="*/ 2353198 h 2715495"/>
              <a:gd name="connsiteX6" fmla="*/ 338813 w 3794078"/>
              <a:gd name="connsiteY6" fmla="*/ 2480045 h 2715495"/>
              <a:gd name="connsiteX7" fmla="*/ 488298 w 3794078"/>
              <a:gd name="connsiteY7" fmla="*/ 2426094 h 2715495"/>
              <a:gd name="connsiteX8" fmla="*/ 595277 w 3794078"/>
              <a:gd name="connsiteY8" fmla="*/ 2511000 h 2715495"/>
              <a:gd name="connsiteX9" fmla="*/ 671299 w 3794078"/>
              <a:gd name="connsiteY9" fmla="*/ 2311971 h 2715495"/>
              <a:gd name="connsiteX10" fmla="*/ 789189 w 3794078"/>
              <a:gd name="connsiteY10" fmla="*/ 1874603 h 2715495"/>
              <a:gd name="connsiteX11" fmla="*/ 881880 w 3794078"/>
              <a:gd name="connsiteY11" fmla="*/ 2148198 h 2715495"/>
              <a:gd name="connsiteX12" fmla="*/ 954064 w 3794078"/>
              <a:gd name="connsiteY12" fmla="*/ 2539399 h 2715495"/>
              <a:gd name="connsiteX13" fmla="*/ 1073410 w 3794078"/>
              <a:gd name="connsiteY13" fmla="*/ 2441482 h 2715495"/>
              <a:gd name="connsiteX14" fmla="*/ 1173708 w 3794078"/>
              <a:gd name="connsiteY14" fmla="*/ 2479405 h 2715495"/>
              <a:gd name="connsiteX15" fmla="*/ 1305600 w 3794078"/>
              <a:gd name="connsiteY15" fmla="*/ 2398798 h 2715495"/>
              <a:gd name="connsiteX16" fmla="*/ 1528549 w 3794078"/>
              <a:gd name="connsiteY16" fmla="*/ 2602235 h 2715495"/>
              <a:gd name="connsiteX17" fmla="*/ 1676933 w 3794078"/>
              <a:gd name="connsiteY17" fmla="*/ 2505137 h 2715495"/>
              <a:gd name="connsiteX18" fmla="*/ 1933860 w 3794078"/>
              <a:gd name="connsiteY18" fmla="*/ 2682842 h 2715495"/>
              <a:gd name="connsiteX19" fmla="*/ 2124786 w 3794078"/>
              <a:gd name="connsiteY19" fmla="*/ 2644600 h 2715495"/>
              <a:gd name="connsiteX20" fmla="*/ 2325700 w 3794078"/>
              <a:gd name="connsiteY20" fmla="*/ 2682842 h 2715495"/>
              <a:gd name="connsiteX21" fmla="*/ 2399163 w 3794078"/>
              <a:gd name="connsiteY21" fmla="*/ 2269287 h 2715495"/>
              <a:gd name="connsiteX22" fmla="*/ 2456597 w 3794078"/>
              <a:gd name="connsiteY22" fmla="*/ 1332993 h 2715495"/>
              <a:gd name="connsiteX23" fmla="*/ 2527395 w 3794078"/>
              <a:gd name="connsiteY23" fmla="*/ 1461759 h 2715495"/>
              <a:gd name="connsiteX24" fmla="*/ 2559276 w 3794078"/>
              <a:gd name="connsiteY24" fmla="*/ 1954287 h 2715495"/>
              <a:gd name="connsiteX25" fmla="*/ 2606723 w 3794078"/>
              <a:gd name="connsiteY25" fmla="*/ 2493053 h 2715495"/>
              <a:gd name="connsiteX26" fmla="*/ 2667711 w 3794078"/>
              <a:gd name="connsiteY26" fmla="*/ 2692226 h 2715495"/>
              <a:gd name="connsiteX27" fmla="*/ 2808134 w 3794078"/>
              <a:gd name="connsiteY27" fmla="*/ 2712056 h 2715495"/>
              <a:gd name="connsiteX28" fmla="*/ 3794078 w 3794078"/>
              <a:gd name="connsiteY28" fmla="*/ 2697769 h 2715495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88298 w 3794078"/>
              <a:gd name="connsiteY7" fmla="*/ 2426094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574365 w 3794078"/>
              <a:gd name="connsiteY7" fmla="*/ 2577720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460671 w 3794078"/>
              <a:gd name="connsiteY6" fmla="*/ 2659918 h 2712252"/>
              <a:gd name="connsiteX7" fmla="*/ 574365 w 3794078"/>
              <a:gd name="connsiteY7" fmla="*/ 2577720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8563 w 3794078"/>
              <a:gd name="connsiteY5" fmla="*/ 2283702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187309 w 3794078"/>
              <a:gd name="connsiteY4" fmla="*/ 1696012 h 2712252"/>
              <a:gd name="connsiteX5" fmla="*/ 248563 w 3794078"/>
              <a:gd name="connsiteY5" fmla="*/ 2283702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810147"/>
              <a:gd name="connsiteY0" fmla="*/ 1549528 h 2715459"/>
              <a:gd name="connsiteX1" fmla="*/ 70660 w 3810147"/>
              <a:gd name="connsiteY1" fmla="*/ 244379 h 2715459"/>
              <a:gd name="connsiteX2" fmla="*/ 108121 w 3810147"/>
              <a:gd name="connsiteY2" fmla="*/ 4122 h 2715459"/>
              <a:gd name="connsiteX3" fmla="*/ 152547 w 3810147"/>
              <a:gd name="connsiteY3" fmla="*/ 312618 h 2715459"/>
              <a:gd name="connsiteX4" fmla="*/ 203378 w 3810147"/>
              <a:gd name="connsiteY4" fmla="*/ 1699219 h 2715459"/>
              <a:gd name="connsiteX5" fmla="*/ 264632 w 3810147"/>
              <a:gd name="connsiteY5" fmla="*/ 2286909 h 2715459"/>
              <a:gd name="connsiteX6" fmla="*/ 338969 w 3810147"/>
              <a:gd name="connsiteY6" fmla="*/ 2380996 h 2715459"/>
              <a:gd name="connsiteX7" fmla="*/ 476740 w 3810147"/>
              <a:gd name="connsiteY7" fmla="*/ 2663125 h 2715459"/>
              <a:gd name="connsiteX8" fmla="*/ 590434 w 3810147"/>
              <a:gd name="connsiteY8" fmla="*/ 2580927 h 2715459"/>
              <a:gd name="connsiteX9" fmla="*/ 675623 w 3810147"/>
              <a:gd name="connsiteY9" fmla="*/ 2669552 h 2715459"/>
              <a:gd name="connsiteX10" fmla="*/ 720846 w 3810147"/>
              <a:gd name="connsiteY10" fmla="*/ 2360147 h 2715459"/>
              <a:gd name="connsiteX11" fmla="*/ 819988 w 3810147"/>
              <a:gd name="connsiteY11" fmla="*/ 1648882 h 2715459"/>
              <a:gd name="connsiteX12" fmla="*/ 897949 w 3810147"/>
              <a:gd name="connsiteY12" fmla="*/ 2151405 h 2715459"/>
              <a:gd name="connsiteX13" fmla="*/ 963438 w 3810147"/>
              <a:gd name="connsiteY13" fmla="*/ 2403614 h 2715459"/>
              <a:gd name="connsiteX14" fmla="*/ 1019846 w 3810147"/>
              <a:gd name="connsiteY14" fmla="*/ 2403808 h 2715459"/>
              <a:gd name="connsiteX15" fmla="*/ 1243341 w 3810147"/>
              <a:gd name="connsiteY15" fmla="*/ 2658397 h 2715459"/>
              <a:gd name="connsiteX16" fmla="*/ 1344433 w 3810147"/>
              <a:gd name="connsiteY16" fmla="*/ 2606406 h 2715459"/>
              <a:gd name="connsiteX17" fmla="*/ 1548635 w 3810147"/>
              <a:gd name="connsiteY17" fmla="*/ 2646321 h 2715459"/>
              <a:gd name="connsiteX18" fmla="*/ 1707732 w 3810147"/>
              <a:gd name="connsiteY18" fmla="*/ 2651423 h 2715459"/>
              <a:gd name="connsiteX19" fmla="*/ 1949929 w 3810147"/>
              <a:gd name="connsiteY19" fmla="*/ 2686049 h 2715459"/>
              <a:gd name="connsiteX20" fmla="*/ 2144872 w 3810147"/>
              <a:gd name="connsiteY20" fmla="*/ 2680513 h 2715459"/>
              <a:gd name="connsiteX21" fmla="*/ 2341769 w 3810147"/>
              <a:gd name="connsiteY21" fmla="*/ 2686049 h 2715459"/>
              <a:gd name="connsiteX22" fmla="*/ 2415232 w 3810147"/>
              <a:gd name="connsiteY22" fmla="*/ 2272494 h 2715459"/>
              <a:gd name="connsiteX23" fmla="*/ 2448562 w 3810147"/>
              <a:gd name="connsiteY23" fmla="*/ 1965754 h 2715459"/>
              <a:gd name="connsiteX24" fmla="*/ 2503292 w 3810147"/>
              <a:gd name="connsiteY24" fmla="*/ 1881942 h 2715459"/>
              <a:gd name="connsiteX25" fmla="*/ 2551241 w 3810147"/>
              <a:gd name="connsiteY25" fmla="*/ 2067871 h 2715459"/>
              <a:gd name="connsiteX26" fmla="*/ 2605384 w 3810147"/>
              <a:gd name="connsiteY26" fmla="*/ 2533053 h 2715459"/>
              <a:gd name="connsiteX27" fmla="*/ 2683780 w 3810147"/>
              <a:gd name="connsiteY27" fmla="*/ 2695433 h 2715459"/>
              <a:gd name="connsiteX28" fmla="*/ 2907547 w 3810147"/>
              <a:gd name="connsiteY28" fmla="*/ 2708119 h 2715459"/>
              <a:gd name="connsiteX29" fmla="*/ 3810147 w 3810147"/>
              <a:gd name="connsiteY29" fmla="*/ 2700976 h 2715459"/>
              <a:gd name="connsiteX0" fmla="*/ 0 w 3810147"/>
              <a:gd name="connsiteY0" fmla="*/ 1538400 h 2704331"/>
              <a:gd name="connsiteX1" fmla="*/ 70660 w 3810147"/>
              <a:gd name="connsiteY1" fmla="*/ 233251 h 2704331"/>
              <a:gd name="connsiteX2" fmla="*/ 81339 w 3810147"/>
              <a:gd name="connsiteY2" fmla="*/ 5258 h 2704331"/>
              <a:gd name="connsiteX3" fmla="*/ 152547 w 3810147"/>
              <a:gd name="connsiteY3" fmla="*/ 301490 h 2704331"/>
              <a:gd name="connsiteX4" fmla="*/ 203378 w 3810147"/>
              <a:gd name="connsiteY4" fmla="*/ 1688091 h 2704331"/>
              <a:gd name="connsiteX5" fmla="*/ 264632 w 3810147"/>
              <a:gd name="connsiteY5" fmla="*/ 2275781 h 2704331"/>
              <a:gd name="connsiteX6" fmla="*/ 338969 w 3810147"/>
              <a:gd name="connsiteY6" fmla="*/ 2369868 h 2704331"/>
              <a:gd name="connsiteX7" fmla="*/ 476740 w 3810147"/>
              <a:gd name="connsiteY7" fmla="*/ 2651997 h 2704331"/>
              <a:gd name="connsiteX8" fmla="*/ 590434 w 3810147"/>
              <a:gd name="connsiteY8" fmla="*/ 2569799 h 2704331"/>
              <a:gd name="connsiteX9" fmla="*/ 675623 w 3810147"/>
              <a:gd name="connsiteY9" fmla="*/ 2658424 h 2704331"/>
              <a:gd name="connsiteX10" fmla="*/ 720846 w 3810147"/>
              <a:gd name="connsiteY10" fmla="*/ 2349019 h 2704331"/>
              <a:gd name="connsiteX11" fmla="*/ 819988 w 3810147"/>
              <a:gd name="connsiteY11" fmla="*/ 1637754 h 2704331"/>
              <a:gd name="connsiteX12" fmla="*/ 897949 w 3810147"/>
              <a:gd name="connsiteY12" fmla="*/ 2140277 h 2704331"/>
              <a:gd name="connsiteX13" fmla="*/ 963438 w 3810147"/>
              <a:gd name="connsiteY13" fmla="*/ 2392486 h 2704331"/>
              <a:gd name="connsiteX14" fmla="*/ 1019846 w 3810147"/>
              <a:gd name="connsiteY14" fmla="*/ 2392680 h 2704331"/>
              <a:gd name="connsiteX15" fmla="*/ 1243341 w 3810147"/>
              <a:gd name="connsiteY15" fmla="*/ 2647269 h 2704331"/>
              <a:gd name="connsiteX16" fmla="*/ 1344433 w 3810147"/>
              <a:gd name="connsiteY16" fmla="*/ 2595278 h 2704331"/>
              <a:gd name="connsiteX17" fmla="*/ 1548635 w 3810147"/>
              <a:gd name="connsiteY17" fmla="*/ 2635193 h 2704331"/>
              <a:gd name="connsiteX18" fmla="*/ 1707732 w 3810147"/>
              <a:gd name="connsiteY18" fmla="*/ 2640295 h 2704331"/>
              <a:gd name="connsiteX19" fmla="*/ 1949929 w 3810147"/>
              <a:gd name="connsiteY19" fmla="*/ 2674921 h 2704331"/>
              <a:gd name="connsiteX20" fmla="*/ 2144872 w 3810147"/>
              <a:gd name="connsiteY20" fmla="*/ 2669385 h 2704331"/>
              <a:gd name="connsiteX21" fmla="*/ 2341769 w 3810147"/>
              <a:gd name="connsiteY21" fmla="*/ 2674921 h 2704331"/>
              <a:gd name="connsiteX22" fmla="*/ 2415232 w 3810147"/>
              <a:gd name="connsiteY22" fmla="*/ 2261366 h 2704331"/>
              <a:gd name="connsiteX23" fmla="*/ 2448562 w 3810147"/>
              <a:gd name="connsiteY23" fmla="*/ 1954626 h 2704331"/>
              <a:gd name="connsiteX24" fmla="*/ 2503292 w 3810147"/>
              <a:gd name="connsiteY24" fmla="*/ 1870814 h 2704331"/>
              <a:gd name="connsiteX25" fmla="*/ 2551241 w 3810147"/>
              <a:gd name="connsiteY25" fmla="*/ 2056743 h 2704331"/>
              <a:gd name="connsiteX26" fmla="*/ 2605384 w 3810147"/>
              <a:gd name="connsiteY26" fmla="*/ 2521925 h 2704331"/>
              <a:gd name="connsiteX27" fmla="*/ 2683780 w 3810147"/>
              <a:gd name="connsiteY27" fmla="*/ 2684305 h 2704331"/>
              <a:gd name="connsiteX28" fmla="*/ 2907547 w 3810147"/>
              <a:gd name="connsiteY28" fmla="*/ 2696991 h 2704331"/>
              <a:gd name="connsiteX29" fmla="*/ 3810147 w 3810147"/>
              <a:gd name="connsiteY29" fmla="*/ 2689848 h 2704331"/>
              <a:gd name="connsiteX0" fmla="*/ 0 w 3810147"/>
              <a:gd name="connsiteY0" fmla="*/ 1533699 h 2699630"/>
              <a:gd name="connsiteX1" fmla="*/ 47895 w 3810147"/>
              <a:gd name="connsiteY1" fmla="*/ 269430 h 2699630"/>
              <a:gd name="connsiteX2" fmla="*/ 81339 w 3810147"/>
              <a:gd name="connsiteY2" fmla="*/ 557 h 2699630"/>
              <a:gd name="connsiteX3" fmla="*/ 152547 w 3810147"/>
              <a:gd name="connsiteY3" fmla="*/ 296789 h 2699630"/>
              <a:gd name="connsiteX4" fmla="*/ 203378 w 3810147"/>
              <a:gd name="connsiteY4" fmla="*/ 1683390 h 2699630"/>
              <a:gd name="connsiteX5" fmla="*/ 264632 w 3810147"/>
              <a:gd name="connsiteY5" fmla="*/ 2271080 h 2699630"/>
              <a:gd name="connsiteX6" fmla="*/ 338969 w 3810147"/>
              <a:gd name="connsiteY6" fmla="*/ 2365167 h 2699630"/>
              <a:gd name="connsiteX7" fmla="*/ 476740 w 3810147"/>
              <a:gd name="connsiteY7" fmla="*/ 2647296 h 2699630"/>
              <a:gd name="connsiteX8" fmla="*/ 590434 w 3810147"/>
              <a:gd name="connsiteY8" fmla="*/ 2565098 h 2699630"/>
              <a:gd name="connsiteX9" fmla="*/ 675623 w 3810147"/>
              <a:gd name="connsiteY9" fmla="*/ 2653723 h 2699630"/>
              <a:gd name="connsiteX10" fmla="*/ 720846 w 3810147"/>
              <a:gd name="connsiteY10" fmla="*/ 2344318 h 2699630"/>
              <a:gd name="connsiteX11" fmla="*/ 819988 w 3810147"/>
              <a:gd name="connsiteY11" fmla="*/ 1633053 h 2699630"/>
              <a:gd name="connsiteX12" fmla="*/ 897949 w 3810147"/>
              <a:gd name="connsiteY12" fmla="*/ 2135576 h 2699630"/>
              <a:gd name="connsiteX13" fmla="*/ 963438 w 3810147"/>
              <a:gd name="connsiteY13" fmla="*/ 2387785 h 2699630"/>
              <a:gd name="connsiteX14" fmla="*/ 1019846 w 3810147"/>
              <a:gd name="connsiteY14" fmla="*/ 2387979 h 2699630"/>
              <a:gd name="connsiteX15" fmla="*/ 1243341 w 3810147"/>
              <a:gd name="connsiteY15" fmla="*/ 2642568 h 2699630"/>
              <a:gd name="connsiteX16" fmla="*/ 1344433 w 3810147"/>
              <a:gd name="connsiteY16" fmla="*/ 2590577 h 2699630"/>
              <a:gd name="connsiteX17" fmla="*/ 1548635 w 3810147"/>
              <a:gd name="connsiteY17" fmla="*/ 2630492 h 2699630"/>
              <a:gd name="connsiteX18" fmla="*/ 1707732 w 3810147"/>
              <a:gd name="connsiteY18" fmla="*/ 2635594 h 2699630"/>
              <a:gd name="connsiteX19" fmla="*/ 1949929 w 3810147"/>
              <a:gd name="connsiteY19" fmla="*/ 2670220 h 2699630"/>
              <a:gd name="connsiteX20" fmla="*/ 2144872 w 3810147"/>
              <a:gd name="connsiteY20" fmla="*/ 2664684 h 2699630"/>
              <a:gd name="connsiteX21" fmla="*/ 2341769 w 3810147"/>
              <a:gd name="connsiteY21" fmla="*/ 2670220 h 2699630"/>
              <a:gd name="connsiteX22" fmla="*/ 2415232 w 3810147"/>
              <a:gd name="connsiteY22" fmla="*/ 2256665 h 2699630"/>
              <a:gd name="connsiteX23" fmla="*/ 2448562 w 3810147"/>
              <a:gd name="connsiteY23" fmla="*/ 1949925 h 2699630"/>
              <a:gd name="connsiteX24" fmla="*/ 2503292 w 3810147"/>
              <a:gd name="connsiteY24" fmla="*/ 1866113 h 2699630"/>
              <a:gd name="connsiteX25" fmla="*/ 2551241 w 3810147"/>
              <a:gd name="connsiteY25" fmla="*/ 2052042 h 2699630"/>
              <a:gd name="connsiteX26" fmla="*/ 2605384 w 3810147"/>
              <a:gd name="connsiteY26" fmla="*/ 2517224 h 2699630"/>
              <a:gd name="connsiteX27" fmla="*/ 2683780 w 3810147"/>
              <a:gd name="connsiteY27" fmla="*/ 2679604 h 2699630"/>
              <a:gd name="connsiteX28" fmla="*/ 2907547 w 3810147"/>
              <a:gd name="connsiteY28" fmla="*/ 2692290 h 2699630"/>
              <a:gd name="connsiteX29" fmla="*/ 3810147 w 3810147"/>
              <a:gd name="connsiteY29" fmla="*/ 2685147 h 2699630"/>
              <a:gd name="connsiteX0" fmla="*/ 0 w 3810147"/>
              <a:gd name="connsiteY0" fmla="*/ 1533697 h 2699628"/>
              <a:gd name="connsiteX1" fmla="*/ 47895 w 3810147"/>
              <a:gd name="connsiteY1" fmla="*/ 269428 h 2699628"/>
              <a:gd name="connsiteX2" fmla="*/ 89373 w 3810147"/>
              <a:gd name="connsiteY2" fmla="*/ 556 h 2699628"/>
              <a:gd name="connsiteX3" fmla="*/ 152547 w 3810147"/>
              <a:gd name="connsiteY3" fmla="*/ 296787 h 2699628"/>
              <a:gd name="connsiteX4" fmla="*/ 203378 w 3810147"/>
              <a:gd name="connsiteY4" fmla="*/ 1683388 h 2699628"/>
              <a:gd name="connsiteX5" fmla="*/ 264632 w 3810147"/>
              <a:gd name="connsiteY5" fmla="*/ 2271078 h 2699628"/>
              <a:gd name="connsiteX6" fmla="*/ 338969 w 3810147"/>
              <a:gd name="connsiteY6" fmla="*/ 2365165 h 2699628"/>
              <a:gd name="connsiteX7" fmla="*/ 476740 w 3810147"/>
              <a:gd name="connsiteY7" fmla="*/ 2647294 h 2699628"/>
              <a:gd name="connsiteX8" fmla="*/ 590434 w 3810147"/>
              <a:gd name="connsiteY8" fmla="*/ 2565096 h 2699628"/>
              <a:gd name="connsiteX9" fmla="*/ 675623 w 3810147"/>
              <a:gd name="connsiteY9" fmla="*/ 2653721 h 2699628"/>
              <a:gd name="connsiteX10" fmla="*/ 720846 w 3810147"/>
              <a:gd name="connsiteY10" fmla="*/ 2344316 h 2699628"/>
              <a:gd name="connsiteX11" fmla="*/ 819988 w 3810147"/>
              <a:gd name="connsiteY11" fmla="*/ 1633051 h 2699628"/>
              <a:gd name="connsiteX12" fmla="*/ 897949 w 3810147"/>
              <a:gd name="connsiteY12" fmla="*/ 2135574 h 2699628"/>
              <a:gd name="connsiteX13" fmla="*/ 963438 w 3810147"/>
              <a:gd name="connsiteY13" fmla="*/ 2387783 h 2699628"/>
              <a:gd name="connsiteX14" fmla="*/ 1019846 w 3810147"/>
              <a:gd name="connsiteY14" fmla="*/ 2387977 h 2699628"/>
              <a:gd name="connsiteX15" fmla="*/ 1243341 w 3810147"/>
              <a:gd name="connsiteY15" fmla="*/ 2642566 h 2699628"/>
              <a:gd name="connsiteX16" fmla="*/ 1344433 w 3810147"/>
              <a:gd name="connsiteY16" fmla="*/ 2590575 h 2699628"/>
              <a:gd name="connsiteX17" fmla="*/ 1548635 w 3810147"/>
              <a:gd name="connsiteY17" fmla="*/ 2630490 h 2699628"/>
              <a:gd name="connsiteX18" fmla="*/ 1707732 w 3810147"/>
              <a:gd name="connsiteY18" fmla="*/ 2635592 h 2699628"/>
              <a:gd name="connsiteX19" fmla="*/ 1949929 w 3810147"/>
              <a:gd name="connsiteY19" fmla="*/ 2670218 h 2699628"/>
              <a:gd name="connsiteX20" fmla="*/ 2144872 w 3810147"/>
              <a:gd name="connsiteY20" fmla="*/ 2664682 h 2699628"/>
              <a:gd name="connsiteX21" fmla="*/ 2341769 w 3810147"/>
              <a:gd name="connsiteY21" fmla="*/ 2670218 h 2699628"/>
              <a:gd name="connsiteX22" fmla="*/ 2415232 w 3810147"/>
              <a:gd name="connsiteY22" fmla="*/ 2256663 h 2699628"/>
              <a:gd name="connsiteX23" fmla="*/ 2448562 w 3810147"/>
              <a:gd name="connsiteY23" fmla="*/ 1949923 h 2699628"/>
              <a:gd name="connsiteX24" fmla="*/ 2503292 w 3810147"/>
              <a:gd name="connsiteY24" fmla="*/ 1866111 h 2699628"/>
              <a:gd name="connsiteX25" fmla="*/ 2551241 w 3810147"/>
              <a:gd name="connsiteY25" fmla="*/ 2052040 h 2699628"/>
              <a:gd name="connsiteX26" fmla="*/ 2605384 w 3810147"/>
              <a:gd name="connsiteY26" fmla="*/ 2517222 h 2699628"/>
              <a:gd name="connsiteX27" fmla="*/ 2683780 w 3810147"/>
              <a:gd name="connsiteY27" fmla="*/ 2679602 h 2699628"/>
              <a:gd name="connsiteX28" fmla="*/ 2907547 w 3810147"/>
              <a:gd name="connsiteY28" fmla="*/ 2692288 h 2699628"/>
              <a:gd name="connsiteX29" fmla="*/ 3810147 w 3810147"/>
              <a:gd name="connsiteY29" fmla="*/ 2685145 h 269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810147" h="2699628">
                <a:moveTo>
                  <a:pt x="0" y="1533697"/>
                </a:moveTo>
                <a:cubicBezTo>
                  <a:pt x="21609" y="1265291"/>
                  <a:pt x="33000" y="524951"/>
                  <a:pt x="47895" y="269428"/>
                </a:cubicBezTo>
                <a:cubicBezTo>
                  <a:pt x="62790" y="13905"/>
                  <a:pt x="71931" y="-4004"/>
                  <a:pt x="89373" y="556"/>
                </a:cubicBezTo>
                <a:cubicBezTo>
                  <a:pt x="106815" y="5116"/>
                  <a:pt x="133546" y="16315"/>
                  <a:pt x="152547" y="296787"/>
                </a:cubicBezTo>
                <a:cubicBezTo>
                  <a:pt x="171548" y="577259"/>
                  <a:pt x="184697" y="1354340"/>
                  <a:pt x="203378" y="1683388"/>
                </a:cubicBezTo>
                <a:cubicBezTo>
                  <a:pt x="222059" y="2012436"/>
                  <a:pt x="242034" y="2157449"/>
                  <a:pt x="264632" y="2271078"/>
                </a:cubicBezTo>
                <a:cubicBezTo>
                  <a:pt x="287230" y="2384707"/>
                  <a:pt x="303395" y="2314045"/>
                  <a:pt x="338969" y="2365165"/>
                </a:cubicBezTo>
                <a:cubicBezTo>
                  <a:pt x="374543" y="2416285"/>
                  <a:pt x="434829" y="2613972"/>
                  <a:pt x="476740" y="2647294"/>
                </a:cubicBezTo>
                <a:cubicBezTo>
                  <a:pt x="518651" y="2680616"/>
                  <a:pt x="557287" y="2564025"/>
                  <a:pt x="590434" y="2565096"/>
                </a:cubicBezTo>
                <a:cubicBezTo>
                  <a:pt x="623581" y="2566167"/>
                  <a:pt x="653888" y="2690518"/>
                  <a:pt x="675623" y="2653721"/>
                </a:cubicBezTo>
                <a:cubicBezTo>
                  <a:pt x="697358" y="2616924"/>
                  <a:pt x="696785" y="2514428"/>
                  <a:pt x="720846" y="2344316"/>
                </a:cubicBezTo>
                <a:cubicBezTo>
                  <a:pt x="744907" y="2174204"/>
                  <a:pt x="790471" y="1667841"/>
                  <a:pt x="819988" y="1633051"/>
                </a:cubicBezTo>
                <a:cubicBezTo>
                  <a:pt x="849505" y="1598261"/>
                  <a:pt x="874041" y="2009785"/>
                  <a:pt x="897949" y="2135574"/>
                </a:cubicBezTo>
                <a:cubicBezTo>
                  <a:pt x="921857" y="2261363"/>
                  <a:pt x="943122" y="2345716"/>
                  <a:pt x="963438" y="2387783"/>
                </a:cubicBezTo>
                <a:cubicBezTo>
                  <a:pt x="983754" y="2429850"/>
                  <a:pt x="973196" y="2345513"/>
                  <a:pt x="1019846" y="2387977"/>
                </a:cubicBezTo>
                <a:cubicBezTo>
                  <a:pt x="1066496" y="2430441"/>
                  <a:pt x="1189243" y="2608800"/>
                  <a:pt x="1243341" y="2642566"/>
                </a:cubicBezTo>
                <a:cubicBezTo>
                  <a:pt x="1297439" y="2676332"/>
                  <a:pt x="1293551" y="2592588"/>
                  <a:pt x="1344433" y="2590575"/>
                </a:cubicBezTo>
                <a:cubicBezTo>
                  <a:pt x="1395315" y="2588562"/>
                  <a:pt x="1488085" y="2622987"/>
                  <a:pt x="1548635" y="2630490"/>
                </a:cubicBezTo>
                <a:cubicBezTo>
                  <a:pt x="1609185" y="2637993"/>
                  <a:pt x="1640850" y="2628971"/>
                  <a:pt x="1707732" y="2635592"/>
                </a:cubicBezTo>
                <a:cubicBezTo>
                  <a:pt x="1774614" y="2642213"/>
                  <a:pt x="1877072" y="2665370"/>
                  <a:pt x="1949929" y="2670218"/>
                </a:cubicBezTo>
                <a:cubicBezTo>
                  <a:pt x="2022786" y="2675066"/>
                  <a:pt x="2079565" y="2664682"/>
                  <a:pt x="2144872" y="2664682"/>
                </a:cubicBezTo>
                <a:cubicBezTo>
                  <a:pt x="2210179" y="2664682"/>
                  <a:pt x="2296709" y="2738221"/>
                  <a:pt x="2341769" y="2670218"/>
                </a:cubicBezTo>
                <a:cubicBezTo>
                  <a:pt x="2386829" y="2602215"/>
                  <a:pt x="2397433" y="2376712"/>
                  <a:pt x="2415232" y="2256663"/>
                </a:cubicBezTo>
                <a:cubicBezTo>
                  <a:pt x="2433031" y="2136614"/>
                  <a:pt x="2433885" y="2015015"/>
                  <a:pt x="2448562" y="1949923"/>
                </a:cubicBezTo>
                <a:cubicBezTo>
                  <a:pt x="2463239" y="1884831"/>
                  <a:pt x="2486179" y="1849092"/>
                  <a:pt x="2503292" y="1866111"/>
                </a:cubicBezTo>
                <a:cubicBezTo>
                  <a:pt x="2520405" y="1883130"/>
                  <a:pt x="2534226" y="1943522"/>
                  <a:pt x="2551241" y="2052040"/>
                </a:cubicBezTo>
                <a:cubicBezTo>
                  <a:pt x="2568256" y="2160558"/>
                  <a:pt x="2583294" y="2412628"/>
                  <a:pt x="2605384" y="2517222"/>
                </a:cubicBezTo>
                <a:cubicBezTo>
                  <a:pt x="2627474" y="2621816"/>
                  <a:pt x="2650211" y="2643101"/>
                  <a:pt x="2683780" y="2679602"/>
                </a:cubicBezTo>
                <a:cubicBezTo>
                  <a:pt x="2717349" y="2716103"/>
                  <a:pt x="2719819" y="2691364"/>
                  <a:pt x="2907547" y="2692288"/>
                </a:cubicBezTo>
                <a:lnTo>
                  <a:pt x="3810147" y="2685145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1" name="Volný tvar 30"/>
          <p:cNvSpPr/>
          <p:nvPr/>
        </p:nvSpPr>
        <p:spPr>
          <a:xfrm>
            <a:off x="1475656" y="3693179"/>
            <a:ext cx="7388328" cy="1937237"/>
          </a:xfrm>
          <a:custGeom>
            <a:avLst/>
            <a:gdLst>
              <a:gd name="connsiteX0" fmla="*/ 0 w 3794078"/>
              <a:gd name="connsiteY0" fmla="*/ 956140 h 2774345"/>
              <a:gd name="connsiteX1" fmla="*/ 54591 w 3794078"/>
              <a:gd name="connsiteY1" fmla="*/ 260104 h 2774345"/>
              <a:gd name="connsiteX2" fmla="*/ 68239 w 3794078"/>
              <a:gd name="connsiteY2" fmla="*/ 797 h 2774345"/>
              <a:gd name="connsiteX3" fmla="*/ 136478 w 3794078"/>
              <a:gd name="connsiteY3" fmla="*/ 328343 h 2774345"/>
              <a:gd name="connsiteX4" fmla="*/ 204717 w 3794078"/>
              <a:gd name="connsiteY4" fmla="*/ 1706767 h 2774345"/>
              <a:gd name="connsiteX5" fmla="*/ 313899 w 3794078"/>
              <a:gd name="connsiteY5" fmla="*/ 2498337 h 2774345"/>
              <a:gd name="connsiteX6" fmla="*/ 341194 w 3794078"/>
              <a:gd name="connsiteY6" fmla="*/ 2484689 h 2774345"/>
              <a:gd name="connsiteX7" fmla="*/ 504967 w 3794078"/>
              <a:gd name="connsiteY7" fmla="*/ 2416451 h 2774345"/>
              <a:gd name="connsiteX8" fmla="*/ 559558 w 3794078"/>
              <a:gd name="connsiteY8" fmla="*/ 2484689 h 2774345"/>
              <a:gd name="connsiteX9" fmla="*/ 614149 w 3794078"/>
              <a:gd name="connsiteY9" fmla="*/ 2361860 h 2774345"/>
              <a:gd name="connsiteX10" fmla="*/ 791570 w 3794078"/>
              <a:gd name="connsiteY10" fmla="*/ 1938779 h 2774345"/>
              <a:gd name="connsiteX11" fmla="*/ 846161 w 3794078"/>
              <a:gd name="connsiteY11" fmla="*/ 2198086 h 2774345"/>
              <a:gd name="connsiteX12" fmla="*/ 982639 w 3794078"/>
              <a:gd name="connsiteY12" fmla="*/ 2539281 h 2774345"/>
              <a:gd name="connsiteX13" fmla="*/ 1078173 w 3794078"/>
              <a:gd name="connsiteY13" fmla="*/ 2443746 h 2774345"/>
              <a:gd name="connsiteX14" fmla="*/ 1173708 w 3794078"/>
              <a:gd name="connsiteY14" fmla="*/ 2498337 h 2774345"/>
              <a:gd name="connsiteX15" fmla="*/ 1255594 w 3794078"/>
              <a:gd name="connsiteY15" fmla="*/ 2389155 h 2774345"/>
              <a:gd name="connsiteX16" fmla="*/ 1528549 w 3794078"/>
              <a:gd name="connsiteY16" fmla="*/ 2621167 h 2774345"/>
              <a:gd name="connsiteX17" fmla="*/ 1665027 w 3794078"/>
              <a:gd name="connsiteY17" fmla="*/ 2457394 h 2774345"/>
              <a:gd name="connsiteX18" fmla="*/ 1924335 w 3794078"/>
              <a:gd name="connsiteY18" fmla="*/ 2730349 h 2774345"/>
              <a:gd name="connsiteX19" fmla="*/ 2251881 w 3794078"/>
              <a:gd name="connsiteY19" fmla="*/ 2730349 h 2774345"/>
              <a:gd name="connsiteX20" fmla="*/ 2361063 w 3794078"/>
              <a:gd name="connsiteY20" fmla="*/ 2307269 h 2774345"/>
              <a:gd name="connsiteX21" fmla="*/ 2456597 w 3794078"/>
              <a:gd name="connsiteY21" fmla="*/ 1351925 h 2774345"/>
              <a:gd name="connsiteX22" fmla="*/ 2470245 w 3794078"/>
              <a:gd name="connsiteY22" fmla="*/ 1297334 h 2774345"/>
              <a:gd name="connsiteX23" fmla="*/ 2552132 w 3794078"/>
              <a:gd name="connsiteY23" fmla="*/ 1966075 h 2774345"/>
              <a:gd name="connsiteX24" fmla="*/ 2606723 w 3794078"/>
              <a:gd name="connsiteY24" fmla="*/ 2511985 h 2774345"/>
              <a:gd name="connsiteX25" fmla="*/ 2729552 w 3794078"/>
              <a:gd name="connsiteY25" fmla="*/ 2716701 h 2774345"/>
              <a:gd name="connsiteX26" fmla="*/ 3794078 w 3794078"/>
              <a:gd name="connsiteY26" fmla="*/ 2716701 h 2774345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313899 w 3794078"/>
              <a:gd name="connsiteY5" fmla="*/ 2479405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305600 w 3794078"/>
              <a:gd name="connsiteY15" fmla="*/ 2398798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1857"/>
              <a:gd name="connsiteX1" fmla="*/ 54591 w 3794078"/>
              <a:gd name="connsiteY1" fmla="*/ 241172 h 2751857"/>
              <a:gd name="connsiteX2" fmla="*/ 92052 w 3794078"/>
              <a:gd name="connsiteY2" fmla="*/ 915 h 2751857"/>
              <a:gd name="connsiteX3" fmla="*/ 136478 w 3794078"/>
              <a:gd name="connsiteY3" fmla="*/ 309411 h 2751857"/>
              <a:gd name="connsiteX4" fmla="*/ 204717 w 3794078"/>
              <a:gd name="connsiteY4" fmla="*/ 1687835 h 2751857"/>
              <a:gd name="connsiteX5" fmla="*/ 247224 w 3794078"/>
              <a:gd name="connsiteY5" fmla="*/ 2353198 h 2751857"/>
              <a:gd name="connsiteX6" fmla="*/ 338813 w 3794078"/>
              <a:gd name="connsiteY6" fmla="*/ 2480045 h 2751857"/>
              <a:gd name="connsiteX7" fmla="*/ 488298 w 3794078"/>
              <a:gd name="connsiteY7" fmla="*/ 2426094 h 2751857"/>
              <a:gd name="connsiteX8" fmla="*/ 595277 w 3794078"/>
              <a:gd name="connsiteY8" fmla="*/ 2511000 h 2751857"/>
              <a:gd name="connsiteX9" fmla="*/ 671299 w 3794078"/>
              <a:gd name="connsiteY9" fmla="*/ 2311971 h 2751857"/>
              <a:gd name="connsiteX10" fmla="*/ 789189 w 3794078"/>
              <a:gd name="connsiteY10" fmla="*/ 1874603 h 2751857"/>
              <a:gd name="connsiteX11" fmla="*/ 881880 w 3794078"/>
              <a:gd name="connsiteY11" fmla="*/ 2148198 h 2751857"/>
              <a:gd name="connsiteX12" fmla="*/ 954064 w 3794078"/>
              <a:gd name="connsiteY12" fmla="*/ 2539399 h 2751857"/>
              <a:gd name="connsiteX13" fmla="*/ 1073410 w 3794078"/>
              <a:gd name="connsiteY13" fmla="*/ 2441482 h 2751857"/>
              <a:gd name="connsiteX14" fmla="*/ 1173708 w 3794078"/>
              <a:gd name="connsiteY14" fmla="*/ 2479405 h 2751857"/>
              <a:gd name="connsiteX15" fmla="*/ 1305600 w 3794078"/>
              <a:gd name="connsiteY15" fmla="*/ 2398798 h 2751857"/>
              <a:gd name="connsiteX16" fmla="*/ 1528549 w 3794078"/>
              <a:gd name="connsiteY16" fmla="*/ 2602235 h 2751857"/>
              <a:gd name="connsiteX17" fmla="*/ 1676933 w 3794078"/>
              <a:gd name="connsiteY17" fmla="*/ 2505137 h 2751857"/>
              <a:gd name="connsiteX18" fmla="*/ 1924335 w 3794078"/>
              <a:gd name="connsiteY18" fmla="*/ 2711417 h 2751857"/>
              <a:gd name="connsiteX19" fmla="*/ 2251881 w 3794078"/>
              <a:gd name="connsiteY19" fmla="*/ 2711417 h 2751857"/>
              <a:gd name="connsiteX20" fmla="*/ 2361063 w 3794078"/>
              <a:gd name="connsiteY20" fmla="*/ 2288337 h 2751857"/>
              <a:gd name="connsiteX21" fmla="*/ 2456597 w 3794078"/>
              <a:gd name="connsiteY21" fmla="*/ 1332993 h 2751857"/>
              <a:gd name="connsiteX22" fmla="*/ 2470245 w 3794078"/>
              <a:gd name="connsiteY22" fmla="*/ 1278402 h 2751857"/>
              <a:gd name="connsiteX23" fmla="*/ 2552132 w 3794078"/>
              <a:gd name="connsiteY23" fmla="*/ 1947143 h 2751857"/>
              <a:gd name="connsiteX24" fmla="*/ 2606723 w 3794078"/>
              <a:gd name="connsiteY24" fmla="*/ 2493053 h 2751857"/>
              <a:gd name="connsiteX25" fmla="*/ 2729552 w 3794078"/>
              <a:gd name="connsiteY25" fmla="*/ 2697769 h 2751857"/>
              <a:gd name="connsiteX26" fmla="*/ 3794078 w 3794078"/>
              <a:gd name="connsiteY26" fmla="*/ 2697769 h 2751857"/>
              <a:gd name="connsiteX0" fmla="*/ 0 w 3794078"/>
              <a:gd name="connsiteY0" fmla="*/ 937208 h 2740886"/>
              <a:gd name="connsiteX1" fmla="*/ 54591 w 3794078"/>
              <a:gd name="connsiteY1" fmla="*/ 241172 h 2740886"/>
              <a:gd name="connsiteX2" fmla="*/ 92052 w 3794078"/>
              <a:gd name="connsiteY2" fmla="*/ 915 h 2740886"/>
              <a:gd name="connsiteX3" fmla="*/ 136478 w 3794078"/>
              <a:gd name="connsiteY3" fmla="*/ 309411 h 2740886"/>
              <a:gd name="connsiteX4" fmla="*/ 204717 w 3794078"/>
              <a:gd name="connsiteY4" fmla="*/ 1687835 h 2740886"/>
              <a:gd name="connsiteX5" fmla="*/ 247224 w 3794078"/>
              <a:gd name="connsiteY5" fmla="*/ 2353198 h 2740886"/>
              <a:gd name="connsiteX6" fmla="*/ 338813 w 3794078"/>
              <a:gd name="connsiteY6" fmla="*/ 2480045 h 2740886"/>
              <a:gd name="connsiteX7" fmla="*/ 488298 w 3794078"/>
              <a:gd name="connsiteY7" fmla="*/ 2426094 h 2740886"/>
              <a:gd name="connsiteX8" fmla="*/ 595277 w 3794078"/>
              <a:gd name="connsiteY8" fmla="*/ 2511000 h 2740886"/>
              <a:gd name="connsiteX9" fmla="*/ 671299 w 3794078"/>
              <a:gd name="connsiteY9" fmla="*/ 2311971 h 2740886"/>
              <a:gd name="connsiteX10" fmla="*/ 789189 w 3794078"/>
              <a:gd name="connsiteY10" fmla="*/ 1874603 h 2740886"/>
              <a:gd name="connsiteX11" fmla="*/ 881880 w 3794078"/>
              <a:gd name="connsiteY11" fmla="*/ 2148198 h 2740886"/>
              <a:gd name="connsiteX12" fmla="*/ 954064 w 3794078"/>
              <a:gd name="connsiteY12" fmla="*/ 2539399 h 2740886"/>
              <a:gd name="connsiteX13" fmla="*/ 1073410 w 3794078"/>
              <a:gd name="connsiteY13" fmla="*/ 2441482 h 2740886"/>
              <a:gd name="connsiteX14" fmla="*/ 1173708 w 3794078"/>
              <a:gd name="connsiteY14" fmla="*/ 2479405 h 2740886"/>
              <a:gd name="connsiteX15" fmla="*/ 1305600 w 3794078"/>
              <a:gd name="connsiteY15" fmla="*/ 2398798 h 2740886"/>
              <a:gd name="connsiteX16" fmla="*/ 1528549 w 3794078"/>
              <a:gd name="connsiteY16" fmla="*/ 2602235 h 2740886"/>
              <a:gd name="connsiteX17" fmla="*/ 1676933 w 3794078"/>
              <a:gd name="connsiteY17" fmla="*/ 2505137 h 2740886"/>
              <a:gd name="connsiteX18" fmla="*/ 1933860 w 3794078"/>
              <a:gd name="connsiteY18" fmla="*/ 2682842 h 2740886"/>
              <a:gd name="connsiteX19" fmla="*/ 2251881 w 3794078"/>
              <a:gd name="connsiteY19" fmla="*/ 2711417 h 2740886"/>
              <a:gd name="connsiteX20" fmla="*/ 2361063 w 3794078"/>
              <a:gd name="connsiteY20" fmla="*/ 2288337 h 2740886"/>
              <a:gd name="connsiteX21" fmla="*/ 2456597 w 3794078"/>
              <a:gd name="connsiteY21" fmla="*/ 1332993 h 2740886"/>
              <a:gd name="connsiteX22" fmla="*/ 2470245 w 3794078"/>
              <a:gd name="connsiteY22" fmla="*/ 1278402 h 2740886"/>
              <a:gd name="connsiteX23" fmla="*/ 2552132 w 3794078"/>
              <a:gd name="connsiteY23" fmla="*/ 1947143 h 2740886"/>
              <a:gd name="connsiteX24" fmla="*/ 2606723 w 3794078"/>
              <a:gd name="connsiteY24" fmla="*/ 2493053 h 2740886"/>
              <a:gd name="connsiteX25" fmla="*/ 2729552 w 3794078"/>
              <a:gd name="connsiteY25" fmla="*/ 2697769 h 2740886"/>
              <a:gd name="connsiteX26" fmla="*/ 3794078 w 3794078"/>
              <a:gd name="connsiteY26" fmla="*/ 2697769 h 2740886"/>
              <a:gd name="connsiteX0" fmla="*/ 0 w 3794078"/>
              <a:gd name="connsiteY0" fmla="*/ 937208 h 2719808"/>
              <a:gd name="connsiteX1" fmla="*/ 54591 w 3794078"/>
              <a:gd name="connsiteY1" fmla="*/ 241172 h 2719808"/>
              <a:gd name="connsiteX2" fmla="*/ 92052 w 3794078"/>
              <a:gd name="connsiteY2" fmla="*/ 915 h 2719808"/>
              <a:gd name="connsiteX3" fmla="*/ 136478 w 3794078"/>
              <a:gd name="connsiteY3" fmla="*/ 309411 h 2719808"/>
              <a:gd name="connsiteX4" fmla="*/ 204717 w 3794078"/>
              <a:gd name="connsiteY4" fmla="*/ 1687835 h 2719808"/>
              <a:gd name="connsiteX5" fmla="*/ 247224 w 3794078"/>
              <a:gd name="connsiteY5" fmla="*/ 2353198 h 2719808"/>
              <a:gd name="connsiteX6" fmla="*/ 338813 w 3794078"/>
              <a:gd name="connsiteY6" fmla="*/ 2480045 h 2719808"/>
              <a:gd name="connsiteX7" fmla="*/ 488298 w 3794078"/>
              <a:gd name="connsiteY7" fmla="*/ 2426094 h 2719808"/>
              <a:gd name="connsiteX8" fmla="*/ 595277 w 3794078"/>
              <a:gd name="connsiteY8" fmla="*/ 2511000 h 2719808"/>
              <a:gd name="connsiteX9" fmla="*/ 671299 w 3794078"/>
              <a:gd name="connsiteY9" fmla="*/ 2311971 h 2719808"/>
              <a:gd name="connsiteX10" fmla="*/ 789189 w 3794078"/>
              <a:gd name="connsiteY10" fmla="*/ 1874603 h 2719808"/>
              <a:gd name="connsiteX11" fmla="*/ 881880 w 3794078"/>
              <a:gd name="connsiteY11" fmla="*/ 2148198 h 2719808"/>
              <a:gd name="connsiteX12" fmla="*/ 954064 w 3794078"/>
              <a:gd name="connsiteY12" fmla="*/ 2539399 h 2719808"/>
              <a:gd name="connsiteX13" fmla="*/ 1073410 w 3794078"/>
              <a:gd name="connsiteY13" fmla="*/ 2441482 h 2719808"/>
              <a:gd name="connsiteX14" fmla="*/ 1173708 w 3794078"/>
              <a:gd name="connsiteY14" fmla="*/ 2479405 h 2719808"/>
              <a:gd name="connsiteX15" fmla="*/ 1305600 w 3794078"/>
              <a:gd name="connsiteY15" fmla="*/ 2398798 h 2719808"/>
              <a:gd name="connsiteX16" fmla="*/ 1528549 w 3794078"/>
              <a:gd name="connsiteY16" fmla="*/ 2602235 h 2719808"/>
              <a:gd name="connsiteX17" fmla="*/ 1676933 w 3794078"/>
              <a:gd name="connsiteY17" fmla="*/ 2505137 h 2719808"/>
              <a:gd name="connsiteX18" fmla="*/ 1933860 w 3794078"/>
              <a:gd name="connsiteY18" fmla="*/ 2682842 h 2719808"/>
              <a:gd name="connsiteX19" fmla="*/ 2325700 w 3794078"/>
              <a:gd name="connsiteY19" fmla="*/ 2682842 h 2719808"/>
              <a:gd name="connsiteX20" fmla="*/ 2361063 w 3794078"/>
              <a:gd name="connsiteY20" fmla="*/ 2288337 h 2719808"/>
              <a:gd name="connsiteX21" fmla="*/ 2456597 w 3794078"/>
              <a:gd name="connsiteY21" fmla="*/ 1332993 h 2719808"/>
              <a:gd name="connsiteX22" fmla="*/ 2470245 w 3794078"/>
              <a:gd name="connsiteY22" fmla="*/ 1278402 h 2719808"/>
              <a:gd name="connsiteX23" fmla="*/ 2552132 w 3794078"/>
              <a:gd name="connsiteY23" fmla="*/ 1947143 h 2719808"/>
              <a:gd name="connsiteX24" fmla="*/ 2606723 w 3794078"/>
              <a:gd name="connsiteY24" fmla="*/ 2493053 h 2719808"/>
              <a:gd name="connsiteX25" fmla="*/ 2729552 w 3794078"/>
              <a:gd name="connsiteY25" fmla="*/ 2697769 h 2719808"/>
              <a:gd name="connsiteX26" fmla="*/ 3794078 w 3794078"/>
              <a:gd name="connsiteY26" fmla="*/ 2697769 h 2719808"/>
              <a:gd name="connsiteX0" fmla="*/ 0 w 3794078"/>
              <a:gd name="connsiteY0" fmla="*/ 937208 h 2721166"/>
              <a:gd name="connsiteX1" fmla="*/ 54591 w 3794078"/>
              <a:gd name="connsiteY1" fmla="*/ 241172 h 2721166"/>
              <a:gd name="connsiteX2" fmla="*/ 92052 w 3794078"/>
              <a:gd name="connsiteY2" fmla="*/ 915 h 2721166"/>
              <a:gd name="connsiteX3" fmla="*/ 136478 w 3794078"/>
              <a:gd name="connsiteY3" fmla="*/ 309411 h 2721166"/>
              <a:gd name="connsiteX4" fmla="*/ 204717 w 3794078"/>
              <a:gd name="connsiteY4" fmla="*/ 1687835 h 2721166"/>
              <a:gd name="connsiteX5" fmla="*/ 247224 w 3794078"/>
              <a:gd name="connsiteY5" fmla="*/ 2353198 h 2721166"/>
              <a:gd name="connsiteX6" fmla="*/ 338813 w 3794078"/>
              <a:gd name="connsiteY6" fmla="*/ 2480045 h 2721166"/>
              <a:gd name="connsiteX7" fmla="*/ 488298 w 3794078"/>
              <a:gd name="connsiteY7" fmla="*/ 2426094 h 2721166"/>
              <a:gd name="connsiteX8" fmla="*/ 595277 w 3794078"/>
              <a:gd name="connsiteY8" fmla="*/ 2511000 h 2721166"/>
              <a:gd name="connsiteX9" fmla="*/ 671299 w 3794078"/>
              <a:gd name="connsiteY9" fmla="*/ 2311971 h 2721166"/>
              <a:gd name="connsiteX10" fmla="*/ 789189 w 3794078"/>
              <a:gd name="connsiteY10" fmla="*/ 1874603 h 2721166"/>
              <a:gd name="connsiteX11" fmla="*/ 881880 w 3794078"/>
              <a:gd name="connsiteY11" fmla="*/ 2148198 h 2721166"/>
              <a:gd name="connsiteX12" fmla="*/ 954064 w 3794078"/>
              <a:gd name="connsiteY12" fmla="*/ 2539399 h 2721166"/>
              <a:gd name="connsiteX13" fmla="*/ 1073410 w 3794078"/>
              <a:gd name="connsiteY13" fmla="*/ 2441482 h 2721166"/>
              <a:gd name="connsiteX14" fmla="*/ 1173708 w 3794078"/>
              <a:gd name="connsiteY14" fmla="*/ 2479405 h 2721166"/>
              <a:gd name="connsiteX15" fmla="*/ 1305600 w 3794078"/>
              <a:gd name="connsiteY15" fmla="*/ 2398798 h 2721166"/>
              <a:gd name="connsiteX16" fmla="*/ 1528549 w 3794078"/>
              <a:gd name="connsiteY16" fmla="*/ 2602235 h 2721166"/>
              <a:gd name="connsiteX17" fmla="*/ 1676933 w 3794078"/>
              <a:gd name="connsiteY17" fmla="*/ 2505137 h 2721166"/>
              <a:gd name="connsiteX18" fmla="*/ 1933860 w 3794078"/>
              <a:gd name="connsiteY18" fmla="*/ 2682842 h 2721166"/>
              <a:gd name="connsiteX19" fmla="*/ 2325700 w 3794078"/>
              <a:gd name="connsiteY19" fmla="*/ 2682842 h 2721166"/>
              <a:gd name="connsiteX20" fmla="*/ 2399163 w 3794078"/>
              <a:gd name="connsiteY20" fmla="*/ 2269287 h 2721166"/>
              <a:gd name="connsiteX21" fmla="*/ 2456597 w 3794078"/>
              <a:gd name="connsiteY21" fmla="*/ 1332993 h 2721166"/>
              <a:gd name="connsiteX22" fmla="*/ 2470245 w 3794078"/>
              <a:gd name="connsiteY22" fmla="*/ 1278402 h 2721166"/>
              <a:gd name="connsiteX23" fmla="*/ 2552132 w 3794078"/>
              <a:gd name="connsiteY23" fmla="*/ 1947143 h 2721166"/>
              <a:gd name="connsiteX24" fmla="*/ 2606723 w 3794078"/>
              <a:gd name="connsiteY24" fmla="*/ 2493053 h 2721166"/>
              <a:gd name="connsiteX25" fmla="*/ 2729552 w 3794078"/>
              <a:gd name="connsiteY25" fmla="*/ 2697769 h 2721166"/>
              <a:gd name="connsiteX26" fmla="*/ 3794078 w 3794078"/>
              <a:gd name="connsiteY26" fmla="*/ 2697769 h 2721166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470245 w 3794078"/>
              <a:gd name="connsiteY23" fmla="*/ 1278402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9276 w 3794078"/>
              <a:gd name="connsiteY24" fmla="*/ 1954287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6437"/>
              <a:gd name="connsiteX1" fmla="*/ 54591 w 3794078"/>
              <a:gd name="connsiteY1" fmla="*/ 241172 h 2726437"/>
              <a:gd name="connsiteX2" fmla="*/ 92052 w 3794078"/>
              <a:gd name="connsiteY2" fmla="*/ 915 h 2726437"/>
              <a:gd name="connsiteX3" fmla="*/ 136478 w 3794078"/>
              <a:gd name="connsiteY3" fmla="*/ 309411 h 2726437"/>
              <a:gd name="connsiteX4" fmla="*/ 204717 w 3794078"/>
              <a:gd name="connsiteY4" fmla="*/ 1687835 h 2726437"/>
              <a:gd name="connsiteX5" fmla="*/ 247224 w 3794078"/>
              <a:gd name="connsiteY5" fmla="*/ 2353198 h 2726437"/>
              <a:gd name="connsiteX6" fmla="*/ 338813 w 3794078"/>
              <a:gd name="connsiteY6" fmla="*/ 2480045 h 2726437"/>
              <a:gd name="connsiteX7" fmla="*/ 488298 w 3794078"/>
              <a:gd name="connsiteY7" fmla="*/ 2426094 h 2726437"/>
              <a:gd name="connsiteX8" fmla="*/ 595277 w 3794078"/>
              <a:gd name="connsiteY8" fmla="*/ 2511000 h 2726437"/>
              <a:gd name="connsiteX9" fmla="*/ 671299 w 3794078"/>
              <a:gd name="connsiteY9" fmla="*/ 2311971 h 2726437"/>
              <a:gd name="connsiteX10" fmla="*/ 789189 w 3794078"/>
              <a:gd name="connsiteY10" fmla="*/ 1874603 h 2726437"/>
              <a:gd name="connsiteX11" fmla="*/ 881880 w 3794078"/>
              <a:gd name="connsiteY11" fmla="*/ 2148198 h 2726437"/>
              <a:gd name="connsiteX12" fmla="*/ 954064 w 3794078"/>
              <a:gd name="connsiteY12" fmla="*/ 2539399 h 2726437"/>
              <a:gd name="connsiteX13" fmla="*/ 1073410 w 3794078"/>
              <a:gd name="connsiteY13" fmla="*/ 2441482 h 2726437"/>
              <a:gd name="connsiteX14" fmla="*/ 1173708 w 3794078"/>
              <a:gd name="connsiteY14" fmla="*/ 2479405 h 2726437"/>
              <a:gd name="connsiteX15" fmla="*/ 1305600 w 3794078"/>
              <a:gd name="connsiteY15" fmla="*/ 2398798 h 2726437"/>
              <a:gd name="connsiteX16" fmla="*/ 1528549 w 3794078"/>
              <a:gd name="connsiteY16" fmla="*/ 2602235 h 2726437"/>
              <a:gd name="connsiteX17" fmla="*/ 1676933 w 3794078"/>
              <a:gd name="connsiteY17" fmla="*/ 2505137 h 2726437"/>
              <a:gd name="connsiteX18" fmla="*/ 1933860 w 3794078"/>
              <a:gd name="connsiteY18" fmla="*/ 2682842 h 2726437"/>
              <a:gd name="connsiteX19" fmla="*/ 2124786 w 3794078"/>
              <a:gd name="connsiteY19" fmla="*/ 2644600 h 2726437"/>
              <a:gd name="connsiteX20" fmla="*/ 2325700 w 3794078"/>
              <a:gd name="connsiteY20" fmla="*/ 2682842 h 2726437"/>
              <a:gd name="connsiteX21" fmla="*/ 2399163 w 3794078"/>
              <a:gd name="connsiteY21" fmla="*/ 2269287 h 2726437"/>
              <a:gd name="connsiteX22" fmla="*/ 2456597 w 3794078"/>
              <a:gd name="connsiteY22" fmla="*/ 1332993 h 2726437"/>
              <a:gd name="connsiteX23" fmla="*/ 2527395 w 3794078"/>
              <a:gd name="connsiteY23" fmla="*/ 1461759 h 2726437"/>
              <a:gd name="connsiteX24" fmla="*/ 2559276 w 3794078"/>
              <a:gd name="connsiteY24" fmla="*/ 1954287 h 2726437"/>
              <a:gd name="connsiteX25" fmla="*/ 2606723 w 3794078"/>
              <a:gd name="connsiteY25" fmla="*/ 2493053 h 2726437"/>
              <a:gd name="connsiteX26" fmla="*/ 2658186 w 3794078"/>
              <a:gd name="connsiteY26" fmla="*/ 2708894 h 2726437"/>
              <a:gd name="connsiteX27" fmla="*/ 2808134 w 3794078"/>
              <a:gd name="connsiteY27" fmla="*/ 2712056 h 2726437"/>
              <a:gd name="connsiteX28" fmla="*/ 3794078 w 3794078"/>
              <a:gd name="connsiteY28" fmla="*/ 2697769 h 2726437"/>
              <a:gd name="connsiteX0" fmla="*/ 0 w 3794078"/>
              <a:gd name="connsiteY0" fmla="*/ 937208 h 2715495"/>
              <a:gd name="connsiteX1" fmla="*/ 54591 w 3794078"/>
              <a:gd name="connsiteY1" fmla="*/ 241172 h 2715495"/>
              <a:gd name="connsiteX2" fmla="*/ 92052 w 3794078"/>
              <a:gd name="connsiteY2" fmla="*/ 915 h 2715495"/>
              <a:gd name="connsiteX3" fmla="*/ 136478 w 3794078"/>
              <a:gd name="connsiteY3" fmla="*/ 309411 h 2715495"/>
              <a:gd name="connsiteX4" fmla="*/ 204717 w 3794078"/>
              <a:gd name="connsiteY4" fmla="*/ 1687835 h 2715495"/>
              <a:gd name="connsiteX5" fmla="*/ 247224 w 3794078"/>
              <a:gd name="connsiteY5" fmla="*/ 2353198 h 2715495"/>
              <a:gd name="connsiteX6" fmla="*/ 338813 w 3794078"/>
              <a:gd name="connsiteY6" fmla="*/ 2480045 h 2715495"/>
              <a:gd name="connsiteX7" fmla="*/ 488298 w 3794078"/>
              <a:gd name="connsiteY7" fmla="*/ 2426094 h 2715495"/>
              <a:gd name="connsiteX8" fmla="*/ 595277 w 3794078"/>
              <a:gd name="connsiteY8" fmla="*/ 2511000 h 2715495"/>
              <a:gd name="connsiteX9" fmla="*/ 671299 w 3794078"/>
              <a:gd name="connsiteY9" fmla="*/ 2311971 h 2715495"/>
              <a:gd name="connsiteX10" fmla="*/ 789189 w 3794078"/>
              <a:gd name="connsiteY10" fmla="*/ 1874603 h 2715495"/>
              <a:gd name="connsiteX11" fmla="*/ 881880 w 3794078"/>
              <a:gd name="connsiteY11" fmla="*/ 2148198 h 2715495"/>
              <a:gd name="connsiteX12" fmla="*/ 954064 w 3794078"/>
              <a:gd name="connsiteY12" fmla="*/ 2539399 h 2715495"/>
              <a:gd name="connsiteX13" fmla="*/ 1073410 w 3794078"/>
              <a:gd name="connsiteY13" fmla="*/ 2441482 h 2715495"/>
              <a:gd name="connsiteX14" fmla="*/ 1173708 w 3794078"/>
              <a:gd name="connsiteY14" fmla="*/ 2479405 h 2715495"/>
              <a:gd name="connsiteX15" fmla="*/ 1305600 w 3794078"/>
              <a:gd name="connsiteY15" fmla="*/ 2398798 h 2715495"/>
              <a:gd name="connsiteX16" fmla="*/ 1528549 w 3794078"/>
              <a:gd name="connsiteY16" fmla="*/ 2602235 h 2715495"/>
              <a:gd name="connsiteX17" fmla="*/ 1676933 w 3794078"/>
              <a:gd name="connsiteY17" fmla="*/ 2505137 h 2715495"/>
              <a:gd name="connsiteX18" fmla="*/ 1933860 w 3794078"/>
              <a:gd name="connsiteY18" fmla="*/ 2682842 h 2715495"/>
              <a:gd name="connsiteX19" fmla="*/ 2124786 w 3794078"/>
              <a:gd name="connsiteY19" fmla="*/ 2644600 h 2715495"/>
              <a:gd name="connsiteX20" fmla="*/ 2325700 w 3794078"/>
              <a:gd name="connsiteY20" fmla="*/ 2682842 h 2715495"/>
              <a:gd name="connsiteX21" fmla="*/ 2399163 w 3794078"/>
              <a:gd name="connsiteY21" fmla="*/ 2269287 h 2715495"/>
              <a:gd name="connsiteX22" fmla="*/ 2456597 w 3794078"/>
              <a:gd name="connsiteY22" fmla="*/ 1332993 h 2715495"/>
              <a:gd name="connsiteX23" fmla="*/ 2527395 w 3794078"/>
              <a:gd name="connsiteY23" fmla="*/ 1461759 h 2715495"/>
              <a:gd name="connsiteX24" fmla="*/ 2559276 w 3794078"/>
              <a:gd name="connsiteY24" fmla="*/ 1954287 h 2715495"/>
              <a:gd name="connsiteX25" fmla="*/ 2606723 w 3794078"/>
              <a:gd name="connsiteY25" fmla="*/ 2493053 h 2715495"/>
              <a:gd name="connsiteX26" fmla="*/ 2667711 w 3794078"/>
              <a:gd name="connsiteY26" fmla="*/ 2692226 h 2715495"/>
              <a:gd name="connsiteX27" fmla="*/ 2808134 w 3794078"/>
              <a:gd name="connsiteY27" fmla="*/ 2712056 h 2715495"/>
              <a:gd name="connsiteX28" fmla="*/ 3794078 w 3794078"/>
              <a:gd name="connsiteY28" fmla="*/ 2697769 h 2715495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88298 w 3794078"/>
              <a:gd name="connsiteY7" fmla="*/ 2426094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82590"/>
              <a:gd name="connsiteY0" fmla="*/ 1608938 h 2716414"/>
              <a:gd name="connsiteX1" fmla="*/ 43103 w 3782590"/>
              <a:gd name="connsiteY1" fmla="*/ 245334 h 2716414"/>
              <a:gd name="connsiteX2" fmla="*/ 80564 w 3782590"/>
              <a:gd name="connsiteY2" fmla="*/ 5077 h 2716414"/>
              <a:gd name="connsiteX3" fmla="*/ 124990 w 3782590"/>
              <a:gd name="connsiteY3" fmla="*/ 313573 h 2716414"/>
              <a:gd name="connsiteX4" fmla="*/ 193229 w 3782590"/>
              <a:gd name="connsiteY4" fmla="*/ 1691997 h 2716414"/>
              <a:gd name="connsiteX5" fmla="*/ 235736 w 3782590"/>
              <a:gd name="connsiteY5" fmla="*/ 2357360 h 2716414"/>
              <a:gd name="connsiteX6" fmla="*/ 327325 w 3782590"/>
              <a:gd name="connsiteY6" fmla="*/ 2484207 h 2716414"/>
              <a:gd name="connsiteX7" fmla="*/ 476810 w 3782590"/>
              <a:gd name="connsiteY7" fmla="*/ 2430256 h 2716414"/>
              <a:gd name="connsiteX8" fmla="*/ 583789 w 3782590"/>
              <a:gd name="connsiteY8" fmla="*/ 2515162 h 2716414"/>
              <a:gd name="connsiteX9" fmla="*/ 659811 w 3782590"/>
              <a:gd name="connsiteY9" fmla="*/ 2316133 h 2716414"/>
              <a:gd name="connsiteX10" fmla="*/ 777701 w 3782590"/>
              <a:gd name="connsiteY10" fmla="*/ 1878765 h 2716414"/>
              <a:gd name="connsiteX11" fmla="*/ 870392 w 3782590"/>
              <a:gd name="connsiteY11" fmla="*/ 2152360 h 2716414"/>
              <a:gd name="connsiteX12" fmla="*/ 942576 w 3782590"/>
              <a:gd name="connsiteY12" fmla="*/ 2543561 h 2716414"/>
              <a:gd name="connsiteX13" fmla="*/ 1061922 w 3782590"/>
              <a:gd name="connsiteY13" fmla="*/ 2445644 h 2716414"/>
              <a:gd name="connsiteX14" fmla="*/ 1162220 w 3782590"/>
              <a:gd name="connsiteY14" fmla="*/ 2483567 h 2716414"/>
              <a:gd name="connsiteX15" fmla="*/ 1294112 w 3782590"/>
              <a:gd name="connsiteY15" fmla="*/ 2402960 h 2716414"/>
              <a:gd name="connsiteX16" fmla="*/ 1517061 w 3782590"/>
              <a:gd name="connsiteY16" fmla="*/ 2606397 h 2716414"/>
              <a:gd name="connsiteX17" fmla="*/ 1665445 w 3782590"/>
              <a:gd name="connsiteY17" fmla="*/ 2509299 h 2716414"/>
              <a:gd name="connsiteX18" fmla="*/ 1922372 w 3782590"/>
              <a:gd name="connsiteY18" fmla="*/ 2687004 h 2716414"/>
              <a:gd name="connsiteX19" fmla="*/ 2113298 w 3782590"/>
              <a:gd name="connsiteY19" fmla="*/ 2648762 h 2716414"/>
              <a:gd name="connsiteX20" fmla="*/ 2314212 w 3782590"/>
              <a:gd name="connsiteY20" fmla="*/ 2687004 h 2716414"/>
              <a:gd name="connsiteX21" fmla="*/ 2387675 w 3782590"/>
              <a:gd name="connsiteY21" fmla="*/ 2273449 h 2716414"/>
              <a:gd name="connsiteX22" fmla="*/ 2445109 w 3782590"/>
              <a:gd name="connsiteY22" fmla="*/ 1337155 h 2716414"/>
              <a:gd name="connsiteX23" fmla="*/ 2515907 w 3782590"/>
              <a:gd name="connsiteY23" fmla="*/ 1465921 h 2716414"/>
              <a:gd name="connsiteX24" fmla="*/ 2547788 w 3782590"/>
              <a:gd name="connsiteY24" fmla="*/ 1958449 h 2716414"/>
              <a:gd name="connsiteX25" fmla="*/ 2595235 w 3782590"/>
              <a:gd name="connsiteY25" fmla="*/ 2497215 h 2716414"/>
              <a:gd name="connsiteX26" fmla="*/ 2656223 w 3782590"/>
              <a:gd name="connsiteY26" fmla="*/ 2696388 h 2716414"/>
              <a:gd name="connsiteX27" fmla="*/ 2879990 w 3782590"/>
              <a:gd name="connsiteY27" fmla="*/ 2709074 h 2716414"/>
              <a:gd name="connsiteX28" fmla="*/ 3782590 w 3782590"/>
              <a:gd name="connsiteY28" fmla="*/ 2701931 h 2716414"/>
              <a:gd name="connsiteX0" fmla="*/ 0 w 3782590"/>
              <a:gd name="connsiteY0" fmla="*/ 1643390 h 2750866"/>
              <a:gd name="connsiteX1" fmla="*/ 34487 w 3782590"/>
              <a:gd name="connsiteY1" fmla="*/ 1031501 h 2750866"/>
              <a:gd name="connsiteX2" fmla="*/ 80564 w 3782590"/>
              <a:gd name="connsiteY2" fmla="*/ 39529 h 2750866"/>
              <a:gd name="connsiteX3" fmla="*/ 124990 w 3782590"/>
              <a:gd name="connsiteY3" fmla="*/ 348025 h 2750866"/>
              <a:gd name="connsiteX4" fmla="*/ 193229 w 3782590"/>
              <a:gd name="connsiteY4" fmla="*/ 1726449 h 2750866"/>
              <a:gd name="connsiteX5" fmla="*/ 235736 w 3782590"/>
              <a:gd name="connsiteY5" fmla="*/ 2391812 h 2750866"/>
              <a:gd name="connsiteX6" fmla="*/ 327325 w 3782590"/>
              <a:gd name="connsiteY6" fmla="*/ 2518659 h 2750866"/>
              <a:gd name="connsiteX7" fmla="*/ 476810 w 3782590"/>
              <a:gd name="connsiteY7" fmla="*/ 2464708 h 2750866"/>
              <a:gd name="connsiteX8" fmla="*/ 583789 w 3782590"/>
              <a:gd name="connsiteY8" fmla="*/ 2549614 h 2750866"/>
              <a:gd name="connsiteX9" fmla="*/ 659811 w 3782590"/>
              <a:gd name="connsiteY9" fmla="*/ 2350585 h 2750866"/>
              <a:gd name="connsiteX10" fmla="*/ 777701 w 3782590"/>
              <a:gd name="connsiteY10" fmla="*/ 1913217 h 2750866"/>
              <a:gd name="connsiteX11" fmla="*/ 870392 w 3782590"/>
              <a:gd name="connsiteY11" fmla="*/ 2186812 h 2750866"/>
              <a:gd name="connsiteX12" fmla="*/ 942576 w 3782590"/>
              <a:gd name="connsiteY12" fmla="*/ 2578013 h 2750866"/>
              <a:gd name="connsiteX13" fmla="*/ 1061922 w 3782590"/>
              <a:gd name="connsiteY13" fmla="*/ 2480096 h 2750866"/>
              <a:gd name="connsiteX14" fmla="*/ 1162220 w 3782590"/>
              <a:gd name="connsiteY14" fmla="*/ 2518019 h 2750866"/>
              <a:gd name="connsiteX15" fmla="*/ 1294112 w 3782590"/>
              <a:gd name="connsiteY15" fmla="*/ 2437412 h 2750866"/>
              <a:gd name="connsiteX16" fmla="*/ 1517061 w 3782590"/>
              <a:gd name="connsiteY16" fmla="*/ 2640849 h 2750866"/>
              <a:gd name="connsiteX17" fmla="*/ 1665445 w 3782590"/>
              <a:gd name="connsiteY17" fmla="*/ 2543751 h 2750866"/>
              <a:gd name="connsiteX18" fmla="*/ 1922372 w 3782590"/>
              <a:gd name="connsiteY18" fmla="*/ 2721456 h 2750866"/>
              <a:gd name="connsiteX19" fmla="*/ 2113298 w 3782590"/>
              <a:gd name="connsiteY19" fmla="*/ 2683214 h 2750866"/>
              <a:gd name="connsiteX20" fmla="*/ 2314212 w 3782590"/>
              <a:gd name="connsiteY20" fmla="*/ 2721456 h 2750866"/>
              <a:gd name="connsiteX21" fmla="*/ 2387675 w 3782590"/>
              <a:gd name="connsiteY21" fmla="*/ 2307901 h 2750866"/>
              <a:gd name="connsiteX22" fmla="*/ 2445109 w 3782590"/>
              <a:gd name="connsiteY22" fmla="*/ 1371607 h 2750866"/>
              <a:gd name="connsiteX23" fmla="*/ 2515907 w 3782590"/>
              <a:gd name="connsiteY23" fmla="*/ 1500373 h 2750866"/>
              <a:gd name="connsiteX24" fmla="*/ 2547788 w 3782590"/>
              <a:gd name="connsiteY24" fmla="*/ 1992901 h 2750866"/>
              <a:gd name="connsiteX25" fmla="*/ 2595235 w 3782590"/>
              <a:gd name="connsiteY25" fmla="*/ 2531667 h 2750866"/>
              <a:gd name="connsiteX26" fmla="*/ 2656223 w 3782590"/>
              <a:gd name="connsiteY26" fmla="*/ 2730840 h 2750866"/>
              <a:gd name="connsiteX27" fmla="*/ 2879990 w 3782590"/>
              <a:gd name="connsiteY27" fmla="*/ 2743526 h 2750866"/>
              <a:gd name="connsiteX28" fmla="*/ 3782590 w 3782590"/>
              <a:gd name="connsiteY28" fmla="*/ 2736383 h 2750866"/>
              <a:gd name="connsiteX0" fmla="*/ 0 w 3782590"/>
              <a:gd name="connsiteY0" fmla="*/ 1361344 h 2468820"/>
              <a:gd name="connsiteX1" fmla="*/ 34487 w 3782590"/>
              <a:gd name="connsiteY1" fmla="*/ 749455 h 2468820"/>
              <a:gd name="connsiteX2" fmla="*/ 51843 w 3782590"/>
              <a:gd name="connsiteY2" fmla="*/ 273586 h 2468820"/>
              <a:gd name="connsiteX3" fmla="*/ 124990 w 3782590"/>
              <a:gd name="connsiteY3" fmla="*/ 65979 h 2468820"/>
              <a:gd name="connsiteX4" fmla="*/ 193229 w 3782590"/>
              <a:gd name="connsiteY4" fmla="*/ 1444403 h 2468820"/>
              <a:gd name="connsiteX5" fmla="*/ 235736 w 3782590"/>
              <a:gd name="connsiteY5" fmla="*/ 2109766 h 2468820"/>
              <a:gd name="connsiteX6" fmla="*/ 327325 w 3782590"/>
              <a:gd name="connsiteY6" fmla="*/ 2236613 h 2468820"/>
              <a:gd name="connsiteX7" fmla="*/ 476810 w 3782590"/>
              <a:gd name="connsiteY7" fmla="*/ 2182662 h 2468820"/>
              <a:gd name="connsiteX8" fmla="*/ 583789 w 3782590"/>
              <a:gd name="connsiteY8" fmla="*/ 2267568 h 2468820"/>
              <a:gd name="connsiteX9" fmla="*/ 659811 w 3782590"/>
              <a:gd name="connsiteY9" fmla="*/ 2068539 h 2468820"/>
              <a:gd name="connsiteX10" fmla="*/ 777701 w 3782590"/>
              <a:gd name="connsiteY10" fmla="*/ 1631171 h 2468820"/>
              <a:gd name="connsiteX11" fmla="*/ 870392 w 3782590"/>
              <a:gd name="connsiteY11" fmla="*/ 1904766 h 2468820"/>
              <a:gd name="connsiteX12" fmla="*/ 942576 w 3782590"/>
              <a:gd name="connsiteY12" fmla="*/ 2295967 h 2468820"/>
              <a:gd name="connsiteX13" fmla="*/ 1061922 w 3782590"/>
              <a:gd name="connsiteY13" fmla="*/ 2198050 h 2468820"/>
              <a:gd name="connsiteX14" fmla="*/ 1162220 w 3782590"/>
              <a:gd name="connsiteY14" fmla="*/ 2235973 h 2468820"/>
              <a:gd name="connsiteX15" fmla="*/ 1294112 w 3782590"/>
              <a:gd name="connsiteY15" fmla="*/ 2155366 h 2468820"/>
              <a:gd name="connsiteX16" fmla="*/ 1517061 w 3782590"/>
              <a:gd name="connsiteY16" fmla="*/ 2358803 h 2468820"/>
              <a:gd name="connsiteX17" fmla="*/ 1665445 w 3782590"/>
              <a:gd name="connsiteY17" fmla="*/ 2261705 h 2468820"/>
              <a:gd name="connsiteX18" fmla="*/ 1922372 w 3782590"/>
              <a:gd name="connsiteY18" fmla="*/ 2439410 h 2468820"/>
              <a:gd name="connsiteX19" fmla="*/ 2113298 w 3782590"/>
              <a:gd name="connsiteY19" fmla="*/ 2401168 h 2468820"/>
              <a:gd name="connsiteX20" fmla="*/ 2314212 w 3782590"/>
              <a:gd name="connsiteY20" fmla="*/ 2439410 h 2468820"/>
              <a:gd name="connsiteX21" fmla="*/ 2387675 w 3782590"/>
              <a:gd name="connsiteY21" fmla="*/ 2025855 h 2468820"/>
              <a:gd name="connsiteX22" fmla="*/ 2445109 w 3782590"/>
              <a:gd name="connsiteY22" fmla="*/ 1089561 h 2468820"/>
              <a:gd name="connsiteX23" fmla="*/ 2515907 w 3782590"/>
              <a:gd name="connsiteY23" fmla="*/ 1218327 h 2468820"/>
              <a:gd name="connsiteX24" fmla="*/ 2547788 w 3782590"/>
              <a:gd name="connsiteY24" fmla="*/ 1710855 h 2468820"/>
              <a:gd name="connsiteX25" fmla="*/ 2595235 w 3782590"/>
              <a:gd name="connsiteY25" fmla="*/ 2249621 h 2468820"/>
              <a:gd name="connsiteX26" fmla="*/ 2656223 w 3782590"/>
              <a:gd name="connsiteY26" fmla="*/ 2448794 h 2468820"/>
              <a:gd name="connsiteX27" fmla="*/ 2879990 w 3782590"/>
              <a:gd name="connsiteY27" fmla="*/ 2461480 h 2468820"/>
              <a:gd name="connsiteX28" fmla="*/ 3782590 w 3782590"/>
              <a:gd name="connsiteY28" fmla="*/ 2454337 h 2468820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235736 w 3782590"/>
              <a:gd name="connsiteY5" fmla="*/ 1840743 h 2199797"/>
              <a:gd name="connsiteX6" fmla="*/ 327325 w 3782590"/>
              <a:gd name="connsiteY6" fmla="*/ 1967590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27325 w 3782590"/>
              <a:gd name="connsiteY6" fmla="*/ 1967590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59811 w 3782590"/>
              <a:gd name="connsiteY9" fmla="*/ 1799516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203331"/>
              <a:gd name="connsiteX1" fmla="*/ 34487 w 3782590"/>
              <a:gd name="connsiteY1" fmla="*/ 480432 h 2203331"/>
              <a:gd name="connsiteX2" fmla="*/ 51843 w 3782590"/>
              <a:gd name="connsiteY2" fmla="*/ 4563 h 2203331"/>
              <a:gd name="connsiteX3" fmla="*/ 110630 w 3782590"/>
              <a:gd name="connsiteY3" fmla="*/ 296229 h 2203331"/>
              <a:gd name="connsiteX4" fmla="*/ 193229 w 3782590"/>
              <a:gd name="connsiteY4" fmla="*/ 1175380 h 2203331"/>
              <a:gd name="connsiteX5" fmla="*/ 301793 w 3782590"/>
              <a:gd name="connsiteY5" fmla="*/ 1650009 h 2203331"/>
              <a:gd name="connsiteX6" fmla="*/ 379022 w 3782590"/>
              <a:gd name="connsiteY6" fmla="*/ 1827344 h 2203331"/>
              <a:gd name="connsiteX7" fmla="*/ 554355 w 3782590"/>
              <a:gd name="connsiteY7" fmla="*/ 1549001 h 2203331"/>
              <a:gd name="connsiteX8" fmla="*/ 621126 w 3782590"/>
              <a:gd name="connsiteY8" fmla="*/ 1807811 h 2203331"/>
              <a:gd name="connsiteX9" fmla="*/ 677043 w 3782590"/>
              <a:gd name="connsiteY9" fmla="*/ 1597563 h 2203331"/>
              <a:gd name="connsiteX10" fmla="*/ 757596 w 3782590"/>
              <a:gd name="connsiteY10" fmla="*/ 700190 h 2203331"/>
              <a:gd name="connsiteX11" fmla="*/ 870392 w 3782590"/>
              <a:gd name="connsiteY11" fmla="*/ 1635743 h 2203331"/>
              <a:gd name="connsiteX12" fmla="*/ 959809 w 3782590"/>
              <a:gd name="connsiteY12" fmla="*/ 1987675 h 2203331"/>
              <a:gd name="connsiteX13" fmla="*/ 1070539 w 3782590"/>
              <a:gd name="connsiteY13" fmla="*/ 2080492 h 2203331"/>
              <a:gd name="connsiteX14" fmla="*/ 1199557 w 3782590"/>
              <a:gd name="connsiteY14" fmla="*/ 2152074 h 2203331"/>
              <a:gd name="connsiteX15" fmla="*/ 1334321 w 3782590"/>
              <a:gd name="connsiteY15" fmla="*/ 2150004 h 2203331"/>
              <a:gd name="connsiteX16" fmla="*/ 1545781 w 3782590"/>
              <a:gd name="connsiteY16" fmla="*/ 2162708 h 2203331"/>
              <a:gd name="connsiteX17" fmla="*/ 1722886 w 3782590"/>
              <a:gd name="connsiteY17" fmla="*/ 2177806 h 2203331"/>
              <a:gd name="connsiteX18" fmla="*/ 1922372 w 3782590"/>
              <a:gd name="connsiteY18" fmla="*/ 2170387 h 2203331"/>
              <a:gd name="connsiteX19" fmla="*/ 2107554 w 3782590"/>
              <a:gd name="connsiteY19" fmla="*/ 2177023 h 2203331"/>
              <a:gd name="connsiteX20" fmla="*/ 2314212 w 3782590"/>
              <a:gd name="connsiteY20" fmla="*/ 2170387 h 2203331"/>
              <a:gd name="connsiteX21" fmla="*/ 2387675 w 3782590"/>
              <a:gd name="connsiteY21" fmla="*/ 1756832 h 2203331"/>
              <a:gd name="connsiteX22" fmla="*/ 2445109 w 3782590"/>
              <a:gd name="connsiteY22" fmla="*/ 820538 h 2203331"/>
              <a:gd name="connsiteX23" fmla="*/ 2515907 w 3782590"/>
              <a:gd name="connsiteY23" fmla="*/ 949304 h 2203331"/>
              <a:gd name="connsiteX24" fmla="*/ 2547788 w 3782590"/>
              <a:gd name="connsiteY24" fmla="*/ 1441832 h 2203331"/>
              <a:gd name="connsiteX25" fmla="*/ 2595235 w 3782590"/>
              <a:gd name="connsiteY25" fmla="*/ 1980598 h 2203331"/>
              <a:gd name="connsiteX26" fmla="*/ 2656223 w 3782590"/>
              <a:gd name="connsiteY26" fmla="*/ 2179771 h 2203331"/>
              <a:gd name="connsiteX27" fmla="*/ 2879990 w 3782590"/>
              <a:gd name="connsiteY27" fmla="*/ 2192457 h 2203331"/>
              <a:gd name="connsiteX28" fmla="*/ 3782590 w 3782590"/>
              <a:gd name="connsiteY28" fmla="*/ 2185314 h 2203331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75658 w 3782590"/>
              <a:gd name="connsiteY22" fmla="*/ 1022491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75658 w 3782590"/>
              <a:gd name="connsiteY22" fmla="*/ 1022491 h 2199797"/>
              <a:gd name="connsiteX23" fmla="*/ 2409641 w 3782590"/>
              <a:gd name="connsiteY23" fmla="*/ 1145647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409641 w 3782590"/>
              <a:gd name="connsiteY23" fmla="*/ 1145647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409641 w 3782590"/>
              <a:gd name="connsiteY23" fmla="*/ 1145647 h 2199797"/>
              <a:gd name="connsiteX24" fmla="*/ 2401314 w 3782590"/>
              <a:gd name="connsiteY24" fmla="*/ 1913056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360816 w 3782590"/>
              <a:gd name="connsiteY23" fmla="*/ 1168086 h 2199797"/>
              <a:gd name="connsiteX24" fmla="*/ 2401314 w 3782590"/>
              <a:gd name="connsiteY24" fmla="*/ 1913056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360816 w 3782590"/>
              <a:gd name="connsiteY23" fmla="*/ 1168086 h 2199797"/>
              <a:gd name="connsiteX24" fmla="*/ 2401314 w 3782590"/>
              <a:gd name="connsiteY24" fmla="*/ 1913056 h 2199797"/>
              <a:gd name="connsiteX25" fmla="*/ 2480353 w 3782590"/>
              <a:gd name="connsiteY25" fmla="*/ 2176942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2457"/>
              <a:gd name="connsiteX1" fmla="*/ 34487 w 3782590"/>
              <a:gd name="connsiteY1" fmla="*/ 480432 h 2192457"/>
              <a:gd name="connsiteX2" fmla="*/ 51843 w 3782590"/>
              <a:gd name="connsiteY2" fmla="*/ 4563 h 2192457"/>
              <a:gd name="connsiteX3" fmla="*/ 110630 w 3782590"/>
              <a:gd name="connsiteY3" fmla="*/ 296229 h 2192457"/>
              <a:gd name="connsiteX4" fmla="*/ 193229 w 3782590"/>
              <a:gd name="connsiteY4" fmla="*/ 1175380 h 2192457"/>
              <a:gd name="connsiteX5" fmla="*/ 301793 w 3782590"/>
              <a:gd name="connsiteY5" fmla="*/ 1650009 h 2192457"/>
              <a:gd name="connsiteX6" fmla="*/ 379022 w 3782590"/>
              <a:gd name="connsiteY6" fmla="*/ 1827344 h 2192457"/>
              <a:gd name="connsiteX7" fmla="*/ 554355 w 3782590"/>
              <a:gd name="connsiteY7" fmla="*/ 1549001 h 2192457"/>
              <a:gd name="connsiteX8" fmla="*/ 621126 w 3782590"/>
              <a:gd name="connsiteY8" fmla="*/ 1807811 h 2192457"/>
              <a:gd name="connsiteX9" fmla="*/ 677043 w 3782590"/>
              <a:gd name="connsiteY9" fmla="*/ 1597563 h 2192457"/>
              <a:gd name="connsiteX10" fmla="*/ 757596 w 3782590"/>
              <a:gd name="connsiteY10" fmla="*/ 700190 h 2192457"/>
              <a:gd name="connsiteX11" fmla="*/ 870392 w 3782590"/>
              <a:gd name="connsiteY11" fmla="*/ 1635743 h 2192457"/>
              <a:gd name="connsiteX12" fmla="*/ 959809 w 3782590"/>
              <a:gd name="connsiteY12" fmla="*/ 1987675 h 2192457"/>
              <a:gd name="connsiteX13" fmla="*/ 1070539 w 3782590"/>
              <a:gd name="connsiteY13" fmla="*/ 2080492 h 2192457"/>
              <a:gd name="connsiteX14" fmla="*/ 1199557 w 3782590"/>
              <a:gd name="connsiteY14" fmla="*/ 2152074 h 2192457"/>
              <a:gd name="connsiteX15" fmla="*/ 1334321 w 3782590"/>
              <a:gd name="connsiteY15" fmla="*/ 2150004 h 2192457"/>
              <a:gd name="connsiteX16" fmla="*/ 1545781 w 3782590"/>
              <a:gd name="connsiteY16" fmla="*/ 2162708 h 2192457"/>
              <a:gd name="connsiteX17" fmla="*/ 1722886 w 3782590"/>
              <a:gd name="connsiteY17" fmla="*/ 2177806 h 2192457"/>
              <a:gd name="connsiteX18" fmla="*/ 1922372 w 3782590"/>
              <a:gd name="connsiteY18" fmla="*/ 2170387 h 2192457"/>
              <a:gd name="connsiteX19" fmla="*/ 2107554 w 3782590"/>
              <a:gd name="connsiteY19" fmla="*/ 2177023 h 2192457"/>
              <a:gd name="connsiteX20" fmla="*/ 2216562 w 3782590"/>
              <a:gd name="connsiteY20" fmla="*/ 1962824 h 2192457"/>
              <a:gd name="connsiteX21" fmla="*/ 2249817 w 3782590"/>
              <a:gd name="connsiteY21" fmla="*/ 1476341 h 2192457"/>
              <a:gd name="connsiteX22" fmla="*/ 2284274 w 3782590"/>
              <a:gd name="connsiteY22" fmla="*/ 988832 h 2192457"/>
              <a:gd name="connsiteX23" fmla="*/ 2360816 w 3782590"/>
              <a:gd name="connsiteY23" fmla="*/ 1168086 h 2192457"/>
              <a:gd name="connsiteX24" fmla="*/ 2401314 w 3782590"/>
              <a:gd name="connsiteY24" fmla="*/ 1913056 h 2192457"/>
              <a:gd name="connsiteX25" fmla="*/ 2480353 w 3782590"/>
              <a:gd name="connsiteY25" fmla="*/ 2176942 h 2192457"/>
              <a:gd name="connsiteX26" fmla="*/ 2656223 w 3782590"/>
              <a:gd name="connsiteY26" fmla="*/ 2179771 h 2192457"/>
              <a:gd name="connsiteX27" fmla="*/ 2879990 w 3782590"/>
              <a:gd name="connsiteY27" fmla="*/ 2192457 h 2192457"/>
              <a:gd name="connsiteX28" fmla="*/ 3782590 w 3782590"/>
              <a:gd name="connsiteY28" fmla="*/ 2185314 h 2192457"/>
              <a:gd name="connsiteX0" fmla="*/ 0 w 3782590"/>
              <a:gd name="connsiteY0" fmla="*/ 1092321 h 2192457"/>
              <a:gd name="connsiteX1" fmla="*/ 34487 w 3782590"/>
              <a:gd name="connsiteY1" fmla="*/ 480432 h 2192457"/>
              <a:gd name="connsiteX2" fmla="*/ 51843 w 3782590"/>
              <a:gd name="connsiteY2" fmla="*/ 4563 h 2192457"/>
              <a:gd name="connsiteX3" fmla="*/ 110630 w 3782590"/>
              <a:gd name="connsiteY3" fmla="*/ 296229 h 2192457"/>
              <a:gd name="connsiteX4" fmla="*/ 193229 w 3782590"/>
              <a:gd name="connsiteY4" fmla="*/ 1175380 h 2192457"/>
              <a:gd name="connsiteX5" fmla="*/ 273073 w 3782590"/>
              <a:gd name="connsiteY5" fmla="*/ 1448056 h 2192457"/>
              <a:gd name="connsiteX6" fmla="*/ 379022 w 3782590"/>
              <a:gd name="connsiteY6" fmla="*/ 1827344 h 2192457"/>
              <a:gd name="connsiteX7" fmla="*/ 554355 w 3782590"/>
              <a:gd name="connsiteY7" fmla="*/ 1549001 h 2192457"/>
              <a:gd name="connsiteX8" fmla="*/ 621126 w 3782590"/>
              <a:gd name="connsiteY8" fmla="*/ 1807811 h 2192457"/>
              <a:gd name="connsiteX9" fmla="*/ 677043 w 3782590"/>
              <a:gd name="connsiteY9" fmla="*/ 1597563 h 2192457"/>
              <a:gd name="connsiteX10" fmla="*/ 757596 w 3782590"/>
              <a:gd name="connsiteY10" fmla="*/ 700190 h 2192457"/>
              <a:gd name="connsiteX11" fmla="*/ 870392 w 3782590"/>
              <a:gd name="connsiteY11" fmla="*/ 1635743 h 2192457"/>
              <a:gd name="connsiteX12" fmla="*/ 959809 w 3782590"/>
              <a:gd name="connsiteY12" fmla="*/ 1987675 h 2192457"/>
              <a:gd name="connsiteX13" fmla="*/ 1070539 w 3782590"/>
              <a:gd name="connsiteY13" fmla="*/ 2080492 h 2192457"/>
              <a:gd name="connsiteX14" fmla="*/ 1199557 w 3782590"/>
              <a:gd name="connsiteY14" fmla="*/ 2152074 h 2192457"/>
              <a:gd name="connsiteX15" fmla="*/ 1334321 w 3782590"/>
              <a:gd name="connsiteY15" fmla="*/ 2150004 h 2192457"/>
              <a:gd name="connsiteX16" fmla="*/ 1545781 w 3782590"/>
              <a:gd name="connsiteY16" fmla="*/ 2162708 h 2192457"/>
              <a:gd name="connsiteX17" fmla="*/ 1722886 w 3782590"/>
              <a:gd name="connsiteY17" fmla="*/ 2177806 h 2192457"/>
              <a:gd name="connsiteX18" fmla="*/ 1922372 w 3782590"/>
              <a:gd name="connsiteY18" fmla="*/ 2170387 h 2192457"/>
              <a:gd name="connsiteX19" fmla="*/ 2107554 w 3782590"/>
              <a:gd name="connsiteY19" fmla="*/ 2177023 h 2192457"/>
              <a:gd name="connsiteX20" fmla="*/ 2216562 w 3782590"/>
              <a:gd name="connsiteY20" fmla="*/ 1962824 h 2192457"/>
              <a:gd name="connsiteX21" fmla="*/ 2249817 w 3782590"/>
              <a:gd name="connsiteY21" fmla="*/ 1476341 h 2192457"/>
              <a:gd name="connsiteX22" fmla="*/ 2284274 w 3782590"/>
              <a:gd name="connsiteY22" fmla="*/ 988832 h 2192457"/>
              <a:gd name="connsiteX23" fmla="*/ 2360816 w 3782590"/>
              <a:gd name="connsiteY23" fmla="*/ 1168086 h 2192457"/>
              <a:gd name="connsiteX24" fmla="*/ 2401314 w 3782590"/>
              <a:gd name="connsiteY24" fmla="*/ 1913056 h 2192457"/>
              <a:gd name="connsiteX25" fmla="*/ 2480353 w 3782590"/>
              <a:gd name="connsiteY25" fmla="*/ 2176942 h 2192457"/>
              <a:gd name="connsiteX26" fmla="*/ 2656223 w 3782590"/>
              <a:gd name="connsiteY26" fmla="*/ 2179771 h 2192457"/>
              <a:gd name="connsiteX27" fmla="*/ 2879990 w 3782590"/>
              <a:gd name="connsiteY27" fmla="*/ 2192457 h 2192457"/>
              <a:gd name="connsiteX28" fmla="*/ 3782590 w 3782590"/>
              <a:gd name="connsiteY28" fmla="*/ 2185314 h 2192457"/>
              <a:gd name="connsiteX0" fmla="*/ 0 w 3782590"/>
              <a:gd name="connsiteY0" fmla="*/ 1097800 h 2197936"/>
              <a:gd name="connsiteX1" fmla="*/ 34487 w 3782590"/>
              <a:gd name="connsiteY1" fmla="*/ 485911 h 2197936"/>
              <a:gd name="connsiteX2" fmla="*/ 63331 w 3782590"/>
              <a:gd name="connsiteY2" fmla="*/ 4433 h 2197936"/>
              <a:gd name="connsiteX3" fmla="*/ 110630 w 3782590"/>
              <a:gd name="connsiteY3" fmla="*/ 301708 h 2197936"/>
              <a:gd name="connsiteX4" fmla="*/ 193229 w 3782590"/>
              <a:gd name="connsiteY4" fmla="*/ 1180859 h 2197936"/>
              <a:gd name="connsiteX5" fmla="*/ 273073 w 3782590"/>
              <a:gd name="connsiteY5" fmla="*/ 1453535 h 2197936"/>
              <a:gd name="connsiteX6" fmla="*/ 379022 w 3782590"/>
              <a:gd name="connsiteY6" fmla="*/ 1832823 h 2197936"/>
              <a:gd name="connsiteX7" fmla="*/ 554355 w 3782590"/>
              <a:gd name="connsiteY7" fmla="*/ 1554480 h 2197936"/>
              <a:gd name="connsiteX8" fmla="*/ 621126 w 3782590"/>
              <a:gd name="connsiteY8" fmla="*/ 1813290 h 2197936"/>
              <a:gd name="connsiteX9" fmla="*/ 677043 w 3782590"/>
              <a:gd name="connsiteY9" fmla="*/ 1603042 h 2197936"/>
              <a:gd name="connsiteX10" fmla="*/ 757596 w 3782590"/>
              <a:gd name="connsiteY10" fmla="*/ 705669 h 2197936"/>
              <a:gd name="connsiteX11" fmla="*/ 870392 w 3782590"/>
              <a:gd name="connsiteY11" fmla="*/ 1641222 h 2197936"/>
              <a:gd name="connsiteX12" fmla="*/ 959809 w 3782590"/>
              <a:gd name="connsiteY12" fmla="*/ 1993154 h 2197936"/>
              <a:gd name="connsiteX13" fmla="*/ 1070539 w 3782590"/>
              <a:gd name="connsiteY13" fmla="*/ 2085971 h 2197936"/>
              <a:gd name="connsiteX14" fmla="*/ 1199557 w 3782590"/>
              <a:gd name="connsiteY14" fmla="*/ 2157553 h 2197936"/>
              <a:gd name="connsiteX15" fmla="*/ 1334321 w 3782590"/>
              <a:gd name="connsiteY15" fmla="*/ 2155483 h 2197936"/>
              <a:gd name="connsiteX16" fmla="*/ 1545781 w 3782590"/>
              <a:gd name="connsiteY16" fmla="*/ 2168187 h 2197936"/>
              <a:gd name="connsiteX17" fmla="*/ 1722886 w 3782590"/>
              <a:gd name="connsiteY17" fmla="*/ 2183285 h 2197936"/>
              <a:gd name="connsiteX18" fmla="*/ 1922372 w 3782590"/>
              <a:gd name="connsiteY18" fmla="*/ 2175866 h 2197936"/>
              <a:gd name="connsiteX19" fmla="*/ 2107554 w 3782590"/>
              <a:gd name="connsiteY19" fmla="*/ 2182502 h 2197936"/>
              <a:gd name="connsiteX20" fmla="*/ 2216562 w 3782590"/>
              <a:gd name="connsiteY20" fmla="*/ 1968303 h 2197936"/>
              <a:gd name="connsiteX21" fmla="*/ 2249817 w 3782590"/>
              <a:gd name="connsiteY21" fmla="*/ 1481820 h 2197936"/>
              <a:gd name="connsiteX22" fmla="*/ 2284274 w 3782590"/>
              <a:gd name="connsiteY22" fmla="*/ 994311 h 2197936"/>
              <a:gd name="connsiteX23" fmla="*/ 2360816 w 3782590"/>
              <a:gd name="connsiteY23" fmla="*/ 1173565 h 2197936"/>
              <a:gd name="connsiteX24" fmla="*/ 2401314 w 3782590"/>
              <a:gd name="connsiteY24" fmla="*/ 1918535 h 2197936"/>
              <a:gd name="connsiteX25" fmla="*/ 2480353 w 3782590"/>
              <a:gd name="connsiteY25" fmla="*/ 2182421 h 2197936"/>
              <a:gd name="connsiteX26" fmla="*/ 2656223 w 3782590"/>
              <a:gd name="connsiteY26" fmla="*/ 2185250 h 2197936"/>
              <a:gd name="connsiteX27" fmla="*/ 2879990 w 3782590"/>
              <a:gd name="connsiteY27" fmla="*/ 2197936 h 2197936"/>
              <a:gd name="connsiteX28" fmla="*/ 3782590 w 3782590"/>
              <a:gd name="connsiteY28" fmla="*/ 2190793 h 219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782590" h="2197936">
                <a:moveTo>
                  <a:pt x="0" y="1097800"/>
                </a:moveTo>
                <a:cubicBezTo>
                  <a:pt x="21609" y="829394"/>
                  <a:pt x="23932" y="668139"/>
                  <a:pt x="34487" y="485911"/>
                </a:cubicBezTo>
                <a:cubicBezTo>
                  <a:pt x="45042" y="303683"/>
                  <a:pt x="50641" y="35133"/>
                  <a:pt x="63331" y="4433"/>
                </a:cubicBezTo>
                <a:cubicBezTo>
                  <a:pt x="76021" y="-26267"/>
                  <a:pt x="88980" y="105637"/>
                  <a:pt x="110630" y="301708"/>
                </a:cubicBezTo>
                <a:cubicBezTo>
                  <a:pt x="132280" y="497779"/>
                  <a:pt x="166155" y="988888"/>
                  <a:pt x="193229" y="1180859"/>
                </a:cubicBezTo>
                <a:cubicBezTo>
                  <a:pt x="220303" y="1372830"/>
                  <a:pt x="242108" y="1344874"/>
                  <a:pt x="273073" y="1453535"/>
                </a:cubicBezTo>
                <a:cubicBezTo>
                  <a:pt x="304038" y="1562196"/>
                  <a:pt x="332142" y="1815999"/>
                  <a:pt x="379022" y="1832823"/>
                </a:cubicBezTo>
                <a:cubicBezTo>
                  <a:pt x="425902" y="1849647"/>
                  <a:pt x="514004" y="1557735"/>
                  <a:pt x="554355" y="1554480"/>
                </a:cubicBezTo>
                <a:cubicBezTo>
                  <a:pt x="594706" y="1551225"/>
                  <a:pt x="600678" y="1805196"/>
                  <a:pt x="621126" y="1813290"/>
                </a:cubicBezTo>
                <a:cubicBezTo>
                  <a:pt x="641574" y="1821384"/>
                  <a:pt x="654298" y="1787645"/>
                  <a:pt x="677043" y="1603042"/>
                </a:cubicBezTo>
                <a:cubicBezTo>
                  <a:pt x="699788" y="1418439"/>
                  <a:pt x="725371" y="699306"/>
                  <a:pt x="757596" y="705669"/>
                </a:cubicBezTo>
                <a:cubicBezTo>
                  <a:pt x="789821" y="712032"/>
                  <a:pt x="836690" y="1426641"/>
                  <a:pt x="870392" y="1641222"/>
                </a:cubicBezTo>
                <a:cubicBezTo>
                  <a:pt x="904094" y="1855803"/>
                  <a:pt x="926451" y="1919029"/>
                  <a:pt x="959809" y="1993154"/>
                </a:cubicBezTo>
                <a:cubicBezTo>
                  <a:pt x="993167" y="2067279"/>
                  <a:pt x="1030581" y="2058571"/>
                  <a:pt x="1070539" y="2085971"/>
                </a:cubicBezTo>
                <a:cubicBezTo>
                  <a:pt x="1110497" y="2113371"/>
                  <a:pt x="1155593" y="2145968"/>
                  <a:pt x="1199557" y="2157553"/>
                </a:cubicBezTo>
                <a:cubicBezTo>
                  <a:pt x="1243521" y="2169138"/>
                  <a:pt x="1276617" y="2153711"/>
                  <a:pt x="1334321" y="2155483"/>
                </a:cubicBezTo>
                <a:cubicBezTo>
                  <a:pt x="1392025" y="2157255"/>
                  <a:pt x="1481020" y="2163553"/>
                  <a:pt x="1545781" y="2168187"/>
                </a:cubicBezTo>
                <a:cubicBezTo>
                  <a:pt x="1610542" y="2172821"/>
                  <a:pt x="1660121" y="2182005"/>
                  <a:pt x="1722886" y="2183285"/>
                </a:cubicBezTo>
                <a:cubicBezTo>
                  <a:pt x="1785651" y="2184565"/>
                  <a:pt x="1858261" y="2175997"/>
                  <a:pt x="1922372" y="2175866"/>
                </a:cubicBezTo>
                <a:cubicBezTo>
                  <a:pt x="1986483" y="2175736"/>
                  <a:pt x="2042247" y="2182502"/>
                  <a:pt x="2107554" y="2182502"/>
                </a:cubicBezTo>
                <a:cubicBezTo>
                  <a:pt x="2172861" y="2182502"/>
                  <a:pt x="2192852" y="2085083"/>
                  <a:pt x="2216562" y="1968303"/>
                </a:cubicBezTo>
                <a:cubicBezTo>
                  <a:pt x="2240273" y="1851523"/>
                  <a:pt x="2238532" y="1644152"/>
                  <a:pt x="2249817" y="1481820"/>
                </a:cubicBezTo>
                <a:cubicBezTo>
                  <a:pt x="2261102" y="1319488"/>
                  <a:pt x="2265774" y="1045687"/>
                  <a:pt x="2284274" y="994311"/>
                </a:cubicBezTo>
                <a:cubicBezTo>
                  <a:pt x="2302774" y="942935"/>
                  <a:pt x="2341309" y="1019528"/>
                  <a:pt x="2360816" y="1173565"/>
                </a:cubicBezTo>
                <a:cubicBezTo>
                  <a:pt x="2380323" y="1327602"/>
                  <a:pt x="2381391" y="1750392"/>
                  <a:pt x="2401314" y="1918535"/>
                </a:cubicBezTo>
                <a:cubicBezTo>
                  <a:pt x="2421237" y="2086678"/>
                  <a:pt x="2437868" y="2137969"/>
                  <a:pt x="2480353" y="2182421"/>
                </a:cubicBezTo>
                <a:cubicBezTo>
                  <a:pt x="2522838" y="2226873"/>
                  <a:pt x="2622654" y="2148749"/>
                  <a:pt x="2656223" y="2185250"/>
                </a:cubicBezTo>
                <a:cubicBezTo>
                  <a:pt x="2709896" y="2182483"/>
                  <a:pt x="2692262" y="2197012"/>
                  <a:pt x="2879990" y="2197936"/>
                </a:cubicBezTo>
                <a:lnTo>
                  <a:pt x="3782590" y="2190793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cxnSp>
        <p:nvCxnSpPr>
          <p:cNvPr id="32" name="Přímá spojnice 31"/>
          <p:cNvCxnSpPr/>
          <p:nvPr/>
        </p:nvCxnSpPr>
        <p:spPr>
          <a:xfrm>
            <a:off x="1483607" y="3349297"/>
            <a:ext cx="0" cy="230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 flipV="1">
            <a:off x="1465584" y="5638381"/>
            <a:ext cx="74425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/>
          <p:cNvSpPr txBox="1"/>
          <p:nvPr/>
        </p:nvSpPr>
        <p:spPr>
          <a:xfrm>
            <a:off x="8477259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smtClean="0"/>
              <a:t>0.5</a:t>
            </a:r>
            <a:endParaRPr lang="en-GB" sz="1800"/>
          </a:p>
        </p:txBody>
      </p:sp>
      <p:sp>
        <p:nvSpPr>
          <p:cNvPr id="35" name="TextovéPole 34"/>
          <p:cNvSpPr txBox="1"/>
          <p:nvPr/>
        </p:nvSpPr>
        <p:spPr>
          <a:xfrm>
            <a:off x="6993439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smtClean="0"/>
              <a:t>0.4</a:t>
            </a:r>
            <a:endParaRPr lang="en-GB" sz="1800"/>
          </a:p>
        </p:txBody>
      </p:sp>
      <p:sp>
        <p:nvSpPr>
          <p:cNvPr id="36" name="TextovéPole 35"/>
          <p:cNvSpPr txBox="1"/>
          <p:nvPr/>
        </p:nvSpPr>
        <p:spPr>
          <a:xfrm>
            <a:off x="5509620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smtClean="0"/>
              <a:t>0.3</a:t>
            </a:r>
            <a:endParaRPr lang="en-GB" sz="1800"/>
          </a:p>
        </p:txBody>
      </p:sp>
      <p:sp>
        <p:nvSpPr>
          <p:cNvPr id="37" name="TextovéPole 36"/>
          <p:cNvSpPr txBox="1"/>
          <p:nvPr/>
        </p:nvSpPr>
        <p:spPr>
          <a:xfrm>
            <a:off x="1058163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smtClean="0"/>
              <a:t>0</a:t>
            </a:r>
            <a:endParaRPr lang="en-GB" sz="1800"/>
          </a:p>
        </p:txBody>
      </p:sp>
      <p:sp>
        <p:nvSpPr>
          <p:cNvPr id="38" name="TextovéPole 37"/>
          <p:cNvSpPr txBox="1"/>
          <p:nvPr/>
        </p:nvSpPr>
        <p:spPr>
          <a:xfrm>
            <a:off x="2541982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smtClean="0"/>
              <a:t>0.1</a:t>
            </a:r>
            <a:endParaRPr lang="en-GB" sz="1800"/>
          </a:p>
        </p:txBody>
      </p:sp>
      <p:sp>
        <p:nvSpPr>
          <p:cNvPr id="39" name="TextovéPole 38"/>
          <p:cNvSpPr txBox="1"/>
          <p:nvPr/>
        </p:nvSpPr>
        <p:spPr>
          <a:xfrm>
            <a:off x="4025801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smtClean="0"/>
              <a:t>0.2</a:t>
            </a:r>
            <a:endParaRPr lang="en-GB" sz="1800"/>
          </a:p>
        </p:txBody>
      </p:sp>
      <p:sp>
        <p:nvSpPr>
          <p:cNvPr id="40" name="TextovéPole 39"/>
          <p:cNvSpPr txBox="1"/>
          <p:nvPr/>
        </p:nvSpPr>
        <p:spPr>
          <a:xfrm>
            <a:off x="757762" y="5369449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smtClean="0"/>
              <a:t>0</a:t>
            </a:r>
            <a:endParaRPr lang="en-GB" sz="1800"/>
          </a:p>
        </p:txBody>
      </p:sp>
      <p:sp>
        <p:nvSpPr>
          <p:cNvPr id="41" name="TextovéPole 40"/>
          <p:cNvSpPr txBox="1"/>
          <p:nvPr/>
        </p:nvSpPr>
        <p:spPr>
          <a:xfrm>
            <a:off x="757762" y="4705434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smtClean="0"/>
              <a:t>0,04</a:t>
            </a:r>
            <a:endParaRPr lang="en-GB" sz="1800"/>
          </a:p>
        </p:txBody>
      </p:sp>
      <p:sp>
        <p:nvSpPr>
          <p:cNvPr id="42" name="TextovéPole 41"/>
          <p:cNvSpPr txBox="1"/>
          <p:nvPr/>
        </p:nvSpPr>
        <p:spPr>
          <a:xfrm>
            <a:off x="757762" y="3974744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smtClean="0"/>
              <a:t>0,08</a:t>
            </a:r>
            <a:endParaRPr lang="en-GB" sz="1800"/>
          </a:p>
        </p:txBody>
      </p:sp>
      <p:sp>
        <p:nvSpPr>
          <p:cNvPr id="43" name="TextovéPole 42"/>
          <p:cNvSpPr txBox="1"/>
          <p:nvPr/>
        </p:nvSpPr>
        <p:spPr>
          <a:xfrm>
            <a:off x="757762" y="3244054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smtClean="0"/>
              <a:t>0,12</a:t>
            </a:r>
            <a:endParaRPr lang="en-GB" sz="1800"/>
          </a:p>
        </p:txBody>
      </p:sp>
      <p:cxnSp>
        <p:nvCxnSpPr>
          <p:cNvPr id="44" name="Přímá spojnice 43"/>
          <p:cNvCxnSpPr/>
          <p:nvPr/>
        </p:nvCxnSpPr>
        <p:spPr>
          <a:xfrm>
            <a:off x="1493679" y="557978"/>
            <a:ext cx="0" cy="230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475656" y="2847062"/>
            <a:ext cx="74425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ovéPole 45"/>
          <p:cNvSpPr txBox="1"/>
          <p:nvPr/>
        </p:nvSpPr>
        <p:spPr>
          <a:xfrm>
            <a:off x="755576" y="260206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smtClean="0"/>
              <a:t>0</a:t>
            </a:r>
            <a:endParaRPr lang="en-GB" sz="1800"/>
          </a:p>
        </p:txBody>
      </p:sp>
      <p:sp>
        <p:nvSpPr>
          <p:cNvPr id="47" name="TextovéPole 46"/>
          <p:cNvSpPr txBox="1"/>
          <p:nvPr/>
        </p:nvSpPr>
        <p:spPr>
          <a:xfrm>
            <a:off x="755576" y="1735312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smtClean="0"/>
              <a:t>0,0</a:t>
            </a:r>
            <a:endParaRPr lang="en-GB" sz="1800"/>
          </a:p>
        </p:txBody>
      </p:sp>
      <p:sp>
        <p:nvSpPr>
          <p:cNvPr id="49" name="TextovéPole 48"/>
          <p:cNvSpPr txBox="1"/>
          <p:nvPr/>
        </p:nvSpPr>
        <p:spPr>
          <a:xfrm>
            <a:off x="755576" y="879103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smtClean="0"/>
              <a:t>0,2</a:t>
            </a:r>
            <a:endParaRPr lang="en-GB" sz="1800"/>
          </a:p>
        </p:txBody>
      </p:sp>
      <p:sp>
        <p:nvSpPr>
          <p:cNvPr id="50" name="TextovéPole 13"/>
          <p:cNvSpPr txBox="1">
            <a:spLocks noChangeArrowheads="1"/>
          </p:cNvSpPr>
          <p:nvPr/>
        </p:nvSpPr>
        <p:spPr bwMode="auto">
          <a:xfrm rot="16200000">
            <a:off x="-644381" y="4171593"/>
            <a:ext cx="26878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1600" smtClean="0"/>
              <a:t>Spectrum SBP (n.u.)</a:t>
            </a:r>
            <a:endParaRPr lang="en-GB" altLang="cs-CZ" sz="1600"/>
          </a:p>
        </p:txBody>
      </p:sp>
      <p:sp>
        <p:nvSpPr>
          <p:cNvPr id="51" name="TextovéPole 13"/>
          <p:cNvSpPr txBox="1">
            <a:spLocks noChangeArrowheads="1"/>
          </p:cNvSpPr>
          <p:nvPr/>
        </p:nvSpPr>
        <p:spPr bwMode="auto">
          <a:xfrm rot="16200000">
            <a:off x="-676319" y="1435289"/>
            <a:ext cx="26878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1600" smtClean="0"/>
              <a:t>Spectrum HR (n.u.)</a:t>
            </a:r>
            <a:endParaRPr lang="en-GB" altLang="cs-CZ" sz="1600"/>
          </a:p>
        </p:txBody>
      </p:sp>
      <p:sp>
        <p:nvSpPr>
          <p:cNvPr id="52" name="Šipka doleva 51"/>
          <p:cNvSpPr/>
          <p:nvPr/>
        </p:nvSpPr>
        <p:spPr>
          <a:xfrm>
            <a:off x="1475556" y="44624"/>
            <a:ext cx="7200900" cy="575915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parasympathetic activity</a:t>
            </a:r>
            <a:endParaRPr lang="en-GB" sz="16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Šipka doleva 52"/>
          <p:cNvSpPr/>
          <p:nvPr/>
        </p:nvSpPr>
        <p:spPr>
          <a:xfrm>
            <a:off x="1475656" y="620688"/>
            <a:ext cx="2448272" cy="432048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Sympathetic activity</a:t>
            </a:r>
            <a:endParaRPr lang="en-GB" sz="180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4" name="TextovéPole 53"/>
          <p:cNvSpPr txBox="1"/>
          <p:nvPr/>
        </p:nvSpPr>
        <p:spPr>
          <a:xfrm>
            <a:off x="5832140" y="531963"/>
            <a:ext cx="1707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Time lag &lt; 1 s</a:t>
            </a:r>
            <a:endParaRPr lang="en-GB" sz="1800" dirty="0"/>
          </a:p>
        </p:txBody>
      </p:sp>
      <p:sp>
        <p:nvSpPr>
          <p:cNvPr id="55" name="TextovéPole 54"/>
          <p:cNvSpPr txBox="1"/>
          <p:nvPr/>
        </p:nvSpPr>
        <p:spPr>
          <a:xfrm>
            <a:off x="1885873" y="982344"/>
            <a:ext cx="273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Time lag &gt; 6 s</a:t>
            </a:r>
          </a:p>
          <a:p>
            <a:r>
              <a:rPr lang="en-GB" sz="1800" dirty="0" smtClean="0"/>
              <a:t>Slow oscillations</a:t>
            </a:r>
            <a:endParaRPr lang="en-GB" sz="1800" dirty="0"/>
          </a:p>
        </p:txBody>
      </p:sp>
      <p:sp>
        <p:nvSpPr>
          <p:cNvPr id="56" name="TextovéPole 55"/>
          <p:cNvSpPr txBox="1"/>
          <p:nvPr/>
        </p:nvSpPr>
        <p:spPr>
          <a:xfrm>
            <a:off x="5721164" y="901295"/>
            <a:ext cx="273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/>
              <a:t>Fast </a:t>
            </a:r>
            <a:r>
              <a:rPr lang="en-GB" sz="1800" dirty="0" smtClean="0"/>
              <a:t>oscillations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70388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21" grpId="0"/>
      <p:bldP spid="22" grpId="0"/>
      <p:bldP spid="23" grpId="0"/>
      <p:bldP spid="27" grpId="0"/>
      <p:bldP spid="52" grpId="0" animBg="1"/>
      <p:bldP spid="53" grpId="0" animBg="1"/>
      <p:bldP spid="54" grpId="0"/>
      <p:bldP spid="55" grpId="0"/>
      <p:bldP spid="5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olný tvar 3"/>
          <p:cNvSpPr/>
          <p:nvPr/>
        </p:nvSpPr>
        <p:spPr>
          <a:xfrm>
            <a:off x="3829326" y="4555790"/>
            <a:ext cx="2538413" cy="1072117"/>
          </a:xfrm>
          <a:custGeom>
            <a:avLst/>
            <a:gdLst>
              <a:gd name="connsiteX0" fmla="*/ 0 w 2538413"/>
              <a:gd name="connsiteY0" fmla="*/ 1252538 h 1252538"/>
              <a:gd name="connsiteX1" fmla="*/ 85725 w 2538413"/>
              <a:gd name="connsiteY1" fmla="*/ 1181100 h 1252538"/>
              <a:gd name="connsiteX2" fmla="*/ 171450 w 2538413"/>
              <a:gd name="connsiteY2" fmla="*/ 1166813 h 1252538"/>
              <a:gd name="connsiteX3" fmla="*/ 261938 w 2538413"/>
              <a:gd name="connsiteY3" fmla="*/ 1176338 h 1252538"/>
              <a:gd name="connsiteX4" fmla="*/ 347663 w 2538413"/>
              <a:gd name="connsiteY4" fmla="*/ 1209675 h 1252538"/>
              <a:gd name="connsiteX5" fmla="*/ 414338 w 2538413"/>
              <a:gd name="connsiteY5" fmla="*/ 1223963 h 1252538"/>
              <a:gd name="connsiteX6" fmla="*/ 519113 w 2538413"/>
              <a:gd name="connsiteY6" fmla="*/ 1209675 h 1252538"/>
              <a:gd name="connsiteX7" fmla="*/ 609600 w 2538413"/>
              <a:gd name="connsiteY7" fmla="*/ 1204913 h 1252538"/>
              <a:gd name="connsiteX8" fmla="*/ 728663 w 2538413"/>
              <a:gd name="connsiteY8" fmla="*/ 1209675 h 1252538"/>
              <a:gd name="connsiteX9" fmla="*/ 847725 w 2538413"/>
              <a:gd name="connsiteY9" fmla="*/ 1204913 h 1252538"/>
              <a:gd name="connsiteX10" fmla="*/ 962025 w 2538413"/>
              <a:gd name="connsiteY10" fmla="*/ 1190625 h 1252538"/>
              <a:gd name="connsiteX11" fmla="*/ 1028700 w 2538413"/>
              <a:gd name="connsiteY11" fmla="*/ 1200150 h 1252538"/>
              <a:gd name="connsiteX12" fmla="*/ 1138238 w 2538413"/>
              <a:gd name="connsiteY12" fmla="*/ 1209675 h 1252538"/>
              <a:gd name="connsiteX13" fmla="*/ 1271588 w 2538413"/>
              <a:gd name="connsiteY13" fmla="*/ 1185863 h 1252538"/>
              <a:gd name="connsiteX14" fmla="*/ 1390650 w 2538413"/>
              <a:gd name="connsiteY14" fmla="*/ 1166813 h 1252538"/>
              <a:gd name="connsiteX15" fmla="*/ 1504950 w 2538413"/>
              <a:gd name="connsiteY15" fmla="*/ 1195388 h 1252538"/>
              <a:gd name="connsiteX16" fmla="*/ 1614488 w 2538413"/>
              <a:gd name="connsiteY16" fmla="*/ 1243013 h 1252538"/>
              <a:gd name="connsiteX17" fmla="*/ 1685925 w 2538413"/>
              <a:gd name="connsiteY17" fmla="*/ 1223963 h 1252538"/>
              <a:gd name="connsiteX18" fmla="*/ 1724025 w 2538413"/>
              <a:gd name="connsiteY18" fmla="*/ 1209675 h 1252538"/>
              <a:gd name="connsiteX19" fmla="*/ 1785938 w 2538413"/>
              <a:gd name="connsiteY19" fmla="*/ 1233488 h 1252538"/>
              <a:gd name="connsiteX20" fmla="*/ 1824038 w 2538413"/>
              <a:gd name="connsiteY20" fmla="*/ 1243013 h 1252538"/>
              <a:gd name="connsiteX21" fmla="*/ 1900238 w 2538413"/>
              <a:gd name="connsiteY21" fmla="*/ 1190625 h 1252538"/>
              <a:gd name="connsiteX22" fmla="*/ 1957388 w 2538413"/>
              <a:gd name="connsiteY22" fmla="*/ 1090613 h 1252538"/>
              <a:gd name="connsiteX23" fmla="*/ 2005013 w 2538413"/>
              <a:gd name="connsiteY23" fmla="*/ 933450 h 1252538"/>
              <a:gd name="connsiteX24" fmla="*/ 2033588 w 2538413"/>
              <a:gd name="connsiteY24" fmla="*/ 728663 h 1252538"/>
              <a:gd name="connsiteX25" fmla="*/ 2057400 w 2538413"/>
              <a:gd name="connsiteY25" fmla="*/ 495300 h 1252538"/>
              <a:gd name="connsiteX26" fmla="*/ 2071688 w 2538413"/>
              <a:gd name="connsiteY26" fmla="*/ 271463 h 1252538"/>
              <a:gd name="connsiteX27" fmla="*/ 2100263 w 2538413"/>
              <a:gd name="connsiteY27" fmla="*/ 66675 h 1252538"/>
              <a:gd name="connsiteX28" fmla="*/ 2114550 w 2538413"/>
              <a:gd name="connsiteY28" fmla="*/ 14288 h 1252538"/>
              <a:gd name="connsiteX29" fmla="*/ 2171700 w 2538413"/>
              <a:gd name="connsiteY29" fmla="*/ 0 h 1252538"/>
              <a:gd name="connsiteX30" fmla="*/ 2228850 w 2538413"/>
              <a:gd name="connsiteY30" fmla="*/ 42863 h 1252538"/>
              <a:gd name="connsiteX31" fmla="*/ 2257425 w 2538413"/>
              <a:gd name="connsiteY31" fmla="*/ 152400 h 1252538"/>
              <a:gd name="connsiteX32" fmla="*/ 2271713 w 2538413"/>
              <a:gd name="connsiteY32" fmla="*/ 338138 h 1252538"/>
              <a:gd name="connsiteX33" fmla="*/ 2305050 w 2538413"/>
              <a:gd name="connsiteY33" fmla="*/ 609600 h 1252538"/>
              <a:gd name="connsiteX34" fmla="*/ 2319338 w 2538413"/>
              <a:gd name="connsiteY34" fmla="*/ 800100 h 1252538"/>
              <a:gd name="connsiteX35" fmla="*/ 2343150 w 2538413"/>
              <a:gd name="connsiteY35" fmla="*/ 962025 h 1252538"/>
              <a:gd name="connsiteX36" fmla="*/ 2366963 w 2538413"/>
              <a:gd name="connsiteY36" fmla="*/ 1057275 h 1252538"/>
              <a:gd name="connsiteX37" fmla="*/ 2419350 w 2538413"/>
              <a:gd name="connsiteY37" fmla="*/ 1162050 h 1252538"/>
              <a:gd name="connsiteX38" fmla="*/ 2505075 w 2538413"/>
              <a:gd name="connsiteY38" fmla="*/ 1214438 h 1252538"/>
              <a:gd name="connsiteX39" fmla="*/ 2538413 w 2538413"/>
              <a:gd name="connsiteY39" fmla="*/ 1247775 h 1252538"/>
              <a:gd name="connsiteX40" fmla="*/ 0 w 2538413"/>
              <a:gd name="connsiteY40" fmla="*/ 1252538 h 1252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538413" h="1252538">
                <a:moveTo>
                  <a:pt x="0" y="1252538"/>
                </a:moveTo>
                <a:lnTo>
                  <a:pt x="85725" y="1181100"/>
                </a:lnTo>
                <a:lnTo>
                  <a:pt x="171450" y="1166813"/>
                </a:lnTo>
                <a:lnTo>
                  <a:pt x="261938" y="1176338"/>
                </a:lnTo>
                <a:lnTo>
                  <a:pt x="347663" y="1209675"/>
                </a:lnTo>
                <a:lnTo>
                  <a:pt x="414338" y="1223963"/>
                </a:lnTo>
                <a:lnTo>
                  <a:pt x="519113" y="1209675"/>
                </a:lnTo>
                <a:lnTo>
                  <a:pt x="609600" y="1204913"/>
                </a:lnTo>
                <a:lnTo>
                  <a:pt x="728663" y="1209675"/>
                </a:lnTo>
                <a:lnTo>
                  <a:pt x="847725" y="1204913"/>
                </a:lnTo>
                <a:lnTo>
                  <a:pt x="962025" y="1190625"/>
                </a:lnTo>
                <a:lnTo>
                  <a:pt x="1028700" y="1200150"/>
                </a:lnTo>
                <a:lnTo>
                  <a:pt x="1138238" y="1209675"/>
                </a:lnTo>
                <a:lnTo>
                  <a:pt x="1271588" y="1185863"/>
                </a:lnTo>
                <a:lnTo>
                  <a:pt x="1390650" y="1166813"/>
                </a:lnTo>
                <a:lnTo>
                  <a:pt x="1504950" y="1195388"/>
                </a:lnTo>
                <a:lnTo>
                  <a:pt x="1614488" y="1243013"/>
                </a:lnTo>
                <a:lnTo>
                  <a:pt x="1685925" y="1223963"/>
                </a:lnTo>
                <a:lnTo>
                  <a:pt x="1724025" y="1209675"/>
                </a:lnTo>
                <a:lnTo>
                  <a:pt x="1785938" y="1233488"/>
                </a:lnTo>
                <a:lnTo>
                  <a:pt x="1824038" y="1243013"/>
                </a:lnTo>
                <a:lnTo>
                  <a:pt x="1900238" y="1190625"/>
                </a:lnTo>
                <a:lnTo>
                  <a:pt x="1957388" y="1090613"/>
                </a:lnTo>
                <a:lnTo>
                  <a:pt x="2005013" y="933450"/>
                </a:lnTo>
                <a:lnTo>
                  <a:pt x="2033588" y="728663"/>
                </a:lnTo>
                <a:lnTo>
                  <a:pt x="2057400" y="495300"/>
                </a:lnTo>
                <a:lnTo>
                  <a:pt x="2071688" y="271463"/>
                </a:lnTo>
                <a:lnTo>
                  <a:pt x="2100263" y="66675"/>
                </a:lnTo>
                <a:lnTo>
                  <a:pt x="2114550" y="14288"/>
                </a:lnTo>
                <a:lnTo>
                  <a:pt x="2171700" y="0"/>
                </a:lnTo>
                <a:lnTo>
                  <a:pt x="2228850" y="42863"/>
                </a:lnTo>
                <a:lnTo>
                  <a:pt x="2257425" y="152400"/>
                </a:lnTo>
                <a:lnTo>
                  <a:pt x="2271713" y="338138"/>
                </a:lnTo>
                <a:lnTo>
                  <a:pt x="2305050" y="609600"/>
                </a:lnTo>
                <a:lnTo>
                  <a:pt x="2319338" y="800100"/>
                </a:lnTo>
                <a:lnTo>
                  <a:pt x="2343150" y="962025"/>
                </a:lnTo>
                <a:lnTo>
                  <a:pt x="2366963" y="1057275"/>
                </a:lnTo>
                <a:lnTo>
                  <a:pt x="2419350" y="1162050"/>
                </a:lnTo>
                <a:lnTo>
                  <a:pt x="2505075" y="1214438"/>
                </a:lnTo>
                <a:lnTo>
                  <a:pt x="2538413" y="1247775"/>
                </a:lnTo>
                <a:lnTo>
                  <a:pt x="0" y="1252538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6" name="Volný tvar 5"/>
          <p:cNvSpPr/>
          <p:nvPr/>
        </p:nvSpPr>
        <p:spPr>
          <a:xfrm>
            <a:off x="3732782" y="2358579"/>
            <a:ext cx="3100388" cy="485775"/>
          </a:xfrm>
          <a:custGeom>
            <a:avLst/>
            <a:gdLst>
              <a:gd name="connsiteX0" fmla="*/ 0 w 3100388"/>
              <a:gd name="connsiteY0" fmla="*/ 481012 h 485775"/>
              <a:gd name="connsiteX1" fmla="*/ 119063 w 3100388"/>
              <a:gd name="connsiteY1" fmla="*/ 419100 h 485775"/>
              <a:gd name="connsiteX2" fmla="*/ 214313 w 3100388"/>
              <a:gd name="connsiteY2" fmla="*/ 404812 h 485775"/>
              <a:gd name="connsiteX3" fmla="*/ 347663 w 3100388"/>
              <a:gd name="connsiteY3" fmla="*/ 438150 h 485775"/>
              <a:gd name="connsiteX4" fmla="*/ 485775 w 3100388"/>
              <a:gd name="connsiteY4" fmla="*/ 461962 h 485775"/>
              <a:gd name="connsiteX5" fmla="*/ 628650 w 3100388"/>
              <a:gd name="connsiteY5" fmla="*/ 447675 h 485775"/>
              <a:gd name="connsiteX6" fmla="*/ 742950 w 3100388"/>
              <a:gd name="connsiteY6" fmla="*/ 433387 h 485775"/>
              <a:gd name="connsiteX7" fmla="*/ 871538 w 3100388"/>
              <a:gd name="connsiteY7" fmla="*/ 447675 h 485775"/>
              <a:gd name="connsiteX8" fmla="*/ 971550 w 3100388"/>
              <a:gd name="connsiteY8" fmla="*/ 461962 h 485775"/>
              <a:gd name="connsiteX9" fmla="*/ 1090613 w 3100388"/>
              <a:gd name="connsiteY9" fmla="*/ 461962 h 485775"/>
              <a:gd name="connsiteX10" fmla="*/ 1366838 w 3100388"/>
              <a:gd name="connsiteY10" fmla="*/ 461962 h 485775"/>
              <a:gd name="connsiteX11" fmla="*/ 1600200 w 3100388"/>
              <a:gd name="connsiteY11" fmla="*/ 452437 h 485775"/>
              <a:gd name="connsiteX12" fmla="*/ 1757363 w 3100388"/>
              <a:gd name="connsiteY12" fmla="*/ 452437 h 485775"/>
              <a:gd name="connsiteX13" fmla="*/ 1843088 w 3100388"/>
              <a:gd name="connsiteY13" fmla="*/ 442912 h 485775"/>
              <a:gd name="connsiteX14" fmla="*/ 1909763 w 3100388"/>
              <a:gd name="connsiteY14" fmla="*/ 457200 h 485775"/>
              <a:gd name="connsiteX15" fmla="*/ 1957388 w 3100388"/>
              <a:gd name="connsiteY15" fmla="*/ 466725 h 485775"/>
              <a:gd name="connsiteX16" fmla="*/ 2066925 w 3100388"/>
              <a:gd name="connsiteY16" fmla="*/ 419100 h 485775"/>
              <a:gd name="connsiteX17" fmla="*/ 2105025 w 3100388"/>
              <a:gd name="connsiteY17" fmla="*/ 361950 h 485775"/>
              <a:gd name="connsiteX18" fmla="*/ 2147888 w 3100388"/>
              <a:gd name="connsiteY18" fmla="*/ 219075 h 485775"/>
              <a:gd name="connsiteX19" fmla="*/ 2214563 w 3100388"/>
              <a:gd name="connsiteY19" fmla="*/ 38100 h 485775"/>
              <a:gd name="connsiteX20" fmla="*/ 2281238 w 3100388"/>
              <a:gd name="connsiteY20" fmla="*/ 0 h 485775"/>
              <a:gd name="connsiteX21" fmla="*/ 2357438 w 3100388"/>
              <a:gd name="connsiteY21" fmla="*/ 42862 h 485775"/>
              <a:gd name="connsiteX22" fmla="*/ 2409825 w 3100388"/>
              <a:gd name="connsiteY22" fmla="*/ 176212 h 485775"/>
              <a:gd name="connsiteX23" fmla="*/ 2438400 w 3100388"/>
              <a:gd name="connsiteY23" fmla="*/ 295275 h 485775"/>
              <a:gd name="connsiteX24" fmla="*/ 2490788 w 3100388"/>
              <a:gd name="connsiteY24" fmla="*/ 400050 h 485775"/>
              <a:gd name="connsiteX25" fmla="*/ 2571750 w 3100388"/>
              <a:gd name="connsiteY25" fmla="*/ 476250 h 485775"/>
              <a:gd name="connsiteX26" fmla="*/ 2647950 w 3100388"/>
              <a:gd name="connsiteY26" fmla="*/ 485775 h 485775"/>
              <a:gd name="connsiteX27" fmla="*/ 2738438 w 3100388"/>
              <a:gd name="connsiteY27" fmla="*/ 457200 h 485775"/>
              <a:gd name="connsiteX28" fmla="*/ 2814638 w 3100388"/>
              <a:gd name="connsiteY28" fmla="*/ 461962 h 485775"/>
              <a:gd name="connsiteX29" fmla="*/ 3100388 w 3100388"/>
              <a:gd name="connsiteY29" fmla="*/ 485775 h 485775"/>
              <a:gd name="connsiteX30" fmla="*/ 0 w 3100388"/>
              <a:gd name="connsiteY30" fmla="*/ 481012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100388" h="485775">
                <a:moveTo>
                  <a:pt x="0" y="481012"/>
                </a:moveTo>
                <a:lnTo>
                  <a:pt x="119063" y="419100"/>
                </a:lnTo>
                <a:lnTo>
                  <a:pt x="214313" y="404812"/>
                </a:lnTo>
                <a:lnTo>
                  <a:pt x="347663" y="438150"/>
                </a:lnTo>
                <a:lnTo>
                  <a:pt x="485775" y="461962"/>
                </a:lnTo>
                <a:lnTo>
                  <a:pt x="628650" y="447675"/>
                </a:lnTo>
                <a:lnTo>
                  <a:pt x="742950" y="433387"/>
                </a:lnTo>
                <a:lnTo>
                  <a:pt x="871538" y="447675"/>
                </a:lnTo>
                <a:lnTo>
                  <a:pt x="971550" y="461962"/>
                </a:lnTo>
                <a:lnTo>
                  <a:pt x="1090613" y="461962"/>
                </a:lnTo>
                <a:lnTo>
                  <a:pt x="1366838" y="461962"/>
                </a:lnTo>
                <a:lnTo>
                  <a:pt x="1600200" y="452437"/>
                </a:lnTo>
                <a:lnTo>
                  <a:pt x="1757363" y="452437"/>
                </a:lnTo>
                <a:lnTo>
                  <a:pt x="1843088" y="442912"/>
                </a:lnTo>
                <a:lnTo>
                  <a:pt x="1909763" y="457200"/>
                </a:lnTo>
                <a:lnTo>
                  <a:pt x="1957388" y="466725"/>
                </a:lnTo>
                <a:lnTo>
                  <a:pt x="2066925" y="419100"/>
                </a:lnTo>
                <a:lnTo>
                  <a:pt x="2105025" y="361950"/>
                </a:lnTo>
                <a:lnTo>
                  <a:pt x="2147888" y="219075"/>
                </a:lnTo>
                <a:lnTo>
                  <a:pt x="2214563" y="38100"/>
                </a:lnTo>
                <a:lnTo>
                  <a:pt x="2281238" y="0"/>
                </a:lnTo>
                <a:lnTo>
                  <a:pt x="2357438" y="42862"/>
                </a:lnTo>
                <a:lnTo>
                  <a:pt x="2409825" y="176212"/>
                </a:lnTo>
                <a:lnTo>
                  <a:pt x="2438400" y="295275"/>
                </a:lnTo>
                <a:lnTo>
                  <a:pt x="2490788" y="400050"/>
                </a:lnTo>
                <a:lnTo>
                  <a:pt x="2571750" y="476250"/>
                </a:lnTo>
                <a:lnTo>
                  <a:pt x="2647950" y="485775"/>
                </a:lnTo>
                <a:lnTo>
                  <a:pt x="2738438" y="457200"/>
                </a:lnTo>
                <a:lnTo>
                  <a:pt x="2814638" y="461962"/>
                </a:lnTo>
                <a:lnTo>
                  <a:pt x="3100388" y="485775"/>
                </a:lnTo>
                <a:lnTo>
                  <a:pt x="0" y="481012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7" name="Volný tvar 6"/>
          <p:cNvSpPr/>
          <p:nvPr/>
        </p:nvSpPr>
        <p:spPr>
          <a:xfrm>
            <a:off x="2237357" y="4292154"/>
            <a:ext cx="1590675" cy="1338262"/>
          </a:xfrm>
          <a:custGeom>
            <a:avLst/>
            <a:gdLst>
              <a:gd name="connsiteX0" fmla="*/ 1590675 w 1590675"/>
              <a:gd name="connsiteY0" fmla="*/ 1338262 h 1338262"/>
              <a:gd name="connsiteX1" fmla="*/ 1457325 w 1590675"/>
              <a:gd name="connsiteY1" fmla="*/ 1295400 h 1338262"/>
              <a:gd name="connsiteX2" fmla="*/ 1352550 w 1590675"/>
              <a:gd name="connsiteY2" fmla="*/ 1243012 h 1338262"/>
              <a:gd name="connsiteX3" fmla="*/ 1247775 w 1590675"/>
              <a:gd name="connsiteY3" fmla="*/ 1219200 h 1338262"/>
              <a:gd name="connsiteX4" fmla="*/ 1090613 w 1590675"/>
              <a:gd name="connsiteY4" fmla="*/ 1095375 h 1338262"/>
              <a:gd name="connsiteX5" fmla="*/ 985838 w 1590675"/>
              <a:gd name="connsiteY5" fmla="*/ 1057275 h 1338262"/>
              <a:gd name="connsiteX6" fmla="*/ 890588 w 1590675"/>
              <a:gd name="connsiteY6" fmla="*/ 700087 h 1338262"/>
              <a:gd name="connsiteX7" fmla="*/ 833438 w 1590675"/>
              <a:gd name="connsiteY7" fmla="*/ 438150 h 1338262"/>
              <a:gd name="connsiteX8" fmla="*/ 766763 w 1590675"/>
              <a:gd name="connsiteY8" fmla="*/ 85725 h 1338262"/>
              <a:gd name="connsiteX9" fmla="*/ 738188 w 1590675"/>
              <a:gd name="connsiteY9" fmla="*/ 0 h 1338262"/>
              <a:gd name="connsiteX10" fmla="*/ 695325 w 1590675"/>
              <a:gd name="connsiteY10" fmla="*/ 90487 h 1338262"/>
              <a:gd name="connsiteX11" fmla="*/ 609600 w 1590675"/>
              <a:gd name="connsiteY11" fmla="*/ 547687 h 1338262"/>
              <a:gd name="connsiteX12" fmla="*/ 538163 w 1590675"/>
              <a:gd name="connsiteY12" fmla="*/ 885825 h 1338262"/>
              <a:gd name="connsiteX13" fmla="*/ 481013 w 1590675"/>
              <a:gd name="connsiteY13" fmla="*/ 1004887 h 1338262"/>
              <a:gd name="connsiteX14" fmla="*/ 471488 w 1590675"/>
              <a:gd name="connsiteY14" fmla="*/ 1004887 h 1338262"/>
              <a:gd name="connsiteX15" fmla="*/ 390525 w 1590675"/>
              <a:gd name="connsiteY15" fmla="*/ 838200 h 1338262"/>
              <a:gd name="connsiteX16" fmla="*/ 347663 w 1590675"/>
              <a:gd name="connsiteY16" fmla="*/ 757237 h 1338262"/>
              <a:gd name="connsiteX17" fmla="*/ 300038 w 1590675"/>
              <a:gd name="connsiteY17" fmla="*/ 757237 h 1338262"/>
              <a:gd name="connsiteX18" fmla="*/ 190500 w 1590675"/>
              <a:gd name="connsiteY18" fmla="*/ 852487 h 1338262"/>
              <a:gd name="connsiteX19" fmla="*/ 71438 w 1590675"/>
              <a:gd name="connsiteY19" fmla="*/ 962025 h 1338262"/>
              <a:gd name="connsiteX20" fmla="*/ 4763 w 1590675"/>
              <a:gd name="connsiteY20" fmla="*/ 1009650 h 1338262"/>
              <a:gd name="connsiteX21" fmla="*/ 0 w 1590675"/>
              <a:gd name="connsiteY21" fmla="*/ 1333500 h 1338262"/>
              <a:gd name="connsiteX22" fmla="*/ 1590675 w 1590675"/>
              <a:gd name="connsiteY22" fmla="*/ 1338262 h 133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590675" h="1338262">
                <a:moveTo>
                  <a:pt x="1590675" y="1338262"/>
                </a:moveTo>
                <a:lnTo>
                  <a:pt x="1457325" y="1295400"/>
                </a:lnTo>
                <a:lnTo>
                  <a:pt x="1352550" y="1243012"/>
                </a:lnTo>
                <a:lnTo>
                  <a:pt x="1247775" y="1219200"/>
                </a:lnTo>
                <a:lnTo>
                  <a:pt x="1090613" y="1095375"/>
                </a:lnTo>
                <a:lnTo>
                  <a:pt x="985838" y="1057275"/>
                </a:lnTo>
                <a:lnTo>
                  <a:pt x="890588" y="700087"/>
                </a:lnTo>
                <a:lnTo>
                  <a:pt x="833438" y="438150"/>
                </a:lnTo>
                <a:lnTo>
                  <a:pt x="766763" y="85725"/>
                </a:lnTo>
                <a:lnTo>
                  <a:pt x="738188" y="0"/>
                </a:lnTo>
                <a:lnTo>
                  <a:pt x="695325" y="90487"/>
                </a:lnTo>
                <a:lnTo>
                  <a:pt x="609600" y="547687"/>
                </a:lnTo>
                <a:lnTo>
                  <a:pt x="538163" y="885825"/>
                </a:lnTo>
                <a:lnTo>
                  <a:pt x="481013" y="1004887"/>
                </a:lnTo>
                <a:lnTo>
                  <a:pt x="471488" y="1004887"/>
                </a:lnTo>
                <a:lnTo>
                  <a:pt x="390525" y="838200"/>
                </a:lnTo>
                <a:lnTo>
                  <a:pt x="347663" y="757237"/>
                </a:lnTo>
                <a:lnTo>
                  <a:pt x="300038" y="757237"/>
                </a:lnTo>
                <a:lnTo>
                  <a:pt x="190500" y="852487"/>
                </a:lnTo>
                <a:lnTo>
                  <a:pt x="71438" y="962025"/>
                </a:lnTo>
                <a:lnTo>
                  <a:pt x="4763" y="1009650"/>
                </a:lnTo>
                <a:cubicBezTo>
                  <a:pt x="3175" y="1117600"/>
                  <a:pt x="1588" y="1225550"/>
                  <a:pt x="0" y="1333500"/>
                </a:cubicBezTo>
                <a:lnTo>
                  <a:pt x="1590675" y="1338262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8" name="Volný tvar 7"/>
          <p:cNvSpPr/>
          <p:nvPr/>
        </p:nvSpPr>
        <p:spPr>
          <a:xfrm>
            <a:off x="2265932" y="2210941"/>
            <a:ext cx="1476375" cy="638175"/>
          </a:xfrm>
          <a:custGeom>
            <a:avLst/>
            <a:gdLst>
              <a:gd name="connsiteX0" fmla="*/ 0 w 1476375"/>
              <a:gd name="connsiteY0" fmla="*/ 623888 h 638175"/>
              <a:gd name="connsiteX1" fmla="*/ 119063 w 1476375"/>
              <a:gd name="connsiteY1" fmla="*/ 600075 h 638175"/>
              <a:gd name="connsiteX2" fmla="*/ 242888 w 1476375"/>
              <a:gd name="connsiteY2" fmla="*/ 547688 h 638175"/>
              <a:gd name="connsiteX3" fmla="*/ 347663 w 1476375"/>
              <a:gd name="connsiteY3" fmla="*/ 552450 h 638175"/>
              <a:gd name="connsiteX4" fmla="*/ 438150 w 1476375"/>
              <a:gd name="connsiteY4" fmla="*/ 619125 h 638175"/>
              <a:gd name="connsiteX5" fmla="*/ 461963 w 1476375"/>
              <a:gd name="connsiteY5" fmla="*/ 619125 h 638175"/>
              <a:gd name="connsiteX6" fmla="*/ 514350 w 1476375"/>
              <a:gd name="connsiteY6" fmla="*/ 533400 h 638175"/>
              <a:gd name="connsiteX7" fmla="*/ 638175 w 1476375"/>
              <a:gd name="connsiteY7" fmla="*/ 185738 h 638175"/>
              <a:gd name="connsiteX8" fmla="*/ 690563 w 1476375"/>
              <a:gd name="connsiteY8" fmla="*/ 28575 h 638175"/>
              <a:gd name="connsiteX9" fmla="*/ 723900 w 1476375"/>
              <a:gd name="connsiteY9" fmla="*/ 0 h 638175"/>
              <a:gd name="connsiteX10" fmla="*/ 771525 w 1476375"/>
              <a:gd name="connsiteY10" fmla="*/ 33338 h 638175"/>
              <a:gd name="connsiteX11" fmla="*/ 828675 w 1476375"/>
              <a:gd name="connsiteY11" fmla="*/ 200025 h 638175"/>
              <a:gd name="connsiteX12" fmla="*/ 871538 w 1476375"/>
              <a:gd name="connsiteY12" fmla="*/ 309563 h 638175"/>
              <a:gd name="connsiteX13" fmla="*/ 909638 w 1476375"/>
              <a:gd name="connsiteY13" fmla="*/ 371475 h 638175"/>
              <a:gd name="connsiteX14" fmla="*/ 985838 w 1476375"/>
              <a:gd name="connsiteY14" fmla="*/ 457200 h 638175"/>
              <a:gd name="connsiteX15" fmla="*/ 1081088 w 1476375"/>
              <a:gd name="connsiteY15" fmla="*/ 452438 h 638175"/>
              <a:gd name="connsiteX16" fmla="*/ 1214438 w 1476375"/>
              <a:gd name="connsiteY16" fmla="*/ 533400 h 638175"/>
              <a:gd name="connsiteX17" fmla="*/ 1447800 w 1476375"/>
              <a:gd name="connsiteY17" fmla="*/ 600075 h 638175"/>
              <a:gd name="connsiteX18" fmla="*/ 1476375 w 1476375"/>
              <a:gd name="connsiteY18" fmla="*/ 638175 h 638175"/>
              <a:gd name="connsiteX19" fmla="*/ 0 w 1476375"/>
              <a:gd name="connsiteY19" fmla="*/ 623888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76375" h="638175">
                <a:moveTo>
                  <a:pt x="0" y="623888"/>
                </a:moveTo>
                <a:lnTo>
                  <a:pt x="119063" y="600075"/>
                </a:lnTo>
                <a:lnTo>
                  <a:pt x="242888" y="547688"/>
                </a:lnTo>
                <a:lnTo>
                  <a:pt x="347663" y="552450"/>
                </a:lnTo>
                <a:lnTo>
                  <a:pt x="438150" y="619125"/>
                </a:lnTo>
                <a:lnTo>
                  <a:pt x="461963" y="619125"/>
                </a:lnTo>
                <a:lnTo>
                  <a:pt x="514350" y="533400"/>
                </a:lnTo>
                <a:lnTo>
                  <a:pt x="638175" y="185738"/>
                </a:lnTo>
                <a:lnTo>
                  <a:pt x="690563" y="28575"/>
                </a:lnTo>
                <a:lnTo>
                  <a:pt x="723900" y="0"/>
                </a:lnTo>
                <a:lnTo>
                  <a:pt x="771525" y="33338"/>
                </a:lnTo>
                <a:lnTo>
                  <a:pt x="828675" y="200025"/>
                </a:lnTo>
                <a:lnTo>
                  <a:pt x="871538" y="309563"/>
                </a:lnTo>
                <a:lnTo>
                  <a:pt x="909638" y="371475"/>
                </a:lnTo>
                <a:lnTo>
                  <a:pt x="985838" y="457200"/>
                </a:lnTo>
                <a:lnTo>
                  <a:pt x="1081088" y="452438"/>
                </a:lnTo>
                <a:lnTo>
                  <a:pt x="1214438" y="533400"/>
                </a:lnTo>
                <a:lnTo>
                  <a:pt x="1447800" y="600075"/>
                </a:lnTo>
                <a:lnTo>
                  <a:pt x="1476375" y="638175"/>
                </a:lnTo>
                <a:lnTo>
                  <a:pt x="0" y="623888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9" name="Volný tvar 8"/>
          <p:cNvSpPr/>
          <p:nvPr/>
        </p:nvSpPr>
        <p:spPr>
          <a:xfrm>
            <a:off x="1497793" y="3701604"/>
            <a:ext cx="762000" cy="1928812"/>
          </a:xfrm>
          <a:custGeom>
            <a:avLst/>
            <a:gdLst>
              <a:gd name="connsiteX0" fmla="*/ 0 w 762000"/>
              <a:gd name="connsiteY0" fmla="*/ 1928812 h 1928812"/>
              <a:gd name="connsiteX1" fmla="*/ 0 w 762000"/>
              <a:gd name="connsiteY1" fmla="*/ 990600 h 1928812"/>
              <a:gd name="connsiteX2" fmla="*/ 47625 w 762000"/>
              <a:gd name="connsiteY2" fmla="*/ 533400 h 1928812"/>
              <a:gd name="connsiteX3" fmla="*/ 85725 w 762000"/>
              <a:gd name="connsiteY3" fmla="*/ 180975 h 1928812"/>
              <a:gd name="connsiteX4" fmla="*/ 123825 w 762000"/>
              <a:gd name="connsiteY4" fmla="*/ 0 h 1928812"/>
              <a:gd name="connsiteX5" fmla="*/ 152400 w 762000"/>
              <a:gd name="connsiteY5" fmla="*/ 4762 h 1928812"/>
              <a:gd name="connsiteX6" fmla="*/ 195262 w 762000"/>
              <a:gd name="connsiteY6" fmla="*/ 171450 h 1928812"/>
              <a:gd name="connsiteX7" fmla="*/ 242887 w 762000"/>
              <a:gd name="connsiteY7" fmla="*/ 481012 h 1928812"/>
              <a:gd name="connsiteX8" fmla="*/ 290512 w 762000"/>
              <a:gd name="connsiteY8" fmla="*/ 695325 h 1928812"/>
              <a:gd name="connsiteX9" fmla="*/ 328612 w 762000"/>
              <a:gd name="connsiteY9" fmla="*/ 881062 h 1928812"/>
              <a:gd name="connsiteX10" fmla="*/ 376237 w 762000"/>
              <a:gd name="connsiteY10" fmla="*/ 1076325 h 1928812"/>
              <a:gd name="connsiteX11" fmla="*/ 400050 w 762000"/>
              <a:gd name="connsiteY11" fmla="*/ 1133475 h 1928812"/>
              <a:gd name="connsiteX12" fmla="*/ 490537 w 762000"/>
              <a:gd name="connsiteY12" fmla="*/ 1200150 h 1928812"/>
              <a:gd name="connsiteX13" fmla="*/ 561975 w 762000"/>
              <a:gd name="connsiteY13" fmla="*/ 1347787 h 1928812"/>
              <a:gd name="connsiteX14" fmla="*/ 676275 w 762000"/>
              <a:gd name="connsiteY14" fmla="*/ 1557337 h 1928812"/>
              <a:gd name="connsiteX15" fmla="*/ 728662 w 762000"/>
              <a:gd name="connsiteY15" fmla="*/ 1600200 h 1928812"/>
              <a:gd name="connsiteX16" fmla="*/ 762000 w 762000"/>
              <a:gd name="connsiteY16" fmla="*/ 1604962 h 1928812"/>
              <a:gd name="connsiteX17" fmla="*/ 752475 w 762000"/>
              <a:gd name="connsiteY17" fmla="*/ 1924050 h 1928812"/>
              <a:gd name="connsiteX18" fmla="*/ 0 w 762000"/>
              <a:gd name="connsiteY18" fmla="*/ 1928812 h 1928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62000" h="1928812">
                <a:moveTo>
                  <a:pt x="0" y="1928812"/>
                </a:moveTo>
                <a:lnTo>
                  <a:pt x="0" y="990600"/>
                </a:lnTo>
                <a:lnTo>
                  <a:pt x="47625" y="533400"/>
                </a:lnTo>
                <a:lnTo>
                  <a:pt x="85725" y="180975"/>
                </a:lnTo>
                <a:lnTo>
                  <a:pt x="123825" y="0"/>
                </a:lnTo>
                <a:lnTo>
                  <a:pt x="152400" y="4762"/>
                </a:lnTo>
                <a:lnTo>
                  <a:pt x="195262" y="171450"/>
                </a:lnTo>
                <a:lnTo>
                  <a:pt x="242887" y="481012"/>
                </a:lnTo>
                <a:lnTo>
                  <a:pt x="290512" y="695325"/>
                </a:lnTo>
                <a:lnTo>
                  <a:pt x="328612" y="881062"/>
                </a:lnTo>
                <a:lnTo>
                  <a:pt x="376237" y="1076325"/>
                </a:lnTo>
                <a:lnTo>
                  <a:pt x="400050" y="1133475"/>
                </a:lnTo>
                <a:lnTo>
                  <a:pt x="490537" y="1200150"/>
                </a:lnTo>
                <a:lnTo>
                  <a:pt x="561975" y="1347787"/>
                </a:lnTo>
                <a:lnTo>
                  <a:pt x="676275" y="1557337"/>
                </a:lnTo>
                <a:lnTo>
                  <a:pt x="728662" y="1600200"/>
                </a:lnTo>
                <a:lnTo>
                  <a:pt x="762000" y="1604962"/>
                </a:lnTo>
                <a:lnTo>
                  <a:pt x="752475" y="1924050"/>
                </a:lnTo>
                <a:lnTo>
                  <a:pt x="0" y="1928812"/>
                </a:lnTo>
                <a:close/>
              </a:path>
            </a:pathLst>
          </a:custGeom>
          <a:solidFill>
            <a:srgbClr val="92D05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0" name="Volný tvar 9"/>
          <p:cNvSpPr/>
          <p:nvPr/>
        </p:nvSpPr>
        <p:spPr>
          <a:xfrm>
            <a:off x="1508695" y="1248916"/>
            <a:ext cx="809625" cy="1595438"/>
          </a:xfrm>
          <a:custGeom>
            <a:avLst/>
            <a:gdLst>
              <a:gd name="connsiteX0" fmla="*/ 809625 w 809625"/>
              <a:gd name="connsiteY0" fmla="*/ 1585913 h 1595438"/>
              <a:gd name="connsiteX1" fmla="*/ 685800 w 809625"/>
              <a:gd name="connsiteY1" fmla="*/ 1452563 h 1595438"/>
              <a:gd name="connsiteX2" fmla="*/ 614362 w 809625"/>
              <a:gd name="connsiteY2" fmla="*/ 1390650 h 1595438"/>
              <a:gd name="connsiteX3" fmla="*/ 528637 w 809625"/>
              <a:gd name="connsiteY3" fmla="*/ 1390650 h 1595438"/>
              <a:gd name="connsiteX4" fmla="*/ 471487 w 809625"/>
              <a:gd name="connsiteY4" fmla="*/ 1323975 h 1595438"/>
              <a:gd name="connsiteX5" fmla="*/ 390525 w 809625"/>
              <a:gd name="connsiteY5" fmla="*/ 1152525 h 1595438"/>
              <a:gd name="connsiteX6" fmla="*/ 361950 w 809625"/>
              <a:gd name="connsiteY6" fmla="*/ 1023938 h 1595438"/>
              <a:gd name="connsiteX7" fmla="*/ 323850 w 809625"/>
              <a:gd name="connsiteY7" fmla="*/ 700088 h 1595438"/>
              <a:gd name="connsiteX8" fmla="*/ 280987 w 809625"/>
              <a:gd name="connsiteY8" fmla="*/ 276225 h 1595438"/>
              <a:gd name="connsiteX9" fmla="*/ 242887 w 809625"/>
              <a:gd name="connsiteY9" fmla="*/ 71438 h 1595438"/>
              <a:gd name="connsiteX10" fmla="*/ 176212 w 809625"/>
              <a:gd name="connsiteY10" fmla="*/ 4763 h 1595438"/>
              <a:gd name="connsiteX11" fmla="*/ 138112 w 809625"/>
              <a:gd name="connsiteY11" fmla="*/ 0 h 1595438"/>
              <a:gd name="connsiteX12" fmla="*/ 100012 w 809625"/>
              <a:gd name="connsiteY12" fmla="*/ 119063 h 1595438"/>
              <a:gd name="connsiteX13" fmla="*/ 66675 w 809625"/>
              <a:gd name="connsiteY13" fmla="*/ 361950 h 1595438"/>
              <a:gd name="connsiteX14" fmla="*/ 0 w 809625"/>
              <a:gd name="connsiteY14" fmla="*/ 1076325 h 1595438"/>
              <a:gd name="connsiteX15" fmla="*/ 0 w 809625"/>
              <a:gd name="connsiteY15" fmla="*/ 1595438 h 1595438"/>
              <a:gd name="connsiteX16" fmla="*/ 809625 w 809625"/>
              <a:gd name="connsiteY16" fmla="*/ 1585913 h 159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09625" h="1595438">
                <a:moveTo>
                  <a:pt x="809625" y="1585913"/>
                </a:moveTo>
                <a:lnTo>
                  <a:pt x="685800" y="1452563"/>
                </a:lnTo>
                <a:lnTo>
                  <a:pt x="614362" y="1390650"/>
                </a:lnTo>
                <a:lnTo>
                  <a:pt x="528637" y="1390650"/>
                </a:lnTo>
                <a:lnTo>
                  <a:pt x="471487" y="1323975"/>
                </a:lnTo>
                <a:lnTo>
                  <a:pt x="390525" y="1152525"/>
                </a:lnTo>
                <a:lnTo>
                  <a:pt x="361950" y="1023938"/>
                </a:lnTo>
                <a:lnTo>
                  <a:pt x="323850" y="700088"/>
                </a:lnTo>
                <a:lnTo>
                  <a:pt x="280987" y="276225"/>
                </a:lnTo>
                <a:lnTo>
                  <a:pt x="242887" y="71438"/>
                </a:lnTo>
                <a:lnTo>
                  <a:pt x="176212" y="4763"/>
                </a:lnTo>
                <a:lnTo>
                  <a:pt x="138112" y="0"/>
                </a:lnTo>
                <a:lnTo>
                  <a:pt x="100012" y="119063"/>
                </a:lnTo>
                <a:lnTo>
                  <a:pt x="66675" y="361950"/>
                </a:lnTo>
                <a:lnTo>
                  <a:pt x="0" y="1076325"/>
                </a:lnTo>
                <a:lnTo>
                  <a:pt x="0" y="1595438"/>
                </a:lnTo>
                <a:lnTo>
                  <a:pt x="809625" y="1585913"/>
                </a:lnTo>
                <a:close/>
              </a:path>
            </a:pathLst>
          </a:custGeom>
          <a:solidFill>
            <a:srgbClr val="92D05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4" name="TextovéPole 13"/>
          <p:cNvSpPr txBox="1"/>
          <p:nvPr/>
        </p:nvSpPr>
        <p:spPr>
          <a:xfrm>
            <a:off x="5397804" y="6033163"/>
            <a:ext cx="3168352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smtClean="0">
                <a:solidFill>
                  <a:schemeClr val="tx1"/>
                </a:solidFill>
                <a:effectLst/>
              </a:rPr>
              <a:t>High frequency (HF) 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627558" y="5959387"/>
            <a:ext cx="1602687" cy="83099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r">
              <a:defRPr sz="1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smtClean="0">
                <a:solidFill>
                  <a:schemeClr val="tx1"/>
                </a:solidFill>
                <a:effectLst/>
              </a:rPr>
              <a:t>Very low frequency (VLF)</a:t>
            </a:r>
            <a:endParaRPr lang="en-GB" sz="1200" b="1">
              <a:solidFill>
                <a:schemeClr val="tx1"/>
              </a:solidFill>
              <a:effectLst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2326274" y="5890046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smtClean="0">
                <a:solidFill>
                  <a:schemeClr val="tx1"/>
                </a:solidFill>
              </a:rPr>
              <a:t>Low frequency (LF)</a:t>
            </a:r>
            <a:endParaRPr lang="en-GB" sz="1200" b="1" i="1">
              <a:solidFill>
                <a:schemeClr val="tx1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34388" y="5910371"/>
            <a:ext cx="1009220" cy="83099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r">
              <a:defRPr sz="1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smtClean="0">
                <a:solidFill>
                  <a:schemeClr val="tx1"/>
                </a:solidFill>
                <a:effectLst/>
              </a:rPr>
              <a:t>band: </a:t>
            </a:r>
            <a:endParaRPr lang="en-GB" sz="1400" b="1">
              <a:solidFill>
                <a:schemeClr val="tx1"/>
              </a:solidFill>
              <a:effectLst/>
            </a:endParaRPr>
          </a:p>
        </p:txBody>
      </p:sp>
      <p:sp>
        <p:nvSpPr>
          <p:cNvPr id="28" name="TextovéPole 27"/>
          <p:cNvSpPr txBox="1"/>
          <p:nvPr/>
        </p:nvSpPr>
        <p:spPr>
          <a:xfrm rot="16200000">
            <a:off x="7602826" y="4185953"/>
            <a:ext cx="2049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Systolic blood pressure</a:t>
            </a:r>
            <a:endParaRPr lang="en-GB" sz="1800" dirty="0"/>
          </a:p>
        </p:txBody>
      </p:sp>
      <p:sp>
        <p:nvSpPr>
          <p:cNvPr id="29" name="TextovéPole 28"/>
          <p:cNvSpPr txBox="1"/>
          <p:nvPr/>
        </p:nvSpPr>
        <p:spPr>
          <a:xfrm rot="16200000">
            <a:off x="7261667" y="1236220"/>
            <a:ext cx="2752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smtClean="0"/>
              <a:t>Heart rate</a:t>
            </a:r>
            <a:endParaRPr lang="en-GB" sz="1800"/>
          </a:p>
        </p:txBody>
      </p:sp>
      <p:sp>
        <p:nvSpPr>
          <p:cNvPr id="30" name="Volný tvar 29"/>
          <p:cNvSpPr/>
          <p:nvPr/>
        </p:nvSpPr>
        <p:spPr>
          <a:xfrm>
            <a:off x="1514001" y="1246872"/>
            <a:ext cx="6882963" cy="1597483"/>
          </a:xfrm>
          <a:custGeom>
            <a:avLst/>
            <a:gdLst>
              <a:gd name="connsiteX0" fmla="*/ 0 w 3794078"/>
              <a:gd name="connsiteY0" fmla="*/ 956140 h 2774345"/>
              <a:gd name="connsiteX1" fmla="*/ 54591 w 3794078"/>
              <a:gd name="connsiteY1" fmla="*/ 260104 h 2774345"/>
              <a:gd name="connsiteX2" fmla="*/ 68239 w 3794078"/>
              <a:gd name="connsiteY2" fmla="*/ 797 h 2774345"/>
              <a:gd name="connsiteX3" fmla="*/ 136478 w 3794078"/>
              <a:gd name="connsiteY3" fmla="*/ 328343 h 2774345"/>
              <a:gd name="connsiteX4" fmla="*/ 204717 w 3794078"/>
              <a:gd name="connsiteY4" fmla="*/ 1706767 h 2774345"/>
              <a:gd name="connsiteX5" fmla="*/ 313899 w 3794078"/>
              <a:gd name="connsiteY5" fmla="*/ 2498337 h 2774345"/>
              <a:gd name="connsiteX6" fmla="*/ 341194 w 3794078"/>
              <a:gd name="connsiteY6" fmla="*/ 2484689 h 2774345"/>
              <a:gd name="connsiteX7" fmla="*/ 504967 w 3794078"/>
              <a:gd name="connsiteY7" fmla="*/ 2416451 h 2774345"/>
              <a:gd name="connsiteX8" fmla="*/ 559558 w 3794078"/>
              <a:gd name="connsiteY8" fmla="*/ 2484689 h 2774345"/>
              <a:gd name="connsiteX9" fmla="*/ 614149 w 3794078"/>
              <a:gd name="connsiteY9" fmla="*/ 2361860 h 2774345"/>
              <a:gd name="connsiteX10" fmla="*/ 791570 w 3794078"/>
              <a:gd name="connsiteY10" fmla="*/ 1938779 h 2774345"/>
              <a:gd name="connsiteX11" fmla="*/ 846161 w 3794078"/>
              <a:gd name="connsiteY11" fmla="*/ 2198086 h 2774345"/>
              <a:gd name="connsiteX12" fmla="*/ 982639 w 3794078"/>
              <a:gd name="connsiteY12" fmla="*/ 2539281 h 2774345"/>
              <a:gd name="connsiteX13" fmla="*/ 1078173 w 3794078"/>
              <a:gd name="connsiteY13" fmla="*/ 2443746 h 2774345"/>
              <a:gd name="connsiteX14" fmla="*/ 1173708 w 3794078"/>
              <a:gd name="connsiteY14" fmla="*/ 2498337 h 2774345"/>
              <a:gd name="connsiteX15" fmla="*/ 1255594 w 3794078"/>
              <a:gd name="connsiteY15" fmla="*/ 2389155 h 2774345"/>
              <a:gd name="connsiteX16" fmla="*/ 1528549 w 3794078"/>
              <a:gd name="connsiteY16" fmla="*/ 2621167 h 2774345"/>
              <a:gd name="connsiteX17" fmla="*/ 1665027 w 3794078"/>
              <a:gd name="connsiteY17" fmla="*/ 2457394 h 2774345"/>
              <a:gd name="connsiteX18" fmla="*/ 1924335 w 3794078"/>
              <a:gd name="connsiteY18" fmla="*/ 2730349 h 2774345"/>
              <a:gd name="connsiteX19" fmla="*/ 2251881 w 3794078"/>
              <a:gd name="connsiteY19" fmla="*/ 2730349 h 2774345"/>
              <a:gd name="connsiteX20" fmla="*/ 2361063 w 3794078"/>
              <a:gd name="connsiteY20" fmla="*/ 2307269 h 2774345"/>
              <a:gd name="connsiteX21" fmla="*/ 2456597 w 3794078"/>
              <a:gd name="connsiteY21" fmla="*/ 1351925 h 2774345"/>
              <a:gd name="connsiteX22" fmla="*/ 2470245 w 3794078"/>
              <a:gd name="connsiteY22" fmla="*/ 1297334 h 2774345"/>
              <a:gd name="connsiteX23" fmla="*/ 2552132 w 3794078"/>
              <a:gd name="connsiteY23" fmla="*/ 1966075 h 2774345"/>
              <a:gd name="connsiteX24" fmla="*/ 2606723 w 3794078"/>
              <a:gd name="connsiteY24" fmla="*/ 2511985 h 2774345"/>
              <a:gd name="connsiteX25" fmla="*/ 2729552 w 3794078"/>
              <a:gd name="connsiteY25" fmla="*/ 2716701 h 2774345"/>
              <a:gd name="connsiteX26" fmla="*/ 3794078 w 3794078"/>
              <a:gd name="connsiteY26" fmla="*/ 2716701 h 2774345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313899 w 3794078"/>
              <a:gd name="connsiteY5" fmla="*/ 2479405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305600 w 3794078"/>
              <a:gd name="connsiteY15" fmla="*/ 2398798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1857"/>
              <a:gd name="connsiteX1" fmla="*/ 54591 w 3794078"/>
              <a:gd name="connsiteY1" fmla="*/ 241172 h 2751857"/>
              <a:gd name="connsiteX2" fmla="*/ 92052 w 3794078"/>
              <a:gd name="connsiteY2" fmla="*/ 915 h 2751857"/>
              <a:gd name="connsiteX3" fmla="*/ 136478 w 3794078"/>
              <a:gd name="connsiteY3" fmla="*/ 309411 h 2751857"/>
              <a:gd name="connsiteX4" fmla="*/ 204717 w 3794078"/>
              <a:gd name="connsiteY4" fmla="*/ 1687835 h 2751857"/>
              <a:gd name="connsiteX5" fmla="*/ 247224 w 3794078"/>
              <a:gd name="connsiteY5" fmla="*/ 2353198 h 2751857"/>
              <a:gd name="connsiteX6" fmla="*/ 338813 w 3794078"/>
              <a:gd name="connsiteY6" fmla="*/ 2480045 h 2751857"/>
              <a:gd name="connsiteX7" fmla="*/ 488298 w 3794078"/>
              <a:gd name="connsiteY7" fmla="*/ 2426094 h 2751857"/>
              <a:gd name="connsiteX8" fmla="*/ 595277 w 3794078"/>
              <a:gd name="connsiteY8" fmla="*/ 2511000 h 2751857"/>
              <a:gd name="connsiteX9" fmla="*/ 671299 w 3794078"/>
              <a:gd name="connsiteY9" fmla="*/ 2311971 h 2751857"/>
              <a:gd name="connsiteX10" fmla="*/ 789189 w 3794078"/>
              <a:gd name="connsiteY10" fmla="*/ 1874603 h 2751857"/>
              <a:gd name="connsiteX11" fmla="*/ 881880 w 3794078"/>
              <a:gd name="connsiteY11" fmla="*/ 2148198 h 2751857"/>
              <a:gd name="connsiteX12" fmla="*/ 954064 w 3794078"/>
              <a:gd name="connsiteY12" fmla="*/ 2539399 h 2751857"/>
              <a:gd name="connsiteX13" fmla="*/ 1073410 w 3794078"/>
              <a:gd name="connsiteY13" fmla="*/ 2441482 h 2751857"/>
              <a:gd name="connsiteX14" fmla="*/ 1173708 w 3794078"/>
              <a:gd name="connsiteY14" fmla="*/ 2479405 h 2751857"/>
              <a:gd name="connsiteX15" fmla="*/ 1305600 w 3794078"/>
              <a:gd name="connsiteY15" fmla="*/ 2398798 h 2751857"/>
              <a:gd name="connsiteX16" fmla="*/ 1528549 w 3794078"/>
              <a:gd name="connsiteY16" fmla="*/ 2602235 h 2751857"/>
              <a:gd name="connsiteX17" fmla="*/ 1676933 w 3794078"/>
              <a:gd name="connsiteY17" fmla="*/ 2505137 h 2751857"/>
              <a:gd name="connsiteX18" fmla="*/ 1924335 w 3794078"/>
              <a:gd name="connsiteY18" fmla="*/ 2711417 h 2751857"/>
              <a:gd name="connsiteX19" fmla="*/ 2251881 w 3794078"/>
              <a:gd name="connsiteY19" fmla="*/ 2711417 h 2751857"/>
              <a:gd name="connsiteX20" fmla="*/ 2361063 w 3794078"/>
              <a:gd name="connsiteY20" fmla="*/ 2288337 h 2751857"/>
              <a:gd name="connsiteX21" fmla="*/ 2456597 w 3794078"/>
              <a:gd name="connsiteY21" fmla="*/ 1332993 h 2751857"/>
              <a:gd name="connsiteX22" fmla="*/ 2470245 w 3794078"/>
              <a:gd name="connsiteY22" fmla="*/ 1278402 h 2751857"/>
              <a:gd name="connsiteX23" fmla="*/ 2552132 w 3794078"/>
              <a:gd name="connsiteY23" fmla="*/ 1947143 h 2751857"/>
              <a:gd name="connsiteX24" fmla="*/ 2606723 w 3794078"/>
              <a:gd name="connsiteY24" fmla="*/ 2493053 h 2751857"/>
              <a:gd name="connsiteX25" fmla="*/ 2729552 w 3794078"/>
              <a:gd name="connsiteY25" fmla="*/ 2697769 h 2751857"/>
              <a:gd name="connsiteX26" fmla="*/ 3794078 w 3794078"/>
              <a:gd name="connsiteY26" fmla="*/ 2697769 h 2751857"/>
              <a:gd name="connsiteX0" fmla="*/ 0 w 3794078"/>
              <a:gd name="connsiteY0" fmla="*/ 937208 h 2740886"/>
              <a:gd name="connsiteX1" fmla="*/ 54591 w 3794078"/>
              <a:gd name="connsiteY1" fmla="*/ 241172 h 2740886"/>
              <a:gd name="connsiteX2" fmla="*/ 92052 w 3794078"/>
              <a:gd name="connsiteY2" fmla="*/ 915 h 2740886"/>
              <a:gd name="connsiteX3" fmla="*/ 136478 w 3794078"/>
              <a:gd name="connsiteY3" fmla="*/ 309411 h 2740886"/>
              <a:gd name="connsiteX4" fmla="*/ 204717 w 3794078"/>
              <a:gd name="connsiteY4" fmla="*/ 1687835 h 2740886"/>
              <a:gd name="connsiteX5" fmla="*/ 247224 w 3794078"/>
              <a:gd name="connsiteY5" fmla="*/ 2353198 h 2740886"/>
              <a:gd name="connsiteX6" fmla="*/ 338813 w 3794078"/>
              <a:gd name="connsiteY6" fmla="*/ 2480045 h 2740886"/>
              <a:gd name="connsiteX7" fmla="*/ 488298 w 3794078"/>
              <a:gd name="connsiteY7" fmla="*/ 2426094 h 2740886"/>
              <a:gd name="connsiteX8" fmla="*/ 595277 w 3794078"/>
              <a:gd name="connsiteY8" fmla="*/ 2511000 h 2740886"/>
              <a:gd name="connsiteX9" fmla="*/ 671299 w 3794078"/>
              <a:gd name="connsiteY9" fmla="*/ 2311971 h 2740886"/>
              <a:gd name="connsiteX10" fmla="*/ 789189 w 3794078"/>
              <a:gd name="connsiteY10" fmla="*/ 1874603 h 2740886"/>
              <a:gd name="connsiteX11" fmla="*/ 881880 w 3794078"/>
              <a:gd name="connsiteY11" fmla="*/ 2148198 h 2740886"/>
              <a:gd name="connsiteX12" fmla="*/ 954064 w 3794078"/>
              <a:gd name="connsiteY12" fmla="*/ 2539399 h 2740886"/>
              <a:gd name="connsiteX13" fmla="*/ 1073410 w 3794078"/>
              <a:gd name="connsiteY13" fmla="*/ 2441482 h 2740886"/>
              <a:gd name="connsiteX14" fmla="*/ 1173708 w 3794078"/>
              <a:gd name="connsiteY14" fmla="*/ 2479405 h 2740886"/>
              <a:gd name="connsiteX15" fmla="*/ 1305600 w 3794078"/>
              <a:gd name="connsiteY15" fmla="*/ 2398798 h 2740886"/>
              <a:gd name="connsiteX16" fmla="*/ 1528549 w 3794078"/>
              <a:gd name="connsiteY16" fmla="*/ 2602235 h 2740886"/>
              <a:gd name="connsiteX17" fmla="*/ 1676933 w 3794078"/>
              <a:gd name="connsiteY17" fmla="*/ 2505137 h 2740886"/>
              <a:gd name="connsiteX18" fmla="*/ 1933860 w 3794078"/>
              <a:gd name="connsiteY18" fmla="*/ 2682842 h 2740886"/>
              <a:gd name="connsiteX19" fmla="*/ 2251881 w 3794078"/>
              <a:gd name="connsiteY19" fmla="*/ 2711417 h 2740886"/>
              <a:gd name="connsiteX20" fmla="*/ 2361063 w 3794078"/>
              <a:gd name="connsiteY20" fmla="*/ 2288337 h 2740886"/>
              <a:gd name="connsiteX21" fmla="*/ 2456597 w 3794078"/>
              <a:gd name="connsiteY21" fmla="*/ 1332993 h 2740886"/>
              <a:gd name="connsiteX22" fmla="*/ 2470245 w 3794078"/>
              <a:gd name="connsiteY22" fmla="*/ 1278402 h 2740886"/>
              <a:gd name="connsiteX23" fmla="*/ 2552132 w 3794078"/>
              <a:gd name="connsiteY23" fmla="*/ 1947143 h 2740886"/>
              <a:gd name="connsiteX24" fmla="*/ 2606723 w 3794078"/>
              <a:gd name="connsiteY24" fmla="*/ 2493053 h 2740886"/>
              <a:gd name="connsiteX25" fmla="*/ 2729552 w 3794078"/>
              <a:gd name="connsiteY25" fmla="*/ 2697769 h 2740886"/>
              <a:gd name="connsiteX26" fmla="*/ 3794078 w 3794078"/>
              <a:gd name="connsiteY26" fmla="*/ 2697769 h 2740886"/>
              <a:gd name="connsiteX0" fmla="*/ 0 w 3794078"/>
              <a:gd name="connsiteY0" fmla="*/ 937208 h 2719808"/>
              <a:gd name="connsiteX1" fmla="*/ 54591 w 3794078"/>
              <a:gd name="connsiteY1" fmla="*/ 241172 h 2719808"/>
              <a:gd name="connsiteX2" fmla="*/ 92052 w 3794078"/>
              <a:gd name="connsiteY2" fmla="*/ 915 h 2719808"/>
              <a:gd name="connsiteX3" fmla="*/ 136478 w 3794078"/>
              <a:gd name="connsiteY3" fmla="*/ 309411 h 2719808"/>
              <a:gd name="connsiteX4" fmla="*/ 204717 w 3794078"/>
              <a:gd name="connsiteY4" fmla="*/ 1687835 h 2719808"/>
              <a:gd name="connsiteX5" fmla="*/ 247224 w 3794078"/>
              <a:gd name="connsiteY5" fmla="*/ 2353198 h 2719808"/>
              <a:gd name="connsiteX6" fmla="*/ 338813 w 3794078"/>
              <a:gd name="connsiteY6" fmla="*/ 2480045 h 2719808"/>
              <a:gd name="connsiteX7" fmla="*/ 488298 w 3794078"/>
              <a:gd name="connsiteY7" fmla="*/ 2426094 h 2719808"/>
              <a:gd name="connsiteX8" fmla="*/ 595277 w 3794078"/>
              <a:gd name="connsiteY8" fmla="*/ 2511000 h 2719808"/>
              <a:gd name="connsiteX9" fmla="*/ 671299 w 3794078"/>
              <a:gd name="connsiteY9" fmla="*/ 2311971 h 2719808"/>
              <a:gd name="connsiteX10" fmla="*/ 789189 w 3794078"/>
              <a:gd name="connsiteY10" fmla="*/ 1874603 h 2719808"/>
              <a:gd name="connsiteX11" fmla="*/ 881880 w 3794078"/>
              <a:gd name="connsiteY11" fmla="*/ 2148198 h 2719808"/>
              <a:gd name="connsiteX12" fmla="*/ 954064 w 3794078"/>
              <a:gd name="connsiteY12" fmla="*/ 2539399 h 2719808"/>
              <a:gd name="connsiteX13" fmla="*/ 1073410 w 3794078"/>
              <a:gd name="connsiteY13" fmla="*/ 2441482 h 2719808"/>
              <a:gd name="connsiteX14" fmla="*/ 1173708 w 3794078"/>
              <a:gd name="connsiteY14" fmla="*/ 2479405 h 2719808"/>
              <a:gd name="connsiteX15" fmla="*/ 1305600 w 3794078"/>
              <a:gd name="connsiteY15" fmla="*/ 2398798 h 2719808"/>
              <a:gd name="connsiteX16" fmla="*/ 1528549 w 3794078"/>
              <a:gd name="connsiteY16" fmla="*/ 2602235 h 2719808"/>
              <a:gd name="connsiteX17" fmla="*/ 1676933 w 3794078"/>
              <a:gd name="connsiteY17" fmla="*/ 2505137 h 2719808"/>
              <a:gd name="connsiteX18" fmla="*/ 1933860 w 3794078"/>
              <a:gd name="connsiteY18" fmla="*/ 2682842 h 2719808"/>
              <a:gd name="connsiteX19" fmla="*/ 2325700 w 3794078"/>
              <a:gd name="connsiteY19" fmla="*/ 2682842 h 2719808"/>
              <a:gd name="connsiteX20" fmla="*/ 2361063 w 3794078"/>
              <a:gd name="connsiteY20" fmla="*/ 2288337 h 2719808"/>
              <a:gd name="connsiteX21" fmla="*/ 2456597 w 3794078"/>
              <a:gd name="connsiteY21" fmla="*/ 1332993 h 2719808"/>
              <a:gd name="connsiteX22" fmla="*/ 2470245 w 3794078"/>
              <a:gd name="connsiteY22" fmla="*/ 1278402 h 2719808"/>
              <a:gd name="connsiteX23" fmla="*/ 2552132 w 3794078"/>
              <a:gd name="connsiteY23" fmla="*/ 1947143 h 2719808"/>
              <a:gd name="connsiteX24" fmla="*/ 2606723 w 3794078"/>
              <a:gd name="connsiteY24" fmla="*/ 2493053 h 2719808"/>
              <a:gd name="connsiteX25" fmla="*/ 2729552 w 3794078"/>
              <a:gd name="connsiteY25" fmla="*/ 2697769 h 2719808"/>
              <a:gd name="connsiteX26" fmla="*/ 3794078 w 3794078"/>
              <a:gd name="connsiteY26" fmla="*/ 2697769 h 2719808"/>
              <a:gd name="connsiteX0" fmla="*/ 0 w 3794078"/>
              <a:gd name="connsiteY0" fmla="*/ 937208 h 2721166"/>
              <a:gd name="connsiteX1" fmla="*/ 54591 w 3794078"/>
              <a:gd name="connsiteY1" fmla="*/ 241172 h 2721166"/>
              <a:gd name="connsiteX2" fmla="*/ 92052 w 3794078"/>
              <a:gd name="connsiteY2" fmla="*/ 915 h 2721166"/>
              <a:gd name="connsiteX3" fmla="*/ 136478 w 3794078"/>
              <a:gd name="connsiteY3" fmla="*/ 309411 h 2721166"/>
              <a:gd name="connsiteX4" fmla="*/ 204717 w 3794078"/>
              <a:gd name="connsiteY4" fmla="*/ 1687835 h 2721166"/>
              <a:gd name="connsiteX5" fmla="*/ 247224 w 3794078"/>
              <a:gd name="connsiteY5" fmla="*/ 2353198 h 2721166"/>
              <a:gd name="connsiteX6" fmla="*/ 338813 w 3794078"/>
              <a:gd name="connsiteY6" fmla="*/ 2480045 h 2721166"/>
              <a:gd name="connsiteX7" fmla="*/ 488298 w 3794078"/>
              <a:gd name="connsiteY7" fmla="*/ 2426094 h 2721166"/>
              <a:gd name="connsiteX8" fmla="*/ 595277 w 3794078"/>
              <a:gd name="connsiteY8" fmla="*/ 2511000 h 2721166"/>
              <a:gd name="connsiteX9" fmla="*/ 671299 w 3794078"/>
              <a:gd name="connsiteY9" fmla="*/ 2311971 h 2721166"/>
              <a:gd name="connsiteX10" fmla="*/ 789189 w 3794078"/>
              <a:gd name="connsiteY10" fmla="*/ 1874603 h 2721166"/>
              <a:gd name="connsiteX11" fmla="*/ 881880 w 3794078"/>
              <a:gd name="connsiteY11" fmla="*/ 2148198 h 2721166"/>
              <a:gd name="connsiteX12" fmla="*/ 954064 w 3794078"/>
              <a:gd name="connsiteY12" fmla="*/ 2539399 h 2721166"/>
              <a:gd name="connsiteX13" fmla="*/ 1073410 w 3794078"/>
              <a:gd name="connsiteY13" fmla="*/ 2441482 h 2721166"/>
              <a:gd name="connsiteX14" fmla="*/ 1173708 w 3794078"/>
              <a:gd name="connsiteY14" fmla="*/ 2479405 h 2721166"/>
              <a:gd name="connsiteX15" fmla="*/ 1305600 w 3794078"/>
              <a:gd name="connsiteY15" fmla="*/ 2398798 h 2721166"/>
              <a:gd name="connsiteX16" fmla="*/ 1528549 w 3794078"/>
              <a:gd name="connsiteY16" fmla="*/ 2602235 h 2721166"/>
              <a:gd name="connsiteX17" fmla="*/ 1676933 w 3794078"/>
              <a:gd name="connsiteY17" fmla="*/ 2505137 h 2721166"/>
              <a:gd name="connsiteX18" fmla="*/ 1933860 w 3794078"/>
              <a:gd name="connsiteY18" fmla="*/ 2682842 h 2721166"/>
              <a:gd name="connsiteX19" fmla="*/ 2325700 w 3794078"/>
              <a:gd name="connsiteY19" fmla="*/ 2682842 h 2721166"/>
              <a:gd name="connsiteX20" fmla="*/ 2399163 w 3794078"/>
              <a:gd name="connsiteY20" fmla="*/ 2269287 h 2721166"/>
              <a:gd name="connsiteX21" fmla="*/ 2456597 w 3794078"/>
              <a:gd name="connsiteY21" fmla="*/ 1332993 h 2721166"/>
              <a:gd name="connsiteX22" fmla="*/ 2470245 w 3794078"/>
              <a:gd name="connsiteY22" fmla="*/ 1278402 h 2721166"/>
              <a:gd name="connsiteX23" fmla="*/ 2552132 w 3794078"/>
              <a:gd name="connsiteY23" fmla="*/ 1947143 h 2721166"/>
              <a:gd name="connsiteX24" fmla="*/ 2606723 w 3794078"/>
              <a:gd name="connsiteY24" fmla="*/ 2493053 h 2721166"/>
              <a:gd name="connsiteX25" fmla="*/ 2729552 w 3794078"/>
              <a:gd name="connsiteY25" fmla="*/ 2697769 h 2721166"/>
              <a:gd name="connsiteX26" fmla="*/ 3794078 w 3794078"/>
              <a:gd name="connsiteY26" fmla="*/ 2697769 h 2721166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470245 w 3794078"/>
              <a:gd name="connsiteY23" fmla="*/ 1278402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9276 w 3794078"/>
              <a:gd name="connsiteY24" fmla="*/ 1954287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6437"/>
              <a:gd name="connsiteX1" fmla="*/ 54591 w 3794078"/>
              <a:gd name="connsiteY1" fmla="*/ 241172 h 2726437"/>
              <a:gd name="connsiteX2" fmla="*/ 92052 w 3794078"/>
              <a:gd name="connsiteY2" fmla="*/ 915 h 2726437"/>
              <a:gd name="connsiteX3" fmla="*/ 136478 w 3794078"/>
              <a:gd name="connsiteY3" fmla="*/ 309411 h 2726437"/>
              <a:gd name="connsiteX4" fmla="*/ 204717 w 3794078"/>
              <a:gd name="connsiteY4" fmla="*/ 1687835 h 2726437"/>
              <a:gd name="connsiteX5" fmla="*/ 247224 w 3794078"/>
              <a:gd name="connsiteY5" fmla="*/ 2353198 h 2726437"/>
              <a:gd name="connsiteX6" fmla="*/ 338813 w 3794078"/>
              <a:gd name="connsiteY6" fmla="*/ 2480045 h 2726437"/>
              <a:gd name="connsiteX7" fmla="*/ 488298 w 3794078"/>
              <a:gd name="connsiteY7" fmla="*/ 2426094 h 2726437"/>
              <a:gd name="connsiteX8" fmla="*/ 595277 w 3794078"/>
              <a:gd name="connsiteY8" fmla="*/ 2511000 h 2726437"/>
              <a:gd name="connsiteX9" fmla="*/ 671299 w 3794078"/>
              <a:gd name="connsiteY9" fmla="*/ 2311971 h 2726437"/>
              <a:gd name="connsiteX10" fmla="*/ 789189 w 3794078"/>
              <a:gd name="connsiteY10" fmla="*/ 1874603 h 2726437"/>
              <a:gd name="connsiteX11" fmla="*/ 881880 w 3794078"/>
              <a:gd name="connsiteY11" fmla="*/ 2148198 h 2726437"/>
              <a:gd name="connsiteX12" fmla="*/ 954064 w 3794078"/>
              <a:gd name="connsiteY12" fmla="*/ 2539399 h 2726437"/>
              <a:gd name="connsiteX13" fmla="*/ 1073410 w 3794078"/>
              <a:gd name="connsiteY13" fmla="*/ 2441482 h 2726437"/>
              <a:gd name="connsiteX14" fmla="*/ 1173708 w 3794078"/>
              <a:gd name="connsiteY14" fmla="*/ 2479405 h 2726437"/>
              <a:gd name="connsiteX15" fmla="*/ 1305600 w 3794078"/>
              <a:gd name="connsiteY15" fmla="*/ 2398798 h 2726437"/>
              <a:gd name="connsiteX16" fmla="*/ 1528549 w 3794078"/>
              <a:gd name="connsiteY16" fmla="*/ 2602235 h 2726437"/>
              <a:gd name="connsiteX17" fmla="*/ 1676933 w 3794078"/>
              <a:gd name="connsiteY17" fmla="*/ 2505137 h 2726437"/>
              <a:gd name="connsiteX18" fmla="*/ 1933860 w 3794078"/>
              <a:gd name="connsiteY18" fmla="*/ 2682842 h 2726437"/>
              <a:gd name="connsiteX19" fmla="*/ 2124786 w 3794078"/>
              <a:gd name="connsiteY19" fmla="*/ 2644600 h 2726437"/>
              <a:gd name="connsiteX20" fmla="*/ 2325700 w 3794078"/>
              <a:gd name="connsiteY20" fmla="*/ 2682842 h 2726437"/>
              <a:gd name="connsiteX21" fmla="*/ 2399163 w 3794078"/>
              <a:gd name="connsiteY21" fmla="*/ 2269287 h 2726437"/>
              <a:gd name="connsiteX22" fmla="*/ 2456597 w 3794078"/>
              <a:gd name="connsiteY22" fmla="*/ 1332993 h 2726437"/>
              <a:gd name="connsiteX23" fmla="*/ 2527395 w 3794078"/>
              <a:gd name="connsiteY23" fmla="*/ 1461759 h 2726437"/>
              <a:gd name="connsiteX24" fmla="*/ 2559276 w 3794078"/>
              <a:gd name="connsiteY24" fmla="*/ 1954287 h 2726437"/>
              <a:gd name="connsiteX25" fmla="*/ 2606723 w 3794078"/>
              <a:gd name="connsiteY25" fmla="*/ 2493053 h 2726437"/>
              <a:gd name="connsiteX26" fmla="*/ 2658186 w 3794078"/>
              <a:gd name="connsiteY26" fmla="*/ 2708894 h 2726437"/>
              <a:gd name="connsiteX27" fmla="*/ 2808134 w 3794078"/>
              <a:gd name="connsiteY27" fmla="*/ 2712056 h 2726437"/>
              <a:gd name="connsiteX28" fmla="*/ 3794078 w 3794078"/>
              <a:gd name="connsiteY28" fmla="*/ 2697769 h 2726437"/>
              <a:gd name="connsiteX0" fmla="*/ 0 w 3794078"/>
              <a:gd name="connsiteY0" fmla="*/ 937208 h 2715495"/>
              <a:gd name="connsiteX1" fmla="*/ 54591 w 3794078"/>
              <a:gd name="connsiteY1" fmla="*/ 241172 h 2715495"/>
              <a:gd name="connsiteX2" fmla="*/ 92052 w 3794078"/>
              <a:gd name="connsiteY2" fmla="*/ 915 h 2715495"/>
              <a:gd name="connsiteX3" fmla="*/ 136478 w 3794078"/>
              <a:gd name="connsiteY3" fmla="*/ 309411 h 2715495"/>
              <a:gd name="connsiteX4" fmla="*/ 204717 w 3794078"/>
              <a:gd name="connsiteY4" fmla="*/ 1687835 h 2715495"/>
              <a:gd name="connsiteX5" fmla="*/ 247224 w 3794078"/>
              <a:gd name="connsiteY5" fmla="*/ 2353198 h 2715495"/>
              <a:gd name="connsiteX6" fmla="*/ 338813 w 3794078"/>
              <a:gd name="connsiteY6" fmla="*/ 2480045 h 2715495"/>
              <a:gd name="connsiteX7" fmla="*/ 488298 w 3794078"/>
              <a:gd name="connsiteY7" fmla="*/ 2426094 h 2715495"/>
              <a:gd name="connsiteX8" fmla="*/ 595277 w 3794078"/>
              <a:gd name="connsiteY8" fmla="*/ 2511000 h 2715495"/>
              <a:gd name="connsiteX9" fmla="*/ 671299 w 3794078"/>
              <a:gd name="connsiteY9" fmla="*/ 2311971 h 2715495"/>
              <a:gd name="connsiteX10" fmla="*/ 789189 w 3794078"/>
              <a:gd name="connsiteY10" fmla="*/ 1874603 h 2715495"/>
              <a:gd name="connsiteX11" fmla="*/ 881880 w 3794078"/>
              <a:gd name="connsiteY11" fmla="*/ 2148198 h 2715495"/>
              <a:gd name="connsiteX12" fmla="*/ 954064 w 3794078"/>
              <a:gd name="connsiteY12" fmla="*/ 2539399 h 2715495"/>
              <a:gd name="connsiteX13" fmla="*/ 1073410 w 3794078"/>
              <a:gd name="connsiteY13" fmla="*/ 2441482 h 2715495"/>
              <a:gd name="connsiteX14" fmla="*/ 1173708 w 3794078"/>
              <a:gd name="connsiteY14" fmla="*/ 2479405 h 2715495"/>
              <a:gd name="connsiteX15" fmla="*/ 1305600 w 3794078"/>
              <a:gd name="connsiteY15" fmla="*/ 2398798 h 2715495"/>
              <a:gd name="connsiteX16" fmla="*/ 1528549 w 3794078"/>
              <a:gd name="connsiteY16" fmla="*/ 2602235 h 2715495"/>
              <a:gd name="connsiteX17" fmla="*/ 1676933 w 3794078"/>
              <a:gd name="connsiteY17" fmla="*/ 2505137 h 2715495"/>
              <a:gd name="connsiteX18" fmla="*/ 1933860 w 3794078"/>
              <a:gd name="connsiteY18" fmla="*/ 2682842 h 2715495"/>
              <a:gd name="connsiteX19" fmla="*/ 2124786 w 3794078"/>
              <a:gd name="connsiteY19" fmla="*/ 2644600 h 2715495"/>
              <a:gd name="connsiteX20" fmla="*/ 2325700 w 3794078"/>
              <a:gd name="connsiteY20" fmla="*/ 2682842 h 2715495"/>
              <a:gd name="connsiteX21" fmla="*/ 2399163 w 3794078"/>
              <a:gd name="connsiteY21" fmla="*/ 2269287 h 2715495"/>
              <a:gd name="connsiteX22" fmla="*/ 2456597 w 3794078"/>
              <a:gd name="connsiteY22" fmla="*/ 1332993 h 2715495"/>
              <a:gd name="connsiteX23" fmla="*/ 2527395 w 3794078"/>
              <a:gd name="connsiteY23" fmla="*/ 1461759 h 2715495"/>
              <a:gd name="connsiteX24" fmla="*/ 2559276 w 3794078"/>
              <a:gd name="connsiteY24" fmla="*/ 1954287 h 2715495"/>
              <a:gd name="connsiteX25" fmla="*/ 2606723 w 3794078"/>
              <a:gd name="connsiteY25" fmla="*/ 2493053 h 2715495"/>
              <a:gd name="connsiteX26" fmla="*/ 2667711 w 3794078"/>
              <a:gd name="connsiteY26" fmla="*/ 2692226 h 2715495"/>
              <a:gd name="connsiteX27" fmla="*/ 2808134 w 3794078"/>
              <a:gd name="connsiteY27" fmla="*/ 2712056 h 2715495"/>
              <a:gd name="connsiteX28" fmla="*/ 3794078 w 3794078"/>
              <a:gd name="connsiteY28" fmla="*/ 2697769 h 2715495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88298 w 3794078"/>
              <a:gd name="connsiteY7" fmla="*/ 2426094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574365 w 3794078"/>
              <a:gd name="connsiteY7" fmla="*/ 2577720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460671 w 3794078"/>
              <a:gd name="connsiteY6" fmla="*/ 2659918 h 2712252"/>
              <a:gd name="connsiteX7" fmla="*/ 574365 w 3794078"/>
              <a:gd name="connsiteY7" fmla="*/ 2577720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8563 w 3794078"/>
              <a:gd name="connsiteY5" fmla="*/ 2283702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187309 w 3794078"/>
              <a:gd name="connsiteY4" fmla="*/ 1696012 h 2712252"/>
              <a:gd name="connsiteX5" fmla="*/ 248563 w 3794078"/>
              <a:gd name="connsiteY5" fmla="*/ 2283702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810147"/>
              <a:gd name="connsiteY0" fmla="*/ 1549528 h 2715459"/>
              <a:gd name="connsiteX1" fmla="*/ 70660 w 3810147"/>
              <a:gd name="connsiteY1" fmla="*/ 244379 h 2715459"/>
              <a:gd name="connsiteX2" fmla="*/ 108121 w 3810147"/>
              <a:gd name="connsiteY2" fmla="*/ 4122 h 2715459"/>
              <a:gd name="connsiteX3" fmla="*/ 152547 w 3810147"/>
              <a:gd name="connsiteY3" fmla="*/ 312618 h 2715459"/>
              <a:gd name="connsiteX4" fmla="*/ 203378 w 3810147"/>
              <a:gd name="connsiteY4" fmla="*/ 1699219 h 2715459"/>
              <a:gd name="connsiteX5" fmla="*/ 264632 w 3810147"/>
              <a:gd name="connsiteY5" fmla="*/ 2286909 h 2715459"/>
              <a:gd name="connsiteX6" fmla="*/ 338969 w 3810147"/>
              <a:gd name="connsiteY6" fmla="*/ 2380996 h 2715459"/>
              <a:gd name="connsiteX7" fmla="*/ 476740 w 3810147"/>
              <a:gd name="connsiteY7" fmla="*/ 2663125 h 2715459"/>
              <a:gd name="connsiteX8" fmla="*/ 590434 w 3810147"/>
              <a:gd name="connsiteY8" fmla="*/ 2580927 h 2715459"/>
              <a:gd name="connsiteX9" fmla="*/ 675623 w 3810147"/>
              <a:gd name="connsiteY9" fmla="*/ 2669552 h 2715459"/>
              <a:gd name="connsiteX10" fmla="*/ 720846 w 3810147"/>
              <a:gd name="connsiteY10" fmla="*/ 2360147 h 2715459"/>
              <a:gd name="connsiteX11" fmla="*/ 819988 w 3810147"/>
              <a:gd name="connsiteY11" fmla="*/ 1648882 h 2715459"/>
              <a:gd name="connsiteX12" fmla="*/ 897949 w 3810147"/>
              <a:gd name="connsiteY12" fmla="*/ 2151405 h 2715459"/>
              <a:gd name="connsiteX13" fmla="*/ 963438 w 3810147"/>
              <a:gd name="connsiteY13" fmla="*/ 2403614 h 2715459"/>
              <a:gd name="connsiteX14" fmla="*/ 1019846 w 3810147"/>
              <a:gd name="connsiteY14" fmla="*/ 2403808 h 2715459"/>
              <a:gd name="connsiteX15" fmla="*/ 1243341 w 3810147"/>
              <a:gd name="connsiteY15" fmla="*/ 2658397 h 2715459"/>
              <a:gd name="connsiteX16" fmla="*/ 1344433 w 3810147"/>
              <a:gd name="connsiteY16" fmla="*/ 2606406 h 2715459"/>
              <a:gd name="connsiteX17" fmla="*/ 1548635 w 3810147"/>
              <a:gd name="connsiteY17" fmla="*/ 2646321 h 2715459"/>
              <a:gd name="connsiteX18" fmla="*/ 1707732 w 3810147"/>
              <a:gd name="connsiteY18" fmla="*/ 2651423 h 2715459"/>
              <a:gd name="connsiteX19" fmla="*/ 1949929 w 3810147"/>
              <a:gd name="connsiteY19" fmla="*/ 2686049 h 2715459"/>
              <a:gd name="connsiteX20" fmla="*/ 2144872 w 3810147"/>
              <a:gd name="connsiteY20" fmla="*/ 2680513 h 2715459"/>
              <a:gd name="connsiteX21" fmla="*/ 2341769 w 3810147"/>
              <a:gd name="connsiteY21" fmla="*/ 2686049 h 2715459"/>
              <a:gd name="connsiteX22" fmla="*/ 2415232 w 3810147"/>
              <a:gd name="connsiteY22" fmla="*/ 2272494 h 2715459"/>
              <a:gd name="connsiteX23" fmla="*/ 2448562 w 3810147"/>
              <a:gd name="connsiteY23" fmla="*/ 1965754 h 2715459"/>
              <a:gd name="connsiteX24" fmla="*/ 2503292 w 3810147"/>
              <a:gd name="connsiteY24" fmla="*/ 1881942 h 2715459"/>
              <a:gd name="connsiteX25" fmla="*/ 2551241 w 3810147"/>
              <a:gd name="connsiteY25" fmla="*/ 2067871 h 2715459"/>
              <a:gd name="connsiteX26" fmla="*/ 2605384 w 3810147"/>
              <a:gd name="connsiteY26" fmla="*/ 2533053 h 2715459"/>
              <a:gd name="connsiteX27" fmla="*/ 2683780 w 3810147"/>
              <a:gd name="connsiteY27" fmla="*/ 2695433 h 2715459"/>
              <a:gd name="connsiteX28" fmla="*/ 2907547 w 3810147"/>
              <a:gd name="connsiteY28" fmla="*/ 2708119 h 2715459"/>
              <a:gd name="connsiteX29" fmla="*/ 3810147 w 3810147"/>
              <a:gd name="connsiteY29" fmla="*/ 2700976 h 2715459"/>
              <a:gd name="connsiteX0" fmla="*/ 0 w 3810147"/>
              <a:gd name="connsiteY0" fmla="*/ 1538400 h 2704331"/>
              <a:gd name="connsiteX1" fmla="*/ 70660 w 3810147"/>
              <a:gd name="connsiteY1" fmla="*/ 233251 h 2704331"/>
              <a:gd name="connsiteX2" fmla="*/ 81339 w 3810147"/>
              <a:gd name="connsiteY2" fmla="*/ 5258 h 2704331"/>
              <a:gd name="connsiteX3" fmla="*/ 152547 w 3810147"/>
              <a:gd name="connsiteY3" fmla="*/ 301490 h 2704331"/>
              <a:gd name="connsiteX4" fmla="*/ 203378 w 3810147"/>
              <a:gd name="connsiteY4" fmla="*/ 1688091 h 2704331"/>
              <a:gd name="connsiteX5" fmla="*/ 264632 w 3810147"/>
              <a:gd name="connsiteY5" fmla="*/ 2275781 h 2704331"/>
              <a:gd name="connsiteX6" fmla="*/ 338969 w 3810147"/>
              <a:gd name="connsiteY6" fmla="*/ 2369868 h 2704331"/>
              <a:gd name="connsiteX7" fmla="*/ 476740 w 3810147"/>
              <a:gd name="connsiteY7" fmla="*/ 2651997 h 2704331"/>
              <a:gd name="connsiteX8" fmla="*/ 590434 w 3810147"/>
              <a:gd name="connsiteY8" fmla="*/ 2569799 h 2704331"/>
              <a:gd name="connsiteX9" fmla="*/ 675623 w 3810147"/>
              <a:gd name="connsiteY9" fmla="*/ 2658424 h 2704331"/>
              <a:gd name="connsiteX10" fmla="*/ 720846 w 3810147"/>
              <a:gd name="connsiteY10" fmla="*/ 2349019 h 2704331"/>
              <a:gd name="connsiteX11" fmla="*/ 819988 w 3810147"/>
              <a:gd name="connsiteY11" fmla="*/ 1637754 h 2704331"/>
              <a:gd name="connsiteX12" fmla="*/ 897949 w 3810147"/>
              <a:gd name="connsiteY12" fmla="*/ 2140277 h 2704331"/>
              <a:gd name="connsiteX13" fmla="*/ 963438 w 3810147"/>
              <a:gd name="connsiteY13" fmla="*/ 2392486 h 2704331"/>
              <a:gd name="connsiteX14" fmla="*/ 1019846 w 3810147"/>
              <a:gd name="connsiteY14" fmla="*/ 2392680 h 2704331"/>
              <a:gd name="connsiteX15" fmla="*/ 1243341 w 3810147"/>
              <a:gd name="connsiteY15" fmla="*/ 2647269 h 2704331"/>
              <a:gd name="connsiteX16" fmla="*/ 1344433 w 3810147"/>
              <a:gd name="connsiteY16" fmla="*/ 2595278 h 2704331"/>
              <a:gd name="connsiteX17" fmla="*/ 1548635 w 3810147"/>
              <a:gd name="connsiteY17" fmla="*/ 2635193 h 2704331"/>
              <a:gd name="connsiteX18" fmla="*/ 1707732 w 3810147"/>
              <a:gd name="connsiteY18" fmla="*/ 2640295 h 2704331"/>
              <a:gd name="connsiteX19" fmla="*/ 1949929 w 3810147"/>
              <a:gd name="connsiteY19" fmla="*/ 2674921 h 2704331"/>
              <a:gd name="connsiteX20" fmla="*/ 2144872 w 3810147"/>
              <a:gd name="connsiteY20" fmla="*/ 2669385 h 2704331"/>
              <a:gd name="connsiteX21" fmla="*/ 2341769 w 3810147"/>
              <a:gd name="connsiteY21" fmla="*/ 2674921 h 2704331"/>
              <a:gd name="connsiteX22" fmla="*/ 2415232 w 3810147"/>
              <a:gd name="connsiteY22" fmla="*/ 2261366 h 2704331"/>
              <a:gd name="connsiteX23" fmla="*/ 2448562 w 3810147"/>
              <a:gd name="connsiteY23" fmla="*/ 1954626 h 2704331"/>
              <a:gd name="connsiteX24" fmla="*/ 2503292 w 3810147"/>
              <a:gd name="connsiteY24" fmla="*/ 1870814 h 2704331"/>
              <a:gd name="connsiteX25" fmla="*/ 2551241 w 3810147"/>
              <a:gd name="connsiteY25" fmla="*/ 2056743 h 2704331"/>
              <a:gd name="connsiteX26" fmla="*/ 2605384 w 3810147"/>
              <a:gd name="connsiteY26" fmla="*/ 2521925 h 2704331"/>
              <a:gd name="connsiteX27" fmla="*/ 2683780 w 3810147"/>
              <a:gd name="connsiteY27" fmla="*/ 2684305 h 2704331"/>
              <a:gd name="connsiteX28" fmla="*/ 2907547 w 3810147"/>
              <a:gd name="connsiteY28" fmla="*/ 2696991 h 2704331"/>
              <a:gd name="connsiteX29" fmla="*/ 3810147 w 3810147"/>
              <a:gd name="connsiteY29" fmla="*/ 2689848 h 2704331"/>
              <a:gd name="connsiteX0" fmla="*/ 0 w 3810147"/>
              <a:gd name="connsiteY0" fmla="*/ 1533699 h 2699630"/>
              <a:gd name="connsiteX1" fmla="*/ 47895 w 3810147"/>
              <a:gd name="connsiteY1" fmla="*/ 269430 h 2699630"/>
              <a:gd name="connsiteX2" fmla="*/ 81339 w 3810147"/>
              <a:gd name="connsiteY2" fmla="*/ 557 h 2699630"/>
              <a:gd name="connsiteX3" fmla="*/ 152547 w 3810147"/>
              <a:gd name="connsiteY3" fmla="*/ 296789 h 2699630"/>
              <a:gd name="connsiteX4" fmla="*/ 203378 w 3810147"/>
              <a:gd name="connsiteY4" fmla="*/ 1683390 h 2699630"/>
              <a:gd name="connsiteX5" fmla="*/ 264632 w 3810147"/>
              <a:gd name="connsiteY5" fmla="*/ 2271080 h 2699630"/>
              <a:gd name="connsiteX6" fmla="*/ 338969 w 3810147"/>
              <a:gd name="connsiteY6" fmla="*/ 2365167 h 2699630"/>
              <a:gd name="connsiteX7" fmla="*/ 476740 w 3810147"/>
              <a:gd name="connsiteY7" fmla="*/ 2647296 h 2699630"/>
              <a:gd name="connsiteX8" fmla="*/ 590434 w 3810147"/>
              <a:gd name="connsiteY8" fmla="*/ 2565098 h 2699630"/>
              <a:gd name="connsiteX9" fmla="*/ 675623 w 3810147"/>
              <a:gd name="connsiteY9" fmla="*/ 2653723 h 2699630"/>
              <a:gd name="connsiteX10" fmla="*/ 720846 w 3810147"/>
              <a:gd name="connsiteY10" fmla="*/ 2344318 h 2699630"/>
              <a:gd name="connsiteX11" fmla="*/ 819988 w 3810147"/>
              <a:gd name="connsiteY11" fmla="*/ 1633053 h 2699630"/>
              <a:gd name="connsiteX12" fmla="*/ 897949 w 3810147"/>
              <a:gd name="connsiteY12" fmla="*/ 2135576 h 2699630"/>
              <a:gd name="connsiteX13" fmla="*/ 963438 w 3810147"/>
              <a:gd name="connsiteY13" fmla="*/ 2387785 h 2699630"/>
              <a:gd name="connsiteX14" fmla="*/ 1019846 w 3810147"/>
              <a:gd name="connsiteY14" fmla="*/ 2387979 h 2699630"/>
              <a:gd name="connsiteX15" fmla="*/ 1243341 w 3810147"/>
              <a:gd name="connsiteY15" fmla="*/ 2642568 h 2699630"/>
              <a:gd name="connsiteX16" fmla="*/ 1344433 w 3810147"/>
              <a:gd name="connsiteY16" fmla="*/ 2590577 h 2699630"/>
              <a:gd name="connsiteX17" fmla="*/ 1548635 w 3810147"/>
              <a:gd name="connsiteY17" fmla="*/ 2630492 h 2699630"/>
              <a:gd name="connsiteX18" fmla="*/ 1707732 w 3810147"/>
              <a:gd name="connsiteY18" fmla="*/ 2635594 h 2699630"/>
              <a:gd name="connsiteX19" fmla="*/ 1949929 w 3810147"/>
              <a:gd name="connsiteY19" fmla="*/ 2670220 h 2699630"/>
              <a:gd name="connsiteX20" fmla="*/ 2144872 w 3810147"/>
              <a:gd name="connsiteY20" fmla="*/ 2664684 h 2699630"/>
              <a:gd name="connsiteX21" fmla="*/ 2341769 w 3810147"/>
              <a:gd name="connsiteY21" fmla="*/ 2670220 h 2699630"/>
              <a:gd name="connsiteX22" fmla="*/ 2415232 w 3810147"/>
              <a:gd name="connsiteY22" fmla="*/ 2256665 h 2699630"/>
              <a:gd name="connsiteX23" fmla="*/ 2448562 w 3810147"/>
              <a:gd name="connsiteY23" fmla="*/ 1949925 h 2699630"/>
              <a:gd name="connsiteX24" fmla="*/ 2503292 w 3810147"/>
              <a:gd name="connsiteY24" fmla="*/ 1866113 h 2699630"/>
              <a:gd name="connsiteX25" fmla="*/ 2551241 w 3810147"/>
              <a:gd name="connsiteY25" fmla="*/ 2052042 h 2699630"/>
              <a:gd name="connsiteX26" fmla="*/ 2605384 w 3810147"/>
              <a:gd name="connsiteY26" fmla="*/ 2517224 h 2699630"/>
              <a:gd name="connsiteX27" fmla="*/ 2683780 w 3810147"/>
              <a:gd name="connsiteY27" fmla="*/ 2679604 h 2699630"/>
              <a:gd name="connsiteX28" fmla="*/ 2907547 w 3810147"/>
              <a:gd name="connsiteY28" fmla="*/ 2692290 h 2699630"/>
              <a:gd name="connsiteX29" fmla="*/ 3810147 w 3810147"/>
              <a:gd name="connsiteY29" fmla="*/ 2685147 h 2699630"/>
              <a:gd name="connsiteX0" fmla="*/ 0 w 3810147"/>
              <a:gd name="connsiteY0" fmla="*/ 1533697 h 2699628"/>
              <a:gd name="connsiteX1" fmla="*/ 47895 w 3810147"/>
              <a:gd name="connsiteY1" fmla="*/ 269428 h 2699628"/>
              <a:gd name="connsiteX2" fmla="*/ 89373 w 3810147"/>
              <a:gd name="connsiteY2" fmla="*/ 556 h 2699628"/>
              <a:gd name="connsiteX3" fmla="*/ 152547 w 3810147"/>
              <a:gd name="connsiteY3" fmla="*/ 296787 h 2699628"/>
              <a:gd name="connsiteX4" fmla="*/ 203378 w 3810147"/>
              <a:gd name="connsiteY4" fmla="*/ 1683388 h 2699628"/>
              <a:gd name="connsiteX5" fmla="*/ 264632 w 3810147"/>
              <a:gd name="connsiteY5" fmla="*/ 2271078 h 2699628"/>
              <a:gd name="connsiteX6" fmla="*/ 338969 w 3810147"/>
              <a:gd name="connsiteY6" fmla="*/ 2365165 h 2699628"/>
              <a:gd name="connsiteX7" fmla="*/ 476740 w 3810147"/>
              <a:gd name="connsiteY7" fmla="*/ 2647294 h 2699628"/>
              <a:gd name="connsiteX8" fmla="*/ 590434 w 3810147"/>
              <a:gd name="connsiteY8" fmla="*/ 2565096 h 2699628"/>
              <a:gd name="connsiteX9" fmla="*/ 675623 w 3810147"/>
              <a:gd name="connsiteY9" fmla="*/ 2653721 h 2699628"/>
              <a:gd name="connsiteX10" fmla="*/ 720846 w 3810147"/>
              <a:gd name="connsiteY10" fmla="*/ 2344316 h 2699628"/>
              <a:gd name="connsiteX11" fmla="*/ 819988 w 3810147"/>
              <a:gd name="connsiteY11" fmla="*/ 1633051 h 2699628"/>
              <a:gd name="connsiteX12" fmla="*/ 897949 w 3810147"/>
              <a:gd name="connsiteY12" fmla="*/ 2135574 h 2699628"/>
              <a:gd name="connsiteX13" fmla="*/ 963438 w 3810147"/>
              <a:gd name="connsiteY13" fmla="*/ 2387783 h 2699628"/>
              <a:gd name="connsiteX14" fmla="*/ 1019846 w 3810147"/>
              <a:gd name="connsiteY14" fmla="*/ 2387977 h 2699628"/>
              <a:gd name="connsiteX15" fmla="*/ 1243341 w 3810147"/>
              <a:gd name="connsiteY15" fmla="*/ 2642566 h 2699628"/>
              <a:gd name="connsiteX16" fmla="*/ 1344433 w 3810147"/>
              <a:gd name="connsiteY16" fmla="*/ 2590575 h 2699628"/>
              <a:gd name="connsiteX17" fmla="*/ 1548635 w 3810147"/>
              <a:gd name="connsiteY17" fmla="*/ 2630490 h 2699628"/>
              <a:gd name="connsiteX18" fmla="*/ 1707732 w 3810147"/>
              <a:gd name="connsiteY18" fmla="*/ 2635592 h 2699628"/>
              <a:gd name="connsiteX19" fmla="*/ 1949929 w 3810147"/>
              <a:gd name="connsiteY19" fmla="*/ 2670218 h 2699628"/>
              <a:gd name="connsiteX20" fmla="*/ 2144872 w 3810147"/>
              <a:gd name="connsiteY20" fmla="*/ 2664682 h 2699628"/>
              <a:gd name="connsiteX21" fmla="*/ 2341769 w 3810147"/>
              <a:gd name="connsiteY21" fmla="*/ 2670218 h 2699628"/>
              <a:gd name="connsiteX22" fmla="*/ 2415232 w 3810147"/>
              <a:gd name="connsiteY22" fmla="*/ 2256663 h 2699628"/>
              <a:gd name="connsiteX23" fmla="*/ 2448562 w 3810147"/>
              <a:gd name="connsiteY23" fmla="*/ 1949923 h 2699628"/>
              <a:gd name="connsiteX24" fmla="*/ 2503292 w 3810147"/>
              <a:gd name="connsiteY24" fmla="*/ 1866111 h 2699628"/>
              <a:gd name="connsiteX25" fmla="*/ 2551241 w 3810147"/>
              <a:gd name="connsiteY25" fmla="*/ 2052040 h 2699628"/>
              <a:gd name="connsiteX26" fmla="*/ 2605384 w 3810147"/>
              <a:gd name="connsiteY26" fmla="*/ 2517222 h 2699628"/>
              <a:gd name="connsiteX27" fmla="*/ 2683780 w 3810147"/>
              <a:gd name="connsiteY27" fmla="*/ 2679602 h 2699628"/>
              <a:gd name="connsiteX28" fmla="*/ 2907547 w 3810147"/>
              <a:gd name="connsiteY28" fmla="*/ 2692288 h 2699628"/>
              <a:gd name="connsiteX29" fmla="*/ 3810147 w 3810147"/>
              <a:gd name="connsiteY29" fmla="*/ 2685145 h 269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810147" h="2699628">
                <a:moveTo>
                  <a:pt x="0" y="1533697"/>
                </a:moveTo>
                <a:cubicBezTo>
                  <a:pt x="21609" y="1265291"/>
                  <a:pt x="33000" y="524951"/>
                  <a:pt x="47895" y="269428"/>
                </a:cubicBezTo>
                <a:cubicBezTo>
                  <a:pt x="62790" y="13905"/>
                  <a:pt x="71931" y="-4004"/>
                  <a:pt x="89373" y="556"/>
                </a:cubicBezTo>
                <a:cubicBezTo>
                  <a:pt x="106815" y="5116"/>
                  <a:pt x="133546" y="16315"/>
                  <a:pt x="152547" y="296787"/>
                </a:cubicBezTo>
                <a:cubicBezTo>
                  <a:pt x="171548" y="577259"/>
                  <a:pt x="184697" y="1354340"/>
                  <a:pt x="203378" y="1683388"/>
                </a:cubicBezTo>
                <a:cubicBezTo>
                  <a:pt x="222059" y="2012436"/>
                  <a:pt x="242034" y="2157449"/>
                  <a:pt x="264632" y="2271078"/>
                </a:cubicBezTo>
                <a:cubicBezTo>
                  <a:pt x="287230" y="2384707"/>
                  <a:pt x="303395" y="2314045"/>
                  <a:pt x="338969" y="2365165"/>
                </a:cubicBezTo>
                <a:cubicBezTo>
                  <a:pt x="374543" y="2416285"/>
                  <a:pt x="434829" y="2613972"/>
                  <a:pt x="476740" y="2647294"/>
                </a:cubicBezTo>
                <a:cubicBezTo>
                  <a:pt x="518651" y="2680616"/>
                  <a:pt x="557287" y="2564025"/>
                  <a:pt x="590434" y="2565096"/>
                </a:cubicBezTo>
                <a:cubicBezTo>
                  <a:pt x="623581" y="2566167"/>
                  <a:pt x="653888" y="2690518"/>
                  <a:pt x="675623" y="2653721"/>
                </a:cubicBezTo>
                <a:cubicBezTo>
                  <a:pt x="697358" y="2616924"/>
                  <a:pt x="696785" y="2514428"/>
                  <a:pt x="720846" y="2344316"/>
                </a:cubicBezTo>
                <a:cubicBezTo>
                  <a:pt x="744907" y="2174204"/>
                  <a:pt x="790471" y="1667841"/>
                  <a:pt x="819988" y="1633051"/>
                </a:cubicBezTo>
                <a:cubicBezTo>
                  <a:pt x="849505" y="1598261"/>
                  <a:pt x="874041" y="2009785"/>
                  <a:pt x="897949" y="2135574"/>
                </a:cubicBezTo>
                <a:cubicBezTo>
                  <a:pt x="921857" y="2261363"/>
                  <a:pt x="943122" y="2345716"/>
                  <a:pt x="963438" y="2387783"/>
                </a:cubicBezTo>
                <a:cubicBezTo>
                  <a:pt x="983754" y="2429850"/>
                  <a:pt x="973196" y="2345513"/>
                  <a:pt x="1019846" y="2387977"/>
                </a:cubicBezTo>
                <a:cubicBezTo>
                  <a:pt x="1066496" y="2430441"/>
                  <a:pt x="1189243" y="2608800"/>
                  <a:pt x="1243341" y="2642566"/>
                </a:cubicBezTo>
                <a:cubicBezTo>
                  <a:pt x="1297439" y="2676332"/>
                  <a:pt x="1293551" y="2592588"/>
                  <a:pt x="1344433" y="2590575"/>
                </a:cubicBezTo>
                <a:cubicBezTo>
                  <a:pt x="1395315" y="2588562"/>
                  <a:pt x="1488085" y="2622987"/>
                  <a:pt x="1548635" y="2630490"/>
                </a:cubicBezTo>
                <a:cubicBezTo>
                  <a:pt x="1609185" y="2637993"/>
                  <a:pt x="1640850" y="2628971"/>
                  <a:pt x="1707732" y="2635592"/>
                </a:cubicBezTo>
                <a:cubicBezTo>
                  <a:pt x="1774614" y="2642213"/>
                  <a:pt x="1877072" y="2665370"/>
                  <a:pt x="1949929" y="2670218"/>
                </a:cubicBezTo>
                <a:cubicBezTo>
                  <a:pt x="2022786" y="2675066"/>
                  <a:pt x="2079565" y="2664682"/>
                  <a:pt x="2144872" y="2664682"/>
                </a:cubicBezTo>
                <a:cubicBezTo>
                  <a:pt x="2210179" y="2664682"/>
                  <a:pt x="2296709" y="2738221"/>
                  <a:pt x="2341769" y="2670218"/>
                </a:cubicBezTo>
                <a:cubicBezTo>
                  <a:pt x="2386829" y="2602215"/>
                  <a:pt x="2397433" y="2376712"/>
                  <a:pt x="2415232" y="2256663"/>
                </a:cubicBezTo>
                <a:cubicBezTo>
                  <a:pt x="2433031" y="2136614"/>
                  <a:pt x="2433885" y="2015015"/>
                  <a:pt x="2448562" y="1949923"/>
                </a:cubicBezTo>
                <a:cubicBezTo>
                  <a:pt x="2463239" y="1884831"/>
                  <a:pt x="2486179" y="1849092"/>
                  <a:pt x="2503292" y="1866111"/>
                </a:cubicBezTo>
                <a:cubicBezTo>
                  <a:pt x="2520405" y="1883130"/>
                  <a:pt x="2534226" y="1943522"/>
                  <a:pt x="2551241" y="2052040"/>
                </a:cubicBezTo>
                <a:cubicBezTo>
                  <a:pt x="2568256" y="2160558"/>
                  <a:pt x="2583294" y="2412628"/>
                  <a:pt x="2605384" y="2517222"/>
                </a:cubicBezTo>
                <a:cubicBezTo>
                  <a:pt x="2627474" y="2621816"/>
                  <a:pt x="2650211" y="2643101"/>
                  <a:pt x="2683780" y="2679602"/>
                </a:cubicBezTo>
                <a:cubicBezTo>
                  <a:pt x="2717349" y="2716103"/>
                  <a:pt x="2719819" y="2691364"/>
                  <a:pt x="2907547" y="2692288"/>
                </a:cubicBezTo>
                <a:lnTo>
                  <a:pt x="3810147" y="2685145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1" name="Volný tvar 30"/>
          <p:cNvSpPr/>
          <p:nvPr/>
        </p:nvSpPr>
        <p:spPr>
          <a:xfrm>
            <a:off x="1475656" y="3693179"/>
            <a:ext cx="7388328" cy="1937237"/>
          </a:xfrm>
          <a:custGeom>
            <a:avLst/>
            <a:gdLst>
              <a:gd name="connsiteX0" fmla="*/ 0 w 3794078"/>
              <a:gd name="connsiteY0" fmla="*/ 956140 h 2774345"/>
              <a:gd name="connsiteX1" fmla="*/ 54591 w 3794078"/>
              <a:gd name="connsiteY1" fmla="*/ 260104 h 2774345"/>
              <a:gd name="connsiteX2" fmla="*/ 68239 w 3794078"/>
              <a:gd name="connsiteY2" fmla="*/ 797 h 2774345"/>
              <a:gd name="connsiteX3" fmla="*/ 136478 w 3794078"/>
              <a:gd name="connsiteY3" fmla="*/ 328343 h 2774345"/>
              <a:gd name="connsiteX4" fmla="*/ 204717 w 3794078"/>
              <a:gd name="connsiteY4" fmla="*/ 1706767 h 2774345"/>
              <a:gd name="connsiteX5" fmla="*/ 313899 w 3794078"/>
              <a:gd name="connsiteY5" fmla="*/ 2498337 h 2774345"/>
              <a:gd name="connsiteX6" fmla="*/ 341194 w 3794078"/>
              <a:gd name="connsiteY6" fmla="*/ 2484689 h 2774345"/>
              <a:gd name="connsiteX7" fmla="*/ 504967 w 3794078"/>
              <a:gd name="connsiteY7" fmla="*/ 2416451 h 2774345"/>
              <a:gd name="connsiteX8" fmla="*/ 559558 w 3794078"/>
              <a:gd name="connsiteY8" fmla="*/ 2484689 h 2774345"/>
              <a:gd name="connsiteX9" fmla="*/ 614149 w 3794078"/>
              <a:gd name="connsiteY9" fmla="*/ 2361860 h 2774345"/>
              <a:gd name="connsiteX10" fmla="*/ 791570 w 3794078"/>
              <a:gd name="connsiteY10" fmla="*/ 1938779 h 2774345"/>
              <a:gd name="connsiteX11" fmla="*/ 846161 w 3794078"/>
              <a:gd name="connsiteY11" fmla="*/ 2198086 h 2774345"/>
              <a:gd name="connsiteX12" fmla="*/ 982639 w 3794078"/>
              <a:gd name="connsiteY12" fmla="*/ 2539281 h 2774345"/>
              <a:gd name="connsiteX13" fmla="*/ 1078173 w 3794078"/>
              <a:gd name="connsiteY13" fmla="*/ 2443746 h 2774345"/>
              <a:gd name="connsiteX14" fmla="*/ 1173708 w 3794078"/>
              <a:gd name="connsiteY14" fmla="*/ 2498337 h 2774345"/>
              <a:gd name="connsiteX15" fmla="*/ 1255594 w 3794078"/>
              <a:gd name="connsiteY15" fmla="*/ 2389155 h 2774345"/>
              <a:gd name="connsiteX16" fmla="*/ 1528549 w 3794078"/>
              <a:gd name="connsiteY16" fmla="*/ 2621167 h 2774345"/>
              <a:gd name="connsiteX17" fmla="*/ 1665027 w 3794078"/>
              <a:gd name="connsiteY17" fmla="*/ 2457394 h 2774345"/>
              <a:gd name="connsiteX18" fmla="*/ 1924335 w 3794078"/>
              <a:gd name="connsiteY18" fmla="*/ 2730349 h 2774345"/>
              <a:gd name="connsiteX19" fmla="*/ 2251881 w 3794078"/>
              <a:gd name="connsiteY19" fmla="*/ 2730349 h 2774345"/>
              <a:gd name="connsiteX20" fmla="*/ 2361063 w 3794078"/>
              <a:gd name="connsiteY20" fmla="*/ 2307269 h 2774345"/>
              <a:gd name="connsiteX21" fmla="*/ 2456597 w 3794078"/>
              <a:gd name="connsiteY21" fmla="*/ 1351925 h 2774345"/>
              <a:gd name="connsiteX22" fmla="*/ 2470245 w 3794078"/>
              <a:gd name="connsiteY22" fmla="*/ 1297334 h 2774345"/>
              <a:gd name="connsiteX23" fmla="*/ 2552132 w 3794078"/>
              <a:gd name="connsiteY23" fmla="*/ 1966075 h 2774345"/>
              <a:gd name="connsiteX24" fmla="*/ 2606723 w 3794078"/>
              <a:gd name="connsiteY24" fmla="*/ 2511985 h 2774345"/>
              <a:gd name="connsiteX25" fmla="*/ 2729552 w 3794078"/>
              <a:gd name="connsiteY25" fmla="*/ 2716701 h 2774345"/>
              <a:gd name="connsiteX26" fmla="*/ 3794078 w 3794078"/>
              <a:gd name="connsiteY26" fmla="*/ 2716701 h 2774345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313899 w 3794078"/>
              <a:gd name="connsiteY5" fmla="*/ 2479405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305600 w 3794078"/>
              <a:gd name="connsiteY15" fmla="*/ 2398798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1857"/>
              <a:gd name="connsiteX1" fmla="*/ 54591 w 3794078"/>
              <a:gd name="connsiteY1" fmla="*/ 241172 h 2751857"/>
              <a:gd name="connsiteX2" fmla="*/ 92052 w 3794078"/>
              <a:gd name="connsiteY2" fmla="*/ 915 h 2751857"/>
              <a:gd name="connsiteX3" fmla="*/ 136478 w 3794078"/>
              <a:gd name="connsiteY3" fmla="*/ 309411 h 2751857"/>
              <a:gd name="connsiteX4" fmla="*/ 204717 w 3794078"/>
              <a:gd name="connsiteY4" fmla="*/ 1687835 h 2751857"/>
              <a:gd name="connsiteX5" fmla="*/ 247224 w 3794078"/>
              <a:gd name="connsiteY5" fmla="*/ 2353198 h 2751857"/>
              <a:gd name="connsiteX6" fmla="*/ 338813 w 3794078"/>
              <a:gd name="connsiteY6" fmla="*/ 2480045 h 2751857"/>
              <a:gd name="connsiteX7" fmla="*/ 488298 w 3794078"/>
              <a:gd name="connsiteY7" fmla="*/ 2426094 h 2751857"/>
              <a:gd name="connsiteX8" fmla="*/ 595277 w 3794078"/>
              <a:gd name="connsiteY8" fmla="*/ 2511000 h 2751857"/>
              <a:gd name="connsiteX9" fmla="*/ 671299 w 3794078"/>
              <a:gd name="connsiteY9" fmla="*/ 2311971 h 2751857"/>
              <a:gd name="connsiteX10" fmla="*/ 789189 w 3794078"/>
              <a:gd name="connsiteY10" fmla="*/ 1874603 h 2751857"/>
              <a:gd name="connsiteX11" fmla="*/ 881880 w 3794078"/>
              <a:gd name="connsiteY11" fmla="*/ 2148198 h 2751857"/>
              <a:gd name="connsiteX12" fmla="*/ 954064 w 3794078"/>
              <a:gd name="connsiteY12" fmla="*/ 2539399 h 2751857"/>
              <a:gd name="connsiteX13" fmla="*/ 1073410 w 3794078"/>
              <a:gd name="connsiteY13" fmla="*/ 2441482 h 2751857"/>
              <a:gd name="connsiteX14" fmla="*/ 1173708 w 3794078"/>
              <a:gd name="connsiteY14" fmla="*/ 2479405 h 2751857"/>
              <a:gd name="connsiteX15" fmla="*/ 1305600 w 3794078"/>
              <a:gd name="connsiteY15" fmla="*/ 2398798 h 2751857"/>
              <a:gd name="connsiteX16" fmla="*/ 1528549 w 3794078"/>
              <a:gd name="connsiteY16" fmla="*/ 2602235 h 2751857"/>
              <a:gd name="connsiteX17" fmla="*/ 1676933 w 3794078"/>
              <a:gd name="connsiteY17" fmla="*/ 2505137 h 2751857"/>
              <a:gd name="connsiteX18" fmla="*/ 1924335 w 3794078"/>
              <a:gd name="connsiteY18" fmla="*/ 2711417 h 2751857"/>
              <a:gd name="connsiteX19" fmla="*/ 2251881 w 3794078"/>
              <a:gd name="connsiteY19" fmla="*/ 2711417 h 2751857"/>
              <a:gd name="connsiteX20" fmla="*/ 2361063 w 3794078"/>
              <a:gd name="connsiteY20" fmla="*/ 2288337 h 2751857"/>
              <a:gd name="connsiteX21" fmla="*/ 2456597 w 3794078"/>
              <a:gd name="connsiteY21" fmla="*/ 1332993 h 2751857"/>
              <a:gd name="connsiteX22" fmla="*/ 2470245 w 3794078"/>
              <a:gd name="connsiteY22" fmla="*/ 1278402 h 2751857"/>
              <a:gd name="connsiteX23" fmla="*/ 2552132 w 3794078"/>
              <a:gd name="connsiteY23" fmla="*/ 1947143 h 2751857"/>
              <a:gd name="connsiteX24" fmla="*/ 2606723 w 3794078"/>
              <a:gd name="connsiteY24" fmla="*/ 2493053 h 2751857"/>
              <a:gd name="connsiteX25" fmla="*/ 2729552 w 3794078"/>
              <a:gd name="connsiteY25" fmla="*/ 2697769 h 2751857"/>
              <a:gd name="connsiteX26" fmla="*/ 3794078 w 3794078"/>
              <a:gd name="connsiteY26" fmla="*/ 2697769 h 2751857"/>
              <a:gd name="connsiteX0" fmla="*/ 0 w 3794078"/>
              <a:gd name="connsiteY0" fmla="*/ 937208 h 2740886"/>
              <a:gd name="connsiteX1" fmla="*/ 54591 w 3794078"/>
              <a:gd name="connsiteY1" fmla="*/ 241172 h 2740886"/>
              <a:gd name="connsiteX2" fmla="*/ 92052 w 3794078"/>
              <a:gd name="connsiteY2" fmla="*/ 915 h 2740886"/>
              <a:gd name="connsiteX3" fmla="*/ 136478 w 3794078"/>
              <a:gd name="connsiteY3" fmla="*/ 309411 h 2740886"/>
              <a:gd name="connsiteX4" fmla="*/ 204717 w 3794078"/>
              <a:gd name="connsiteY4" fmla="*/ 1687835 h 2740886"/>
              <a:gd name="connsiteX5" fmla="*/ 247224 w 3794078"/>
              <a:gd name="connsiteY5" fmla="*/ 2353198 h 2740886"/>
              <a:gd name="connsiteX6" fmla="*/ 338813 w 3794078"/>
              <a:gd name="connsiteY6" fmla="*/ 2480045 h 2740886"/>
              <a:gd name="connsiteX7" fmla="*/ 488298 w 3794078"/>
              <a:gd name="connsiteY7" fmla="*/ 2426094 h 2740886"/>
              <a:gd name="connsiteX8" fmla="*/ 595277 w 3794078"/>
              <a:gd name="connsiteY8" fmla="*/ 2511000 h 2740886"/>
              <a:gd name="connsiteX9" fmla="*/ 671299 w 3794078"/>
              <a:gd name="connsiteY9" fmla="*/ 2311971 h 2740886"/>
              <a:gd name="connsiteX10" fmla="*/ 789189 w 3794078"/>
              <a:gd name="connsiteY10" fmla="*/ 1874603 h 2740886"/>
              <a:gd name="connsiteX11" fmla="*/ 881880 w 3794078"/>
              <a:gd name="connsiteY11" fmla="*/ 2148198 h 2740886"/>
              <a:gd name="connsiteX12" fmla="*/ 954064 w 3794078"/>
              <a:gd name="connsiteY12" fmla="*/ 2539399 h 2740886"/>
              <a:gd name="connsiteX13" fmla="*/ 1073410 w 3794078"/>
              <a:gd name="connsiteY13" fmla="*/ 2441482 h 2740886"/>
              <a:gd name="connsiteX14" fmla="*/ 1173708 w 3794078"/>
              <a:gd name="connsiteY14" fmla="*/ 2479405 h 2740886"/>
              <a:gd name="connsiteX15" fmla="*/ 1305600 w 3794078"/>
              <a:gd name="connsiteY15" fmla="*/ 2398798 h 2740886"/>
              <a:gd name="connsiteX16" fmla="*/ 1528549 w 3794078"/>
              <a:gd name="connsiteY16" fmla="*/ 2602235 h 2740886"/>
              <a:gd name="connsiteX17" fmla="*/ 1676933 w 3794078"/>
              <a:gd name="connsiteY17" fmla="*/ 2505137 h 2740886"/>
              <a:gd name="connsiteX18" fmla="*/ 1933860 w 3794078"/>
              <a:gd name="connsiteY18" fmla="*/ 2682842 h 2740886"/>
              <a:gd name="connsiteX19" fmla="*/ 2251881 w 3794078"/>
              <a:gd name="connsiteY19" fmla="*/ 2711417 h 2740886"/>
              <a:gd name="connsiteX20" fmla="*/ 2361063 w 3794078"/>
              <a:gd name="connsiteY20" fmla="*/ 2288337 h 2740886"/>
              <a:gd name="connsiteX21" fmla="*/ 2456597 w 3794078"/>
              <a:gd name="connsiteY21" fmla="*/ 1332993 h 2740886"/>
              <a:gd name="connsiteX22" fmla="*/ 2470245 w 3794078"/>
              <a:gd name="connsiteY22" fmla="*/ 1278402 h 2740886"/>
              <a:gd name="connsiteX23" fmla="*/ 2552132 w 3794078"/>
              <a:gd name="connsiteY23" fmla="*/ 1947143 h 2740886"/>
              <a:gd name="connsiteX24" fmla="*/ 2606723 w 3794078"/>
              <a:gd name="connsiteY24" fmla="*/ 2493053 h 2740886"/>
              <a:gd name="connsiteX25" fmla="*/ 2729552 w 3794078"/>
              <a:gd name="connsiteY25" fmla="*/ 2697769 h 2740886"/>
              <a:gd name="connsiteX26" fmla="*/ 3794078 w 3794078"/>
              <a:gd name="connsiteY26" fmla="*/ 2697769 h 2740886"/>
              <a:gd name="connsiteX0" fmla="*/ 0 w 3794078"/>
              <a:gd name="connsiteY0" fmla="*/ 937208 h 2719808"/>
              <a:gd name="connsiteX1" fmla="*/ 54591 w 3794078"/>
              <a:gd name="connsiteY1" fmla="*/ 241172 h 2719808"/>
              <a:gd name="connsiteX2" fmla="*/ 92052 w 3794078"/>
              <a:gd name="connsiteY2" fmla="*/ 915 h 2719808"/>
              <a:gd name="connsiteX3" fmla="*/ 136478 w 3794078"/>
              <a:gd name="connsiteY3" fmla="*/ 309411 h 2719808"/>
              <a:gd name="connsiteX4" fmla="*/ 204717 w 3794078"/>
              <a:gd name="connsiteY4" fmla="*/ 1687835 h 2719808"/>
              <a:gd name="connsiteX5" fmla="*/ 247224 w 3794078"/>
              <a:gd name="connsiteY5" fmla="*/ 2353198 h 2719808"/>
              <a:gd name="connsiteX6" fmla="*/ 338813 w 3794078"/>
              <a:gd name="connsiteY6" fmla="*/ 2480045 h 2719808"/>
              <a:gd name="connsiteX7" fmla="*/ 488298 w 3794078"/>
              <a:gd name="connsiteY7" fmla="*/ 2426094 h 2719808"/>
              <a:gd name="connsiteX8" fmla="*/ 595277 w 3794078"/>
              <a:gd name="connsiteY8" fmla="*/ 2511000 h 2719808"/>
              <a:gd name="connsiteX9" fmla="*/ 671299 w 3794078"/>
              <a:gd name="connsiteY9" fmla="*/ 2311971 h 2719808"/>
              <a:gd name="connsiteX10" fmla="*/ 789189 w 3794078"/>
              <a:gd name="connsiteY10" fmla="*/ 1874603 h 2719808"/>
              <a:gd name="connsiteX11" fmla="*/ 881880 w 3794078"/>
              <a:gd name="connsiteY11" fmla="*/ 2148198 h 2719808"/>
              <a:gd name="connsiteX12" fmla="*/ 954064 w 3794078"/>
              <a:gd name="connsiteY12" fmla="*/ 2539399 h 2719808"/>
              <a:gd name="connsiteX13" fmla="*/ 1073410 w 3794078"/>
              <a:gd name="connsiteY13" fmla="*/ 2441482 h 2719808"/>
              <a:gd name="connsiteX14" fmla="*/ 1173708 w 3794078"/>
              <a:gd name="connsiteY14" fmla="*/ 2479405 h 2719808"/>
              <a:gd name="connsiteX15" fmla="*/ 1305600 w 3794078"/>
              <a:gd name="connsiteY15" fmla="*/ 2398798 h 2719808"/>
              <a:gd name="connsiteX16" fmla="*/ 1528549 w 3794078"/>
              <a:gd name="connsiteY16" fmla="*/ 2602235 h 2719808"/>
              <a:gd name="connsiteX17" fmla="*/ 1676933 w 3794078"/>
              <a:gd name="connsiteY17" fmla="*/ 2505137 h 2719808"/>
              <a:gd name="connsiteX18" fmla="*/ 1933860 w 3794078"/>
              <a:gd name="connsiteY18" fmla="*/ 2682842 h 2719808"/>
              <a:gd name="connsiteX19" fmla="*/ 2325700 w 3794078"/>
              <a:gd name="connsiteY19" fmla="*/ 2682842 h 2719808"/>
              <a:gd name="connsiteX20" fmla="*/ 2361063 w 3794078"/>
              <a:gd name="connsiteY20" fmla="*/ 2288337 h 2719808"/>
              <a:gd name="connsiteX21" fmla="*/ 2456597 w 3794078"/>
              <a:gd name="connsiteY21" fmla="*/ 1332993 h 2719808"/>
              <a:gd name="connsiteX22" fmla="*/ 2470245 w 3794078"/>
              <a:gd name="connsiteY22" fmla="*/ 1278402 h 2719808"/>
              <a:gd name="connsiteX23" fmla="*/ 2552132 w 3794078"/>
              <a:gd name="connsiteY23" fmla="*/ 1947143 h 2719808"/>
              <a:gd name="connsiteX24" fmla="*/ 2606723 w 3794078"/>
              <a:gd name="connsiteY24" fmla="*/ 2493053 h 2719808"/>
              <a:gd name="connsiteX25" fmla="*/ 2729552 w 3794078"/>
              <a:gd name="connsiteY25" fmla="*/ 2697769 h 2719808"/>
              <a:gd name="connsiteX26" fmla="*/ 3794078 w 3794078"/>
              <a:gd name="connsiteY26" fmla="*/ 2697769 h 2719808"/>
              <a:gd name="connsiteX0" fmla="*/ 0 w 3794078"/>
              <a:gd name="connsiteY0" fmla="*/ 937208 h 2721166"/>
              <a:gd name="connsiteX1" fmla="*/ 54591 w 3794078"/>
              <a:gd name="connsiteY1" fmla="*/ 241172 h 2721166"/>
              <a:gd name="connsiteX2" fmla="*/ 92052 w 3794078"/>
              <a:gd name="connsiteY2" fmla="*/ 915 h 2721166"/>
              <a:gd name="connsiteX3" fmla="*/ 136478 w 3794078"/>
              <a:gd name="connsiteY3" fmla="*/ 309411 h 2721166"/>
              <a:gd name="connsiteX4" fmla="*/ 204717 w 3794078"/>
              <a:gd name="connsiteY4" fmla="*/ 1687835 h 2721166"/>
              <a:gd name="connsiteX5" fmla="*/ 247224 w 3794078"/>
              <a:gd name="connsiteY5" fmla="*/ 2353198 h 2721166"/>
              <a:gd name="connsiteX6" fmla="*/ 338813 w 3794078"/>
              <a:gd name="connsiteY6" fmla="*/ 2480045 h 2721166"/>
              <a:gd name="connsiteX7" fmla="*/ 488298 w 3794078"/>
              <a:gd name="connsiteY7" fmla="*/ 2426094 h 2721166"/>
              <a:gd name="connsiteX8" fmla="*/ 595277 w 3794078"/>
              <a:gd name="connsiteY8" fmla="*/ 2511000 h 2721166"/>
              <a:gd name="connsiteX9" fmla="*/ 671299 w 3794078"/>
              <a:gd name="connsiteY9" fmla="*/ 2311971 h 2721166"/>
              <a:gd name="connsiteX10" fmla="*/ 789189 w 3794078"/>
              <a:gd name="connsiteY10" fmla="*/ 1874603 h 2721166"/>
              <a:gd name="connsiteX11" fmla="*/ 881880 w 3794078"/>
              <a:gd name="connsiteY11" fmla="*/ 2148198 h 2721166"/>
              <a:gd name="connsiteX12" fmla="*/ 954064 w 3794078"/>
              <a:gd name="connsiteY12" fmla="*/ 2539399 h 2721166"/>
              <a:gd name="connsiteX13" fmla="*/ 1073410 w 3794078"/>
              <a:gd name="connsiteY13" fmla="*/ 2441482 h 2721166"/>
              <a:gd name="connsiteX14" fmla="*/ 1173708 w 3794078"/>
              <a:gd name="connsiteY14" fmla="*/ 2479405 h 2721166"/>
              <a:gd name="connsiteX15" fmla="*/ 1305600 w 3794078"/>
              <a:gd name="connsiteY15" fmla="*/ 2398798 h 2721166"/>
              <a:gd name="connsiteX16" fmla="*/ 1528549 w 3794078"/>
              <a:gd name="connsiteY16" fmla="*/ 2602235 h 2721166"/>
              <a:gd name="connsiteX17" fmla="*/ 1676933 w 3794078"/>
              <a:gd name="connsiteY17" fmla="*/ 2505137 h 2721166"/>
              <a:gd name="connsiteX18" fmla="*/ 1933860 w 3794078"/>
              <a:gd name="connsiteY18" fmla="*/ 2682842 h 2721166"/>
              <a:gd name="connsiteX19" fmla="*/ 2325700 w 3794078"/>
              <a:gd name="connsiteY19" fmla="*/ 2682842 h 2721166"/>
              <a:gd name="connsiteX20" fmla="*/ 2399163 w 3794078"/>
              <a:gd name="connsiteY20" fmla="*/ 2269287 h 2721166"/>
              <a:gd name="connsiteX21" fmla="*/ 2456597 w 3794078"/>
              <a:gd name="connsiteY21" fmla="*/ 1332993 h 2721166"/>
              <a:gd name="connsiteX22" fmla="*/ 2470245 w 3794078"/>
              <a:gd name="connsiteY22" fmla="*/ 1278402 h 2721166"/>
              <a:gd name="connsiteX23" fmla="*/ 2552132 w 3794078"/>
              <a:gd name="connsiteY23" fmla="*/ 1947143 h 2721166"/>
              <a:gd name="connsiteX24" fmla="*/ 2606723 w 3794078"/>
              <a:gd name="connsiteY24" fmla="*/ 2493053 h 2721166"/>
              <a:gd name="connsiteX25" fmla="*/ 2729552 w 3794078"/>
              <a:gd name="connsiteY25" fmla="*/ 2697769 h 2721166"/>
              <a:gd name="connsiteX26" fmla="*/ 3794078 w 3794078"/>
              <a:gd name="connsiteY26" fmla="*/ 2697769 h 2721166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470245 w 3794078"/>
              <a:gd name="connsiteY23" fmla="*/ 1278402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9276 w 3794078"/>
              <a:gd name="connsiteY24" fmla="*/ 1954287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6437"/>
              <a:gd name="connsiteX1" fmla="*/ 54591 w 3794078"/>
              <a:gd name="connsiteY1" fmla="*/ 241172 h 2726437"/>
              <a:gd name="connsiteX2" fmla="*/ 92052 w 3794078"/>
              <a:gd name="connsiteY2" fmla="*/ 915 h 2726437"/>
              <a:gd name="connsiteX3" fmla="*/ 136478 w 3794078"/>
              <a:gd name="connsiteY3" fmla="*/ 309411 h 2726437"/>
              <a:gd name="connsiteX4" fmla="*/ 204717 w 3794078"/>
              <a:gd name="connsiteY4" fmla="*/ 1687835 h 2726437"/>
              <a:gd name="connsiteX5" fmla="*/ 247224 w 3794078"/>
              <a:gd name="connsiteY5" fmla="*/ 2353198 h 2726437"/>
              <a:gd name="connsiteX6" fmla="*/ 338813 w 3794078"/>
              <a:gd name="connsiteY6" fmla="*/ 2480045 h 2726437"/>
              <a:gd name="connsiteX7" fmla="*/ 488298 w 3794078"/>
              <a:gd name="connsiteY7" fmla="*/ 2426094 h 2726437"/>
              <a:gd name="connsiteX8" fmla="*/ 595277 w 3794078"/>
              <a:gd name="connsiteY8" fmla="*/ 2511000 h 2726437"/>
              <a:gd name="connsiteX9" fmla="*/ 671299 w 3794078"/>
              <a:gd name="connsiteY9" fmla="*/ 2311971 h 2726437"/>
              <a:gd name="connsiteX10" fmla="*/ 789189 w 3794078"/>
              <a:gd name="connsiteY10" fmla="*/ 1874603 h 2726437"/>
              <a:gd name="connsiteX11" fmla="*/ 881880 w 3794078"/>
              <a:gd name="connsiteY11" fmla="*/ 2148198 h 2726437"/>
              <a:gd name="connsiteX12" fmla="*/ 954064 w 3794078"/>
              <a:gd name="connsiteY12" fmla="*/ 2539399 h 2726437"/>
              <a:gd name="connsiteX13" fmla="*/ 1073410 w 3794078"/>
              <a:gd name="connsiteY13" fmla="*/ 2441482 h 2726437"/>
              <a:gd name="connsiteX14" fmla="*/ 1173708 w 3794078"/>
              <a:gd name="connsiteY14" fmla="*/ 2479405 h 2726437"/>
              <a:gd name="connsiteX15" fmla="*/ 1305600 w 3794078"/>
              <a:gd name="connsiteY15" fmla="*/ 2398798 h 2726437"/>
              <a:gd name="connsiteX16" fmla="*/ 1528549 w 3794078"/>
              <a:gd name="connsiteY16" fmla="*/ 2602235 h 2726437"/>
              <a:gd name="connsiteX17" fmla="*/ 1676933 w 3794078"/>
              <a:gd name="connsiteY17" fmla="*/ 2505137 h 2726437"/>
              <a:gd name="connsiteX18" fmla="*/ 1933860 w 3794078"/>
              <a:gd name="connsiteY18" fmla="*/ 2682842 h 2726437"/>
              <a:gd name="connsiteX19" fmla="*/ 2124786 w 3794078"/>
              <a:gd name="connsiteY19" fmla="*/ 2644600 h 2726437"/>
              <a:gd name="connsiteX20" fmla="*/ 2325700 w 3794078"/>
              <a:gd name="connsiteY20" fmla="*/ 2682842 h 2726437"/>
              <a:gd name="connsiteX21" fmla="*/ 2399163 w 3794078"/>
              <a:gd name="connsiteY21" fmla="*/ 2269287 h 2726437"/>
              <a:gd name="connsiteX22" fmla="*/ 2456597 w 3794078"/>
              <a:gd name="connsiteY22" fmla="*/ 1332993 h 2726437"/>
              <a:gd name="connsiteX23" fmla="*/ 2527395 w 3794078"/>
              <a:gd name="connsiteY23" fmla="*/ 1461759 h 2726437"/>
              <a:gd name="connsiteX24" fmla="*/ 2559276 w 3794078"/>
              <a:gd name="connsiteY24" fmla="*/ 1954287 h 2726437"/>
              <a:gd name="connsiteX25" fmla="*/ 2606723 w 3794078"/>
              <a:gd name="connsiteY25" fmla="*/ 2493053 h 2726437"/>
              <a:gd name="connsiteX26" fmla="*/ 2658186 w 3794078"/>
              <a:gd name="connsiteY26" fmla="*/ 2708894 h 2726437"/>
              <a:gd name="connsiteX27" fmla="*/ 2808134 w 3794078"/>
              <a:gd name="connsiteY27" fmla="*/ 2712056 h 2726437"/>
              <a:gd name="connsiteX28" fmla="*/ 3794078 w 3794078"/>
              <a:gd name="connsiteY28" fmla="*/ 2697769 h 2726437"/>
              <a:gd name="connsiteX0" fmla="*/ 0 w 3794078"/>
              <a:gd name="connsiteY0" fmla="*/ 937208 h 2715495"/>
              <a:gd name="connsiteX1" fmla="*/ 54591 w 3794078"/>
              <a:gd name="connsiteY1" fmla="*/ 241172 h 2715495"/>
              <a:gd name="connsiteX2" fmla="*/ 92052 w 3794078"/>
              <a:gd name="connsiteY2" fmla="*/ 915 h 2715495"/>
              <a:gd name="connsiteX3" fmla="*/ 136478 w 3794078"/>
              <a:gd name="connsiteY3" fmla="*/ 309411 h 2715495"/>
              <a:gd name="connsiteX4" fmla="*/ 204717 w 3794078"/>
              <a:gd name="connsiteY4" fmla="*/ 1687835 h 2715495"/>
              <a:gd name="connsiteX5" fmla="*/ 247224 w 3794078"/>
              <a:gd name="connsiteY5" fmla="*/ 2353198 h 2715495"/>
              <a:gd name="connsiteX6" fmla="*/ 338813 w 3794078"/>
              <a:gd name="connsiteY6" fmla="*/ 2480045 h 2715495"/>
              <a:gd name="connsiteX7" fmla="*/ 488298 w 3794078"/>
              <a:gd name="connsiteY7" fmla="*/ 2426094 h 2715495"/>
              <a:gd name="connsiteX8" fmla="*/ 595277 w 3794078"/>
              <a:gd name="connsiteY8" fmla="*/ 2511000 h 2715495"/>
              <a:gd name="connsiteX9" fmla="*/ 671299 w 3794078"/>
              <a:gd name="connsiteY9" fmla="*/ 2311971 h 2715495"/>
              <a:gd name="connsiteX10" fmla="*/ 789189 w 3794078"/>
              <a:gd name="connsiteY10" fmla="*/ 1874603 h 2715495"/>
              <a:gd name="connsiteX11" fmla="*/ 881880 w 3794078"/>
              <a:gd name="connsiteY11" fmla="*/ 2148198 h 2715495"/>
              <a:gd name="connsiteX12" fmla="*/ 954064 w 3794078"/>
              <a:gd name="connsiteY12" fmla="*/ 2539399 h 2715495"/>
              <a:gd name="connsiteX13" fmla="*/ 1073410 w 3794078"/>
              <a:gd name="connsiteY13" fmla="*/ 2441482 h 2715495"/>
              <a:gd name="connsiteX14" fmla="*/ 1173708 w 3794078"/>
              <a:gd name="connsiteY14" fmla="*/ 2479405 h 2715495"/>
              <a:gd name="connsiteX15" fmla="*/ 1305600 w 3794078"/>
              <a:gd name="connsiteY15" fmla="*/ 2398798 h 2715495"/>
              <a:gd name="connsiteX16" fmla="*/ 1528549 w 3794078"/>
              <a:gd name="connsiteY16" fmla="*/ 2602235 h 2715495"/>
              <a:gd name="connsiteX17" fmla="*/ 1676933 w 3794078"/>
              <a:gd name="connsiteY17" fmla="*/ 2505137 h 2715495"/>
              <a:gd name="connsiteX18" fmla="*/ 1933860 w 3794078"/>
              <a:gd name="connsiteY18" fmla="*/ 2682842 h 2715495"/>
              <a:gd name="connsiteX19" fmla="*/ 2124786 w 3794078"/>
              <a:gd name="connsiteY19" fmla="*/ 2644600 h 2715495"/>
              <a:gd name="connsiteX20" fmla="*/ 2325700 w 3794078"/>
              <a:gd name="connsiteY20" fmla="*/ 2682842 h 2715495"/>
              <a:gd name="connsiteX21" fmla="*/ 2399163 w 3794078"/>
              <a:gd name="connsiteY21" fmla="*/ 2269287 h 2715495"/>
              <a:gd name="connsiteX22" fmla="*/ 2456597 w 3794078"/>
              <a:gd name="connsiteY22" fmla="*/ 1332993 h 2715495"/>
              <a:gd name="connsiteX23" fmla="*/ 2527395 w 3794078"/>
              <a:gd name="connsiteY23" fmla="*/ 1461759 h 2715495"/>
              <a:gd name="connsiteX24" fmla="*/ 2559276 w 3794078"/>
              <a:gd name="connsiteY24" fmla="*/ 1954287 h 2715495"/>
              <a:gd name="connsiteX25" fmla="*/ 2606723 w 3794078"/>
              <a:gd name="connsiteY25" fmla="*/ 2493053 h 2715495"/>
              <a:gd name="connsiteX26" fmla="*/ 2667711 w 3794078"/>
              <a:gd name="connsiteY26" fmla="*/ 2692226 h 2715495"/>
              <a:gd name="connsiteX27" fmla="*/ 2808134 w 3794078"/>
              <a:gd name="connsiteY27" fmla="*/ 2712056 h 2715495"/>
              <a:gd name="connsiteX28" fmla="*/ 3794078 w 3794078"/>
              <a:gd name="connsiteY28" fmla="*/ 2697769 h 2715495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88298 w 3794078"/>
              <a:gd name="connsiteY7" fmla="*/ 2426094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82590"/>
              <a:gd name="connsiteY0" fmla="*/ 1608938 h 2716414"/>
              <a:gd name="connsiteX1" fmla="*/ 43103 w 3782590"/>
              <a:gd name="connsiteY1" fmla="*/ 245334 h 2716414"/>
              <a:gd name="connsiteX2" fmla="*/ 80564 w 3782590"/>
              <a:gd name="connsiteY2" fmla="*/ 5077 h 2716414"/>
              <a:gd name="connsiteX3" fmla="*/ 124990 w 3782590"/>
              <a:gd name="connsiteY3" fmla="*/ 313573 h 2716414"/>
              <a:gd name="connsiteX4" fmla="*/ 193229 w 3782590"/>
              <a:gd name="connsiteY4" fmla="*/ 1691997 h 2716414"/>
              <a:gd name="connsiteX5" fmla="*/ 235736 w 3782590"/>
              <a:gd name="connsiteY5" fmla="*/ 2357360 h 2716414"/>
              <a:gd name="connsiteX6" fmla="*/ 327325 w 3782590"/>
              <a:gd name="connsiteY6" fmla="*/ 2484207 h 2716414"/>
              <a:gd name="connsiteX7" fmla="*/ 476810 w 3782590"/>
              <a:gd name="connsiteY7" fmla="*/ 2430256 h 2716414"/>
              <a:gd name="connsiteX8" fmla="*/ 583789 w 3782590"/>
              <a:gd name="connsiteY8" fmla="*/ 2515162 h 2716414"/>
              <a:gd name="connsiteX9" fmla="*/ 659811 w 3782590"/>
              <a:gd name="connsiteY9" fmla="*/ 2316133 h 2716414"/>
              <a:gd name="connsiteX10" fmla="*/ 777701 w 3782590"/>
              <a:gd name="connsiteY10" fmla="*/ 1878765 h 2716414"/>
              <a:gd name="connsiteX11" fmla="*/ 870392 w 3782590"/>
              <a:gd name="connsiteY11" fmla="*/ 2152360 h 2716414"/>
              <a:gd name="connsiteX12" fmla="*/ 942576 w 3782590"/>
              <a:gd name="connsiteY12" fmla="*/ 2543561 h 2716414"/>
              <a:gd name="connsiteX13" fmla="*/ 1061922 w 3782590"/>
              <a:gd name="connsiteY13" fmla="*/ 2445644 h 2716414"/>
              <a:gd name="connsiteX14" fmla="*/ 1162220 w 3782590"/>
              <a:gd name="connsiteY14" fmla="*/ 2483567 h 2716414"/>
              <a:gd name="connsiteX15" fmla="*/ 1294112 w 3782590"/>
              <a:gd name="connsiteY15" fmla="*/ 2402960 h 2716414"/>
              <a:gd name="connsiteX16" fmla="*/ 1517061 w 3782590"/>
              <a:gd name="connsiteY16" fmla="*/ 2606397 h 2716414"/>
              <a:gd name="connsiteX17" fmla="*/ 1665445 w 3782590"/>
              <a:gd name="connsiteY17" fmla="*/ 2509299 h 2716414"/>
              <a:gd name="connsiteX18" fmla="*/ 1922372 w 3782590"/>
              <a:gd name="connsiteY18" fmla="*/ 2687004 h 2716414"/>
              <a:gd name="connsiteX19" fmla="*/ 2113298 w 3782590"/>
              <a:gd name="connsiteY19" fmla="*/ 2648762 h 2716414"/>
              <a:gd name="connsiteX20" fmla="*/ 2314212 w 3782590"/>
              <a:gd name="connsiteY20" fmla="*/ 2687004 h 2716414"/>
              <a:gd name="connsiteX21" fmla="*/ 2387675 w 3782590"/>
              <a:gd name="connsiteY21" fmla="*/ 2273449 h 2716414"/>
              <a:gd name="connsiteX22" fmla="*/ 2445109 w 3782590"/>
              <a:gd name="connsiteY22" fmla="*/ 1337155 h 2716414"/>
              <a:gd name="connsiteX23" fmla="*/ 2515907 w 3782590"/>
              <a:gd name="connsiteY23" fmla="*/ 1465921 h 2716414"/>
              <a:gd name="connsiteX24" fmla="*/ 2547788 w 3782590"/>
              <a:gd name="connsiteY24" fmla="*/ 1958449 h 2716414"/>
              <a:gd name="connsiteX25" fmla="*/ 2595235 w 3782590"/>
              <a:gd name="connsiteY25" fmla="*/ 2497215 h 2716414"/>
              <a:gd name="connsiteX26" fmla="*/ 2656223 w 3782590"/>
              <a:gd name="connsiteY26" fmla="*/ 2696388 h 2716414"/>
              <a:gd name="connsiteX27" fmla="*/ 2879990 w 3782590"/>
              <a:gd name="connsiteY27" fmla="*/ 2709074 h 2716414"/>
              <a:gd name="connsiteX28" fmla="*/ 3782590 w 3782590"/>
              <a:gd name="connsiteY28" fmla="*/ 2701931 h 2716414"/>
              <a:gd name="connsiteX0" fmla="*/ 0 w 3782590"/>
              <a:gd name="connsiteY0" fmla="*/ 1643390 h 2750866"/>
              <a:gd name="connsiteX1" fmla="*/ 34487 w 3782590"/>
              <a:gd name="connsiteY1" fmla="*/ 1031501 h 2750866"/>
              <a:gd name="connsiteX2" fmla="*/ 80564 w 3782590"/>
              <a:gd name="connsiteY2" fmla="*/ 39529 h 2750866"/>
              <a:gd name="connsiteX3" fmla="*/ 124990 w 3782590"/>
              <a:gd name="connsiteY3" fmla="*/ 348025 h 2750866"/>
              <a:gd name="connsiteX4" fmla="*/ 193229 w 3782590"/>
              <a:gd name="connsiteY4" fmla="*/ 1726449 h 2750866"/>
              <a:gd name="connsiteX5" fmla="*/ 235736 w 3782590"/>
              <a:gd name="connsiteY5" fmla="*/ 2391812 h 2750866"/>
              <a:gd name="connsiteX6" fmla="*/ 327325 w 3782590"/>
              <a:gd name="connsiteY6" fmla="*/ 2518659 h 2750866"/>
              <a:gd name="connsiteX7" fmla="*/ 476810 w 3782590"/>
              <a:gd name="connsiteY7" fmla="*/ 2464708 h 2750866"/>
              <a:gd name="connsiteX8" fmla="*/ 583789 w 3782590"/>
              <a:gd name="connsiteY8" fmla="*/ 2549614 h 2750866"/>
              <a:gd name="connsiteX9" fmla="*/ 659811 w 3782590"/>
              <a:gd name="connsiteY9" fmla="*/ 2350585 h 2750866"/>
              <a:gd name="connsiteX10" fmla="*/ 777701 w 3782590"/>
              <a:gd name="connsiteY10" fmla="*/ 1913217 h 2750866"/>
              <a:gd name="connsiteX11" fmla="*/ 870392 w 3782590"/>
              <a:gd name="connsiteY11" fmla="*/ 2186812 h 2750866"/>
              <a:gd name="connsiteX12" fmla="*/ 942576 w 3782590"/>
              <a:gd name="connsiteY12" fmla="*/ 2578013 h 2750866"/>
              <a:gd name="connsiteX13" fmla="*/ 1061922 w 3782590"/>
              <a:gd name="connsiteY13" fmla="*/ 2480096 h 2750866"/>
              <a:gd name="connsiteX14" fmla="*/ 1162220 w 3782590"/>
              <a:gd name="connsiteY14" fmla="*/ 2518019 h 2750866"/>
              <a:gd name="connsiteX15" fmla="*/ 1294112 w 3782590"/>
              <a:gd name="connsiteY15" fmla="*/ 2437412 h 2750866"/>
              <a:gd name="connsiteX16" fmla="*/ 1517061 w 3782590"/>
              <a:gd name="connsiteY16" fmla="*/ 2640849 h 2750866"/>
              <a:gd name="connsiteX17" fmla="*/ 1665445 w 3782590"/>
              <a:gd name="connsiteY17" fmla="*/ 2543751 h 2750866"/>
              <a:gd name="connsiteX18" fmla="*/ 1922372 w 3782590"/>
              <a:gd name="connsiteY18" fmla="*/ 2721456 h 2750866"/>
              <a:gd name="connsiteX19" fmla="*/ 2113298 w 3782590"/>
              <a:gd name="connsiteY19" fmla="*/ 2683214 h 2750866"/>
              <a:gd name="connsiteX20" fmla="*/ 2314212 w 3782590"/>
              <a:gd name="connsiteY20" fmla="*/ 2721456 h 2750866"/>
              <a:gd name="connsiteX21" fmla="*/ 2387675 w 3782590"/>
              <a:gd name="connsiteY21" fmla="*/ 2307901 h 2750866"/>
              <a:gd name="connsiteX22" fmla="*/ 2445109 w 3782590"/>
              <a:gd name="connsiteY22" fmla="*/ 1371607 h 2750866"/>
              <a:gd name="connsiteX23" fmla="*/ 2515907 w 3782590"/>
              <a:gd name="connsiteY23" fmla="*/ 1500373 h 2750866"/>
              <a:gd name="connsiteX24" fmla="*/ 2547788 w 3782590"/>
              <a:gd name="connsiteY24" fmla="*/ 1992901 h 2750866"/>
              <a:gd name="connsiteX25" fmla="*/ 2595235 w 3782590"/>
              <a:gd name="connsiteY25" fmla="*/ 2531667 h 2750866"/>
              <a:gd name="connsiteX26" fmla="*/ 2656223 w 3782590"/>
              <a:gd name="connsiteY26" fmla="*/ 2730840 h 2750866"/>
              <a:gd name="connsiteX27" fmla="*/ 2879990 w 3782590"/>
              <a:gd name="connsiteY27" fmla="*/ 2743526 h 2750866"/>
              <a:gd name="connsiteX28" fmla="*/ 3782590 w 3782590"/>
              <a:gd name="connsiteY28" fmla="*/ 2736383 h 2750866"/>
              <a:gd name="connsiteX0" fmla="*/ 0 w 3782590"/>
              <a:gd name="connsiteY0" fmla="*/ 1361344 h 2468820"/>
              <a:gd name="connsiteX1" fmla="*/ 34487 w 3782590"/>
              <a:gd name="connsiteY1" fmla="*/ 749455 h 2468820"/>
              <a:gd name="connsiteX2" fmla="*/ 51843 w 3782590"/>
              <a:gd name="connsiteY2" fmla="*/ 273586 h 2468820"/>
              <a:gd name="connsiteX3" fmla="*/ 124990 w 3782590"/>
              <a:gd name="connsiteY3" fmla="*/ 65979 h 2468820"/>
              <a:gd name="connsiteX4" fmla="*/ 193229 w 3782590"/>
              <a:gd name="connsiteY4" fmla="*/ 1444403 h 2468820"/>
              <a:gd name="connsiteX5" fmla="*/ 235736 w 3782590"/>
              <a:gd name="connsiteY5" fmla="*/ 2109766 h 2468820"/>
              <a:gd name="connsiteX6" fmla="*/ 327325 w 3782590"/>
              <a:gd name="connsiteY6" fmla="*/ 2236613 h 2468820"/>
              <a:gd name="connsiteX7" fmla="*/ 476810 w 3782590"/>
              <a:gd name="connsiteY7" fmla="*/ 2182662 h 2468820"/>
              <a:gd name="connsiteX8" fmla="*/ 583789 w 3782590"/>
              <a:gd name="connsiteY8" fmla="*/ 2267568 h 2468820"/>
              <a:gd name="connsiteX9" fmla="*/ 659811 w 3782590"/>
              <a:gd name="connsiteY9" fmla="*/ 2068539 h 2468820"/>
              <a:gd name="connsiteX10" fmla="*/ 777701 w 3782590"/>
              <a:gd name="connsiteY10" fmla="*/ 1631171 h 2468820"/>
              <a:gd name="connsiteX11" fmla="*/ 870392 w 3782590"/>
              <a:gd name="connsiteY11" fmla="*/ 1904766 h 2468820"/>
              <a:gd name="connsiteX12" fmla="*/ 942576 w 3782590"/>
              <a:gd name="connsiteY12" fmla="*/ 2295967 h 2468820"/>
              <a:gd name="connsiteX13" fmla="*/ 1061922 w 3782590"/>
              <a:gd name="connsiteY13" fmla="*/ 2198050 h 2468820"/>
              <a:gd name="connsiteX14" fmla="*/ 1162220 w 3782590"/>
              <a:gd name="connsiteY14" fmla="*/ 2235973 h 2468820"/>
              <a:gd name="connsiteX15" fmla="*/ 1294112 w 3782590"/>
              <a:gd name="connsiteY15" fmla="*/ 2155366 h 2468820"/>
              <a:gd name="connsiteX16" fmla="*/ 1517061 w 3782590"/>
              <a:gd name="connsiteY16" fmla="*/ 2358803 h 2468820"/>
              <a:gd name="connsiteX17" fmla="*/ 1665445 w 3782590"/>
              <a:gd name="connsiteY17" fmla="*/ 2261705 h 2468820"/>
              <a:gd name="connsiteX18" fmla="*/ 1922372 w 3782590"/>
              <a:gd name="connsiteY18" fmla="*/ 2439410 h 2468820"/>
              <a:gd name="connsiteX19" fmla="*/ 2113298 w 3782590"/>
              <a:gd name="connsiteY19" fmla="*/ 2401168 h 2468820"/>
              <a:gd name="connsiteX20" fmla="*/ 2314212 w 3782590"/>
              <a:gd name="connsiteY20" fmla="*/ 2439410 h 2468820"/>
              <a:gd name="connsiteX21" fmla="*/ 2387675 w 3782590"/>
              <a:gd name="connsiteY21" fmla="*/ 2025855 h 2468820"/>
              <a:gd name="connsiteX22" fmla="*/ 2445109 w 3782590"/>
              <a:gd name="connsiteY22" fmla="*/ 1089561 h 2468820"/>
              <a:gd name="connsiteX23" fmla="*/ 2515907 w 3782590"/>
              <a:gd name="connsiteY23" fmla="*/ 1218327 h 2468820"/>
              <a:gd name="connsiteX24" fmla="*/ 2547788 w 3782590"/>
              <a:gd name="connsiteY24" fmla="*/ 1710855 h 2468820"/>
              <a:gd name="connsiteX25" fmla="*/ 2595235 w 3782590"/>
              <a:gd name="connsiteY25" fmla="*/ 2249621 h 2468820"/>
              <a:gd name="connsiteX26" fmla="*/ 2656223 w 3782590"/>
              <a:gd name="connsiteY26" fmla="*/ 2448794 h 2468820"/>
              <a:gd name="connsiteX27" fmla="*/ 2879990 w 3782590"/>
              <a:gd name="connsiteY27" fmla="*/ 2461480 h 2468820"/>
              <a:gd name="connsiteX28" fmla="*/ 3782590 w 3782590"/>
              <a:gd name="connsiteY28" fmla="*/ 2454337 h 2468820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235736 w 3782590"/>
              <a:gd name="connsiteY5" fmla="*/ 1840743 h 2199797"/>
              <a:gd name="connsiteX6" fmla="*/ 327325 w 3782590"/>
              <a:gd name="connsiteY6" fmla="*/ 1967590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27325 w 3782590"/>
              <a:gd name="connsiteY6" fmla="*/ 1967590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59811 w 3782590"/>
              <a:gd name="connsiteY9" fmla="*/ 1799516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203331"/>
              <a:gd name="connsiteX1" fmla="*/ 34487 w 3782590"/>
              <a:gd name="connsiteY1" fmla="*/ 480432 h 2203331"/>
              <a:gd name="connsiteX2" fmla="*/ 51843 w 3782590"/>
              <a:gd name="connsiteY2" fmla="*/ 4563 h 2203331"/>
              <a:gd name="connsiteX3" fmla="*/ 110630 w 3782590"/>
              <a:gd name="connsiteY3" fmla="*/ 296229 h 2203331"/>
              <a:gd name="connsiteX4" fmla="*/ 193229 w 3782590"/>
              <a:gd name="connsiteY4" fmla="*/ 1175380 h 2203331"/>
              <a:gd name="connsiteX5" fmla="*/ 301793 w 3782590"/>
              <a:gd name="connsiteY5" fmla="*/ 1650009 h 2203331"/>
              <a:gd name="connsiteX6" fmla="*/ 379022 w 3782590"/>
              <a:gd name="connsiteY6" fmla="*/ 1827344 h 2203331"/>
              <a:gd name="connsiteX7" fmla="*/ 554355 w 3782590"/>
              <a:gd name="connsiteY7" fmla="*/ 1549001 h 2203331"/>
              <a:gd name="connsiteX8" fmla="*/ 621126 w 3782590"/>
              <a:gd name="connsiteY8" fmla="*/ 1807811 h 2203331"/>
              <a:gd name="connsiteX9" fmla="*/ 677043 w 3782590"/>
              <a:gd name="connsiteY9" fmla="*/ 1597563 h 2203331"/>
              <a:gd name="connsiteX10" fmla="*/ 757596 w 3782590"/>
              <a:gd name="connsiteY10" fmla="*/ 700190 h 2203331"/>
              <a:gd name="connsiteX11" fmla="*/ 870392 w 3782590"/>
              <a:gd name="connsiteY11" fmla="*/ 1635743 h 2203331"/>
              <a:gd name="connsiteX12" fmla="*/ 959809 w 3782590"/>
              <a:gd name="connsiteY12" fmla="*/ 1987675 h 2203331"/>
              <a:gd name="connsiteX13" fmla="*/ 1070539 w 3782590"/>
              <a:gd name="connsiteY13" fmla="*/ 2080492 h 2203331"/>
              <a:gd name="connsiteX14" fmla="*/ 1199557 w 3782590"/>
              <a:gd name="connsiteY14" fmla="*/ 2152074 h 2203331"/>
              <a:gd name="connsiteX15" fmla="*/ 1334321 w 3782590"/>
              <a:gd name="connsiteY15" fmla="*/ 2150004 h 2203331"/>
              <a:gd name="connsiteX16" fmla="*/ 1545781 w 3782590"/>
              <a:gd name="connsiteY16" fmla="*/ 2162708 h 2203331"/>
              <a:gd name="connsiteX17" fmla="*/ 1722886 w 3782590"/>
              <a:gd name="connsiteY17" fmla="*/ 2177806 h 2203331"/>
              <a:gd name="connsiteX18" fmla="*/ 1922372 w 3782590"/>
              <a:gd name="connsiteY18" fmla="*/ 2170387 h 2203331"/>
              <a:gd name="connsiteX19" fmla="*/ 2107554 w 3782590"/>
              <a:gd name="connsiteY19" fmla="*/ 2177023 h 2203331"/>
              <a:gd name="connsiteX20" fmla="*/ 2314212 w 3782590"/>
              <a:gd name="connsiteY20" fmla="*/ 2170387 h 2203331"/>
              <a:gd name="connsiteX21" fmla="*/ 2387675 w 3782590"/>
              <a:gd name="connsiteY21" fmla="*/ 1756832 h 2203331"/>
              <a:gd name="connsiteX22" fmla="*/ 2445109 w 3782590"/>
              <a:gd name="connsiteY22" fmla="*/ 820538 h 2203331"/>
              <a:gd name="connsiteX23" fmla="*/ 2515907 w 3782590"/>
              <a:gd name="connsiteY23" fmla="*/ 949304 h 2203331"/>
              <a:gd name="connsiteX24" fmla="*/ 2547788 w 3782590"/>
              <a:gd name="connsiteY24" fmla="*/ 1441832 h 2203331"/>
              <a:gd name="connsiteX25" fmla="*/ 2595235 w 3782590"/>
              <a:gd name="connsiteY25" fmla="*/ 1980598 h 2203331"/>
              <a:gd name="connsiteX26" fmla="*/ 2656223 w 3782590"/>
              <a:gd name="connsiteY26" fmla="*/ 2179771 h 2203331"/>
              <a:gd name="connsiteX27" fmla="*/ 2879990 w 3782590"/>
              <a:gd name="connsiteY27" fmla="*/ 2192457 h 2203331"/>
              <a:gd name="connsiteX28" fmla="*/ 3782590 w 3782590"/>
              <a:gd name="connsiteY28" fmla="*/ 2185314 h 2203331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75658 w 3782590"/>
              <a:gd name="connsiteY22" fmla="*/ 1022491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75658 w 3782590"/>
              <a:gd name="connsiteY22" fmla="*/ 1022491 h 2199797"/>
              <a:gd name="connsiteX23" fmla="*/ 2409641 w 3782590"/>
              <a:gd name="connsiteY23" fmla="*/ 1145647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409641 w 3782590"/>
              <a:gd name="connsiteY23" fmla="*/ 1145647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409641 w 3782590"/>
              <a:gd name="connsiteY23" fmla="*/ 1145647 h 2199797"/>
              <a:gd name="connsiteX24" fmla="*/ 2401314 w 3782590"/>
              <a:gd name="connsiteY24" fmla="*/ 1913056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360816 w 3782590"/>
              <a:gd name="connsiteY23" fmla="*/ 1168086 h 2199797"/>
              <a:gd name="connsiteX24" fmla="*/ 2401314 w 3782590"/>
              <a:gd name="connsiteY24" fmla="*/ 1913056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360816 w 3782590"/>
              <a:gd name="connsiteY23" fmla="*/ 1168086 h 2199797"/>
              <a:gd name="connsiteX24" fmla="*/ 2401314 w 3782590"/>
              <a:gd name="connsiteY24" fmla="*/ 1913056 h 2199797"/>
              <a:gd name="connsiteX25" fmla="*/ 2480353 w 3782590"/>
              <a:gd name="connsiteY25" fmla="*/ 2176942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2457"/>
              <a:gd name="connsiteX1" fmla="*/ 34487 w 3782590"/>
              <a:gd name="connsiteY1" fmla="*/ 480432 h 2192457"/>
              <a:gd name="connsiteX2" fmla="*/ 51843 w 3782590"/>
              <a:gd name="connsiteY2" fmla="*/ 4563 h 2192457"/>
              <a:gd name="connsiteX3" fmla="*/ 110630 w 3782590"/>
              <a:gd name="connsiteY3" fmla="*/ 296229 h 2192457"/>
              <a:gd name="connsiteX4" fmla="*/ 193229 w 3782590"/>
              <a:gd name="connsiteY4" fmla="*/ 1175380 h 2192457"/>
              <a:gd name="connsiteX5" fmla="*/ 301793 w 3782590"/>
              <a:gd name="connsiteY5" fmla="*/ 1650009 h 2192457"/>
              <a:gd name="connsiteX6" fmla="*/ 379022 w 3782590"/>
              <a:gd name="connsiteY6" fmla="*/ 1827344 h 2192457"/>
              <a:gd name="connsiteX7" fmla="*/ 554355 w 3782590"/>
              <a:gd name="connsiteY7" fmla="*/ 1549001 h 2192457"/>
              <a:gd name="connsiteX8" fmla="*/ 621126 w 3782590"/>
              <a:gd name="connsiteY8" fmla="*/ 1807811 h 2192457"/>
              <a:gd name="connsiteX9" fmla="*/ 677043 w 3782590"/>
              <a:gd name="connsiteY9" fmla="*/ 1597563 h 2192457"/>
              <a:gd name="connsiteX10" fmla="*/ 757596 w 3782590"/>
              <a:gd name="connsiteY10" fmla="*/ 700190 h 2192457"/>
              <a:gd name="connsiteX11" fmla="*/ 870392 w 3782590"/>
              <a:gd name="connsiteY11" fmla="*/ 1635743 h 2192457"/>
              <a:gd name="connsiteX12" fmla="*/ 959809 w 3782590"/>
              <a:gd name="connsiteY12" fmla="*/ 1987675 h 2192457"/>
              <a:gd name="connsiteX13" fmla="*/ 1070539 w 3782590"/>
              <a:gd name="connsiteY13" fmla="*/ 2080492 h 2192457"/>
              <a:gd name="connsiteX14" fmla="*/ 1199557 w 3782590"/>
              <a:gd name="connsiteY14" fmla="*/ 2152074 h 2192457"/>
              <a:gd name="connsiteX15" fmla="*/ 1334321 w 3782590"/>
              <a:gd name="connsiteY15" fmla="*/ 2150004 h 2192457"/>
              <a:gd name="connsiteX16" fmla="*/ 1545781 w 3782590"/>
              <a:gd name="connsiteY16" fmla="*/ 2162708 h 2192457"/>
              <a:gd name="connsiteX17" fmla="*/ 1722886 w 3782590"/>
              <a:gd name="connsiteY17" fmla="*/ 2177806 h 2192457"/>
              <a:gd name="connsiteX18" fmla="*/ 1922372 w 3782590"/>
              <a:gd name="connsiteY18" fmla="*/ 2170387 h 2192457"/>
              <a:gd name="connsiteX19" fmla="*/ 2107554 w 3782590"/>
              <a:gd name="connsiteY19" fmla="*/ 2177023 h 2192457"/>
              <a:gd name="connsiteX20" fmla="*/ 2216562 w 3782590"/>
              <a:gd name="connsiteY20" fmla="*/ 1962824 h 2192457"/>
              <a:gd name="connsiteX21" fmla="*/ 2249817 w 3782590"/>
              <a:gd name="connsiteY21" fmla="*/ 1476341 h 2192457"/>
              <a:gd name="connsiteX22" fmla="*/ 2284274 w 3782590"/>
              <a:gd name="connsiteY22" fmla="*/ 988832 h 2192457"/>
              <a:gd name="connsiteX23" fmla="*/ 2360816 w 3782590"/>
              <a:gd name="connsiteY23" fmla="*/ 1168086 h 2192457"/>
              <a:gd name="connsiteX24" fmla="*/ 2401314 w 3782590"/>
              <a:gd name="connsiteY24" fmla="*/ 1913056 h 2192457"/>
              <a:gd name="connsiteX25" fmla="*/ 2480353 w 3782590"/>
              <a:gd name="connsiteY25" fmla="*/ 2176942 h 2192457"/>
              <a:gd name="connsiteX26" fmla="*/ 2656223 w 3782590"/>
              <a:gd name="connsiteY26" fmla="*/ 2179771 h 2192457"/>
              <a:gd name="connsiteX27" fmla="*/ 2879990 w 3782590"/>
              <a:gd name="connsiteY27" fmla="*/ 2192457 h 2192457"/>
              <a:gd name="connsiteX28" fmla="*/ 3782590 w 3782590"/>
              <a:gd name="connsiteY28" fmla="*/ 2185314 h 2192457"/>
              <a:gd name="connsiteX0" fmla="*/ 0 w 3782590"/>
              <a:gd name="connsiteY0" fmla="*/ 1092321 h 2192457"/>
              <a:gd name="connsiteX1" fmla="*/ 34487 w 3782590"/>
              <a:gd name="connsiteY1" fmla="*/ 480432 h 2192457"/>
              <a:gd name="connsiteX2" fmla="*/ 51843 w 3782590"/>
              <a:gd name="connsiteY2" fmla="*/ 4563 h 2192457"/>
              <a:gd name="connsiteX3" fmla="*/ 110630 w 3782590"/>
              <a:gd name="connsiteY3" fmla="*/ 296229 h 2192457"/>
              <a:gd name="connsiteX4" fmla="*/ 193229 w 3782590"/>
              <a:gd name="connsiteY4" fmla="*/ 1175380 h 2192457"/>
              <a:gd name="connsiteX5" fmla="*/ 273073 w 3782590"/>
              <a:gd name="connsiteY5" fmla="*/ 1448056 h 2192457"/>
              <a:gd name="connsiteX6" fmla="*/ 379022 w 3782590"/>
              <a:gd name="connsiteY6" fmla="*/ 1827344 h 2192457"/>
              <a:gd name="connsiteX7" fmla="*/ 554355 w 3782590"/>
              <a:gd name="connsiteY7" fmla="*/ 1549001 h 2192457"/>
              <a:gd name="connsiteX8" fmla="*/ 621126 w 3782590"/>
              <a:gd name="connsiteY8" fmla="*/ 1807811 h 2192457"/>
              <a:gd name="connsiteX9" fmla="*/ 677043 w 3782590"/>
              <a:gd name="connsiteY9" fmla="*/ 1597563 h 2192457"/>
              <a:gd name="connsiteX10" fmla="*/ 757596 w 3782590"/>
              <a:gd name="connsiteY10" fmla="*/ 700190 h 2192457"/>
              <a:gd name="connsiteX11" fmla="*/ 870392 w 3782590"/>
              <a:gd name="connsiteY11" fmla="*/ 1635743 h 2192457"/>
              <a:gd name="connsiteX12" fmla="*/ 959809 w 3782590"/>
              <a:gd name="connsiteY12" fmla="*/ 1987675 h 2192457"/>
              <a:gd name="connsiteX13" fmla="*/ 1070539 w 3782590"/>
              <a:gd name="connsiteY13" fmla="*/ 2080492 h 2192457"/>
              <a:gd name="connsiteX14" fmla="*/ 1199557 w 3782590"/>
              <a:gd name="connsiteY14" fmla="*/ 2152074 h 2192457"/>
              <a:gd name="connsiteX15" fmla="*/ 1334321 w 3782590"/>
              <a:gd name="connsiteY15" fmla="*/ 2150004 h 2192457"/>
              <a:gd name="connsiteX16" fmla="*/ 1545781 w 3782590"/>
              <a:gd name="connsiteY16" fmla="*/ 2162708 h 2192457"/>
              <a:gd name="connsiteX17" fmla="*/ 1722886 w 3782590"/>
              <a:gd name="connsiteY17" fmla="*/ 2177806 h 2192457"/>
              <a:gd name="connsiteX18" fmla="*/ 1922372 w 3782590"/>
              <a:gd name="connsiteY18" fmla="*/ 2170387 h 2192457"/>
              <a:gd name="connsiteX19" fmla="*/ 2107554 w 3782590"/>
              <a:gd name="connsiteY19" fmla="*/ 2177023 h 2192457"/>
              <a:gd name="connsiteX20" fmla="*/ 2216562 w 3782590"/>
              <a:gd name="connsiteY20" fmla="*/ 1962824 h 2192457"/>
              <a:gd name="connsiteX21" fmla="*/ 2249817 w 3782590"/>
              <a:gd name="connsiteY21" fmla="*/ 1476341 h 2192457"/>
              <a:gd name="connsiteX22" fmla="*/ 2284274 w 3782590"/>
              <a:gd name="connsiteY22" fmla="*/ 988832 h 2192457"/>
              <a:gd name="connsiteX23" fmla="*/ 2360816 w 3782590"/>
              <a:gd name="connsiteY23" fmla="*/ 1168086 h 2192457"/>
              <a:gd name="connsiteX24" fmla="*/ 2401314 w 3782590"/>
              <a:gd name="connsiteY24" fmla="*/ 1913056 h 2192457"/>
              <a:gd name="connsiteX25" fmla="*/ 2480353 w 3782590"/>
              <a:gd name="connsiteY25" fmla="*/ 2176942 h 2192457"/>
              <a:gd name="connsiteX26" fmla="*/ 2656223 w 3782590"/>
              <a:gd name="connsiteY26" fmla="*/ 2179771 h 2192457"/>
              <a:gd name="connsiteX27" fmla="*/ 2879990 w 3782590"/>
              <a:gd name="connsiteY27" fmla="*/ 2192457 h 2192457"/>
              <a:gd name="connsiteX28" fmla="*/ 3782590 w 3782590"/>
              <a:gd name="connsiteY28" fmla="*/ 2185314 h 2192457"/>
              <a:gd name="connsiteX0" fmla="*/ 0 w 3782590"/>
              <a:gd name="connsiteY0" fmla="*/ 1097800 h 2197936"/>
              <a:gd name="connsiteX1" fmla="*/ 34487 w 3782590"/>
              <a:gd name="connsiteY1" fmla="*/ 485911 h 2197936"/>
              <a:gd name="connsiteX2" fmla="*/ 63331 w 3782590"/>
              <a:gd name="connsiteY2" fmla="*/ 4433 h 2197936"/>
              <a:gd name="connsiteX3" fmla="*/ 110630 w 3782590"/>
              <a:gd name="connsiteY3" fmla="*/ 301708 h 2197936"/>
              <a:gd name="connsiteX4" fmla="*/ 193229 w 3782590"/>
              <a:gd name="connsiteY4" fmla="*/ 1180859 h 2197936"/>
              <a:gd name="connsiteX5" fmla="*/ 273073 w 3782590"/>
              <a:gd name="connsiteY5" fmla="*/ 1453535 h 2197936"/>
              <a:gd name="connsiteX6" fmla="*/ 379022 w 3782590"/>
              <a:gd name="connsiteY6" fmla="*/ 1832823 h 2197936"/>
              <a:gd name="connsiteX7" fmla="*/ 554355 w 3782590"/>
              <a:gd name="connsiteY7" fmla="*/ 1554480 h 2197936"/>
              <a:gd name="connsiteX8" fmla="*/ 621126 w 3782590"/>
              <a:gd name="connsiteY8" fmla="*/ 1813290 h 2197936"/>
              <a:gd name="connsiteX9" fmla="*/ 677043 w 3782590"/>
              <a:gd name="connsiteY9" fmla="*/ 1603042 h 2197936"/>
              <a:gd name="connsiteX10" fmla="*/ 757596 w 3782590"/>
              <a:gd name="connsiteY10" fmla="*/ 705669 h 2197936"/>
              <a:gd name="connsiteX11" fmla="*/ 870392 w 3782590"/>
              <a:gd name="connsiteY11" fmla="*/ 1641222 h 2197936"/>
              <a:gd name="connsiteX12" fmla="*/ 959809 w 3782590"/>
              <a:gd name="connsiteY12" fmla="*/ 1993154 h 2197936"/>
              <a:gd name="connsiteX13" fmla="*/ 1070539 w 3782590"/>
              <a:gd name="connsiteY13" fmla="*/ 2085971 h 2197936"/>
              <a:gd name="connsiteX14" fmla="*/ 1199557 w 3782590"/>
              <a:gd name="connsiteY14" fmla="*/ 2157553 h 2197936"/>
              <a:gd name="connsiteX15" fmla="*/ 1334321 w 3782590"/>
              <a:gd name="connsiteY15" fmla="*/ 2155483 h 2197936"/>
              <a:gd name="connsiteX16" fmla="*/ 1545781 w 3782590"/>
              <a:gd name="connsiteY16" fmla="*/ 2168187 h 2197936"/>
              <a:gd name="connsiteX17" fmla="*/ 1722886 w 3782590"/>
              <a:gd name="connsiteY17" fmla="*/ 2183285 h 2197936"/>
              <a:gd name="connsiteX18" fmla="*/ 1922372 w 3782590"/>
              <a:gd name="connsiteY18" fmla="*/ 2175866 h 2197936"/>
              <a:gd name="connsiteX19" fmla="*/ 2107554 w 3782590"/>
              <a:gd name="connsiteY19" fmla="*/ 2182502 h 2197936"/>
              <a:gd name="connsiteX20" fmla="*/ 2216562 w 3782590"/>
              <a:gd name="connsiteY20" fmla="*/ 1968303 h 2197936"/>
              <a:gd name="connsiteX21" fmla="*/ 2249817 w 3782590"/>
              <a:gd name="connsiteY21" fmla="*/ 1481820 h 2197936"/>
              <a:gd name="connsiteX22" fmla="*/ 2284274 w 3782590"/>
              <a:gd name="connsiteY22" fmla="*/ 994311 h 2197936"/>
              <a:gd name="connsiteX23" fmla="*/ 2360816 w 3782590"/>
              <a:gd name="connsiteY23" fmla="*/ 1173565 h 2197936"/>
              <a:gd name="connsiteX24" fmla="*/ 2401314 w 3782590"/>
              <a:gd name="connsiteY24" fmla="*/ 1918535 h 2197936"/>
              <a:gd name="connsiteX25" fmla="*/ 2480353 w 3782590"/>
              <a:gd name="connsiteY25" fmla="*/ 2182421 h 2197936"/>
              <a:gd name="connsiteX26" fmla="*/ 2656223 w 3782590"/>
              <a:gd name="connsiteY26" fmla="*/ 2185250 h 2197936"/>
              <a:gd name="connsiteX27" fmla="*/ 2879990 w 3782590"/>
              <a:gd name="connsiteY27" fmla="*/ 2197936 h 2197936"/>
              <a:gd name="connsiteX28" fmla="*/ 3782590 w 3782590"/>
              <a:gd name="connsiteY28" fmla="*/ 2190793 h 219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782590" h="2197936">
                <a:moveTo>
                  <a:pt x="0" y="1097800"/>
                </a:moveTo>
                <a:cubicBezTo>
                  <a:pt x="21609" y="829394"/>
                  <a:pt x="23932" y="668139"/>
                  <a:pt x="34487" y="485911"/>
                </a:cubicBezTo>
                <a:cubicBezTo>
                  <a:pt x="45042" y="303683"/>
                  <a:pt x="50641" y="35133"/>
                  <a:pt x="63331" y="4433"/>
                </a:cubicBezTo>
                <a:cubicBezTo>
                  <a:pt x="76021" y="-26267"/>
                  <a:pt x="88980" y="105637"/>
                  <a:pt x="110630" y="301708"/>
                </a:cubicBezTo>
                <a:cubicBezTo>
                  <a:pt x="132280" y="497779"/>
                  <a:pt x="166155" y="988888"/>
                  <a:pt x="193229" y="1180859"/>
                </a:cubicBezTo>
                <a:cubicBezTo>
                  <a:pt x="220303" y="1372830"/>
                  <a:pt x="242108" y="1344874"/>
                  <a:pt x="273073" y="1453535"/>
                </a:cubicBezTo>
                <a:cubicBezTo>
                  <a:pt x="304038" y="1562196"/>
                  <a:pt x="332142" y="1815999"/>
                  <a:pt x="379022" y="1832823"/>
                </a:cubicBezTo>
                <a:cubicBezTo>
                  <a:pt x="425902" y="1849647"/>
                  <a:pt x="514004" y="1557735"/>
                  <a:pt x="554355" y="1554480"/>
                </a:cubicBezTo>
                <a:cubicBezTo>
                  <a:pt x="594706" y="1551225"/>
                  <a:pt x="600678" y="1805196"/>
                  <a:pt x="621126" y="1813290"/>
                </a:cubicBezTo>
                <a:cubicBezTo>
                  <a:pt x="641574" y="1821384"/>
                  <a:pt x="654298" y="1787645"/>
                  <a:pt x="677043" y="1603042"/>
                </a:cubicBezTo>
                <a:cubicBezTo>
                  <a:pt x="699788" y="1418439"/>
                  <a:pt x="725371" y="699306"/>
                  <a:pt x="757596" y="705669"/>
                </a:cubicBezTo>
                <a:cubicBezTo>
                  <a:pt x="789821" y="712032"/>
                  <a:pt x="836690" y="1426641"/>
                  <a:pt x="870392" y="1641222"/>
                </a:cubicBezTo>
                <a:cubicBezTo>
                  <a:pt x="904094" y="1855803"/>
                  <a:pt x="926451" y="1919029"/>
                  <a:pt x="959809" y="1993154"/>
                </a:cubicBezTo>
                <a:cubicBezTo>
                  <a:pt x="993167" y="2067279"/>
                  <a:pt x="1030581" y="2058571"/>
                  <a:pt x="1070539" y="2085971"/>
                </a:cubicBezTo>
                <a:cubicBezTo>
                  <a:pt x="1110497" y="2113371"/>
                  <a:pt x="1155593" y="2145968"/>
                  <a:pt x="1199557" y="2157553"/>
                </a:cubicBezTo>
                <a:cubicBezTo>
                  <a:pt x="1243521" y="2169138"/>
                  <a:pt x="1276617" y="2153711"/>
                  <a:pt x="1334321" y="2155483"/>
                </a:cubicBezTo>
                <a:cubicBezTo>
                  <a:pt x="1392025" y="2157255"/>
                  <a:pt x="1481020" y="2163553"/>
                  <a:pt x="1545781" y="2168187"/>
                </a:cubicBezTo>
                <a:cubicBezTo>
                  <a:pt x="1610542" y="2172821"/>
                  <a:pt x="1660121" y="2182005"/>
                  <a:pt x="1722886" y="2183285"/>
                </a:cubicBezTo>
                <a:cubicBezTo>
                  <a:pt x="1785651" y="2184565"/>
                  <a:pt x="1858261" y="2175997"/>
                  <a:pt x="1922372" y="2175866"/>
                </a:cubicBezTo>
                <a:cubicBezTo>
                  <a:pt x="1986483" y="2175736"/>
                  <a:pt x="2042247" y="2182502"/>
                  <a:pt x="2107554" y="2182502"/>
                </a:cubicBezTo>
                <a:cubicBezTo>
                  <a:pt x="2172861" y="2182502"/>
                  <a:pt x="2192852" y="2085083"/>
                  <a:pt x="2216562" y="1968303"/>
                </a:cubicBezTo>
                <a:cubicBezTo>
                  <a:pt x="2240273" y="1851523"/>
                  <a:pt x="2238532" y="1644152"/>
                  <a:pt x="2249817" y="1481820"/>
                </a:cubicBezTo>
                <a:cubicBezTo>
                  <a:pt x="2261102" y="1319488"/>
                  <a:pt x="2265774" y="1045687"/>
                  <a:pt x="2284274" y="994311"/>
                </a:cubicBezTo>
                <a:cubicBezTo>
                  <a:pt x="2302774" y="942935"/>
                  <a:pt x="2341309" y="1019528"/>
                  <a:pt x="2360816" y="1173565"/>
                </a:cubicBezTo>
                <a:cubicBezTo>
                  <a:pt x="2380323" y="1327602"/>
                  <a:pt x="2381391" y="1750392"/>
                  <a:pt x="2401314" y="1918535"/>
                </a:cubicBezTo>
                <a:cubicBezTo>
                  <a:pt x="2421237" y="2086678"/>
                  <a:pt x="2437868" y="2137969"/>
                  <a:pt x="2480353" y="2182421"/>
                </a:cubicBezTo>
                <a:cubicBezTo>
                  <a:pt x="2522838" y="2226873"/>
                  <a:pt x="2622654" y="2148749"/>
                  <a:pt x="2656223" y="2185250"/>
                </a:cubicBezTo>
                <a:cubicBezTo>
                  <a:pt x="2709896" y="2182483"/>
                  <a:pt x="2692262" y="2197012"/>
                  <a:pt x="2879990" y="2197936"/>
                </a:cubicBezTo>
                <a:lnTo>
                  <a:pt x="3782590" y="2190793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cxnSp>
        <p:nvCxnSpPr>
          <p:cNvPr id="32" name="Přímá spojnice 31"/>
          <p:cNvCxnSpPr/>
          <p:nvPr/>
        </p:nvCxnSpPr>
        <p:spPr>
          <a:xfrm>
            <a:off x="1483607" y="3349297"/>
            <a:ext cx="0" cy="230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 flipV="1">
            <a:off x="1465584" y="5638381"/>
            <a:ext cx="74425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/>
          <p:cNvSpPr txBox="1"/>
          <p:nvPr/>
        </p:nvSpPr>
        <p:spPr>
          <a:xfrm>
            <a:off x="8477259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smtClean="0"/>
              <a:t>0.5</a:t>
            </a:r>
            <a:endParaRPr lang="en-GB" sz="1800"/>
          </a:p>
        </p:txBody>
      </p:sp>
      <p:sp>
        <p:nvSpPr>
          <p:cNvPr id="35" name="TextovéPole 34"/>
          <p:cNvSpPr txBox="1"/>
          <p:nvPr/>
        </p:nvSpPr>
        <p:spPr>
          <a:xfrm>
            <a:off x="6993439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smtClean="0"/>
              <a:t>0.4</a:t>
            </a:r>
            <a:endParaRPr lang="en-GB" sz="1800"/>
          </a:p>
        </p:txBody>
      </p:sp>
      <p:sp>
        <p:nvSpPr>
          <p:cNvPr id="36" name="TextovéPole 35"/>
          <p:cNvSpPr txBox="1"/>
          <p:nvPr/>
        </p:nvSpPr>
        <p:spPr>
          <a:xfrm>
            <a:off x="5509620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smtClean="0"/>
              <a:t>0.3</a:t>
            </a:r>
            <a:endParaRPr lang="en-GB" sz="1800"/>
          </a:p>
        </p:txBody>
      </p:sp>
      <p:sp>
        <p:nvSpPr>
          <p:cNvPr id="37" name="TextovéPole 36"/>
          <p:cNvSpPr txBox="1"/>
          <p:nvPr/>
        </p:nvSpPr>
        <p:spPr>
          <a:xfrm>
            <a:off x="1058163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smtClean="0"/>
              <a:t>0</a:t>
            </a:r>
            <a:endParaRPr lang="en-GB" sz="1800"/>
          </a:p>
        </p:txBody>
      </p:sp>
      <p:sp>
        <p:nvSpPr>
          <p:cNvPr id="38" name="TextovéPole 37"/>
          <p:cNvSpPr txBox="1"/>
          <p:nvPr/>
        </p:nvSpPr>
        <p:spPr>
          <a:xfrm>
            <a:off x="2541982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smtClean="0"/>
              <a:t>0.1</a:t>
            </a:r>
            <a:endParaRPr lang="en-GB" sz="1800"/>
          </a:p>
        </p:txBody>
      </p:sp>
      <p:sp>
        <p:nvSpPr>
          <p:cNvPr id="39" name="TextovéPole 38"/>
          <p:cNvSpPr txBox="1"/>
          <p:nvPr/>
        </p:nvSpPr>
        <p:spPr>
          <a:xfrm>
            <a:off x="4025801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smtClean="0"/>
              <a:t>0.2</a:t>
            </a:r>
            <a:endParaRPr lang="en-GB" sz="1800"/>
          </a:p>
        </p:txBody>
      </p:sp>
      <p:sp>
        <p:nvSpPr>
          <p:cNvPr id="40" name="TextovéPole 39"/>
          <p:cNvSpPr txBox="1"/>
          <p:nvPr/>
        </p:nvSpPr>
        <p:spPr>
          <a:xfrm>
            <a:off x="757762" y="5369449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smtClean="0"/>
              <a:t>0</a:t>
            </a:r>
            <a:endParaRPr lang="en-GB" sz="1800"/>
          </a:p>
        </p:txBody>
      </p:sp>
      <p:sp>
        <p:nvSpPr>
          <p:cNvPr id="41" name="TextovéPole 40"/>
          <p:cNvSpPr txBox="1"/>
          <p:nvPr/>
        </p:nvSpPr>
        <p:spPr>
          <a:xfrm>
            <a:off x="757762" y="4705434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smtClean="0"/>
              <a:t>0,04</a:t>
            </a:r>
            <a:endParaRPr lang="en-GB" sz="1800"/>
          </a:p>
        </p:txBody>
      </p:sp>
      <p:sp>
        <p:nvSpPr>
          <p:cNvPr id="42" name="TextovéPole 41"/>
          <p:cNvSpPr txBox="1"/>
          <p:nvPr/>
        </p:nvSpPr>
        <p:spPr>
          <a:xfrm>
            <a:off x="757762" y="3974744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smtClean="0"/>
              <a:t>0,08</a:t>
            </a:r>
            <a:endParaRPr lang="en-GB" sz="1800"/>
          </a:p>
        </p:txBody>
      </p:sp>
      <p:sp>
        <p:nvSpPr>
          <p:cNvPr id="43" name="TextovéPole 42"/>
          <p:cNvSpPr txBox="1"/>
          <p:nvPr/>
        </p:nvSpPr>
        <p:spPr>
          <a:xfrm>
            <a:off x="757762" y="3244054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smtClean="0"/>
              <a:t>0,12</a:t>
            </a:r>
            <a:endParaRPr lang="en-GB" sz="1800"/>
          </a:p>
        </p:txBody>
      </p:sp>
      <p:cxnSp>
        <p:nvCxnSpPr>
          <p:cNvPr id="44" name="Přímá spojnice 43"/>
          <p:cNvCxnSpPr/>
          <p:nvPr/>
        </p:nvCxnSpPr>
        <p:spPr>
          <a:xfrm>
            <a:off x="1493679" y="557978"/>
            <a:ext cx="0" cy="230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475656" y="2847062"/>
            <a:ext cx="74425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ovéPole 45"/>
          <p:cNvSpPr txBox="1"/>
          <p:nvPr/>
        </p:nvSpPr>
        <p:spPr>
          <a:xfrm>
            <a:off x="755576" y="260206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smtClean="0"/>
              <a:t>0</a:t>
            </a:r>
            <a:endParaRPr lang="en-GB" sz="1800"/>
          </a:p>
        </p:txBody>
      </p:sp>
      <p:sp>
        <p:nvSpPr>
          <p:cNvPr id="47" name="TextovéPole 46"/>
          <p:cNvSpPr txBox="1"/>
          <p:nvPr/>
        </p:nvSpPr>
        <p:spPr>
          <a:xfrm>
            <a:off x="755576" y="1735312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smtClean="0"/>
              <a:t>0,0</a:t>
            </a:r>
            <a:endParaRPr lang="en-GB" sz="1800"/>
          </a:p>
        </p:txBody>
      </p:sp>
      <p:sp>
        <p:nvSpPr>
          <p:cNvPr id="49" name="TextovéPole 48"/>
          <p:cNvSpPr txBox="1"/>
          <p:nvPr/>
        </p:nvSpPr>
        <p:spPr>
          <a:xfrm>
            <a:off x="755576" y="879103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smtClean="0"/>
              <a:t>0,2</a:t>
            </a:r>
            <a:endParaRPr lang="en-GB" sz="1800"/>
          </a:p>
        </p:txBody>
      </p:sp>
      <p:sp>
        <p:nvSpPr>
          <p:cNvPr id="50" name="TextovéPole 13"/>
          <p:cNvSpPr txBox="1">
            <a:spLocks noChangeArrowheads="1"/>
          </p:cNvSpPr>
          <p:nvPr/>
        </p:nvSpPr>
        <p:spPr bwMode="auto">
          <a:xfrm rot="16200000">
            <a:off x="-644381" y="4171593"/>
            <a:ext cx="26878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1600" smtClean="0"/>
              <a:t>Spectrum SBP (n.u.)</a:t>
            </a:r>
            <a:endParaRPr lang="en-GB" altLang="cs-CZ" sz="1600"/>
          </a:p>
        </p:txBody>
      </p:sp>
      <p:sp>
        <p:nvSpPr>
          <p:cNvPr id="51" name="TextovéPole 13"/>
          <p:cNvSpPr txBox="1">
            <a:spLocks noChangeArrowheads="1"/>
          </p:cNvSpPr>
          <p:nvPr/>
        </p:nvSpPr>
        <p:spPr bwMode="auto">
          <a:xfrm rot="16200000">
            <a:off x="-676319" y="1435289"/>
            <a:ext cx="26878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1600" dirty="0" smtClean="0"/>
              <a:t>Spectrum HR (</a:t>
            </a:r>
            <a:r>
              <a:rPr lang="en-GB" altLang="cs-CZ" sz="1600" dirty="0" err="1" smtClean="0"/>
              <a:t>n.u</a:t>
            </a:r>
            <a:r>
              <a:rPr lang="en-GB" altLang="cs-CZ" sz="1600" dirty="0" smtClean="0"/>
              <a:t>.)</a:t>
            </a:r>
            <a:endParaRPr lang="en-GB" altLang="cs-CZ" sz="1600" dirty="0"/>
          </a:p>
        </p:txBody>
      </p:sp>
      <p:sp>
        <p:nvSpPr>
          <p:cNvPr id="52" name="Šipka doleva 51"/>
          <p:cNvSpPr/>
          <p:nvPr/>
        </p:nvSpPr>
        <p:spPr>
          <a:xfrm>
            <a:off x="1475556" y="44624"/>
            <a:ext cx="7200900" cy="575915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parasympathetic activity</a:t>
            </a:r>
            <a:endParaRPr lang="en-GB" sz="16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Šipka doleva 52"/>
          <p:cNvSpPr/>
          <p:nvPr/>
        </p:nvSpPr>
        <p:spPr>
          <a:xfrm>
            <a:off x="1475656" y="620688"/>
            <a:ext cx="2448272" cy="432048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Sympathetic activity</a:t>
            </a:r>
            <a:endParaRPr lang="en-GB" sz="180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4" name="TextovéPole 53"/>
          <p:cNvSpPr txBox="1"/>
          <p:nvPr/>
        </p:nvSpPr>
        <p:spPr>
          <a:xfrm>
            <a:off x="5652120" y="558346"/>
            <a:ext cx="2112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Time lag &lt; 1 s</a:t>
            </a:r>
            <a:endParaRPr lang="en-GB" sz="1800" dirty="0"/>
          </a:p>
        </p:txBody>
      </p:sp>
      <p:sp>
        <p:nvSpPr>
          <p:cNvPr id="55" name="TextovéPole 54"/>
          <p:cNvSpPr txBox="1"/>
          <p:nvPr/>
        </p:nvSpPr>
        <p:spPr>
          <a:xfrm>
            <a:off x="1885873" y="982344"/>
            <a:ext cx="273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smtClean="0"/>
              <a:t>Time lag &gt; 6 s</a:t>
            </a:r>
          </a:p>
          <a:p>
            <a:r>
              <a:rPr lang="en-GB" sz="1800" smtClean="0"/>
              <a:t>Slow oscillations</a:t>
            </a:r>
            <a:endParaRPr lang="en-GB" sz="1800"/>
          </a:p>
        </p:txBody>
      </p:sp>
      <p:sp>
        <p:nvSpPr>
          <p:cNvPr id="56" name="TextovéPole 55"/>
          <p:cNvSpPr txBox="1"/>
          <p:nvPr/>
        </p:nvSpPr>
        <p:spPr>
          <a:xfrm>
            <a:off x="5615930" y="855129"/>
            <a:ext cx="273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/>
              <a:t>fast</a:t>
            </a:r>
            <a:r>
              <a:rPr lang="en-GB" sz="1800" dirty="0" smtClean="0"/>
              <a:t> oscillations</a:t>
            </a:r>
            <a:endParaRPr lang="en-GB" sz="1800" dirty="0"/>
          </a:p>
        </p:txBody>
      </p:sp>
      <p:sp>
        <p:nvSpPr>
          <p:cNvPr id="48" name="Volný tvar 47"/>
          <p:cNvSpPr/>
          <p:nvPr/>
        </p:nvSpPr>
        <p:spPr>
          <a:xfrm>
            <a:off x="3732782" y="2358579"/>
            <a:ext cx="3100388" cy="485775"/>
          </a:xfrm>
          <a:custGeom>
            <a:avLst/>
            <a:gdLst>
              <a:gd name="connsiteX0" fmla="*/ 0 w 3100388"/>
              <a:gd name="connsiteY0" fmla="*/ 481012 h 485775"/>
              <a:gd name="connsiteX1" fmla="*/ 119063 w 3100388"/>
              <a:gd name="connsiteY1" fmla="*/ 419100 h 485775"/>
              <a:gd name="connsiteX2" fmla="*/ 214313 w 3100388"/>
              <a:gd name="connsiteY2" fmla="*/ 404812 h 485775"/>
              <a:gd name="connsiteX3" fmla="*/ 347663 w 3100388"/>
              <a:gd name="connsiteY3" fmla="*/ 438150 h 485775"/>
              <a:gd name="connsiteX4" fmla="*/ 485775 w 3100388"/>
              <a:gd name="connsiteY4" fmla="*/ 461962 h 485775"/>
              <a:gd name="connsiteX5" fmla="*/ 628650 w 3100388"/>
              <a:gd name="connsiteY5" fmla="*/ 447675 h 485775"/>
              <a:gd name="connsiteX6" fmla="*/ 742950 w 3100388"/>
              <a:gd name="connsiteY6" fmla="*/ 433387 h 485775"/>
              <a:gd name="connsiteX7" fmla="*/ 871538 w 3100388"/>
              <a:gd name="connsiteY7" fmla="*/ 447675 h 485775"/>
              <a:gd name="connsiteX8" fmla="*/ 971550 w 3100388"/>
              <a:gd name="connsiteY8" fmla="*/ 461962 h 485775"/>
              <a:gd name="connsiteX9" fmla="*/ 1090613 w 3100388"/>
              <a:gd name="connsiteY9" fmla="*/ 461962 h 485775"/>
              <a:gd name="connsiteX10" fmla="*/ 1366838 w 3100388"/>
              <a:gd name="connsiteY10" fmla="*/ 461962 h 485775"/>
              <a:gd name="connsiteX11" fmla="*/ 1600200 w 3100388"/>
              <a:gd name="connsiteY11" fmla="*/ 452437 h 485775"/>
              <a:gd name="connsiteX12" fmla="*/ 1757363 w 3100388"/>
              <a:gd name="connsiteY12" fmla="*/ 452437 h 485775"/>
              <a:gd name="connsiteX13" fmla="*/ 1843088 w 3100388"/>
              <a:gd name="connsiteY13" fmla="*/ 442912 h 485775"/>
              <a:gd name="connsiteX14" fmla="*/ 1909763 w 3100388"/>
              <a:gd name="connsiteY14" fmla="*/ 457200 h 485775"/>
              <a:gd name="connsiteX15" fmla="*/ 1957388 w 3100388"/>
              <a:gd name="connsiteY15" fmla="*/ 466725 h 485775"/>
              <a:gd name="connsiteX16" fmla="*/ 2066925 w 3100388"/>
              <a:gd name="connsiteY16" fmla="*/ 419100 h 485775"/>
              <a:gd name="connsiteX17" fmla="*/ 2105025 w 3100388"/>
              <a:gd name="connsiteY17" fmla="*/ 361950 h 485775"/>
              <a:gd name="connsiteX18" fmla="*/ 2147888 w 3100388"/>
              <a:gd name="connsiteY18" fmla="*/ 219075 h 485775"/>
              <a:gd name="connsiteX19" fmla="*/ 2214563 w 3100388"/>
              <a:gd name="connsiteY19" fmla="*/ 38100 h 485775"/>
              <a:gd name="connsiteX20" fmla="*/ 2281238 w 3100388"/>
              <a:gd name="connsiteY20" fmla="*/ 0 h 485775"/>
              <a:gd name="connsiteX21" fmla="*/ 2357438 w 3100388"/>
              <a:gd name="connsiteY21" fmla="*/ 42862 h 485775"/>
              <a:gd name="connsiteX22" fmla="*/ 2409825 w 3100388"/>
              <a:gd name="connsiteY22" fmla="*/ 176212 h 485775"/>
              <a:gd name="connsiteX23" fmla="*/ 2438400 w 3100388"/>
              <a:gd name="connsiteY23" fmla="*/ 295275 h 485775"/>
              <a:gd name="connsiteX24" fmla="*/ 2490788 w 3100388"/>
              <a:gd name="connsiteY24" fmla="*/ 400050 h 485775"/>
              <a:gd name="connsiteX25" fmla="*/ 2571750 w 3100388"/>
              <a:gd name="connsiteY25" fmla="*/ 476250 h 485775"/>
              <a:gd name="connsiteX26" fmla="*/ 2647950 w 3100388"/>
              <a:gd name="connsiteY26" fmla="*/ 485775 h 485775"/>
              <a:gd name="connsiteX27" fmla="*/ 2738438 w 3100388"/>
              <a:gd name="connsiteY27" fmla="*/ 457200 h 485775"/>
              <a:gd name="connsiteX28" fmla="*/ 2814638 w 3100388"/>
              <a:gd name="connsiteY28" fmla="*/ 461962 h 485775"/>
              <a:gd name="connsiteX29" fmla="*/ 3100388 w 3100388"/>
              <a:gd name="connsiteY29" fmla="*/ 485775 h 485775"/>
              <a:gd name="connsiteX30" fmla="*/ 0 w 3100388"/>
              <a:gd name="connsiteY30" fmla="*/ 481012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100388" h="485775">
                <a:moveTo>
                  <a:pt x="0" y="481012"/>
                </a:moveTo>
                <a:lnTo>
                  <a:pt x="119063" y="419100"/>
                </a:lnTo>
                <a:lnTo>
                  <a:pt x="214313" y="404812"/>
                </a:lnTo>
                <a:lnTo>
                  <a:pt x="347663" y="438150"/>
                </a:lnTo>
                <a:lnTo>
                  <a:pt x="485775" y="461962"/>
                </a:lnTo>
                <a:lnTo>
                  <a:pt x="628650" y="447675"/>
                </a:lnTo>
                <a:lnTo>
                  <a:pt x="742950" y="433387"/>
                </a:lnTo>
                <a:lnTo>
                  <a:pt x="871538" y="447675"/>
                </a:lnTo>
                <a:lnTo>
                  <a:pt x="971550" y="461962"/>
                </a:lnTo>
                <a:lnTo>
                  <a:pt x="1090613" y="461962"/>
                </a:lnTo>
                <a:lnTo>
                  <a:pt x="1366838" y="461962"/>
                </a:lnTo>
                <a:lnTo>
                  <a:pt x="1600200" y="452437"/>
                </a:lnTo>
                <a:lnTo>
                  <a:pt x="1757363" y="452437"/>
                </a:lnTo>
                <a:lnTo>
                  <a:pt x="1843088" y="442912"/>
                </a:lnTo>
                <a:lnTo>
                  <a:pt x="1909763" y="457200"/>
                </a:lnTo>
                <a:lnTo>
                  <a:pt x="1957388" y="466725"/>
                </a:lnTo>
                <a:lnTo>
                  <a:pt x="2066925" y="419100"/>
                </a:lnTo>
                <a:lnTo>
                  <a:pt x="2105025" y="361950"/>
                </a:lnTo>
                <a:lnTo>
                  <a:pt x="2147888" y="219075"/>
                </a:lnTo>
                <a:lnTo>
                  <a:pt x="2214563" y="38100"/>
                </a:lnTo>
                <a:lnTo>
                  <a:pt x="2281238" y="0"/>
                </a:lnTo>
                <a:lnTo>
                  <a:pt x="2357438" y="42862"/>
                </a:lnTo>
                <a:lnTo>
                  <a:pt x="2409825" y="176212"/>
                </a:lnTo>
                <a:lnTo>
                  <a:pt x="2438400" y="295275"/>
                </a:lnTo>
                <a:lnTo>
                  <a:pt x="2490788" y="400050"/>
                </a:lnTo>
                <a:lnTo>
                  <a:pt x="2571750" y="476250"/>
                </a:lnTo>
                <a:lnTo>
                  <a:pt x="2647950" y="485775"/>
                </a:lnTo>
                <a:lnTo>
                  <a:pt x="2738438" y="457200"/>
                </a:lnTo>
                <a:lnTo>
                  <a:pt x="2814638" y="461962"/>
                </a:lnTo>
                <a:lnTo>
                  <a:pt x="3100388" y="485775"/>
                </a:lnTo>
                <a:lnTo>
                  <a:pt x="0" y="481012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57" name="Volný tvar 56"/>
          <p:cNvSpPr/>
          <p:nvPr/>
        </p:nvSpPr>
        <p:spPr>
          <a:xfrm>
            <a:off x="2265932" y="2210941"/>
            <a:ext cx="1476375" cy="638175"/>
          </a:xfrm>
          <a:custGeom>
            <a:avLst/>
            <a:gdLst>
              <a:gd name="connsiteX0" fmla="*/ 0 w 1476375"/>
              <a:gd name="connsiteY0" fmla="*/ 623888 h 638175"/>
              <a:gd name="connsiteX1" fmla="*/ 119063 w 1476375"/>
              <a:gd name="connsiteY1" fmla="*/ 600075 h 638175"/>
              <a:gd name="connsiteX2" fmla="*/ 242888 w 1476375"/>
              <a:gd name="connsiteY2" fmla="*/ 547688 h 638175"/>
              <a:gd name="connsiteX3" fmla="*/ 347663 w 1476375"/>
              <a:gd name="connsiteY3" fmla="*/ 552450 h 638175"/>
              <a:gd name="connsiteX4" fmla="*/ 438150 w 1476375"/>
              <a:gd name="connsiteY4" fmla="*/ 619125 h 638175"/>
              <a:gd name="connsiteX5" fmla="*/ 461963 w 1476375"/>
              <a:gd name="connsiteY5" fmla="*/ 619125 h 638175"/>
              <a:gd name="connsiteX6" fmla="*/ 514350 w 1476375"/>
              <a:gd name="connsiteY6" fmla="*/ 533400 h 638175"/>
              <a:gd name="connsiteX7" fmla="*/ 638175 w 1476375"/>
              <a:gd name="connsiteY7" fmla="*/ 185738 h 638175"/>
              <a:gd name="connsiteX8" fmla="*/ 690563 w 1476375"/>
              <a:gd name="connsiteY8" fmla="*/ 28575 h 638175"/>
              <a:gd name="connsiteX9" fmla="*/ 723900 w 1476375"/>
              <a:gd name="connsiteY9" fmla="*/ 0 h 638175"/>
              <a:gd name="connsiteX10" fmla="*/ 771525 w 1476375"/>
              <a:gd name="connsiteY10" fmla="*/ 33338 h 638175"/>
              <a:gd name="connsiteX11" fmla="*/ 828675 w 1476375"/>
              <a:gd name="connsiteY11" fmla="*/ 200025 h 638175"/>
              <a:gd name="connsiteX12" fmla="*/ 871538 w 1476375"/>
              <a:gd name="connsiteY12" fmla="*/ 309563 h 638175"/>
              <a:gd name="connsiteX13" fmla="*/ 909638 w 1476375"/>
              <a:gd name="connsiteY13" fmla="*/ 371475 h 638175"/>
              <a:gd name="connsiteX14" fmla="*/ 985838 w 1476375"/>
              <a:gd name="connsiteY14" fmla="*/ 457200 h 638175"/>
              <a:gd name="connsiteX15" fmla="*/ 1081088 w 1476375"/>
              <a:gd name="connsiteY15" fmla="*/ 452438 h 638175"/>
              <a:gd name="connsiteX16" fmla="*/ 1214438 w 1476375"/>
              <a:gd name="connsiteY16" fmla="*/ 533400 h 638175"/>
              <a:gd name="connsiteX17" fmla="*/ 1447800 w 1476375"/>
              <a:gd name="connsiteY17" fmla="*/ 600075 h 638175"/>
              <a:gd name="connsiteX18" fmla="*/ 1476375 w 1476375"/>
              <a:gd name="connsiteY18" fmla="*/ 638175 h 638175"/>
              <a:gd name="connsiteX19" fmla="*/ 0 w 1476375"/>
              <a:gd name="connsiteY19" fmla="*/ 623888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76375" h="638175">
                <a:moveTo>
                  <a:pt x="0" y="623888"/>
                </a:moveTo>
                <a:lnTo>
                  <a:pt x="119063" y="600075"/>
                </a:lnTo>
                <a:lnTo>
                  <a:pt x="242888" y="547688"/>
                </a:lnTo>
                <a:lnTo>
                  <a:pt x="347663" y="552450"/>
                </a:lnTo>
                <a:lnTo>
                  <a:pt x="438150" y="619125"/>
                </a:lnTo>
                <a:lnTo>
                  <a:pt x="461963" y="619125"/>
                </a:lnTo>
                <a:lnTo>
                  <a:pt x="514350" y="533400"/>
                </a:lnTo>
                <a:lnTo>
                  <a:pt x="638175" y="185738"/>
                </a:lnTo>
                <a:lnTo>
                  <a:pt x="690563" y="28575"/>
                </a:lnTo>
                <a:lnTo>
                  <a:pt x="723900" y="0"/>
                </a:lnTo>
                <a:lnTo>
                  <a:pt x="771525" y="33338"/>
                </a:lnTo>
                <a:lnTo>
                  <a:pt x="828675" y="200025"/>
                </a:lnTo>
                <a:lnTo>
                  <a:pt x="871538" y="309563"/>
                </a:lnTo>
                <a:lnTo>
                  <a:pt x="909638" y="371475"/>
                </a:lnTo>
                <a:lnTo>
                  <a:pt x="985838" y="457200"/>
                </a:lnTo>
                <a:lnTo>
                  <a:pt x="1081088" y="452438"/>
                </a:lnTo>
                <a:lnTo>
                  <a:pt x="1214438" y="533400"/>
                </a:lnTo>
                <a:lnTo>
                  <a:pt x="1447800" y="600075"/>
                </a:lnTo>
                <a:lnTo>
                  <a:pt x="1476375" y="638175"/>
                </a:lnTo>
                <a:lnTo>
                  <a:pt x="0" y="623888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58" name="TextovéPole 57"/>
          <p:cNvSpPr txBox="1"/>
          <p:nvPr/>
        </p:nvSpPr>
        <p:spPr>
          <a:xfrm rot="16200000">
            <a:off x="1875500" y="2931679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smtClean="0">
                <a:solidFill>
                  <a:schemeClr val="tx1"/>
                </a:solidFill>
              </a:rPr>
              <a:t>baroreflex</a:t>
            </a:r>
            <a:endParaRPr lang="en-GB" sz="1200" b="1" i="1">
              <a:solidFill>
                <a:schemeClr val="tx1"/>
              </a:solidFill>
            </a:endParaRPr>
          </a:p>
        </p:txBody>
      </p:sp>
      <p:sp>
        <p:nvSpPr>
          <p:cNvPr id="59" name="TextovéPole 58"/>
          <p:cNvSpPr txBox="1"/>
          <p:nvPr/>
        </p:nvSpPr>
        <p:spPr>
          <a:xfrm rot="16200000">
            <a:off x="2798831" y="2964748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 smtClean="0">
                <a:solidFill>
                  <a:schemeClr val="tx1"/>
                </a:solidFill>
              </a:rPr>
              <a:t>Mechanical transfer</a:t>
            </a:r>
            <a:endParaRPr lang="en-GB" sz="1200" b="1" i="1" dirty="0">
              <a:solidFill>
                <a:schemeClr val="tx1"/>
              </a:solidFill>
            </a:endParaRPr>
          </a:p>
        </p:txBody>
      </p:sp>
      <p:sp>
        <p:nvSpPr>
          <p:cNvPr id="60" name="TextovéPole 59"/>
          <p:cNvSpPr txBox="1"/>
          <p:nvPr/>
        </p:nvSpPr>
        <p:spPr>
          <a:xfrm>
            <a:off x="6425971" y="1340768"/>
            <a:ext cx="1429292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i="1" smtClean="0">
                <a:solidFill>
                  <a:schemeClr val="tx1"/>
                </a:solidFill>
                <a:effectLst/>
              </a:rPr>
              <a:t>CNS (n. vagus)</a:t>
            </a:r>
            <a:endParaRPr lang="en-GB" sz="1200" b="1" i="1">
              <a:solidFill>
                <a:schemeClr val="tx1"/>
              </a:solidFill>
              <a:effectLst/>
            </a:endParaRPr>
          </a:p>
        </p:txBody>
      </p:sp>
      <p:sp>
        <p:nvSpPr>
          <p:cNvPr id="61" name="Šipka dolů 60"/>
          <p:cNvSpPr/>
          <p:nvPr/>
        </p:nvSpPr>
        <p:spPr>
          <a:xfrm rot="2733724">
            <a:off x="6369825" y="1735313"/>
            <a:ext cx="211563" cy="672802"/>
          </a:xfrm>
          <a:prstGeom prst="downArrow">
            <a:avLst/>
          </a:prstGeom>
          <a:solidFill>
            <a:srgbClr val="66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62" name="Šipka dolů 61"/>
          <p:cNvSpPr/>
          <p:nvPr/>
        </p:nvSpPr>
        <p:spPr>
          <a:xfrm>
            <a:off x="5834750" y="3092598"/>
            <a:ext cx="211563" cy="1112977"/>
          </a:xfrm>
          <a:prstGeom prst="downArrow">
            <a:avLst/>
          </a:prstGeom>
          <a:solidFill>
            <a:srgbClr val="66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63" name="Šipka dolů 62"/>
          <p:cNvSpPr/>
          <p:nvPr/>
        </p:nvSpPr>
        <p:spPr>
          <a:xfrm rot="1818211">
            <a:off x="6422716" y="4313291"/>
            <a:ext cx="105781" cy="544600"/>
          </a:xfrm>
          <a:prstGeom prst="downArrow">
            <a:avLst/>
          </a:prstGeom>
          <a:solidFill>
            <a:srgbClr val="66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64" name="TextovéPole 63"/>
          <p:cNvSpPr txBox="1"/>
          <p:nvPr/>
        </p:nvSpPr>
        <p:spPr>
          <a:xfrm>
            <a:off x="6588224" y="3718773"/>
            <a:ext cx="1176080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i="1" dirty="0" smtClean="0">
                <a:solidFill>
                  <a:schemeClr val="tx1"/>
                </a:solidFill>
                <a:effectLst/>
              </a:rPr>
              <a:t>Thoracic pressure changes</a:t>
            </a:r>
            <a:endParaRPr lang="en-GB" sz="1200" b="1" i="1" dirty="0">
              <a:solidFill>
                <a:schemeClr val="tx1"/>
              </a:solidFill>
              <a:effectLst/>
            </a:endParaRPr>
          </a:p>
        </p:txBody>
      </p:sp>
      <p:sp>
        <p:nvSpPr>
          <p:cNvPr id="65" name="Šipka dolů 64"/>
          <p:cNvSpPr/>
          <p:nvPr/>
        </p:nvSpPr>
        <p:spPr>
          <a:xfrm rot="10800000">
            <a:off x="2776261" y="2918397"/>
            <a:ext cx="211563" cy="800376"/>
          </a:xfrm>
          <a:prstGeom prst="down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66" name="Šipka dolů 65"/>
          <p:cNvSpPr/>
          <p:nvPr/>
        </p:nvSpPr>
        <p:spPr>
          <a:xfrm>
            <a:off x="3059832" y="2934478"/>
            <a:ext cx="211563" cy="784295"/>
          </a:xfrm>
          <a:prstGeom prst="downArrow">
            <a:avLst/>
          </a:prstGeom>
          <a:solidFill>
            <a:srgbClr val="66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67" name="Šipka dolů 66"/>
          <p:cNvSpPr/>
          <p:nvPr/>
        </p:nvSpPr>
        <p:spPr>
          <a:xfrm rot="3216702">
            <a:off x="3423795" y="4087205"/>
            <a:ext cx="211563" cy="784295"/>
          </a:xfrm>
          <a:prstGeom prst="downArrow">
            <a:avLst/>
          </a:prstGeom>
          <a:solidFill>
            <a:srgbClr val="66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68" name="TextovéPole 67"/>
          <p:cNvSpPr txBox="1"/>
          <p:nvPr/>
        </p:nvSpPr>
        <p:spPr>
          <a:xfrm>
            <a:off x="3771608" y="3790078"/>
            <a:ext cx="1626196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i="1" dirty="0" smtClean="0">
                <a:solidFill>
                  <a:schemeClr val="tx1"/>
                </a:solidFill>
                <a:effectLst/>
              </a:rPr>
              <a:t>Changes of TPR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i="1" dirty="0" smtClean="0">
                <a:solidFill>
                  <a:schemeClr val="tx1"/>
                </a:solidFill>
                <a:effectLst/>
              </a:rPr>
              <a:t>(sympathetic nerves)</a:t>
            </a:r>
            <a:endParaRPr lang="en-GB" sz="1200" b="1" i="1" dirty="0">
              <a:solidFill>
                <a:schemeClr val="tx1"/>
              </a:solidFill>
              <a:effectLst/>
            </a:endParaRPr>
          </a:p>
        </p:txBody>
      </p:sp>
      <p:sp>
        <p:nvSpPr>
          <p:cNvPr id="69" name="TextovéPole 68"/>
          <p:cNvSpPr txBox="1"/>
          <p:nvPr/>
        </p:nvSpPr>
        <p:spPr>
          <a:xfrm rot="16200000">
            <a:off x="1155419" y="2897914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smtClean="0">
                <a:solidFill>
                  <a:schemeClr val="tx1"/>
                </a:solidFill>
              </a:rPr>
              <a:t>???</a:t>
            </a:r>
            <a:endParaRPr lang="en-GB" sz="1200" b="1" i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42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23" grpId="0"/>
      <p:bldP spid="52" grpId="0" animBg="1"/>
      <p:bldP spid="53" grpId="0" animBg="1"/>
      <p:bldP spid="54" grpId="0"/>
      <p:bldP spid="55" grpId="0"/>
      <p:bldP spid="56" grpId="0"/>
      <p:bldP spid="58" grpId="0"/>
      <p:bldP spid="59" grpId="0"/>
      <p:bldP spid="60" grpId="0"/>
      <p:bldP spid="61" grpId="0" animBg="1"/>
      <p:bldP spid="62" grpId="0" animBg="1"/>
      <p:bldP spid="63" grpId="0" animBg="1"/>
      <p:bldP spid="64" grpId="0"/>
      <p:bldP spid="65" grpId="0" animBg="1"/>
      <p:bldP spid="66" grpId="0" animBg="1"/>
      <p:bldP spid="67" grpId="0" animBg="1"/>
      <p:bldP spid="68" grpId="0"/>
      <p:bldP spid="6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7" name="Přímá spojnice 116"/>
          <p:cNvCxnSpPr/>
          <p:nvPr/>
        </p:nvCxnSpPr>
        <p:spPr>
          <a:xfrm flipV="1">
            <a:off x="3012509" y="3364875"/>
            <a:ext cx="3067769" cy="392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cs-CZ" smtClean="0"/>
              <a:t>Photoplethysmographic blood presure measurement/ Department of Physiology</a:t>
            </a:r>
            <a:endParaRPr lang="en-GB" altLang="cs-CZ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en-GB" altLang="cs-CZ" smtClean="0"/>
              <a:pPr/>
              <a:t>2</a:t>
            </a:fld>
            <a:endParaRPr lang="en-GB" alt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3831" y="296883"/>
            <a:ext cx="6469539" cy="886850"/>
          </a:xfrm>
        </p:spPr>
        <p:txBody>
          <a:bodyPr/>
          <a:lstStyle/>
          <a:p>
            <a:r>
              <a:rPr lang="en-GB" smtClean="0"/>
              <a:t>Principle of continual blood pressure measurement</a:t>
            </a:r>
            <a:endParaRPr lang="en-GB"/>
          </a:p>
        </p:txBody>
      </p:sp>
      <p:grpSp>
        <p:nvGrpSpPr>
          <p:cNvPr id="7" name="Skupina 6"/>
          <p:cNvGrpSpPr>
            <a:grpSpLocks noChangeAspect="1"/>
          </p:cNvGrpSpPr>
          <p:nvPr/>
        </p:nvGrpSpPr>
        <p:grpSpPr>
          <a:xfrm>
            <a:off x="3005034" y="2375762"/>
            <a:ext cx="4055375" cy="1299220"/>
            <a:chOff x="3215886" y="1409700"/>
            <a:chExt cx="3156314" cy="1011188"/>
          </a:xfrm>
        </p:grpSpPr>
        <p:cxnSp>
          <p:nvCxnSpPr>
            <p:cNvPr id="8" name="Přímá spojnice 7"/>
            <p:cNvCxnSpPr/>
            <p:nvPr/>
          </p:nvCxnSpPr>
          <p:spPr>
            <a:xfrm>
              <a:off x="3215886" y="1409700"/>
              <a:ext cx="3119938" cy="307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nice 8"/>
            <p:cNvCxnSpPr/>
            <p:nvPr/>
          </p:nvCxnSpPr>
          <p:spPr>
            <a:xfrm>
              <a:off x="3242276" y="2419350"/>
              <a:ext cx="3129924" cy="15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Přímá spojnice 9"/>
          <p:cNvCxnSpPr/>
          <p:nvPr/>
        </p:nvCxnSpPr>
        <p:spPr>
          <a:xfrm>
            <a:off x="2985983" y="2810886"/>
            <a:ext cx="308681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V="1">
            <a:off x="3005033" y="2847844"/>
            <a:ext cx="3067769" cy="392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louk 13"/>
          <p:cNvSpPr/>
          <p:nvPr/>
        </p:nvSpPr>
        <p:spPr>
          <a:xfrm rot="16200000">
            <a:off x="2627878" y="2551429"/>
            <a:ext cx="288032" cy="288032"/>
          </a:xfrm>
          <a:prstGeom prst="arc">
            <a:avLst>
              <a:gd name="adj1" fmla="val 16200000"/>
              <a:gd name="adj2" fmla="val 491737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blouk 14"/>
          <p:cNvSpPr/>
          <p:nvPr/>
        </p:nvSpPr>
        <p:spPr>
          <a:xfrm rot="16200000">
            <a:off x="3068310" y="2559812"/>
            <a:ext cx="288032" cy="288032"/>
          </a:xfrm>
          <a:prstGeom prst="arc">
            <a:avLst>
              <a:gd name="adj1" fmla="val 16200000"/>
              <a:gd name="adj2" fmla="val 491737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blouk 15"/>
          <p:cNvSpPr/>
          <p:nvPr/>
        </p:nvSpPr>
        <p:spPr>
          <a:xfrm rot="5400000" flipV="1">
            <a:off x="2636608" y="2810886"/>
            <a:ext cx="288032" cy="288032"/>
          </a:xfrm>
          <a:prstGeom prst="arc">
            <a:avLst>
              <a:gd name="adj1" fmla="val 16200000"/>
              <a:gd name="adj2" fmla="val 491737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blouk 16"/>
          <p:cNvSpPr/>
          <p:nvPr/>
        </p:nvSpPr>
        <p:spPr>
          <a:xfrm rot="5400000" flipV="1">
            <a:off x="3068657" y="2810886"/>
            <a:ext cx="288032" cy="288032"/>
          </a:xfrm>
          <a:prstGeom prst="arc">
            <a:avLst>
              <a:gd name="adj1" fmla="val 16200000"/>
              <a:gd name="adj2" fmla="val 491737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blouk 17"/>
          <p:cNvSpPr/>
          <p:nvPr/>
        </p:nvSpPr>
        <p:spPr>
          <a:xfrm rot="16200000">
            <a:off x="3524132" y="2563049"/>
            <a:ext cx="80393" cy="288032"/>
          </a:xfrm>
          <a:prstGeom prst="arc">
            <a:avLst>
              <a:gd name="adj1" fmla="val 16200000"/>
              <a:gd name="adj2" fmla="val 491737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blouk 18"/>
          <p:cNvSpPr/>
          <p:nvPr/>
        </p:nvSpPr>
        <p:spPr>
          <a:xfrm rot="16200000">
            <a:off x="3956180" y="2563049"/>
            <a:ext cx="80393" cy="288032"/>
          </a:xfrm>
          <a:prstGeom prst="arc">
            <a:avLst>
              <a:gd name="adj1" fmla="val 16200000"/>
              <a:gd name="adj2" fmla="val 491737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blouk 19"/>
          <p:cNvSpPr/>
          <p:nvPr/>
        </p:nvSpPr>
        <p:spPr>
          <a:xfrm rot="16200000">
            <a:off x="4388228" y="2563049"/>
            <a:ext cx="80393" cy="288032"/>
          </a:xfrm>
          <a:prstGeom prst="arc">
            <a:avLst>
              <a:gd name="adj1" fmla="val 16200000"/>
              <a:gd name="adj2" fmla="val 491737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blouk 20"/>
          <p:cNvSpPr/>
          <p:nvPr/>
        </p:nvSpPr>
        <p:spPr>
          <a:xfrm rot="5400000" flipV="1">
            <a:off x="3526229" y="2840605"/>
            <a:ext cx="76202" cy="288032"/>
          </a:xfrm>
          <a:prstGeom prst="arc">
            <a:avLst>
              <a:gd name="adj1" fmla="val 16200000"/>
              <a:gd name="adj2" fmla="val 491737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blouk 21"/>
          <p:cNvSpPr/>
          <p:nvPr/>
        </p:nvSpPr>
        <p:spPr>
          <a:xfrm rot="5400000" flipV="1">
            <a:off x="3958276" y="2848989"/>
            <a:ext cx="76202" cy="288032"/>
          </a:xfrm>
          <a:prstGeom prst="arc">
            <a:avLst>
              <a:gd name="adj1" fmla="val 16200000"/>
              <a:gd name="adj2" fmla="val 491737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blouk 22"/>
          <p:cNvSpPr/>
          <p:nvPr/>
        </p:nvSpPr>
        <p:spPr>
          <a:xfrm rot="5400000" flipV="1">
            <a:off x="4390324" y="2848988"/>
            <a:ext cx="76201" cy="288032"/>
          </a:xfrm>
          <a:prstGeom prst="arc">
            <a:avLst>
              <a:gd name="adj1" fmla="val 16200000"/>
              <a:gd name="adj2" fmla="val 491737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ál 23"/>
          <p:cNvSpPr/>
          <p:nvPr/>
        </p:nvSpPr>
        <p:spPr>
          <a:xfrm>
            <a:off x="3192482" y="1946790"/>
            <a:ext cx="1521692" cy="42897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ětiva 24"/>
          <p:cNvSpPr/>
          <p:nvPr/>
        </p:nvSpPr>
        <p:spPr>
          <a:xfrm rot="16200000">
            <a:off x="3782068" y="2028350"/>
            <a:ext cx="324000" cy="396000"/>
          </a:xfrm>
          <a:prstGeom prst="chord">
            <a:avLst>
              <a:gd name="adj1" fmla="val 5483690"/>
              <a:gd name="adj2" fmla="val 16200000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ál 25"/>
          <p:cNvSpPr/>
          <p:nvPr/>
        </p:nvSpPr>
        <p:spPr>
          <a:xfrm>
            <a:off x="3211797" y="3703582"/>
            <a:ext cx="1521692" cy="42897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ětiva 26"/>
          <p:cNvSpPr/>
          <p:nvPr/>
        </p:nvSpPr>
        <p:spPr>
          <a:xfrm rot="5400000">
            <a:off x="3801383" y="3664506"/>
            <a:ext cx="324000" cy="396000"/>
          </a:xfrm>
          <a:prstGeom prst="chord">
            <a:avLst>
              <a:gd name="adj1" fmla="val 5483690"/>
              <a:gd name="adj2" fmla="val 16200000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blouk 27"/>
          <p:cNvSpPr/>
          <p:nvPr/>
        </p:nvSpPr>
        <p:spPr>
          <a:xfrm>
            <a:off x="6072802" y="2385288"/>
            <a:ext cx="1872208" cy="1284362"/>
          </a:xfrm>
          <a:prstGeom prst="arc">
            <a:avLst>
              <a:gd name="adj1" fmla="val 16200000"/>
              <a:gd name="adj2" fmla="val 5486388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blouk 28"/>
          <p:cNvSpPr/>
          <p:nvPr/>
        </p:nvSpPr>
        <p:spPr>
          <a:xfrm flipH="1">
            <a:off x="6523900" y="2503958"/>
            <a:ext cx="1872208" cy="1059384"/>
          </a:xfrm>
          <a:prstGeom prst="arc">
            <a:avLst>
              <a:gd name="adj1" fmla="val 16200000"/>
              <a:gd name="adj2" fmla="val 5486388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0" name="Skupina 29"/>
          <p:cNvGrpSpPr/>
          <p:nvPr/>
        </p:nvGrpSpPr>
        <p:grpSpPr>
          <a:xfrm>
            <a:off x="3446606" y="2297305"/>
            <a:ext cx="991461" cy="1418059"/>
            <a:chOff x="5383196" y="2914278"/>
            <a:chExt cx="991461" cy="1418059"/>
          </a:xfrm>
        </p:grpSpPr>
        <p:sp>
          <p:nvSpPr>
            <p:cNvPr id="31" name="Oblouk 30"/>
            <p:cNvSpPr/>
            <p:nvPr/>
          </p:nvSpPr>
          <p:spPr>
            <a:xfrm>
              <a:off x="5510561" y="3027065"/>
              <a:ext cx="864096" cy="1194023"/>
            </a:xfrm>
            <a:prstGeom prst="arc">
              <a:avLst>
                <a:gd name="adj1" fmla="val 16948730"/>
                <a:gd name="adj2" fmla="val 4440179"/>
              </a:avLst>
            </a:prstGeom>
            <a:ln w="19050">
              <a:solidFill>
                <a:srgbClr val="FFC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blouk 31"/>
            <p:cNvSpPr/>
            <p:nvPr/>
          </p:nvSpPr>
          <p:spPr>
            <a:xfrm>
              <a:off x="5510561" y="3030860"/>
              <a:ext cx="680096" cy="1190228"/>
            </a:xfrm>
            <a:prstGeom prst="arc">
              <a:avLst>
                <a:gd name="adj1" fmla="val 17102918"/>
                <a:gd name="adj2" fmla="val 4432299"/>
              </a:avLst>
            </a:prstGeom>
            <a:ln w="19050">
              <a:solidFill>
                <a:srgbClr val="FFC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blouk 32"/>
            <p:cNvSpPr/>
            <p:nvPr/>
          </p:nvSpPr>
          <p:spPr>
            <a:xfrm>
              <a:off x="5383196" y="2914278"/>
              <a:ext cx="648071" cy="1418059"/>
            </a:xfrm>
            <a:prstGeom prst="arc">
              <a:avLst>
                <a:gd name="adj1" fmla="val 17594654"/>
                <a:gd name="adj2" fmla="val 3906289"/>
              </a:avLst>
            </a:prstGeom>
            <a:ln w="19050">
              <a:solidFill>
                <a:srgbClr val="FFC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4" name="Skupina 33"/>
          <p:cNvGrpSpPr/>
          <p:nvPr/>
        </p:nvGrpSpPr>
        <p:grpSpPr>
          <a:xfrm flipH="1">
            <a:off x="3499506" y="2309956"/>
            <a:ext cx="991461" cy="1418059"/>
            <a:chOff x="5383196" y="2914278"/>
            <a:chExt cx="991461" cy="1418059"/>
          </a:xfrm>
        </p:grpSpPr>
        <p:sp>
          <p:nvSpPr>
            <p:cNvPr id="35" name="Oblouk 34"/>
            <p:cNvSpPr/>
            <p:nvPr/>
          </p:nvSpPr>
          <p:spPr>
            <a:xfrm>
              <a:off x="5510561" y="3027065"/>
              <a:ext cx="864096" cy="1194023"/>
            </a:xfrm>
            <a:prstGeom prst="arc">
              <a:avLst>
                <a:gd name="adj1" fmla="val 16948730"/>
                <a:gd name="adj2" fmla="val 4440179"/>
              </a:avLst>
            </a:prstGeom>
            <a:ln w="19050">
              <a:solidFill>
                <a:srgbClr val="FFC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blouk 35"/>
            <p:cNvSpPr/>
            <p:nvPr/>
          </p:nvSpPr>
          <p:spPr>
            <a:xfrm>
              <a:off x="5510561" y="3030860"/>
              <a:ext cx="680096" cy="1190228"/>
            </a:xfrm>
            <a:prstGeom prst="arc">
              <a:avLst>
                <a:gd name="adj1" fmla="val 17102918"/>
                <a:gd name="adj2" fmla="val 4432299"/>
              </a:avLst>
            </a:prstGeom>
            <a:ln w="19050">
              <a:solidFill>
                <a:srgbClr val="FFC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blouk 36"/>
            <p:cNvSpPr/>
            <p:nvPr/>
          </p:nvSpPr>
          <p:spPr>
            <a:xfrm>
              <a:off x="5383196" y="2914278"/>
              <a:ext cx="648071" cy="1418059"/>
            </a:xfrm>
            <a:prstGeom prst="arc">
              <a:avLst>
                <a:gd name="adj1" fmla="val 17594654"/>
                <a:gd name="adj2" fmla="val 3906289"/>
              </a:avLst>
            </a:prstGeom>
            <a:ln w="19050">
              <a:solidFill>
                <a:srgbClr val="FFC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8" name="Obdélník 37"/>
          <p:cNvSpPr/>
          <p:nvPr/>
        </p:nvSpPr>
        <p:spPr>
          <a:xfrm>
            <a:off x="4922956" y="1388635"/>
            <a:ext cx="2880321" cy="7200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9" name="Přímá spojnice 38"/>
          <p:cNvCxnSpPr/>
          <p:nvPr/>
        </p:nvCxnSpPr>
        <p:spPr>
          <a:xfrm>
            <a:off x="4254067" y="1630183"/>
            <a:ext cx="0" cy="360040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/>
          <p:cNvCxnSpPr/>
          <p:nvPr/>
        </p:nvCxnSpPr>
        <p:spPr>
          <a:xfrm flipH="1">
            <a:off x="4424980" y="1810203"/>
            <a:ext cx="1337" cy="191455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>
            <a:off x="4253780" y="1630183"/>
            <a:ext cx="684000" cy="0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>
            <a:off x="4418899" y="1832118"/>
            <a:ext cx="504000" cy="0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42"/>
          <p:cNvCxnSpPr/>
          <p:nvPr/>
        </p:nvCxnSpPr>
        <p:spPr>
          <a:xfrm>
            <a:off x="4306452" y="1656684"/>
            <a:ext cx="0" cy="360040"/>
          </a:xfrm>
          <a:prstGeom prst="line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>
            <a:off x="4373127" y="1656684"/>
            <a:ext cx="0" cy="360040"/>
          </a:xfrm>
          <a:prstGeom prst="line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>
            <a:off x="4411227" y="1691525"/>
            <a:ext cx="540304" cy="0"/>
          </a:xfrm>
          <a:prstGeom prst="line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45"/>
          <p:cNvCxnSpPr/>
          <p:nvPr/>
        </p:nvCxnSpPr>
        <p:spPr>
          <a:xfrm>
            <a:off x="4411227" y="1767725"/>
            <a:ext cx="638448" cy="0"/>
          </a:xfrm>
          <a:prstGeom prst="line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46"/>
          <p:cNvCxnSpPr/>
          <p:nvPr/>
        </p:nvCxnSpPr>
        <p:spPr>
          <a:xfrm>
            <a:off x="4401702" y="1786775"/>
            <a:ext cx="638448" cy="0"/>
          </a:xfrm>
          <a:prstGeom prst="line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Skupina 63"/>
          <p:cNvGrpSpPr/>
          <p:nvPr/>
        </p:nvGrpSpPr>
        <p:grpSpPr>
          <a:xfrm>
            <a:off x="5329223" y="5502275"/>
            <a:ext cx="3218733" cy="613822"/>
            <a:chOff x="2847448" y="4168199"/>
            <a:chExt cx="3682975" cy="1476062"/>
          </a:xfrm>
        </p:grpSpPr>
        <p:sp>
          <p:nvSpPr>
            <p:cNvPr id="65" name="Volný tvar 64"/>
            <p:cNvSpPr/>
            <p:nvPr/>
          </p:nvSpPr>
          <p:spPr>
            <a:xfrm>
              <a:off x="2847448" y="4200526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66" name="Volný tvar 65"/>
            <p:cNvSpPr/>
            <p:nvPr/>
          </p:nvSpPr>
          <p:spPr>
            <a:xfrm>
              <a:off x="3370500" y="4197546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67" name="Volný tvar 66"/>
            <p:cNvSpPr/>
            <p:nvPr/>
          </p:nvSpPr>
          <p:spPr>
            <a:xfrm>
              <a:off x="3898374" y="4188319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68" name="Volný tvar 67"/>
            <p:cNvSpPr/>
            <p:nvPr/>
          </p:nvSpPr>
          <p:spPr>
            <a:xfrm>
              <a:off x="4421426" y="4185339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69" name="Volný tvar 68"/>
            <p:cNvSpPr/>
            <p:nvPr/>
          </p:nvSpPr>
          <p:spPr>
            <a:xfrm>
              <a:off x="4949324" y="4180406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70" name="Volný tvar 69"/>
            <p:cNvSpPr/>
            <p:nvPr/>
          </p:nvSpPr>
          <p:spPr>
            <a:xfrm>
              <a:off x="5472376" y="4177426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71" name="Volný tvar 70"/>
            <p:cNvSpPr/>
            <p:nvPr/>
          </p:nvSpPr>
          <p:spPr>
            <a:xfrm>
              <a:off x="6000250" y="4168199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73" name="TextovéPole 72"/>
          <p:cNvSpPr txBox="1"/>
          <p:nvPr/>
        </p:nvSpPr>
        <p:spPr>
          <a:xfrm>
            <a:off x="203869" y="4660694"/>
            <a:ext cx="2075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Arterial lumen (finger volume)</a:t>
            </a:r>
            <a:endParaRPr lang="en-GB" sz="2000" dirty="0"/>
          </a:p>
        </p:txBody>
      </p:sp>
      <p:sp>
        <p:nvSpPr>
          <p:cNvPr id="74" name="TextovéPole 73"/>
          <p:cNvSpPr txBox="1"/>
          <p:nvPr/>
        </p:nvSpPr>
        <p:spPr>
          <a:xfrm>
            <a:off x="407374" y="5442574"/>
            <a:ext cx="1401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Pressure in the cuff</a:t>
            </a:r>
            <a:endParaRPr lang="en-GB" sz="2000" dirty="0"/>
          </a:p>
        </p:txBody>
      </p:sp>
      <p:cxnSp>
        <p:nvCxnSpPr>
          <p:cNvPr id="77" name="Přímá spojnice 76"/>
          <p:cNvCxnSpPr/>
          <p:nvPr/>
        </p:nvCxnSpPr>
        <p:spPr bwMode="auto">
          <a:xfrm>
            <a:off x="2279727" y="6109414"/>
            <a:ext cx="304519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" name="Skupina 4"/>
          <p:cNvGrpSpPr/>
          <p:nvPr/>
        </p:nvGrpSpPr>
        <p:grpSpPr>
          <a:xfrm>
            <a:off x="2038074" y="4898223"/>
            <a:ext cx="3134452" cy="369977"/>
            <a:chOff x="2038074" y="4898223"/>
            <a:chExt cx="3134452" cy="369977"/>
          </a:xfrm>
        </p:grpSpPr>
        <p:sp>
          <p:nvSpPr>
            <p:cNvPr id="51" name="Volný tvar 50"/>
            <p:cNvSpPr/>
            <p:nvPr/>
          </p:nvSpPr>
          <p:spPr>
            <a:xfrm>
              <a:off x="2038074" y="4898223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72" name="Volný tvar 71"/>
            <p:cNvSpPr/>
            <p:nvPr/>
          </p:nvSpPr>
          <p:spPr>
            <a:xfrm>
              <a:off x="2486490" y="4902615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75" name="Volný tvar 74"/>
            <p:cNvSpPr/>
            <p:nvPr/>
          </p:nvSpPr>
          <p:spPr>
            <a:xfrm>
              <a:off x="2928403" y="4941168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78" name="Volný tvar 77"/>
            <p:cNvSpPr/>
            <p:nvPr/>
          </p:nvSpPr>
          <p:spPr>
            <a:xfrm>
              <a:off x="3376819" y="4945560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79" name="Volný tvar 78"/>
            <p:cNvSpPr/>
            <p:nvPr/>
          </p:nvSpPr>
          <p:spPr>
            <a:xfrm>
              <a:off x="3822673" y="4946454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0" name="Volný tvar 79"/>
            <p:cNvSpPr/>
            <p:nvPr/>
          </p:nvSpPr>
          <p:spPr>
            <a:xfrm>
              <a:off x="4271089" y="4950846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1" name="Volný tvar 80"/>
            <p:cNvSpPr/>
            <p:nvPr/>
          </p:nvSpPr>
          <p:spPr>
            <a:xfrm>
              <a:off x="4717886" y="4944569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grpSp>
        <p:nvGrpSpPr>
          <p:cNvPr id="82" name="Skupina 81"/>
          <p:cNvGrpSpPr/>
          <p:nvPr/>
        </p:nvGrpSpPr>
        <p:grpSpPr>
          <a:xfrm>
            <a:off x="5160906" y="5201645"/>
            <a:ext cx="3134452" cy="72205"/>
            <a:chOff x="2038074" y="4898223"/>
            <a:chExt cx="3134452" cy="369977"/>
          </a:xfrm>
        </p:grpSpPr>
        <p:sp>
          <p:nvSpPr>
            <p:cNvPr id="83" name="Volný tvar 82"/>
            <p:cNvSpPr/>
            <p:nvPr/>
          </p:nvSpPr>
          <p:spPr>
            <a:xfrm>
              <a:off x="2038074" y="4898223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4" name="Volný tvar 83"/>
            <p:cNvSpPr/>
            <p:nvPr/>
          </p:nvSpPr>
          <p:spPr>
            <a:xfrm>
              <a:off x="2486490" y="4902615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5" name="Volný tvar 84"/>
            <p:cNvSpPr/>
            <p:nvPr/>
          </p:nvSpPr>
          <p:spPr>
            <a:xfrm>
              <a:off x="2928403" y="4941168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6" name="Volný tvar 85"/>
            <p:cNvSpPr/>
            <p:nvPr/>
          </p:nvSpPr>
          <p:spPr>
            <a:xfrm>
              <a:off x="3376819" y="4945560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7" name="Volný tvar 86"/>
            <p:cNvSpPr/>
            <p:nvPr/>
          </p:nvSpPr>
          <p:spPr>
            <a:xfrm>
              <a:off x="3822673" y="4946454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8" name="Volný tvar 87"/>
            <p:cNvSpPr/>
            <p:nvPr/>
          </p:nvSpPr>
          <p:spPr>
            <a:xfrm>
              <a:off x="4271089" y="4950846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9" name="Volný tvar 88"/>
            <p:cNvSpPr/>
            <p:nvPr/>
          </p:nvSpPr>
          <p:spPr>
            <a:xfrm>
              <a:off x="4717886" y="4944569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11" name="Obdélník 10"/>
          <p:cNvSpPr/>
          <p:nvPr/>
        </p:nvSpPr>
        <p:spPr bwMode="auto">
          <a:xfrm>
            <a:off x="4934132" y="3870508"/>
            <a:ext cx="2358119" cy="7426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Obdélník 11"/>
          <p:cNvSpPr/>
          <p:nvPr/>
        </p:nvSpPr>
        <p:spPr bwMode="auto">
          <a:xfrm>
            <a:off x="7914992" y="3452335"/>
            <a:ext cx="1065304" cy="57217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76" name="Přímá spojnice 75"/>
          <p:cNvCxnSpPr/>
          <p:nvPr/>
        </p:nvCxnSpPr>
        <p:spPr bwMode="auto">
          <a:xfrm>
            <a:off x="4026554" y="4385516"/>
            <a:ext cx="88748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0" name="Přímá spojnice 89"/>
          <p:cNvCxnSpPr/>
          <p:nvPr/>
        </p:nvCxnSpPr>
        <p:spPr bwMode="auto">
          <a:xfrm>
            <a:off x="7303362" y="4290516"/>
            <a:ext cx="88748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1" name="Přímá spojnice 90"/>
          <p:cNvCxnSpPr>
            <a:stCxn id="27" idx="2"/>
          </p:cNvCxnSpPr>
          <p:nvPr/>
        </p:nvCxnSpPr>
        <p:spPr bwMode="auto">
          <a:xfrm>
            <a:off x="3963427" y="3860096"/>
            <a:ext cx="45523" cy="52542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" name="Přímá spojnice 91"/>
          <p:cNvCxnSpPr/>
          <p:nvPr/>
        </p:nvCxnSpPr>
        <p:spPr bwMode="auto">
          <a:xfrm>
            <a:off x="8173218" y="4024506"/>
            <a:ext cx="0" cy="25296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3" name="Přímá spojnice 92"/>
          <p:cNvCxnSpPr/>
          <p:nvPr/>
        </p:nvCxnSpPr>
        <p:spPr bwMode="auto">
          <a:xfrm flipH="1">
            <a:off x="8161343" y="1810203"/>
            <a:ext cx="7843" cy="164213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4" name="Přímá spojnice 93"/>
          <p:cNvCxnSpPr/>
          <p:nvPr/>
        </p:nvCxnSpPr>
        <p:spPr bwMode="auto">
          <a:xfrm>
            <a:off x="7803277" y="1832118"/>
            <a:ext cx="35806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5" name="TextovéPole 54"/>
          <p:cNvSpPr txBox="1"/>
          <p:nvPr/>
        </p:nvSpPr>
        <p:spPr>
          <a:xfrm>
            <a:off x="7982310" y="3402240"/>
            <a:ext cx="997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Control system</a:t>
            </a:r>
            <a:endParaRPr lang="en-GB" sz="1800" dirty="0"/>
          </a:p>
        </p:txBody>
      </p:sp>
      <p:sp>
        <p:nvSpPr>
          <p:cNvPr id="95" name="TextovéPole 94"/>
          <p:cNvSpPr txBox="1"/>
          <p:nvPr/>
        </p:nvSpPr>
        <p:spPr>
          <a:xfrm>
            <a:off x="4830908" y="3785638"/>
            <a:ext cx="2579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Constant finger volume</a:t>
            </a:r>
            <a:endParaRPr lang="en-GB" sz="1800" dirty="0"/>
          </a:p>
        </p:txBody>
      </p:sp>
      <p:sp>
        <p:nvSpPr>
          <p:cNvPr id="96" name="TextovéPole 95"/>
          <p:cNvSpPr txBox="1"/>
          <p:nvPr/>
        </p:nvSpPr>
        <p:spPr>
          <a:xfrm>
            <a:off x="4880281" y="1328470"/>
            <a:ext cx="2579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smtClean="0"/>
              <a:t>pressure</a:t>
            </a:r>
            <a:endParaRPr lang="en-GB" sz="1800"/>
          </a:p>
        </p:txBody>
      </p:sp>
      <p:grpSp>
        <p:nvGrpSpPr>
          <p:cNvPr id="97" name="Skupina 96"/>
          <p:cNvGrpSpPr/>
          <p:nvPr/>
        </p:nvGrpSpPr>
        <p:grpSpPr>
          <a:xfrm>
            <a:off x="5343010" y="1596139"/>
            <a:ext cx="2294054" cy="464166"/>
            <a:chOff x="2847448" y="4168199"/>
            <a:chExt cx="3682975" cy="1476062"/>
          </a:xfrm>
        </p:grpSpPr>
        <p:sp>
          <p:nvSpPr>
            <p:cNvPr id="98" name="Volný tvar 97"/>
            <p:cNvSpPr/>
            <p:nvPr/>
          </p:nvSpPr>
          <p:spPr>
            <a:xfrm>
              <a:off x="2847448" y="4200526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99" name="Volný tvar 98"/>
            <p:cNvSpPr/>
            <p:nvPr/>
          </p:nvSpPr>
          <p:spPr>
            <a:xfrm>
              <a:off x="3370500" y="4197546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0" name="Volný tvar 99"/>
            <p:cNvSpPr/>
            <p:nvPr/>
          </p:nvSpPr>
          <p:spPr>
            <a:xfrm>
              <a:off x="3898374" y="4188319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1" name="Volný tvar 100"/>
            <p:cNvSpPr/>
            <p:nvPr/>
          </p:nvSpPr>
          <p:spPr>
            <a:xfrm>
              <a:off x="4421426" y="4185339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2" name="Volný tvar 101"/>
            <p:cNvSpPr/>
            <p:nvPr/>
          </p:nvSpPr>
          <p:spPr>
            <a:xfrm>
              <a:off x="4949324" y="4180406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3" name="Volný tvar 102"/>
            <p:cNvSpPr/>
            <p:nvPr/>
          </p:nvSpPr>
          <p:spPr>
            <a:xfrm>
              <a:off x="5472376" y="4177426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4" name="Volný tvar 103"/>
            <p:cNvSpPr/>
            <p:nvPr/>
          </p:nvSpPr>
          <p:spPr>
            <a:xfrm>
              <a:off x="6000250" y="4168199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grpSp>
        <p:nvGrpSpPr>
          <p:cNvPr id="105" name="Skupina 104"/>
          <p:cNvGrpSpPr/>
          <p:nvPr/>
        </p:nvGrpSpPr>
        <p:grpSpPr>
          <a:xfrm>
            <a:off x="5040150" y="4295128"/>
            <a:ext cx="2102994" cy="45719"/>
            <a:chOff x="2038074" y="4898223"/>
            <a:chExt cx="3134452" cy="369977"/>
          </a:xfrm>
        </p:grpSpPr>
        <p:sp>
          <p:nvSpPr>
            <p:cNvPr id="106" name="Volný tvar 105"/>
            <p:cNvSpPr/>
            <p:nvPr/>
          </p:nvSpPr>
          <p:spPr>
            <a:xfrm>
              <a:off x="2038074" y="4898223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7" name="Volný tvar 106"/>
            <p:cNvSpPr/>
            <p:nvPr/>
          </p:nvSpPr>
          <p:spPr>
            <a:xfrm>
              <a:off x="2486490" y="4902615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8" name="Volný tvar 107"/>
            <p:cNvSpPr/>
            <p:nvPr/>
          </p:nvSpPr>
          <p:spPr>
            <a:xfrm>
              <a:off x="2928403" y="4941168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9" name="Volný tvar 108"/>
            <p:cNvSpPr/>
            <p:nvPr/>
          </p:nvSpPr>
          <p:spPr>
            <a:xfrm>
              <a:off x="3376819" y="4945560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10" name="Volný tvar 109"/>
            <p:cNvSpPr/>
            <p:nvPr/>
          </p:nvSpPr>
          <p:spPr>
            <a:xfrm>
              <a:off x="3822673" y="4946454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11" name="Volný tvar 110"/>
            <p:cNvSpPr/>
            <p:nvPr/>
          </p:nvSpPr>
          <p:spPr>
            <a:xfrm>
              <a:off x="4271089" y="4950846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12" name="Volný tvar 111"/>
            <p:cNvSpPr/>
            <p:nvPr/>
          </p:nvSpPr>
          <p:spPr>
            <a:xfrm>
              <a:off x="4717886" y="4944569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113" name="TextovéPole 112"/>
          <p:cNvSpPr txBox="1"/>
          <p:nvPr/>
        </p:nvSpPr>
        <p:spPr>
          <a:xfrm>
            <a:off x="2416220" y="5421290"/>
            <a:ext cx="2579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Before application of control system</a:t>
            </a:r>
            <a:endParaRPr lang="en-GB" sz="1800" dirty="0"/>
          </a:p>
        </p:txBody>
      </p:sp>
      <p:sp>
        <p:nvSpPr>
          <p:cNvPr id="114" name="TextovéPole 113"/>
          <p:cNvSpPr txBox="1"/>
          <p:nvPr/>
        </p:nvSpPr>
        <p:spPr>
          <a:xfrm>
            <a:off x="125093" y="1879488"/>
            <a:ext cx="25794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smtClean="0"/>
              <a:t>Control system:</a:t>
            </a:r>
          </a:p>
          <a:p>
            <a:r>
              <a:rPr lang="en-GB" sz="1800" dirty="0" smtClean="0"/>
              <a:t>Correction of the pressure in the finger cuff according to the arterial lumen changes. </a:t>
            </a:r>
          </a:p>
          <a:p>
            <a:r>
              <a:rPr lang="en-GB" sz="1800" dirty="0" smtClean="0"/>
              <a:t>Aim: maintaining of constant arterial lumen through pressure changes in the cuff.</a:t>
            </a:r>
            <a:endParaRPr lang="en-GB" sz="1800" dirty="0"/>
          </a:p>
        </p:txBody>
      </p:sp>
      <p:sp>
        <p:nvSpPr>
          <p:cNvPr id="115" name="TextovéPole 114"/>
          <p:cNvSpPr txBox="1"/>
          <p:nvPr/>
        </p:nvSpPr>
        <p:spPr>
          <a:xfrm>
            <a:off x="5223860" y="4786357"/>
            <a:ext cx="3756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application of control system</a:t>
            </a:r>
            <a:endParaRPr lang="en-GB" sz="1800" dirty="0"/>
          </a:p>
        </p:txBody>
      </p:sp>
      <p:sp>
        <p:nvSpPr>
          <p:cNvPr id="116" name="TextovéPole 115"/>
          <p:cNvSpPr txBox="1"/>
          <p:nvPr/>
        </p:nvSpPr>
        <p:spPr>
          <a:xfrm>
            <a:off x="3376819" y="1620891"/>
            <a:ext cx="840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smtClean="0"/>
              <a:t>cuff</a:t>
            </a:r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44392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" y="1198440"/>
            <a:ext cx="9078803" cy="267974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" y="3822890"/>
            <a:ext cx="9078803" cy="267974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600698" y="469808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mtClean="0"/>
              <a:t>Blood pressure signal (270 s)</a:t>
            </a:r>
            <a:endParaRPr lang="en-GB"/>
          </a:p>
        </p:txBody>
      </p:sp>
      <p:sp>
        <p:nvSpPr>
          <p:cNvPr id="37" name="TextovéPole 36"/>
          <p:cNvSpPr txBox="1"/>
          <p:nvPr/>
        </p:nvSpPr>
        <p:spPr>
          <a:xfrm>
            <a:off x="3536862" y="6482961"/>
            <a:ext cx="2446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 smtClean="0"/>
              <a:t>time</a:t>
            </a:r>
            <a:r>
              <a:rPr lang="en-GB" sz="1400" dirty="0" smtClean="0"/>
              <a:t> (s)</a:t>
            </a:r>
            <a:endParaRPr lang="en-GB" sz="1400" dirty="0"/>
          </a:p>
        </p:txBody>
      </p:sp>
      <p:sp>
        <p:nvSpPr>
          <p:cNvPr id="38" name="TextovéPole 37"/>
          <p:cNvSpPr txBox="1"/>
          <p:nvPr/>
        </p:nvSpPr>
        <p:spPr>
          <a:xfrm>
            <a:off x="570000" y="1622437"/>
            <a:ext cx="615553" cy="183174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GB" sz="1400" smtClean="0"/>
              <a:t>Blood pressure (mmHg)</a:t>
            </a:r>
            <a:endParaRPr lang="en-GB" sz="1400"/>
          </a:p>
        </p:txBody>
      </p:sp>
      <p:sp>
        <p:nvSpPr>
          <p:cNvPr id="39" name="TextovéPole 38"/>
          <p:cNvSpPr txBox="1"/>
          <p:nvPr/>
        </p:nvSpPr>
        <p:spPr>
          <a:xfrm>
            <a:off x="570000" y="4163303"/>
            <a:ext cx="400110" cy="183174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GB" sz="1400" smtClean="0"/>
              <a:t>Krevní tlak (mmHg)</a:t>
            </a:r>
            <a:endParaRPr lang="en-GB" sz="1400"/>
          </a:p>
        </p:txBody>
      </p:sp>
      <p:sp>
        <p:nvSpPr>
          <p:cNvPr id="40" name="TextovéPole 39"/>
          <p:cNvSpPr txBox="1"/>
          <p:nvPr/>
        </p:nvSpPr>
        <p:spPr>
          <a:xfrm>
            <a:off x="2392896" y="1056852"/>
            <a:ext cx="4281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smtClean="0"/>
              <a:t>Sitting, paced breathing</a:t>
            </a:r>
            <a:endParaRPr lang="en-GB" sz="1800"/>
          </a:p>
        </p:txBody>
      </p:sp>
      <p:sp>
        <p:nvSpPr>
          <p:cNvPr id="41" name="TextovéPole 40"/>
          <p:cNvSpPr txBox="1"/>
          <p:nvPr/>
        </p:nvSpPr>
        <p:spPr>
          <a:xfrm>
            <a:off x="3354769" y="3977265"/>
            <a:ext cx="3034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smtClean="0"/>
              <a:t>Standing, paced breathing</a:t>
            </a:r>
            <a:endParaRPr lang="en-GB" sz="1800"/>
          </a:p>
        </p:txBody>
      </p:sp>
      <p:sp>
        <p:nvSpPr>
          <p:cNvPr id="8" name="Volný tvar 7"/>
          <p:cNvSpPr/>
          <p:nvPr/>
        </p:nvSpPr>
        <p:spPr>
          <a:xfrm>
            <a:off x="3408708" y="1939018"/>
            <a:ext cx="891891" cy="336400"/>
          </a:xfrm>
          <a:custGeom>
            <a:avLst/>
            <a:gdLst>
              <a:gd name="connsiteX0" fmla="*/ 0 w 751398"/>
              <a:gd name="connsiteY0" fmla="*/ 73438 h 332973"/>
              <a:gd name="connsiteX1" fmla="*/ 55659 w 751398"/>
              <a:gd name="connsiteY1" fmla="*/ 1876 h 332973"/>
              <a:gd name="connsiteX2" fmla="*/ 71561 w 751398"/>
              <a:gd name="connsiteY2" fmla="*/ 141024 h 332973"/>
              <a:gd name="connsiteX3" fmla="*/ 95415 w 751398"/>
              <a:gd name="connsiteY3" fmla="*/ 216561 h 332973"/>
              <a:gd name="connsiteX4" fmla="*/ 123245 w 751398"/>
              <a:gd name="connsiteY4" fmla="*/ 125121 h 332973"/>
              <a:gd name="connsiteX5" fmla="*/ 131196 w 751398"/>
              <a:gd name="connsiteY5" fmla="*/ 65487 h 332973"/>
              <a:gd name="connsiteX6" fmla="*/ 147099 w 751398"/>
              <a:gd name="connsiteY6" fmla="*/ 168854 h 332973"/>
              <a:gd name="connsiteX7" fmla="*/ 170953 w 751398"/>
              <a:gd name="connsiteY7" fmla="*/ 220537 h 332973"/>
              <a:gd name="connsiteX8" fmla="*/ 166977 w 751398"/>
              <a:gd name="connsiteY8" fmla="*/ 252342 h 332973"/>
              <a:gd name="connsiteX9" fmla="*/ 214685 w 751398"/>
              <a:gd name="connsiteY9" fmla="*/ 268245 h 332973"/>
              <a:gd name="connsiteX10" fmla="*/ 222636 w 751398"/>
              <a:gd name="connsiteY10" fmla="*/ 145000 h 332973"/>
              <a:gd name="connsiteX11" fmla="*/ 270344 w 751398"/>
              <a:gd name="connsiteY11" fmla="*/ 264269 h 332973"/>
              <a:gd name="connsiteX12" fmla="*/ 318052 w 751398"/>
              <a:gd name="connsiteY12" fmla="*/ 164878 h 332973"/>
              <a:gd name="connsiteX13" fmla="*/ 345881 w 751398"/>
              <a:gd name="connsiteY13" fmla="*/ 276196 h 332973"/>
              <a:gd name="connsiteX14" fmla="*/ 413467 w 751398"/>
              <a:gd name="connsiteY14" fmla="*/ 101268 h 332973"/>
              <a:gd name="connsiteX15" fmla="*/ 437321 w 751398"/>
              <a:gd name="connsiteY15" fmla="*/ 176805 h 332973"/>
              <a:gd name="connsiteX16" fmla="*/ 453224 w 751398"/>
              <a:gd name="connsiteY16" fmla="*/ 73438 h 332973"/>
              <a:gd name="connsiteX17" fmla="*/ 489005 w 751398"/>
              <a:gd name="connsiteY17" fmla="*/ 323904 h 332973"/>
              <a:gd name="connsiteX18" fmla="*/ 564542 w 751398"/>
              <a:gd name="connsiteY18" fmla="*/ 264269 h 332973"/>
              <a:gd name="connsiteX19" fmla="*/ 604299 w 751398"/>
              <a:gd name="connsiteY19" fmla="*/ 331855 h 332973"/>
              <a:gd name="connsiteX20" fmla="*/ 616226 w 751398"/>
              <a:gd name="connsiteY20" fmla="*/ 196683 h 332973"/>
              <a:gd name="connsiteX21" fmla="*/ 659958 w 751398"/>
              <a:gd name="connsiteY21" fmla="*/ 280172 h 332973"/>
              <a:gd name="connsiteX22" fmla="*/ 715617 w 751398"/>
              <a:gd name="connsiteY22" fmla="*/ 101268 h 332973"/>
              <a:gd name="connsiteX23" fmla="*/ 751398 w 751398"/>
              <a:gd name="connsiteY23" fmla="*/ 196683 h 332973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37574 w 741873"/>
              <a:gd name="connsiteY6" fmla="*/ 168078 h 332197"/>
              <a:gd name="connsiteX7" fmla="*/ 161428 w 741873"/>
              <a:gd name="connsiteY7" fmla="*/ 219761 h 332197"/>
              <a:gd name="connsiteX8" fmla="*/ 157452 w 741873"/>
              <a:gd name="connsiteY8" fmla="*/ 251566 h 332197"/>
              <a:gd name="connsiteX9" fmla="*/ 205160 w 741873"/>
              <a:gd name="connsiteY9" fmla="*/ 267469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57452 w 741873"/>
              <a:gd name="connsiteY8" fmla="*/ 251566 h 332197"/>
              <a:gd name="connsiteX9" fmla="*/ 205160 w 741873"/>
              <a:gd name="connsiteY9" fmla="*/ 267469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205160 w 741873"/>
              <a:gd name="connsiteY9" fmla="*/ 267469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193254 w 741873"/>
              <a:gd name="connsiteY9" fmla="*/ 212700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193254 w 741873"/>
              <a:gd name="connsiteY9" fmla="*/ 212700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382511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193254 w 741873"/>
              <a:gd name="connsiteY9" fmla="*/ 212700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382511 w 741873"/>
              <a:gd name="connsiteY14" fmla="*/ 100492 h 332197"/>
              <a:gd name="connsiteX15" fmla="*/ 406364 w 741873"/>
              <a:gd name="connsiteY15" fmla="*/ 19507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1842"/>
              <a:gd name="connsiteX1" fmla="*/ 46134 w 741873"/>
              <a:gd name="connsiteY1" fmla="*/ 1100 h 331842"/>
              <a:gd name="connsiteX2" fmla="*/ 62036 w 741873"/>
              <a:gd name="connsiteY2" fmla="*/ 140248 h 331842"/>
              <a:gd name="connsiteX3" fmla="*/ 85890 w 741873"/>
              <a:gd name="connsiteY3" fmla="*/ 215785 h 331842"/>
              <a:gd name="connsiteX4" fmla="*/ 113720 w 741873"/>
              <a:gd name="connsiteY4" fmla="*/ 124345 h 331842"/>
              <a:gd name="connsiteX5" fmla="*/ 121671 w 741873"/>
              <a:gd name="connsiteY5" fmla="*/ 64711 h 331842"/>
              <a:gd name="connsiteX6" fmla="*/ 151861 w 741873"/>
              <a:gd name="connsiteY6" fmla="*/ 144266 h 331842"/>
              <a:gd name="connsiteX7" fmla="*/ 161428 w 741873"/>
              <a:gd name="connsiteY7" fmla="*/ 219761 h 331842"/>
              <a:gd name="connsiteX8" fmla="*/ 169358 w 741873"/>
              <a:gd name="connsiteY8" fmla="*/ 251566 h 331842"/>
              <a:gd name="connsiteX9" fmla="*/ 193254 w 741873"/>
              <a:gd name="connsiteY9" fmla="*/ 212700 h 331842"/>
              <a:gd name="connsiteX10" fmla="*/ 213111 w 741873"/>
              <a:gd name="connsiteY10" fmla="*/ 144224 h 331842"/>
              <a:gd name="connsiteX11" fmla="*/ 260819 w 741873"/>
              <a:gd name="connsiteY11" fmla="*/ 263493 h 331842"/>
              <a:gd name="connsiteX12" fmla="*/ 308527 w 741873"/>
              <a:gd name="connsiteY12" fmla="*/ 164102 h 331842"/>
              <a:gd name="connsiteX13" fmla="*/ 336356 w 741873"/>
              <a:gd name="connsiteY13" fmla="*/ 275420 h 331842"/>
              <a:gd name="connsiteX14" fmla="*/ 382511 w 741873"/>
              <a:gd name="connsiteY14" fmla="*/ 100492 h 331842"/>
              <a:gd name="connsiteX15" fmla="*/ 406364 w 741873"/>
              <a:gd name="connsiteY15" fmla="*/ 195079 h 331842"/>
              <a:gd name="connsiteX16" fmla="*/ 443699 w 741873"/>
              <a:gd name="connsiteY16" fmla="*/ 72662 h 331842"/>
              <a:gd name="connsiteX17" fmla="*/ 479480 w 741873"/>
              <a:gd name="connsiteY17" fmla="*/ 323128 h 331842"/>
              <a:gd name="connsiteX18" fmla="*/ 535967 w 741873"/>
              <a:gd name="connsiteY18" fmla="*/ 253968 h 331842"/>
              <a:gd name="connsiteX19" fmla="*/ 594774 w 741873"/>
              <a:gd name="connsiteY19" fmla="*/ 331079 h 331842"/>
              <a:gd name="connsiteX20" fmla="*/ 606701 w 741873"/>
              <a:gd name="connsiteY20" fmla="*/ 195907 h 331842"/>
              <a:gd name="connsiteX21" fmla="*/ 650433 w 741873"/>
              <a:gd name="connsiteY21" fmla="*/ 279396 h 331842"/>
              <a:gd name="connsiteX22" fmla="*/ 706092 w 741873"/>
              <a:gd name="connsiteY22" fmla="*/ 100492 h 331842"/>
              <a:gd name="connsiteX23" fmla="*/ 741873 w 741873"/>
              <a:gd name="connsiteY23" fmla="*/ 195907 h 331842"/>
              <a:gd name="connsiteX0" fmla="*/ 0 w 741873"/>
              <a:gd name="connsiteY0" fmla="*/ 84568 h 328858"/>
              <a:gd name="connsiteX1" fmla="*/ 46134 w 741873"/>
              <a:gd name="connsiteY1" fmla="*/ 1100 h 328858"/>
              <a:gd name="connsiteX2" fmla="*/ 62036 w 741873"/>
              <a:gd name="connsiteY2" fmla="*/ 140248 h 328858"/>
              <a:gd name="connsiteX3" fmla="*/ 85890 w 741873"/>
              <a:gd name="connsiteY3" fmla="*/ 215785 h 328858"/>
              <a:gd name="connsiteX4" fmla="*/ 113720 w 741873"/>
              <a:gd name="connsiteY4" fmla="*/ 124345 h 328858"/>
              <a:gd name="connsiteX5" fmla="*/ 121671 w 741873"/>
              <a:gd name="connsiteY5" fmla="*/ 64711 h 328858"/>
              <a:gd name="connsiteX6" fmla="*/ 151861 w 741873"/>
              <a:gd name="connsiteY6" fmla="*/ 144266 h 328858"/>
              <a:gd name="connsiteX7" fmla="*/ 161428 w 741873"/>
              <a:gd name="connsiteY7" fmla="*/ 219761 h 328858"/>
              <a:gd name="connsiteX8" fmla="*/ 169358 w 741873"/>
              <a:gd name="connsiteY8" fmla="*/ 251566 h 328858"/>
              <a:gd name="connsiteX9" fmla="*/ 193254 w 741873"/>
              <a:gd name="connsiteY9" fmla="*/ 212700 h 328858"/>
              <a:gd name="connsiteX10" fmla="*/ 213111 w 741873"/>
              <a:gd name="connsiteY10" fmla="*/ 144224 h 328858"/>
              <a:gd name="connsiteX11" fmla="*/ 260819 w 741873"/>
              <a:gd name="connsiteY11" fmla="*/ 263493 h 328858"/>
              <a:gd name="connsiteX12" fmla="*/ 308527 w 741873"/>
              <a:gd name="connsiteY12" fmla="*/ 164102 h 328858"/>
              <a:gd name="connsiteX13" fmla="*/ 336356 w 741873"/>
              <a:gd name="connsiteY13" fmla="*/ 275420 h 328858"/>
              <a:gd name="connsiteX14" fmla="*/ 382511 w 741873"/>
              <a:gd name="connsiteY14" fmla="*/ 100492 h 328858"/>
              <a:gd name="connsiteX15" fmla="*/ 406364 w 741873"/>
              <a:gd name="connsiteY15" fmla="*/ 195079 h 328858"/>
              <a:gd name="connsiteX16" fmla="*/ 443699 w 741873"/>
              <a:gd name="connsiteY16" fmla="*/ 72662 h 328858"/>
              <a:gd name="connsiteX17" fmla="*/ 479480 w 741873"/>
              <a:gd name="connsiteY17" fmla="*/ 323128 h 328858"/>
              <a:gd name="connsiteX18" fmla="*/ 535967 w 741873"/>
              <a:gd name="connsiteY18" fmla="*/ 253968 h 328858"/>
              <a:gd name="connsiteX19" fmla="*/ 566199 w 741873"/>
              <a:gd name="connsiteY19" fmla="*/ 321554 h 328858"/>
              <a:gd name="connsiteX20" fmla="*/ 606701 w 741873"/>
              <a:gd name="connsiteY20" fmla="*/ 195907 h 328858"/>
              <a:gd name="connsiteX21" fmla="*/ 650433 w 741873"/>
              <a:gd name="connsiteY21" fmla="*/ 279396 h 328858"/>
              <a:gd name="connsiteX22" fmla="*/ 706092 w 741873"/>
              <a:gd name="connsiteY22" fmla="*/ 100492 h 328858"/>
              <a:gd name="connsiteX23" fmla="*/ 741873 w 741873"/>
              <a:gd name="connsiteY23" fmla="*/ 195907 h 328858"/>
              <a:gd name="connsiteX0" fmla="*/ 0 w 741873"/>
              <a:gd name="connsiteY0" fmla="*/ 84568 h 328858"/>
              <a:gd name="connsiteX1" fmla="*/ 46134 w 741873"/>
              <a:gd name="connsiteY1" fmla="*/ 1100 h 328858"/>
              <a:gd name="connsiteX2" fmla="*/ 62036 w 741873"/>
              <a:gd name="connsiteY2" fmla="*/ 140248 h 328858"/>
              <a:gd name="connsiteX3" fmla="*/ 85890 w 741873"/>
              <a:gd name="connsiteY3" fmla="*/ 215785 h 328858"/>
              <a:gd name="connsiteX4" fmla="*/ 113720 w 741873"/>
              <a:gd name="connsiteY4" fmla="*/ 124345 h 328858"/>
              <a:gd name="connsiteX5" fmla="*/ 121671 w 741873"/>
              <a:gd name="connsiteY5" fmla="*/ 64711 h 328858"/>
              <a:gd name="connsiteX6" fmla="*/ 151861 w 741873"/>
              <a:gd name="connsiteY6" fmla="*/ 144266 h 328858"/>
              <a:gd name="connsiteX7" fmla="*/ 161428 w 741873"/>
              <a:gd name="connsiteY7" fmla="*/ 219761 h 328858"/>
              <a:gd name="connsiteX8" fmla="*/ 169358 w 741873"/>
              <a:gd name="connsiteY8" fmla="*/ 251566 h 328858"/>
              <a:gd name="connsiteX9" fmla="*/ 193254 w 741873"/>
              <a:gd name="connsiteY9" fmla="*/ 212700 h 328858"/>
              <a:gd name="connsiteX10" fmla="*/ 213111 w 741873"/>
              <a:gd name="connsiteY10" fmla="*/ 144224 h 328858"/>
              <a:gd name="connsiteX11" fmla="*/ 260819 w 741873"/>
              <a:gd name="connsiteY11" fmla="*/ 263493 h 328858"/>
              <a:gd name="connsiteX12" fmla="*/ 308527 w 741873"/>
              <a:gd name="connsiteY12" fmla="*/ 164102 h 328858"/>
              <a:gd name="connsiteX13" fmla="*/ 336356 w 741873"/>
              <a:gd name="connsiteY13" fmla="*/ 275420 h 328858"/>
              <a:gd name="connsiteX14" fmla="*/ 382511 w 741873"/>
              <a:gd name="connsiteY14" fmla="*/ 100492 h 328858"/>
              <a:gd name="connsiteX15" fmla="*/ 406364 w 741873"/>
              <a:gd name="connsiteY15" fmla="*/ 195079 h 328858"/>
              <a:gd name="connsiteX16" fmla="*/ 443699 w 741873"/>
              <a:gd name="connsiteY16" fmla="*/ 72662 h 328858"/>
              <a:gd name="connsiteX17" fmla="*/ 479480 w 741873"/>
              <a:gd name="connsiteY17" fmla="*/ 323128 h 328858"/>
              <a:gd name="connsiteX18" fmla="*/ 535967 w 741873"/>
              <a:gd name="connsiteY18" fmla="*/ 253968 h 328858"/>
              <a:gd name="connsiteX19" fmla="*/ 566199 w 741873"/>
              <a:gd name="connsiteY19" fmla="*/ 321554 h 328858"/>
              <a:gd name="connsiteX20" fmla="*/ 606701 w 741873"/>
              <a:gd name="connsiteY20" fmla="*/ 195907 h 328858"/>
              <a:gd name="connsiteX21" fmla="*/ 650433 w 741873"/>
              <a:gd name="connsiteY21" fmla="*/ 279396 h 328858"/>
              <a:gd name="connsiteX22" fmla="*/ 691804 w 741873"/>
              <a:gd name="connsiteY22" fmla="*/ 90967 h 328858"/>
              <a:gd name="connsiteX23" fmla="*/ 741873 w 741873"/>
              <a:gd name="connsiteY23" fmla="*/ 195907 h 32885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913323 w 913323"/>
              <a:gd name="connsiteY23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77530 w 913323"/>
              <a:gd name="connsiteY23" fmla="*/ 63613 h 369738"/>
              <a:gd name="connsiteX24" fmla="*/ 913323 w 913323"/>
              <a:gd name="connsiteY24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77530 w 913323"/>
              <a:gd name="connsiteY23" fmla="*/ 63613 h 369738"/>
              <a:gd name="connsiteX24" fmla="*/ 860873 w 913323"/>
              <a:gd name="connsiteY24" fmla="*/ 163626 h 369738"/>
              <a:gd name="connsiteX25" fmla="*/ 913323 w 913323"/>
              <a:gd name="connsiteY25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77530 w 913323"/>
              <a:gd name="connsiteY23" fmla="*/ 63613 h 369738"/>
              <a:gd name="connsiteX24" fmla="*/ 806105 w 913323"/>
              <a:gd name="connsiteY24" fmla="*/ 275545 h 369738"/>
              <a:gd name="connsiteX25" fmla="*/ 860873 w 913323"/>
              <a:gd name="connsiteY25" fmla="*/ 163626 h 369738"/>
              <a:gd name="connsiteX26" fmla="*/ 913323 w 913323"/>
              <a:gd name="connsiteY26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32286 w 913323"/>
              <a:gd name="connsiteY23" fmla="*/ 199345 h 369738"/>
              <a:gd name="connsiteX24" fmla="*/ 777530 w 913323"/>
              <a:gd name="connsiteY24" fmla="*/ 63613 h 369738"/>
              <a:gd name="connsiteX25" fmla="*/ 806105 w 913323"/>
              <a:gd name="connsiteY25" fmla="*/ 275545 h 369738"/>
              <a:gd name="connsiteX26" fmla="*/ 860873 w 913323"/>
              <a:gd name="connsiteY26" fmla="*/ 163626 h 369738"/>
              <a:gd name="connsiteX27" fmla="*/ 913323 w 913323"/>
              <a:gd name="connsiteY27" fmla="*/ 369738 h 369738"/>
              <a:gd name="connsiteX0" fmla="*/ 0 w 891891"/>
              <a:gd name="connsiteY0" fmla="*/ 84568 h 336400"/>
              <a:gd name="connsiteX1" fmla="*/ 46134 w 891891"/>
              <a:gd name="connsiteY1" fmla="*/ 1100 h 336400"/>
              <a:gd name="connsiteX2" fmla="*/ 62036 w 891891"/>
              <a:gd name="connsiteY2" fmla="*/ 140248 h 336400"/>
              <a:gd name="connsiteX3" fmla="*/ 85890 w 891891"/>
              <a:gd name="connsiteY3" fmla="*/ 215785 h 336400"/>
              <a:gd name="connsiteX4" fmla="*/ 113720 w 891891"/>
              <a:gd name="connsiteY4" fmla="*/ 124345 h 336400"/>
              <a:gd name="connsiteX5" fmla="*/ 121671 w 891891"/>
              <a:gd name="connsiteY5" fmla="*/ 64711 h 336400"/>
              <a:gd name="connsiteX6" fmla="*/ 151861 w 891891"/>
              <a:gd name="connsiteY6" fmla="*/ 144266 h 336400"/>
              <a:gd name="connsiteX7" fmla="*/ 161428 w 891891"/>
              <a:gd name="connsiteY7" fmla="*/ 219761 h 336400"/>
              <a:gd name="connsiteX8" fmla="*/ 169358 w 891891"/>
              <a:gd name="connsiteY8" fmla="*/ 251566 h 336400"/>
              <a:gd name="connsiteX9" fmla="*/ 193254 w 891891"/>
              <a:gd name="connsiteY9" fmla="*/ 212700 h 336400"/>
              <a:gd name="connsiteX10" fmla="*/ 213111 w 891891"/>
              <a:gd name="connsiteY10" fmla="*/ 144224 h 336400"/>
              <a:gd name="connsiteX11" fmla="*/ 260819 w 891891"/>
              <a:gd name="connsiteY11" fmla="*/ 263493 h 336400"/>
              <a:gd name="connsiteX12" fmla="*/ 308527 w 891891"/>
              <a:gd name="connsiteY12" fmla="*/ 164102 h 336400"/>
              <a:gd name="connsiteX13" fmla="*/ 336356 w 891891"/>
              <a:gd name="connsiteY13" fmla="*/ 275420 h 336400"/>
              <a:gd name="connsiteX14" fmla="*/ 382511 w 891891"/>
              <a:gd name="connsiteY14" fmla="*/ 100492 h 336400"/>
              <a:gd name="connsiteX15" fmla="*/ 406364 w 891891"/>
              <a:gd name="connsiteY15" fmla="*/ 195079 h 336400"/>
              <a:gd name="connsiteX16" fmla="*/ 443699 w 891891"/>
              <a:gd name="connsiteY16" fmla="*/ 72662 h 336400"/>
              <a:gd name="connsiteX17" fmla="*/ 479480 w 891891"/>
              <a:gd name="connsiteY17" fmla="*/ 323128 h 336400"/>
              <a:gd name="connsiteX18" fmla="*/ 535967 w 891891"/>
              <a:gd name="connsiteY18" fmla="*/ 253968 h 336400"/>
              <a:gd name="connsiteX19" fmla="*/ 566199 w 891891"/>
              <a:gd name="connsiteY19" fmla="*/ 321554 h 336400"/>
              <a:gd name="connsiteX20" fmla="*/ 606701 w 891891"/>
              <a:gd name="connsiteY20" fmla="*/ 195907 h 336400"/>
              <a:gd name="connsiteX21" fmla="*/ 650433 w 891891"/>
              <a:gd name="connsiteY21" fmla="*/ 279396 h 336400"/>
              <a:gd name="connsiteX22" fmla="*/ 691804 w 891891"/>
              <a:gd name="connsiteY22" fmla="*/ 90967 h 336400"/>
              <a:gd name="connsiteX23" fmla="*/ 732286 w 891891"/>
              <a:gd name="connsiteY23" fmla="*/ 199345 h 336400"/>
              <a:gd name="connsiteX24" fmla="*/ 777530 w 891891"/>
              <a:gd name="connsiteY24" fmla="*/ 63613 h 336400"/>
              <a:gd name="connsiteX25" fmla="*/ 806105 w 891891"/>
              <a:gd name="connsiteY25" fmla="*/ 275545 h 336400"/>
              <a:gd name="connsiteX26" fmla="*/ 860873 w 891891"/>
              <a:gd name="connsiteY26" fmla="*/ 163626 h 336400"/>
              <a:gd name="connsiteX27" fmla="*/ 891891 w 891891"/>
              <a:gd name="connsiteY27" fmla="*/ 336400 h 33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91891" h="336400">
                <a:moveTo>
                  <a:pt x="0" y="84568"/>
                </a:moveTo>
                <a:cubicBezTo>
                  <a:pt x="21866" y="43155"/>
                  <a:pt x="35795" y="-8180"/>
                  <a:pt x="46134" y="1100"/>
                </a:cubicBezTo>
                <a:cubicBezTo>
                  <a:pt x="56473" y="10380"/>
                  <a:pt x="55410" y="104467"/>
                  <a:pt x="62036" y="140248"/>
                </a:cubicBezTo>
                <a:cubicBezTo>
                  <a:pt x="68662" y="176029"/>
                  <a:pt x="77276" y="218436"/>
                  <a:pt x="85890" y="215785"/>
                </a:cubicBezTo>
                <a:cubicBezTo>
                  <a:pt x="94504" y="213135"/>
                  <a:pt x="107757" y="149524"/>
                  <a:pt x="113720" y="124345"/>
                </a:cubicBezTo>
                <a:cubicBezTo>
                  <a:pt x="119683" y="99166"/>
                  <a:pt x="115314" y="61391"/>
                  <a:pt x="121671" y="64711"/>
                </a:cubicBezTo>
                <a:cubicBezTo>
                  <a:pt x="128028" y="68031"/>
                  <a:pt x="145235" y="118424"/>
                  <a:pt x="151861" y="144266"/>
                </a:cubicBezTo>
                <a:cubicBezTo>
                  <a:pt x="158487" y="170108"/>
                  <a:pt x="158512" y="201878"/>
                  <a:pt x="161428" y="219761"/>
                </a:cubicBezTo>
                <a:cubicBezTo>
                  <a:pt x="164344" y="237644"/>
                  <a:pt x="164054" y="252743"/>
                  <a:pt x="169358" y="251566"/>
                </a:cubicBezTo>
                <a:cubicBezTo>
                  <a:pt x="174662" y="250389"/>
                  <a:pt x="185962" y="230590"/>
                  <a:pt x="193254" y="212700"/>
                </a:cubicBezTo>
                <a:cubicBezTo>
                  <a:pt x="200546" y="194810"/>
                  <a:pt x="201850" y="135758"/>
                  <a:pt x="213111" y="144224"/>
                </a:cubicBezTo>
                <a:cubicBezTo>
                  <a:pt x="224372" y="152690"/>
                  <a:pt x="244916" y="260180"/>
                  <a:pt x="260819" y="263493"/>
                </a:cubicBezTo>
                <a:cubicBezTo>
                  <a:pt x="276722" y="266806"/>
                  <a:pt x="295938" y="162114"/>
                  <a:pt x="308527" y="164102"/>
                </a:cubicBezTo>
                <a:cubicBezTo>
                  <a:pt x="321116" y="166090"/>
                  <a:pt x="324025" y="286022"/>
                  <a:pt x="336356" y="275420"/>
                </a:cubicBezTo>
                <a:cubicBezTo>
                  <a:pt x="348687" y="264818"/>
                  <a:pt x="370843" y="113882"/>
                  <a:pt x="382511" y="100492"/>
                </a:cubicBezTo>
                <a:cubicBezTo>
                  <a:pt x="394179" y="87102"/>
                  <a:pt x="396166" y="199717"/>
                  <a:pt x="406364" y="195079"/>
                </a:cubicBezTo>
                <a:cubicBezTo>
                  <a:pt x="416562" y="190441"/>
                  <a:pt x="431513" y="51320"/>
                  <a:pt x="443699" y="72662"/>
                </a:cubicBezTo>
                <a:cubicBezTo>
                  <a:pt x="455885" y="94004"/>
                  <a:pt x="464102" y="292910"/>
                  <a:pt x="479480" y="323128"/>
                </a:cubicBezTo>
                <a:cubicBezTo>
                  <a:pt x="494858" y="353346"/>
                  <a:pt x="521514" y="254230"/>
                  <a:pt x="535967" y="253968"/>
                </a:cubicBezTo>
                <a:cubicBezTo>
                  <a:pt x="550420" y="253706"/>
                  <a:pt x="554410" y="331231"/>
                  <a:pt x="566199" y="321554"/>
                </a:cubicBezTo>
                <a:cubicBezTo>
                  <a:pt x="577988" y="311877"/>
                  <a:pt x="592662" y="202933"/>
                  <a:pt x="606701" y="195907"/>
                </a:cubicBezTo>
                <a:cubicBezTo>
                  <a:pt x="620740" y="188881"/>
                  <a:pt x="636249" y="296886"/>
                  <a:pt x="650433" y="279396"/>
                </a:cubicBezTo>
                <a:cubicBezTo>
                  <a:pt x="664617" y="261906"/>
                  <a:pt x="678162" y="104309"/>
                  <a:pt x="691804" y="90967"/>
                </a:cubicBezTo>
                <a:cubicBezTo>
                  <a:pt x="705446" y="77625"/>
                  <a:pt x="717998" y="203904"/>
                  <a:pt x="732286" y="199345"/>
                </a:cubicBezTo>
                <a:cubicBezTo>
                  <a:pt x="746574" y="194786"/>
                  <a:pt x="764036" y="29085"/>
                  <a:pt x="777530" y="63613"/>
                </a:cubicBezTo>
                <a:cubicBezTo>
                  <a:pt x="791024" y="98141"/>
                  <a:pt x="792215" y="258876"/>
                  <a:pt x="806105" y="275545"/>
                </a:cubicBezTo>
                <a:cubicBezTo>
                  <a:pt x="819995" y="292214"/>
                  <a:pt x="844988" y="118162"/>
                  <a:pt x="860873" y="163626"/>
                </a:cubicBezTo>
                <a:cubicBezTo>
                  <a:pt x="883505" y="214647"/>
                  <a:pt x="879578" y="306017"/>
                  <a:pt x="891891" y="336400"/>
                </a:cubicBezTo>
              </a:path>
            </a:pathLst>
          </a:custGeom>
          <a:ln w="19050">
            <a:solidFill>
              <a:srgbClr val="FF0000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42" name="Volný tvar 41"/>
          <p:cNvSpPr/>
          <p:nvPr/>
        </p:nvSpPr>
        <p:spPr>
          <a:xfrm>
            <a:off x="3410039" y="1964202"/>
            <a:ext cx="891891" cy="336400"/>
          </a:xfrm>
          <a:custGeom>
            <a:avLst/>
            <a:gdLst>
              <a:gd name="connsiteX0" fmla="*/ 0 w 751398"/>
              <a:gd name="connsiteY0" fmla="*/ 73438 h 332973"/>
              <a:gd name="connsiteX1" fmla="*/ 55659 w 751398"/>
              <a:gd name="connsiteY1" fmla="*/ 1876 h 332973"/>
              <a:gd name="connsiteX2" fmla="*/ 71561 w 751398"/>
              <a:gd name="connsiteY2" fmla="*/ 141024 h 332973"/>
              <a:gd name="connsiteX3" fmla="*/ 95415 w 751398"/>
              <a:gd name="connsiteY3" fmla="*/ 216561 h 332973"/>
              <a:gd name="connsiteX4" fmla="*/ 123245 w 751398"/>
              <a:gd name="connsiteY4" fmla="*/ 125121 h 332973"/>
              <a:gd name="connsiteX5" fmla="*/ 131196 w 751398"/>
              <a:gd name="connsiteY5" fmla="*/ 65487 h 332973"/>
              <a:gd name="connsiteX6" fmla="*/ 147099 w 751398"/>
              <a:gd name="connsiteY6" fmla="*/ 168854 h 332973"/>
              <a:gd name="connsiteX7" fmla="*/ 170953 w 751398"/>
              <a:gd name="connsiteY7" fmla="*/ 220537 h 332973"/>
              <a:gd name="connsiteX8" fmla="*/ 166977 w 751398"/>
              <a:gd name="connsiteY8" fmla="*/ 252342 h 332973"/>
              <a:gd name="connsiteX9" fmla="*/ 214685 w 751398"/>
              <a:gd name="connsiteY9" fmla="*/ 268245 h 332973"/>
              <a:gd name="connsiteX10" fmla="*/ 222636 w 751398"/>
              <a:gd name="connsiteY10" fmla="*/ 145000 h 332973"/>
              <a:gd name="connsiteX11" fmla="*/ 270344 w 751398"/>
              <a:gd name="connsiteY11" fmla="*/ 264269 h 332973"/>
              <a:gd name="connsiteX12" fmla="*/ 318052 w 751398"/>
              <a:gd name="connsiteY12" fmla="*/ 164878 h 332973"/>
              <a:gd name="connsiteX13" fmla="*/ 345881 w 751398"/>
              <a:gd name="connsiteY13" fmla="*/ 276196 h 332973"/>
              <a:gd name="connsiteX14" fmla="*/ 413467 w 751398"/>
              <a:gd name="connsiteY14" fmla="*/ 101268 h 332973"/>
              <a:gd name="connsiteX15" fmla="*/ 437321 w 751398"/>
              <a:gd name="connsiteY15" fmla="*/ 176805 h 332973"/>
              <a:gd name="connsiteX16" fmla="*/ 453224 w 751398"/>
              <a:gd name="connsiteY16" fmla="*/ 73438 h 332973"/>
              <a:gd name="connsiteX17" fmla="*/ 489005 w 751398"/>
              <a:gd name="connsiteY17" fmla="*/ 323904 h 332973"/>
              <a:gd name="connsiteX18" fmla="*/ 564542 w 751398"/>
              <a:gd name="connsiteY18" fmla="*/ 264269 h 332973"/>
              <a:gd name="connsiteX19" fmla="*/ 604299 w 751398"/>
              <a:gd name="connsiteY19" fmla="*/ 331855 h 332973"/>
              <a:gd name="connsiteX20" fmla="*/ 616226 w 751398"/>
              <a:gd name="connsiteY20" fmla="*/ 196683 h 332973"/>
              <a:gd name="connsiteX21" fmla="*/ 659958 w 751398"/>
              <a:gd name="connsiteY21" fmla="*/ 280172 h 332973"/>
              <a:gd name="connsiteX22" fmla="*/ 715617 w 751398"/>
              <a:gd name="connsiteY22" fmla="*/ 101268 h 332973"/>
              <a:gd name="connsiteX23" fmla="*/ 751398 w 751398"/>
              <a:gd name="connsiteY23" fmla="*/ 196683 h 332973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37574 w 741873"/>
              <a:gd name="connsiteY6" fmla="*/ 168078 h 332197"/>
              <a:gd name="connsiteX7" fmla="*/ 161428 w 741873"/>
              <a:gd name="connsiteY7" fmla="*/ 219761 h 332197"/>
              <a:gd name="connsiteX8" fmla="*/ 157452 w 741873"/>
              <a:gd name="connsiteY8" fmla="*/ 251566 h 332197"/>
              <a:gd name="connsiteX9" fmla="*/ 205160 w 741873"/>
              <a:gd name="connsiteY9" fmla="*/ 267469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57452 w 741873"/>
              <a:gd name="connsiteY8" fmla="*/ 251566 h 332197"/>
              <a:gd name="connsiteX9" fmla="*/ 205160 w 741873"/>
              <a:gd name="connsiteY9" fmla="*/ 267469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205160 w 741873"/>
              <a:gd name="connsiteY9" fmla="*/ 267469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193254 w 741873"/>
              <a:gd name="connsiteY9" fmla="*/ 212700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193254 w 741873"/>
              <a:gd name="connsiteY9" fmla="*/ 212700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382511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193254 w 741873"/>
              <a:gd name="connsiteY9" fmla="*/ 212700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382511 w 741873"/>
              <a:gd name="connsiteY14" fmla="*/ 100492 h 332197"/>
              <a:gd name="connsiteX15" fmla="*/ 406364 w 741873"/>
              <a:gd name="connsiteY15" fmla="*/ 19507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1842"/>
              <a:gd name="connsiteX1" fmla="*/ 46134 w 741873"/>
              <a:gd name="connsiteY1" fmla="*/ 1100 h 331842"/>
              <a:gd name="connsiteX2" fmla="*/ 62036 w 741873"/>
              <a:gd name="connsiteY2" fmla="*/ 140248 h 331842"/>
              <a:gd name="connsiteX3" fmla="*/ 85890 w 741873"/>
              <a:gd name="connsiteY3" fmla="*/ 215785 h 331842"/>
              <a:gd name="connsiteX4" fmla="*/ 113720 w 741873"/>
              <a:gd name="connsiteY4" fmla="*/ 124345 h 331842"/>
              <a:gd name="connsiteX5" fmla="*/ 121671 w 741873"/>
              <a:gd name="connsiteY5" fmla="*/ 64711 h 331842"/>
              <a:gd name="connsiteX6" fmla="*/ 151861 w 741873"/>
              <a:gd name="connsiteY6" fmla="*/ 144266 h 331842"/>
              <a:gd name="connsiteX7" fmla="*/ 161428 w 741873"/>
              <a:gd name="connsiteY7" fmla="*/ 219761 h 331842"/>
              <a:gd name="connsiteX8" fmla="*/ 169358 w 741873"/>
              <a:gd name="connsiteY8" fmla="*/ 251566 h 331842"/>
              <a:gd name="connsiteX9" fmla="*/ 193254 w 741873"/>
              <a:gd name="connsiteY9" fmla="*/ 212700 h 331842"/>
              <a:gd name="connsiteX10" fmla="*/ 213111 w 741873"/>
              <a:gd name="connsiteY10" fmla="*/ 144224 h 331842"/>
              <a:gd name="connsiteX11" fmla="*/ 260819 w 741873"/>
              <a:gd name="connsiteY11" fmla="*/ 263493 h 331842"/>
              <a:gd name="connsiteX12" fmla="*/ 308527 w 741873"/>
              <a:gd name="connsiteY12" fmla="*/ 164102 h 331842"/>
              <a:gd name="connsiteX13" fmla="*/ 336356 w 741873"/>
              <a:gd name="connsiteY13" fmla="*/ 275420 h 331842"/>
              <a:gd name="connsiteX14" fmla="*/ 382511 w 741873"/>
              <a:gd name="connsiteY14" fmla="*/ 100492 h 331842"/>
              <a:gd name="connsiteX15" fmla="*/ 406364 w 741873"/>
              <a:gd name="connsiteY15" fmla="*/ 195079 h 331842"/>
              <a:gd name="connsiteX16" fmla="*/ 443699 w 741873"/>
              <a:gd name="connsiteY16" fmla="*/ 72662 h 331842"/>
              <a:gd name="connsiteX17" fmla="*/ 479480 w 741873"/>
              <a:gd name="connsiteY17" fmla="*/ 323128 h 331842"/>
              <a:gd name="connsiteX18" fmla="*/ 535967 w 741873"/>
              <a:gd name="connsiteY18" fmla="*/ 253968 h 331842"/>
              <a:gd name="connsiteX19" fmla="*/ 594774 w 741873"/>
              <a:gd name="connsiteY19" fmla="*/ 331079 h 331842"/>
              <a:gd name="connsiteX20" fmla="*/ 606701 w 741873"/>
              <a:gd name="connsiteY20" fmla="*/ 195907 h 331842"/>
              <a:gd name="connsiteX21" fmla="*/ 650433 w 741873"/>
              <a:gd name="connsiteY21" fmla="*/ 279396 h 331842"/>
              <a:gd name="connsiteX22" fmla="*/ 706092 w 741873"/>
              <a:gd name="connsiteY22" fmla="*/ 100492 h 331842"/>
              <a:gd name="connsiteX23" fmla="*/ 741873 w 741873"/>
              <a:gd name="connsiteY23" fmla="*/ 195907 h 331842"/>
              <a:gd name="connsiteX0" fmla="*/ 0 w 741873"/>
              <a:gd name="connsiteY0" fmla="*/ 84568 h 328858"/>
              <a:gd name="connsiteX1" fmla="*/ 46134 w 741873"/>
              <a:gd name="connsiteY1" fmla="*/ 1100 h 328858"/>
              <a:gd name="connsiteX2" fmla="*/ 62036 w 741873"/>
              <a:gd name="connsiteY2" fmla="*/ 140248 h 328858"/>
              <a:gd name="connsiteX3" fmla="*/ 85890 w 741873"/>
              <a:gd name="connsiteY3" fmla="*/ 215785 h 328858"/>
              <a:gd name="connsiteX4" fmla="*/ 113720 w 741873"/>
              <a:gd name="connsiteY4" fmla="*/ 124345 h 328858"/>
              <a:gd name="connsiteX5" fmla="*/ 121671 w 741873"/>
              <a:gd name="connsiteY5" fmla="*/ 64711 h 328858"/>
              <a:gd name="connsiteX6" fmla="*/ 151861 w 741873"/>
              <a:gd name="connsiteY6" fmla="*/ 144266 h 328858"/>
              <a:gd name="connsiteX7" fmla="*/ 161428 w 741873"/>
              <a:gd name="connsiteY7" fmla="*/ 219761 h 328858"/>
              <a:gd name="connsiteX8" fmla="*/ 169358 w 741873"/>
              <a:gd name="connsiteY8" fmla="*/ 251566 h 328858"/>
              <a:gd name="connsiteX9" fmla="*/ 193254 w 741873"/>
              <a:gd name="connsiteY9" fmla="*/ 212700 h 328858"/>
              <a:gd name="connsiteX10" fmla="*/ 213111 w 741873"/>
              <a:gd name="connsiteY10" fmla="*/ 144224 h 328858"/>
              <a:gd name="connsiteX11" fmla="*/ 260819 w 741873"/>
              <a:gd name="connsiteY11" fmla="*/ 263493 h 328858"/>
              <a:gd name="connsiteX12" fmla="*/ 308527 w 741873"/>
              <a:gd name="connsiteY12" fmla="*/ 164102 h 328858"/>
              <a:gd name="connsiteX13" fmla="*/ 336356 w 741873"/>
              <a:gd name="connsiteY13" fmla="*/ 275420 h 328858"/>
              <a:gd name="connsiteX14" fmla="*/ 382511 w 741873"/>
              <a:gd name="connsiteY14" fmla="*/ 100492 h 328858"/>
              <a:gd name="connsiteX15" fmla="*/ 406364 w 741873"/>
              <a:gd name="connsiteY15" fmla="*/ 195079 h 328858"/>
              <a:gd name="connsiteX16" fmla="*/ 443699 w 741873"/>
              <a:gd name="connsiteY16" fmla="*/ 72662 h 328858"/>
              <a:gd name="connsiteX17" fmla="*/ 479480 w 741873"/>
              <a:gd name="connsiteY17" fmla="*/ 323128 h 328858"/>
              <a:gd name="connsiteX18" fmla="*/ 535967 w 741873"/>
              <a:gd name="connsiteY18" fmla="*/ 253968 h 328858"/>
              <a:gd name="connsiteX19" fmla="*/ 566199 w 741873"/>
              <a:gd name="connsiteY19" fmla="*/ 321554 h 328858"/>
              <a:gd name="connsiteX20" fmla="*/ 606701 w 741873"/>
              <a:gd name="connsiteY20" fmla="*/ 195907 h 328858"/>
              <a:gd name="connsiteX21" fmla="*/ 650433 w 741873"/>
              <a:gd name="connsiteY21" fmla="*/ 279396 h 328858"/>
              <a:gd name="connsiteX22" fmla="*/ 706092 w 741873"/>
              <a:gd name="connsiteY22" fmla="*/ 100492 h 328858"/>
              <a:gd name="connsiteX23" fmla="*/ 741873 w 741873"/>
              <a:gd name="connsiteY23" fmla="*/ 195907 h 328858"/>
              <a:gd name="connsiteX0" fmla="*/ 0 w 741873"/>
              <a:gd name="connsiteY0" fmla="*/ 84568 h 328858"/>
              <a:gd name="connsiteX1" fmla="*/ 46134 w 741873"/>
              <a:gd name="connsiteY1" fmla="*/ 1100 h 328858"/>
              <a:gd name="connsiteX2" fmla="*/ 62036 w 741873"/>
              <a:gd name="connsiteY2" fmla="*/ 140248 h 328858"/>
              <a:gd name="connsiteX3" fmla="*/ 85890 w 741873"/>
              <a:gd name="connsiteY3" fmla="*/ 215785 h 328858"/>
              <a:gd name="connsiteX4" fmla="*/ 113720 w 741873"/>
              <a:gd name="connsiteY4" fmla="*/ 124345 h 328858"/>
              <a:gd name="connsiteX5" fmla="*/ 121671 w 741873"/>
              <a:gd name="connsiteY5" fmla="*/ 64711 h 328858"/>
              <a:gd name="connsiteX6" fmla="*/ 151861 w 741873"/>
              <a:gd name="connsiteY6" fmla="*/ 144266 h 328858"/>
              <a:gd name="connsiteX7" fmla="*/ 161428 w 741873"/>
              <a:gd name="connsiteY7" fmla="*/ 219761 h 328858"/>
              <a:gd name="connsiteX8" fmla="*/ 169358 w 741873"/>
              <a:gd name="connsiteY8" fmla="*/ 251566 h 328858"/>
              <a:gd name="connsiteX9" fmla="*/ 193254 w 741873"/>
              <a:gd name="connsiteY9" fmla="*/ 212700 h 328858"/>
              <a:gd name="connsiteX10" fmla="*/ 213111 w 741873"/>
              <a:gd name="connsiteY10" fmla="*/ 144224 h 328858"/>
              <a:gd name="connsiteX11" fmla="*/ 260819 w 741873"/>
              <a:gd name="connsiteY11" fmla="*/ 263493 h 328858"/>
              <a:gd name="connsiteX12" fmla="*/ 308527 w 741873"/>
              <a:gd name="connsiteY12" fmla="*/ 164102 h 328858"/>
              <a:gd name="connsiteX13" fmla="*/ 336356 w 741873"/>
              <a:gd name="connsiteY13" fmla="*/ 275420 h 328858"/>
              <a:gd name="connsiteX14" fmla="*/ 382511 w 741873"/>
              <a:gd name="connsiteY14" fmla="*/ 100492 h 328858"/>
              <a:gd name="connsiteX15" fmla="*/ 406364 w 741873"/>
              <a:gd name="connsiteY15" fmla="*/ 195079 h 328858"/>
              <a:gd name="connsiteX16" fmla="*/ 443699 w 741873"/>
              <a:gd name="connsiteY16" fmla="*/ 72662 h 328858"/>
              <a:gd name="connsiteX17" fmla="*/ 479480 w 741873"/>
              <a:gd name="connsiteY17" fmla="*/ 323128 h 328858"/>
              <a:gd name="connsiteX18" fmla="*/ 535967 w 741873"/>
              <a:gd name="connsiteY18" fmla="*/ 253968 h 328858"/>
              <a:gd name="connsiteX19" fmla="*/ 566199 w 741873"/>
              <a:gd name="connsiteY19" fmla="*/ 321554 h 328858"/>
              <a:gd name="connsiteX20" fmla="*/ 606701 w 741873"/>
              <a:gd name="connsiteY20" fmla="*/ 195907 h 328858"/>
              <a:gd name="connsiteX21" fmla="*/ 650433 w 741873"/>
              <a:gd name="connsiteY21" fmla="*/ 279396 h 328858"/>
              <a:gd name="connsiteX22" fmla="*/ 691804 w 741873"/>
              <a:gd name="connsiteY22" fmla="*/ 90967 h 328858"/>
              <a:gd name="connsiteX23" fmla="*/ 741873 w 741873"/>
              <a:gd name="connsiteY23" fmla="*/ 195907 h 32885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913323 w 913323"/>
              <a:gd name="connsiteY23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77530 w 913323"/>
              <a:gd name="connsiteY23" fmla="*/ 63613 h 369738"/>
              <a:gd name="connsiteX24" fmla="*/ 913323 w 913323"/>
              <a:gd name="connsiteY24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77530 w 913323"/>
              <a:gd name="connsiteY23" fmla="*/ 63613 h 369738"/>
              <a:gd name="connsiteX24" fmla="*/ 860873 w 913323"/>
              <a:gd name="connsiteY24" fmla="*/ 163626 h 369738"/>
              <a:gd name="connsiteX25" fmla="*/ 913323 w 913323"/>
              <a:gd name="connsiteY25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77530 w 913323"/>
              <a:gd name="connsiteY23" fmla="*/ 63613 h 369738"/>
              <a:gd name="connsiteX24" fmla="*/ 806105 w 913323"/>
              <a:gd name="connsiteY24" fmla="*/ 275545 h 369738"/>
              <a:gd name="connsiteX25" fmla="*/ 860873 w 913323"/>
              <a:gd name="connsiteY25" fmla="*/ 163626 h 369738"/>
              <a:gd name="connsiteX26" fmla="*/ 913323 w 913323"/>
              <a:gd name="connsiteY26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32286 w 913323"/>
              <a:gd name="connsiteY23" fmla="*/ 199345 h 369738"/>
              <a:gd name="connsiteX24" fmla="*/ 777530 w 913323"/>
              <a:gd name="connsiteY24" fmla="*/ 63613 h 369738"/>
              <a:gd name="connsiteX25" fmla="*/ 806105 w 913323"/>
              <a:gd name="connsiteY25" fmla="*/ 275545 h 369738"/>
              <a:gd name="connsiteX26" fmla="*/ 860873 w 913323"/>
              <a:gd name="connsiteY26" fmla="*/ 163626 h 369738"/>
              <a:gd name="connsiteX27" fmla="*/ 913323 w 913323"/>
              <a:gd name="connsiteY27" fmla="*/ 369738 h 369738"/>
              <a:gd name="connsiteX0" fmla="*/ 0 w 891891"/>
              <a:gd name="connsiteY0" fmla="*/ 84568 h 336400"/>
              <a:gd name="connsiteX1" fmla="*/ 46134 w 891891"/>
              <a:gd name="connsiteY1" fmla="*/ 1100 h 336400"/>
              <a:gd name="connsiteX2" fmla="*/ 62036 w 891891"/>
              <a:gd name="connsiteY2" fmla="*/ 140248 h 336400"/>
              <a:gd name="connsiteX3" fmla="*/ 85890 w 891891"/>
              <a:gd name="connsiteY3" fmla="*/ 215785 h 336400"/>
              <a:gd name="connsiteX4" fmla="*/ 113720 w 891891"/>
              <a:gd name="connsiteY4" fmla="*/ 124345 h 336400"/>
              <a:gd name="connsiteX5" fmla="*/ 121671 w 891891"/>
              <a:gd name="connsiteY5" fmla="*/ 64711 h 336400"/>
              <a:gd name="connsiteX6" fmla="*/ 151861 w 891891"/>
              <a:gd name="connsiteY6" fmla="*/ 144266 h 336400"/>
              <a:gd name="connsiteX7" fmla="*/ 161428 w 891891"/>
              <a:gd name="connsiteY7" fmla="*/ 219761 h 336400"/>
              <a:gd name="connsiteX8" fmla="*/ 169358 w 891891"/>
              <a:gd name="connsiteY8" fmla="*/ 251566 h 336400"/>
              <a:gd name="connsiteX9" fmla="*/ 193254 w 891891"/>
              <a:gd name="connsiteY9" fmla="*/ 212700 h 336400"/>
              <a:gd name="connsiteX10" fmla="*/ 213111 w 891891"/>
              <a:gd name="connsiteY10" fmla="*/ 144224 h 336400"/>
              <a:gd name="connsiteX11" fmla="*/ 260819 w 891891"/>
              <a:gd name="connsiteY11" fmla="*/ 263493 h 336400"/>
              <a:gd name="connsiteX12" fmla="*/ 308527 w 891891"/>
              <a:gd name="connsiteY12" fmla="*/ 164102 h 336400"/>
              <a:gd name="connsiteX13" fmla="*/ 336356 w 891891"/>
              <a:gd name="connsiteY13" fmla="*/ 275420 h 336400"/>
              <a:gd name="connsiteX14" fmla="*/ 382511 w 891891"/>
              <a:gd name="connsiteY14" fmla="*/ 100492 h 336400"/>
              <a:gd name="connsiteX15" fmla="*/ 406364 w 891891"/>
              <a:gd name="connsiteY15" fmla="*/ 195079 h 336400"/>
              <a:gd name="connsiteX16" fmla="*/ 443699 w 891891"/>
              <a:gd name="connsiteY16" fmla="*/ 72662 h 336400"/>
              <a:gd name="connsiteX17" fmla="*/ 479480 w 891891"/>
              <a:gd name="connsiteY17" fmla="*/ 323128 h 336400"/>
              <a:gd name="connsiteX18" fmla="*/ 535967 w 891891"/>
              <a:gd name="connsiteY18" fmla="*/ 253968 h 336400"/>
              <a:gd name="connsiteX19" fmla="*/ 566199 w 891891"/>
              <a:gd name="connsiteY19" fmla="*/ 321554 h 336400"/>
              <a:gd name="connsiteX20" fmla="*/ 606701 w 891891"/>
              <a:gd name="connsiteY20" fmla="*/ 195907 h 336400"/>
              <a:gd name="connsiteX21" fmla="*/ 650433 w 891891"/>
              <a:gd name="connsiteY21" fmla="*/ 279396 h 336400"/>
              <a:gd name="connsiteX22" fmla="*/ 691804 w 891891"/>
              <a:gd name="connsiteY22" fmla="*/ 90967 h 336400"/>
              <a:gd name="connsiteX23" fmla="*/ 732286 w 891891"/>
              <a:gd name="connsiteY23" fmla="*/ 199345 h 336400"/>
              <a:gd name="connsiteX24" fmla="*/ 777530 w 891891"/>
              <a:gd name="connsiteY24" fmla="*/ 63613 h 336400"/>
              <a:gd name="connsiteX25" fmla="*/ 806105 w 891891"/>
              <a:gd name="connsiteY25" fmla="*/ 275545 h 336400"/>
              <a:gd name="connsiteX26" fmla="*/ 860873 w 891891"/>
              <a:gd name="connsiteY26" fmla="*/ 163626 h 336400"/>
              <a:gd name="connsiteX27" fmla="*/ 891891 w 891891"/>
              <a:gd name="connsiteY27" fmla="*/ 336400 h 33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91891" h="336400">
                <a:moveTo>
                  <a:pt x="0" y="84568"/>
                </a:moveTo>
                <a:cubicBezTo>
                  <a:pt x="21866" y="43155"/>
                  <a:pt x="35795" y="-8180"/>
                  <a:pt x="46134" y="1100"/>
                </a:cubicBezTo>
                <a:cubicBezTo>
                  <a:pt x="56473" y="10380"/>
                  <a:pt x="55410" y="104467"/>
                  <a:pt x="62036" y="140248"/>
                </a:cubicBezTo>
                <a:cubicBezTo>
                  <a:pt x="68662" y="176029"/>
                  <a:pt x="77276" y="218436"/>
                  <a:pt x="85890" y="215785"/>
                </a:cubicBezTo>
                <a:cubicBezTo>
                  <a:pt x="94504" y="213135"/>
                  <a:pt x="107757" y="149524"/>
                  <a:pt x="113720" y="124345"/>
                </a:cubicBezTo>
                <a:cubicBezTo>
                  <a:pt x="119683" y="99166"/>
                  <a:pt x="115314" y="61391"/>
                  <a:pt x="121671" y="64711"/>
                </a:cubicBezTo>
                <a:cubicBezTo>
                  <a:pt x="128028" y="68031"/>
                  <a:pt x="145235" y="118424"/>
                  <a:pt x="151861" y="144266"/>
                </a:cubicBezTo>
                <a:cubicBezTo>
                  <a:pt x="158487" y="170108"/>
                  <a:pt x="158512" y="201878"/>
                  <a:pt x="161428" y="219761"/>
                </a:cubicBezTo>
                <a:cubicBezTo>
                  <a:pt x="164344" y="237644"/>
                  <a:pt x="164054" y="252743"/>
                  <a:pt x="169358" y="251566"/>
                </a:cubicBezTo>
                <a:cubicBezTo>
                  <a:pt x="174662" y="250389"/>
                  <a:pt x="185962" y="230590"/>
                  <a:pt x="193254" y="212700"/>
                </a:cubicBezTo>
                <a:cubicBezTo>
                  <a:pt x="200546" y="194810"/>
                  <a:pt x="201850" y="135758"/>
                  <a:pt x="213111" y="144224"/>
                </a:cubicBezTo>
                <a:cubicBezTo>
                  <a:pt x="224372" y="152690"/>
                  <a:pt x="244916" y="260180"/>
                  <a:pt x="260819" y="263493"/>
                </a:cubicBezTo>
                <a:cubicBezTo>
                  <a:pt x="276722" y="266806"/>
                  <a:pt x="295938" y="162114"/>
                  <a:pt x="308527" y="164102"/>
                </a:cubicBezTo>
                <a:cubicBezTo>
                  <a:pt x="321116" y="166090"/>
                  <a:pt x="324025" y="286022"/>
                  <a:pt x="336356" y="275420"/>
                </a:cubicBezTo>
                <a:cubicBezTo>
                  <a:pt x="348687" y="264818"/>
                  <a:pt x="370843" y="113882"/>
                  <a:pt x="382511" y="100492"/>
                </a:cubicBezTo>
                <a:cubicBezTo>
                  <a:pt x="394179" y="87102"/>
                  <a:pt x="396166" y="199717"/>
                  <a:pt x="406364" y="195079"/>
                </a:cubicBezTo>
                <a:cubicBezTo>
                  <a:pt x="416562" y="190441"/>
                  <a:pt x="431513" y="51320"/>
                  <a:pt x="443699" y="72662"/>
                </a:cubicBezTo>
                <a:cubicBezTo>
                  <a:pt x="455885" y="94004"/>
                  <a:pt x="464102" y="292910"/>
                  <a:pt x="479480" y="323128"/>
                </a:cubicBezTo>
                <a:cubicBezTo>
                  <a:pt x="494858" y="353346"/>
                  <a:pt x="521514" y="254230"/>
                  <a:pt x="535967" y="253968"/>
                </a:cubicBezTo>
                <a:cubicBezTo>
                  <a:pt x="550420" y="253706"/>
                  <a:pt x="554410" y="331231"/>
                  <a:pt x="566199" y="321554"/>
                </a:cubicBezTo>
                <a:cubicBezTo>
                  <a:pt x="577988" y="311877"/>
                  <a:pt x="592662" y="202933"/>
                  <a:pt x="606701" y="195907"/>
                </a:cubicBezTo>
                <a:cubicBezTo>
                  <a:pt x="620740" y="188881"/>
                  <a:pt x="636249" y="296886"/>
                  <a:pt x="650433" y="279396"/>
                </a:cubicBezTo>
                <a:cubicBezTo>
                  <a:pt x="664617" y="261906"/>
                  <a:pt x="678162" y="104309"/>
                  <a:pt x="691804" y="90967"/>
                </a:cubicBezTo>
                <a:cubicBezTo>
                  <a:pt x="705446" y="77625"/>
                  <a:pt x="717998" y="203904"/>
                  <a:pt x="732286" y="199345"/>
                </a:cubicBezTo>
                <a:cubicBezTo>
                  <a:pt x="746574" y="194786"/>
                  <a:pt x="764036" y="29085"/>
                  <a:pt x="777530" y="63613"/>
                </a:cubicBezTo>
                <a:cubicBezTo>
                  <a:pt x="791024" y="98141"/>
                  <a:pt x="792215" y="258876"/>
                  <a:pt x="806105" y="275545"/>
                </a:cubicBezTo>
                <a:cubicBezTo>
                  <a:pt x="819995" y="292214"/>
                  <a:pt x="844988" y="118162"/>
                  <a:pt x="860873" y="163626"/>
                </a:cubicBezTo>
                <a:cubicBezTo>
                  <a:pt x="883505" y="214647"/>
                  <a:pt x="879578" y="306017"/>
                  <a:pt x="891891" y="336400"/>
                </a:cubicBezTo>
              </a:path>
            </a:pathLst>
          </a:custGeom>
          <a:ln w="9525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Volný tvar 8"/>
          <p:cNvSpPr/>
          <p:nvPr/>
        </p:nvSpPr>
        <p:spPr>
          <a:xfrm>
            <a:off x="3228232" y="4309607"/>
            <a:ext cx="1415332" cy="803263"/>
          </a:xfrm>
          <a:custGeom>
            <a:avLst/>
            <a:gdLst>
              <a:gd name="connsiteX0" fmla="*/ 15037 w 1199781"/>
              <a:gd name="connsiteY0" fmla="*/ 466994 h 466994"/>
              <a:gd name="connsiteX1" fmla="*/ 166111 w 1199781"/>
              <a:gd name="connsiteY1" fmla="*/ 5818 h 466994"/>
              <a:gd name="connsiteX2" fmla="*/ 1199781 w 1199781"/>
              <a:gd name="connsiteY2" fmla="*/ 85331 h 466994"/>
              <a:gd name="connsiteX0" fmla="*/ 6708 w 1191452"/>
              <a:gd name="connsiteY0" fmla="*/ 470789 h 470789"/>
              <a:gd name="connsiteX1" fmla="*/ 157782 w 1191452"/>
              <a:gd name="connsiteY1" fmla="*/ 9613 h 470789"/>
              <a:gd name="connsiteX2" fmla="*/ 849546 w 1191452"/>
              <a:gd name="connsiteY2" fmla="*/ 152737 h 470789"/>
              <a:gd name="connsiteX3" fmla="*/ 1191452 w 1191452"/>
              <a:gd name="connsiteY3" fmla="*/ 89126 h 470789"/>
              <a:gd name="connsiteX0" fmla="*/ 4299 w 1189043"/>
              <a:gd name="connsiteY0" fmla="*/ 501278 h 501278"/>
              <a:gd name="connsiteX1" fmla="*/ 155373 w 1189043"/>
              <a:gd name="connsiteY1" fmla="*/ 40102 h 501278"/>
              <a:gd name="connsiteX2" fmla="*/ 608597 w 1189043"/>
              <a:gd name="connsiteY2" fmla="*/ 40103 h 501278"/>
              <a:gd name="connsiteX3" fmla="*/ 847137 w 1189043"/>
              <a:gd name="connsiteY3" fmla="*/ 183226 h 501278"/>
              <a:gd name="connsiteX4" fmla="*/ 1189043 w 1189043"/>
              <a:gd name="connsiteY4" fmla="*/ 119615 h 501278"/>
              <a:gd name="connsiteX0" fmla="*/ 2997 w 1187741"/>
              <a:gd name="connsiteY0" fmla="*/ 480009 h 480009"/>
              <a:gd name="connsiteX1" fmla="*/ 154071 w 1187741"/>
              <a:gd name="connsiteY1" fmla="*/ 18833 h 480009"/>
              <a:gd name="connsiteX2" fmla="*/ 344902 w 1187741"/>
              <a:gd name="connsiteY2" fmla="*/ 82445 h 480009"/>
              <a:gd name="connsiteX3" fmla="*/ 607295 w 1187741"/>
              <a:gd name="connsiteY3" fmla="*/ 18834 h 480009"/>
              <a:gd name="connsiteX4" fmla="*/ 845835 w 1187741"/>
              <a:gd name="connsiteY4" fmla="*/ 161957 h 480009"/>
              <a:gd name="connsiteX5" fmla="*/ 1187741 w 1187741"/>
              <a:gd name="connsiteY5" fmla="*/ 98346 h 480009"/>
              <a:gd name="connsiteX0" fmla="*/ 2669 w 1187413"/>
              <a:gd name="connsiteY0" fmla="*/ 467320 h 618545"/>
              <a:gd name="connsiteX1" fmla="*/ 153743 w 1187413"/>
              <a:gd name="connsiteY1" fmla="*/ 6144 h 618545"/>
              <a:gd name="connsiteX2" fmla="*/ 241207 w 1187413"/>
              <a:gd name="connsiteY2" fmla="*/ 618396 h 618545"/>
              <a:gd name="connsiteX3" fmla="*/ 344574 w 1187413"/>
              <a:gd name="connsiteY3" fmla="*/ 69756 h 618545"/>
              <a:gd name="connsiteX4" fmla="*/ 606967 w 1187413"/>
              <a:gd name="connsiteY4" fmla="*/ 6145 h 618545"/>
              <a:gd name="connsiteX5" fmla="*/ 845507 w 1187413"/>
              <a:gd name="connsiteY5" fmla="*/ 149268 h 618545"/>
              <a:gd name="connsiteX6" fmla="*/ 1187413 w 1187413"/>
              <a:gd name="connsiteY6" fmla="*/ 85657 h 618545"/>
              <a:gd name="connsiteX0" fmla="*/ 2669 w 1187413"/>
              <a:gd name="connsiteY0" fmla="*/ 462724 h 613980"/>
              <a:gd name="connsiteX1" fmla="*/ 153743 w 1187413"/>
              <a:gd name="connsiteY1" fmla="*/ 1548 h 613980"/>
              <a:gd name="connsiteX2" fmla="*/ 241207 w 1187413"/>
              <a:gd name="connsiteY2" fmla="*/ 613800 h 613980"/>
              <a:gd name="connsiteX3" fmla="*/ 344574 w 1187413"/>
              <a:gd name="connsiteY3" fmla="*/ 65160 h 613980"/>
              <a:gd name="connsiteX4" fmla="*/ 455892 w 1187413"/>
              <a:gd name="connsiteY4" fmla="*/ 407065 h 613980"/>
              <a:gd name="connsiteX5" fmla="*/ 606967 w 1187413"/>
              <a:gd name="connsiteY5" fmla="*/ 1549 h 613980"/>
              <a:gd name="connsiteX6" fmla="*/ 845507 w 1187413"/>
              <a:gd name="connsiteY6" fmla="*/ 144672 h 613980"/>
              <a:gd name="connsiteX7" fmla="*/ 1187413 w 1187413"/>
              <a:gd name="connsiteY7" fmla="*/ 81061 h 613980"/>
              <a:gd name="connsiteX0" fmla="*/ 2669 w 1187413"/>
              <a:gd name="connsiteY0" fmla="*/ 464955 h 616211"/>
              <a:gd name="connsiteX1" fmla="*/ 153743 w 1187413"/>
              <a:gd name="connsiteY1" fmla="*/ 3779 h 616211"/>
              <a:gd name="connsiteX2" fmla="*/ 241207 w 1187413"/>
              <a:gd name="connsiteY2" fmla="*/ 616031 h 616211"/>
              <a:gd name="connsiteX3" fmla="*/ 344574 w 1187413"/>
              <a:gd name="connsiteY3" fmla="*/ 67391 h 616211"/>
              <a:gd name="connsiteX4" fmla="*/ 455892 w 1187413"/>
              <a:gd name="connsiteY4" fmla="*/ 409296 h 616211"/>
              <a:gd name="connsiteX5" fmla="*/ 606967 w 1187413"/>
              <a:gd name="connsiteY5" fmla="*/ 3780 h 616211"/>
              <a:gd name="connsiteX6" fmla="*/ 742139 w 1187413"/>
              <a:gd name="connsiteY6" fmla="*/ 576272 h 616211"/>
              <a:gd name="connsiteX7" fmla="*/ 845507 w 1187413"/>
              <a:gd name="connsiteY7" fmla="*/ 146903 h 616211"/>
              <a:gd name="connsiteX8" fmla="*/ 1187413 w 1187413"/>
              <a:gd name="connsiteY8" fmla="*/ 83292 h 616211"/>
              <a:gd name="connsiteX0" fmla="*/ 2669 w 1187413"/>
              <a:gd name="connsiteY0" fmla="*/ 464955 h 616211"/>
              <a:gd name="connsiteX1" fmla="*/ 153743 w 1187413"/>
              <a:gd name="connsiteY1" fmla="*/ 3779 h 616211"/>
              <a:gd name="connsiteX2" fmla="*/ 241207 w 1187413"/>
              <a:gd name="connsiteY2" fmla="*/ 616031 h 616211"/>
              <a:gd name="connsiteX3" fmla="*/ 344574 w 1187413"/>
              <a:gd name="connsiteY3" fmla="*/ 67391 h 616211"/>
              <a:gd name="connsiteX4" fmla="*/ 455892 w 1187413"/>
              <a:gd name="connsiteY4" fmla="*/ 409296 h 616211"/>
              <a:gd name="connsiteX5" fmla="*/ 606967 w 1187413"/>
              <a:gd name="connsiteY5" fmla="*/ 3780 h 616211"/>
              <a:gd name="connsiteX6" fmla="*/ 742139 w 1187413"/>
              <a:gd name="connsiteY6" fmla="*/ 576272 h 616211"/>
              <a:gd name="connsiteX7" fmla="*/ 845507 w 1187413"/>
              <a:gd name="connsiteY7" fmla="*/ 146903 h 616211"/>
              <a:gd name="connsiteX8" fmla="*/ 988629 w 1187413"/>
              <a:gd name="connsiteY8" fmla="*/ 568322 h 616211"/>
              <a:gd name="connsiteX9" fmla="*/ 1187413 w 1187413"/>
              <a:gd name="connsiteY9" fmla="*/ 83292 h 616211"/>
              <a:gd name="connsiteX0" fmla="*/ 2669 w 1418001"/>
              <a:gd name="connsiteY0" fmla="*/ 652007 h 803263"/>
              <a:gd name="connsiteX1" fmla="*/ 153743 w 1418001"/>
              <a:gd name="connsiteY1" fmla="*/ 190831 h 803263"/>
              <a:gd name="connsiteX2" fmla="*/ 241207 w 1418001"/>
              <a:gd name="connsiteY2" fmla="*/ 803083 h 803263"/>
              <a:gd name="connsiteX3" fmla="*/ 344574 w 1418001"/>
              <a:gd name="connsiteY3" fmla="*/ 254443 h 803263"/>
              <a:gd name="connsiteX4" fmla="*/ 455892 w 1418001"/>
              <a:gd name="connsiteY4" fmla="*/ 596348 h 803263"/>
              <a:gd name="connsiteX5" fmla="*/ 606967 w 1418001"/>
              <a:gd name="connsiteY5" fmla="*/ 190832 h 803263"/>
              <a:gd name="connsiteX6" fmla="*/ 742139 w 1418001"/>
              <a:gd name="connsiteY6" fmla="*/ 763324 h 803263"/>
              <a:gd name="connsiteX7" fmla="*/ 845507 w 1418001"/>
              <a:gd name="connsiteY7" fmla="*/ 333955 h 803263"/>
              <a:gd name="connsiteX8" fmla="*/ 988629 w 1418001"/>
              <a:gd name="connsiteY8" fmla="*/ 755374 h 803263"/>
              <a:gd name="connsiteX9" fmla="*/ 1418001 w 1418001"/>
              <a:gd name="connsiteY9" fmla="*/ 0 h 803263"/>
              <a:gd name="connsiteX0" fmla="*/ 2669 w 1418001"/>
              <a:gd name="connsiteY0" fmla="*/ 652007 h 803263"/>
              <a:gd name="connsiteX1" fmla="*/ 153743 w 1418001"/>
              <a:gd name="connsiteY1" fmla="*/ 190831 h 803263"/>
              <a:gd name="connsiteX2" fmla="*/ 241207 w 1418001"/>
              <a:gd name="connsiteY2" fmla="*/ 803083 h 803263"/>
              <a:gd name="connsiteX3" fmla="*/ 344574 w 1418001"/>
              <a:gd name="connsiteY3" fmla="*/ 254443 h 803263"/>
              <a:gd name="connsiteX4" fmla="*/ 455892 w 1418001"/>
              <a:gd name="connsiteY4" fmla="*/ 596348 h 803263"/>
              <a:gd name="connsiteX5" fmla="*/ 606967 w 1418001"/>
              <a:gd name="connsiteY5" fmla="*/ 190832 h 803263"/>
              <a:gd name="connsiteX6" fmla="*/ 742139 w 1418001"/>
              <a:gd name="connsiteY6" fmla="*/ 763324 h 803263"/>
              <a:gd name="connsiteX7" fmla="*/ 845507 w 1418001"/>
              <a:gd name="connsiteY7" fmla="*/ 333955 h 803263"/>
              <a:gd name="connsiteX8" fmla="*/ 988629 w 1418001"/>
              <a:gd name="connsiteY8" fmla="*/ 755374 h 803263"/>
              <a:gd name="connsiteX9" fmla="*/ 1163558 w 1418001"/>
              <a:gd name="connsiteY9" fmla="*/ 294198 h 803263"/>
              <a:gd name="connsiteX10" fmla="*/ 1418001 w 1418001"/>
              <a:gd name="connsiteY10" fmla="*/ 0 h 803263"/>
              <a:gd name="connsiteX0" fmla="*/ 2669 w 1418001"/>
              <a:gd name="connsiteY0" fmla="*/ 652007 h 803263"/>
              <a:gd name="connsiteX1" fmla="*/ 153743 w 1418001"/>
              <a:gd name="connsiteY1" fmla="*/ 190831 h 803263"/>
              <a:gd name="connsiteX2" fmla="*/ 241207 w 1418001"/>
              <a:gd name="connsiteY2" fmla="*/ 803083 h 803263"/>
              <a:gd name="connsiteX3" fmla="*/ 344574 w 1418001"/>
              <a:gd name="connsiteY3" fmla="*/ 254443 h 803263"/>
              <a:gd name="connsiteX4" fmla="*/ 455892 w 1418001"/>
              <a:gd name="connsiteY4" fmla="*/ 596348 h 803263"/>
              <a:gd name="connsiteX5" fmla="*/ 606967 w 1418001"/>
              <a:gd name="connsiteY5" fmla="*/ 190832 h 803263"/>
              <a:gd name="connsiteX6" fmla="*/ 742139 w 1418001"/>
              <a:gd name="connsiteY6" fmla="*/ 763324 h 803263"/>
              <a:gd name="connsiteX7" fmla="*/ 845507 w 1418001"/>
              <a:gd name="connsiteY7" fmla="*/ 333955 h 803263"/>
              <a:gd name="connsiteX8" fmla="*/ 988629 w 1418001"/>
              <a:gd name="connsiteY8" fmla="*/ 755374 h 803263"/>
              <a:gd name="connsiteX9" fmla="*/ 1163558 w 1418001"/>
              <a:gd name="connsiteY9" fmla="*/ 294198 h 803263"/>
              <a:gd name="connsiteX10" fmla="*/ 1298730 w 1418001"/>
              <a:gd name="connsiteY10" fmla="*/ 699715 h 803263"/>
              <a:gd name="connsiteX11" fmla="*/ 1418001 w 1418001"/>
              <a:gd name="connsiteY11" fmla="*/ 0 h 803263"/>
              <a:gd name="connsiteX0" fmla="*/ 0 w 1415332"/>
              <a:gd name="connsiteY0" fmla="*/ 652007 h 803263"/>
              <a:gd name="connsiteX1" fmla="*/ 47706 w 1415332"/>
              <a:gd name="connsiteY1" fmla="*/ 453224 h 803263"/>
              <a:gd name="connsiteX2" fmla="*/ 151074 w 1415332"/>
              <a:gd name="connsiteY2" fmla="*/ 190831 h 803263"/>
              <a:gd name="connsiteX3" fmla="*/ 238538 w 1415332"/>
              <a:gd name="connsiteY3" fmla="*/ 803083 h 803263"/>
              <a:gd name="connsiteX4" fmla="*/ 341905 w 1415332"/>
              <a:gd name="connsiteY4" fmla="*/ 254443 h 803263"/>
              <a:gd name="connsiteX5" fmla="*/ 453223 w 1415332"/>
              <a:gd name="connsiteY5" fmla="*/ 596348 h 803263"/>
              <a:gd name="connsiteX6" fmla="*/ 604298 w 1415332"/>
              <a:gd name="connsiteY6" fmla="*/ 190832 h 803263"/>
              <a:gd name="connsiteX7" fmla="*/ 739470 w 1415332"/>
              <a:gd name="connsiteY7" fmla="*/ 763324 h 803263"/>
              <a:gd name="connsiteX8" fmla="*/ 842838 w 1415332"/>
              <a:gd name="connsiteY8" fmla="*/ 333955 h 803263"/>
              <a:gd name="connsiteX9" fmla="*/ 985960 w 1415332"/>
              <a:gd name="connsiteY9" fmla="*/ 755374 h 803263"/>
              <a:gd name="connsiteX10" fmla="*/ 1160889 w 1415332"/>
              <a:gd name="connsiteY10" fmla="*/ 294198 h 803263"/>
              <a:gd name="connsiteX11" fmla="*/ 1296061 w 1415332"/>
              <a:gd name="connsiteY11" fmla="*/ 699715 h 803263"/>
              <a:gd name="connsiteX12" fmla="*/ 1415332 w 1415332"/>
              <a:gd name="connsiteY12" fmla="*/ 0 h 803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5332" h="803263">
                <a:moveTo>
                  <a:pt x="0" y="652007"/>
                </a:moveTo>
                <a:cubicBezTo>
                  <a:pt x="6626" y="608275"/>
                  <a:pt x="22527" y="530087"/>
                  <a:pt x="47706" y="453224"/>
                </a:cubicBezTo>
                <a:cubicBezTo>
                  <a:pt x="72885" y="376361"/>
                  <a:pt x="119269" y="132521"/>
                  <a:pt x="151074" y="190831"/>
                </a:cubicBezTo>
                <a:cubicBezTo>
                  <a:pt x="182879" y="249141"/>
                  <a:pt x="206733" y="792481"/>
                  <a:pt x="238538" y="803083"/>
                </a:cubicBezTo>
                <a:cubicBezTo>
                  <a:pt x="270343" y="813685"/>
                  <a:pt x="306124" y="355160"/>
                  <a:pt x="341905" y="254443"/>
                </a:cubicBezTo>
                <a:cubicBezTo>
                  <a:pt x="377686" y="153726"/>
                  <a:pt x="409491" y="606950"/>
                  <a:pt x="453223" y="596348"/>
                </a:cubicBezTo>
                <a:cubicBezTo>
                  <a:pt x="496955" y="585746"/>
                  <a:pt x="560566" y="247816"/>
                  <a:pt x="604298" y="190832"/>
                </a:cubicBezTo>
                <a:cubicBezTo>
                  <a:pt x="648030" y="133848"/>
                  <a:pt x="699713" y="739470"/>
                  <a:pt x="739470" y="763324"/>
                </a:cubicBezTo>
                <a:cubicBezTo>
                  <a:pt x="779227" y="787178"/>
                  <a:pt x="805732" y="406842"/>
                  <a:pt x="842838" y="333955"/>
                </a:cubicBezTo>
                <a:cubicBezTo>
                  <a:pt x="879944" y="261068"/>
                  <a:pt x="922350" y="748748"/>
                  <a:pt x="985960" y="755374"/>
                </a:cubicBezTo>
                <a:cubicBezTo>
                  <a:pt x="1049570" y="762000"/>
                  <a:pt x="1113181" y="397565"/>
                  <a:pt x="1160889" y="294198"/>
                </a:cubicBezTo>
                <a:cubicBezTo>
                  <a:pt x="1208597" y="190831"/>
                  <a:pt x="1253654" y="748748"/>
                  <a:pt x="1296061" y="699715"/>
                </a:cubicBezTo>
                <a:cubicBezTo>
                  <a:pt x="1338468" y="650682"/>
                  <a:pt x="1391478" y="22529"/>
                  <a:pt x="1415332" y="0"/>
                </a:cubicBezTo>
              </a:path>
            </a:pathLst>
          </a:custGeom>
          <a:ln w="28575">
            <a:solidFill>
              <a:srgbClr val="FF0000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43" name="Volný tvar 42"/>
          <p:cNvSpPr/>
          <p:nvPr/>
        </p:nvSpPr>
        <p:spPr>
          <a:xfrm>
            <a:off x="3229563" y="4374546"/>
            <a:ext cx="1415332" cy="803263"/>
          </a:xfrm>
          <a:custGeom>
            <a:avLst/>
            <a:gdLst>
              <a:gd name="connsiteX0" fmla="*/ 15037 w 1199781"/>
              <a:gd name="connsiteY0" fmla="*/ 466994 h 466994"/>
              <a:gd name="connsiteX1" fmla="*/ 166111 w 1199781"/>
              <a:gd name="connsiteY1" fmla="*/ 5818 h 466994"/>
              <a:gd name="connsiteX2" fmla="*/ 1199781 w 1199781"/>
              <a:gd name="connsiteY2" fmla="*/ 85331 h 466994"/>
              <a:gd name="connsiteX0" fmla="*/ 6708 w 1191452"/>
              <a:gd name="connsiteY0" fmla="*/ 470789 h 470789"/>
              <a:gd name="connsiteX1" fmla="*/ 157782 w 1191452"/>
              <a:gd name="connsiteY1" fmla="*/ 9613 h 470789"/>
              <a:gd name="connsiteX2" fmla="*/ 849546 w 1191452"/>
              <a:gd name="connsiteY2" fmla="*/ 152737 h 470789"/>
              <a:gd name="connsiteX3" fmla="*/ 1191452 w 1191452"/>
              <a:gd name="connsiteY3" fmla="*/ 89126 h 470789"/>
              <a:gd name="connsiteX0" fmla="*/ 4299 w 1189043"/>
              <a:gd name="connsiteY0" fmla="*/ 501278 h 501278"/>
              <a:gd name="connsiteX1" fmla="*/ 155373 w 1189043"/>
              <a:gd name="connsiteY1" fmla="*/ 40102 h 501278"/>
              <a:gd name="connsiteX2" fmla="*/ 608597 w 1189043"/>
              <a:gd name="connsiteY2" fmla="*/ 40103 h 501278"/>
              <a:gd name="connsiteX3" fmla="*/ 847137 w 1189043"/>
              <a:gd name="connsiteY3" fmla="*/ 183226 h 501278"/>
              <a:gd name="connsiteX4" fmla="*/ 1189043 w 1189043"/>
              <a:gd name="connsiteY4" fmla="*/ 119615 h 501278"/>
              <a:gd name="connsiteX0" fmla="*/ 2997 w 1187741"/>
              <a:gd name="connsiteY0" fmla="*/ 480009 h 480009"/>
              <a:gd name="connsiteX1" fmla="*/ 154071 w 1187741"/>
              <a:gd name="connsiteY1" fmla="*/ 18833 h 480009"/>
              <a:gd name="connsiteX2" fmla="*/ 344902 w 1187741"/>
              <a:gd name="connsiteY2" fmla="*/ 82445 h 480009"/>
              <a:gd name="connsiteX3" fmla="*/ 607295 w 1187741"/>
              <a:gd name="connsiteY3" fmla="*/ 18834 h 480009"/>
              <a:gd name="connsiteX4" fmla="*/ 845835 w 1187741"/>
              <a:gd name="connsiteY4" fmla="*/ 161957 h 480009"/>
              <a:gd name="connsiteX5" fmla="*/ 1187741 w 1187741"/>
              <a:gd name="connsiteY5" fmla="*/ 98346 h 480009"/>
              <a:gd name="connsiteX0" fmla="*/ 2669 w 1187413"/>
              <a:gd name="connsiteY0" fmla="*/ 467320 h 618545"/>
              <a:gd name="connsiteX1" fmla="*/ 153743 w 1187413"/>
              <a:gd name="connsiteY1" fmla="*/ 6144 h 618545"/>
              <a:gd name="connsiteX2" fmla="*/ 241207 w 1187413"/>
              <a:gd name="connsiteY2" fmla="*/ 618396 h 618545"/>
              <a:gd name="connsiteX3" fmla="*/ 344574 w 1187413"/>
              <a:gd name="connsiteY3" fmla="*/ 69756 h 618545"/>
              <a:gd name="connsiteX4" fmla="*/ 606967 w 1187413"/>
              <a:gd name="connsiteY4" fmla="*/ 6145 h 618545"/>
              <a:gd name="connsiteX5" fmla="*/ 845507 w 1187413"/>
              <a:gd name="connsiteY5" fmla="*/ 149268 h 618545"/>
              <a:gd name="connsiteX6" fmla="*/ 1187413 w 1187413"/>
              <a:gd name="connsiteY6" fmla="*/ 85657 h 618545"/>
              <a:gd name="connsiteX0" fmla="*/ 2669 w 1187413"/>
              <a:gd name="connsiteY0" fmla="*/ 462724 h 613980"/>
              <a:gd name="connsiteX1" fmla="*/ 153743 w 1187413"/>
              <a:gd name="connsiteY1" fmla="*/ 1548 h 613980"/>
              <a:gd name="connsiteX2" fmla="*/ 241207 w 1187413"/>
              <a:gd name="connsiteY2" fmla="*/ 613800 h 613980"/>
              <a:gd name="connsiteX3" fmla="*/ 344574 w 1187413"/>
              <a:gd name="connsiteY3" fmla="*/ 65160 h 613980"/>
              <a:gd name="connsiteX4" fmla="*/ 455892 w 1187413"/>
              <a:gd name="connsiteY4" fmla="*/ 407065 h 613980"/>
              <a:gd name="connsiteX5" fmla="*/ 606967 w 1187413"/>
              <a:gd name="connsiteY5" fmla="*/ 1549 h 613980"/>
              <a:gd name="connsiteX6" fmla="*/ 845507 w 1187413"/>
              <a:gd name="connsiteY6" fmla="*/ 144672 h 613980"/>
              <a:gd name="connsiteX7" fmla="*/ 1187413 w 1187413"/>
              <a:gd name="connsiteY7" fmla="*/ 81061 h 613980"/>
              <a:gd name="connsiteX0" fmla="*/ 2669 w 1187413"/>
              <a:gd name="connsiteY0" fmla="*/ 464955 h 616211"/>
              <a:gd name="connsiteX1" fmla="*/ 153743 w 1187413"/>
              <a:gd name="connsiteY1" fmla="*/ 3779 h 616211"/>
              <a:gd name="connsiteX2" fmla="*/ 241207 w 1187413"/>
              <a:gd name="connsiteY2" fmla="*/ 616031 h 616211"/>
              <a:gd name="connsiteX3" fmla="*/ 344574 w 1187413"/>
              <a:gd name="connsiteY3" fmla="*/ 67391 h 616211"/>
              <a:gd name="connsiteX4" fmla="*/ 455892 w 1187413"/>
              <a:gd name="connsiteY4" fmla="*/ 409296 h 616211"/>
              <a:gd name="connsiteX5" fmla="*/ 606967 w 1187413"/>
              <a:gd name="connsiteY5" fmla="*/ 3780 h 616211"/>
              <a:gd name="connsiteX6" fmla="*/ 742139 w 1187413"/>
              <a:gd name="connsiteY6" fmla="*/ 576272 h 616211"/>
              <a:gd name="connsiteX7" fmla="*/ 845507 w 1187413"/>
              <a:gd name="connsiteY7" fmla="*/ 146903 h 616211"/>
              <a:gd name="connsiteX8" fmla="*/ 1187413 w 1187413"/>
              <a:gd name="connsiteY8" fmla="*/ 83292 h 616211"/>
              <a:gd name="connsiteX0" fmla="*/ 2669 w 1187413"/>
              <a:gd name="connsiteY0" fmla="*/ 464955 h 616211"/>
              <a:gd name="connsiteX1" fmla="*/ 153743 w 1187413"/>
              <a:gd name="connsiteY1" fmla="*/ 3779 h 616211"/>
              <a:gd name="connsiteX2" fmla="*/ 241207 w 1187413"/>
              <a:gd name="connsiteY2" fmla="*/ 616031 h 616211"/>
              <a:gd name="connsiteX3" fmla="*/ 344574 w 1187413"/>
              <a:gd name="connsiteY3" fmla="*/ 67391 h 616211"/>
              <a:gd name="connsiteX4" fmla="*/ 455892 w 1187413"/>
              <a:gd name="connsiteY4" fmla="*/ 409296 h 616211"/>
              <a:gd name="connsiteX5" fmla="*/ 606967 w 1187413"/>
              <a:gd name="connsiteY5" fmla="*/ 3780 h 616211"/>
              <a:gd name="connsiteX6" fmla="*/ 742139 w 1187413"/>
              <a:gd name="connsiteY6" fmla="*/ 576272 h 616211"/>
              <a:gd name="connsiteX7" fmla="*/ 845507 w 1187413"/>
              <a:gd name="connsiteY7" fmla="*/ 146903 h 616211"/>
              <a:gd name="connsiteX8" fmla="*/ 988629 w 1187413"/>
              <a:gd name="connsiteY8" fmla="*/ 568322 h 616211"/>
              <a:gd name="connsiteX9" fmla="*/ 1187413 w 1187413"/>
              <a:gd name="connsiteY9" fmla="*/ 83292 h 616211"/>
              <a:gd name="connsiteX0" fmla="*/ 2669 w 1418001"/>
              <a:gd name="connsiteY0" fmla="*/ 652007 h 803263"/>
              <a:gd name="connsiteX1" fmla="*/ 153743 w 1418001"/>
              <a:gd name="connsiteY1" fmla="*/ 190831 h 803263"/>
              <a:gd name="connsiteX2" fmla="*/ 241207 w 1418001"/>
              <a:gd name="connsiteY2" fmla="*/ 803083 h 803263"/>
              <a:gd name="connsiteX3" fmla="*/ 344574 w 1418001"/>
              <a:gd name="connsiteY3" fmla="*/ 254443 h 803263"/>
              <a:gd name="connsiteX4" fmla="*/ 455892 w 1418001"/>
              <a:gd name="connsiteY4" fmla="*/ 596348 h 803263"/>
              <a:gd name="connsiteX5" fmla="*/ 606967 w 1418001"/>
              <a:gd name="connsiteY5" fmla="*/ 190832 h 803263"/>
              <a:gd name="connsiteX6" fmla="*/ 742139 w 1418001"/>
              <a:gd name="connsiteY6" fmla="*/ 763324 h 803263"/>
              <a:gd name="connsiteX7" fmla="*/ 845507 w 1418001"/>
              <a:gd name="connsiteY7" fmla="*/ 333955 h 803263"/>
              <a:gd name="connsiteX8" fmla="*/ 988629 w 1418001"/>
              <a:gd name="connsiteY8" fmla="*/ 755374 h 803263"/>
              <a:gd name="connsiteX9" fmla="*/ 1418001 w 1418001"/>
              <a:gd name="connsiteY9" fmla="*/ 0 h 803263"/>
              <a:gd name="connsiteX0" fmla="*/ 2669 w 1418001"/>
              <a:gd name="connsiteY0" fmla="*/ 652007 h 803263"/>
              <a:gd name="connsiteX1" fmla="*/ 153743 w 1418001"/>
              <a:gd name="connsiteY1" fmla="*/ 190831 h 803263"/>
              <a:gd name="connsiteX2" fmla="*/ 241207 w 1418001"/>
              <a:gd name="connsiteY2" fmla="*/ 803083 h 803263"/>
              <a:gd name="connsiteX3" fmla="*/ 344574 w 1418001"/>
              <a:gd name="connsiteY3" fmla="*/ 254443 h 803263"/>
              <a:gd name="connsiteX4" fmla="*/ 455892 w 1418001"/>
              <a:gd name="connsiteY4" fmla="*/ 596348 h 803263"/>
              <a:gd name="connsiteX5" fmla="*/ 606967 w 1418001"/>
              <a:gd name="connsiteY5" fmla="*/ 190832 h 803263"/>
              <a:gd name="connsiteX6" fmla="*/ 742139 w 1418001"/>
              <a:gd name="connsiteY6" fmla="*/ 763324 h 803263"/>
              <a:gd name="connsiteX7" fmla="*/ 845507 w 1418001"/>
              <a:gd name="connsiteY7" fmla="*/ 333955 h 803263"/>
              <a:gd name="connsiteX8" fmla="*/ 988629 w 1418001"/>
              <a:gd name="connsiteY8" fmla="*/ 755374 h 803263"/>
              <a:gd name="connsiteX9" fmla="*/ 1163558 w 1418001"/>
              <a:gd name="connsiteY9" fmla="*/ 294198 h 803263"/>
              <a:gd name="connsiteX10" fmla="*/ 1418001 w 1418001"/>
              <a:gd name="connsiteY10" fmla="*/ 0 h 803263"/>
              <a:gd name="connsiteX0" fmla="*/ 2669 w 1418001"/>
              <a:gd name="connsiteY0" fmla="*/ 652007 h 803263"/>
              <a:gd name="connsiteX1" fmla="*/ 153743 w 1418001"/>
              <a:gd name="connsiteY1" fmla="*/ 190831 h 803263"/>
              <a:gd name="connsiteX2" fmla="*/ 241207 w 1418001"/>
              <a:gd name="connsiteY2" fmla="*/ 803083 h 803263"/>
              <a:gd name="connsiteX3" fmla="*/ 344574 w 1418001"/>
              <a:gd name="connsiteY3" fmla="*/ 254443 h 803263"/>
              <a:gd name="connsiteX4" fmla="*/ 455892 w 1418001"/>
              <a:gd name="connsiteY4" fmla="*/ 596348 h 803263"/>
              <a:gd name="connsiteX5" fmla="*/ 606967 w 1418001"/>
              <a:gd name="connsiteY5" fmla="*/ 190832 h 803263"/>
              <a:gd name="connsiteX6" fmla="*/ 742139 w 1418001"/>
              <a:gd name="connsiteY6" fmla="*/ 763324 h 803263"/>
              <a:gd name="connsiteX7" fmla="*/ 845507 w 1418001"/>
              <a:gd name="connsiteY7" fmla="*/ 333955 h 803263"/>
              <a:gd name="connsiteX8" fmla="*/ 988629 w 1418001"/>
              <a:gd name="connsiteY8" fmla="*/ 755374 h 803263"/>
              <a:gd name="connsiteX9" fmla="*/ 1163558 w 1418001"/>
              <a:gd name="connsiteY9" fmla="*/ 294198 h 803263"/>
              <a:gd name="connsiteX10" fmla="*/ 1298730 w 1418001"/>
              <a:gd name="connsiteY10" fmla="*/ 699715 h 803263"/>
              <a:gd name="connsiteX11" fmla="*/ 1418001 w 1418001"/>
              <a:gd name="connsiteY11" fmla="*/ 0 h 803263"/>
              <a:gd name="connsiteX0" fmla="*/ 0 w 1415332"/>
              <a:gd name="connsiteY0" fmla="*/ 652007 h 803263"/>
              <a:gd name="connsiteX1" fmla="*/ 47706 w 1415332"/>
              <a:gd name="connsiteY1" fmla="*/ 453224 h 803263"/>
              <a:gd name="connsiteX2" fmla="*/ 151074 w 1415332"/>
              <a:gd name="connsiteY2" fmla="*/ 190831 h 803263"/>
              <a:gd name="connsiteX3" fmla="*/ 238538 w 1415332"/>
              <a:gd name="connsiteY3" fmla="*/ 803083 h 803263"/>
              <a:gd name="connsiteX4" fmla="*/ 341905 w 1415332"/>
              <a:gd name="connsiteY4" fmla="*/ 254443 h 803263"/>
              <a:gd name="connsiteX5" fmla="*/ 453223 w 1415332"/>
              <a:gd name="connsiteY5" fmla="*/ 596348 h 803263"/>
              <a:gd name="connsiteX6" fmla="*/ 604298 w 1415332"/>
              <a:gd name="connsiteY6" fmla="*/ 190832 h 803263"/>
              <a:gd name="connsiteX7" fmla="*/ 739470 w 1415332"/>
              <a:gd name="connsiteY7" fmla="*/ 763324 h 803263"/>
              <a:gd name="connsiteX8" fmla="*/ 842838 w 1415332"/>
              <a:gd name="connsiteY8" fmla="*/ 333955 h 803263"/>
              <a:gd name="connsiteX9" fmla="*/ 985960 w 1415332"/>
              <a:gd name="connsiteY9" fmla="*/ 755374 h 803263"/>
              <a:gd name="connsiteX10" fmla="*/ 1160889 w 1415332"/>
              <a:gd name="connsiteY10" fmla="*/ 294198 h 803263"/>
              <a:gd name="connsiteX11" fmla="*/ 1296061 w 1415332"/>
              <a:gd name="connsiteY11" fmla="*/ 699715 h 803263"/>
              <a:gd name="connsiteX12" fmla="*/ 1415332 w 1415332"/>
              <a:gd name="connsiteY12" fmla="*/ 0 h 803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5332" h="803263">
                <a:moveTo>
                  <a:pt x="0" y="652007"/>
                </a:moveTo>
                <a:cubicBezTo>
                  <a:pt x="6626" y="608275"/>
                  <a:pt x="22527" y="530087"/>
                  <a:pt x="47706" y="453224"/>
                </a:cubicBezTo>
                <a:cubicBezTo>
                  <a:pt x="72885" y="376361"/>
                  <a:pt x="119269" y="132521"/>
                  <a:pt x="151074" y="190831"/>
                </a:cubicBezTo>
                <a:cubicBezTo>
                  <a:pt x="182879" y="249141"/>
                  <a:pt x="206733" y="792481"/>
                  <a:pt x="238538" y="803083"/>
                </a:cubicBezTo>
                <a:cubicBezTo>
                  <a:pt x="270343" y="813685"/>
                  <a:pt x="306124" y="355160"/>
                  <a:pt x="341905" y="254443"/>
                </a:cubicBezTo>
                <a:cubicBezTo>
                  <a:pt x="377686" y="153726"/>
                  <a:pt x="409491" y="606950"/>
                  <a:pt x="453223" y="596348"/>
                </a:cubicBezTo>
                <a:cubicBezTo>
                  <a:pt x="496955" y="585746"/>
                  <a:pt x="560566" y="247816"/>
                  <a:pt x="604298" y="190832"/>
                </a:cubicBezTo>
                <a:cubicBezTo>
                  <a:pt x="648030" y="133848"/>
                  <a:pt x="699713" y="739470"/>
                  <a:pt x="739470" y="763324"/>
                </a:cubicBezTo>
                <a:cubicBezTo>
                  <a:pt x="779227" y="787178"/>
                  <a:pt x="805732" y="406842"/>
                  <a:pt x="842838" y="333955"/>
                </a:cubicBezTo>
                <a:cubicBezTo>
                  <a:pt x="879944" y="261068"/>
                  <a:pt x="922350" y="748748"/>
                  <a:pt x="985960" y="755374"/>
                </a:cubicBezTo>
                <a:cubicBezTo>
                  <a:pt x="1049570" y="762000"/>
                  <a:pt x="1113181" y="397565"/>
                  <a:pt x="1160889" y="294198"/>
                </a:cubicBezTo>
                <a:cubicBezTo>
                  <a:pt x="1208597" y="190831"/>
                  <a:pt x="1253654" y="748748"/>
                  <a:pt x="1296061" y="699715"/>
                </a:cubicBezTo>
                <a:cubicBezTo>
                  <a:pt x="1338468" y="650682"/>
                  <a:pt x="1391478" y="22529"/>
                  <a:pt x="1415332" y="0"/>
                </a:cubicBez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016453" y="5825771"/>
            <a:ext cx="2784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smtClean="0"/>
              <a:t>Meyer waves (10 s rhythm)</a:t>
            </a:r>
            <a:endParaRPr lang="en-GB" sz="1600"/>
          </a:p>
        </p:txBody>
      </p:sp>
      <p:sp>
        <p:nvSpPr>
          <p:cNvPr id="45" name="TextovéPole 44"/>
          <p:cNvSpPr txBox="1"/>
          <p:nvPr/>
        </p:nvSpPr>
        <p:spPr>
          <a:xfrm>
            <a:off x="3384532" y="1564594"/>
            <a:ext cx="1273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smtClean="0"/>
              <a:t>respiration</a:t>
            </a:r>
            <a:endParaRPr lang="en-GB" sz="1600"/>
          </a:p>
        </p:txBody>
      </p:sp>
    </p:spTree>
    <p:extLst>
      <p:ext uri="{BB962C8B-B14F-4D97-AF65-F5344CB8AC3E}">
        <p14:creationId xmlns:p14="http://schemas.microsoft.com/office/powerpoint/2010/main" val="281232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13" y="1317233"/>
            <a:ext cx="8930561" cy="252764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13" y="4151818"/>
            <a:ext cx="8930561" cy="252764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484416" y="326933"/>
            <a:ext cx="6840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/>
              <a:t>sequentions</a:t>
            </a:r>
            <a:r>
              <a:rPr lang="en-GB" dirty="0" smtClean="0"/>
              <a:t> of SBP, DBP and inter-beat intervals</a:t>
            </a:r>
            <a:endParaRPr lang="en-GB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3536862" y="6482961"/>
            <a:ext cx="2446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 smtClean="0"/>
              <a:t>time</a:t>
            </a:r>
            <a:r>
              <a:rPr lang="en-GB" sz="1400" dirty="0" smtClean="0"/>
              <a:t> (s)</a:t>
            </a:r>
            <a:endParaRPr lang="en-GB" sz="1400" dirty="0"/>
          </a:p>
        </p:txBody>
      </p:sp>
      <p:sp>
        <p:nvSpPr>
          <p:cNvPr id="38" name="TextovéPole 37"/>
          <p:cNvSpPr txBox="1"/>
          <p:nvPr/>
        </p:nvSpPr>
        <p:spPr>
          <a:xfrm>
            <a:off x="269775" y="1555069"/>
            <a:ext cx="615553" cy="88333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GB" sz="1400" smtClean="0"/>
              <a:t>BP (mmHg)</a:t>
            </a:r>
            <a:endParaRPr lang="en-GB" sz="1400"/>
          </a:p>
        </p:txBody>
      </p:sp>
      <p:sp>
        <p:nvSpPr>
          <p:cNvPr id="40" name="TextovéPole 39"/>
          <p:cNvSpPr txBox="1"/>
          <p:nvPr/>
        </p:nvSpPr>
        <p:spPr>
          <a:xfrm>
            <a:off x="3354771" y="1056852"/>
            <a:ext cx="3331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/>
              <a:t>Sitting, paced breathing</a:t>
            </a:r>
            <a:endParaRPr lang="en-GB" sz="1800" dirty="0"/>
          </a:p>
        </p:txBody>
      </p:sp>
      <p:sp>
        <p:nvSpPr>
          <p:cNvPr id="41" name="TextovéPole 40"/>
          <p:cNvSpPr txBox="1"/>
          <p:nvPr/>
        </p:nvSpPr>
        <p:spPr>
          <a:xfrm>
            <a:off x="3450019" y="3793578"/>
            <a:ext cx="3140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smtClean="0"/>
              <a:t>Standing, paced breathing</a:t>
            </a:r>
            <a:endParaRPr lang="en-GB" sz="1800"/>
          </a:p>
        </p:txBody>
      </p:sp>
      <p:sp>
        <p:nvSpPr>
          <p:cNvPr id="18" name="TextovéPole 17"/>
          <p:cNvSpPr txBox="1"/>
          <p:nvPr/>
        </p:nvSpPr>
        <p:spPr>
          <a:xfrm>
            <a:off x="485218" y="2659969"/>
            <a:ext cx="400110" cy="88333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IBI</a:t>
            </a:r>
            <a:r>
              <a:rPr lang="en-GB" sz="1400" dirty="0" smtClean="0"/>
              <a:t> (</a:t>
            </a:r>
            <a:r>
              <a:rPr lang="en-GB" sz="1400" dirty="0" err="1" smtClean="0"/>
              <a:t>ms</a:t>
            </a:r>
            <a:r>
              <a:rPr lang="en-GB" sz="1400" dirty="0" smtClean="0"/>
              <a:t>)</a:t>
            </a:r>
            <a:endParaRPr lang="en-GB" sz="14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232175" y="4355594"/>
            <a:ext cx="615553" cy="88333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GB" sz="1400" dirty="0" smtClean="0"/>
              <a:t>BP (mmHg)</a:t>
            </a:r>
            <a:endParaRPr lang="en-GB" sz="14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447618" y="5460494"/>
            <a:ext cx="400110" cy="88333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IBI</a:t>
            </a:r>
            <a:r>
              <a:rPr lang="en-GB" sz="1400" dirty="0" smtClean="0"/>
              <a:t> (</a:t>
            </a:r>
            <a:r>
              <a:rPr lang="en-GB" sz="1400" dirty="0" err="1" smtClean="0"/>
              <a:t>ms</a:t>
            </a:r>
            <a:r>
              <a:rPr lang="en-GB" sz="1400" dirty="0" smtClean="0"/>
              <a:t>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52434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" r="2147"/>
          <a:stretch/>
        </p:blipFill>
        <p:spPr>
          <a:xfrm>
            <a:off x="209550" y="1565632"/>
            <a:ext cx="8934450" cy="234065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8" r="2180"/>
          <a:stretch/>
        </p:blipFill>
        <p:spPr>
          <a:xfrm>
            <a:off x="209550" y="4241119"/>
            <a:ext cx="8932863" cy="234065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124448" y="469807"/>
            <a:ext cx="5647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/>
              <a:t>Spectra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SBP and IBI</a:t>
            </a:r>
            <a:endParaRPr lang="cs-CZ" dirty="0"/>
          </a:p>
        </p:txBody>
      </p:sp>
      <p:sp>
        <p:nvSpPr>
          <p:cNvPr id="38" name="TextovéPole 37"/>
          <p:cNvSpPr txBox="1"/>
          <p:nvPr/>
        </p:nvSpPr>
        <p:spPr>
          <a:xfrm>
            <a:off x="198525" y="1841637"/>
            <a:ext cx="400110" cy="55408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SBP</a:t>
            </a:r>
            <a:endParaRPr lang="cs-CZ" sz="1400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2890334" y="1856111"/>
            <a:ext cx="2446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err="1"/>
              <a:t>Sitting</a:t>
            </a:r>
            <a:r>
              <a:rPr lang="cs-CZ" sz="1800" dirty="0"/>
              <a:t>, </a:t>
            </a:r>
            <a:r>
              <a:rPr lang="cs-CZ" sz="1800" dirty="0" err="1"/>
              <a:t>paced</a:t>
            </a:r>
            <a:r>
              <a:rPr lang="cs-CZ" sz="1800" dirty="0"/>
              <a:t> </a:t>
            </a:r>
            <a:r>
              <a:rPr lang="cs-CZ" sz="1800" dirty="0" err="1"/>
              <a:t>breathing</a:t>
            </a:r>
            <a:endParaRPr lang="cs-CZ" sz="1800" dirty="0"/>
          </a:p>
        </p:txBody>
      </p:sp>
      <p:sp>
        <p:nvSpPr>
          <p:cNvPr id="41" name="TextovéPole 40"/>
          <p:cNvSpPr txBox="1"/>
          <p:nvPr/>
        </p:nvSpPr>
        <p:spPr>
          <a:xfrm>
            <a:off x="2890334" y="4455980"/>
            <a:ext cx="2996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err="1"/>
              <a:t>Standing</a:t>
            </a:r>
            <a:r>
              <a:rPr lang="cs-CZ" sz="1800" dirty="0"/>
              <a:t>, </a:t>
            </a:r>
            <a:r>
              <a:rPr lang="cs-CZ" sz="1800" dirty="0" err="1"/>
              <a:t>paced</a:t>
            </a:r>
            <a:r>
              <a:rPr lang="cs-CZ" sz="1800" dirty="0"/>
              <a:t> </a:t>
            </a:r>
            <a:r>
              <a:rPr lang="cs-CZ" sz="1800" dirty="0" err="1"/>
              <a:t>breathing</a:t>
            </a:r>
            <a:endParaRPr lang="cs-CZ" sz="18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409763" y="1160096"/>
            <a:ext cx="191534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>
                <a:solidFill>
                  <a:srgbClr val="FF0000"/>
                </a:solidFill>
              </a:rPr>
              <a:t>0,1 Hz</a:t>
            </a:r>
          </a:p>
          <a:p>
            <a:pPr algn="ctr"/>
            <a:r>
              <a:rPr lang="cs-CZ" sz="1400" dirty="0" err="1" smtClean="0">
                <a:solidFill>
                  <a:srgbClr val="FF0000"/>
                </a:solidFill>
              </a:rPr>
              <a:t>Sympathetic</a:t>
            </a:r>
            <a:r>
              <a:rPr lang="cs-CZ" sz="1400" dirty="0" smtClean="0">
                <a:solidFill>
                  <a:srgbClr val="FF0000"/>
                </a:solidFill>
              </a:rPr>
              <a:t> </a:t>
            </a:r>
            <a:r>
              <a:rPr lang="cs-CZ" sz="1400" dirty="0" err="1" smtClean="0">
                <a:solidFill>
                  <a:srgbClr val="FF0000"/>
                </a:solidFill>
              </a:rPr>
              <a:t>activity</a:t>
            </a:r>
            <a:endParaRPr lang="cs-CZ" sz="1400" dirty="0">
              <a:solidFill>
                <a:srgbClr val="FF0000"/>
              </a:solidFill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4628132" y="1143642"/>
            <a:ext cx="2271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 smtClean="0">
                <a:solidFill>
                  <a:srgbClr val="00287D"/>
                </a:solidFill>
              </a:rPr>
              <a:t>Respiratory</a:t>
            </a:r>
            <a:r>
              <a:rPr lang="cs-CZ" sz="1400" dirty="0" smtClean="0">
                <a:solidFill>
                  <a:srgbClr val="00287D"/>
                </a:solidFill>
              </a:rPr>
              <a:t> </a:t>
            </a:r>
            <a:r>
              <a:rPr lang="cs-CZ" sz="1400" dirty="0" err="1" smtClean="0">
                <a:solidFill>
                  <a:srgbClr val="00287D"/>
                </a:solidFill>
              </a:rPr>
              <a:t>frequency</a:t>
            </a:r>
            <a:r>
              <a:rPr lang="cs-CZ" sz="1400" dirty="0" smtClean="0">
                <a:solidFill>
                  <a:srgbClr val="00287D"/>
                </a:solidFill>
              </a:rPr>
              <a:t/>
            </a:r>
            <a:br>
              <a:rPr lang="cs-CZ" sz="1400" dirty="0" smtClean="0">
                <a:solidFill>
                  <a:srgbClr val="00287D"/>
                </a:solidFill>
              </a:rPr>
            </a:br>
            <a:r>
              <a:rPr lang="cs-CZ" sz="1400" dirty="0" err="1" smtClean="0">
                <a:solidFill>
                  <a:srgbClr val="00287D"/>
                </a:solidFill>
              </a:rPr>
              <a:t>vagal</a:t>
            </a:r>
            <a:r>
              <a:rPr lang="cs-CZ" sz="1400" dirty="0" smtClean="0">
                <a:solidFill>
                  <a:srgbClr val="00287D"/>
                </a:solidFill>
              </a:rPr>
              <a:t> </a:t>
            </a:r>
            <a:r>
              <a:rPr lang="cs-CZ" sz="1400" dirty="0" err="1" smtClean="0">
                <a:solidFill>
                  <a:srgbClr val="00287D"/>
                </a:solidFill>
              </a:rPr>
              <a:t>activity</a:t>
            </a:r>
            <a:endParaRPr lang="cs-CZ" sz="1400" dirty="0">
              <a:solidFill>
                <a:srgbClr val="00287D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98525" y="2736987"/>
            <a:ext cx="400110" cy="55408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IBI</a:t>
            </a:r>
            <a:endParaRPr lang="cs-CZ" sz="1400" dirty="0"/>
          </a:p>
        </p:txBody>
      </p:sp>
      <p:cxnSp>
        <p:nvCxnSpPr>
          <p:cNvPr id="11" name="Přímá spojnice 10"/>
          <p:cNvCxnSpPr/>
          <p:nvPr/>
        </p:nvCxnSpPr>
        <p:spPr bwMode="auto">
          <a:xfrm>
            <a:off x="2407249" y="1683316"/>
            <a:ext cx="0" cy="477463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Přímá spojnice 23"/>
          <p:cNvCxnSpPr/>
          <p:nvPr/>
        </p:nvCxnSpPr>
        <p:spPr bwMode="auto">
          <a:xfrm>
            <a:off x="5798149" y="1702366"/>
            <a:ext cx="0" cy="477463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87D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ovéPole 24"/>
          <p:cNvSpPr txBox="1"/>
          <p:nvPr/>
        </p:nvSpPr>
        <p:spPr>
          <a:xfrm>
            <a:off x="2385509" y="2913386"/>
            <a:ext cx="3500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>
                <a:solidFill>
                  <a:srgbClr val="FF0000"/>
                </a:solidFill>
                <a:latin typeface="Calibri"/>
              </a:rPr>
              <a:t>↓</a:t>
            </a:r>
            <a:r>
              <a:rPr lang="cs-CZ" sz="1800" dirty="0" err="1" smtClean="0">
                <a:solidFill>
                  <a:srgbClr val="FF0000"/>
                </a:solidFill>
                <a:latin typeface="Calibri"/>
              </a:rPr>
              <a:t>symp</a:t>
            </a:r>
            <a:r>
              <a:rPr lang="cs-CZ" sz="1800" dirty="0" smtClean="0">
                <a:solidFill>
                  <a:srgbClr val="FF0000"/>
                </a:solidFill>
                <a:latin typeface="Calibri"/>
              </a:rPr>
              <a:t>. </a:t>
            </a:r>
            <a:r>
              <a:rPr lang="cs-CZ" sz="1800" dirty="0" err="1" smtClean="0">
                <a:solidFill>
                  <a:srgbClr val="FF0000"/>
                </a:solidFill>
                <a:latin typeface="Calibri"/>
              </a:rPr>
              <a:t>act</a:t>
            </a:r>
            <a:r>
              <a:rPr lang="cs-CZ" sz="1800" dirty="0" smtClean="0">
                <a:solidFill>
                  <a:srgbClr val="FF0000"/>
                </a:solidFill>
                <a:latin typeface="Calibri"/>
              </a:rPr>
              <a:t>.</a:t>
            </a:r>
            <a:r>
              <a:rPr lang="cs-CZ" sz="1800" dirty="0" smtClean="0">
                <a:latin typeface="Calibri"/>
              </a:rPr>
              <a:t>, </a:t>
            </a:r>
            <a:r>
              <a:rPr lang="cs-CZ" sz="1800" dirty="0" smtClean="0">
                <a:solidFill>
                  <a:srgbClr val="0000FF"/>
                </a:solidFill>
                <a:latin typeface="Calibri"/>
              </a:rPr>
              <a:t>↑</a:t>
            </a:r>
            <a:r>
              <a:rPr lang="cs-CZ" sz="1800" dirty="0" err="1" smtClean="0">
                <a:solidFill>
                  <a:srgbClr val="0000FF"/>
                </a:solidFill>
                <a:latin typeface="Calibri"/>
              </a:rPr>
              <a:t>vagal</a:t>
            </a:r>
            <a:r>
              <a:rPr lang="cs-CZ" sz="18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cs-CZ" sz="1800" dirty="0" err="1" smtClean="0">
                <a:solidFill>
                  <a:srgbClr val="0000FF"/>
                </a:solidFill>
                <a:latin typeface="Calibri"/>
              </a:rPr>
              <a:t>act</a:t>
            </a:r>
            <a:r>
              <a:rPr lang="cs-CZ" sz="1800" dirty="0" smtClean="0">
                <a:solidFill>
                  <a:srgbClr val="0000FF"/>
                </a:solidFill>
                <a:latin typeface="Calibri"/>
              </a:rPr>
              <a:t>.</a:t>
            </a:r>
            <a:endParaRPr lang="cs-CZ" sz="1800" dirty="0">
              <a:solidFill>
                <a:srgbClr val="0000FF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2347409" y="5542286"/>
            <a:ext cx="3500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>
                <a:solidFill>
                  <a:srgbClr val="FF0000"/>
                </a:solidFill>
                <a:latin typeface="Calibri"/>
              </a:rPr>
              <a:t>↑</a:t>
            </a:r>
            <a:r>
              <a:rPr lang="cs-CZ" sz="18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FF0000"/>
                </a:solidFill>
                <a:latin typeface="Calibri"/>
              </a:rPr>
              <a:t>symp</a:t>
            </a:r>
            <a:r>
              <a:rPr lang="cs-CZ" sz="1800" dirty="0">
                <a:solidFill>
                  <a:srgbClr val="FF0000"/>
                </a:solidFill>
                <a:latin typeface="Calibri"/>
              </a:rPr>
              <a:t>. </a:t>
            </a:r>
            <a:r>
              <a:rPr lang="cs-CZ" sz="1800" dirty="0" err="1">
                <a:solidFill>
                  <a:srgbClr val="FF0000"/>
                </a:solidFill>
                <a:latin typeface="Calibri"/>
              </a:rPr>
              <a:t>act</a:t>
            </a:r>
            <a:r>
              <a:rPr lang="cs-CZ" sz="1800" dirty="0" smtClean="0">
                <a:solidFill>
                  <a:srgbClr val="FF0000"/>
                </a:solidFill>
                <a:latin typeface="Calibri"/>
              </a:rPr>
              <a:t>.</a:t>
            </a:r>
            <a:r>
              <a:rPr lang="cs-CZ" sz="1800" dirty="0" smtClean="0">
                <a:latin typeface="Calibri"/>
              </a:rPr>
              <a:t>, </a:t>
            </a:r>
            <a:r>
              <a:rPr lang="cs-CZ" sz="1800" dirty="0" smtClean="0">
                <a:solidFill>
                  <a:srgbClr val="0000FF"/>
                </a:solidFill>
                <a:latin typeface="Calibri"/>
              </a:rPr>
              <a:t>↓</a:t>
            </a:r>
            <a:r>
              <a:rPr lang="cs-CZ" sz="1800" dirty="0" err="1">
                <a:solidFill>
                  <a:srgbClr val="0000FF"/>
                </a:solidFill>
                <a:latin typeface="Calibri"/>
              </a:rPr>
              <a:t>vagal</a:t>
            </a:r>
            <a:r>
              <a:rPr lang="cs-CZ" sz="18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FF"/>
                </a:solidFill>
                <a:latin typeface="Calibri"/>
              </a:rPr>
              <a:t>act</a:t>
            </a:r>
            <a:r>
              <a:rPr lang="cs-CZ" sz="1800" dirty="0">
                <a:solidFill>
                  <a:srgbClr val="0000FF"/>
                </a:solidFill>
                <a:latin typeface="Calibri"/>
              </a:rPr>
              <a:t>.</a:t>
            </a:r>
            <a:endParaRPr lang="cs-CZ" sz="1800" dirty="0">
              <a:solidFill>
                <a:srgbClr val="0000FF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3536862" y="6540111"/>
            <a:ext cx="2446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 smtClean="0"/>
              <a:t>frequency</a:t>
            </a:r>
            <a:r>
              <a:rPr lang="cs-CZ" sz="1400" dirty="0" smtClean="0"/>
              <a:t> (Hz)</a:t>
            </a:r>
            <a:endParaRPr lang="cs-CZ" sz="1400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215116" y="4739224"/>
            <a:ext cx="400110" cy="55408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SBP</a:t>
            </a:r>
            <a:endParaRPr lang="cs-CZ" sz="1400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215116" y="5634574"/>
            <a:ext cx="400110" cy="55408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IBI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57339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11" y="1454759"/>
            <a:ext cx="7418958" cy="2309150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18" y="4186815"/>
            <a:ext cx="7418958" cy="230915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191123" y="336458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C</a:t>
            </a:r>
            <a:r>
              <a:rPr lang="en-GB" dirty="0" err="1" smtClean="0"/>
              <a:t>oherence</a:t>
            </a:r>
            <a:r>
              <a:rPr lang="en-GB" dirty="0" smtClean="0"/>
              <a:t> a BRS</a:t>
            </a:r>
            <a:endParaRPr lang="en-GB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3536862" y="6540111"/>
            <a:ext cx="2446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smtClean="0"/>
              <a:t>frequency (Hz)</a:t>
            </a:r>
            <a:endParaRPr lang="en-GB" sz="1400"/>
          </a:p>
        </p:txBody>
      </p:sp>
      <p:sp>
        <p:nvSpPr>
          <p:cNvPr id="40" name="TextovéPole 39"/>
          <p:cNvSpPr txBox="1"/>
          <p:nvPr/>
        </p:nvSpPr>
        <p:spPr>
          <a:xfrm>
            <a:off x="3030563" y="2123429"/>
            <a:ext cx="2786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/>
              <a:t>Sitting, paced breathing</a:t>
            </a:r>
            <a:endParaRPr lang="en-GB" sz="1800" dirty="0"/>
          </a:p>
        </p:txBody>
      </p:sp>
      <p:sp>
        <p:nvSpPr>
          <p:cNvPr id="41" name="TextovéPole 40"/>
          <p:cNvSpPr txBox="1"/>
          <p:nvPr/>
        </p:nvSpPr>
        <p:spPr>
          <a:xfrm>
            <a:off x="2995149" y="3996315"/>
            <a:ext cx="3334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smtClean="0"/>
              <a:t>Standing, paced breathing</a:t>
            </a:r>
            <a:endParaRPr lang="en-GB" sz="1800"/>
          </a:p>
        </p:txBody>
      </p:sp>
      <p:sp>
        <p:nvSpPr>
          <p:cNvPr id="20" name="TextovéPole 19"/>
          <p:cNvSpPr txBox="1"/>
          <p:nvPr/>
        </p:nvSpPr>
        <p:spPr>
          <a:xfrm rot="5400000">
            <a:off x="998092" y="5401263"/>
            <a:ext cx="400110" cy="90079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GB" sz="1400" smtClean="0"/>
              <a:t>coherence</a:t>
            </a:r>
            <a:endParaRPr lang="en-GB" sz="1400"/>
          </a:p>
        </p:txBody>
      </p:sp>
      <p:sp>
        <p:nvSpPr>
          <p:cNvPr id="21" name="TextovéPole 20"/>
          <p:cNvSpPr txBox="1"/>
          <p:nvPr/>
        </p:nvSpPr>
        <p:spPr>
          <a:xfrm rot="5400000">
            <a:off x="617193" y="4061287"/>
            <a:ext cx="615553" cy="144714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GB" sz="1400" smtClean="0"/>
              <a:t>BRS</a:t>
            </a:r>
            <a:br>
              <a:rPr lang="en-GB" sz="1400" smtClean="0"/>
            </a:br>
            <a:r>
              <a:rPr lang="en-GB" sz="1400" smtClean="0"/>
              <a:t>(ms/mmHg)</a:t>
            </a:r>
            <a:endParaRPr lang="en-GB" sz="1400"/>
          </a:p>
        </p:txBody>
      </p:sp>
      <p:sp>
        <p:nvSpPr>
          <p:cNvPr id="22" name="TextovéPole 21"/>
          <p:cNvSpPr txBox="1"/>
          <p:nvPr/>
        </p:nvSpPr>
        <p:spPr>
          <a:xfrm rot="5400000">
            <a:off x="998092" y="2609334"/>
            <a:ext cx="400110" cy="90079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GB" sz="1400" dirty="0" smtClean="0"/>
              <a:t>coherence</a:t>
            </a:r>
            <a:endParaRPr lang="en-GB" sz="1400" dirty="0"/>
          </a:p>
        </p:txBody>
      </p:sp>
      <p:sp>
        <p:nvSpPr>
          <p:cNvPr id="23" name="TextovéPole 22"/>
          <p:cNvSpPr txBox="1"/>
          <p:nvPr/>
        </p:nvSpPr>
        <p:spPr>
          <a:xfrm rot="5400000">
            <a:off x="733653" y="1421779"/>
            <a:ext cx="615553" cy="121422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GB" sz="1400" dirty="0" smtClean="0"/>
              <a:t>BRS (</a:t>
            </a:r>
            <a:r>
              <a:rPr lang="en-GB" sz="1400" dirty="0" err="1" smtClean="0"/>
              <a:t>ms</a:t>
            </a:r>
            <a:r>
              <a:rPr lang="en-GB" sz="1400" dirty="0" smtClean="0"/>
              <a:t>/mmHg)</a:t>
            </a:r>
            <a:endParaRPr lang="en-GB" sz="14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2525413" y="1083896"/>
            <a:ext cx="117337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FF0000"/>
                </a:solidFill>
              </a:rPr>
              <a:t>0,1 Hz</a:t>
            </a:r>
          </a:p>
          <a:p>
            <a:pPr algn="ctr"/>
            <a:r>
              <a:rPr lang="en-GB" sz="1400" dirty="0" smtClean="0">
                <a:solidFill>
                  <a:srgbClr val="FF0000"/>
                </a:solidFill>
              </a:rPr>
              <a:t>baroreflex</a:t>
            </a:r>
            <a:endParaRPr lang="en-GB" sz="1400" dirty="0">
              <a:solidFill>
                <a:srgbClr val="FF0000"/>
              </a:solidFill>
            </a:endParaRPr>
          </a:p>
        </p:txBody>
      </p:sp>
      <p:cxnSp>
        <p:nvCxnSpPr>
          <p:cNvPr id="25" name="Přímá spojnice 24"/>
          <p:cNvCxnSpPr/>
          <p:nvPr/>
        </p:nvCxnSpPr>
        <p:spPr bwMode="auto">
          <a:xfrm>
            <a:off x="3083524" y="1607116"/>
            <a:ext cx="0" cy="477463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ovéPole 25"/>
          <p:cNvSpPr txBox="1"/>
          <p:nvPr/>
        </p:nvSpPr>
        <p:spPr>
          <a:xfrm>
            <a:off x="4794132" y="1086492"/>
            <a:ext cx="1844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287D"/>
                </a:solidFill>
              </a:rPr>
              <a:t>Respiratory frequency</a:t>
            </a:r>
            <a:endParaRPr lang="en-GB" sz="1400" dirty="0">
              <a:solidFill>
                <a:srgbClr val="00287D"/>
              </a:solidFill>
            </a:endParaRPr>
          </a:p>
        </p:txBody>
      </p:sp>
      <p:cxnSp>
        <p:nvCxnSpPr>
          <p:cNvPr id="27" name="Přímá spojnice 26"/>
          <p:cNvCxnSpPr/>
          <p:nvPr/>
        </p:nvCxnSpPr>
        <p:spPr bwMode="auto">
          <a:xfrm>
            <a:off x="5702899" y="1645216"/>
            <a:ext cx="0" cy="477463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87D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ovéPole 28"/>
          <p:cNvSpPr txBox="1"/>
          <p:nvPr/>
        </p:nvSpPr>
        <p:spPr>
          <a:xfrm>
            <a:off x="6135579" y="315332"/>
            <a:ext cx="24463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coherence: synchronization between signals (correlation on particular frequency)</a:t>
            </a:r>
            <a:endParaRPr lang="en-GB" sz="1400" dirty="0"/>
          </a:p>
        </p:txBody>
      </p:sp>
      <p:sp>
        <p:nvSpPr>
          <p:cNvPr id="30" name="Ovál 29"/>
          <p:cNvSpPr/>
          <p:nvPr/>
        </p:nvSpPr>
        <p:spPr>
          <a:xfrm>
            <a:off x="2990850" y="1924050"/>
            <a:ext cx="194299" cy="187418"/>
          </a:xfrm>
          <a:prstGeom prst="ellipse">
            <a:avLst/>
          </a:prstGeom>
          <a:solidFill>
            <a:srgbClr val="CC00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ál 30"/>
          <p:cNvSpPr/>
          <p:nvPr/>
        </p:nvSpPr>
        <p:spPr>
          <a:xfrm>
            <a:off x="2983224" y="4794386"/>
            <a:ext cx="194299" cy="187418"/>
          </a:xfrm>
          <a:prstGeom prst="ellipse">
            <a:avLst/>
          </a:prstGeom>
          <a:solidFill>
            <a:srgbClr val="CC00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97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hanka\Pictures\další\PhD vtipy a další\12141582_806669932778950_2653872774813382621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85" y="1200150"/>
            <a:ext cx="2650190" cy="398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55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err="1"/>
              <a:t>Photoplethysmographic</a:t>
            </a:r>
            <a:r>
              <a:rPr lang="cs-CZ" altLang="cs-CZ" dirty="0"/>
              <a:t> </a:t>
            </a:r>
            <a:r>
              <a:rPr lang="cs-CZ" altLang="cs-CZ" dirty="0" err="1"/>
              <a:t>blood</a:t>
            </a:r>
            <a:r>
              <a:rPr lang="cs-CZ" altLang="cs-CZ" dirty="0"/>
              <a:t> </a:t>
            </a:r>
            <a:r>
              <a:rPr lang="cs-CZ" altLang="cs-CZ" dirty="0" err="1"/>
              <a:t>presure</a:t>
            </a:r>
            <a:r>
              <a:rPr lang="cs-CZ" altLang="cs-CZ" dirty="0"/>
              <a:t> </a:t>
            </a:r>
            <a:r>
              <a:rPr lang="cs-CZ" altLang="cs-CZ" dirty="0" err="1"/>
              <a:t>measurement</a:t>
            </a:r>
            <a:r>
              <a:rPr lang="cs-CZ" altLang="cs-CZ" dirty="0"/>
              <a:t>/ Department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Physiology</a:t>
            </a:r>
            <a:endParaRPr lang="cs-CZ" alt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4F1E0D-48A8-445D-BC38-B468E187C867}" type="slidenum">
              <a:rPr lang="cs-CZ" altLang="cs-CZ"/>
              <a:pPr/>
              <a:t>3</a:t>
            </a:fld>
            <a:endParaRPr lang="cs-CZ" alt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" r="6287"/>
          <a:stretch/>
        </p:blipFill>
        <p:spPr>
          <a:xfrm>
            <a:off x="340007" y="4232368"/>
            <a:ext cx="4467120" cy="1745958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69479" y="3743394"/>
            <a:ext cx="921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SBP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489479" y="5947899"/>
            <a:ext cx="921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DBP</a:t>
            </a:r>
            <a:endParaRPr lang="cs-CZ" dirty="0"/>
          </a:p>
        </p:txBody>
      </p:sp>
      <p:sp>
        <p:nvSpPr>
          <p:cNvPr id="7" name="Ovál 6"/>
          <p:cNvSpPr/>
          <p:nvPr/>
        </p:nvSpPr>
        <p:spPr bwMode="auto">
          <a:xfrm>
            <a:off x="950331" y="4535926"/>
            <a:ext cx="180000" cy="1800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Ovál 10"/>
          <p:cNvSpPr/>
          <p:nvPr/>
        </p:nvSpPr>
        <p:spPr bwMode="auto">
          <a:xfrm>
            <a:off x="820038" y="5530409"/>
            <a:ext cx="180000" cy="1800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5" t="9065" r="7857" b="5277"/>
          <a:stretch/>
        </p:blipFill>
        <p:spPr>
          <a:xfrm>
            <a:off x="2691329" y="771158"/>
            <a:ext cx="5904032" cy="2972236"/>
          </a:xfrm>
          <a:prstGeom prst="rect">
            <a:avLst/>
          </a:prstGeom>
        </p:spPr>
      </p:pic>
      <p:sp>
        <p:nvSpPr>
          <p:cNvPr id="13" name="Ovál 12"/>
          <p:cNvSpPr/>
          <p:nvPr/>
        </p:nvSpPr>
        <p:spPr bwMode="auto">
          <a:xfrm>
            <a:off x="3672098" y="834042"/>
            <a:ext cx="180000" cy="1800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4" name="Ovál 13"/>
          <p:cNvSpPr/>
          <p:nvPr/>
        </p:nvSpPr>
        <p:spPr bwMode="auto">
          <a:xfrm>
            <a:off x="4287688" y="2770257"/>
            <a:ext cx="180000" cy="1800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5" name="Ovál 14"/>
          <p:cNvSpPr/>
          <p:nvPr/>
        </p:nvSpPr>
        <p:spPr bwMode="auto">
          <a:xfrm>
            <a:off x="5617593" y="1514750"/>
            <a:ext cx="180000" cy="1800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6" name="Ovál 15"/>
          <p:cNvSpPr/>
          <p:nvPr/>
        </p:nvSpPr>
        <p:spPr bwMode="auto">
          <a:xfrm>
            <a:off x="6161361" y="2665709"/>
            <a:ext cx="180000" cy="1800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209801" y="299493"/>
            <a:ext cx="1597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150/90</a:t>
            </a:r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5552470" y="603209"/>
            <a:ext cx="1597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127/92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cs-CZ" smtClean="0"/>
              <a:t>Photoplethysmographic blood presure measurement/ Department of Physiology</a:t>
            </a:r>
            <a:endParaRPr lang="en-GB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CCE4E1-ABCF-4F5D-BF07-EFB1B1F25C69}" type="slidenum">
              <a:rPr lang="en-GB" altLang="cs-CZ" smtClean="0"/>
              <a:pPr/>
              <a:t>4</a:t>
            </a:fld>
            <a:endParaRPr lang="en-GB" altLang="cs-CZ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dirty="0" err="1" smtClean="0"/>
              <a:t>Extrasystoles</a:t>
            </a:r>
            <a:endParaRPr lang="en-GB" alt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8" t="19774" r="21144" b="39325"/>
          <a:stretch/>
        </p:blipFill>
        <p:spPr bwMode="auto">
          <a:xfrm>
            <a:off x="703851" y="2071384"/>
            <a:ext cx="3687173" cy="2487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0" t="19303" r="36286" b="23608"/>
          <a:stretch/>
        </p:blipFill>
        <p:spPr bwMode="auto">
          <a:xfrm>
            <a:off x="4852035" y="2220349"/>
            <a:ext cx="3905794" cy="261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Přímá spojnice 2"/>
          <p:cNvCxnSpPr/>
          <p:nvPr/>
        </p:nvCxnSpPr>
        <p:spPr bwMode="auto">
          <a:xfrm flipV="1">
            <a:off x="1541417" y="2351315"/>
            <a:ext cx="849086" cy="112340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Přímá spojnice 9"/>
          <p:cNvCxnSpPr/>
          <p:nvPr/>
        </p:nvCxnSpPr>
        <p:spPr bwMode="auto">
          <a:xfrm flipV="1">
            <a:off x="2059577" y="2420983"/>
            <a:ext cx="849086" cy="112340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Přímá spojnice 10"/>
          <p:cNvCxnSpPr/>
          <p:nvPr/>
        </p:nvCxnSpPr>
        <p:spPr bwMode="auto">
          <a:xfrm flipV="1">
            <a:off x="6191794" y="2547259"/>
            <a:ext cx="570417" cy="112340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Přímá spojnice 11"/>
          <p:cNvCxnSpPr/>
          <p:nvPr/>
        </p:nvCxnSpPr>
        <p:spPr bwMode="auto">
          <a:xfrm flipV="1">
            <a:off x="6444355" y="2795452"/>
            <a:ext cx="557337" cy="123808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8" t="19774" r="21144" b="57815"/>
          <a:stretch/>
        </p:blipFill>
        <p:spPr bwMode="auto">
          <a:xfrm>
            <a:off x="703852" y="4985678"/>
            <a:ext cx="3687173" cy="1362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Přímá spojnice 15"/>
          <p:cNvCxnSpPr/>
          <p:nvPr/>
        </p:nvCxnSpPr>
        <p:spPr bwMode="auto">
          <a:xfrm flipV="1">
            <a:off x="2351315" y="5156953"/>
            <a:ext cx="0" cy="79972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Přímá spojnice 16"/>
          <p:cNvCxnSpPr/>
          <p:nvPr/>
        </p:nvCxnSpPr>
        <p:spPr bwMode="auto">
          <a:xfrm flipV="1">
            <a:off x="2791097" y="5372288"/>
            <a:ext cx="0" cy="36576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Přímá spojnice 21"/>
          <p:cNvCxnSpPr/>
          <p:nvPr/>
        </p:nvCxnSpPr>
        <p:spPr bwMode="auto">
          <a:xfrm flipV="1">
            <a:off x="3596640" y="4985678"/>
            <a:ext cx="0" cy="101002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0" t="19303" r="36286" b="52339"/>
          <a:stretch/>
        </p:blipFill>
        <p:spPr bwMode="auto">
          <a:xfrm>
            <a:off x="4695281" y="4833261"/>
            <a:ext cx="3905794" cy="1297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" name="Přímá spojnice 25"/>
          <p:cNvCxnSpPr/>
          <p:nvPr/>
        </p:nvCxnSpPr>
        <p:spPr bwMode="auto">
          <a:xfrm flipV="1">
            <a:off x="7524208" y="4985678"/>
            <a:ext cx="0" cy="85760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Přímá spojnice 27"/>
          <p:cNvCxnSpPr/>
          <p:nvPr/>
        </p:nvCxnSpPr>
        <p:spPr bwMode="auto">
          <a:xfrm flipH="1" flipV="1">
            <a:off x="6529254" y="4985678"/>
            <a:ext cx="4354" cy="72189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ovéPole 22"/>
          <p:cNvSpPr txBox="1"/>
          <p:nvPr/>
        </p:nvSpPr>
        <p:spPr>
          <a:xfrm>
            <a:off x="1037726" y="1740649"/>
            <a:ext cx="2892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supraventricular</a:t>
            </a:r>
            <a:endParaRPr lang="en-GB" sz="2000" dirty="0"/>
          </a:p>
        </p:txBody>
      </p:sp>
      <p:sp>
        <p:nvSpPr>
          <p:cNvPr id="31" name="TextovéPole 30"/>
          <p:cNvSpPr txBox="1"/>
          <p:nvPr/>
        </p:nvSpPr>
        <p:spPr>
          <a:xfrm>
            <a:off x="5358538" y="1814425"/>
            <a:ext cx="2892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ventricular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10393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err="1"/>
              <a:t>Photoplethysmographic</a:t>
            </a:r>
            <a:r>
              <a:rPr lang="cs-CZ" altLang="cs-CZ" dirty="0"/>
              <a:t> </a:t>
            </a:r>
            <a:r>
              <a:rPr lang="cs-CZ" altLang="cs-CZ" dirty="0" err="1"/>
              <a:t>blood</a:t>
            </a:r>
            <a:r>
              <a:rPr lang="cs-CZ" altLang="cs-CZ" dirty="0"/>
              <a:t> </a:t>
            </a:r>
            <a:r>
              <a:rPr lang="cs-CZ" altLang="cs-CZ" dirty="0" err="1"/>
              <a:t>presure</a:t>
            </a:r>
            <a:r>
              <a:rPr lang="cs-CZ" altLang="cs-CZ" dirty="0"/>
              <a:t> </a:t>
            </a:r>
            <a:r>
              <a:rPr lang="cs-CZ" altLang="cs-CZ" dirty="0" err="1"/>
              <a:t>measurement</a:t>
            </a:r>
            <a:r>
              <a:rPr lang="cs-CZ" altLang="cs-CZ" dirty="0"/>
              <a:t>/ Department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Physiology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CCE4E1-ABCF-4F5D-BF07-EFB1B1F25C69}" type="slidenum">
              <a:rPr lang="cs-CZ" altLang="cs-CZ"/>
              <a:pPr/>
              <a:t>5</a:t>
            </a:fld>
            <a:endParaRPr lang="cs-CZ" altLang="cs-CZ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dirty="0" smtClean="0"/>
              <a:t>Orthostatic hypotension</a:t>
            </a:r>
            <a:endParaRPr lang="en-GB" altLang="cs-CZ" dirty="0"/>
          </a:p>
        </p:txBody>
      </p:sp>
      <p:pic>
        <p:nvPicPr>
          <p:cNvPr id="24" name="Obrázek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" t="4264" r="6429" b="5250"/>
          <a:stretch/>
        </p:blipFill>
        <p:spPr>
          <a:xfrm>
            <a:off x="962115" y="1953451"/>
            <a:ext cx="7289211" cy="4473478"/>
          </a:xfrm>
          <a:prstGeom prst="rect">
            <a:avLst/>
          </a:prstGeom>
        </p:spPr>
      </p:pic>
      <p:cxnSp>
        <p:nvCxnSpPr>
          <p:cNvPr id="33" name="Přímá spojnice 32"/>
          <p:cNvCxnSpPr/>
          <p:nvPr/>
        </p:nvCxnSpPr>
        <p:spPr bwMode="auto">
          <a:xfrm flipV="1">
            <a:off x="2377441" y="2390503"/>
            <a:ext cx="0" cy="249502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2">
                <a:lumMod val="50000"/>
              </a:schemeClr>
            </a:solidFill>
            <a:prstDash val="solid"/>
            <a:miter lim="800000"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Přímá spojnice 34"/>
          <p:cNvCxnSpPr/>
          <p:nvPr/>
        </p:nvCxnSpPr>
        <p:spPr bwMode="auto">
          <a:xfrm flipV="1">
            <a:off x="6409510" y="5512526"/>
            <a:ext cx="0" cy="426753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2">
                <a:lumMod val="50000"/>
              </a:schemeClr>
            </a:solidFill>
            <a:prstDash val="solid"/>
            <a:miter lim="800000"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6</a:t>
            </a:fld>
            <a:endParaRPr lang="cs-CZ" alt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40" y="899072"/>
            <a:ext cx="6430497" cy="595892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8206" y="536033"/>
            <a:ext cx="4793931" cy="647700"/>
          </a:xfrm>
        </p:spPr>
        <p:txBody>
          <a:bodyPr/>
          <a:lstStyle/>
          <a:p>
            <a:r>
              <a:rPr lang="en-GB" dirty="0" err="1" smtClean="0"/>
              <a:t>Valsalva</a:t>
            </a:r>
            <a:r>
              <a:rPr lang="en-GB" dirty="0" smtClean="0"/>
              <a:t> manoeuvre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357189" y="1219200"/>
            <a:ext cx="8086635" cy="3905249"/>
          </a:xfrm>
        </p:spPr>
        <p:txBody>
          <a:bodyPr/>
          <a:lstStyle/>
          <a:p>
            <a:r>
              <a:rPr lang="cs-CZ" dirty="0" err="1" smtClean="0"/>
              <a:t>See</a:t>
            </a:r>
            <a:r>
              <a:rPr lang="cs-CZ" dirty="0" smtClean="0"/>
              <a:t> </a:t>
            </a:r>
            <a:r>
              <a:rPr lang="cs-CZ" dirty="0" err="1" smtClean="0"/>
              <a:t>videos</a:t>
            </a:r>
            <a:r>
              <a:rPr lang="cs-CZ" dirty="0" smtClean="0"/>
              <a:t>: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sz="1800" dirty="0" err="1" smtClean="0"/>
              <a:t>oscilometric</a:t>
            </a:r>
            <a:r>
              <a:rPr lang="cs-CZ" sz="1800" dirty="0" smtClean="0"/>
              <a:t> </a:t>
            </a:r>
            <a:r>
              <a:rPr lang="cs-CZ" sz="1800" dirty="0" err="1" smtClean="0"/>
              <a:t>method</a:t>
            </a:r>
            <a:r>
              <a:rPr lang="cs-CZ" sz="1800" dirty="0" smtClean="0"/>
              <a:t> </a:t>
            </a:r>
            <a:r>
              <a:rPr lang="cs-CZ" sz="1800" dirty="0" err="1" smtClean="0"/>
              <a:t>of</a:t>
            </a:r>
            <a:r>
              <a:rPr lang="cs-CZ" sz="1800" dirty="0" smtClean="0"/>
              <a:t> BP </a:t>
            </a:r>
            <a:r>
              <a:rPr lang="cs-CZ" sz="1800" dirty="0" err="1" smtClean="0"/>
              <a:t>measurement</a:t>
            </a:r>
            <a:r>
              <a:rPr lang="cs-CZ" sz="1800" dirty="0"/>
              <a:t/>
            </a:r>
            <a:br>
              <a:rPr lang="cs-CZ" sz="1800" dirty="0"/>
            </a:br>
            <a:r>
              <a:rPr lang="cs-CZ" sz="1800" dirty="0">
                <a:hlinkClick r:id="rId2"/>
              </a:rPr>
              <a:t>https://</a:t>
            </a:r>
            <a:r>
              <a:rPr lang="cs-CZ" sz="1800" dirty="0" smtClean="0">
                <a:hlinkClick r:id="rId2"/>
              </a:rPr>
              <a:t>www.youtube.com/watch?v=Y-NvovSaWTc&amp;t=113s</a:t>
            </a: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>BP </a:t>
            </a:r>
            <a:r>
              <a:rPr lang="cs-CZ" sz="1800" dirty="0" err="1" smtClean="0"/>
              <a:t>changes</a:t>
            </a:r>
            <a:r>
              <a:rPr lang="cs-CZ" sz="1800" dirty="0" smtClean="0"/>
              <a:t> </a:t>
            </a:r>
            <a:r>
              <a:rPr lang="cs-CZ" sz="1800" dirty="0" err="1" smtClean="0"/>
              <a:t>during</a:t>
            </a:r>
            <a:r>
              <a:rPr lang="cs-CZ" sz="1800" dirty="0" smtClean="0"/>
              <a:t> smoking</a:t>
            </a:r>
            <a:br>
              <a:rPr lang="cs-CZ" sz="1800" dirty="0" smtClean="0"/>
            </a:br>
            <a:r>
              <a:rPr lang="cs-CZ" sz="1800" dirty="0" smtClean="0">
                <a:hlinkClick r:id="rId3"/>
              </a:rPr>
              <a:t>https</a:t>
            </a:r>
            <a:r>
              <a:rPr lang="cs-CZ" sz="1800" dirty="0">
                <a:hlinkClick r:id="rId3"/>
              </a:rPr>
              <a:t>://</a:t>
            </a:r>
            <a:r>
              <a:rPr lang="cs-CZ" sz="1800" dirty="0" smtClean="0">
                <a:hlinkClick r:id="rId3"/>
              </a:rPr>
              <a:t>www.youtube.com/watch?v=J5vPJPfNH3k&amp;t=1s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073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04684" y="144147"/>
            <a:ext cx="4793931" cy="1067136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>
                <a:solidFill>
                  <a:schemeClr val="tx1"/>
                </a:solidFill>
              </a:rPr>
              <a:t>Baroreflex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0" name="TextovéPole 109"/>
          <p:cNvSpPr txBox="1"/>
          <p:nvPr/>
        </p:nvSpPr>
        <p:spPr>
          <a:xfrm>
            <a:off x="231136" y="1159343"/>
            <a:ext cx="8663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Fast </a:t>
            </a:r>
            <a:r>
              <a:rPr lang="cs-CZ" sz="2000" dirty="0" err="1"/>
              <a:t>r</a:t>
            </a:r>
            <a:r>
              <a:rPr lang="cs-CZ" sz="2000" dirty="0" err="1" smtClean="0"/>
              <a:t>egulation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cs-CZ" sz="2000" dirty="0" err="1" smtClean="0"/>
              <a:t>arterial</a:t>
            </a:r>
            <a:r>
              <a:rPr lang="cs-CZ" sz="2000" dirty="0" smtClean="0"/>
              <a:t> </a:t>
            </a:r>
            <a:r>
              <a:rPr lang="cs-CZ" sz="2000" dirty="0" err="1" smtClean="0"/>
              <a:t>blood</a:t>
            </a:r>
            <a:r>
              <a:rPr lang="cs-CZ" sz="2000" dirty="0" smtClean="0"/>
              <a:t> </a:t>
            </a:r>
            <a:r>
              <a:rPr lang="cs-CZ" sz="2000" dirty="0" err="1" smtClean="0"/>
              <a:t>pressure</a:t>
            </a:r>
            <a:r>
              <a:rPr lang="cs-CZ" sz="2000" dirty="0" smtClean="0"/>
              <a:t> by </a:t>
            </a:r>
            <a:r>
              <a:rPr lang="cs-CZ" sz="2000" dirty="0" err="1" smtClean="0"/>
              <a:t>changes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cs-CZ" sz="2000" dirty="0" err="1" smtClean="0"/>
              <a:t>heart</a:t>
            </a:r>
            <a:r>
              <a:rPr lang="cs-CZ" sz="2000" dirty="0" smtClean="0"/>
              <a:t> </a:t>
            </a:r>
            <a:r>
              <a:rPr lang="cs-CZ" sz="2000" dirty="0" err="1" smtClean="0"/>
              <a:t>rate</a:t>
            </a:r>
            <a:r>
              <a:rPr lang="cs-CZ" sz="2000" dirty="0" smtClean="0"/>
              <a:t> and </a:t>
            </a:r>
            <a:r>
              <a:rPr lang="cs-CZ" sz="2000" dirty="0" err="1" smtClean="0"/>
              <a:t>peripheral</a:t>
            </a:r>
            <a:r>
              <a:rPr lang="cs-CZ" sz="2000" dirty="0" smtClean="0"/>
              <a:t> </a:t>
            </a:r>
            <a:r>
              <a:rPr lang="cs-CZ" sz="2000" dirty="0" err="1" smtClean="0"/>
              <a:t>vascular</a:t>
            </a:r>
            <a:r>
              <a:rPr lang="cs-CZ" sz="2000" dirty="0" smtClean="0"/>
              <a:t> </a:t>
            </a:r>
            <a:r>
              <a:rPr lang="cs-CZ" sz="2000" dirty="0" err="1" smtClean="0"/>
              <a:t>resistance</a:t>
            </a:r>
            <a:endParaRPr lang="en-GB" sz="2000" dirty="0" smtClean="0"/>
          </a:p>
        </p:txBody>
      </p:sp>
      <p:pic>
        <p:nvPicPr>
          <p:cNvPr id="1026" name="Picture 2" descr="C:\Users\Johanka\Desktop\výuka\Demonstrace Variabilita-spektrální analýza\obrázky\g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991" y="2295875"/>
            <a:ext cx="6816498" cy="445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84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délník 36"/>
          <p:cNvSpPr/>
          <p:nvPr/>
        </p:nvSpPr>
        <p:spPr>
          <a:xfrm>
            <a:off x="107504" y="989439"/>
            <a:ext cx="9036496" cy="2799601"/>
          </a:xfrm>
          <a:prstGeom prst="rect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54" name="Obdélník 53"/>
          <p:cNvSpPr/>
          <p:nvPr/>
        </p:nvSpPr>
        <p:spPr>
          <a:xfrm>
            <a:off x="107504" y="3789040"/>
            <a:ext cx="8928992" cy="2880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55" name="TextovéPole 54"/>
          <p:cNvSpPr txBox="1"/>
          <p:nvPr/>
        </p:nvSpPr>
        <p:spPr>
          <a:xfrm>
            <a:off x="1619672" y="1270501"/>
            <a:ext cx="525658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peripheral (vascular, sympathetic) branch of baroreflexu</a:t>
            </a:r>
            <a:endParaRPr lang="en-GB" sz="1400" dirty="0"/>
          </a:p>
        </p:txBody>
      </p:sp>
      <p:sp>
        <p:nvSpPr>
          <p:cNvPr id="56" name="TextovéPole 55"/>
          <p:cNvSpPr txBox="1"/>
          <p:nvPr/>
        </p:nvSpPr>
        <p:spPr>
          <a:xfrm>
            <a:off x="2123728" y="5909210"/>
            <a:ext cx="5256584" cy="307777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Cardiac (parasympathetic) branch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470068" y="404664"/>
            <a:ext cx="6422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Baroreflex</a:t>
            </a:r>
          </a:p>
        </p:txBody>
      </p:sp>
      <p:grpSp>
        <p:nvGrpSpPr>
          <p:cNvPr id="38" name="Skupina 37"/>
          <p:cNvGrpSpPr/>
          <p:nvPr/>
        </p:nvGrpSpPr>
        <p:grpSpPr>
          <a:xfrm>
            <a:off x="377131" y="1916832"/>
            <a:ext cx="8731373" cy="3537586"/>
            <a:chOff x="377131" y="3169460"/>
            <a:chExt cx="8731373" cy="3537586"/>
          </a:xfrm>
        </p:grpSpPr>
        <p:sp>
          <p:nvSpPr>
            <p:cNvPr id="39" name="TextovéPole 38"/>
            <p:cNvSpPr txBox="1"/>
            <p:nvPr/>
          </p:nvSpPr>
          <p:spPr>
            <a:xfrm>
              <a:off x="500649" y="5323296"/>
              <a:ext cx="2684794" cy="1077218"/>
            </a:xfrm>
            <a:prstGeom prst="rect">
              <a:avLst/>
            </a:prstGeom>
            <a:solidFill>
              <a:srgbClr val="0000CC"/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b="1" smtClean="0">
                  <a:solidFill>
                    <a:schemeClr val="bg1"/>
                  </a:solidFill>
                </a:rPr>
                <a:t>heart</a:t>
              </a:r>
            </a:p>
            <a:p>
              <a:r>
                <a:rPr lang="en-GB" sz="1600" smtClean="0">
                  <a:solidFill>
                    <a:schemeClr val="bg1"/>
                  </a:solidFill>
                </a:rPr>
                <a:t>signal: heart rate</a:t>
              </a:r>
            </a:p>
            <a:p>
              <a:endParaRPr lang="en-GB" sz="1600" smtClean="0">
                <a:solidFill>
                  <a:schemeClr val="bg1"/>
                </a:solidFill>
              </a:endParaRPr>
            </a:p>
            <a:p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0" name="TextovéPole 39"/>
            <p:cNvSpPr txBox="1"/>
            <p:nvPr/>
          </p:nvSpPr>
          <p:spPr>
            <a:xfrm>
              <a:off x="3473475" y="4604957"/>
              <a:ext cx="2376264" cy="584775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b="1" smtClean="0"/>
                <a:t>arteries</a:t>
              </a:r>
            </a:p>
            <a:p>
              <a:r>
                <a:rPr lang="en-GB" sz="1600" smtClean="0"/>
                <a:t>signal: blood pressure</a:t>
              </a:r>
              <a:endParaRPr lang="en-GB" sz="1600"/>
            </a:p>
          </p:txBody>
        </p:sp>
        <p:sp>
          <p:nvSpPr>
            <p:cNvPr id="41" name="TextovéPole 40"/>
            <p:cNvSpPr txBox="1"/>
            <p:nvPr/>
          </p:nvSpPr>
          <p:spPr>
            <a:xfrm>
              <a:off x="377131" y="3933056"/>
              <a:ext cx="2926164" cy="107721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/>
                <a:t>resistance arteries</a:t>
              </a:r>
            </a:p>
            <a:p>
              <a:r>
                <a:rPr lang="en-GB" sz="1600" dirty="0" smtClean="0"/>
                <a:t>signal: peripheral resistance</a:t>
              </a:r>
            </a:p>
            <a:p>
              <a:endParaRPr lang="en-GB" sz="1600" dirty="0" smtClean="0"/>
            </a:p>
            <a:p>
              <a:endParaRPr lang="en-GB" sz="1600" dirty="0"/>
            </a:p>
          </p:txBody>
        </p:sp>
        <p:cxnSp>
          <p:nvCxnSpPr>
            <p:cNvPr id="42" name="Přímá spojnice se šipkou 41"/>
            <p:cNvCxnSpPr>
              <a:stCxn id="40" idx="3"/>
              <a:endCxn id="51" idx="1"/>
            </p:cNvCxnSpPr>
            <p:nvPr/>
          </p:nvCxnSpPr>
          <p:spPr>
            <a:xfrm>
              <a:off x="5849739" y="4897345"/>
              <a:ext cx="400294" cy="10297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nice se šipkou 42"/>
            <p:cNvCxnSpPr>
              <a:stCxn id="39" idx="3"/>
              <a:endCxn id="40" idx="1"/>
            </p:cNvCxnSpPr>
            <p:nvPr/>
          </p:nvCxnSpPr>
          <p:spPr>
            <a:xfrm flipV="1">
              <a:off x="3185443" y="4897345"/>
              <a:ext cx="288032" cy="9645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Přímá spojnice se šipkou 43"/>
            <p:cNvCxnSpPr>
              <a:stCxn id="41" idx="3"/>
              <a:endCxn id="40" idx="1"/>
            </p:cNvCxnSpPr>
            <p:nvPr/>
          </p:nvCxnSpPr>
          <p:spPr>
            <a:xfrm>
              <a:off x="3303295" y="4471665"/>
              <a:ext cx="170180" cy="42568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Skupina 44"/>
            <p:cNvGrpSpPr/>
            <p:nvPr/>
          </p:nvGrpSpPr>
          <p:grpSpPr>
            <a:xfrm>
              <a:off x="6250033" y="3880604"/>
              <a:ext cx="2858471" cy="2239434"/>
              <a:chOff x="-2265316" y="3880604"/>
              <a:chExt cx="2858471" cy="2239434"/>
            </a:xfrm>
          </p:grpSpPr>
          <p:sp>
            <p:nvSpPr>
              <p:cNvPr id="51" name="Obdélník 50"/>
              <p:cNvSpPr/>
              <p:nvPr/>
            </p:nvSpPr>
            <p:spPr>
              <a:xfrm>
                <a:off x="-2265316" y="3880604"/>
                <a:ext cx="2858471" cy="2239434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sp>
            <p:nvSpPr>
              <p:cNvPr id="52" name="TextovéPole 51"/>
              <p:cNvSpPr txBox="1"/>
              <p:nvPr/>
            </p:nvSpPr>
            <p:spPr>
              <a:xfrm>
                <a:off x="-2168615" y="4144239"/>
                <a:ext cx="2684794" cy="338554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600" b="1" smtClean="0"/>
                  <a:t>CNS: vasomotor centre</a:t>
                </a:r>
                <a:endParaRPr lang="en-GB" sz="1600" b="1"/>
              </a:p>
            </p:txBody>
          </p:sp>
          <p:sp>
            <p:nvSpPr>
              <p:cNvPr id="53" name="TextovéPole 52"/>
              <p:cNvSpPr txBox="1"/>
              <p:nvPr/>
            </p:nvSpPr>
            <p:spPr>
              <a:xfrm>
                <a:off x="-2167519" y="5150610"/>
                <a:ext cx="2684794" cy="584775"/>
              </a:xfrm>
              <a:prstGeom prst="rect">
                <a:avLst/>
              </a:prstGeom>
              <a:solidFill>
                <a:srgbClr val="000066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600" b="1" smtClean="0">
                    <a:solidFill>
                      <a:schemeClr val="bg1"/>
                    </a:solidFill>
                  </a:rPr>
                  <a:t>CNS: kardiomotor centre</a:t>
                </a:r>
                <a:endParaRPr lang="en-GB" sz="1600" b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57" name="Přímá spojnice se šipkou 56"/>
              <p:cNvCxnSpPr>
                <a:stCxn id="52" idx="2"/>
                <a:endCxn id="53" idx="0"/>
              </p:cNvCxnSpPr>
              <p:nvPr/>
            </p:nvCxnSpPr>
            <p:spPr>
              <a:xfrm>
                <a:off x="-826218" y="4482793"/>
                <a:ext cx="1096" cy="66781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Volný tvar 45"/>
            <p:cNvSpPr/>
            <p:nvPr/>
          </p:nvSpPr>
          <p:spPr>
            <a:xfrm>
              <a:off x="463533" y="4573529"/>
              <a:ext cx="2583180" cy="367639"/>
            </a:xfrm>
            <a:custGeom>
              <a:avLst/>
              <a:gdLst>
                <a:gd name="connsiteX0" fmla="*/ 0 w 2434590"/>
                <a:gd name="connsiteY0" fmla="*/ 10362 h 401404"/>
                <a:gd name="connsiteX1" fmla="*/ 434340 w 2434590"/>
                <a:gd name="connsiteY1" fmla="*/ 341832 h 401404"/>
                <a:gd name="connsiteX2" fmla="*/ 1062990 w 2434590"/>
                <a:gd name="connsiteY2" fmla="*/ 101802 h 401404"/>
                <a:gd name="connsiteX3" fmla="*/ 1520190 w 2434590"/>
                <a:gd name="connsiteY3" fmla="*/ 307542 h 401404"/>
                <a:gd name="connsiteX4" fmla="*/ 2023110 w 2434590"/>
                <a:gd name="connsiteY4" fmla="*/ 387552 h 401404"/>
                <a:gd name="connsiteX5" fmla="*/ 2320290 w 2434590"/>
                <a:gd name="connsiteY5" fmla="*/ 33222 h 401404"/>
                <a:gd name="connsiteX6" fmla="*/ 2434590 w 2434590"/>
                <a:gd name="connsiteY6" fmla="*/ 33222 h 401404"/>
                <a:gd name="connsiteX0" fmla="*/ 0 w 2583180"/>
                <a:gd name="connsiteY0" fmla="*/ 0 h 391042"/>
                <a:gd name="connsiteX1" fmla="*/ 434340 w 2583180"/>
                <a:gd name="connsiteY1" fmla="*/ 331470 h 391042"/>
                <a:gd name="connsiteX2" fmla="*/ 1062990 w 2583180"/>
                <a:gd name="connsiteY2" fmla="*/ 91440 h 391042"/>
                <a:gd name="connsiteX3" fmla="*/ 1520190 w 2583180"/>
                <a:gd name="connsiteY3" fmla="*/ 297180 h 391042"/>
                <a:gd name="connsiteX4" fmla="*/ 2023110 w 2583180"/>
                <a:gd name="connsiteY4" fmla="*/ 377190 h 391042"/>
                <a:gd name="connsiteX5" fmla="*/ 2320290 w 2583180"/>
                <a:gd name="connsiteY5" fmla="*/ 22860 h 391042"/>
                <a:gd name="connsiteX6" fmla="*/ 2583180 w 2583180"/>
                <a:gd name="connsiteY6" fmla="*/ 228600 h 391042"/>
                <a:gd name="connsiteX0" fmla="*/ 0 w 2583180"/>
                <a:gd name="connsiteY0" fmla="*/ 0 h 388071"/>
                <a:gd name="connsiteX1" fmla="*/ 434340 w 2583180"/>
                <a:gd name="connsiteY1" fmla="*/ 331470 h 388071"/>
                <a:gd name="connsiteX2" fmla="*/ 1062990 w 2583180"/>
                <a:gd name="connsiteY2" fmla="*/ 91440 h 388071"/>
                <a:gd name="connsiteX3" fmla="*/ 1520190 w 2583180"/>
                <a:gd name="connsiteY3" fmla="*/ 297180 h 388071"/>
                <a:gd name="connsiteX4" fmla="*/ 2023110 w 2583180"/>
                <a:gd name="connsiteY4" fmla="*/ 377190 h 388071"/>
                <a:gd name="connsiteX5" fmla="*/ 2263140 w 2583180"/>
                <a:gd name="connsiteY5" fmla="*/ 68580 h 388071"/>
                <a:gd name="connsiteX6" fmla="*/ 2583180 w 2583180"/>
                <a:gd name="connsiteY6" fmla="*/ 228600 h 388071"/>
                <a:gd name="connsiteX0" fmla="*/ 0 w 2583180"/>
                <a:gd name="connsiteY0" fmla="*/ 0 h 367639"/>
                <a:gd name="connsiteX1" fmla="*/ 434340 w 2583180"/>
                <a:gd name="connsiteY1" fmla="*/ 331470 h 367639"/>
                <a:gd name="connsiteX2" fmla="*/ 1062990 w 2583180"/>
                <a:gd name="connsiteY2" fmla="*/ 91440 h 367639"/>
                <a:gd name="connsiteX3" fmla="*/ 1520190 w 2583180"/>
                <a:gd name="connsiteY3" fmla="*/ 297180 h 367639"/>
                <a:gd name="connsiteX4" fmla="*/ 1954530 w 2583180"/>
                <a:gd name="connsiteY4" fmla="*/ 354330 h 367639"/>
                <a:gd name="connsiteX5" fmla="*/ 2263140 w 2583180"/>
                <a:gd name="connsiteY5" fmla="*/ 68580 h 367639"/>
                <a:gd name="connsiteX6" fmla="*/ 2583180 w 2583180"/>
                <a:gd name="connsiteY6" fmla="*/ 228600 h 367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3180" h="367639">
                  <a:moveTo>
                    <a:pt x="0" y="0"/>
                  </a:moveTo>
                  <a:cubicBezTo>
                    <a:pt x="128587" y="158115"/>
                    <a:pt x="257175" y="316230"/>
                    <a:pt x="434340" y="331470"/>
                  </a:cubicBezTo>
                  <a:cubicBezTo>
                    <a:pt x="611505" y="346710"/>
                    <a:pt x="882015" y="97155"/>
                    <a:pt x="1062990" y="91440"/>
                  </a:cubicBezTo>
                  <a:cubicBezTo>
                    <a:pt x="1243965" y="85725"/>
                    <a:pt x="1371600" y="253365"/>
                    <a:pt x="1520190" y="297180"/>
                  </a:cubicBezTo>
                  <a:cubicBezTo>
                    <a:pt x="1668780" y="340995"/>
                    <a:pt x="1830705" y="392430"/>
                    <a:pt x="1954530" y="354330"/>
                  </a:cubicBezTo>
                  <a:cubicBezTo>
                    <a:pt x="2078355" y="316230"/>
                    <a:pt x="2158365" y="89535"/>
                    <a:pt x="2263140" y="68580"/>
                  </a:cubicBezTo>
                  <a:cubicBezTo>
                    <a:pt x="2367915" y="47625"/>
                    <a:pt x="2545080" y="201930"/>
                    <a:pt x="2583180" y="228600"/>
                  </a:cubicBezTo>
                </a:path>
              </a:pathLst>
            </a:cu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47" name="Volný tvar 46"/>
            <p:cNvSpPr/>
            <p:nvPr/>
          </p:nvSpPr>
          <p:spPr>
            <a:xfrm>
              <a:off x="3568373" y="5317100"/>
              <a:ext cx="2219188" cy="723744"/>
            </a:xfrm>
            <a:custGeom>
              <a:avLst/>
              <a:gdLst>
                <a:gd name="connsiteX0" fmla="*/ 0 w 2219188"/>
                <a:gd name="connsiteY0" fmla="*/ 70181 h 758382"/>
                <a:gd name="connsiteX1" fmla="*/ 91440 w 2219188"/>
                <a:gd name="connsiteY1" fmla="*/ 321641 h 758382"/>
                <a:gd name="connsiteX2" fmla="*/ 137160 w 2219188"/>
                <a:gd name="connsiteY2" fmla="*/ 150191 h 758382"/>
                <a:gd name="connsiteX3" fmla="*/ 240030 w 2219188"/>
                <a:gd name="connsiteY3" fmla="*/ 435941 h 758382"/>
                <a:gd name="connsiteX4" fmla="*/ 365760 w 2219188"/>
                <a:gd name="connsiteY4" fmla="*/ 310211 h 758382"/>
                <a:gd name="connsiteX5" fmla="*/ 514350 w 2219188"/>
                <a:gd name="connsiteY5" fmla="*/ 641681 h 758382"/>
                <a:gd name="connsiteX6" fmla="*/ 662940 w 2219188"/>
                <a:gd name="connsiteY6" fmla="*/ 470231 h 758382"/>
                <a:gd name="connsiteX7" fmla="*/ 731520 w 2219188"/>
                <a:gd name="connsiteY7" fmla="*/ 607391 h 758382"/>
                <a:gd name="connsiteX8" fmla="*/ 845820 w 2219188"/>
                <a:gd name="connsiteY8" fmla="*/ 264491 h 758382"/>
                <a:gd name="connsiteX9" fmla="*/ 937260 w 2219188"/>
                <a:gd name="connsiteY9" fmla="*/ 401651 h 758382"/>
                <a:gd name="connsiteX10" fmla="*/ 982980 w 2219188"/>
                <a:gd name="connsiteY10" fmla="*/ 1601 h 758382"/>
                <a:gd name="connsiteX11" fmla="*/ 1211580 w 2219188"/>
                <a:gd name="connsiteY11" fmla="*/ 253061 h 758382"/>
                <a:gd name="connsiteX12" fmla="*/ 1291590 w 2219188"/>
                <a:gd name="connsiteY12" fmla="*/ 35891 h 758382"/>
                <a:gd name="connsiteX13" fmla="*/ 1474470 w 2219188"/>
                <a:gd name="connsiteY13" fmla="*/ 298781 h 758382"/>
                <a:gd name="connsiteX14" fmla="*/ 1554480 w 2219188"/>
                <a:gd name="connsiteY14" fmla="*/ 253061 h 758382"/>
                <a:gd name="connsiteX15" fmla="*/ 1600200 w 2219188"/>
                <a:gd name="connsiteY15" fmla="*/ 481661 h 758382"/>
                <a:gd name="connsiteX16" fmla="*/ 1691640 w 2219188"/>
                <a:gd name="connsiteY16" fmla="*/ 344501 h 758382"/>
                <a:gd name="connsiteX17" fmla="*/ 1851660 w 2219188"/>
                <a:gd name="connsiteY17" fmla="*/ 721691 h 758382"/>
                <a:gd name="connsiteX18" fmla="*/ 2034540 w 2219188"/>
                <a:gd name="connsiteY18" fmla="*/ 710261 h 758382"/>
                <a:gd name="connsiteX19" fmla="*/ 2068830 w 2219188"/>
                <a:gd name="connsiteY19" fmla="*/ 424511 h 758382"/>
                <a:gd name="connsiteX20" fmla="*/ 2205990 w 2219188"/>
                <a:gd name="connsiteY20" fmla="*/ 538811 h 758382"/>
                <a:gd name="connsiteX21" fmla="*/ 2205990 w 2219188"/>
                <a:gd name="connsiteY21" fmla="*/ 253061 h 758382"/>
                <a:gd name="connsiteX0" fmla="*/ 0 w 2219188"/>
                <a:gd name="connsiteY0" fmla="*/ 70181 h 723744"/>
                <a:gd name="connsiteX1" fmla="*/ 91440 w 2219188"/>
                <a:gd name="connsiteY1" fmla="*/ 321641 h 723744"/>
                <a:gd name="connsiteX2" fmla="*/ 137160 w 2219188"/>
                <a:gd name="connsiteY2" fmla="*/ 150191 h 723744"/>
                <a:gd name="connsiteX3" fmla="*/ 240030 w 2219188"/>
                <a:gd name="connsiteY3" fmla="*/ 435941 h 723744"/>
                <a:gd name="connsiteX4" fmla="*/ 365760 w 2219188"/>
                <a:gd name="connsiteY4" fmla="*/ 310211 h 723744"/>
                <a:gd name="connsiteX5" fmla="*/ 514350 w 2219188"/>
                <a:gd name="connsiteY5" fmla="*/ 641681 h 723744"/>
                <a:gd name="connsiteX6" fmla="*/ 662940 w 2219188"/>
                <a:gd name="connsiteY6" fmla="*/ 470231 h 723744"/>
                <a:gd name="connsiteX7" fmla="*/ 731520 w 2219188"/>
                <a:gd name="connsiteY7" fmla="*/ 607391 h 723744"/>
                <a:gd name="connsiteX8" fmla="*/ 845820 w 2219188"/>
                <a:gd name="connsiteY8" fmla="*/ 264491 h 723744"/>
                <a:gd name="connsiteX9" fmla="*/ 937260 w 2219188"/>
                <a:gd name="connsiteY9" fmla="*/ 401651 h 723744"/>
                <a:gd name="connsiteX10" fmla="*/ 982980 w 2219188"/>
                <a:gd name="connsiteY10" fmla="*/ 1601 h 723744"/>
                <a:gd name="connsiteX11" fmla="*/ 1211580 w 2219188"/>
                <a:gd name="connsiteY11" fmla="*/ 253061 h 723744"/>
                <a:gd name="connsiteX12" fmla="*/ 1291590 w 2219188"/>
                <a:gd name="connsiteY12" fmla="*/ 35891 h 723744"/>
                <a:gd name="connsiteX13" fmla="*/ 1474470 w 2219188"/>
                <a:gd name="connsiteY13" fmla="*/ 298781 h 723744"/>
                <a:gd name="connsiteX14" fmla="*/ 1554480 w 2219188"/>
                <a:gd name="connsiteY14" fmla="*/ 253061 h 723744"/>
                <a:gd name="connsiteX15" fmla="*/ 1600200 w 2219188"/>
                <a:gd name="connsiteY15" fmla="*/ 481661 h 723744"/>
                <a:gd name="connsiteX16" fmla="*/ 1691640 w 2219188"/>
                <a:gd name="connsiteY16" fmla="*/ 344501 h 723744"/>
                <a:gd name="connsiteX17" fmla="*/ 1851660 w 2219188"/>
                <a:gd name="connsiteY17" fmla="*/ 721691 h 723744"/>
                <a:gd name="connsiteX18" fmla="*/ 1908810 w 2219188"/>
                <a:gd name="connsiteY18" fmla="*/ 504521 h 723744"/>
                <a:gd name="connsiteX19" fmla="*/ 2034540 w 2219188"/>
                <a:gd name="connsiteY19" fmla="*/ 710261 h 723744"/>
                <a:gd name="connsiteX20" fmla="*/ 2068830 w 2219188"/>
                <a:gd name="connsiteY20" fmla="*/ 424511 h 723744"/>
                <a:gd name="connsiteX21" fmla="*/ 2205990 w 2219188"/>
                <a:gd name="connsiteY21" fmla="*/ 538811 h 723744"/>
                <a:gd name="connsiteX22" fmla="*/ 2205990 w 2219188"/>
                <a:gd name="connsiteY22" fmla="*/ 253061 h 723744"/>
                <a:gd name="connsiteX0" fmla="*/ 0 w 2219188"/>
                <a:gd name="connsiteY0" fmla="*/ 70181 h 723744"/>
                <a:gd name="connsiteX1" fmla="*/ 91440 w 2219188"/>
                <a:gd name="connsiteY1" fmla="*/ 321641 h 723744"/>
                <a:gd name="connsiteX2" fmla="*/ 137160 w 2219188"/>
                <a:gd name="connsiteY2" fmla="*/ 150191 h 723744"/>
                <a:gd name="connsiteX3" fmla="*/ 240030 w 2219188"/>
                <a:gd name="connsiteY3" fmla="*/ 435941 h 723744"/>
                <a:gd name="connsiteX4" fmla="*/ 365760 w 2219188"/>
                <a:gd name="connsiteY4" fmla="*/ 310211 h 723744"/>
                <a:gd name="connsiteX5" fmla="*/ 514350 w 2219188"/>
                <a:gd name="connsiteY5" fmla="*/ 641681 h 723744"/>
                <a:gd name="connsiteX6" fmla="*/ 662940 w 2219188"/>
                <a:gd name="connsiteY6" fmla="*/ 470231 h 723744"/>
                <a:gd name="connsiteX7" fmla="*/ 731520 w 2219188"/>
                <a:gd name="connsiteY7" fmla="*/ 607391 h 723744"/>
                <a:gd name="connsiteX8" fmla="*/ 845820 w 2219188"/>
                <a:gd name="connsiteY8" fmla="*/ 264491 h 723744"/>
                <a:gd name="connsiteX9" fmla="*/ 937260 w 2219188"/>
                <a:gd name="connsiteY9" fmla="*/ 401651 h 723744"/>
                <a:gd name="connsiteX10" fmla="*/ 1017270 w 2219188"/>
                <a:gd name="connsiteY10" fmla="*/ 1601 h 723744"/>
                <a:gd name="connsiteX11" fmla="*/ 1211580 w 2219188"/>
                <a:gd name="connsiteY11" fmla="*/ 253061 h 723744"/>
                <a:gd name="connsiteX12" fmla="*/ 1291590 w 2219188"/>
                <a:gd name="connsiteY12" fmla="*/ 35891 h 723744"/>
                <a:gd name="connsiteX13" fmla="*/ 1474470 w 2219188"/>
                <a:gd name="connsiteY13" fmla="*/ 298781 h 723744"/>
                <a:gd name="connsiteX14" fmla="*/ 1554480 w 2219188"/>
                <a:gd name="connsiteY14" fmla="*/ 253061 h 723744"/>
                <a:gd name="connsiteX15" fmla="*/ 1600200 w 2219188"/>
                <a:gd name="connsiteY15" fmla="*/ 481661 h 723744"/>
                <a:gd name="connsiteX16" fmla="*/ 1691640 w 2219188"/>
                <a:gd name="connsiteY16" fmla="*/ 344501 h 723744"/>
                <a:gd name="connsiteX17" fmla="*/ 1851660 w 2219188"/>
                <a:gd name="connsiteY17" fmla="*/ 721691 h 723744"/>
                <a:gd name="connsiteX18" fmla="*/ 1908810 w 2219188"/>
                <a:gd name="connsiteY18" fmla="*/ 504521 h 723744"/>
                <a:gd name="connsiteX19" fmla="*/ 2034540 w 2219188"/>
                <a:gd name="connsiteY19" fmla="*/ 710261 h 723744"/>
                <a:gd name="connsiteX20" fmla="*/ 2068830 w 2219188"/>
                <a:gd name="connsiteY20" fmla="*/ 424511 h 723744"/>
                <a:gd name="connsiteX21" fmla="*/ 2205990 w 2219188"/>
                <a:gd name="connsiteY21" fmla="*/ 538811 h 723744"/>
                <a:gd name="connsiteX22" fmla="*/ 2205990 w 2219188"/>
                <a:gd name="connsiteY22" fmla="*/ 253061 h 723744"/>
                <a:gd name="connsiteX0" fmla="*/ 0 w 2219188"/>
                <a:gd name="connsiteY0" fmla="*/ 70181 h 723744"/>
                <a:gd name="connsiteX1" fmla="*/ 91440 w 2219188"/>
                <a:gd name="connsiteY1" fmla="*/ 321641 h 723744"/>
                <a:gd name="connsiteX2" fmla="*/ 137160 w 2219188"/>
                <a:gd name="connsiteY2" fmla="*/ 150191 h 723744"/>
                <a:gd name="connsiteX3" fmla="*/ 240030 w 2219188"/>
                <a:gd name="connsiteY3" fmla="*/ 435941 h 723744"/>
                <a:gd name="connsiteX4" fmla="*/ 365760 w 2219188"/>
                <a:gd name="connsiteY4" fmla="*/ 310211 h 723744"/>
                <a:gd name="connsiteX5" fmla="*/ 514350 w 2219188"/>
                <a:gd name="connsiteY5" fmla="*/ 641681 h 723744"/>
                <a:gd name="connsiteX6" fmla="*/ 594360 w 2219188"/>
                <a:gd name="connsiteY6" fmla="*/ 470231 h 723744"/>
                <a:gd name="connsiteX7" fmla="*/ 731520 w 2219188"/>
                <a:gd name="connsiteY7" fmla="*/ 607391 h 723744"/>
                <a:gd name="connsiteX8" fmla="*/ 845820 w 2219188"/>
                <a:gd name="connsiteY8" fmla="*/ 264491 h 723744"/>
                <a:gd name="connsiteX9" fmla="*/ 937260 w 2219188"/>
                <a:gd name="connsiteY9" fmla="*/ 401651 h 723744"/>
                <a:gd name="connsiteX10" fmla="*/ 1017270 w 2219188"/>
                <a:gd name="connsiteY10" fmla="*/ 1601 h 723744"/>
                <a:gd name="connsiteX11" fmla="*/ 1211580 w 2219188"/>
                <a:gd name="connsiteY11" fmla="*/ 253061 h 723744"/>
                <a:gd name="connsiteX12" fmla="*/ 1291590 w 2219188"/>
                <a:gd name="connsiteY12" fmla="*/ 35891 h 723744"/>
                <a:gd name="connsiteX13" fmla="*/ 1474470 w 2219188"/>
                <a:gd name="connsiteY13" fmla="*/ 298781 h 723744"/>
                <a:gd name="connsiteX14" fmla="*/ 1554480 w 2219188"/>
                <a:gd name="connsiteY14" fmla="*/ 253061 h 723744"/>
                <a:gd name="connsiteX15" fmla="*/ 1600200 w 2219188"/>
                <a:gd name="connsiteY15" fmla="*/ 481661 h 723744"/>
                <a:gd name="connsiteX16" fmla="*/ 1691640 w 2219188"/>
                <a:gd name="connsiteY16" fmla="*/ 344501 h 723744"/>
                <a:gd name="connsiteX17" fmla="*/ 1851660 w 2219188"/>
                <a:gd name="connsiteY17" fmla="*/ 721691 h 723744"/>
                <a:gd name="connsiteX18" fmla="*/ 1908810 w 2219188"/>
                <a:gd name="connsiteY18" fmla="*/ 504521 h 723744"/>
                <a:gd name="connsiteX19" fmla="*/ 2034540 w 2219188"/>
                <a:gd name="connsiteY19" fmla="*/ 710261 h 723744"/>
                <a:gd name="connsiteX20" fmla="*/ 2068830 w 2219188"/>
                <a:gd name="connsiteY20" fmla="*/ 424511 h 723744"/>
                <a:gd name="connsiteX21" fmla="*/ 2205990 w 2219188"/>
                <a:gd name="connsiteY21" fmla="*/ 538811 h 723744"/>
                <a:gd name="connsiteX22" fmla="*/ 2205990 w 2219188"/>
                <a:gd name="connsiteY22" fmla="*/ 253061 h 723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19188" h="723744">
                  <a:moveTo>
                    <a:pt x="0" y="70181"/>
                  </a:moveTo>
                  <a:cubicBezTo>
                    <a:pt x="34290" y="189243"/>
                    <a:pt x="68580" y="308306"/>
                    <a:pt x="91440" y="321641"/>
                  </a:cubicBezTo>
                  <a:cubicBezTo>
                    <a:pt x="114300" y="334976"/>
                    <a:pt x="112395" y="131141"/>
                    <a:pt x="137160" y="150191"/>
                  </a:cubicBezTo>
                  <a:cubicBezTo>
                    <a:pt x="161925" y="169241"/>
                    <a:pt x="201930" y="409271"/>
                    <a:pt x="240030" y="435941"/>
                  </a:cubicBezTo>
                  <a:cubicBezTo>
                    <a:pt x="278130" y="462611"/>
                    <a:pt x="320040" y="275921"/>
                    <a:pt x="365760" y="310211"/>
                  </a:cubicBezTo>
                  <a:cubicBezTo>
                    <a:pt x="411480" y="344501"/>
                    <a:pt x="476250" y="615011"/>
                    <a:pt x="514350" y="641681"/>
                  </a:cubicBezTo>
                  <a:cubicBezTo>
                    <a:pt x="552450" y="668351"/>
                    <a:pt x="558165" y="475946"/>
                    <a:pt x="594360" y="470231"/>
                  </a:cubicBezTo>
                  <a:cubicBezTo>
                    <a:pt x="630555" y="464516"/>
                    <a:pt x="689610" y="641681"/>
                    <a:pt x="731520" y="607391"/>
                  </a:cubicBezTo>
                  <a:cubicBezTo>
                    <a:pt x="773430" y="573101"/>
                    <a:pt x="811530" y="298781"/>
                    <a:pt x="845820" y="264491"/>
                  </a:cubicBezTo>
                  <a:cubicBezTo>
                    <a:pt x="880110" y="230201"/>
                    <a:pt x="908685" y="445466"/>
                    <a:pt x="937260" y="401651"/>
                  </a:cubicBezTo>
                  <a:cubicBezTo>
                    <a:pt x="965835" y="357836"/>
                    <a:pt x="971550" y="26366"/>
                    <a:pt x="1017270" y="1601"/>
                  </a:cubicBezTo>
                  <a:cubicBezTo>
                    <a:pt x="1062990" y="-23164"/>
                    <a:pt x="1165860" y="247346"/>
                    <a:pt x="1211580" y="253061"/>
                  </a:cubicBezTo>
                  <a:cubicBezTo>
                    <a:pt x="1257300" y="258776"/>
                    <a:pt x="1247775" y="28271"/>
                    <a:pt x="1291590" y="35891"/>
                  </a:cubicBezTo>
                  <a:cubicBezTo>
                    <a:pt x="1335405" y="43511"/>
                    <a:pt x="1430655" y="262586"/>
                    <a:pt x="1474470" y="298781"/>
                  </a:cubicBezTo>
                  <a:cubicBezTo>
                    <a:pt x="1518285" y="334976"/>
                    <a:pt x="1533525" y="222581"/>
                    <a:pt x="1554480" y="253061"/>
                  </a:cubicBezTo>
                  <a:cubicBezTo>
                    <a:pt x="1575435" y="283541"/>
                    <a:pt x="1577340" y="466421"/>
                    <a:pt x="1600200" y="481661"/>
                  </a:cubicBezTo>
                  <a:cubicBezTo>
                    <a:pt x="1623060" y="496901"/>
                    <a:pt x="1649730" y="304496"/>
                    <a:pt x="1691640" y="344501"/>
                  </a:cubicBezTo>
                  <a:cubicBezTo>
                    <a:pt x="1733550" y="384506"/>
                    <a:pt x="1815465" y="695021"/>
                    <a:pt x="1851660" y="721691"/>
                  </a:cubicBezTo>
                  <a:cubicBezTo>
                    <a:pt x="1887855" y="748361"/>
                    <a:pt x="1878330" y="506426"/>
                    <a:pt x="1908810" y="504521"/>
                  </a:cubicBezTo>
                  <a:cubicBezTo>
                    <a:pt x="1939290" y="502616"/>
                    <a:pt x="2007870" y="723596"/>
                    <a:pt x="2034540" y="710261"/>
                  </a:cubicBezTo>
                  <a:cubicBezTo>
                    <a:pt x="2061210" y="696926"/>
                    <a:pt x="2040255" y="453086"/>
                    <a:pt x="2068830" y="424511"/>
                  </a:cubicBezTo>
                  <a:cubicBezTo>
                    <a:pt x="2097405" y="395936"/>
                    <a:pt x="2183130" y="567386"/>
                    <a:pt x="2205990" y="538811"/>
                  </a:cubicBezTo>
                  <a:cubicBezTo>
                    <a:pt x="2228850" y="510236"/>
                    <a:pt x="2217420" y="381648"/>
                    <a:pt x="2205990" y="253061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48" name="Volný tvar 47"/>
            <p:cNvSpPr/>
            <p:nvPr/>
          </p:nvSpPr>
          <p:spPr>
            <a:xfrm>
              <a:off x="683568" y="6093296"/>
              <a:ext cx="2274570" cy="263127"/>
            </a:xfrm>
            <a:custGeom>
              <a:avLst/>
              <a:gdLst>
                <a:gd name="connsiteX0" fmla="*/ 0 w 2274570"/>
                <a:gd name="connsiteY0" fmla="*/ 160147 h 263127"/>
                <a:gd name="connsiteX1" fmla="*/ 102870 w 2274570"/>
                <a:gd name="connsiteY1" fmla="*/ 127 h 263127"/>
                <a:gd name="connsiteX2" fmla="*/ 251460 w 2274570"/>
                <a:gd name="connsiteY2" fmla="*/ 183007 h 263127"/>
                <a:gd name="connsiteX3" fmla="*/ 320040 w 2274570"/>
                <a:gd name="connsiteY3" fmla="*/ 57277 h 263127"/>
                <a:gd name="connsiteX4" fmla="*/ 411480 w 2274570"/>
                <a:gd name="connsiteY4" fmla="*/ 263017 h 263127"/>
                <a:gd name="connsiteX5" fmla="*/ 514350 w 2274570"/>
                <a:gd name="connsiteY5" fmla="*/ 57277 h 263127"/>
                <a:gd name="connsiteX6" fmla="*/ 674370 w 2274570"/>
                <a:gd name="connsiteY6" fmla="*/ 240157 h 263127"/>
                <a:gd name="connsiteX7" fmla="*/ 731520 w 2274570"/>
                <a:gd name="connsiteY7" fmla="*/ 45847 h 263127"/>
                <a:gd name="connsiteX8" fmla="*/ 800100 w 2274570"/>
                <a:gd name="connsiteY8" fmla="*/ 228727 h 263127"/>
                <a:gd name="connsiteX9" fmla="*/ 914400 w 2274570"/>
                <a:gd name="connsiteY9" fmla="*/ 91567 h 263127"/>
                <a:gd name="connsiteX10" fmla="*/ 1028700 w 2274570"/>
                <a:gd name="connsiteY10" fmla="*/ 228727 h 263127"/>
                <a:gd name="connsiteX11" fmla="*/ 1143000 w 2274570"/>
                <a:gd name="connsiteY11" fmla="*/ 45847 h 263127"/>
                <a:gd name="connsiteX12" fmla="*/ 1257300 w 2274570"/>
                <a:gd name="connsiteY12" fmla="*/ 263017 h 263127"/>
                <a:gd name="connsiteX13" fmla="*/ 1325880 w 2274570"/>
                <a:gd name="connsiteY13" fmla="*/ 11557 h 263127"/>
                <a:gd name="connsiteX14" fmla="*/ 1520190 w 2274570"/>
                <a:gd name="connsiteY14" fmla="*/ 263017 h 263127"/>
                <a:gd name="connsiteX15" fmla="*/ 1588770 w 2274570"/>
                <a:gd name="connsiteY15" fmla="*/ 22987 h 263127"/>
                <a:gd name="connsiteX16" fmla="*/ 1703070 w 2274570"/>
                <a:gd name="connsiteY16" fmla="*/ 228727 h 263127"/>
                <a:gd name="connsiteX17" fmla="*/ 1771650 w 2274570"/>
                <a:gd name="connsiteY17" fmla="*/ 57277 h 263127"/>
                <a:gd name="connsiteX18" fmla="*/ 1943100 w 2274570"/>
                <a:gd name="connsiteY18" fmla="*/ 251587 h 263127"/>
                <a:gd name="connsiteX19" fmla="*/ 2057400 w 2274570"/>
                <a:gd name="connsiteY19" fmla="*/ 45847 h 263127"/>
                <a:gd name="connsiteX20" fmla="*/ 2205990 w 2274570"/>
                <a:gd name="connsiteY20" fmla="*/ 217297 h 263127"/>
                <a:gd name="connsiteX21" fmla="*/ 2274570 w 2274570"/>
                <a:gd name="connsiteY21" fmla="*/ 34417 h 263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274570" h="263127">
                  <a:moveTo>
                    <a:pt x="0" y="160147"/>
                  </a:moveTo>
                  <a:cubicBezTo>
                    <a:pt x="30480" y="78232"/>
                    <a:pt x="60960" y="-3683"/>
                    <a:pt x="102870" y="127"/>
                  </a:cubicBezTo>
                  <a:cubicBezTo>
                    <a:pt x="144780" y="3937"/>
                    <a:pt x="215265" y="173482"/>
                    <a:pt x="251460" y="183007"/>
                  </a:cubicBezTo>
                  <a:cubicBezTo>
                    <a:pt x="287655" y="192532"/>
                    <a:pt x="293370" y="43942"/>
                    <a:pt x="320040" y="57277"/>
                  </a:cubicBezTo>
                  <a:cubicBezTo>
                    <a:pt x="346710" y="70612"/>
                    <a:pt x="379095" y="263017"/>
                    <a:pt x="411480" y="263017"/>
                  </a:cubicBezTo>
                  <a:cubicBezTo>
                    <a:pt x="443865" y="263017"/>
                    <a:pt x="470535" y="61087"/>
                    <a:pt x="514350" y="57277"/>
                  </a:cubicBezTo>
                  <a:cubicBezTo>
                    <a:pt x="558165" y="53467"/>
                    <a:pt x="638175" y="242062"/>
                    <a:pt x="674370" y="240157"/>
                  </a:cubicBezTo>
                  <a:cubicBezTo>
                    <a:pt x="710565" y="238252"/>
                    <a:pt x="710565" y="47752"/>
                    <a:pt x="731520" y="45847"/>
                  </a:cubicBezTo>
                  <a:cubicBezTo>
                    <a:pt x="752475" y="43942"/>
                    <a:pt x="769620" y="221107"/>
                    <a:pt x="800100" y="228727"/>
                  </a:cubicBezTo>
                  <a:cubicBezTo>
                    <a:pt x="830580" y="236347"/>
                    <a:pt x="876300" y="91567"/>
                    <a:pt x="914400" y="91567"/>
                  </a:cubicBezTo>
                  <a:cubicBezTo>
                    <a:pt x="952500" y="91567"/>
                    <a:pt x="990600" y="236347"/>
                    <a:pt x="1028700" y="228727"/>
                  </a:cubicBezTo>
                  <a:cubicBezTo>
                    <a:pt x="1066800" y="221107"/>
                    <a:pt x="1104900" y="40132"/>
                    <a:pt x="1143000" y="45847"/>
                  </a:cubicBezTo>
                  <a:cubicBezTo>
                    <a:pt x="1181100" y="51562"/>
                    <a:pt x="1226820" y="268732"/>
                    <a:pt x="1257300" y="263017"/>
                  </a:cubicBezTo>
                  <a:cubicBezTo>
                    <a:pt x="1287780" y="257302"/>
                    <a:pt x="1282065" y="11557"/>
                    <a:pt x="1325880" y="11557"/>
                  </a:cubicBezTo>
                  <a:cubicBezTo>
                    <a:pt x="1369695" y="11557"/>
                    <a:pt x="1476375" y="261112"/>
                    <a:pt x="1520190" y="263017"/>
                  </a:cubicBezTo>
                  <a:cubicBezTo>
                    <a:pt x="1564005" y="264922"/>
                    <a:pt x="1558290" y="28702"/>
                    <a:pt x="1588770" y="22987"/>
                  </a:cubicBezTo>
                  <a:cubicBezTo>
                    <a:pt x="1619250" y="17272"/>
                    <a:pt x="1672590" y="223012"/>
                    <a:pt x="1703070" y="228727"/>
                  </a:cubicBezTo>
                  <a:cubicBezTo>
                    <a:pt x="1733550" y="234442"/>
                    <a:pt x="1731645" y="53467"/>
                    <a:pt x="1771650" y="57277"/>
                  </a:cubicBezTo>
                  <a:cubicBezTo>
                    <a:pt x="1811655" y="61087"/>
                    <a:pt x="1895475" y="253492"/>
                    <a:pt x="1943100" y="251587"/>
                  </a:cubicBezTo>
                  <a:cubicBezTo>
                    <a:pt x="1990725" y="249682"/>
                    <a:pt x="2013585" y="51562"/>
                    <a:pt x="2057400" y="45847"/>
                  </a:cubicBezTo>
                  <a:cubicBezTo>
                    <a:pt x="2101215" y="40132"/>
                    <a:pt x="2169795" y="219202"/>
                    <a:pt x="2205990" y="217297"/>
                  </a:cubicBezTo>
                  <a:cubicBezTo>
                    <a:pt x="2242185" y="215392"/>
                    <a:pt x="2167890" y="89662"/>
                    <a:pt x="2274570" y="34417"/>
                  </a:cubicBezTo>
                </a:path>
              </a:pathLst>
            </a:cu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49" name="Volný tvar 48"/>
            <p:cNvSpPr/>
            <p:nvPr/>
          </p:nvSpPr>
          <p:spPr>
            <a:xfrm rot="21268483">
              <a:off x="2045181" y="3169460"/>
              <a:ext cx="5650995" cy="1100250"/>
            </a:xfrm>
            <a:custGeom>
              <a:avLst/>
              <a:gdLst>
                <a:gd name="connsiteX0" fmla="*/ 6721434 w 6721434"/>
                <a:gd name="connsiteY0" fmla="*/ 1490447 h 1490447"/>
                <a:gd name="connsiteX1" fmla="*/ 5997039 w 6721434"/>
                <a:gd name="connsiteY1" fmla="*/ 362292 h 1490447"/>
                <a:gd name="connsiteX2" fmla="*/ 3883231 w 6721434"/>
                <a:gd name="connsiteY2" fmla="*/ 6032 h 1490447"/>
                <a:gd name="connsiteX3" fmla="*/ 926275 w 6721434"/>
                <a:gd name="connsiteY3" fmla="*/ 184162 h 1490447"/>
                <a:gd name="connsiteX4" fmla="*/ 0 w 6721434"/>
                <a:gd name="connsiteY4" fmla="*/ 754177 h 1490447"/>
                <a:gd name="connsiteX0" fmla="*/ 6721434 w 6721434"/>
                <a:gd name="connsiteY0" fmla="*/ 1555492 h 1555492"/>
                <a:gd name="connsiteX1" fmla="*/ 5997039 w 6721434"/>
                <a:gd name="connsiteY1" fmla="*/ 427337 h 1555492"/>
                <a:gd name="connsiteX2" fmla="*/ 3883231 w 6721434"/>
                <a:gd name="connsiteY2" fmla="*/ 71077 h 1555492"/>
                <a:gd name="connsiteX3" fmla="*/ 760021 w 6721434"/>
                <a:gd name="connsiteY3" fmla="*/ 71077 h 1555492"/>
                <a:gd name="connsiteX4" fmla="*/ 0 w 6721434"/>
                <a:gd name="connsiteY4" fmla="*/ 819222 h 1555492"/>
                <a:gd name="connsiteX0" fmla="*/ 6555180 w 6555180"/>
                <a:gd name="connsiteY0" fmla="*/ 1547160 h 1547160"/>
                <a:gd name="connsiteX1" fmla="*/ 5830785 w 6555180"/>
                <a:gd name="connsiteY1" fmla="*/ 419005 h 1547160"/>
                <a:gd name="connsiteX2" fmla="*/ 3716977 w 6555180"/>
                <a:gd name="connsiteY2" fmla="*/ 62745 h 1547160"/>
                <a:gd name="connsiteX3" fmla="*/ 593767 w 6555180"/>
                <a:gd name="connsiteY3" fmla="*/ 62745 h 1547160"/>
                <a:gd name="connsiteX4" fmla="*/ 0 w 6555180"/>
                <a:gd name="connsiteY4" fmla="*/ 692136 h 1547160"/>
                <a:gd name="connsiteX0" fmla="*/ 6555180 w 6555180"/>
                <a:gd name="connsiteY0" fmla="*/ 1547160 h 1547160"/>
                <a:gd name="connsiteX1" fmla="*/ 5830785 w 6555180"/>
                <a:gd name="connsiteY1" fmla="*/ 419005 h 1547160"/>
                <a:gd name="connsiteX2" fmla="*/ 3716977 w 6555180"/>
                <a:gd name="connsiteY2" fmla="*/ 62745 h 1547160"/>
                <a:gd name="connsiteX3" fmla="*/ 593767 w 6555180"/>
                <a:gd name="connsiteY3" fmla="*/ 62745 h 1547160"/>
                <a:gd name="connsiteX4" fmla="*/ 0 w 6555180"/>
                <a:gd name="connsiteY4" fmla="*/ 692136 h 1547160"/>
                <a:gd name="connsiteX0" fmla="*/ 6555180 w 6555180"/>
                <a:gd name="connsiteY0" fmla="*/ 1550473 h 1550473"/>
                <a:gd name="connsiteX1" fmla="*/ 5830785 w 6555180"/>
                <a:gd name="connsiteY1" fmla="*/ 422318 h 1550473"/>
                <a:gd name="connsiteX2" fmla="*/ 3716977 w 6555180"/>
                <a:gd name="connsiteY2" fmla="*/ 66058 h 1550473"/>
                <a:gd name="connsiteX3" fmla="*/ 593767 w 6555180"/>
                <a:gd name="connsiteY3" fmla="*/ 66058 h 1550473"/>
                <a:gd name="connsiteX4" fmla="*/ 0 w 6555180"/>
                <a:gd name="connsiteY4" fmla="*/ 742951 h 1550473"/>
                <a:gd name="connsiteX0" fmla="*/ 6555180 w 6555180"/>
                <a:gd name="connsiteY0" fmla="*/ 1550473 h 1550473"/>
                <a:gd name="connsiteX1" fmla="*/ 5830785 w 6555180"/>
                <a:gd name="connsiteY1" fmla="*/ 422318 h 1550473"/>
                <a:gd name="connsiteX2" fmla="*/ 3716977 w 6555180"/>
                <a:gd name="connsiteY2" fmla="*/ 66058 h 1550473"/>
                <a:gd name="connsiteX3" fmla="*/ 593767 w 6555180"/>
                <a:gd name="connsiteY3" fmla="*/ 66058 h 1550473"/>
                <a:gd name="connsiteX4" fmla="*/ 0 w 6555180"/>
                <a:gd name="connsiteY4" fmla="*/ 742951 h 1550473"/>
                <a:gd name="connsiteX0" fmla="*/ 6555180 w 6555180"/>
                <a:gd name="connsiteY0" fmla="*/ 1558517 h 1558517"/>
                <a:gd name="connsiteX1" fmla="*/ 5830785 w 6555180"/>
                <a:gd name="connsiteY1" fmla="*/ 430362 h 1558517"/>
                <a:gd name="connsiteX2" fmla="*/ 3716977 w 6555180"/>
                <a:gd name="connsiteY2" fmla="*/ 74102 h 1558517"/>
                <a:gd name="connsiteX3" fmla="*/ 1246910 w 6555180"/>
                <a:gd name="connsiteY3" fmla="*/ 62227 h 1558517"/>
                <a:gd name="connsiteX4" fmla="*/ 0 w 6555180"/>
                <a:gd name="connsiteY4" fmla="*/ 750995 h 1558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5180" h="1558517">
                  <a:moveTo>
                    <a:pt x="6555180" y="1558517"/>
                  </a:moveTo>
                  <a:cubicBezTo>
                    <a:pt x="6429499" y="1118140"/>
                    <a:pt x="6303819" y="677764"/>
                    <a:pt x="5830785" y="430362"/>
                  </a:cubicBezTo>
                  <a:cubicBezTo>
                    <a:pt x="5357751" y="182960"/>
                    <a:pt x="4480956" y="135458"/>
                    <a:pt x="3716977" y="74102"/>
                  </a:cubicBezTo>
                  <a:cubicBezTo>
                    <a:pt x="2952998" y="12746"/>
                    <a:pt x="1866406" y="-50588"/>
                    <a:pt x="1246910" y="62227"/>
                  </a:cubicBezTo>
                  <a:cubicBezTo>
                    <a:pt x="627414" y="175042"/>
                    <a:pt x="114795" y="418487"/>
                    <a:pt x="0" y="750995"/>
                  </a:cubicBezTo>
                </a:path>
              </a:pathLst>
            </a:custGeom>
            <a:ln w="57150">
              <a:solidFill>
                <a:srgbClr val="003399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50" name="Volný tvar 49"/>
            <p:cNvSpPr/>
            <p:nvPr/>
          </p:nvSpPr>
          <p:spPr>
            <a:xfrm rot="21341363" flipV="1">
              <a:off x="2075565" y="5986966"/>
              <a:ext cx="5650995" cy="720080"/>
            </a:xfrm>
            <a:custGeom>
              <a:avLst/>
              <a:gdLst>
                <a:gd name="connsiteX0" fmla="*/ 6721434 w 6721434"/>
                <a:gd name="connsiteY0" fmla="*/ 1490447 h 1490447"/>
                <a:gd name="connsiteX1" fmla="*/ 5997039 w 6721434"/>
                <a:gd name="connsiteY1" fmla="*/ 362292 h 1490447"/>
                <a:gd name="connsiteX2" fmla="*/ 3883231 w 6721434"/>
                <a:gd name="connsiteY2" fmla="*/ 6032 h 1490447"/>
                <a:gd name="connsiteX3" fmla="*/ 926275 w 6721434"/>
                <a:gd name="connsiteY3" fmla="*/ 184162 h 1490447"/>
                <a:gd name="connsiteX4" fmla="*/ 0 w 6721434"/>
                <a:gd name="connsiteY4" fmla="*/ 754177 h 1490447"/>
                <a:gd name="connsiteX0" fmla="*/ 6721434 w 6721434"/>
                <a:gd name="connsiteY0" fmla="*/ 1555492 h 1555492"/>
                <a:gd name="connsiteX1" fmla="*/ 5997039 w 6721434"/>
                <a:gd name="connsiteY1" fmla="*/ 427337 h 1555492"/>
                <a:gd name="connsiteX2" fmla="*/ 3883231 w 6721434"/>
                <a:gd name="connsiteY2" fmla="*/ 71077 h 1555492"/>
                <a:gd name="connsiteX3" fmla="*/ 760021 w 6721434"/>
                <a:gd name="connsiteY3" fmla="*/ 71077 h 1555492"/>
                <a:gd name="connsiteX4" fmla="*/ 0 w 6721434"/>
                <a:gd name="connsiteY4" fmla="*/ 819222 h 1555492"/>
                <a:gd name="connsiteX0" fmla="*/ 6555180 w 6555180"/>
                <a:gd name="connsiteY0" fmla="*/ 1547160 h 1547160"/>
                <a:gd name="connsiteX1" fmla="*/ 5830785 w 6555180"/>
                <a:gd name="connsiteY1" fmla="*/ 419005 h 1547160"/>
                <a:gd name="connsiteX2" fmla="*/ 3716977 w 6555180"/>
                <a:gd name="connsiteY2" fmla="*/ 62745 h 1547160"/>
                <a:gd name="connsiteX3" fmla="*/ 593767 w 6555180"/>
                <a:gd name="connsiteY3" fmla="*/ 62745 h 1547160"/>
                <a:gd name="connsiteX4" fmla="*/ 0 w 6555180"/>
                <a:gd name="connsiteY4" fmla="*/ 692136 h 1547160"/>
                <a:gd name="connsiteX0" fmla="*/ 6555180 w 6555180"/>
                <a:gd name="connsiteY0" fmla="*/ 1547160 h 1547160"/>
                <a:gd name="connsiteX1" fmla="*/ 5830785 w 6555180"/>
                <a:gd name="connsiteY1" fmla="*/ 419005 h 1547160"/>
                <a:gd name="connsiteX2" fmla="*/ 3716977 w 6555180"/>
                <a:gd name="connsiteY2" fmla="*/ 62745 h 1547160"/>
                <a:gd name="connsiteX3" fmla="*/ 593767 w 6555180"/>
                <a:gd name="connsiteY3" fmla="*/ 62745 h 1547160"/>
                <a:gd name="connsiteX4" fmla="*/ 0 w 6555180"/>
                <a:gd name="connsiteY4" fmla="*/ 692136 h 1547160"/>
                <a:gd name="connsiteX0" fmla="*/ 6555180 w 6555180"/>
                <a:gd name="connsiteY0" fmla="*/ 1550473 h 1550473"/>
                <a:gd name="connsiteX1" fmla="*/ 5830785 w 6555180"/>
                <a:gd name="connsiteY1" fmla="*/ 422318 h 1550473"/>
                <a:gd name="connsiteX2" fmla="*/ 3716977 w 6555180"/>
                <a:gd name="connsiteY2" fmla="*/ 66058 h 1550473"/>
                <a:gd name="connsiteX3" fmla="*/ 593767 w 6555180"/>
                <a:gd name="connsiteY3" fmla="*/ 66058 h 1550473"/>
                <a:gd name="connsiteX4" fmla="*/ 0 w 6555180"/>
                <a:gd name="connsiteY4" fmla="*/ 742951 h 1550473"/>
                <a:gd name="connsiteX0" fmla="*/ 6555180 w 6555180"/>
                <a:gd name="connsiteY0" fmla="*/ 1550473 h 1550473"/>
                <a:gd name="connsiteX1" fmla="*/ 5830785 w 6555180"/>
                <a:gd name="connsiteY1" fmla="*/ 422318 h 1550473"/>
                <a:gd name="connsiteX2" fmla="*/ 3716977 w 6555180"/>
                <a:gd name="connsiteY2" fmla="*/ 66058 h 1550473"/>
                <a:gd name="connsiteX3" fmla="*/ 593767 w 6555180"/>
                <a:gd name="connsiteY3" fmla="*/ 66058 h 1550473"/>
                <a:gd name="connsiteX4" fmla="*/ 0 w 6555180"/>
                <a:gd name="connsiteY4" fmla="*/ 742951 h 1550473"/>
                <a:gd name="connsiteX0" fmla="*/ 6555180 w 6555180"/>
                <a:gd name="connsiteY0" fmla="*/ 1558517 h 1558517"/>
                <a:gd name="connsiteX1" fmla="*/ 5830785 w 6555180"/>
                <a:gd name="connsiteY1" fmla="*/ 430362 h 1558517"/>
                <a:gd name="connsiteX2" fmla="*/ 3716977 w 6555180"/>
                <a:gd name="connsiteY2" fmla="*/ 74102 h 1558517"/>
                <a:gd name="connsiteX3" fmla="*/ 1246910 w 6555180"/>
                <a:gd name="connsiteY3" fmla="*/ 62227 h 1558517"/>
                <a:gd name="connsiteX4" fmla="*/ 0 w 6555180"/>
                <a:gd name="connsiteY4" fmla="*/ 750995 h 1558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5180" h="1558517">
                  <a:moveTo>
                    <a:pt x="6555180" y="1558517"/>
                  </a:moveTo>
                  <a:cubicBezTo>
                    <a:pt x="6429499" y="1118140"/>
                    <a:pt x="6303819" y="677764"/>
                    <a:pt x="5830785" y="430362"/>
                  </a:cubicBezTo>
                  <a:cubicBezTo>
                    <a:pt x="5357751" y="182960"/>
                    <a:pt x="4480956" y="135458"/>
                    <a:pt x="3716977" y="74102"/>
                  </a:cubicBezTo>
                  <a:cubicBezTo>
                    <a:pt x="2952998" y="12746"/>
                    <a:pt x="1866406" y="-50588"/>
                    <a:pt x="1246910" y="62227"/>
                  </a:cubicBezTo>
                  <a:cubicBezTo>
                    <a:pt x="627414" y="175042"/>
                    <a:pt x="114795" y="418487"/>
                    <a:pt x="0" y="750995"/>
                  </a:cubicBezTo>
                </a:path>
              </a:pathLst>
            </a:custGeom>
            <a:ln w="57150">
              <a:solidFill>
                <a:srgbClr val="003399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</p:grpSp>
    </p:spTree>
    <p:extLst>
      <p:ext uri="{BB962C8B-B14F-4D97-AF65-F5344CB8AC3E}">
        <p14:creationId xmlns:p14="http://schemas.microsoft.com/office/powerpoint/2010/main" val="345084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d_sablona_4×3_cz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med_sablona_4×3_cz</Template>
  <TotalTime>180</TotalTime>
  <Words>992</Words>
  <Application>Microsoft Office PowerPoint</Application>
  <PresentationFormat>Předvádění na obrazovce (4:3)</PresentationFormat>
  <Paragraphs>340</Paragraphs>
  <Slides>24</Slides>
  <Notes>7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5" baseType="lpstr">
      <vt:lpstr>med_sablona_4×3_cz</vt:lpstr>
      <vt:lpstr>Photoplethysmographic  blood presure measurement</vt:lpstr>
      <vt:lpstr>Principle of continual blood pressure measurement</vt:lpstr>
      <vt:lpstr>Prezentace aplikace PowerPoint</vt:lpstr>
      <vt:lpstr>Extrasystoles</vt:lpstr>
      <vt:lpstr>Orthostatic hypotension</vt:lpstr>
      <vt:lpstr>Valsalva manoeuvre</vt:lpstr>
      <vt:lpstr>See videos:  oscilometric method of BP measurement https://www.youtube.com/watch?v=Y-NvovSaWTc&amp;t=113s  BP changes during smoking https://www.youtube.com/watch?v=J5vPJPfNH3k&amp;t=1s </vt:lpstr>
      <vt:lpstr>Baroreflex</vt:lpstr>
      <vt:lpstr>Prezentace aplikace PowerPoint</vt:lpstr>
      <vt:lpstr>Baroreflex sensitivity, BRS</vt:lpstr>
      <vt:lpstr>Evaluation of BRS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Johanka</dc:creator>
  <cp:lastModifiedBy>Johanka</cp:lastModifiedBy>
  <cp:revision>50</cp:revision>
  <cp:lastPrinted>1601-01-01T00:00:00Z</cp:lastPrinted>
  <dcterms:created xsi:type="dcterms:W3CDTF">2017-04-26T14:35:28Z</dcterms:created>
  <dcterms:modified xsi:type="dcterms:W3CDTF">2019-04-25T15:45:15Z</dcterms:modified>
</cp:coreProperties>
</file>