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4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5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8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7C09-D170-45B5-A0A1-448A3E04C73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245A5-FAF1-4AF6-B160-8FB33A0A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" y="425481"/>
            <a:ext cx="4063607" cy="62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273600"/>
            <a:ext cx="7521882" cy="6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424799"/>
            <a:ext cx="4064823" cy="628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273600"/>
            <a:ext cx="7521882" cy="63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Fyziologie</dc:creator>
  <cp:lastModifiedBy>Fyziologie</cp:lastModifiedBy>
  <cp:revision>5</cp:revision>
  <dcterms:created xsi:type="dcterms:W3CDTF">2019-04-09T12:34:09Z</dcterms:created>
  <dcterms:modified xsi:type="dcterms:W3CDTF">2019-04-10T06:01:42Z</dcterms:modified>
</cp:coreProperties>
</file>