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44"/>
  </p:notesMasterIdLst>
  <p:handoutMasterIdLst>
    <p:handoutMasterId r:id="rId45"/>
  </p:handoutMasterIdLst>
  <p:sldIdLst>
    <p:sldId id="256" r:id="rId5"/>
    <p:sldId id="257" r:id="rId6"/>
    <p:sldId id="258" r:id="rId7"/>
    <p:sldId id="335" r:id="rId8"/>
    <p:sldId id="305" r:id="rId9"/>
    <p:sldId id="306" r:id="rId10"/>
    <p:sldId id="307" r:id="rId11"/>
    <p:sldId id="308" r:id="rId12"/>
    <p:sldId id="309" r:id="rId13"/>
    <p:sldId id="310" r:id="rId14"/>
    <p:sldId id="311" r:id="rId15"/>
    <p:sldId id="312" r:id="rId16"/>
    <p:sldId id="337" r:id="rId17"/>
    <p:sldId id="313" r:id="rId18"/>
    <p:sldId id="314" r:id="rId19"/>
    <p:sldId id="315" r:id="rId20"/>
    <p:sldId id="316" r:id="rId21"/>
    <p:sldId id="317" r:id="rId22"/>
    <p:sldId id="318" r:id="rId23"/>
    <p:sldId id="319" r:id="rId24"/>
    <p:sldId id="295" r:id="rId25"/>
    <p:sldId id="320" r:id="rId26"/>
    <p:sldId id="324" r:id="rId27"/>
    <p:sldId id="321" r:id="rId28"/>
    <p:sldId id="322" r:id="rId29"/>
    <p:sldId id="323" r:id="rId30"/>
    <p:sldId id="326" r:id="rId31"/>
    <p:sldId id="325" r:id="rId32"/>
    <p:sldId id="327" r:id="rId33"/>
    <p:sldId id="328" r:id="rId34"/>
    <p:sldId id="329" r:id="rId35"/>
    <p:sldId id="330" r:id="rId36"/>
    <p:sldId id="338" r:id="rId37"/>
    <p:sldId id="331" r:id="rId38"/>
    <p:sldId id="332" r:id="rId39"/>
    <p:sldId id="333" r:id="rId40"/>
    <p:sldId id="334" r:id="rId41"/>
    <p:sldId id="336" r:id="rId42"/>
    <p:sldId id="296" r:id="rId4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1" autoAdjust="0"/>
    <p:restoredTop sz="93455" autoAdjust="0"/>
  </p:normalViewPr>
  <p:slideViewPr>
    <p:cSldViewPr snapToGrid="0">
      <p:cViewPr varScale="1">
        <p:scale>
          <a:sx n="80" d="100"/>
          <a:sy n="80" d="100"/>
        </p:scale>
        <p:origin x="468" y="90"/>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anoub Riad" userId="3eee0ade-b52f-4e10-8f1f-a69fed49e18a" providerId="ADAL" clId="{0DCA9F96-9450-4B97-994A-8330440CDED8}"/>
    <pc:docChg chg="undo custSel addSld modSld sldOrd">
      <pc:chgData name="Abanoub Riad" userId="3eee0ade-b52f-4e10-8f1f-a69fed49e18a" providerId="ADAL" clId="{0DCA9F96-9450-4B97-994A-8330440CDED8}" dt="2021-11-24T14:50:34.958" v="2932" actId="20577"/>
      <pc:docMkLst>
        <pc:docMk/>
      </pc:docMkLst>
      <pc:sldChg chg="modSp">
        <pc:chgData name="Abanoub Riad" userId="3eee0ade-b52f-4e10-8f1f-a69fed49e18a" providerId="ADAL" clId="{0DCA9F96-9450-4B97-994A-8330440CDED8}" dt="2021-11-24T10:50:14.380" v="1738" actId="1035"/>
        <pc:sldMkLst>
          <pc:docMk/>
          <pc:sldMk cId="306887976" sldId="258"/>
        </pc:sldMkLst>
        <pc:spChg chg="mod">
          <ac:chgData name="Abanoub Riad" userId="3eee0ade-b52f-4e10-8f1f-a69fed49e18a" providerId="ADAL" clId="{0DCA9F96-9450-4B97-994A-8330440CDED8}" dt="2021-11-24T10:50:14.380" v="1738" actId="1035"/>
          <ac:spMkLst>
            <pc:docMk/>
            <pc:sldMk cId="306887976" sldId="258"/>
            <ac:spMk id="9" creationId="{88B9F70D-9C86-4C35-9FFF-ECD0CBD50C2E}"/>
          </ac:spMkLst>
        </pc:spChg>
      </pc:sldChg>
      <pc:sldChg chg="addSp delSp modSp delAnim modAnim">
        <pc:chgData name="Abanoub Riad" userId="3eee0ade-b52f-4e10-8f1f-a69fed49e18a" providerId="ADAL" clId="{0DCA9F96-9450-4B97-994A-8330440CDED8}" dt="2021-11-23T16:00:31.162" v="1175"/>
        <pc:sldMkLst>
          <pc:docMk/>
          <pc:sldMk cId="4041230567" sldId="305"/>
        </pc:sldMkLst>
        <pc:spChg chg="mod">
          <ac:chgData name="Abanoub Riad" userId="3eee0ade-b52f-4e10-8f1f-a69fed49e18a" providerId="ADAL" clId="{0DCA9F96-9450-4B97-994A-8330440CDED8}" dt="2021-11-23T15:36:35.580" v="841" actId="1076"/>
          <ac:spMkLst>
            <pc:docMk/>
            <pc:sldMk cId="4041230567" sldId="305"/>
            <ac:spMk id="9" creationId="{88B9F70D-9C86-4C35-9FFF-ECD0CBD50C2E}"/>
          </ac:spMkLst>
        </pc:spChg>
        <pc:spChg chg="add del mod">
          <ac:chgData name="Abanoub Riad" userId="3eee0ade-b52f-4e10-8f1f-a69fed49e18a" providerId="ADAL" clId="{0DCA9F96-9450-4B97-994A-8330440CDED8}" dt="2021-11-23T15:32:04.696" v="812" actId="478"/>
          <ac:spMkLst>
            <pc:docMk/>
            <pc:sldMk cId="4041230567" sldId="305"/>
            <ac:spMk id="10" creationId="{BD07E9ED-60F6-429D-B0D8-0228FA5C38DB}"/>
          </ac:spMkLst>
        </pc:spChg>
        <pc:spChg chg="add del mod">
          <ac:chgData name="Abanoub Riad" userId="3eee0ade-b52f-4e10-8f1f-a69fed49e18a" providerId="ADAL" clId="{0DCA9F96-9450-4B97-994A-8330440CDED8}" dt="2021-11-23T15:32:04.696" v="812" actId="478"/>
          <ac:spMkLst>
            <pc:docMk/>
            <pc:sldMk cId="4041230567" sldId="305"/>
            <ac:spMk id="12" creationId="{DC3AF849-6BC4-4A43-9D8E-125BDC685D3A}"/>
          </ac:spMkLst>
        </pc:spChg>
        <pc:spChg chg="add del mod">
          <ac:chgData name="Abanoub Riad" userId="3eee0ade-b52f-4e10-8f1f-a69fed49e18a" providerId="ADAL" clId="{0DCA9F96-9450-4B97-994A-8330440CDED8}" dt="2021-11-23T15:32:04.696" v="812" actId="478"/>
          <ac:spMkLst>
            <pc:docMk/>
            <pc:sldMk cId="4041230567" sldId="305"/>
            <ac:spMk id="16" creationId="{7470857E-3696-473E-A1B9-ADA3B3E5C028}"/>
          </ac:spMkLst>
        </pc:spChg>
        <pc:spChg chg="add del">
          <ac:chgData name="Abanoub Riad" userId="3eee0ade-b52f-4e10-8f1f-a69fed49e18a" providerId="ADAL" clId="{0DCA9F96-9450-4B97-994A-8330440CDED8}" dt="2021-11-23T13:26:02.024" v="52"/>
          <ac:spMkLst>
            <pc:docMk/>
            <pc:sldMk cId="4041230567" sldId="305"/>
            <ac:spMk id="17" creationId="{A05D41DA-B1A6-4590-80CC-EB8D80CFC5DC}"/>
          </ac:spMkLst>
        </pc:spChg>
        <pc:spChg chg="add del mod">
          <ac:chgData name="Abanoub Riad" userId="3eee0ade-b52f-4e10-8f1f-a69fed49e18a" providerId="ADAL" clId="{0DCA9F96-9450-4B97-994A-8330440CDED8}" dt="2021-11-23T15:32:04.696" v="812" actId="478"/>
          <ac:spMkLst>
            <pc:docMk/>
            <pc:sldMk cId="4041230567" sldId="305"/>
            <ac:spMk id="20" creationId="{126C591A-E149-409F-AA7C-8219CC626A1B}"/>
          </ac:spMkLst>
        </pc:spChg>
        <pc:spChg chg="add del mod">
          <ac:chgData name="Abanoub Riad" userId="3eee0ade-b52f-4e10-8f1f-a69fed49e18a" providerId="ADAL" clId="{0DCA9F96-9450-4B97-994A-8330440CDED8}" dt="2021-11-23T15:32:04.696" v="812" actId="478"/>
          <ac:spMkLst>
            <pc:docMk/>
            <pc:sldMk cId="4041230567" sldId="305"/>
            <ac:spMk id="21" creationId="{3F231D88-D060-48E4-9325-3E2343081253}"/>
          </ac:spMkLst>
        </pc:spChg>
        <pc:spChg chg="add del mod">
          <ac:chgData name="Abanoub Riad" userId="3eee0ade-b52f-4e10-8f1f-a69fed49e18a" providerId="ADAL" clId="{0DCA9F96-9450-4B97-994A-8330440CDED8}" dt="2021-11-23T15:32:04.696" v="812" actId="478"/>
          <ac:spMkLst>
            <pc:docMk/>
            <pc:sldMk cId="4041230567" sldId="305"/>
            <ac:spMk id="30" creationId="{20206BA9-C37B-4FB0-A9E2-4A404D197758}"/>
          </ac:spMkLst>
        </pc:spChg>
        <pc:spChg chg="add del mod">
          <ac:chgData name="Abanoub Riad" userId="3eee0ade-b52f-4e10-8f1f-a69fed49e18a" providerId="ADAL" clId="{0DCA9F96-9450-4B97-994A-8330440CDED8}" dt="2021-11-23T15:32:04.696" v="812" actId="478"/>
          <ac:spMkLst>
            <pc:docMk/>
            <pc:sldMk cId="4041230567" sldId="305"/>
            <ac:spMk id="37" creationId="{4E74838D-5D78-463C-9965-1300CAE7344A}"/>
          </ac:spMkLst>
        </pc:spChg>
        <pc:spChg chg="add del mod">
          <ac:chgData name="Abanoub Riad" userId="3eee0ade-b52f-4e10-8f1f-a69fed49e18a" providerId="ADAL" clId="{0DCA9F96-9450-4B97-994A-8330440CDED8}" dt="2021-11-23T15:32:04.696" v="812" actId="478"/>
          <ac:spMkLst>
            <pc:docMk/>
            <pc:sldMk cId="4041230567" sldId="305"/>
            <ac:spMk id="39" creationId="{ACDFB18D-CCE0-4095-ABE7-AA6740D67817}"/>
          </ac:spMkLst>
        </pc:spChg>
        <pc:spChg chg="add del mod">
          <ac:chgData name="Abanoub Riad" userId="3eee0ade-b52f-4e10-8f1f-a69fed49e18a" providerId="ADAL" clId="{0DCA9F96-9450-4B97-994A-8330440CDED8}" dt="2021-11-23T15:32:04.696" v="812" actId="478"/>
          <ac:spMkLst>
            <pc:docMk/>
            <pc:sldMk cId="4041230567" sldId="305"/>
            <ac:spMk id="40" creationId="{B707FE2C-932A-453B-B0F9-D29330C5E5C7}"/>
          </ac:spMkLst>
        </pc:spChg>
        <pc:spChg chg="add del mod">
          <ac:chgData name="Abanoub Riad" userId="3eee0ade-b52f-4e10-8f1f-a69fed49e18a" providerId="ADAL" clId="{0DCA9F96-9450-4B97-994A-8330440CDED8}" dt="2021-11-23T15:32:04.696" v="812" actId="478"/>
          <ac:spMkLst>
            <pc:docMk/>
            <pc:sldMk cId="4041230567" sldId="305"/>
            <ac:spMk id="49" creationId="{D16E5911-0E77-4096-8CEC-9A606D472A75}"/>
          </ac:spMkLst>
        </pc:spChg>
        <pc:spChg chg="add del mod">
          <ac:chgData name="Abanoub Riad" userId="3eee0ade-b52f-4e10-8f1f-a69fed49e18a" providerId="ADAL" clId="{0DCA9F96-9450-4B97-994A-8330440CDED8}" dt="2021-11-23T15:32:04.696" v="812" actId="478"/>
          <ac:spMkLst>
            <pc:docMk/>
            <pc:sldMk cId="4041230567" sldId="305"/>
            <ac:spMk id="50" creationId="{68006EEE-EC61-4602-A8E2-62DC315ED44E}"/>
          </ac:spMkLst>
        </pc:spChg>
        <pc:spChg chg="add mod">
          <ac:chgData name="Abanoub Riad" userId="3eee0ade-b52f-4e10-8f1f-a69fed49e18a" providerId="ADAL" clId="{0DCA9F96-9450-4B97-994A-8330440CDED8}" dt="2021-11-23T15:45:39.892" v="1057" actId="207"/>
          <ac:spMkLst>
            <pc:docMk/>
            <pc:sldMk cId="4041230567" sldId="305"/>
            <ac:spMk id="59" creationId="{BB5ED898-24B9-4C4E-BF56-B73491AA1F63}"/>
          </ac:spMkLst>
        </pc:spChg>
        <pc:spChg chg="add mod">
          <ac:chgData name="Abanoub Riad" userId="3eee0ade-b52f-4e10-8f1f-a69fed49e18a" providerId="ADAL" clId="{0DCA9F96-9450-4B97-994A-8330440CDED8}" dt="2021-11-23T15:58:53.347" v="1159" actId="113"/>
          <ac:spMkLst>
            <pc:docMk/>
            <pc:sldMk cId="4041230567" sldId="305"/>
            <ac:spMk id="81" creationId="{19505FA5-CEFF-41E3-8E75-C369DEED084D}"/>
          </ac:spMkLst>
        </pc:spChg>
        <pc:picChg chg="add del mod">
          <ac:chgData name="Abanoub Riad" userId="3eee0ade-b52f-4e10-8f1f-a69fed49e18a" providerId="ADAL" clId="{0DCA9F96-9450-4B97-994A-8330440CDED8}" dt="2021-11-23T15:32:04.696" v="812" actId="478"/>
          <ac:picMkLst>
            <pc:docMk/>
            <pc:sldMk cId="4041230567" sldId="305"/>
            <ac:picMk id="7" creationId="{6F484C58-5CD7-489C-A22F-0514C5BAB57F}"/>
          </ac:picMkLst>
        </pc:picChg>
        <pc:picChg chg="add del mod">
          <ac:chgData name="Abanoub Riad" userId="3eee0ade-b52f-4e10-8f1f-a69fed49e18a" providerId="ADAL" clId="{0DCA9F96-9450-4B97-994A-8330440CDED8}" dt="2021-11-23T15:32:04.696" v="812" actId="478"/>
          <ac:picMkLst>
            <pc:docMk/>
            <pc:sldMk cId="4041230567" sldId="305"/>
            <ac:picMk id="11" creationId="{220CBC45-CF9B-407D-899B-8386D8BC242A}"/>
          </ac:picMkLst>
        </pc:picChg>
        <pc:picChg chg="add del mod">
          <ac:chgData name="Abanoub Riad" userId="3eee0ade-b52f-4e10-8f1f-a69fed49e18a" providerId="ADAL" clId="{0DCA9F96-9450-4B97-994A-8330440CDED8}" dt="2021-11-23T15:32:04.696" v="812" actId="478"/>
          <ac:picMkLst>
            <pc:docMk/>
            <pc:sldMk cId="4041230567" sldId="305"/>
            <ac:picMk id="13" creationId="{B27E8684-0454-4330-A441-3B4F73E71E01}"/>
          </ac:picMkLst>
        </pc:picChg>
        <pc:picChg chg="add del mod ord">
          <ac:chgData name="Abanoub Riad" userId="3eee0ade-b52f-4e10-8f1f-a69fed49e18a" providerId="ADAL" clId="{0DCA9F96-9450-4B97-994A-8330440CDED8}" dt="2021-11-23T15:32:04.696" v="812" actId="478"/>
          <ac:picMkLst>
            <pc:docMk/>
            <pc:sldMk cId="4041230567" sldId="305"/>
            <ac:picMk id="15" creationId="{9E45FE33-20DE-4F0F-97A0-1CB3CCA7397A}"/>
          </ac:picMkLst>
        </pc:picChg>
        <pc:picChg chg="add del mod">
          <ac:chgData name="Abanoub Riad" userId="3eee0ade-b52f-4e10-8f1f-a69fed49e18a" providerId="ADAL" clId="{0DCA9F96-9450-4B97-994A-8330440CDED8}" dt="2021-11-23T15:32:04.696" v="812" actId="478"/>
          <ac:picMkLst>
            <pc:docMk/>
            <pc:sldMk cId="4041230567" sldId="305"/>
            <ac:picMk id="19" creationId="{6AF8CAE2-235E-4D8A-90BC-90B4CA784528}"/>
          </ac:picMkLst>
        </pc:picChg>
        <pc:picChg chg="add del mod">
          <ac:chgData name="Abanoub Riad" userId="3eee0ade-b52f-4e10-8f1f-a69fed49e18a" providerId="ADAL" clId="{0DCA9F96-9450-4B97-994A-8330440CDED8}" dt="2021-11-23T15:32:04.696" v="812" actId="478"/>
          <ac:picMkLst>
            <pc:docMk/>
            <pc:sldMk cId="4041230567" sldId="305"/>
            <ac:picMk id="23" creationId="{609F8978-7EE3-49B3-A1B7-07977CF589B6}"/>
          </ac:picMkLst>
        </pc:picChg>
        <pc:picChg chg="add del mod">
          <ac:chgData name="Abanoub Riad" userId="3eee0ade-b52f-4e10-8f1f-a69fed49e18a" providerId="ADAL" clId="{0DCA9F96-9450-4B97-994A-8330440CDED8}" dt="2021-11-23T15:32:04.696" v="812" actId="478"/>
          <ac:picMkLst>
            <pc:docMk/>
            <pc:sldMk cId="4041230567" sldId="305"/>
            <ac:picMk id="24" creationId="{058B48C1-3F06-4E6E-876C-ABD1F948C864}"/>
          </ac:picMkLst>
        </pc:picChg>
        <pc:picChg chg="add del mod">
          <ac:chgData name="Abanoub Riad" userId="3eee0ade-b52f-4e10-8f1f-a69fed49e18a" providerId="ADAL" clId="{0DCA9F96-9450-4B97-994A-8330440CDED8}" dt="2021-11-23T15:32:04.696" v="812" actId="478"/>
          <ac:picMkLst>
            <pc:docMk/>
            <pc:sldMk cId="4041230567" sldId="305"/>
            <ac:picMk id="25" creationId="{D9CC7E82-13F3-4250-A6C4-6CDF56FF9646}"/>
          </ac:picMkLst>
        </pc:picChg>
        <pc:picChg chg="add del mod">
          <ac:chgData name="Abanoub Riad" userId="3eee0ade-b52f-4e10-8f1f-a69fed49e18a" providerId="ADAL" clId="{0DCA9F96-9450-4B97-994A-8330440CDED8}" dt="2021-11-23T13:33:46.197" v="222" actId="478"/>
          <ac:picMkLst>
            <pc:docMk/>
            <pc:sldMk cId="4041230567" sldId="305"/>
            <ac:picMk id="27" creationId="{EA41F17B-010D-48A1-A392-D0B2A0208661}"/>
          </ac:picMkLst>
        </pc:picChg>
        <pc:picChg chg="add del mod">
          <ac:chgData name="Abanoub Riad" userId="3eee0ade-b52f-4e10-8f1f-a69fed49e18a" providerId="ADAL" clId="{0DCA9F96-9450-4B97-994A-8330440CDED8}" dt="2021-11-23T15:32:04.696" v="812" actId="478"/>
          <ac:picMkLst>
            <pc:docMk/>
            <pc:sldMk cId="4041230567" sldId="305"/>
            <ac:picMk id="29" creationId="{CFB77732-DBD9-41E5-B65F-1CF878BDBB40}"/>
          </ac:picMkLst>
        </pc:picChg>
        <pc:picChg chg="add del mod">
          <ac:chgData name="Abanoub Riad" userId="3eee0ade-b52f-4e10-8f1f-a69fed49e18a" providerId="ADAL" clId="{0DCA9F96-9450-4B97-994A-8330440CDED8}" dt="2021-11-23T13:37:13.237" v="295" actId="478"/>
          <ac:picMkLst>
            <pc:docMk/>
            <pc:sldMk cId="4041230567" sldId="305"/>
            <ac:picMk id="32" creationId="{B53F06FD-5045-4163-986A-B243EC92CEC0}"/>
          </ac:picMkLst>
        </pc:picChg>
        <pc:picChg chg="add del mod">
          <ac:chgData name="Abanoub Riad" userId="3eee0ade-b52f-4e10-8f1f-a69fed49e18a" providerId="ADAL" clId="{0DCA9F96-9450-4B97-994A-8330440CDED8}" dt="2021-11-23T13:38:01.036" v="302" actId="478"/>
          <ac:picMkLst>
            <pc:docMk/>
            <pc:sldMk cId="4041230567" sldId="305"/>
            <ac:picMk id="34" creationId="{0ED26DD8-7B16-467A-8D18-A77930E9DAE0}"/>
          </ac:picMkLst>
        </pc:picChg>
        <pc:picChg chg="add del mod">
          <ac:chgData name="Abanoub Riad" userId="3eee0ade-b52f-4e10-8f1f-a69fed49e18a" providerId="ADAL" clId="{0DCA9F96-9450-4B97-994A-8330440CDED8}" dt="2021-11-23T15:32:04.696" v="812" actId="478"/>
          <ac:picMkLst>
            <pc:docMk/>
            <pc:sldMk cId="4041230567" sldId="305"/>
            <ac:picMk id="36" creationId="{99E7203C-CFCE-4385-9E75-02B118812A0E}"/>
          </ac:picMkLst>
        </pc:picChg>
        <pc:picChg chg="add del mod">
          <ac:chgData name="Abanoub Riad" userId="3eee0ade-b52f-4e10-8f1f-a69fed49e18a" providerId="ADAL" clId="{0DCA9F96-9450-4B97-994A-8330440CDED8}" dt="2021-11-23T15:32:04.696" v="812" actId="478"/>
          <ac:picMkLst>
            <pc:docMk/>
            <pc:sldMk cId="4041230567" sldId="305"/>
            <ac:picMk id="38" creationId="{A6B7D941-740E-420B-8E1B-DCB2B43FE8B0}"/>
          </ac:picMkLst>
        </pc:picChg>
        <pc:picChg chg="add del mod">
          <ac:chgData name="Abanoub Riad" userId="3eee0ade-b52f-4e10-8f1f-a69fed49e18a" providerId="ADAL" clId="{0DCA9F96-9450-4B97-994A-8330440CDED8}" dt="2021-11-23T15:32:08.440" v="813" actId="478"/>
          <ac:picMkLst>
            <pc:docMk/>
            <pc:sldMk cId="4041230567" sldId="305"/>
            <ac:picMk id="42" creationId="{864A6D16-437B-4ABE-B4A0-FA8D37EA2C43}"/>
          </ac:picMkLst>
        </pc:picChg>
        <pc:picChg chg="add del mod">
          <ac:chgData name="Abanoub Riad" userId="3eee0ade-b52f-4e10-8f1f-a69fed49e18a" providerId="ADAL" clId="{0DCA9F96-9450-4B97-994A-8330440CDED8}" dt="2021-11-23T15:16:46.116" v="598" actId="478"/>
          <ac:picMkLst>
            <pc:docMk/>
            <pc:sldMk cId="4041230567" sldId="305"/>
            <ac:picMk id="43" creationId="{744E1340-ED3A-4AB7-BE3B-9F71FCD3CE89}"/>
          </ac:picMkLst>
        </pc:picChg>
        <pc:picChg chg="add del mod">
          <ac:chgData name="Abanoub Riad" userId="3eee0ade-b52f-4e10-8f1f-a69fed49e18a" providerId="ADAL" clId="{0DCA9F96-9450-4B97-994A-8330440CDED8}" dt="2021-11-23T15:32:04.696" v="812" actId="478"/>
          <ac:picMkLst>
            <pc:docMk/>
            <pc:sldMk cId="4041230567" sldId="305"/>
            <ac:picMk id="45" creationId="{9B12638C-5DEE-4864-B3C2-7B26A7C3FCCC}"/>
          </ac:picMkLst>
        </pc:picChg>
        <pc:picChg chg="add del mod ord">
          <ac:chgData name="Abanoub Riad" userId="3eee0ade-b52f-4e10-8f1f-a69fed49e18a" providerId="ADAL" clId="{0DCA9F96-9450-4B97-994A-8330440CDED8}" dt="2021-11-23T15:32:04.696" v="812" actId="478"/>
          <ac:picMkLst>
            <pc:docMk/>
            <pc:sldMk cId="4041230567" sldId="305"/>
            <ac:picMk id="47" creationId="{1C93C568-4CFE-4371-A98A-2C44C711C190}"/>
          </ac:picMkLst>
        </pc:picChg>
        <pc:picChg chg="add del mod">
          <ac:chgData name="Abanoub Riad" userId="3eee0ade-b52f-4e10-8f1f-a69fed49e18a" providerId="ADAL" clId="{0DCA9F96-9450-4B97-994A-8330440CDED8}" dt="2021-11-23T15:32:04.696" v="812" actId="478"/>
          <ac:picMkLst>
            <pc:docMk/>
            <pc:sldMk cId="4041230567" sldId="305"/>
            <ac:picMk id="48" creationId="{AF20CE41-E363-42AF-813A-995EF66F700E}"/>
          </ac:picMkLst>
        </pc:picChg>
        <pc:picChg chg="add del mod">
          <ac:chgData name="Abanoub Riad" userId="3eee0ade-b52f-4e10-8f1f-a69fed49e18a" providerId="ADAL" clId="{0DCA9F96-9450-4B97-994A-8330440CDED8}" dt="2021-11-23T15:32:21.582" v="815" actId="478"/>
          <ac:picMkLst>
            <pc:docMk/>
            <pc:sldMk cId="4041230567" sldId="305"/>
            <ac:picMk id="52" creationId="{E494217D-9950-47CB-B605-21A0A5CD1B2E}"/>
          </ac:picMkLst>
        </pc:picChg>
        <pc:picChg chg="add del mod">
          <ac:chgData name="Abanoub Riad" userId="3eee0ade-b52f-4e10-8f1f-a69fed49e18a" providerId="ADAL" clId="{0DCA9F96-9450-4B97-994A-8330440CDED8}" dt="2021-11-23T15:35:13.745" v="833" actId="478"/>
          <ac:picMkLst>
            <pc:docMk/>
            <pc:sldMk cId="4041230567" sldId="305"/>
            <ac:picMk id="54" creationId="{E11BC12B-6168-49F5-B205-B75AE0C4A9D4}"/>
          </ac:picMkLst>
        </pc:picChg>
        <pc:picChg chg="add del mod">
          <ac:chgData name="Abanoub Riad" userId="3eee0ade-b52f-4e10-8f1f-a69fed49e18a" providerId="ADAL" clId="{0DCA9F96-9450-4B97-994A-8330440CDED8}" dt="2021-11-23T15:35:13.745" v="833" actId="478"/>
          <ac:picMkLst>
            <pc:docMk/>
            <pc:sldMk cId="4041230567" sldId="305"/>
            <ac:picMk id="55" creationId="{356046DC-01E7-4E37-9B65-1B6E1BD7E02B}"/>
          </ac:picMkLst>
        </pc:picChg>
        <pc:picChg chg="add mod">
          <ac:chgData name="Abanoub Riad" userId="3eee0ade-b52f-4e10-8f1f-a69fed49e18a" providerId="ADAL" clId="{0DCA9F96-9450-4B97-994A-8330440CDED8}" dt="2021-11-23T15:35:58.318" v="837"/>
          <ac:picMkLst>
            <pc:docMk/>
            <pc:sldMk cId="4041230567" sldId="305"/>
            <ac:picMk id="57" creationId="{D823E5D1-8CEE-4109-82A3-B40D32B47F86}"/>
          </ac:picMkLst>
        </pc:picChg>
        <pc:picChg chg="add mod">
          <ac:chgData name="Abanoub Riad" userId="3eee0ade-b52f-4e10-8f1f-a69fed49e18a" providerId="ADAL" clId="{0DCA9F96-9450-4B97-994A-8330440CDED8}" dt="2021-11-23T15:58:04.283" v="1129" actId="1076"/>
          <ac:picMkLst>
            <pc:docMk/>
            <pc:sldMk cId="4041230567" sldId="305"/>
            <ac:picMk id="58" creationId="{6AB7F3B4-349A-4381-9141-944AA1E54973}"/>
          </ac:picMkLst>
        </pc:picChg>
        <pc:picChg chg="add mod ord">
          <ac:chgData name="Abanoub Riad" userId="3eee0ade-b52f-4e10-8f1f-a69fed49e18a" providerId="ADAL" clId="{0DCA9F96-9450-4B97-994A-8330440CDED8}" dt="2021-11-23T15:53:28.161" v="1091" actId="166"/>
          <ac:picMkLst>
            <pc:docMk/>
            <pc:sldMk cId="4041230567" sldId="305"/>
            <ac:picMk id="60" creationId="{5FF637E8-A6C1-4D3B-A384-A5F60E67F004}"/>
          </ac:picMkLst>
        </pc:picChg>
        <pc:picChg chg="add mod">
          <ac:chgData name="Abanoub Riad" userId="3eee0ade-b52f-4e10-8f1f-a69fed49e18a" providerId="ADAL" clId="{0DCA9F96-9450-4B97-994A-8330440CDED8}" dt="2021-11-23T15:57:51.163" v="1126" actId="1076"/>
          <ac:picMkLst>
            <pc:docMk/>
            <pc:sldMk cId="4041230567" sldId="305"/>
            <ac:picMk id="61" creationId="{50C198A4-00C0-43B5-9941-0A7D6EAE86F9}"/>
          </ac:picMkLst>
        </pc:picChg>
        <pc:picChg chg="add mod ord">
          <ac:chgData name="Abanoub Riad" userId="3eee0ade-b52f-4e10-8f1f-a69fed49e18a" providerId="ADAL" clId="{0DCA9F96-9450-4B97-994A-8330440CDED8}" dt="2021-11-23T15:46:24.033" v="1061" actId="1076"/>
          <ac:picMkLst>
            <pc:docMk/>
            <pc:sldMk cId="4041230567" sldId="305"/>
            <ac:picMk id="63" creationId="{F2096EF6-6E03-460A-A375-01C7E2290768}"/>
          </ac:picMkLst>
        </pc:picChg>
        <pc:picChg chg="add mod ord">
          <ac:chgData name="Abanoub Riad" userId="3eee0ade-b52f-4e10-8f1f-a69fed49e18a" providerId="ADAL" clId="{0DCA9F96-9450-4B97-994A-8330440CDED8}" dt="2021-11-23T15:57:44.983" v="1125" actId="167"/>
          <ac:picMkLst>
            <pc:docMk/>
            <pc:sldMk cId="4041230567" sldId="305"/>
            <ac:picMk id="64" creationId="{0019D125-EF04-4B10-98F5-7E59F80A65BA}"/>
          </ac:picMkLst>
        </pc:picChg>
        <pc:picChg chg="add del mod ord">
          <ac:chgData name="Abanoub Riad" userId="3eee0ade-b52f-4e10-8f1f-a69fed49e18a" providerId="ADAL" clId="{0DCA9F96-9450-4B97-994A-8330440CDED8}" dt="2021-11-23T15:52:37.112" v="1082" actId="478"/>
          <ac:picMkLst>
            <pc:docMk/>
            <pc:sldMk cId="4041230567" sldId="305"/>
            <ac:picMk id="66" creationId="{6BA8D66B-77CA-4864-B1C6-2403849E104F}"/>
          </ac:picMkLst>
        </pc:picChg>
        <pc:picChg chg="add del mod">
          <ac:chgData name="Abanoub Riad" userId="3eee0ade-b52f-4e10-8f1f-a69fed49e18a" providerId="ADAL" clId="{0DCA9F96-9450-4B97-994A-8330440CDED8}" dt="2021-11-23T15:49:09.890" v="1075" actId="478"/>
          <ac:picMkLst>
            <pc:docMk/>
            <pc:sldMk cId="4041230567" sldId="305"/>
            <ac:picMk id="68" creationId="{27EB0B94-E591-40E4-87B5-50E55A3ECDB7}"/>
          </ac:picMkLst>
        </pc:picChg>
        <pc:picChg chg="add del mod">
          <ac:chgData name="Abanoub Riad" userId="3eee0ade-b52f-4e10-8f1f-a69fed49e18a" providerId="ADAL" clId="{0DCA9F96-9450-4B97-994A-8330440CDED8}" dt="2021-11-23T15:52:57.855" v="1088" actId="478"/>
          <ac:picMkLst>
            <pc:docMk/>
            <pc:sldMk cId="4041230567" sldId="305"/>
            <ac:picMk id="70" creationId="{38D8FAB9-ED03-4F4A-A4EB-407D4EF15936}"/>
          </ac:picMkLst>
        </pc:picChg>
        <pc:picChg chg="add del mod">
          <ac:chgData name="Abanoub Riad" userId="3eee0ade-b52f-4e10-8f1f-a69fed49e18a" providerId="ADAL" clId="{0DCA9F96-9450-4B97-994A-8330440CDED8}" dt="2021-11-23T15:52:56.199" v="1087" actId="478"/>
          <ac:picMkLst>
            <pc:docMk/>
            <pc:sldMk cId="4041230567" sldId="305"/>
            <ac:picMk id="72" creationId="{F8AA1543-044A-4F71-8784-25BCE501A686}"/>
          </ac:picMkLst>
        </pc:picChg>
        <pc:picChg chg="add del mod">
          <ac:chgData name="Abanoub Riad" userId="3eee0ade-b52f-4e10-8f1f-a69fed49e18a" providerId="ADAL" clId="{0DCA9F96-9450-4B97-994A-8330440CDED8}" dt="2021-11-23T15:52:54.999" v="1086" actId="478"/>
          <ac:picMkLst>
            <pc:docMk/>
            <pc:sldMk cId="4041230567" sldId="305"/>
            <ac:picMk id="74" creationId="{EB203A47-FD8E-4EE2-A20E-CD2C8574AAE5}"/>
          </ac:picMkLst>
        </pc:picChg>
        <pc:picChg chg="add del mod">
          <ac:chgData name="Abanoub Riad" userId="3eee0ade-b52f-4e10-8f1f-a69fed49e18a" providerId="ADAL" clId="{0DCA9F96-9450-4B97-994A-8330440CDED8}" dt="2021-11-23T15:55:30.478" v="1101" actId="478"/>
          <ac:picMkLst>
            <pc:docMk/>
            <pc:sldMk cId="4041230567" sldId="305"/>
            <ac:picMk id="76" creationId="{841A742D-3E72-4823-AF58-E452EC009BC9}"/>
          </ac:picMkLst>
        </pc:picChg>
        <pc:picChg chg="add del mod">
          <ac:chgData name="Abanoub Riad" userId="3eee0ade-b52f-4e10-8f1f-a69fed49e18a" providerId="ADAL" clId="{0DCA9F96-9450-4B97-994A-8330440CDED8}" dt="2021-11-23T15:56:40.301" v="1110" actId="478"/>
          <ac:picMkLst>
            <pc:docMk/>
            <pc:sldMk cId="4041230567" sldId="305"/>
            <ac:picMk id="78" creationId="{0E5691DB-8F0A-4354-917B-0524C0F7BD37}"/>
          </ac:picMkLst>
        </pc:picChg>
        <pc:picChg chg="add mod">
          <ac:chgData name="Abanoub Riad" userId="3eee0ade-b52f-4e10-8f1f-a69fed49e18a" providerId="ADAL" clId="{0DCA9F96-9450-4B97-994A-8330440CDED8}" dt="2021-11-23T15:57:21.371" v="1123" actId="14100"/>
          <ac:picMkLst>
            <pc:docMk/>
            <pc:sldMk cId="4041230567" sldId="305"/>
            <ac:picMk id="80" creationId="{F49A7AA5-1E80-4445-BE93-4C35127B8667}"/>
          </ac:picMkLst>
        </pc:picChg>
        <pc:cxnChg chg="add del mod">
          <ac:chgData name="Abanoub Riad" userId="3eee0ade-b52f-4e10-8f1f-a69fed49e18a" providerId="ADAL" clId="{0DCA9F96-9450-4B97-994A-8330440CDED8}" dt="2021-11-23T15:32:04.696" v="812" actId="478"/>
          <ac:cxnSpMkLst>
            <pc:docMk/>
            <pc:sldMk cId="4041230567" sldId="305"/>
            <ac:cxnSpMk id="5" creationId="{9EA50B87-4648-4707-9B8B-B24F5009D1B5}"/>
          </ac:cxnSpMkLst>
        </pc:cxnChg>
      </pc:sldChg>
      <pc:sldChg chg="add">
        <pc:chgData name="Abanoub Riad" userId="3eee0ade-b52f-4e10-8f1f-a69fed49e18a" providerId="ADAL" clId="{0DCA9F96-9450-4B97-994A-8330440CDED8}" dt="2021-11-23T15:31:26.502" v="777"/>
        <pc:sldMkLst>
          <pc:docMk/>
          <pc:sldMk cId="4255121953" sldId="306"/>
        </pc:sldMkLst>
      </pc:sldChg>
      <pc:sldChg chg="addSp delSp modSp modAnim">
        <pc:chgData name="Abanoub Riad" userId="3eee0ade-b52f-4e10-8f1f-a69fed49e18a" providerId="ADAL" clId="{0DCA9F96-9450-4B97-994A-8330440CDED8}" dt="2021-11-24T10:11:00.944" v="1417" actId="1076"/>
        <pc:sldMkLst>
          <pc:docMk/>
          <pc:sldMk cId="945552216" sldId="315"/>
        </pc:sldMkLst>
        <pc:spChg chg="add del">
          <ac:chgData name="Abanoub Riad" userId="3eee0ade-b52f-4e10-8f1f-a69fed49e18a" providerId="ADAL" clId="{0DCA9F96-9450-4B97-994A-8330440CDED8}" dt="2021-11-24T07:27:44.702" v="1177"/>
          <ac:spMkLst>
            <pc:docMk/>
            <pc:sldMk cId="945552216" sldId="315"/>
            <ac:spMk id="4" creationId="{701E0F77-CBBE-42EA-A95B-191915333C36}"/>
          </ac:spMkLst>
        </pc:spChg>
        <pc:spChg chg="add mod">
          <ac:chgData name="Abanoub Riad" userId="3eee0ade-b52f-4e10-8f1f-a69fed49e18a" providerId="ADAL" clId="{0DCA9F96-9450-4B97-994A-8330440CDED8}" dt="2021-11-24T07:35:13.270" v="1245" actId="1076"/>
          <ac:spMkLst>
            <pc:docMk/>
            <pc:sldMk cId="945552216" sldId="315"/>
            <ac:spMk id="7" creationId="{192FCECD-6CA3-4E28-AFA8-E63295C5D01D}"/>
          </ac:spMkLst>
        </pc:spChg>
        <pc:spChg chg="mod">
          <ac:chgData name="Abanoub Riad" userId="3eee0ade-b52f-4e10-8f1f-a69fed49e18a" providerId="ADAL" clId="{0DCA9F96-9450-4B97-994A-8330440CDED8}" dt="2021-11-24T10:11:00.944" v="1417" actId="1076"/>
          <ac:spMkLst>
            <pc:docMk/>
            <pc:sldMk cId="945552216" sldId="315"/>
            <ac:spMk id="13" creationId="{78AD9BA5-C70E-4FB0-8418-3E07ADEFA2EE}"/>
          </ac:spMkLst>
        </pc:spChg>
        <pc:spChg chg="add mod">
          <ac:chgData name="Abanoub Riad" userId="3eee0ade-b52f-4e10-8f1f-a69fed49e18a" providerId="ADAL" clId="{0DCA9F96-9450-4B97-994A-8330440CDED8}" dt="2021-11-24T07:49:47.575" v="1388" actId="1036"/>
          <ac:spMkLst>
            <pc:docMk/>
            <pc:sldMk cId="945552216" sldId="315"/>
            <ac:spMk id="28" creationId="{7CDB5A61-F06B-4558-93DE-F1571D43D7E3}"/>
          </ac:spMkLst>
        </pc:spChg>
        <pc:picChg chg="add mod">
          <ac:chgData name="Abanoub Riad" userId="3eee0ade-b52f-4e10-8f1f-a69fed49e18a" providerId="ADAL" clId="{0DCA9F96-9450-4B97-994A-8330440CDED8}" dt="2021-11-24T07:35:13.270" v="1245" actId="1076"/>
          <ac:picMkLst>
            <pc:docMk/>
            <pc:sldMk cId="945552216" sldId="315"/>
            <ac:picMk id="6" creationId="{564FF3B8-0896-4708-9B58-62D3E065814B}"/>
          </ac:picMkLst>
        </pc:picChg>
        <pc:picChg chg="add mod">
          <ac:chgData name="Abanoub Riad" userId="3eee0ade-b52f-4e10-8f1f-a69fed49e18a" providerId="ADAL" clId="{0DCA9F96-9450-4B97-994A-8330440CDED8}" dt="2021-11-24T07:35:13.270" v="1245" actId="1076"/>
          <ac:picMkLst>
            <pc:docMk/>
            <pc:sldMk cId="945552216" sldId="315"/>
            <ac:picMk id="10" creationId="{AA837799-9E43-49CD-97D6-2AAA9791994B}"/>
          </ac:picMkLst>
        </pc:picChg>
        <pc:picChg chg="add mod">
          <ac:chgData name="Abanoub Riad" userId="3eee0ade-b52f-4e10-8f1f-a69fed49e18a" providerId="ADAL" clId="{0DCA9F96-9450-4B97-994A-8330440CDED8}" dt="2021-11-24T07:35:13.270" v="1245" actId="1076"/>
          <ac:picMkLst>
            <pc:docMk/>
            <pc:sldMk cId="945552216" sldId="315"/>
            <ac:picMk id="12" creationId="{872037EE-3D02-4B12-989A-73B6F9F14F04}"/>
          </ac:picMkLst>
        </pc:picChg>
        <pc:picChg chg="add mod">
          <ac:chgData name="Abanoub Riad" userId="3eee0ade-b52f-4e10-8f1f-a69fed49e18a" providerId="ADAL" clId="{0DCA9F96-9450-4B97-994A-8330440CDED8}" dt="2021-11-24T07:35:13.270" v="1245" actId="1076"/>
          <ac:picMkLst>
            <pc:docMk/>
            <pc:sldMk cId="945552216" sldId="315"/>
            <ac:picMk id="15" creationId="{786599EB-8171-47CC-9B5C-DAC2B4FC7EC5}"/>
          </ac:picMkLst>
        </pc:picChg>
        <pc:picChg chg="add mod">
          <ac:chgData name="Abanoub Riad" userId="3eee0ade-b52f-4e10-8f1f-a69fed49e18a" providerId="ADAL" clId="{0DCA9F96-9450-4B97-994A-8330440CDED8}" dt="2021-11-24T07:35:13.270" v="1245" actId="1076"/>
          <ac:picMkLst>
            <pc:docMk/>
            <pc:sldMk cId="945552216" sldId="315"/>
            <ac:picMk id="17" creationId="{99416A14-B667-4A2C-A5EE-50C022B24198}"/>
          </ac:picMkLst>
        </pc:picChg>
        <pc:picChg chg="add mod">
          <ac:chgData name="Abanoub Riad" userId="3eee0ade-b52f-4e10-8f1f-a69fed49e18a" providerId="ADAL" clId="{0DCA9F96-9450-4B97-994A-8330440CDED8}" dt="2021-11-24T07:35:13.270" v="1245" actId="1076"/>
          <ac:picMkLst>
            <pc:docMk/>
            <pc:sldMk cId="945552216" sldId="315"/>
            <ac:picMk id="19" creationId="{7411AE6A-7654-41CD-B6BE-6EED2D15672F}"/>
          </ac:picMkLst>
        </pc:picChg>
        <pc:picChg chg="add mod">
          <ac:chgData name="Abanoub Riad" userId="3eee0ade-b52f-4e10-8f1f-a69fed49e18a" providerId="ADAL" clId="{0DCA9F96-9450-4B97-994A-8330440CDED8}" dt="2021-11-24T07:35:13.270" v="1245" actId="1076"/>
          <ac:picMkLst>
            <pc:docMk/>
            <pc:sldMk cId="945552216" sldId="315"/>
            <ac:picMk id="21" creationId="{F3BDE4FA-CE3B-4C41-9CFF-D3342B644836}"/>
          </ac:picMkLst>
        </pc:picChg>
        <pc:picChg chg="add mod">
          <ac:chgData name="Abanoub Riad" userId="3eee0ade-b52f-4e10-8f1f-a69fed49e18a" providerId="ADAL" clId="{0DCA9F96-9450-4B97-994A-8330440CDED8}" dt="2021-11-24T07:38:51.463" v="1256" actId="14100"/>
          <ac:picMkLst>
            <pc:docMk/>
            <pc:sldMk cId="945552216" sldId="315"/>
            <ac:picMk id="23" creationId="{4F485D87-5DAC-45AA-90B5-409CF8C01602}"/>
          </ac:picMkLst>
        </pc:picChg>
        <pc:picChg chg="add mod">
          <ac:chgData name="Abanoub Riad" userId="3eee0ade-b52f-4e10-8f1f-a69fed49e18a" providerId="ADAL" clId="{0DCA9F96-9450-4B97-994A-8330440CDED8}" dt="2021-11-24T07:39:34.846" v="1259" actId="14100"/>
          <ac:picMkLst>
            <pc:docMk/>
            <pc:sldMk cId="945552216" sldId="315"/>
            <ac:picMk id="25" creationId="{54944977-4485-4DF7-82A7-62595999EF8A}"/>
          </ac:picMkLst>
        </pc:picChg>
        <pc:picChg chg="add mod">
          <ac:chgData name="Abanoub Riad" userId="3eee0ade-b52f-4e10-8f1f-a69fed49e18a" providerId="ADAL" clId="{0DCA9F96-9450-4B97-994A-8330440CDED8}" dt="2021-11-24T07:47:00.047" v="1267" actId="14100"/>
          <ac:picMkLst>
            <pc:docMk/>
            <pc:sldMk cId="945552216" sldId="315"/>
            <ac:picMk id="27" creationId="{98B1B14E-3B85-4A3F-86B9-9329B6852A31}"/>
          </ac:picMkLst>
        </pc:picChg>
        <pc:picChg chg="add mod">
          <ac:chgData name="Abanoub Riad" userId="3eee0ade-b52f-4e10-8f1f-a69fed49e18a" providerId="ADAL" clId="{0DCA9F96-9450-4B97-994A-8330440CDED8}" dt="2021-11-24T10:08:40.206" v="1398" actId="1076"/>
          <ac:picMkLst>
            <pc:docMk/>
            <pc:sldMk cId="945552216" sldId="315"/>
            <ac:picMk id="30" creationId="{D5859787-F153-4839-AF73-0FA2F1C5DC60}"/>
          </ac:picMkLst>
        </pc:picChg>
        <pc:picChg chg="add mod modCrop">
          <ac:chgData name="Abanoub Riad" userId="3eee0ade-b52f-4e10-8f1f-a69fed49e18a" providerId="ADAL" clId="{0DCA9F96-9450-4B97-994A-8330440CDED8}" dt="2021-11-24T10:10:16.921" v="1412" actId="732"/>
          <ac:picMkLst>
            <pc:docMk/>
            <pc:sldMk cId="945552216" sldId="315"/>
            <ac:picMk id="32" creationId="{88ED8376-8480-43FA-B489-8BAF9D94A6CE}"/>
          </ac:picMkLst>
        </pc:picChg>
      </pc:sldChg>
      <pc:sldChg chg="addSp delSp modSp add delAnim modAnim">
        <pc:chgData name="Abanoub Riad" userId="3eee0ade-b52f-4e10-8f1f-a69fed49e18a" providerId="ADAL" clId="{0DCA9F96-9450-4B97-994A-8330440CDED8}" dt="2021-11-24T10:21:13.830" v="1512" actId="1038"/>
        <pc:sldMkLst>
          <pc:docMk/>
          <pc:sldMk cId="1420545048" sldId="316"/>
        </pc:sldMkLst>
        <pc:spChg chg="del">
          <ac:chgData name="Abanoub Riad" userId="3eee0ade-b52f-4e10-8f1f-a69fed49e18a" providerId="ADAL" clId="{0DCA9F96-9450-4B97-994A-8330440CDED8}" dt="2021-11-24T10:12:52.202" v="1441" actId="478"/>
          <ac:spMkLst>
            <pc:docMk/>
            <pc:sldMk cId="1420545048" sldId="316"/>
            <ac:spMk id="7" creationId="{192FCECD-6CA3-4E28-AFA8-E63295C5D01D}"/>
          </ac:spMkLst>
        </pc:spChg>
        <pc:spChg chg="mod">
          <ac:chgData name="Abanoub Riad" userId="3eee0ade-b52f-4e10-8f1f-a69fed49e18a" providerId="ADAL" clId="{0DCA9F96-9450-4B97-994A-8330440CDED8}" dt="2021-11-24T10:12:41.063" v="1439" actId="1076"/>
          <ac:spMkLst>
            <pc:docMk/>
            <pc:sldMk cId="1420545048" sldId="316"/>
            <ac:spMk id="13" creationId="{78AD9BA5-C70E-4FB0-8418-3E07ADEFA2EE}"/>
          </ac:spMkLst>
        </pc:spChg>
        <pc:spChg chg="del">
          <ac:chgData name="Abanoub Riad" userId="3eee0ade-b52f-4e10-8f1f-a69fed49e18a" providerId="ADAL" clId="{0DCA9F96-9450-4B97-994A-8330440CDED8}" dt="2021-11-24T10:12:48.386" v="1440" actId="478"/>
          <ac:spMkLst>
            <pc:docMk/>
            <pc:sldMk cId="1420545048" sldId="316"/>
            <ac:spMk id="28" creationId="{7CDB5A61-F06B-4558-93DE-F1571D43D7E3}"/>
          </ac:spMkLst>
        </pc:spChg>
        <pc:picChg chg="add mod">
          <ac:chgData name="Abanoub Riad" userId="3eee0ade-b52f-4e10-8f1f-a69fed49e18a" providerId="ADAL" clId="{0DCA9F96-9450-4B97-994A-8330440CDED8}" dt="2021-11-24T10:21:13.830" v="1512" actId="1038"/>
          <ac:picMkLst>
            <pc:docMk/>
            <pc:sldMk cId="1420545048" sldId="316"/>
            <ac:picMk id="5" creationId="{B1632113-DA54-4BAF-A7D2-F72FDB4C54FF}"/>
          </ac:picMkLst>
        </pc:picChg>
        <pc:picChg chg="del">
          <ac:chgData name="Abanoub Riad" userId="3eee0ade-b52f-4e10-8f1f-a69fed49e18a" providerId="ADAL" clId="{0DCA9F96-9450-4B97-994A-8330440CDED8}" dt="2021-11-24T10:12:52.202" v="1441" actId="478"/>
          <ac:picMkLst>
            <pc:docMk/>
            <pc:sldMk cId="1420545048" sldId="316"/>
            <ac:picMk id="6" creationId="{564FF3B8-0896-4708-9B58-62D3E065814B}"/>
          </ac:picMkLst>
        </pc:picChg>
        <pc:picChg chg="del">
          <ac:chgData name="Abanoub Riad" userId="3eee0ade-b52f-4e10-8f1f-a69fed49e18a" providerId="ADAL" clId="{0DCA9F96-9450-4B97-994A-8330440CDED8}" dt="2021-11-24T10:12:52.202" v="1441" actId="478"/>
          <ac:picMkLst>
            <pc:docMk/>
            <pc:sldMk cId="1420545048" sldId="316"/>
            <ac:picMk id="10" creationId="{AA837799-9E43-49CD-97D6-2AAA9791994B}"/>
          </ac:picMkLst>
        </pc:picChg>
        <pc:picChg chg="add mod modCrop">
          <ac:chgData name="Abanoub Riad" userId="3eee0ade-b52f-4e10-8f1f-a69fed49e18a" providerId="ADAL" clId="{0DCA9F96-9450-4B97-994A-8330440CDED8}" dt="2021-11-24T10:20:51.716" v="1509" actId="14826"/>
          <ac:picMkLst>
            <pc:docMk/>
            <pc:sldMk cId="1420545048" sldId="316"/>
            <ac:picMk id="11" creationId="{DDD8950B-60EF-4112-B029-CB6C81D712EC}"/>
          </ac:picMkLst>
        </pc:picChg>
        <pc:picChg chg="del">
          <ac:chgData name="Abanoub Riad" userId="3eee0ade-b52f-4e10-8f1f-a69fed49e18a" providerId="ADAL" clId="{0DCA9F96-9450-4B97-994A-8330440CDED8}" dt="2021-11-24T10:12:52.202" v="1441" actId="478"/>
          <ac:picMkLst>
            <pc:docMk/>
            <pc:sldMk cId="1420545048" sldId="316"/>
            <ac:picMk id="12" creationId="{872037EE-3D02-4B12-989A-73B6F9F14F04}"/>
          </ac:picMkLst>
        </pc:picChg>
        <pc:picChg chg="del">
          <ac:chgData name="Abanoub Riad" userId="3eee0ade-b52f-4e10-8f1f-a69fed49e18a" providerId="ADAL" clId="{0DCA9F96-9450-4B97-994A-8330440CDED8}" dt="2021-11-24T10:12:52.202" v="1441" actId="478"/>
          <ac:picMkLst>
            <pc:docMk/>
            <pc:sldMk cId="1420545048" sldId="316"/>
            <ac:picMk id="15" creationId="{786599EB-8171-47CC-9B5C-DAC2B4FC7EC5}"/>
          </ac:picMkLst>
        </pc:picChg>
        <pc:picChg chg="add mod">
          <ac:chgData name="Abanoub Riad" userId="3eee0ade-b52f-4e10-8f1f-a69fed49e18a" providerId="ADAL" clId="{0DCA9F96-9450-4B97-994A-8330440CDED8}" dt="2021-11-24T10:15:09.781" v="1455" actId="1076"/>
          <ac:picMkLst>
            <pc:docMk/>
            <pc:sldMk cId="1420545048" sldId="316"/>
            <ac:picMk id="16" creationId="{5B76F5ED-441B-44DF-B646-DEE8EE4A9B65}"/>
          </ac:picMkLst>
        </pc:picChg>
        <pc:picChg chg="del">
          <ac:chgData name="Abanoub Riad" userId="3eee0ade-b52f-4e10-8f1f-a69fed49e18a" providerId="ADAL" clId="{0DCA9F96-9450-4B97-994A-8330440CDED8}" dt="2021-11-24T10:12:52.202" v="1441" actId="478"/>
          <ac:picMkLst>
            <pc:docMk/>
            <pc:sldMk cId="1420545048" sldId="316"/>
            <ac:picMk id="17" creationId="{99416A14-B667-4A2C-A5EE-50C022B24198}"/>
          </ac:picMkLst>
        </pc:picChg>
        <pc:picChg chg="del">
          <ac:chgData name="Abanoub Riad" userId="3eee0ade-b52f-4e10-8f1f-a69fed49e18a" providerId="ADAL" clId="{0DCA9F96-9450-4B97-994A-8330440CDED8}" dt="2021-11-24T10:12:52.202" v="1441" actId="478"/>
          <ac:picMkLst>
            <pc:docMk/>
            <pc:sldMk cId="1420545048" sldId="316"/>
            <ac:picMk id="19" creationId="{7411AE6A-7654-41CD-B6BE-6EED2D15672F}"/>
          </ac:picMkLst>
        </pc:picChg>
        <pc:picChg chg="del">
          <ac:chgData name="Abanoub Riad" userId="3eee0ade-b52f-4e10-8f1f-a69fed49e18a" providerId="ADAL" clId="{0DCA9F96-9450-4B97-994A-8330440CDED8}" dt="2021-11-24T10:12:52.202" v="1441" actId="478"/>
          <ac:picMkLst>
            <pc:docMk/>
            <pc:sldMk cId="1420545048" sldId="316"/>
            <ac:picMk id="21" creationId="{F3BDE4FA-CE3B-4C41-9CFF-D3342B644836}"/>
          </ac:picMkLst>
        </pc:picChg>
        <pc:picChg chg="del mod">
          <ac:chgData name="Abanoub Riad" userId="3eee0ade-b52f-4e10-8f1f-a69fed49e18a" providerId="ADAL" clId="{0DCA9F96-9450-4B97-994A-8330440CDED8}" dt="2021-11-24T10:15:04.622" v="1453" actId="478"/>
          <ac:picMkLst>
            <pc:docMk/>
            <pc:sldMk cId="1420545048" sldId="316"/>
            <ac:picMk id="23" creationId="{4F485D87-5DAC-45AA-90B5-409CF8C01602}"/>
          </ac:picMkLst>
        </pc:picChg>
        <pc:picChg chg="del">
          <ac:chgData name="Abanoub Riad" userId="3eee0ade-b52f-4e10-8f1f-a69fed49e18a" providerId="ADAL" clId="{0DCA9F96-9450-4B97-994A-8330440CDED8}" dt="2021-11-24T10:12:48.386" v="1440" actId="478"/>
          <ac:picMkLst>
            <pc:docMk/>
            <pc:sldMk cId="1420545048" sldId="316"/>
            <ac:picMk id="25" creationId="{54944977-4485-4DF7-82A7-62595999EF8A}"/>
          </ac:picMkLst>
        </pc:picChg>
        <pc:picChg chg="del">
          <ac:chgData name="Abanoub Riad" userId="3eee0ade-b52f-4e10-8f1f-a69fed49e18a" providerId="ADAL" clId="{0DCA9F96-9450-4B97-994A-8330440CDED8}" dt="2021-11-24T10:12:48.386" v="1440" actId="478"/>
          <ac:picMkLst>
            <pc:docMk/>
            <pc:sldMk cId="1420545048" sldId="316"/>
            <ac:picMk id="27" creationId="{98B1B14E-3B85-4A3F-86B9-9329B6852A31}"/>
          </ac:picMkLst>
        </pc:picChg>
        <pc:picChg chg="del">
          <ac:chgData name="Abanoub Riad" userId="3eee0ade-b52f-4e10-8f1f-a69fed49e18a" providerId="ADAL" clId="{0DCA9F96-9450-4B97-994A-8330440CDED8}" dt="2021-11-24T10:12:52.202" v="1441" actId="478"/>
          <ac:picMkLst>
            <pc:docMk/>
            <pc:sldMk cId="1420545048" sldId="316"/>
            <ac:picMk id="30" creationId="{D5859787-F153-4839-AF73-0FA2F1C5DC60}"/>
          </ac:picMkLst>
        </pc:picChg>
        <pc:picChg chg="del">
          <ac:chgData name="Abanoub Riad" userId="3eee0ade-b52f-4e10-8f1f-a69fed49e18a" providerId="ADAL" clId="{0DCA9F96-9450-4B97-994A-8330440CDED8}" dt="2021-11-24T10:12:52.202" v="1441" actId="478"/>
          <ac:picMkLst>
            <pc:docMk/>
            <pc:sldMk cId="1420545048" sldId="316"/>
            <ac:picMk id="32" creationId="{88ED8376-8480-43FA-B489-8BAF9D94A6CE}"/>
          </ac:picMkLst>
        </pc:picChg>
      </pc:sldChg>
      <pc:sldChg chg="addSp delSp modSp add delAnim modAnim">
        <pc:chgData name="Abanoub Riad" userId="3eee0ade-b52f-4e10-8f1f-a69fed49e18a" providerId="ADAL" clId="{0DCA9F96-9450-4B97-994A-8330440CDED8}" dt="2021-11-24T10:34:56.390" v="1568"/>
        <pc:sldMkLst>
          <pc:docMk/>
          <pc:sldMk cId="4218092091" sldId="317"/>
        </pc:sldMkLst>
        <pc:spChg chg="mod">
          <ac:chgData name="Abanoub Riad" userId="3eee0ade-b52f-4e10-8f1f-a69fed49e18a" providerId="ADAL" clId="{0DCA9F96-9450-4B97-994A-8330440CDED8}" dt="2021-11-24T10:24:34.750" v="1518" actId="20577"/>
          <ac:spMkLst>
            <pc:docMk/>
            <pc:sldMk cId="4218092091" sldId="317"/>
            <ac:spMk id="9" creationId="{88B9F70D-9C86-4C35-9FFF-ECD0CBD50C2E}"/>
          </ac:spMkLst>
        </pc:spChg>
        <pc:spChg chg="mod">
          <ac:chgData name="Abanoub Riad" userId="3eee0ade-b52f-4e10-8f1f-a69fed49e18a" providerId="ADAL" clId="{0DCA9F96-9450-4B97-994A-8330440CDED8}" dt="2021-11-24T10:27:35.882" v="1550" actId="1076"/>
          <ac:spMkLst>
            <pc:docMk/>
            <pc:sldMk cId="4218092091" sldId="317"/>
            <ac:spMk id="13" creationId="{78AD9BA5-C70E-4FB0-8418-3E07ADEFA2EE}"/>
          </ac:spMkLst>
        </pc:spChg>
        <pc:picChg chg="del">
          <ac:chgData name="Abanoub Riad" userId="3eee0ade-b52f-4e10-8f1f-a69fed49e18a" providerId="ADAL" clId="{0DCA9F96-9450-4B97-994A-8330440CDED8}" dt="2021-11-24T10:33:02.793" v="1551" actId="478"/>
          <ac:picMkLst>
            <pc:docMk/>
            <pc:sldMk cId="4218092091" sldId="317"/>
            <ac:picMk id="5" creationId="{B1632113-DA54-4BAF-A7D2-F72FDB4C54FF}"/>
          </ac:picMkLst>
        </pc:picChg>
        <pc:picChg chg="add mod">
          <ac:chgData name="Abanoub Riad" userId="3eee0ade-b52f-4e10-8f1f-a69fed49e18a" providerId="ADAL" clId="{0DCA9F96-9450-4B97-994A-8330440CDED8}" dt="2021-11-24T10:33:35.789" v="1554" actId="14100"/>
          <ac:picMkLst>
            <pc:docMk/>
            <pc:sldMk cId="4218092091" sldId="317"/>
            <ac:picMk id="6" creationId="{CCA6E94A-75C9-4735-AA79-0B1F34615BC5}"/>
          </ac:picMkLst>
        </pc:picChg>
        <pc:picChg chg="add mod">
          <ac:chgData name="Abanoub Riad" userId="3eee0ade-b52f-4e10-8f1f-a69fed49e18a" providerId="ADAL" clId="{0DCA9F96-9450-4B97-994A-8330440CDED8}" dt="2021-11-24T10:34:07.742" v="1557" actId="1076"/>
          <ac:picMkLst>
            <pc:docMk/>
            <pc:sldMk cId="4218092091" sldId="317"/>
            <ac:picMk id="8" creationId="{2A307B32-8D38-4B37-9A5D-93A1E9DF1551}"/>
          </ac:picMkLst>
        </pc:picChg>
        <pc:picChg chg="del">
          <ac:chgData name="Abanoub Riad" userId="3eee0ade-b52f-4e10-8f1f-a69fed49e18a" providerId="ADAL" clId="{0DCA9F96-9450-4B97-994A-8330440CDED8}" dt="2021-11-24T10:33:02.793" v="1551" actId="478"/>
          <ac:picMkLst>
            <pc:docMk/>
            <pc:sldMk cId="4218092091" sldId="317"/>
            <ac:picMk id="11" creationId="{DDD8950B-60EF-4112-B029-CB6C81D712EC}"/>
          </ac:picMkLst>
        </pc:picChg>
        <pc:picChg chg="del">
          <ac:chgData name="Abanoub Riad" userId="3eee0ade-b52f-4e10-8f1f-a69fed49e18a" providerId="ADAL" clId="{0DCA9F96-9450-4B97-994A-8330440CDED8}" dt="2021-11-24T10:33:02.793" v="1551" actId="478"/>
          <ac:picMkLst>
            <pc:docMk/>
            <pc:sldMk cId="4218092091" sldId="317"/>
            <ac:picMk id="16" creationId="{5B76F5ED-441B-44DF-B646-DEE8EE4A9B65}"/>
          </ac:picMkLst>
        </pc:picChg>
      </pc:sldChg>
      <pc:sldChg chg="addSp delSp modSp add delAnim modAnim">
        <pc:chgData name="Abanoub Riad" userId="3eee0ade-b52f-4e10-8f1f-a69fed49e18a" providerId="ADAL" clId="{0DCA9F96-9450-4B97-994A-8330440CDED8}" dt="2021-11-24T10:36:23.289" v="1579" actId="1076"/>
        <pc:sldMkLst>
          <pc:docMk/>
          <pc:sldMk cId="149767671" sldId="318"/>
        </pc:sldMkLst>
        <pc:spChg chg="mod">
          <ac:chgData name="Abanoub Riad" userId="3eee0ade-b52f-4e10-8f1f-a69fed49e18a" providerId="ADAL" clId="{0DCA9F96-9450-4B97-994A-8330440CDED8}" dt="2021-11-24T10:36:23.289" v="1579" actId="1076"/>
          <ac:spMkLst>
            <pc:docMk/>
            <pc:sldMk cId="149767671" sldId="318"/>
            <ac:spMk id="9" creationId="{88B9F70D-9C86-4C35-9FFF-ECD0CBD50C2E}"/>
          </ac:spMkLst>
        </pc:spChg>
        <pc:spChg chg="del">
          <ac:chgData name="Abanoub Riad" userId="3eee0ade-b52f-4e10-8f1f-a69fed49e18a" providerId="ADAL" clId="{0DCA9F96-9450-4B97-994A-8330440CDED8}" dt="2021-11-24T10:35:25.634" v="1572" actId="478"/>
          <ac:spMkLst>
            <pc:docMk/>
            <pc:sldMk cId="149767671" sldId="318"/>
            <ac:spMk id="13" creationId="{78AD9BA5-C70E-4FB0-8418-3E07ADEFA2EE}"/>
          </ac:spMkLst>
        </pc:spChg>
        <pc:picChg chg="add mod">
          <ac:chgData name="Abanoub Riad" userId="3eee0ade-b52f-4e10-8f1f-a69fed49e18a" providerId="ADAL" clId="{0DCA9F96-9450-4B97-994A-8330440CDED8}" dt="2021-11-24T10:36:12.570" v="1577" actId="1076"/>
          <ac:picMkLst>
            <pc:docMk/>
            <pc:sldMk cId="149767671" sldId="318"/>
            <ac:picMk id="4" creationId="{6F27449A-8910-415F-B7FE-0F507F07F2CF}"/>
          </ac:picMkLst>
        </pc:picChg>
        <pc:picChg chg="del">
          <ac:chgData name="Abanoub Riad" userId="3eee0ade-b52f-4e10-8f1f-a69fed49e18a" providerId="ADAL" clId="{0DCA9F96-9450-4B97-994A-8330440CDED8}" dt="2021-11-24T10:35:15.116" v="1571" actId="478"/>
          <ac:picMkLst>
            <pc:docMk/>
            <pc:sldMk cId="149767671" sldId="318"/>
            <ac:picMk id="6" creationId="{CCA6E94A-75C9-4735-AA79-0B1F34615BC5}"/>
          </ac:picMkLst>
        </pc:picChg>
        <pc:picChg chg="del">
          <ac:chgData name="Abanoub Riad" userId="3eee0ade-b52f-4e10-8f1f-a69fed49e18a" providerId="ADAL" clId="{0DCA9F96-9450-4B97-994A-8330440CDED8}" dt="2021-11-24T10:35:14.597" v="1570" actId="478"/>
          <ac:picMkLst>
            <pc:docMk/>
            <pc:sldMk cId="149767671" sldId="318"/>
            <ac:picMk id="8" creationId="{2A307B32-8D38-4B37-9A5D-93A1E9DF1551}"/>
          </ac:picMkLst>
        </pc:picChg>
      </pc:sldChg>
      <pc:sldChg chg="addSp delSp modSp add ord delAnim modAnim">
        <pc:chgData name="Abanoub Riad" userId="3eee0ade-b52f-4e10-8f1f-a69fed49e18a" providerId="ADAL" clId="{0DCA9F96-9450-4B97-994A-8330440CDED8}" dt="2021-11-24T10:48:39.291" v="1730"/>
        <pc:sldMkLst>
          <pc:docMk/>
          <pc:sldMk cId="3007561007" sldId="319"/>
        </pc:sldMkLst>
        <pc:spChg chg="mod">
          <ac:chgData name="Abanoub Riad" userId="3eee0ade-b52f-4e10-8f1f-a69fed49e18a" providerId="ADAL" clId="{0DCA9F96-9450-4B97-994A-8330440CDED8}" dt="2021-11-24T10:37:15.562" v="1590" actId="20577"/>
          <ac:spMkLst>
            <pc:docMk/>
            <pc:sldMk cId="3007561007" sldId="319"/>
            <ac:spMk id="9" creationId="{88B9F70D-9C86-4C35-9FFF-ECD0CBD50C2E}"/>
          </ac:spMkLst>
        </pc:spChg>
        <pc:spChg chg="add mod">
          <ac:chgData name="Abanoub Riad" userId="3eee0ade-b52f-4e10-8f1f-a69fed49e18a" providerId="ADAL" clId="{0DCA9F96-9450-4B97-994A-8330440CDED8}" dt="2021-11-24T10:44:39.949" v="1655" actId="20577"/>
          <ac:spMkLst>
            <pc:docMk/>
            <pc:sldMk cId="3007561007" sldId="319"/>
            <ac:spMk id="12" creationId="{811843D6-89B0-4E67-A59E-5ABDCA4F050F}"/>
          </ac:spMkLst>
        </pc:spChg>
        <pc:spChg chg="mod">
          <ac:chgData name="Abanoub Riad" userId="3eee0ade-b52f-4e10-8f1f-a69fed49e18a" providerId="ADAL" clId="{0DCA9F96-9450-4B97-994A-8330440CDED8}" dt="2021-11-24T10:47:26.979" v="1719" actId="1076"/>
          <ac:spMkLst>
            <pc:docMk/>
            <pc:sldMk cId="3007561007" sldId="319"/>
            <ac:spMk id="13" creationId="{78AD9BA5-C70E-4FB0-8418-3E07ADEFA2EE}"/>
          </ac:spMkLst>
        </pc:spChg>
        <pc:picChg chg="add mod">
          <ac:chgData name="Abanoub Riad" userId="3eee0ade-b52f-4e10-8f1f-a69fed49e18a" providerId="ADAL" clId="{0DCA9F96-9450-4B97-994A-8330440CDED8}" dt="2021-11-24T10:43:36.880" v="1626" actId="1076"/>
          <ac:picMkLst>
            <pc:docMk/>
            <pc:sldMk cId="3007561007" sldId="319"/>
            <ac:picMk id="5" creationId="{9BF9EBE8-07E2-421C-8CB8-CAF93FAA076A}"/>
          </ac:picMkLst>
        </pc:picChg>
        <pc:picChg chg="del">
          <ac:chgData name="Abanoub Riad" userId="3eee0ade-b52f-4e10-8f1f-a69fed49e18a" providerId="ADAL" clId="{0DCA9F96-9450-4B97-994A-8330440CDED8}" dt="2021-11-24T10:40:42.759" v="1591" actId="478"/>
          <ac:picMkLst>
            <pc:docMk/>
            <pc:sldMk cId="3007561007" sldId="319"/>
            <ac:picMk id="6" creationId="{CCA6E94A-75C9-4735-AA79-0B1F34615BC5}"/>
          </ac:picMkLst>
        </pc:picChg>
        <pc:picChg chg="del">
          <ac:chgData name="Abanoub Riad" userId="3eee0ade-b52f-4e10-8f1f-a69fed49e18a" providerId="ADAL" clId="{0DCA9F96-9450-4B97-994A-8330440CDED8}" dt="2021-11-24T10:40:43.404" v="1592" actId="478"/>
          <ac:picMkLst>
            <pc:docMk/>
            <pc:sldMk cId="3007561007" sldId="319"/>
            <ac:picMk id="8" creationId="{2A307B32-8D38-4B37-9A5D-93A1E9DF1551}"/>
          </ac:picMkLst>
        </pc:picChg>
        <pc:picChg chg="add mod">
          <ac:chgData name="Abanoub Riad" userId="3eee0ade-b52f-4e10-8f1f-a69fed49e18a" providerId="ADAL" clId="{0DCA9F96-9450-4B97-994A-8330440CDED8}" dt="2021-11-24T10:43:30.992" v="1625" actId="1076"/>
          <ac:picMkLst>
            <pc:docMk/>
            <pc:sldMk cId="3007561007" sldId="319"/>
            <ac:picMk id="10" creationId="{98056BAC-6D7B-4E05-B66B-17DA6687C111}"/>
          </ac:picMkLst>
        </pc:picChg>
        <pc:picChg chg="add mod">
          <ac:chgData name="Abanoub Riad" userId="3eee0ade-b52f-4e10-8f1f-a69fed49e18a" providerId="ADAL" clId="{0DCA9F96-9450-4B97-994A-8330440CDED8}" dt="2021-11-24T10:47:19.163" v="1718" actId="14100"/>
          <ac:picMkLst>
            <pc:docMk/>
            <pc:sldMk cId="3007561007" sldId="319"/>
            <ac:picMk id="11" creationId="{769F0D7B-DEA7-4DE6-BD43-07DEAE670724}"/>
          </ac:picMkLst>
        </pc:picChg>
      </pc:sldChg>
      <pc:sldChg chg="addSp delSp modSp add ord delAnim modAnim">
        <pc:chgData name="Abanoub Riad" userId="3eee0ade-b52f-4e10-8f1f-a69fed49e18a" providerId="ADAL" clId="{0DCA9F96-9450-4B97-994A-8330440CDED8}" dt="2021-11-24T14:42:23.956" v="2556" actId="20577"/>
        <pc:sldMkLst>
          <pc:docMk/>
          <pc:sldMk cId="1420239488" sldId="320"/>
        </pc:sldMkLst>
        <pc:spChg chg="mod">
          <ac:chgData name="Abanoub Riad" userId="3eee0ade-b52f-4e10-8f1f-a69fed49e18a" providerId="ADAL" clId="{0DCA9F96-9450-4B97-994A-8330440CDED8}" dt="2021-11-24T14:42:23.956" v="2556" actId="20577"/>
          <ac:spMkLst>
            <pc:docMk/>
            <pc:sldMk cId="1420239488" sldId="320"/>
            <ac:spMk id="8" creationId="{47AAD215-60BD-488C-B2D7-AA71C183EE72}"/>
          </ac:spMkLst>
        </pc:spChg>
        <pc:spChg chg="mod">
          <ac:chgData name="Abanoub Riad" userId="3eee0ade-b52f-4e10-8f1f-a69fed49e18a" providerId="ADAL" clId="{0DCA9F96-9450-4B97-994A-8330440CDED8}" dt="2021-11-24T14:24:21.438" v="1802" actId="14100"/>
          <ac:spMkLst>
            <pc:docMk/>
            <pc:sldMk cId="1420239488" sldId="320"/>
            <ac:spMk id="9" creationId="{88B9F70D-9C86-4C35-9FFF-ECD0CBD50C2E}"/>
          </ac:spMkLst>
        </pc:spChg>
        <pc:spChg chg="del">
          <ac:chgData name="Abanoub Riad" userId="3eee0ade-b52f-4e10-8f1f-a69fed49e18a" providerId="ADAL" clId="{0DCA9F96-9450-4B97-994A-8330440CDED8}" dt="2021-11-24T14:24:18.592" v="1801" actId="478"/>
          <ac:spMkLst>
            <pc:docMk/>
            <pc:sldMk cId="1420239488" sldId="320"/>
            <ac:spMk id="11" creationId="{12190758-C656-4E8E-8BBB-F7324903BFE5}"/>
          </ac:spMkLst>
        </pc:spChg>
        <pc:spChg chg="del">
          <ac:chgData name="Abanoub Riad" userId="3eee0ade-b52f-4e10-8f1f-a69fed49e18a" providerId="ADAL" clId="{0DCA9F96-9450-4B97-994A-8330440CDED8}" dt="2021-11-24T14:24:27.859" v="1804" actId="478"/>
          <ac:spMkLst>
            <pc:docMk/>
            <pc:sldMk cId="1420239488" sldId="320"/>
            <ac:spMk id="14" creationId="{D772F860-A438-44F1-A268-139C32D595CA}"/>
          </ac:spMkLst>
        </pc:spChg>
        <pc:spChg chg="del">
          <ac:chgData name="Abanoub Riad" userId="3eee0ade-b52f-4e10-8f1f-a69fed49e18a" providerId="ADAL" clId="{0DCA9F96-9450-4B97-994A-8330440CDED8}" dt="2021-11-24T14:24:24.371" v="1803" actId="478"/>
          <ac:spMkLst>
            <pc:docMk/>
            <pc:sldMk cId="1420239488" sldId="320"/>
            <ac:spMk id="15" creationId="{E02D932C-0D73-4C35-8C15-BFB141710178}"/>
          </ac:spMkLst>
        </pc:spChg>
        <pc:picChg chg="del">
          <ac:chgData name="Abanoub Riad" userId="3eee0ade-b52f-4e10-8f1f-a69fed49e18a" providerId="ADAL" clId="{0DCA9F96-9450-4B97-994A-8330440CDED8}" dt="2021-11-24T14:26:54.604" v="1805" actId="478"/>
          <ac:picMkLst>
            <pc:docMk/>
            <pc:sldMk cId="1420239488" sldId="320"/>
            <ac:picMk id="4" creationId="{A44A31C1-43B2-4084-9E9B-FE3FCA8627C1}"/>
          </ac:picMkLst>
        </pc:picChg>
        <pc:picChg chg="add mod">
          <ac:chgData name="Abanoub Riad" userId="3eee0ade-b52f-4e10-8f1f-a69fed49e18a" providerId="ADAL" clId="{0DCA9F96-9450-4B97-994A-8330440CDED8}" dt="2021-11-24T14:38:52.288" v="2422" actId="1076"/>
          <ac:picMkLst>
            <pc:docMk/>
            <pc:sldMk cId="1420239488" sldId="320"/>
            <ac:picMk id="6" creationId="{2AEF3316-0EAC-4EEB-9670-6B18CB65FE1D}"/>
          </ac:picMkLst>
        </pc:picChg>
        <pc:picChg chg="del">
          <ac:chgData name="Abanoub Riad" userId="3eee0ade-b52f-4e10-8f1f-a69fed49e18a" providerId="ADAL" clId="{0DCA9F96-9450-4B97-994A-8330440CDED8}" dt="2021-11-24T14:24:18.592" v="1801" actId="478"/>
          <ac:picMkLst>
            <pc:docMk/>
            <pc:sldMk cId="1420239488" sldId="320"/>
            <ac:picMk id="7" creationId="{83300061-5E16-4874-9641-A86E3D2DAC5A}"/>
          </ac:picMkLst>
        </pc:picChg>
        <pc:picChg chg="add mod ord">
          <ac:chgData name="Abanoub Riad" userId="3eee0ade-b52f-4e10-8f1f-a69fed49e18a" providerId="ADAL" clId="{0DCA9F96-9450-4B97-994A-8330440CDED8}" dt="2021-11-24T14:42:03.015" v="2554" actId="14100"/>
          <ac:picMkLst>
            <pc:docMk/>
            <pc:sldMk cId="1420239488" sldId="320"/>
            <ac:picMk id="12" creationId="{3DF5AC6E-5890-4C46-804D-865C05EDF682}"/>
          </ac:picMkLst>
        </pc:picChg>
      </pc:sldChg>
      <pc:sldChg chg="addSp delSp modSp add delAnim modAnim">
        <pc:chgData name="Abanoub Riad" userId="3eee0ade-b52f-4e10-8f1f-a69fed49e18a" providerId="ADAL" clId="{0DCA9F96-9450-4B97-994A-8330440CDED8}" dt="2021-11-24T14:50:21.482" v="2924" actId="20577"/>
        <pc:sldMkLst>
          <pc:docMk/>
          <pc:sldMk cId="2174341509" sldId="321"/>
        </pc:sldMkLst>
        <pc:spChg chg="del mod">
          <ac:chgData name="Abanoub Riad" userId="3eee0ade-b52f-4e10-8f1f-a69fed49e18a" providerId="ADAL" clId="{0DCA9F96-9450-4B97-994A-8330440CDED8}" dt="2021-11-24T14:43:11.782" v="2626" actId="478"/>
          <ac:spMkLst>
            <pc:docMk/>
            <pc:sldMk cId="2174341509" sldId="321"/>
            <ac:spMk id="8" creationId="{47AAD215-60BD-488C-B2D7-AA71C183EE72}"/>
          </ac:spMkLst>
        </pc:spChg>
        <pc:spChg chg="mod">
          <ac:chgData name="Abanoub Riad" userId="3eee0ade-b52f-4e10-8f1f-a69fed49e18a" providerId="ADAL" clId="{0DCA9F96-9450-4B97-994A-8330440CDED8}" dt="2021-11-24T14:50:21.482" v="2924" actId="20577"/>
          <ac:spMkLst>
            <pc:docMk/>
            <pc:sldMk cId="2174341509" sldId="321"/>
            <ac:spMk id="9" creationId="{88B9F70D-9C86-4C35-9FFF-ECD0CBD50C2E}"/>
          </ac:spMkLst>
        </pc:spChg>
        <pc:spChg chg="add mod">
          <ac:chgData name="Abanoub Riad" userId="3eee0ade-b52f-4e10-8f1f-a69fed49e18a" providerId="ADAL" clId="{0DCA9F96-9450-4B97-994A-8330440CDED8}" dt="2021-11-24T14:47:41.206" v="2906" actId="14100"/>
          <ac:spMkLst>
            <pc:docMk/>
            <pc:sldMk cId="2174341509" sldId="321"/>
            <ac:spMk id="10" creationId="{A5E7513C-B29C-460B-B3A2-B4FD79586CE7}"/>
          </ac:spMkLst>
        </pc:spChg>
        <pc:picChg chg="add mod">
          <ac:chgData name="Abanoub Riad" userId="3eee0ade-b52f-4e10-8f1f-a69fed49e18a" providerId="ADAL" clId="{0DCA9F96-9450-4B97-994A-8330440CDED8}" dt="2021-11-24T14:47:49.822" v="2907" actId="1076"/>
          <ac:picMkLst>
            <pc:docMk/>
            <pc:sldMk cId="2174341509" sldId="321"/>
            <ac:picMk id="5" creationId="{8351A26F-A8C6-4CBF-8F72-487946ACC553}"/>
          </ac:picMkLst>
        </pc:picChg>
        <pc:picChg chg="del">
          <ac:chgData name="Abanoub Riad" userId="3eee0ade-b52f-4e10-8f1f-a69fed49e18a" providerId="ADAL" clId="{0DCA9F96-9450-4B97-994A-8330440CDED8}" dt="2021-11-24T14:43:08.453" v="2624" actId="478"/>
          <ac:picMkLst>
            <pc:docMk/>
            <pc:sldMk cId="2174341509" sldId="321"/>
            <ac:picMk id="6" creationId="{2AEF3316-0EAC-4EEB-9670-6B18CB65FE1D}"/>
          </ac:picMkLst>
        </pc:picChg>
        <pc:picChg chg="del">
          <ac:chgData name="Abanoub Riad" userId="3eee0ade-b52f-4e10-8f1f-a69fed49e18a" providerId="ADAL" clId="{0DCA9F96-9450-4B97-994A-8330440CDED8}" dt="2021-11-24T14:43:08.453" v="2624" actId="478"/>
          <ac:picMkLst>
            <pc:docMk/>
            <pc:sldMk cId="2174341509" sldId="321"/>
            <ac:picMk id="12" creationId="{3DF5AC6E-5890-4C46-804D-865C05EDF682}"/>
          </ac:picMkLst>
        </pc:picChg>
      </pc:sldChg>
      <pc:sldChg chg="addSp delSp modSp add delAnim">
        <pc:chgData name="Abanoub Riad" userId="3eee0ade-b52f-4e10-8f1f-a69fed49e18a" providerId="ADAL" clId="{0DCA9F96-9450-4B97-994A-8330440CDED8}" dt="2021-11-24T14:50:34.958" v="2932" actId="20577"/>
        <pc:sldMkLst>
          <pc:docMk/>
          <pc:sldMk cId="2493402415" sldId="322"/>
        </pc:sldMkLst>
        <pc:spChg chg="mod">
          <ac:chgData name="Abanoub Riad" userId="3eee0ade-b52f-4e10-8f1f-a69fed49e18a" providerId="ADAL" clId="{0DCA9F96-9450-4B97-994A-8330440CDED8}" dt="2021-11-24T14:50:34.958" v="2932" actId="20577"/>
          <ac:spMkLst>
            <pc:docMk/>
            <pc:sldMk cId="2493402415" sldId="322"/>
            <ac:spMk id="9" creationId="{88B9F70D-9C86-4C35-9FFF-ECD0CBD50C2E}"/>
          </ac:spMkLst>
        </pc:spChg>
        <pc:spChg chg="del">
          <ac:chgData name="Abanoub Riad" userId="3eee0ade-b52f-4e10-8f1f-a69fed49e18a" providerId="ADAL" clId="{0DCA9F96-9450-4B97-994A-8330440CDED8}" dt="2021-11-24T14:49:32.222" v="2910" actId="478"/>
          <ac:spMkLst>
            <pc:docMk/>
            <pc:sldMk cId="2493402415" sldId="322"/>
            <ac:spMk id="10" creationId="{A5E7513C-B29C-460B-B3A2-B4FD79586CE7}"/>
          </ac:spMkLst>
        </pc:spChg>
        <pc:picChg chg="del">
          <ac:chgData name="Abanoub Riad" userId="3eee0ade-b52f-4e10-8f1f-a69fed49e18a" providerId="ADAL" clId="{0DCA9F96-9450-4B97-994A-8330440CDED8}" dt="2021-11-24T14:49:30.662" v="2909" actId="478"/>
          <ac:picMkLst>
            <pc:docMk/>
            <pc:sldMk cId="2493402415" sldId="322"/>
            <ac:picMk id="5" creationId="{8351A26F-A8C6-4CBF-8F72-487946ACC553}"/>
          </ac:picMkLst>
        </pc:picChg>
        <pc:picChg chg="add mod">
          <ac:chgData name="Abanoub Riad" userId="3eee0ade-b52f-4e10-8f1f-a69fed49e18a" providerId="ADAL" clId="{0DCA9F96-9450-4B97-994A-8330440CDED8}" dt="2021-11-24T14:49:43.342" v="2913" actId="14100"/>
          <ac:picMkLst>
            <pc:docMk/>
            <pc:sldMk cId="2493402415" sldId="322"/>
            <ac:picMk id="6" creationId="{56EF5E62-F4F9-4B65-9F9C-4462CCD0B35C}"/>
          </ac:picMkLst>
        </pc:picChg>
      </pc:sldChg>
    </pc:docChg>
  </pc:docChgLst>
  <pc:docChgLst>
    <pc:chgData name="Abanoub Riad" userId="3eee0ade-b52f-4e10-8f1f-a69fed49e18a" providerId="ADAL" clId="{166FD19E-908C-4B5D-8075-D9F137D61931}"/>
    <pc:docChg chg="undo custSel addSld delSld modSld sldOrd">
      <pc:chgData name="Abanoub Riad" userId="3eee0ade-b52f-4e10-8f1f-a69fed49e18a" providerId="ADAL" clId="{166FD19E-908C-4B5D-8075-D9F137D61931}" dt="2021-09-12T13:28:52.344" v="5736"/>
      <pc:docMkLst>
        <pc:docMk/>
      </pc:docMkLst>
      <pc:sldChg chg="addSp delSp modSp mod delAnim modAnim">
        <pc:chgData name="Abanoub Riad" userId="3eee0ade-b52f-4e10-8f1f-a69fed49e18a" providerId="ADAL" clId="{166FD19E-908C-4B5D-8075-D9F137D61931}" dt="2021-09-11T22:42:16.270" v="491"/>
        <pc:sldMkLst>
          <pc:docMk/>
          <pc:sldMk cId="3851639277" sldId="257"/>
        </pc:sldMkLst>
        <pc:spChg chg="mod">
          <ac:chgData name="Abanoub Riad" userId="3eee0ade-b52f-4e10-8f1f-a69fed49e18a" providerId="ADAL" clId="{166FD19E-908C-4B5D-8075-D9F137D61931}" dt="2021-09-11T22:40:30.610" v="478" actId="20577"/>
          <ac:spMkLst>
            <pc:docMk/>
            <pc:sldMk cId="3851639277" sldId="257"/>
            <ac:spMk id="29" creationId="{D48B7979-A83B-4538-84A2-80FC846A32FB}"/>
          </ac:spMkLst>
        </pc:spChg>
        <pc:spChg chg="del">
          <ac:chgData name="Abanoub Riad" userId="3eee0ade-b52f-4e10-8f1f-a69fed49e18a" providerId="ADAL" clId="{166FD19E-908C-4B5D-8075-D9F137D61931}" dt="2021-09-11T22:33:13.026" v="0" actId="478"/>
          <ac:spMkLst>
            <pc:docMk/>
            <pc:sldMk cId="3851639277" sldId="257"/>
            <ac:spMk id="42" creationId="{7D0134DD-C1FA-461D-A0AA-4538B33D51C0}"/>
          </ac:spMkLst>
        </pc:spChg>
        <pc:picChg chg="add mod">
          <ac:chgData name="Abanoub Riad" userId="3eee0ade-b52f-4e10-8f1f-a69fed49e18a" providerId="ADAL" clId="{166FD19E-908C-4B5D-8075-D9F137D61931}" dt="2021-09-11T22:41:20.621" v="485" actId="14100"/>
          <ac:picMkLst>
            <pc:docMk/>
            <pc:sldMk cId="3851639277" sldId="257"/>
            <ac:picMk id="5" creationId="{B3C3F958-8BCE-41BF-ADAA-7455FAFB78B5}"/>
          </ac:picMkLst>
        </pc:picChg>
        <pc:picChg chg="add del mod">
          <ac:chgData name="Abanoub Riad" userId="3eee0ade-b52f-4e10-8f1f-a69fed49e18a" providerId="ADAL" clId="{166FD19E-908C-4B5D-8075-D9F137D61931}" dt="2021-09-11T22:42:16.270" v="491"/>
          <ac:picMkLst>
            <pc:docMk/>
            <pc:sldMk cId="3851639277" sldId="257"/>
            <ac:picMk id="16" creationId="{B03A9D9B-31A6-4250-83EC-3637E6CA1876}"/>
          </ac:picMkLst>
        </pc:picChg>
        <pc:picChg chg="mod">
          <ac:chgData name="Abanoub Riad" userId="3eee0ade-b52f-4e10-8f1f-a69fed49e18a" providerId="ADAL" clId="{166FD19E-908C-4B5D-8075-D9F137D61931}" dt="2021-09-11T22:35:23.897" v="127" actId="1076"/>
          <ac:picMkLst>
            <pc:docMk/>
            <pc:sldMk cId="3851639277" sldId="257"/>
            <ac:picMk id="27" creationId="{C4B0C4D8-5C5D-4A59-BF80-4ADA57EC3825}"/>
          </ac:picMkLst>
        </pc:picChg>
        <pc:picChg chg="del">
          <ac:chgData name="Abanoub Riad" userId="3eee0ade-b52f-4e10-8f1f-a69fed49e18a" providerId="ADAL" clId="{166FD19E-908C-4B5D-8075-D9F137D61931}" dt="2021-09-11T22:33:15.344" v="1" actId="478"/>
          <ac:picMkLst>
            <pc:docMk/>
            <pc:sldMk cId="3851639277" sldId="257"/>
            <ac:picMk id="35" creationId="{7A05F223-18B2-45B7-9B1C-7CBD3A25CBFE}"/>
          </ac:picMkLst>
        </pc:picChg>
        <pc:picChg chg="del">
          <ac:chgData name="Abanoub Riad" userId="3eee0ade-b52f-4e10-8f1f-a69fed49e18a" providerId="ADAL" clId="{166FD19E-908C-4B5D-8075-D9F137D61931}" dt="2021-09-11T22:33:17.364" v="2" actId="478"/>
          <ac:picMkLst>
            <pc:docMk/>
            <pc:sldMk cId="3851639277" sldId="257"/>
            <ac:picMk id="39" creationId="{C8792D5C-4914-4420-A107-7AD61F4078E7}"/>
          </ac:picMkLst>
        </pc:picChg>
      </pc:sldChg>
      <pc:sldChg chg="modSp mod">
        <pc:chgData name="Abanoub Riad" userId="3eee0ade-b52f-4e10-8f1f-a69fed49e18a" providerId="ADAL" clId="{166FD19E-908C-4B5D-8075-D9F137D61931}" dt="2021-09-11T23:33:24.008" v="1128" actId="20577"/>
        <pc:sldMkLst>
          <pc:docMk/>
          <pc:sldMk cId="306887976" sldId="258"/>
        </pc:sldMkLst>
        <pc:spChg chg="mod">
          <ac:chgData name="Abanoub Riad" userId="3eee0ade-b52f-4e10-8f1f-a69fed49e18a" providerId="ADAL" clId="{166FD19E-908C-4B5D-8075-D9F137D61931}" dt="2021-09-11T23:33:24.008" v="1128" actId="20577"/>
          <ac:spMkLst>
            <pc:docMk/>
            <pc:sldMk cId="306887976" sldId="258"/>
            <ac:spMk id="9" creationId="{88B9F70D-9C86-4C35-9FFF-ECD0CBD50C2E}"/>
          </ac:spMkLst>
        </pc:spChg>
      </pc:sldChg>
      <pc:sldChg chg="addSp delSp mod">
        <pc:chgData name="Abanoub Riad" userId="3eee0ade-b52f-4e10-8f1f-a69fed49e18a" providerId="ADAL" clId="{166FD19E-908C-4B5D-8075-D9F137D61931}" dt="2021-09-12T01:22:07.745" v="2155" actId="22"/>
        <pc:sldMkLst>
          <pc:docMk/>
          <pc:sldMk cId="1929594849" sldId="295"/>
        </pc:sldMkLst>
        <pc:spChg chg="add del">
          <ac:chgData name="Abanoub Riad" userId="3eee0ade-b52f-4e10-8f1f-a69fed49e18a" providerId="ADAL" clId="{166FD19E-908C-4B5D-8075-D9F137D61931}" dt="2021-09-12T01:22:07.745" v="2155" actId="22"/>
          <ac:spMkLst>
            <pc:docMk/>
            <pc:sldMk cId="1929594849" sldId="295"/>
            <ac:spMk id="7" creationId="{53A99402-E39B-4CB3-ADE8-3822D254ED68}"/>
          </ac:spMkLst>
        </pc:spChg>
      </pc:sldChg>
      <pc:sldChg chg="addSp delSp modSp add mod ord modAnim">
        <pc:chgData name="Abanoub Riad" userId="3eee0ade-b52f-4e10-8f1f-a69fed49e18a" providerId="ADAL" clId="{166FD19E-908C-4B5D-8075-D9F137D61931}" dt="2021-09-12T11:04:43.128" v="3496" actId="20577"/>
        <pc:sldMkLst>
          <pc:docMk/>
          <pc:sldMk cId="4041230567" sldId="305"/>
        </pc:sldMkLst>
        <pc:spChg chg="mod">
          <ac:chgData name="Abanoub Riad" userId="3eee0ade-b52f-4e10-8f1f-a69fed49e18a" providerId="ADAL" clId="{166FD19E-908C-4B5D-8075-D9F137D61931}" dt="2021-09-12T11:01:49.400" v="3484" actId="1076"/>
          <ac:spMkLst>
            <pc:docMk/>
            <pc:sldMk cId="4041230567" sldId="305"/>
            <ac:spMk id="5" creationId="{F28C4441-074C-4329-B591-71F6DF496176}"/>
          </ac:spMkLst>
        </pc:spChg>
        <pc:spChg chg="mod">
          <ac:chgData name="Abanoub Riad" userId="3eee0ade-b52f-4e10-8f1f-a69fed49e18a" providerId="ADAL" clId="{166FD19E-908C-4B5D-8075-D9F137D61931}" dt="2021-09-12T11:04:43.128" v="3496" actId="20577"/>
          <ac:spMkLst>
            <pc:docMk/>
            <pc:sldMk cId="4041230567" sldId="305"/>
            <ac:spMk id="9" creationId="{88B9F70D-9C86-4C35-9FFF-ECD0CBD50C2E}"/>
          </ac:spMkLst>
        </pc:spChg>
        <pc:picChg chg="del mod">
          <ac:chgData name="Abanoub Riad" userId="3eee0ade-b52f-4e10-8f1f-a69fed49e18a" providerId="ADAL" clId="{166FD19E-908C-4B5D-8075-D9F137D61931}" dt="2021-09-12T11:01:01.815" v="3476" actId="478"/>
          <ac:picMkLst>
            <pc:docMk/>
            <pc:sldMk cId="4041230567" sldId="305"/>
            <ac:picMk id="7" creationId="{4D1221CA-651C-4C37-A857-090AC664BB4D}"/>
          </ac:picMkLst>
        </pc:picChg>
        <pc:picChg chg="add mod">
          <ac:chgData name="Abanoub Riad" userId="3eee0ade-b52f-4e10-8f1f-a69fed49e18a" providerId="ADAL" clId="{166FD19E-908C-4B5D-8075-D9F137D61931}" dt="2021-09-12T11:01:09.352" v="3478" actId="1076"/>
          <ac:picMkLst>
            <pc:docMk/>
            <pc:sldMk cId="4041230567" sldId="305"/>
            <ac:picMk id="8" creationId="{003CB20F-B1F3-4E36-B123-BE4BE94C53C3}"/>
          </ac:picMkLst>
        </pc:picChg>
      </pc:sldChg>
    </pc:docChg>
  </pc:docChgLst>
  <pc:docChgLst>
    <pc:chgData name="Abanoub Riad" userId="3eee0ade-b52f-4e10-8f1f-a69fed49e18a" providerId="ADAL" clId="{95A3E060-D742-41BC-A7CD-8810FBC37A46}"/>
    <pc:docChg chg="undo custSel addSld delSld modSld sldOrd">
      <pc:chgData name="Abanoub Riad" userId="3eee0ade-b52f-4e10-8f1f-a69fed49e18a" providerId="ADAL" clId="{95A3E060-D742-41BC-A7CD-8810FBC37A46}" dt="2021-11-26T01:07:18.134" v="3547" actId="14100"/>
      <pc:docMkLst>
        <pc:docMk/>
      </pc:docMkLst>
      <pc:sldChg chg="modSp">
        <pc:chgData name="Abanoub Riad" userId="3eee0ade-b52f-4e10-8f1f-a69fed49e18a" providerId="ADAL" clId="{95A3E060-D742-41BC-A7CD-8810FBC37A46}" dt="2021-11-21T17:54:29.170" v="88" actId="20577"/>
        <pc:sldMkLst>
          <pc:docMk/>
          <pc:sldMk cId="401170139" sldId="256"/>
        </pc:sldMkLst>
        <pc:spChg chg="mod">
          <ac:chgData name="Abanoub Riad" userId="3eee0ade-b52f-4e10-8f1f-a69fed49e18a" providerId="ADAL" clId="{95A3E060-D742-41BC-A7CD-8810FBC37A46}" dt="2021-11-21T17:54:29.170" v="88" actId="20577"/>
          <ac:spMkLst>
            <pc:docMk/>
            <pc:sldMk cId="401170139" sldId="256"/>
            <ac:spMk id="2" creationId="{2059F203-74D7-444B-BF61-95A819D36F64}"/>
          </ac:spMkLst>
        </pc:spChg>
        <pc:spChg chg="mod">
          <ac:chgData name="Abanoub Riad" userId="3eee0ade-b52f-4e10-8f1f-a69fed49e18a" providerId="ADAL" clId="{95A3E060-D742-41BC-A7CD-8810FBC37A46}" dt="2021-11-21T17:53:47.650" v="27" actId="20577"/>
          <ac:spMkLst>
            <pc:docMk/>
            <pc:sldMk cId="401170139" sldId="256"/>
            <ac:spMk id="6" creationId="{592B015E-9EDF-4CEF-9877-81E8E262CF65}"/>
          </ac:spMkLst>
        </pc:spChg>
        <pc:spChg chg="mod">
          <ac:chgData name="Abanoub Riad" userId="3eee0ade-b52f-4e10-8f1f-a69fed49e18a" providerId="ADAL" clId="{95A3E060-D742-41BC-A7CD-8810FBC37A46}" dt="2021-11-21T17:53:54.961" v="40" actId="20577"/>
          <ac:spMkLst>
            <pc:docMk/>
            <pc:sldMk cId="401170139" sldId="256"/>
            <ac:spMk id="7" creationId="{67DF0647-B63A-4BFF-B018-3803FDE5AE8A}"/>
          </ac:spMkLst>
        </pc:spChg>
      </pc:sldChg>
      <pc:sldChg chg="modSp">
        <pc:chgData name="Abanoub Riad" userId="3eee0ade-b52f-4e10-8f1f-a69fed49e18a" providerId="ADAL" clId="{95A3E060-D742-41BC-A7CD-8810FBC37A46}" dt="2021-11-21T17:54:37.549" v="89"/>
        <pc:sldMkLst>
          <pc:docMk/>
          <pc:sldMk cId="3851639277" sldId="257"/>
        </pc:sldMkLst>
        <pc:spChg chg="mod">
          <ac:chgData name="Abanoub Riad" userId="3eee0ade-b52f-4e10-8f1f-a69fed49e18a" providerId="ADAL" clId="{95A3E060-D742-41BC-A7CD-8810FBC37A46}" dt="2021-11-21T17:54:37.549" v="89"/>
          <ac:spMkLst>
            <pc:docMk/>
            <pc:sldMk cId="3851639277" sldId="257"/>
            <ac:spMk id="2" creationId="{6436ABD0-9B60-4E63-A33F-F26A6125D63A}"/>
          </ac:spMkLst>
        </pc:spChg>
      </pc:sldChg>
      <pc:sldChg chg="modSp">
        <pc:chgData name="Abanoub Riad" userId="3eee0ade-b52f-4e10-8f1f-a69fed49e18a" providerId="ADAL" clId="{95A3E060-D742-41BC-A7CD-8810FBC37A46}" dt="2021-11-24T05:01:48.865" v="1751" actId="313"/>
        <pc:sldMkLst>
          <pc:docMk/>
          <pc:sldMk cId="306887976" sldId="258"/>
        </pc:sldMkLst>
        <pc:spChg chg="mod">
          <ac:chgData name="Abanoub Riad" userId="3eee0ade-b52f-4e10-8f1f-a69fed49e18a" providerId="ADAL" clId="{95A3E060-D742-41BC-A7CD-8810FBC37A46}" dt="2021-11-21T17:54:47.880" v="93"/>
          <ac:spMkLst>
            <pc:docMk/>
            <pc:sldMk cId="306887976" sldId="258"/>
            <ac:spMk id="2" creationId="{6436ABD0-9B60-4E63-A33F-F26A6125D63A}"/>
          </ac:spMkLst>
        </pc:spChg>
        <pc:spChg chg="mod">
          <ac:chgData name="Abanoub Riad" userId="3eee0ade-b52f-4e10-8f1f-a69fed49e18a" providerId="ADAL" clId="{95A3E060-D742-41BC-A7CD-8810FBC37A46}" dt="2021-11-24T05:01:48.865" v="1751" actId="313"/>
          <ac:spMkLst>
            <pc:docMk/>
            <pc:sldMk cId="306887976" sldId="258"/>
            <ac:spMk id="9" creationId="{88B9F70D-9C86-4C35-9FFF-ECD0CBD50C2E}"/>
          </ac:spMkLst>
        </pc:spChg>
      </pc:sldChg>
      <pc:sldChg chg="modSp">
        <pc:chgData name="Abanoub Riad" userId="3eee0ade-b52f-4e10-8f1f-a69fed49e18a" providerId="ADAL" clId="{95A3E060-D742-41BC-A7CD-8810FBC37A46}" dt="2021-11-21T17:55:17.292" v="102"/>
        <pc:sldMkLst>
          <pc:docMk/>
          <pc:sldMk cId="1929594849" sldId="295"/>
        </pc:sldMkLst>
        <pc:spChg chg="mod">
          <ac:chgData name="Abanoub Riad" userId="3eee0ade-b52f-4e10-8f1f-a69fed49e18a" providerId="ADAL" clId="{95A3E060-D742-41BC-A7CD-8810FBC37A46}" dt="2021-11-21T17:55:17.292" v="102"/>
          <ac:spMkLst>
            <pc:docMk/>
            <pc:sldMk cId="1929594849" sldId="295"/>
            <ac:spMk id="2" creationId="{6436ABD0-9B60-4E63-A33F-F26A6125D63A}"/>
          </ac:spMkLst>
        </pc:spChg>
      </pc:sldChg>
      <pc:sldChg chg="delSp modSp delAnim">
        <pc:chgData name="Abanoub Riad" userId="3eee0ade-b52f-4e10-8f1f-a69fed49e18a" providerId="ADAL" clId="{95A3E060-D742-41BC-A7CD-8810FBC37A46}" dt="2021-11-21T17:55:26.621" v="105" actId="478"/>
        <pc:sldMkLst>
          <pc:docMk/>
          <pc:sldMk cId="678333389" sldId="296"/>
        </pc:sldMkLst>
        <pc:spChg chg="mod">
          <ac:chgData name="Abanoub Riad" userId="3eee0ade-b52f-4e10-8f1f-a69fed49e18a" providerId="ADAL" clId="{95A3E060-D742-41BC-A7CD-8810FBC37A46}" dt="2021-11-21T17:55:21.373" v="103"/>
          <ac:spMkLst>
            <pc:docMk/>
            <pc:sldMk cId="678333389" sldId="296"/>
            <ac:spMk id="2" creationId="{6436ABD0-9B60-4E63-A33F-F26A6125D63A}"/>
          </ac:spMkLst>
        </pc:spChg>
        <pc:spChg chg="mod">
          <ac:chgData name="Abanoub Riad" userId="3eee0ade-b52f-4e10-8f1f-a69fed49e18a" providerId="ADAL" clId="{95A3E060-D742-41BC-A7CD-8810FBC37A46}" dt="2021-11-21T17:55:24.680" v="104" actId="20577"/>
          <ac:spMkLst>
            <pc:docMk/>
            <pc:sldMk cId="678333389" sldId="296"/>
            <ac:spMk id="42" creationId="{7D0134DD-C1FA-461D-A0AA-4538B33D51C0}"/>
          </ac:spMkLst>
        </pc:spChg>
        <pc:picChg chg="del">
          <ac:chgData name="Abanoub Riad" userId="3eee0ade-b52f-4e10-8f1f-a69fed49e18a" providerId="ADAL" clId="{95A3E060-D742-41BC-A7CD-8810FBC37A46}" dt="2021-11-21T17:55:26.621" v="105" actId="478"/>
          <ac:picMkLst>
            <pc:docMk/>
            <pc:sldMk cId="678333389" sldId="296"/>
            <ac:picMk id="39" creationId="{C8792D5C-4914-4420-A107-7AD61F4078E7}"/>
          </ac:picMkLst>
        </pc:picChg>
      </pc:sldChg>
      <pc:sldChg chg="addSp delSp modSp delAnim modAnim">
        <pc:chgData name="Abanoub Riad" userId="3eee0ade-b52f-4e10-8f1f-a69fed49e18a" providerId="ADAL" clId="{95A3E060-D742-41BC-A7CD-8810FBC37A46}" dt="2021-11-24T03:41:47.745" v="345"/>
        <pc:sldMkLst>
          <pc:docMk/>
          <pc:sldMk cId="4041230567" sldId="305"/>
        </pc:sldMkLst>
        <pc:spChg chg="mod">
          <ac:chgData name="Abanoub Riad" userId="3eee0ade-b52f-4e10-8f1f-a69fed49e18a" providerId="ADAL" clId="{95A3E060-D742-41BC-A7CD-8810FBC37A46}" dt="2021-11-21T17:54:54.398" v="95"/>
          <ac:spMkLst>
            <pc:docMk/>
            <pc:sldMk cId="4041230567" sldId="305"/>
            <ac:spMk id="2" creationId="{6436ABD0-9B60-4E63-A33F-F26A6125D63A}"/>
          </ac:spMkLst>
        </pc:spChg>
        <pc:spChg chg="del">
          <ac:chgData name="Abanoub Riad" userId="3eee0ade-b52f-4e10-8f1f-a69fed49e18a" providerId="ADAL" clId="{95A3E060-D742-41BC-A7CD-8810FBC37A46}" dt="2021-11-21T18:24:10.353" v="341" actId="478"/>
          <ac:spMkLst>
            <pc:docMk/>
            <pc:sldMk cId="4041230567" sldId="305"/>
            <ac:spMk id="5" creationId="{F28C4441-074C-4329-B591-71F6DF496176}"/>
          </ac:spMkLst>
        </pc:spChg>
        <pc:spChg chg="mod">
          <ac:chgData name="Abanoub Riad" userId="3eee0ade-b52f-4e10-8f1f-a69fed49e18a" providerId="ADAL" clId="{95A3E060-D742-41BC-A7CD-8810FBC37A46}" dt="2021-11-21T18:24:04.240" v="339" actId="20577"/>
          <ac:spMkLst>
            <pc:docMk/>
            <pc:sldMk cId="4041230567" sldId="305"/>
            <ac:spMk id="9" creationId="{88B9F70D-9C86-4C35-9FFF-ECD0CBD50C2E}"/>
          </ac:spMkLst>
        </pc:spChg>
        <pc:picChg chg="add mod">
          <ac:chgData name="Abanoub Riad" userId="3eee0ade-b52f-4e10-8f1f-a69fed49e18a" providerId="ADAL" clId="{95A3E060-D742-41BC-A7CD-8810FBC37A46}" dt="2021-11-24T03:41:26.117" v="343" actId="14100"/>
          <ac:picMkLst>
            <pc:docMk/>
            <pc:sldMk cId="4041230567" sldId="305"/>
            <ac:picMk id="5" creationId="{EF1189AB-9279-4451-A587-05480477E74E}"/>
          </ac:picMkLst>
        </pc:picChg>
        <pc:picChg chg="del">
          <ac:chgData name="Abanoub Riad" userId="3eee0ade-b52f-4e10-8f1f-a69fed49e18a" providerId="ADAL" clId="{95A3E060-D742-41BC-A7CD-8810FBC37A46}" dt="2021-11-21T18:24:07.233" v="340" actId="478"/>
          <ac:picMkLst>
            <pc:docMk/>
            <pc:sldMk cId="4041230567" sldId="305"/>
            <ac:picMk id="8" creationId="{003CB20F-B1F3-4E36-B123-BE4BE94C53C3}"/>
          </ac:picMkLst>
        </pc:picChg>
      </pc:sldChg>
      <pc:sldChg chg="addSp delSp modSp add delAnim modAnim">
        <pc:chgData name="Abanoub Riad" userId="3eee0ade-b52f-4e10-8f1f-a69fed49e18a" providerId="ADAL" clId="{95A3E060-D742-41BC-A7CD-8810FBC37A46}" dt="2021-11-24T03:54:15.764" v="608" actId="113"/>
        <pc:sldMkLst>
          <pc:docMk/>
          <pc:sldMk cId="814476988" sldId="307"/>
        </pc:sldMkLst>
        <pc:spChg chg="mod">
          <ac:chgData name="Abanoub Riad" userId="3eee0ade-b52f-4e10-8f1f-a69fed49e18a" providerId="ADAL" clId="{95A3E060-D742-41BC-A7CD-8810FBC37A46}" dt="2021-11-24T03:51:29.082" v="503" actId="14100"/>
          <ac:spMkLst>
            <pc:docMk/>
            <pc:sldMk cId="814476988" sldId="307"/>
            <ac:spMk id="9" creationId="{88B9F70D-9C86-4C35-9FFF-ECD0CBD50C2E}"/>
          </ac:spMkLst>
        </pc:spChg>
        <pc:spChg chg="del">
          <ac:chgData name="Abanoub Riad" userId="3eee0ade-b52f-4e10-8f1f-a69fed49e18a" providerId="ADAL" clId="{95A3E060-D742-41BC-A7CD-8810FBC37A46}" dt="2021-11-24T03:43:48.711" v="355" actId="478"/>
          <ac:spMkLst>
            <pc:docMk/>
            <pc:sldMk cId="814476988" sldId="307"/>
            <ac:spMk id="10" creationId="{BD07E9ED-60F6-429D-B0D8-0228FA5C38DB}"/>
          </ac:spMkLst>
        </pc:spChg>
        <pc:spChg chg="del">
          <ac:chgData name="Abanoub Riad" userId="3eee0ade-b52f-4e10-8f1f-a69fed49e18a" providerId="ADAL" clId="{95A3E060-D742-41BC-A7CD-8810FBC37A46}" dt="2021-11-24T03:43:48.711" v="355" actId="478"/>
          <ac:spMkLst>
            <pc:docMk/>
            <pc:sldMk cId="814476988" sldId="307"/>
            <ac:spMk id="12" creationId="{DC3AF849-6BC4-4A43-9D8E-125BDC685D3A}"/>
          </ac:spMkLst>
        </pc:spChg>
        <pc:spChg chg="del">
          <ac:chgData name="Abanoub Riad" userId="3eee0ade-b52f-4e10-8f1f-a69fed49e18a" providerId="ADAL" clId="{95A3E060-D742-41BC-A7CD-8810FBC37A46}" dt="2021-11-24T03:43:48.711" v="355" actId="478"/>
          <ac:spMkLst>
            <pc:docMk/>
            <pc:sldMk cId="814476988" sldId="307"/>
            <ac:spMk id="16" creationId="{7470857E-3696-473E-A1B9-ADA3B3E5C028}"/>
          </ac:spMkLst>
        </pc:spChg>
        <pc:spChg chg="del">
          <ac:chgData name="Abanoub Riad" userId="3eee0ade-b52f-4e10-8f1f-a69fed49e18a" providerId="ADAL" clId="{95A3E060-D742-41BC-A7CD-8810FBC37A46}" dt="2021-11-24T03:43:48.711" v="355" actId="478"/>
          <ac:spMkLst>
            <pc:docMk/>
            <pc:sldMk cId="814476988" sldId="307"/>
            <ac:spMk id="20" creationId="{126C591A-E149-409F-AA7C-8219CC626A1B}"/>
          </ac:spMkLst>
        </pc:spChg>
        <pc:spChg chg="del">
          <ac:chgData name="Abanoub Riad" userId="3eee0ade-b52f-4e10-8f1f-a69fed49e18a" providerId="ADAL" clId="{95A3E060-D742-41BC-A7CD-8810FBC37A46}" dt="2021-11-24T03:43:48.711" v="355" actId="478"/>
          <ac:spMkLst>
            <pc:docMk/>
            <pc:sldMk cId="814476988" sldId="307"/>
            <ac:spMk id="21" creationId="{3F231D88-D060-48E4-9325-3E2343081253}"/>
          </ac:spMkLst>
        </pc:spChg>
        <pc:spChg chg="del">
          <ac:chgData name="Abanoub Riad" userId="3eee0ade-b52f-4e10-8f1f-a69fed49e18a" providerId="ADAL" clId="{95A3E060-D742-41BC-A7CD-8810FBC37A46}" dt="2021-11-24T03:43:48.711" v="355" actId="478"/>
          <ac:spMkLst>
            <pc:docMk/>
            <pc:sldMk cId="814476988" sldId="307"/>
            <ac:spMk id="30" creationId="{20206BA9-C37B-4FB0-A9E2-4A404D197758}"/>
          </ac:spMkLst>
        </pc:spChg>
        <pc:spChg chg="add del">
          <ac:chgData name="Abanoub Riad" userId="3eee0ade-b52f-4e10-8f1f-a69fed49e18a" providerId="ADAL" clId="{95A3E060-D742-41BC-A7CD-8810FBC37A46}" dt="2021-11-24T03:44:47.784" v="385" actId="478"/>
          <ac:spMkLst>
            <pc:docMk/>
            <pc:sldMk cId="814476988" sldId="307"/>
            <ac:spMk id="32" creationId="{00780025-48EF-4BB5-8BBD-F7731B43175D}"/>
          </ac:spMkLst>
        </pc:spChg>
        <pc:spChg chg="add mod">
          <ac:chgData name="Abanoub Riad" userId="3eee0ade-b52f-4e10-8f1f-a69fed49e18a" providerId="ADAL" clId="{95A3E060-D742-41BC-A7CD-8810FBC37A46}" dt="2021-11-24T03:45:37.500" v="388" actId="113"/>
          <ac:spMkLst>
            <pc:docMk/>
            <pc:sldMk cId="814476988" sldId="307"/>
            <ac:spMk id="33" creationId="{7B4B5B46-F2CB-46EE-AD26-3B015121FFED}"/>
          </ac:spMkLst>
        </pc:spChg>
        <pc:spChg chg="add mod">
          <ac:chgData name="Abanoub Riad" userId="3eee0ade-b52f-4e10-8f1f-a69fed49e18a" providerId="ADAL" clId="{95A3E060-D742-41BC-A7CD-8810FBC37A46}" dt="2021-11-24T03:45:35.796" v="387" actId="113"/>
          <ac:spMkLst>
            <pc:docMk/>
            <pc:sldMk cId="814476988" sldId="307"/>
            <ac:spMk id="34" creationId="{C5A89BAC-C382-41A9-9AB3-E5047803FEAC}"/>
          </ac:spMkLst>
        </pc:spChg>
        <pc:spChg chg="add mod">
          <ac:chgData name="Abanoub Riad" userId="3eee0ade-b52f-4e10-8f1f-a69fed49e18a" providerId="ADAL" clId="{95A3E060-D742-41BC-A7CD-8810FBC37A46}" dt="2021-11-24T03:45:33.860" v="386" actId="113"/>
          <ac:spMkLst>
            <pc:docMk/>
            <pc:sldMk cId="814476988" sldId="307"/>
            <ac:spMk id="35" creationId="{85205CE1-228A-4F63-B265-C222C48F19B6}"/>
          </ac:spMkLst>
        </pc:spChg>
        <pc:spChg chg="del">
          <ac:chgData name="Abanoub Riad" userId="3eee0ade-b52f-4e10-8f1f-a69fed49e18a" providerId="ADAL" clId="{95A3E060-D742-41BC-A7CD-8810FBC37A46}" dt="2021-11-24T03:43:48.711" v="355" actId="478"/>
          <ac:spMkLst>
            <pc:docMk/>
            <pc:sldMk cId="814476988" sldId="307"/>
            <ac:spMk id="37" creationId="{4E74838D-5D78-463C-9965-1300CAE7344A}"/>
          </ac:spMkLst>
        </pc:spChg>
        <pc:spChg chg="del">
          <ac:chgData name="Abanoub Riad" userId="3eee0ade-b52f-4e10-8f1f-a69fed49e18a" providerId="ADAL" clId="{95A3E060-D742-41BC-A7CD-8810FBC37A46}" dt="2021-11-24T03:43:48.711" v="355" actId="478"/>
          <ac:spMkLst>
            <pc:docMk/>
            <pc:sldMk cId="814476988" sldId="307"/>
            <ac:spMk id="39" creationId="{ACDFB18D-CCE0-4095-ABE7-AA6740D67817}"/>
          </ac:spMkLst>
        </pc:spChg>
        <pc:spChg chg="del">
          <ac:chgData name="Abanoub Riad" userId="3eee0ade-b52f-4e10-8f1f-a69fed49e18a" providerId="ADAL" clId="{95A3E060-D742-41BC-A7CD-8810FBC37A46}" dt="2021-11-24T03:43:48.711" v="355" actId="478"/>
          <ac:spMkLst>
            <pc:docMk/>
            <pc:sldMk cId="814476988" sldId="307"/>
            <ac:spMk id="40" creationId="{B707FE2C-932A-453B-B0F9-D29330C5E5C7}"/>
          </ac:spMkLst>
        </pc:spChg>
        <pc:spChg chg="del">
          <ac:chgData name="Abanoub Riad" userId="3eee0ade-b52f-4e10-8f1f-a69fed49e18a" providerId="ADAL" clId="{95A3E060-D742-41BC-A7CD-8810FBC37A46}" dt="2021-11-24T03:43:48.711" v="355" actId="478"/>
          <ac:spMkLst>
            <pc:docMk/>
            <pc:sldMk cId="814476988" sldId="307"/>
            <ac:spMk id="49" creationId="{D16E5911-0E77-4096-8CEC-9A606D472A75}"/>
          </ac:spMkLst>
        </pc:spChg>
        <pc:spChg chg="del">
          <ac:chgData name="Abanoub Riad" userId="3eee0ade-b52f-4e10-8f1f-a69fed49e18a" providerId="ADAL" clId="{95A3E060-D742-41BC-A7CD-8810FBC37A46}" dt="2021-11-24T03:43:48.711" v="355" actId="478"/>
          <ac:spMkLst>
            <pc:docMk/>
            <pc:sldMk cId="814476988" sldId="307"/>
            <ac:spMk id="50" creationId="{68006EEE-EC61-4602-A8E2-62DC315ED44E}"/>
          </ac:spMkLst>
        </pc:spChg>
        <pc:spChg chg="add mod">
          <ac:chgData name="Abanoub Riad" userId="3eee0ade-b52f-4e10-8f1f-a69fed49e18a" providerId="ADAL" clId="{95A3E060-D742-41BC-A7CD-8810FBC37A46}" dt="2021-11-24T03:54:13.955" v="607" actId="113"/>
          <ac:spMkLst>
            <pc:docMk/>
            <pc:sldMk cId="814476988" sldId="307"/>
            <ac:spMk id="51" creationId="{8E94E8A5-A087-44F3-84BB-8CB098C521D7}"/>
          </ac:spMkLst>
        </pc:spChg>
        <pc:spChg chg="add mod">
          <ac:chgData name="Abanoub Riad" userId="3eee0ade-b52f-4e10-8f1f-a69fed49e18a" providerId="ADAL" clId="{95A3E060-D742-41BC-A7CD-8810FBC37A46}" dt="2021-11-24T03:54:15.764" v="608" actId="113"/>
          <ac:spMkLst>
            <pc:docMk/>
            <pc:sldMk cId="814476988" sldId="307"/>
            <ac:spMk id="52" creationId="{B6E5730B-1675-4228-AA5A-B748BB0C973E}"/>
          </ac:spMkLst>
        </pc:spChg>
        <pc:spChg chg="add mod">
          <ac:chgData name="Abanoub Riad" userId="3eee0ade-b52f-4e10-8f1f-a69fed49e18a" providerId="ADAL" clId="{95A3E060-D742-41BC-A7CD-8810FBC37A46}" dt="2021-11-24T03:49:08.652" v="474" actId="404"/>
          <ac:spMkLst>
            <pc:docMk/>
            <pc:sldMk cId="814476988" sldId="307"/>
            <ac:spMk id="53" creationId="{B83F76FE-D77C-4664-B181-279B27D6C5E5}"/>
          </ac:spMkLst>
        </pc:spChg>
        <pc:spChg chg="add del mod">
          <ac:chgData name="Abanoub Riad" userId="3eee0ade-b52f-4e10-8f1f-a69fed49e18a" providerId="ADAL" clId="{95A3E060-D742-41BC-A7CD-8810FBC37A46}" dt="2021-11-24T03:50:01.153" v="477" actId="478"/>
          <ac:spMkLst>
            <pc:docMk/>
            <pc:sldMk cId="814476988" sldId="307"/>
            <ac:spMk id="54" creationId="{37DFDFC7-3ED6-4776-AAAA-F4673E10675B}"/>
          </ac:spMkLst>
        </pc:spChg>
        <pc:spChg chg="add mod">
          <ac:chgData name="Abanoub Riad" userId="3eee0ade-b52f-4e10-8f1f-a69fed49e18a" providerId="ADAL" clId="{95A3E060-D742-41BC-A7CD-8810FBC37A46}" dt="2021-11-24T03:53:05.570" v="597" actId="114"/>
          <ac:spMkLst>
            <pc:docMk/>
            <pc:sldMk cId="814476988" sldId="307"/>
            <ac:spMk id="55" creationId="{858149CF-99B4-4131-B229-C231A766D21B}"/>
          </ac:spMkLst>
        </pc:spChg>
        <pc:picChg chg="del">
          <ac:chgData name="Abanoub Riad" userId="3eee0ade-b52f-4e10-8f1f-a69fed49e18a" providerId="ADAL" clId="{95A3E060-D742-41BC-A7CD-8810FBC37A46}" dt="2021-11-24T03:43:48.711" v="355" actId="478"/>
          <ac:picMkLst>
            <pc:docMk/>
            <pc:sldMk cId="814476988" sldId="307"/>
            <ac:picMk id="7" creationId="{6F484C58-5CD7-489C-A22F-0514C5BAB57F}"/>
          </ac:picMkLst>
        </pc:picChg>
        <pc:picChg chg="del">
          <ac:chgData name="Abanoub Riad" userId="3eee0ade-b52f-4e10-8f1f-a69fed49e18a" providerId="ADAL" clId="{95A3E060-D742-41BC-A7CD-8810FBC37A46}" dt="2021-11-24T03:43:48.711" v="355" actId="478"/>
          <ac:picMkLst>
            <pc:docMk/>
            <pc:sldMk cId="814476988" sldId="307"/>
            <ac:picMk id="11" creationId="{220CBC45-CF9B-407D-899B-8386D8BC242A}"/>
          </ac:picMkLst>
        </pc:picChg>
        <pc:picChg chg="del">
          <ac:chgData name="Abanoub Riad" userId="3eee0ade-b52f-4e10-8f1f-a69fed49e18a" providerId="ADAL" clId="{95A3E060-D742-41BC-A7CD-8810FBC37A46}" dt="2021-11-24T03:43:48.711" v="355" actId="478"/>
          <ac:picMkLst>
            <pc:docMk/>
            <pc:sldMk cId="814476988" sldId="307"/>
            <ac:picMk id="13" creationId="{B27E8684-0454-4330-A441-3B4F73E71E01}"/>
          </ac:picMkLst>
        </pc:picChg>
        <pc:picChg chg="del">
          <ac:chgData name="Abanoub Riad" userId="3eee0ade-b52f-4e10-8f1f-a69fed49e18a" providerId="ADAL" clId="{95A3E060-D742-41BC-A7CD-8810FBC37A46}" dt="2021-11-24T03:43:48.711" v="355" actId="478"/>
          <ac:picMkLst>
            <pc:docMk/>
            <pc:sldMk cId="814476988" sldId="307"/>
            <ac:picMk id="15" creationId="{9E45FE33-20DE-4F0F-97A0-1CB3CCA7397A}"/>
          </ac:picMkLst>
        </pc:picChg>
        <pc:picChg chg="del">
          <ac:chgData name="Abanoub Riad" userId="3eee0ade-b52f-4e10-8f1f-a69fed49e18a" providerId="ADAL" clId="{95A3E060-D742-41BC-A7CD-8810FBC37A46}" dt="2021-11-24T03:43:48.711" v="355" actId="478"/>
          <ac:picMkLst>
            <pc:docMk/>
            <pc:sldMk cId="814476988" sldId="307"/>
            <ac:picMk id="19" creationId="{6AF8CAE2-235E-4D8A-90BC-90B4CA784528}"/>
          </ac:picMkLst>
        </pc:picChg>
        <pc:picChg chg="del">
          <ac:chgData name="Abanoub Riad" userId="3eee0ade-b52f-4e10-8f1f-a69fed49e18a" providerId="ADAL" clId="{95A3E060-D742-41BC-A7CD-8810FBC37A46}" dt="2021-11-24T03:43:48.711" v="355" actId="478"/>
          <ac:picMkLst>
            <pc:docMk/>
            <pc:sldMk cId="814476988" sldId="307"/>
            <ac:picMk id="23" creationId="{609F8978-7EE3-49B3-A1B7-07977CF589B6}"/>
          </ac:picMkLst>
        </pc:picChg>
        <pc:picChg chg="del">
          <ac:chgData name="Abanoub Riad" userId="3eee0ade-b52f-4e10-8f1f-a69fed49e18a" providerId="ADAL" clId="{95A3E060-D742-41BC-A7CD-8810FBC37A46}" dt="2021-11-24T03:43:48.711" v="355" actId="478"/>
          <ac:picMkLst>
            <pc:docMk/>
            <pc:sldMk cId="814476988" sldId="307"/>
            <ac:picMk id="24" creationId="{058B48C1-3F06-4E6E-876C-ABD1F948C864}"/>
          </ac:picMkLst>
        </pc:picChg>
        <pc:picChg chg="del">
          <ac:chgData name="Abanoub Riad" userId="3eee0ade-b52f-4e10-8f1f-a69fed49e18a" providerId="ADAL" clId="{95A3E060-D742-41BC-A7CD-8810FBC37A46}" dt="2021-11-24T03:43:48.711" v="355" actId="478"/>
          <ac:picMkLst>
            <pc:docMk/>
            <pc:sldMk cId="814476988" sldId="307"/>
            <ac:picMk id="25" creationId="{D9CC7E82-13F3-4250-A6C4-6CDF56FF9646}"/>
          </ac:picMkLst>
        </pc:picChg>
        <pc:picChg chg="del">
          <ac:chgData name="Abanoub Riad" userId="3eee0ade-b52f-4e10-8f1f-a69fed49e18a" providerId="ADAL" clId="{95A3E060-D742-41BC-A7CD-8810FBC37A46}" dt="2021-11-24T03:43:48.711" v="355" actId="478"/>
          <ac:picMkLst>
            <pc:docMk/>
            <pc:sldMk cId="814476988" sldId="307"/>
            <ac:picMk id="29" creationId="{CFB77732-DBD9-41E5-B65F-1CF878BDBB40}"/>
          </ac:picMkLst>
        </pc:picChg>
        <pc:picChg chg="del">
          <ac:chgData name="Abanoub Riad" userId="3eee0ade-b52f-4e10-8f1f-a69fed49e18a" providerId="ADAL" clId="{95A3E060-D742-41BC-A7CD-8810FBC37A46}" dt="2021-11-24T03:43:48.711" v="355" actId="478"/>
          <ac:picMkLst>
            <pc:docMk/>
            <pc:sldMk cId="814476988" sldId="307"/>
            <ac:picMk id="36" creationId="{99E7203C-CFCE-4385-9E75-02B118812A0E}"/>
          </ac:picMkLst>
        </pc:picChg>
        <pc:picChg chg="del">
          <ac:chgData name="Abanoub Riad" userId="3eee0ade-b52f-4e10-8f1f-a69fed49e18a" providerId="ADAL" clId="{95A3E060-D742-41BC-A7CD-8810FBC37A46}" dt="2021-11-24T03:43:48.711" v="355" actId="478"/>
          <ac:picMkLst>
            <pc:docMk/>
            <pc:sldMk cId="814476988" sldId="307"/>
            <ac:picMk id="38" creationId="{A6B7D941-740E-420B-8E1B-DCB2B43FE8B0}"/>
          </ac:picMkLst>
        </pc:picChg>
        <pc:picChg chg="add">
          <ac:chgData name="Abanoub Riad" userId="3eee0ade-b52f-4e10-8f1f-a69fed49e18a" providerId="ADAL" clId="{95A3E060-D742-41BC-A7CD-8810FBC37A46}" dt="2021-11-24T03:44:44.342" v="384"/>
          <ac:picMkLst>
            <pc:docMk/>
            <pc:sldMk cId="814476988" sldId="307"/>
            <ac:picMk id="41" creationId="{F795824F-C0C6-42D0-B1A9-FF7482862BAE}"/>
          </ac:picMkLst>
        </pc:picChg>
        <pc:picChg chg="del">
          <ac:chgData name="Abanoub Riad" userId="3eee0ade-b52f-4e10-8f1f-a69fed49e18a" providerId="ADAL" clId="{95A3E060-D742-41BC-A7CD-8810FBC37A46}" dt="2021-11-24T03:43:51.263" v="356" actId="478"/>
          <ac:picMkLst>
            <pc:docMk/>
            <pc:sldMk cId="814476988" sldId="307"/>
            <ac:picMk id="42" creationId="{864A6D16-437B-4ABE-B4A0-FA8D37EA2C43}"/>
          </ac:picMkLst>
        </pc:picChg>
        <pc:picChg chg="add">
          <ac:chgData name="Abanoub Riad" userId="3eee0ade-b52f-4e10-8f1f-a69fed49e18a" providerId="ADAL" clId="{95A3E060-D742-41BC-A7CD-8810FBC37A46}" dt="2021-11-24T03:44:44.342" v="384"/>
          <ac:picMkLst>
            <pc:docMk/>
            <pc:sldMk cId="814476988" sldId="307"/>
            <ac:picMk id="44" creationId="{692FBC57-1410-4F7E-8952-C7C9D1AE868A}"/>
          </ac:picMkLst>
        </pc:picChg>
        <pc:picChg chg="del">
          <ac:chgData name="Abanoub Riad" userId="3eee0ade-b52f-4e10-8f1f-a69fed49e18a" providerId="ADAL" clId="{95A3E060-D742-41BC-A7CD-8810FBC37A46}" dt="2021-11-24T03:43:48.711" v="355" actId="478"/>
          <ac:picMkLst>
            <pc:docMk/>
            <pc:sldMk cId="814476988" sldId="307"/>
            <ac:picMk id="45" creationId="{9B12638C-5DEE-4864-B3C2-7B26A7C3FCCC}"/>
          </ac:picMkLst>
        </pc:picChg>
        <pc:picChg chg="add">
          <ac:chgData name="Abanoub Riad" userId="3eee0ade-b52f-4e10-8f1f-a69fed49e18a" providerId="ADAL" clId="{95A3E060-D742-41BC-A7CD-8810FBC37A46}" dt="2021-11-24T03:44:44.342" v="384"/>
          <ac:picMkLst>
            <pc:docMk/>
            <pc:sldMk cId="814476988" sldId="307"/>
            <ac:picMk id="46" creationId="{E4C7414F-3666-445B-93BA-37798BC4322E}"/>
          </ac:picMkLst>
        </pc:picChg>
        <pc:picChg chg="del">
          <ac:chgData name="Abanoub Riad" userId="3eee0ade-b52f-4e10-8f1f-a69fed49e18a" providerId="ADAL" clId="{95A3E060-D742-41BC-A7CD-8810FBC37A46}" dt="2021-11-24T03:43:48.711" v="355" actId="478"/>
          <ac:picMkLst>
            <pc:docMk/>
            <pc:sldMk cId="814476988" sldId="307"/>
            <ac:picMk id="47" creationId="{1C93C568-4CFE-4371-A98A-2C44C711C190}"/>
          </ac:picMkLst>
        </pc:picChg>
        <pc:picChg chg="del">
          <ac:chgData name="Abanoub Riad" userId="3eee0ade-b52f-4e10-8f1f-a69fed49e18a" providerId="ADAL" clId="{95A3E060-D742-41BC-A7CD-8810FBC37A46}" dt="2021-11-24T03:43:48.711" v="355" actId="478"/>
          <ac:picMkLst>
            <pc:docMk/>
            <pc:sldMk cId="814476988" sldId="307"/>
            <ac:picMk id="48" creationId="{AF20CE41-E363-42AF-813A-995EF66F700E}"/>
          </ac:picMkLst>
        </pc:picChg>
        <pc:cxnChg chg="del">
          <ac:chgData name="Abanoub Riad" userId="3eee0ade-b52f-4e10-8f1f-a69fed49e18a" providerId="ADAL" clId="{95A3E060-D742-41BC-A7CD-8810FBC37A46}" dt="2021-11-24T03:43:48.711" v="355" actId="478"/>
          <ac:cxnSpMkLst>
            <pc:docMk/>
            <pc:sldMk cId="814476988" sldId="307"/>
            <ac:cxnSpMk id="5" creationId="{9EA50B87-4648-4707-9B8B-B24F5009D1B5}"/>
          </ac:cxnSpMkLst>
        </pc:cxnChg>
        <pc:cxnChg chg="add">
          <ac:chgData name="Abanoub Riad" userId="3eee0ade-b52f-4e10-8f1f-a69fed49e18a" providerId="ADAL" clId="{95A3E060-D742-41BC-A7CD-8810FBC37A46}" dt="2021-11-24T03:44:44.342" v="384"/>
          <ac:cxnSpMkLst>
            <pc:docMk/>
            <pc:sldMk cId="814476988" sldId="307"/>
            <ac:cxnSpMk id="43" creationId="{F5980855-2334-4198-9C88-1FB79EB7204A}"/>
          </ac:cxnSpMkLst>
        </pc:cxnChg>
      </pc:sldChg>
      <pc:sldChg chg="addSp delSp modSp add delAnim modAnim">
        <pc:chgData name="Abanoub Riad" userId="3eee0ade-b52f-4e10-8f1f-a69fed49e18a" providerId="ADAL" clId="{95A3E060-D742-41BC-A7CD-8810FBC37A46}" dt="2021-11-24T04:04:45.354" v="640" actId="478"/>
        <pc:sldMkLst>
          <pc:docMk/>
          <pc:sldMk cId="2795673" sldId="308"/>
        </pc:sldMkLst>
        <pc:spChg chg="mod">
          <ac:chgData name="Abanoub Riad" userId="3eee0ade-b52f-4e10-8f1f-a69fed49e18a" providerId="ADAL" clId="{95A3E060-D742-41BC-A7CD-8810FBC37A46}" dt="2021-11-24T03:57:51.812" v="620" actId="14100"/>
          <ac:spMkLst>
            <pc:docMk/>
            <pc:sldMk cId="2795673" sldId="308"/>
            <ac:spMk id="9" creationId="{88B9F70D-9C86-4C35-9FFF-ECD0CBD50C2E}"/>
          </ac:spMkLst>
        </pc:spChg>
        <pc:spChg chg="add mod">
          <ac:chgData name="Abanoub Riad" userId="3eee0ade-b52f-4e10-8f1f-a69fed49e18a" providerId="ADAL" clId="{95A3E060-D742-41BC-A7CD-8810FBC37A46}" dt="2021-11-24T03:59:38.757" v="632" actId="20577"/>
          <ac:spMkLst>
            <pc:docMk/>
            <pc:sldMk cId="2795673" sldId="308"/>
            <ac:spMk id="16" creationId="{1503A74A-5829-4096-B74D-25BB01DACC2D}"/>
          </ac:spMkLst>
        </pc:spChg>
        <pc:spChg chg="add del mod">
          <ac:chgData name="Abanoub Riad" userId="3eee0ade-b52f-4e10-8f1f-a69fed49e18a" providerId="ADAL" clId="{95A3E060-D742-41BC-A7CD-8810FBC37A46}" dt="2021-11-24T03:58:38.200" v="628" actId="478"/>
          <ac:spMkLst>
            <pc:docMk/>
            <pc:sldMk cId="2795673" sldId="308"/>
            <ac:spMk id="17" creationId="{8DF74689-198D-40E9-99F1-C9F9F8F8E0DB}"/>
          </ac:spMkLst>
        </pc:spChg>
        <pc:spChg chg="add mod">
          <ac:chgData name="Abanoub Riad" userId="3eee0ade-b52f-4e10-8f1f-a69fed49e18a" providerId="ADAL" clId="{95A3E060-D742-41BC-A7CD-8810FBC37A46}" dt="2021-11-24T03:58:23.491" v="627" actId="1076"/>
          <ac:spMkLst>
            <pc:docMk/>
            <pc:sldMk cId="2795673" sldId="308"/>
            <ac:spMk id="18" creationId="{773D54CA-1145-4043-AE59-094A402B30A6}"/>
          </ac:spMkLst>
        </pc:spChg>
        <pc:spChg chg="del">
          <ac:chgData name="Abanoub Riad" userId="3eee0ade-b52f-4e10-8f1f-a69fed49e18a" providerId="ADAL" clId="{95A3E060-D742-41BC-A7CD-8810FBC37A46}" dt="2021-11-24T03:58:07.790" v="625" actId="478"/>
          <ac:spMkLst>
            <pc:docMk/>
            <pc:sldMk cId="2795673" sldId="308"/>
            <ac:spMk id="33" creationId="{7B4B5B46-F2CB-46EE-AD26-3B015121FFED}"/>
          </ac:spMkLst>
        </pc:spChg>
        <pc:spChg chg="del">
          <ac:chgData name="Abanoub Riad" userId="3eee0ade-b52f-4e10-8f1f-a69fed49e18a" providerId="ADAL" clId="{95A3E060-D742-41BC-A7CD-8810FBC37A46}" dt="2021-11-24T03:57:58.858" v="622" actId="478"/>
          <ac:spMkLst>
            <pc:docMk/>
            <pc:sldMk cId="2795673" sldId="308"/>
            <ac:spMk id="34" creationId="{C5A89BAC-C382-41A9-9AB3-E5047803FEAC}"/>
          </ac:spMkLst>
        </pc:spChg>
        <pc:spChg chg="del">
          <ac:chgData name="Abanoub Riad" userId="3eee0ade-b52f-4e10-8f1f-a69fed49e18a" providerId="ADAL" clId="{95A3E060-D742-41BC-A7CD-8810FBC37A46}" dt="2021-11-24T03:58:07.790" v="625" actId="478"/>
          <ac:spMkLst>
            <pc:docMk/>
            <pc:sldMk cId="2795673" sldId="308"/>
            <ac:spMk id="35" creationId="{85205CE1-228A-4F63-B265-C222C48F19B6}"/>
          </ac:spMkLst>
        </pc:spChg>
        <pc:spChg chg="del">
          <ac:chgData name="Abanoub Riad" userId="3eee0ade-b52f-4e10-8f1f-a69fed49e18a" providerId="ADAL" clId="{95A3E060-D742-41BC-A7CD-8810FBC37A46}" dt="2021-11-24T03:57:58.858" v="622" actId="478"/>
          <ac:spMkLst>
            <pc:docMk/>
            <pc:sldMk cId="2795673" sldId="308"/>
            <ac:spMk id="51" creationId="{8E94E8A5-A087-44F3-84BB-8CB098C521D7}"/>
          </ac:spMkLst>
        </pc:spChg>
        <pc:spChg chg="del">
          <ac:chgData name="Abanoub Riad" userId="3eee0ade-b52f-4e10-8f1f-a69fed49e18a" providerId="ADAL" clId="{95A3E060-D742-41BC-A7CD-8810FBC37A46}" dt="2021-11-24T03:58:07.790" v="625" actId="478"/>
          <ac:spMkLst>
            <pc:docMk/>
            <pc:sldMk cId="2795673" sldId="308"/>
            <ac:spMk id="52" creationId="{B6E5730B-1675-4228-AA5A-B748BB0C973E}"/>
          </ac:spMkLst>
        </pc:spChg>
        <pc:spChg chg="del">
          <ac:chgData name="Abanoub Riad" userId="3eee0ade-b52f-4e10-8f1f-a69fed49e18a" providerId="ADAL" clId="{95A3E060-D742-41BC-A7CD-8810FBC37A46}" dt="2021-11-24T03:57:58.858" v="622" actId="478"/>
          <ac:spMkLst>
            <pc:docMk/>
            <pc:sldMk cId="2795673" sldId="308"/>
            <ac:spMk id="53" creationId="{B83F76FE-D77C-4664-B181-279B27D6C5E5}"/>
          </ac:spMkLst>
        </pc:spChg>
        <pc:spChg chg="del">
          <ac:chgData name="Abanoub Riad" userId="3eee0ade-b52f-4e10-8f1f-a69fed49e18a" providerId="ADAL" clId="{95A3E060-D742-41BC-A7CD-8810FBC37A46}" dt="2021-11-24T03:57:55.080" v="621" actId="478"/>
          <ac:spMkLst>
            <pc:docMk/>
            <pc:sldMk cId="2795673" sldId="308"/>
            <ac:spMk id="55" creationId="{858149CF-99B4-4131-B229-C231A766D21B}"/>
          </ac:spMkLst>
        </pc:spChg>
        <pc:picChg chg="del">
          <ac:chgData name="Abanoub Riad" userId="3eee0ade-b52f-4e10-8f1f-a69fed49e18a" providerId="ADAL" clId="{95A3E060-D742-41BC-A7CD-8810FBC37A46}" dt="2021-11-24T03:58:07.790" v="625" actId="478"/>
          <ac:picMkLst>
            <pc:docMk/>
            <pc:sldMk cId="2795673" sldId="308"/>
            <ac:picMk id="41" creationId="{F795824F-C0C6-42D0-B1A9-FF7482862BAE}"/>
          </ac:picMkLst>
        </pc:picChg>
        <pc:picChg chg="del">
          <ac:chgData name="Abanoub Riad" userId="3eee0ade-b52f-4e10-8f1f-a69fed49e18a" providerId="ADAL" clId="{95A3E060-D742-41BC-A7CD-8810FBC37A46}" dt="2021-11-24T03:57:58.858" v="622" actId="478"/>
          <ac:picMkLst>
            <pc:docMk/>
            <pc:sldMk cId="2795673" sldId="308"/>
            <ac:picMk id="44" creationId="{692FBC57-1410-4F7E-8952-C7C9D1AE868A}"/>
          </ac:picMkLst>
        </pc:picChg>
        <pc:picChg chg="del">
          <ac:chgData name="Abanoub Riad" userId="3eee0ade-b52f-4e10-8f1f-a69fed49e18a" providerId="ADAL" clId="{95A3E060-D742-41BC-A7CD-8810FBC37A46}" dt="2021-11-24T03:58:07.790" v="625" actId="478"/>
          <ac:picMkLst>
            <pc:docMk/>
            <pc:sldMk cId="2795673" sldId="308"/>
            <ac:picMk id="46" creationId="{E4C7414F-3666-445B-93BA-37798BC4322E}"/>
          </ac:picMkLst>
        </pc:picChg>
        <pc:cxnChg chg="add del mod">
          <ac:chgData name="Abanoub Riad" userId="3eee0ade-b52f-4e10-8f1f-a69fed49e18a" providerId="ADAL" clId="{95A3E060-D742-41BC-A7CD-8810FBC37A46}" dt="2021-11-24T04:04:45.354" v="640" actId="478"/>
          <ac:cxnSpMkLst>
            <pc:docMk/>
            <pc:sldMk cId="2795673" sldId="308"/>
            <ac:cxnSpMk id="5" creationId="{BE1EE7D2-20B2-4DCD-B34E-A23A6671814A}"/>
          </ac:cxnSpMkLst>
        </pc:cxnChg>
        <pc:cxnChg chg="del mod">
          <ac:chgData name="Abanoub Riad" userId="3eee0ade-b52f-4e10-8f1f-a69fed49e18a" providerId="ADAL" clId="{95A3E060-D742-41BC-A7CD-8810FBC37A46}" dt="2021-11-24T03:58:03.286" v="624" actId="478"/>
          <ac:cxnSpMkLst>
            <pc:docMk/>
            <pc:sldMk cId="2795673" sldId="308"/>
            <ac:cxnSpMk id="43" creationId="{F5980855-2334-4198-9C88-1FB79EB7204A}"/>
          </ac:cxnSpMkLst>
        </pc:cxnChg>
      </pc:sldChg>
      <pc:sldChg chg="addSp delSp modSp add delAnim modAnim">
        <pc:chgData name="Abanoub Riad" userId="3eee0ade-b52f-4e10-8f1f-a69fed49e18a" providerId="ADAL" clId="{95A3E060-D742-41BC-A7CD-8810FBC37A46}" dt="2021-11-24T04:07:34.859" v="665" actId="14100"/>
        <pc:sldMkLst>
          <pc:docMk/>
          <pc:sldMk cId="483514386" sldId="309"/>
        </pc:sldMkLst>
        <pc:spChg chg="add mod">
          <ac:chgData name="Abanoub Riad" userId="3eee0ade-b52f-4e10-8f1f-a69fed49e18a" providerId="ADAL" clId="{95A3E060-D742-41BC-A7CD-8810FBC37A46}" dt="2021-11-24T04:07:16.619" v="662" actId="207"/>
          <ac:spMkLst>
            <pc:docMk/>
            <pc:sldMk cId="483514386" sldId="309"/>
            <ac:spMk id="7" creationId="{2D25F888-0D40-428A-8A9D-FA86068E2D71}"/>
          </ac:spMkLst>
        </pc:spChg>
        <pc:spChg chg="add mod">
          <ac:chgData name="Abanoub Riad" userId="3eee0ade-b52f-4e10-8f1f-a69fed49e18a" providerId="ADAL" clId="{95A3E060-D742-41BC-A7CD-8810FBC37A46}" dt="2021-11-24T04:07:34.859" v="665" actId="14100"/>
          <ac:spMkLst>
            <pc:docMk/>
            <pc:sldMk cId="483514386" sldId="309"/>
            <ac:spMk id="8" creationId="{D232FB38-EF68-40C6-A831-753404D1456E}"/>
          </ac:spMkLst>
        </pc:spChg>
        <pc:spChg chg="mod">
          <ac:chgData name="Abanoub Riad" userId="3eee0ade-b52f-4e10-8f1f-a69fed49e18a" providerId="ADAL" clId="{95A3E060-D742-41BC-A7CD-8810FBC37A46}" dt="2021-11-24T04:05:14.066" v="653" actId="14100"/>
          <ac:spMkLst>
            <pc:docMk/>
            <pc:sldMk cId="483514386" sldId="309"/>
            <ac:spMk id="9" creationId="{88B9F70D-9C86-4C35-9FFF-ECD0CBD50C2E}"/>
          </ac:spMkLst>
        </pc:spChg>
        <pc:spChg chg="add mod">
          <ac:chgData name="Abanoub Riad" userId="3eee0ade-b52f-4e10-8f1f-a69fed49e18a" providerId="ADAL" clId="{95A3E060-D742-41BC-A7CD-8810FBC37A46}" dt="2021-11-24T04:07:34.859" v="665" actId="14100"/>
          <ac:spMkLst>
            <pc:docMk/>
            <pc:sldMk cId="483514386" sldId="309"/>
            <ac:spMk id="10" creationId="{9EBC5A63-6926-4779-A130-45B977C83038}"/>
          </ac:spMkLst>
        </pc:spChg>
        <pc:spChg chg="del">
          <ac:chgData name="Abanoub Riad" userId="3eee0ade-b52f-4e10-8f1f-a69fed49e18a" providerId="ADAL" clId="{95A3E060-D742-41BC-A7CD-8810FBC37A46}" dt="2021-11-24T04:05:25.704" v="654" actId="478"/>
          <ac:spMkLst>
            <pc:docMk/>
            <pc:sldMk cId="483514386" sldId="309"/>
            <ac:spMk id="16" creationId="{1503A74A-5829-4096-B74D-25BB01DACC2D}"/>
          </ac:spMkLst>
        </pc:spChg>
        <pc:spChg chg="del">
          <ac:chgData name="Abanoub Riad" userId="3eee0ade-b52f-4e10-8f1f-a69fed49e18a" providerId="ADAL" clId="{95A3E060-D742-41BC-A7CD-8810FBC37A46}" dt="2021-11-24T04:06:37.024" v="655" actId="478"/>
          <ac:spMkLst>
            <pc:docMk/>
            <pc:sldMk cId="483514386" sldId="309"/>
            <ac:spMk id="18" creationId="{773D54CA-1145-4043-AE59-094A402B30A6}"/>
          </ac:spMkLst>
        </pc:spChg>
      </pc:sldChg>
      <pc:sldChg chg="addSp delSp modSp add delAnim modAnim">
        <pc:chgData name="Abanoub Riad" userId="3eee0ade-b52f-4e10-8f1f-a69fed49e18a" providerId="ADAL" clId="{95A3E060-D742-41BC-A7CD-8810FBC37A46}" dt="2021-11-24T04:27:29.211" v="1220" actId="207"/>
        <pc:sldMkLst>
          <pc:docMk/>
          <pc:sldMk cId="3634383704" sldId="310"/>
        </pc:sldMkLst>
        <pc:spChg chg="del">
          <ac:chgData name="Abanoub Riad" userId="3eee0ade-b52f-4e10-8f1f-a69fed49e18a" providerId="ADAL" clId="{95A3E060-D742-41BC-A7CD-8810FBC37A46}" dt="2021-11-24T04:09:32.956" v="670" actId="478"/>
          <ac:spMkLst>
            <pc:docMk/>
            <pc:sldMk cId="3634383704" sldId="310"/>
            <ac:spMk id="7" creationId="{2D25F888-0D40-428A-8A9D-FA86068E2D71}"/>
          </ac:spMkLst>
        </pc:spChg>
        <pc:spChg chg="del">
          <ac:chgData name="Abanoub Riad" userId="3eee0ade-b52f-4e10-8f1f-a69fed49e18a" providerId="ADAL" clId="{95A3E060-D742-41BC-A7CD-8810FBC37A46}" dt="2021-11-24T04:09:23.013" v="669" actId="478"/>
          <ac:spMkLst>
            <pc:docMk/>
            <pc:sldMk cId="3634383704" sldId="310"/>
            <ac:spMk id="8" creationId="{D232FB38-EF68-40C6-A831-753404D1456E}"/>
          </ac:spMkLst>
        </pc:spChg>
        <pc:spChg chg="mod">
          <ac:chgData name="Abanoub Riad" userId="3eee0ade-b52f-4e10-8f1f-a69fed49e18a" providerId="ADAL" clId="{95A3E060-D742-41BC-A7CD-8810FBC37A46}" dt="2021-11-24T04:09:52.805" v="677" actId="20577"/>
          <ac:spMkLst>
            <pc:docMk/>
            <pc:sldMk cId="3634383704" sldId="310"/>
            <ac:spMk id="9" creationId="{88B9F70D-9C86-4C35-9FFF-ECD0CBD50C2E}"/>
          </ac:spMkLst>
        </pc:spChg>
        <pc:spChg chg="del mod">
          <ac:chgData name="Abanoub Riad" userId="3eee0ade-b52f-4e10-8f1f-a69fed49e18a" providerId="ADAL" clId="{95A3E060-D742-41BC-A7CD-8810FBC37A46}" dt="2021-11-24T04:09:21.907" v="668" actId="478"/>
          <ac:spMkLst>
            <pc:docMk/>
            <pc:sldMk cId="3634383704" sldId="310"/>
            <ac:spMk id="10" creationId="{9EBC5A63-6926-4779-A130-45B977C83038}"/>
          </ac:spMkLst>
        </pc:spChg>
        <pc:spChg chg="add mod">
          <ac:chgData name="Abanoub Riad" userId="3eee0ade-b52f-4e10-8f1f-a69fed49e18a" providerId="ADAL" clId="{95A3E060-D742-41BC-A7CD-8810FBC37A46}" dt="2021-11-24T04:13:58.835" v="737" actId="207"/>
          <ac:spMkLst>
            <pc:docMk/>
            <pc:sldMk cId="3634383704" sldId="310"/>
            <ac:spMk id="12" creationId="{6F65473A-47CF-4117-965D-EC21C04C4907}"/>
          </ac:spMkLst>
        </pc:spChg>
        <pc:spChg chg="add mod">
          <ac:chgData name="Abanoub Riad" userId="3eee0ade-b52f-4e10-8f1f-a69fed49e18a" providerId="ADAL" clId="{95A3E060-D742-41BC-A7CD-8810FBC37A46}" dt="2021-11-24T04:20:10.515" v="979" actId="207"/>
          <ac:spMkLst>
            <pc:docMk/>
            <pc:sldMk cId="3634383704" sldId="310"/>
            <ac:spMk id="13" creationId="{4E3DCC5D-4E78-4D8F-B190-EBC9D0FBA6DE}"/>
          </ac:spMkLst>
        </pc:spChg>
        <pc:spChg chg="add mod">
          <ac:chgData name="Abanoub Riad" userId="3eee0ade-b52f-4e10-8f1f-a69fed49e18a" providerId="ADAL" clId="{95A3E060-D742-41BC-A7CD-8810FBC37A46}" dt="2021-11-24T04:20:07.787" v="978" actId="207"/>
          <ac:spMkLst>
            <pc:docMk/>
            <pc:sldMk cId="3634383704" sldId="310"/>
            <ac:spMk id="14" creationId="{3D8739A1-FE34-4343-9E45-AA547C779988}"/>
          </ac:spMkLst>
        </pc:spChg>
        <pc:spChg chg="add mod">
          <ac:chgData name="Abanoub Riad" userId="3eee0ade-b52f-4e10-8f1f-a69fed49e18a" providerId="ADAL" clId="{95A3E060-D742-41BC-A7CD-8810FBC37A46}" dt="2021-11-24T04:20:02.628" v="977" actId="207"/>
          <ac:spMkLst>
            <pc:docMk/>
            <pc:sldMk cId="3634383704" sldId="310"/>
            <ac:spMk id="15" creationId="{7A453A50-3865-4AF3-A449-B4374B4E215C}"/>
          </ac:spMkLst>
        </pc:spChg>
        <pc:spChg chg="add del mod">
          <ac:chgData name="Abanoub Riad" userId="3eee0ade-b52f-4e10-8f1f-a69fed49e18a" providerId="ADAL" clId="{95A3E060-D742-41BC-A7CD-8810FBC37A46}" dt="2021-11-24T04:23:15.834" v="1067"/>
          <ac:spMkLst>
            <pc:docMk/>
            <pc:sldMk cId="3634383704" sldId="310"/>
            <ac:spMk id="16" creationId="{866827CC-DBC4-47C7-BB01-D4A0E56D2ADF}"/>
          </ac:spMkLst>
        </pc:spChg>
        <pc:spChg chg="add mod">
          <ac:chgData name="Abanoub Riad" userId="3eee0ade-b52f-4e10-8f1f-a69fed49e18a" providerId="ADAL" clId="{95A3E060-D742-41BC-A7CD-8810FBC37A46}" dt="2021-11-24T04:22:42.509" v="1060" actId="20577"/>
          <ac:spMkLst>
            <pc:docMk/>
            <pc:sldMk cId="3634383704" sldId="310"/>
            <ac:spMk id="17" creationId="{2BF4BAD4-0AAB-4108-81C8-E30498B2FB69}"/>
          </ac:spMkLst>
        </pc:spChg>
        <pc:spChg chg="add">
          <ac:chgData name="Abanoub Riad" userId="3eee0ade-b52f-4e10-8f1f-a69fed49e18a" providerId="ADAL" clId="{95A3E060-D742-41BC-A7CD-8810FBC37A46}" dt="2021-11-24T04:23:17.904" v="1068"/>
          <ac:spMkLst>
            <pc:docMk/>
            <pc:sldMk cId="3634383704" sldId="310"/>
            <ac:spMk id="19" creationId="{530C79AD-513F-4606-A2F7-B8F68381D512}"/>
          </ac:spMkLst>
        </pc:spChg>
        <pc:spChg chg="add mod">
          <ac:chgData name="Abanoub Riad" userId="3eee0ade-b52f-4e10-8f1f-a69fed49e18a" providerId="ADAL" clId="{95A3E060-D742-41BC-A7CD-8810FBC37A46}" dt="2021-11-24T04:27:29.211" v="1220" actId="207"/>
          <ac:spMkLst>
            <pc:docMk/>
            <pc:sldMk cId="3634383704" sldId="310"/>
            <ac:spMk id="20" creationId="{2B53EBAB-702A-4781-9662-8CAA15C52EE7}"/>
          </ac:spMkLst>
        </pc:spChg>
        <pc:picChg chg="add mod">
          <ac:chgData name="Abanoub Riad" userId="3eee0ade-b52f-4e10-8f1f-a69fed49e18a" providerId="ADAL" clId="{95A3E060-D742-41BC-A7CD-8810FBC37A46}" dt="2021-11-24T04:21:10.676" v="1021" actId="1076"/>
          <ac:picMkLst>
            <pc:docMk/>
            <pc:sldMk cId="3634383704" sldId="310"/>
            <ac:picMk id="11" creationId="{DF0C7E27-66A9-4523-96BE-FA1F8F9F7059}"/>
          </ac:picMkLst>
        </pc:picChg>
        <pc:picChg chg="add del">
          <ac:chgData name="Abanoub Riad" userId="3eee0ade-b52f-4e10-8f1f-a69fed49e18a" providerId="ADAL" clId="{95A3E060-D742-41BC-A7CD-8810FBC37A46}" dt="2021-11-24T04:23:12.090" v="1066"/>
          <ac:picMkLst>
            <pc:docMk/>
            <pc:sldMk cId="3634383704" sldId="310"/>
            <ac:picMk id="18" creationId="{7C916789-0A7A-4BA7-8B99-A4E793660774}"/>
          </ac:picMkLst>
        </pc:picChg>
      </pc:sldChg>
      <pc:sldChg chg="addSp modSp add modAnim">
        <pc:chgData name="Abanoub Riad" userId="3eee0ade-b52f-4e10-8f1f-a69fed49e18a" providerId="ADAL" clId="{95A3E060-D742-41BC-A7CD-8810FBC37A46}" dt="2021-11-24T04:27:37.513" v="1222"/>
        <pc:sldMkLst>
          <pc:docMk/>
          <pc:sldMk cId="3329048919" sldId="311"/>
        </pc:sldMkLst>
        <pc:spChg chg="add mod">
          <ac:chgData name="Abanoub Riad" userId="3eee0ade-b52f-4e10-8f1f-a69fed49e18a" providerId="ADAL" clId="{95A3E060-D742-41BC-A7CD-8810FBC37A46}" dt="2021-11-24T04:26:48.692" v="1218" actId="20577"/>
          <ac:spMkLst>
            <pc:docMk/>
            <pc:sldMk cId="3329048919" sldId="311"/>
            <ac:spMk id="7" creationId="{10630662-6101-462F-BC8F-0CB4444317FF}"/>
          </ac:spMkLst>
        </pc:spChg>
        <pc:spChg chg="mod">
          <ac:chgData name="Abanoub Riad" userId="3eee0ade-b52f-4e10-8f1f-a69fed49e18a" providerId="ADAL" clId="{95A3E060-D742-41BC-A7CD-8810FBC37A46}" dt="2021-11-24T04:24:29.650" v="1094" actId="1076"/>
          <ac:spMkLst>
            <pc:docMk/>
            <pc:sldMk cId="3329048919" sldId="311"/>
            <ac:spMk id="12" creationId="{6F65473A-47CF-4117-965D-EC21C04C4907}"/>
          </ac:spMkLst>
        </pc:spChg>
      </pc:sldChg>
      <pc:sldChg chg="addSp delSp modSp add delAnim modAnim modNotesTx">
        <pc:chgData name="Abanoub Riad" userId="3eee0ade-b52f-4e10-8f1f-a69fed49e18a" providerId="ADAL" clId="{95A3E060-D742-41BC-A7CD-8810FBC37A46}" dt="2021-11-24T04:59:45.358" v="1705" actId="167"/>
        <pc:sldMkLst>
          <pc:docMk/>
          <pc:sldMk cId="1762794270" sldId="312"/>
        </pc:sldMkLst>
        <pc:spChg chg="del">
          <ac:chgData name="Abanoub Riad" userId="3eee0ade-b52f-4e10-8f1f-a69fed49e18a" providerId="ADAL" clId="{95A3E060-D742-41BC-A7CD-8810FBC37A46}" dt="2021-11-24T04:30:06.045" v="1269" actId="478"/>
          <ac:spMkLst>
            <pc:docMk/>
            <pc:sldMk cId="1762794270" sldId="312"/>
            <ac:spMk id="7" creationId="{10630662-6101-462F-BC8F-0CB4444317FF}"/>
          </ac:spMkLst>
        </pc:spChg>
        <pc:spChg chg="add">
          <ac:chgData name="Abanoub Riad" userId="3eee0ade-b52f-4e10-8f1f-a69fed49e18a" providerId="ADAL" clId="{95A3E060-D742-41BC-A7CD-8810FBC37A46}" dt="2021-11-24T04:30:17.082" v="1270"/>
          <ac:spMkLst>
            <pc:docMk/>
            <pc:sldMk cId="1762794270" sldId="312"/>
            <ac:spMk id="8" creationId="{2366B4A4-1ED0-496B-A309-880342CD56A9}"/>
          </ac:spMkLst>
        </pc:spChg>
        <pc:spChg chg="mod">
          <ac:chgData name="Abanoub Riad" userId="3eee0ade-b52f-4e10-8f1f-a69fed49e18a" providerId="ADAL" clId="{95A3E060-D742-41BC-A7CD-8810FBC37A46}" dt="2021-11-24T04:29:58.866" v="1266" actId="14100"/>
          <ac:spMkLst>
            <pc:docMk/>
            <pc:sldMk cId="1762794270" sldId="312"/>
            <ac:spMk id="9" creationId="{88B9F70D-9C86-4C35-9FFF-ECD0CBD50C2E}"/>
          </ac:spMkLst>
        </pc:spChg>
        <pc:spChg chg="del">
          <ac:chgData name="Abanoub Riad" userId="3eee0ade-b52f-4e10-8f1f-a69fed49e18a" providerId="ADAL" clId="{95A3E060-D742-41BC-A7CD-8810FBC37A46}" dt="2021-11-24T04:30:04.754" v="1268" actId="478"/>
          <ac:spMkLst>
            <pc:docMk/>
            <pc:sldMk cId="1762794270" sldId="312"/>
            <ac:spMk id="12" creationId="{6F65473A-47CF-4117-965D-EC21C04C4907}"/>
          </ac:spMkLst>
        </pc:spChg>
        <pc:picChg chg="add">
          <ac:chgData name="Abanoub Riad" userId="3eee0ade-b52f-4e10-8f1f-a69fed49e18a" providerId="ADAL" clId="{95A3E060-D742-41BC-A7CD-8810FBC37A46}" dt="2021-11-24T04:30:17.082" v="1270"/>
          <ac:picMkLst>
            <pc:docMk/>
            <pc:sldMk cId="1762794270" sldId="312"/>
            <ac:picMk id="10" creationId="{6E535DB5-65F4-4714-B802-B5A9575B34AE}"/>
          </ac:picMkLst>
        </pc:picChg>
        <pc:picChg chg="del">
          <ac:chgData name="Abanoub Riad" userId="3eee0ade-b52f-4e10-8f1f-a69fed49e18a" providerId="ADAL" clId="{95A3E060-D742-41BC-A7CD-8810FBC37A46}" dt="2021-11-24T04:30:00.116" v="1267" actId="478"/>
          <ac:picMkLst>
            <pc:docMk/>
            <pc:sldMk cId="1762794270" sldId="312"/>
            <ac:picMk id="11" creationId="{DF0C7E27-66A9-4523-96BE-FA1F8F9F7059}"/>
          </ac:picMkLst>
        </pc:picChg>
        <pc:picChg chg="add ord">
          <ac:chgData name="Abanoub Riad" userId="3eee0ade-b52f-4e10-8f1f-a69fed49e18a" providerId="ADAL" clId="{95A3E060-D742-41BC-A7CD-8810FBC37A46}" dt="2021-11-24T04:59:45.358" v="1705" actId="167"/>
          <ac:picMkLst>
            <pc:docMk/>
            <pc:sldMk cId="1762794270" sldId="312"/>
            <ac:picMk id="13" creationId="{529C4C0E-71DA-4609-A05F-7ADA89F09E12}"/>
          </ac:picMkLst>
        </pc:picChg>
      </pc:sldChg>
      <pc:sldChg chg="addSp delSp modSp add delAnim">
        <pc:chgData name="Abanoub Riad" userId="3eee0ade-b52f-4e10-8f1f-a69fed49e18a" providerId="ADAL" clId="{95A3E060-D742-41BC-A7CD-8810FBC37A46}" dt="2021-11-24T05:00:51.139" v="1716" actId="1076"/>
        <pc:sldMkLst>
          <pc:docMk/>
          <pc:sldMk cId="467727525" sldId="313"/>
        </pc:sldMkLst>
        <pc:spChg chg="del">
          <ac:chgData name="Abanoub Riad" userId="3eee0ade-b52f-4e10-8f1f-a69fed49e18a" providerId="ADAL" clId="{95A3E060-D742-41BC-A7CD-8810FBC37A46}" dt="2021-11-24T05:00:05.442" v="1708" actId="478"/>
          <ac:spMkLst>
            <pc:docMk/>
            <pc:sldMk cId="467727525" sldId="313"/>
            <ac:spMk id="8" creationId="{2366B4A4-1ED0-496B-A309-880342CD56A9}"/>
          </ac:spMkLst>
        </pc:spChg>
        <pc:spChg chg="mod">
          <ac:chgData name="Abanoub Riad" userId="3eee0ade-b52f-4e10-8f1f-a69fed49e18a" providerId="ADAL" clId="{95A3E060-D742-41BC-A7CD-8810FBC37A46}" dt="2021-11-24T05:00:51.139" v="1716" actId="1076"/>
          <ac:spMkLst>
            <pc:docMk/>
            <pc:sldMk cId="467727525" sldId="313"/>
            <ac:spMk id="9" creationId="{88B9F70D-9C86-4C35-9FFF-ECD0CBD50C2E}"/>
          </ac:spMkLst>
        </pc:spChg>
        <pc:picChg chg="add mod">
          <ac:chgData name="Abanoub Riad" userId="3eee0ade-b52f-4e10-8f1f-a69fed49e18a" providerId="ADAL" clId="{95A3E060-D742-41BC-A7CD-8810FBC37A46}" dt="2021-11-24T05:00:39.250" v="1714" actId="1076"/>
          <ac:picMkLst>
            <pc:docMk/>
            <pc:sldMk cId="467727525" sldId="313"/>
            <ac:picMk id="5" creationId="{1BEE222C-DE86-44E6-8531-43A1951DB4E0}"/>
          </ac:picMkLst>
        </pc:picChg>
        <pc:picChg chg="del">
          <ac:chgData name="Abanoub Riad" userId="3eee0ade-b52f-4e10-8f1f-a69fed49e18a" providerId="ADAL" clId="{95A3E060-D742-41BC-A7CD-8810FBC37A46}" dt="2021-11-24T04:59:58.738" v="1707" actId="478"/>
          <ac:picMkLst>
            <pc:docMk/>
            <pc:sldMk cId="467727525" sldId="313"/>
            <ac:picMk id="10" creationId="{6E535DB5-65F4-4714-B802-B5A9575B34AE}"/>
          </ac:picMkLst>
        </pc:picChg>
        <pc:picChg chg="ord">
          <ac:chgData name="Abanoub Riad" userId="3eee0ade-b52f-4e10-8f1f-a69fed49e18a" providerId="ADAL" clId="{95A3E060-D742-41BC-A7CD-8810FBC37A46}" dt="2021-11-24T04:59:56.877" v="1706" actId="167"/>
          <ac:picMkLst>
            <pc:docMk/>
            <pc:sldMk cId="467727525" sldId="313"/>
            <ac:picMk id="13" creationId="{529C4C0E-71DA-4609-A05F-7ADA89F09E12}"/>
          </ac:picMkLst>
        </pc:picChg>
      </pc:sldChg>
      <pc:sldChg chg="addSp delSp modSp add modAnim modNotesTx">
        <pc:chgData name="Abanoub Riad" userId="3eee0ade-b52f-4e10-8f1f-a69fed49e18a" providerId="ADAL" clId="{95A3E060-D742-41BC-A7CD-8810FBC37A46}" dt="2021-11-24T05:54:04.035" v="2804" actId="5793"/>
        <pc:sldMkLst>
          <pc:docMk/>
          <pc:sldMk cId="2271052529" sldId="314"/>
        </pc:sldMkLst>
        <pc:spChg chg="add mod">
          <ac:chgData name="Abanoub Riad" userId="3eee0ade-b52f-4e10-8f1f-a69fed49e18a" providerId="ADAL" clId="{95A3E060-D742-41BC-A7CD-8810FBC37A46}" dt="2021-11-24T05:24:58.651" v="2572" actId="12"/>
          <ac:spMkLst>
            <pc:docMk/>
            <pc:sldMk cId="2271052529" sldId="314"/>
            <ac:spMk id="8" creationId="{47AAD215-60BD-488C-B2D7-AA71C183EE72}"/>
          </ac:spMkLst>
        </pc:spChg>
        <pc:spChg chg="mod">
          <ac:chgData name="Abanoub Riad" userId="3eee0ade-b52f-4e10-8f1f-a69fed49e18a" providerId="ADAL" clId="{95A3E060-D742-41BC-A7CD-8810FBC37A46}" dt="2021-11-24T05:24:24.211" v="2568" actId="1076"/>
          <ac:spMkLst>
            <pc:docMk/>
            <pc:sldMk cId="2271052529" sldId="314"/>
            <ac:spMk id="9" creationId="{88B9F70D-9C86-4C35-9FFF-ECD0CBD50C2E}"/>
          </ac:spMkLst>
        </pc:spChg>
        <pc:spChg chg="add mod">
          <ac:chgData name="Abanoub Riad" userId="3eee0ade-b52f-4e10-8f1f-a69fed49e18a" providerId="ADAL" clId="{95A3E060-D742-41BC-A7CD-8810FBC37A46}" dt="2021-11-24T05:14:42.795" v="2240" actId="1076"/>
          <ac:spMkLst>
            <pc:docMk/>
            <pc:sldMk cId="2271052529" sldId="314"/>
            <ac:spMk id="11" creationId="{12190758-C656-4E8E-8BBB-F7324903BFE5}"/>
          </ac:spMkLst>
        </pc:spChg>
        <pc:spChg chg="add mod">
          <ac:chgData name="Abanoub Riad" userId="3eee0ade-b52f-4e10-8f1f-a69fed49e18a" providerId="ADAL" clId="{95A3E060-D742-41BC-A7CD-8810FBC37A46}" dt="2021-11-24T05:27:06.636" v="2609" actId="14100"/>
          <ac:spMkLst>
            <pc:docMk/>
            <pc:sldMk cId="2271052529" sldId="314"/>
            <ac:spMk id="14" creationId="{D772F860-A438-44F1-A268-139C32D595CA}"/>
          </ac:spMkLst>
        </pc:spChg>
        <pc:spChg chg="add mod">
          <ac:chgData name="Abanoub Riad" userId="3eee0ade-b52f-4e10-8f1f-a69fed49e18a" providerId="ADAL" clId="{95A3E060-D742-41BC-A7CD-8810FBC37A46}" dt="2021-11-24T05:27:57.641" v="2630" actId="20577"/>
          <ac:spMkLst>
            <pc:docMk/>
            <pc:sldMk cId="2271052529" sldId="314"/>
            <ac:spMk id="15" creationId="{E02D932C-0D73-4C35-8C15-BFB141710178}"/>
          </ac:spMkLst>
        </pc:spChg>
        <pc:picChg chg="add mod">
          <ac:chgData name="Abanoub Riad" userId="3eee0ade-b52f-4e10-8f1f-a69fed49e18a" providerId="ADAL" clId="{95A3E060-D742-41BC-A7CD-8810FBC37A46}" dt="2021-11-24T05:24:26.250" v="2569" actId="1076"/>
          <ac:picMkLst>
            <pc:docMk/>
            <pc:sldMk cId="2271052529" sldId="314"/>
            <ac:picMk id="4" creationId="{A44A31C1-43B2-4084-9E9B-FE3FCA8627C1}"/>
          </ac:picMkLst>
        </pc:picChg>
        <pc:picChg chg="del">
          <ac:chgData name="Abanoub Riad" userId="3eee0ade-b52f-4e10-8f1f-a69fed49e18a" providerId="ADAL" clId="{95A3E060-D742-41BC-A7CD-8810FBC37A46}" dt="2021-11-24T05:02:38.619" v="1753" actId="478"/>
          <ac:picMkLst>
            <pc:docMk/>
            <pc:sldMk cId="2271052529" sldId="314"/>
            <ac:picMk id="5" creationId="{1BEE222C-DE86-44E6-8531-43A1951DB4E0}"/>
          </ac:picMkLst>
        </pc:picChg>
        <pc:picChg chg="add mod">
          <ac:chgData name="Abanoub Riad" userId="3eee0ade-b52f-4e10-8f1f-a69fed49e18a" providerId="ADAL" clId="{95A3E060-D742-41BC-A7CD-8810FBC37A46}" dt="2021-11-24T05:14:38.842" v="2239" actId="1076"/>
          <ac:picMkLst>
            <pc:docMk/>
            <pc:sldMk cId="2271052529" sldId="314"/>
            <ac:picMk id="7" creationId="{83300061-5E16-4874-9641-A86E3D2DAC5A}"/>
          </ac:picMkLst>
        </pc:picChg>
        <pc:picChg chg="add del mod modCrop">
          <ac:chgData name="Abanoub Riad" userId="3eee0ade-b52f-4e10-8f1f-a69fed49e18a" providerId="ADAL" clId="{95A3E060-D742-41BC-A7CD-8810FBC37A46}" dt="2021-11-24T05:19:44.433" v="2249" actId="478"/>
          <ac:picMkLst>
            <pc:docMk/>
            <pc:sldMk cId="2271052529" sldId="314"/>
            <ac:picMk id="12" creationId="{7A4DA7A9-1E59-45A5-9BC2-B5B23B4B4190}"/>
          </ac:picMkLst>
        </pc:picChg>
        <pc:picChg chg="del">
          <ac:chgData name="Abanoub Riad" userId="3eee0ade-b52f-4e10-8f1f-a69fed49e18a" providerId="ADAL" clId="{95A3E060-D742-41BC-A7CD-8810FBC37A46}" dt="2021-11-24T05:02:39.348" v="1754" actId="478"/>
          <ac:picMkLst>
            <pc:docMk/>
            <pc:sldMk cId="2271052529" sldId="314"/>
            <ac:picMk id="13" creationId="{529C4C0E-71DA-4609-A05F-7ADA89F09E12}"/>
          </ac:picMkLst>
        </pc:picChg>
      </pc:sldChg>
      <pc:sldChg chg="addSp delSp modSp add delAnim modAnim modNotesTx">
        <pc:chgData name="Abanoub Riad" userId="3eee0ade-b52f-4e10-8f1f-a69fed49e18a" providerId="ADAL" clId="{95A3E060-D742-41BC-A7CD-8810FBC37A46}" dt="2021-11-24T05:53:52.418" v="2802" actId="5793"/>
        <pc:sldMkLst>
          <pc:docMk/>
          <pc:sldMk cId="945552216" sldId="315"/>
        </pc:sldMkLst>
        <pc:spChg chg="del">
          <ac:chgData name="Abanoub Riad" userId="3eee0ade-b52f-4e10-8f1f-a69fed49e18a" providerId="ADAL" clId="{95A3E060-D742-41BC-A7CD-8810FBC37A46}" dt="2021-11-24T05:32:32.934" v="2711" actId="478"/>
          <ac:spMkLst>
            <pc:docMk/>
            <pc:sldMk cId="945552216" sldId="315"/>
            <ac:spMk id="8" creationId="{47AAD215-60BD-488C-B2D7-AA71C183EE72}"/>
          </ac:spMkLst>
        </pc:spChg>
        <pc:spChg chg="mod">
          <ac:chgData name="Abanoub Riad" userId="3eee0ade-b52f-4e10-8f1f-a69fed49e18a" providerId="ADAL" clId="{95A3E060-D742-41BC-A7CD-8810FBC37A46}" dt="2021-11-24T05:32:38.090" v="2713" actId="1076"/>
          <ac:spMkLst>
            <pc:docMk/>
            <pc:sldMk cId="945552216" sldId="315"/>
            <ac:spMk id="9" creationId="{88B9F70D-9C86-4C35-9FFF-ECD0CBD50C2E}"/>
          </ac:spMkLst>
        </pc:spChg>
        <pc:spChg chg="del">
          <ac:chgData name="Abanoub Riad" userId="3eee0ade-b52f-4e10-8f1f-a69fed49e18a" providerId="ADAL" clId="{95A3E060-D742-41BC-A7CD-8810FBC37A46}" dt="2021-11-24T05:32:24.993" v="2709" actId="478"/>
          <ac:spMkLst>
            <pc:docMk/>
            <pc:sldMk cId="945552216" sldId="315"/>
            <ac:spMk id="11" creationId="{12190758-C656-4E8E-8BBB-F7324903BFE5}"/>
          </ac:spMkLst>
        </pc:spChg>
        <pc:spChg chg="add mod">
          <ac:chgData name="Abanoub Riad" userId="3eee0ade-b52f-4e10-8f1f-a69fed49e18a" providerId="ADAL" clId="{95A3E060-D742-41BC-A7CD-8810FBC37A46}" dt="2021-11-24T05:35:26.258" v="2800"/>
          <ac:spMkLst>
            <pc:docMk/>
            <pc:sldMk cId="945552216" sldId="315"/>
            <ac:spMk id="13" creationId="{78AD9BA5-C70E-4FB0-8418-3E07ADEFA2EE}"/>
          </ac:spMkLst>
        </pc:spChg>
        <pc:spChg chg="del">
          <ac:chgData name="Abanoub Riad" userId="3eee0ade-b52f-4e10-8f1f-a69fed49e18a" providerId="ADAL" clId="{95A3E060-D742-41BC-A7CD-8810FBC37A46}" dt="2021-11-24T05:32:30.336" v="2710" actId="478"/>
          <ac:spMkLst>
            <pc:docMk/>
            <pc:sldMk cId="945552216" sldId="315"/>
            <ac:spMk id="14" creationId="{D772F860-A438-44F1-A268-139C32D595CA}"/>
          </ac:spMkLst>
        </pc:spChg>
        <pc:spChg chg="del">
          <ac:chgData name="Abanoub Riad" userId="3eee0ade-b52f-4e10-8f1f-a69fed49e18a" providerId="ADAL" clId="{95A3E060-D742-41BC-A7CD-8810FBC37A46}" dt="2021-11-24T05:32:30.336" v="2710" actId="478"/>
          <ac:spMkLst>
            <pc:docMk/>
            <pc:sldMk cId="945552216" sldId="315"/>
            <ac:spMk id="15" creationId="{E02D932C-0D73-4C35-8C15-BFB141710178}"/>
          </ac:spMkLst>
        </pc:spChg>
        <pc:picChg chg="del">
          <ac:chgData name="Abanoub Riad" userId="3eee0ade-b52f-4e10-8f1f-a69fed49e18a" providerId="ADAL" clId="{95A3E060-D742-41BC-A7CD-8810FBC37A46}" dt="2021-11-24T05:32:35.106" v="2712" actId="478"/>
          <ac:picMkLst>
            <pc:docMk/>
            <pc:sldMk cId="945552216" sldId="315"/>
            <ac:picMk id="4" creationId="{A44A31C1-43B2-4084-9E9B-FE3FCA8627C1}"/>
          </ac:picMkLst>
        </pc:picChg>
        <pc:picChg chg="add del mod modCrop">
          <ac:chgData name="Abanoub Riad" userId="3eee0ade-b52f-4e10-8f1f-a69fed49e18a" providerId="ADAL" clId="{95A3E060-D742-41BC-A7CD-8810FBC37A46}" dt="2021-11-24T05:32:24.993" v="2709" actId="478"/>
          <ac:picMkLst>
            <pc:docMk/>
            <pc:sldMk cId="945552216" sldId="315"/>
            <ac:picMk id="6" creationId="{AB966492-66B5-49B4-BA2D-57137F07F146}"/>
          </ac:picMkLst>
        </pc:picChg>
        <pc:picChg chg="del">
          <ac:chgData name="Abanoub Riad" userId="3eee0ade-b52f-4e10-8f1f-a69fed49e18a" providerId="ADAL" clId="{95A3E060-D742-41BC-A7CD-8810FBC37A46}" dt="2021-11-24T05:32:24.993" v="2709" actId="478"/>
          <ac:picMkLst>
            <pc:docMk/>
            <pc:sldMk cId="945552216" sldId="315"/>
            <ac:picMk id="7" creationId="{83300061-5E16-4874-9641-A86E3D2DAC5A}"/>
          </ac:picMkLst>
        </pc:picChg>
      </pc:sldChg>
      <pc:sldChg chg="addSp delSp modSp add ord modAnim">
        <pc:chgData name="Abanoub Riad" userId="3eee0ade-b52f-4e10-8f1f-a69fed49e18a" providerId="ADAL" clId="{95A3E060-D742-41BC-A7CD-8810FBC37A46}" dt="2021-11-26T00:44:06.716" v="3103" actId="14100"/>
        <pc:sldMkLst>
          <pc:docMk/>
          <pc:sldMk cId="1806936236" sldId="323"/>
        </pc:sldMkLst>
        <pc:spChg chg="mod">
          <ac:chgData name="Abanoub Riad" userId="3eee0ade-b52f-4e10-8f1f-a69fed49e18a" providerId="ADAL" clId="{95A3E060-D742-41BC-A7CD-8810FBC37A46}" dt="2021-11-26T00:36:50.935" v="2826" actId="14100"/>
          <ac:spMkLst>
            <pc:docMk/>
            <pc:sldMk cId="1806936236" sldId="323"/>
            <ac:spMk id="9" creationId="{88B9F70D-9C86-4C35-9FFF-ECD0CBD50C2E}"/>
          </ac:spMkLst>
        </pc:spChg>
        <pc:spChg chg="mod">
          <ac:chgData name="Abanoub Riad" userId="3eee0ade-b52f-4e10-8f1f-a69fed49e18a" providerId="ADAL" clId="{95A3E060-D742-41BC-A7CD-8810FBC37A46}" dt="2021-11-26T00:40:14.517" v="3086" actId="207"/>
          <ac:spMkLst>
            <pc:docMk/>
            <pc:sldMk cId="1806936236" sldId="323"/>
            <ac:spMk id="10" creationId="{A5E7513C-B29C-460B-B3A2-B4FD79586CE7}"/>
          </ac:spMkLst>
        </pc:spChg>
        <pc:picChg chg="del">
          <ac:chgData name="Abanoub Riad" userId="3eee0ade-b52f-4e10-8f1f-a69fed49e18a" providerId="ADAL" clId="{95A3E060-D742-41BC-A7CD-8810FBC37A46}" dt="2021-11-26T00:37:32.547" v="2835" actId="478"/>
          <ac:picMkLst>
            <pc:docMk/>
            <pc:sldMk cId="1806936236" sldId="323"/>
            <ac:picMk id="5" creationId="{8351A26F-A8C6-4CBF-8F72-487946ACC553}"/>
          </ac:picMkLst>
        </pc:picChg>
        <pc:picChg chg="add mod">
          <ac:chgData name="Abanoub Riad" userId="3eee0ade-b52f-4e10-8f1f-a69fed49e18a" providerId="ADAL" clId="{95A3E060-D742-41BC-A7CD-8810FBC37A46}" dt="2021-11-26T00:40:55.916" v="3089" actId="14100"/>
          <ac:picMkLst>
            <pc:docMk/>
            <pc:sldMk cId="1806936236" sldId="323"/>
            <ac:picMk id="6" creationId="{A3A71848-5484-49B2-A231-AA55C3CAB524}"/>
          </ac:picMkLst>
        </pc:picChg>
        <pc:picChg chg="add mod modCrop">
          <ac:chgData name="Abanoub Riad" userId="3eee0ade-b52f-4e10-8f1f-a69fed49e18a" providerId="ADAL" clId="{95A3E060-D742-41BC-A7CD-8810FBC37A46}" dt="2021-11-26T00:44:06.716" v="3103" actId="14100"/>
          <ac:picMkLst>
            <pc:docMk/>
            <pc:sldMk cId="1806936236" sldId="323"/>
            <ac:picMk id="7" creationId="{71B24233-5875-4213-99AE-2B4E0CC8154D}"/>
          </ac:picMkLst>
        </pc:picChg>
      </pc:sldChg>
      <pc:sldChg chg="addSp delSp modSp add delAnim">
        <pc:chgData name="Abanoub Riad" userId="3eee0ade-b52f-4e10-8f1f-a69fed49e18a" providerId="ADAL" clId="{95A3E060-D742-41BC-A7CD-8810FBC37A46}" dt="2021-11-26T00:42:09.388" v="3095" actId="1076"/>
        <pc:sldMkLst>
          <pc:docMk/>
          <pc:sldMk cId="3145223507" sldId="324"/>
        </pc:sldMkLst>
        <pc:spChg chg="del">
          <ac:chgData name="Abanoub Riad" userId="3eee0ade-b52f-4e10-8f1f-a69fed49e18a" providerId="ADAL" clId="{95A3E060-D742-41BC-A7CD-8810FBC37A46}" dt="2021-11-26T00:42:03.371" v="3093" actId="478"/>
          <ac:spMkLst>
            <pc:docMk/>
            <pc:sldMk cId="3145223507" sldId="324"/>
            <ac:spMk id="8" creationId="{47AAD215-60BD-488C-B2D7-AA71C183EE72}"/>
          </ac:spMkLst>
        </pc:spChg>
        <pc:picChg chg="add mod">
          <ac:chgData name="Abanoub Riad" userId="3eee0ade-b52f-4e10-8f1f-a69fed49e18a" providerId="ADAL" clId="{95A3E060-D742-41BC-A7CD-8810FBC37A46}" dt="2021-11-26T00:42:09.388" v="3095" actId="1076"/>
          <ac:picMkLst>
            <pc:docMk/>
            <pc:sldMk cId="3145223507" sldId="324"/>
            <ac:picMk id="4" creationId="{028D6E2A-1A3E-4CF0-8757-A1615EE790AD}"/>
          </ac:picMkLst>
        </pc:picChg>
        <pc:picChg chg="del">
          <ac:chgData name="Abanoub Riad" userId="3eee0ade-b52f-4e10-8f1f-a69fed49e18a" providerId="ADAL" clId="{95A3E060-D742-41BC-A7CD-8810FBC37A46}" dt="2021-11-26T00:41:59.521" v="3091" actId="478"/>
          <ac:picMkLst>
            <pc:docMk/>
            <pc:sldMk cId="3145223507" sldId="324"/>
            <ac:picMk id="6" creationId="{2AEF3316-0EAC-4EEB-9670-6B18CB65FE1D}"/>
          </ac:picMkLst>
        </pc:picChg>
        <pc:picChg chg="del">
          <ac:chgData name="Abanoub Riad" userId="3eee0ade-b52f-4e10-8f1f-a69fed49e18a" providerId="ADAL" clId="{95A3E060-D742-41BC-A7CD-8810FBC37A46}" dt="2021-11-26T00:42:00.617" v="3092" actId="478"/>
          <ac:picMkLst>
            <pc:docMk/>
            <pc:sldMk cId="3145223507" sldId="324"/>
            <ac:picMk id="12" creationId="{3DF5AC6E-5890-4C46-804D-865C05EDF682}"/>
          </ac:picMkLst>
        </pc:picChg>
      </pc:sldChg>
      <pc:sldChg chg="addSp delSp modSp add modAnim">
        <pc:chgData name="Abanoub Riad" userId="3eee0ade-b52f-4e10-8f1f-a69fed49e18a" providerId="ADAL" clId="{95A3E060-D742-41BC-A7CD-8810FBC37A46}" dt="2021-11-26T00:58:46.172" v="3419" actId="1076"/>
        <pc:sldMkLst>
          <pc:docMk/>
          <pc:sldMk cId="1174871086" sldId="325"/>
        </pc:sldMkLst>
        <pc:spChg chg="mod">
          <ac:chgData name="Abanoub Riad" userId="3eee0ade-b52f-4e10-8f1f-a69fed49e18a" providerId="ADAL" clId="{95A3E060-D742-41BC-A7CD-8810FBC37A46}" dt="2021-11-26T00:44:31.583" v="3110" actId="20577"/>
          <ac:spMkLst>
            <pc:docMk/>
            <pc:sldMk cId="1174871086" sldId="325"/>
            <ac:spMk id="9" creationId="{88B9F70D-9C86-4C35-9FFF-ECD0CBD50C2E}"/>
          </ac:spMkLst>
        </pc:spChg>
        <pc:spChg chg="mod">
          <ac:chgData name="Abanoub Riad" userId="3eee0ade-b52f-4e10-8f1f-a69fed49e18a" providerId="ADAL" clId="{95A3E060-D742-41BC-A7CD-8810FBC37A46}" dt="2021-11-26T00:58:41.924" v="3418" actId="1076"/>
          <ac:spMkLst>
            <pc:docMk/>
            <pc:sldMk cId="1174871086" sldId="325"/>
            <ac:spMk id="10" creationId="{A5E7513C-B29C-460B-B3A2-B4FD79586CE7}"/>
          </ac:spMkLst>
        </pc:spChg>
        <pc:picChg chg="add del mod">
          <ac:chgData name="Abanoub Riad" userId="3eee0ade-b52f-4e10-8f1f-a69fed49e18a" providerId="ADAL" clId="{95A3E060-D742-41BC-A7CD-8810FBC37A46}" dt="2021-11-26T00:57:10.333" v="3392" actId="478"/>
          <ac:picMkLst>
            <pc:docMk/>
            <pc:sldMk cId="1174871086" sldId="325"/>
            <ac:picMk id="4" creationId="{C0CE4FA7-7DE2-4AE8-860F-B8E1BE67C751}"/>
          </ac:picMkLst>
        </pc:picChg>
        <pc:picChg chg="add mod">
          <ac:chgData name="Abanoub Riad" userId="3eee0ade-b52f-4e10-8f1f-a69fed49e18a" providerId="ADAL" clId="{95A3E060-D742-41BC-A7CD-8810FBC37A46}" dt="2021-11-26T00:58:46.172" v="3419" actId="1076"/>
          <ac:picMkLst>
            <pc:docMk/>
            <pc:sldMk cId="1174871086" sldId="325"/>
            <ac:picMk id="5" creationId="{1F2FEC9A-C757-41F2-9653-0FE61F66E980}"/>
          </ac:picMkLst>
        </pc:picChg>
        <pc:picChg chg="del">
          <ac:chgData name="Abanoub Riad" userId="3eee0ade-b52f-4e10-8f1f-a69fed49e18a" providerId="ADAL" clId="{95A3E060-D742-41BC-A7CD-8810FBC37A46}" dt="2021-11-26T00:44:38.374" v="3112" actId="478"/>
          <ac:picMkLst>
            <pc:docMk/>
            <pc:sldMk cId="1174871086" sldId="325"/>
            <ac:picMk id="6" creationId="{A3A71848-5484-49B2-A231-AA55C3CAB524}"/>
          </ac:picMkLst>
        </pc:picChg>
        <pc:picChg chg="del">
          <ac:chgData name="Abanoub Riad" userId="3eee0ade-b52f-4e10-8f1f-a69fed49e18a" providerId="ADAL" clId="{95A3E060-D742-41BC-A7CD-8810FBC37A46}" dt="2021-11-26T00:44:34.454" v="3111" actId="478"/>
          <ac:picMkLst>
            <pc:docMk/>
            <pc:sldMk cId="1174871086" sldId="325"/>
            <ac:picMk id="7" creationId="{71B24233-5875-4213-99AE-2B4E0CC8154D}"/>
          </ac:picMkLst>
        </pc:picChg>
      </pc:sldChg>
      <pc:sldChg chg="modSp add ord">
        <pc:chgData name="Abanoub Riad" userId="3eee0ade-b52f-4e10-8f1f-a69fed49e18a" providerId="ADAL" clId="{95A3E060-D742-41BC-A7CD-8810FBC37A46}" dt="2021-11-26T00:55:46.133" v="3384"/>
        <pc:sldMkLst>
          <pc:docMk/>
          <pc:sldMk cId="241212323" sldId="326"/>
        </pc:sldMkLst>
        <pc:spChg chg="mod">
          <ac:chgData name="Abanoub Riad" userId="3eee0ade-b52f-4e10-8f1f-a69fed49e18a" providerId="ADAL" clId="{95A3E060-D742-41BC-A7CD-8810FBC37A46}" dt="2021-11-26T00:55:42.900" v="3383" actId="1076"/>
          <ac:spMkLst>
            <pc:docMk/>
            <pc:sldMk cId="241212323" sldId="326"/>
            <ac:spMk id="10" creationId="{A5E7513C-B29C-460B-B3A2-B4FD79586CE7}"/>
          </ac:spMkLst>
        </pc:spChg>
      </pc:sldChg>
      <pc:sldChg chg="addSp delSp modSp add modAnim">
        <pc:chgData name="Abanoub Riad" userId="3eee0ade-b52f-4e10-8f1f-a69fed49e18a" providerId="ADAL" clId="{95A3E060-D742-41BC-A7CD-8810FBC37A46}" dt="2021-11-26T01:01:48.820" v="3452" actId="14100"/>
        <pc:sldMkLst>
          <pc:docMk/>
          <pc:sldMk cId="1343089428" sldId="327"/>
        </pc:sldMkLst>
        <pc:spChg chg="mod">
          <ac:chgData name="Abanoub Riad" userId="3eee0ade-b52f-4e10-8f1f-a69fed49e18a" providerId="ADAL" clId="{95A3E060-D742-41BC-A7CD-8810FBC37A46}" dt="2021-11-26T00:59:08.799" v="3428" actId="20577"/>
          <ac:spMkLst>
            <pc:docMk/>
            <pc:sldMk cId="1343089428" sldId="327"/>
            <ac:spMk id="9" creationId="{88B9F70D-9C86-4C35-9FFF-ECD0CBD50C2E}"/>
          </ac:spMkLst>
        </pc:spChg>
        <pc:spChg chg="mod">
          <ac:chgData name="Abanoub Riad" userId="3eee0ade-b52f-4e10-8f1f-a69fed49e18a" providerId="ADAL" clId="{95A3E060-D742-41BC-A7CD-8810FBC37A46}" dt="2021-11-26T01:01:20.508" v="3449" actId="14100"/>
          <ac:spMkLst>
            <pc:docMk/>
            <pc:sldMk cId="1343089428" sldId="327"/>
            <ac:spMk id="10" creationId="{A5E7513C-B29C-460B-B3A2-B4FD79586CE7}"/>
          </ac:spMkLst>
        </pc:spChg>
        <pc:picChg chg="add mod">
          <ac:chgData name="Abanoub Riad" userId="3eee0ade-b52f-4e10-8f1f-a69fed49e18a" providerId="ADAL" clId="{95A3E060-D742-41BC-A7CD-8810FBC37A46}" dt="2021-11-26T01:01:48.820" v="3452" actId="14100"/>
          <ac:picMkLst>
            <pc:docMk/>
            <pc:sldMk cId="1343089428" sldId="327"/>
            <ac:picMk id="4" creationId="{644DBD5E-DBD9-4302-AE71-BE1EF3963A16}"/>
          </ac:picMkLst>
        </pc:picChg>
        <pc:picChg chg="del">
          <ac:chgData name="Abanoub Riad" userId="3eee0ade-b52f-4e10-8f1f-a69fed49e18a" providerId="ADAL" clId="{95A3E060-D742-41BC-A7CD-8810FBC37A46}" dt="2021-11-26T00:59:11.614" v="3429" actId="478"/>
          <ac:picMkLst>
            <pc:docMk/>
            <pc:sldMk cId="1343089428" sldId="327"/>
            <ac:picMk id="5" creationId="{1F2FEC9A-C757-41F2-9653-0FE61F66E980}"/>
          </ac:picMkLst>
        </pc:picChg>
      </pc:sldChg>
      <pc:sldChg chg="addSp delSp modSp add modAnim">
        <pc:chgData name="Abanoub Riad" userId="3eee0ade-b52f-4e10-8f1f-a69fed49e18a" providerId="ADAL" clId="{95A3E060-D742-41BC-A7CD-8810FBC37A46}" dt="2021-11-26T01:07:18.134" v="3547" actId="14100"/>
        <pc:sldMkLst>
          <pc:docMk/>
          <pc:sldMk cId="2127401804" sldId="328"/>
        </pc:sldMkLst>
        <pc:spChg chg="mod">
          <ac:chgData name="Abanoub Riad" userId="3eee0ade-b52f-4e10-8f1f-a69fed49e18a" providerId="ADAL" clId="{95A3E060-D742-41BC-A7CD-8810FBC37A46}" dt="2021-11-26T01:02:15.044" v="3466" actId="20577"/>
          <ac:spMkLst>
            <pc:docMk/>
            <pc:sldMk cId="2127401804" sldId="328"/>
            <ac:spMk id="9" creationId="{88B9F70D-9C86-4C35-9FFF-ECD0CBD50C2E}"/>
          </ac:spMkLst>
        </pc:spChg>
        <pc:spChg chg="mod">
          <ac:chgData name="Abanoub Riad" userId="3eee0ade-b52f-4e10-8f1f-a69fed49e18a" providerId="ADAL" clId="{95A3E060-D742-41BC-A7CD-8810FBC37A46}" dt="2021-11-26T01:06:09.012" v="3540" actId="1076"/>
          <ac:spMkLst>
            <pc:docMk/>
            <pc:sldMk cId="2127401804" sldId="328"/>
            <ac:spMk id="10" creationId="{A5E7513C-B29C-460B-B3A2-B4FD79586CE7}"/>
          </ac:spMkLst>
        </pc:spChg>
        <pc:picChg chg="del">
          <ac:chgData name="Abanoub Riad" userId="3eee0ade-b52f-4e10-8f1f-a69fed49e18a" providerId="ADAL" clId="{95A3E060-D742-41BC-A7CD-8810FBC37A46}" dt="2021-11-26T01:02:17.331" v="3467" actId="478"/>
          <ac:picMkLst>
            <pc:docMk/>
            <pc:sldMk cId="2127401804" sldId="328"/>
            <ac:picMk id="4" creationId="{644DBD5E-DBD9-4302-AE71-BE1EF3963A16}"/>
          </ac:picMkLst>
        </pc:picChg>
        <pc:picChg chg="add del mod">
          <ac:chgData name="Abanoub Riad" userId="3eee0ade-b52f-4e10-8f1f-a69fed49e18a" providerId="ADAL" clId="{95A3E060-D742-41BC-A7CD-8810FBC37A46}" dt="2021-11-26T01:06:28.600" v="3543" actId="478"/>
          <ac:picMkLst>
            <pc:docMk/>
            <pc:sldMk cId="2127401804" sldId="328"/>
            <ac:picMk id="5" creationId="{380B0B5E-C93B-4309-9FCE-7CB887A19C22}"/>
          </ac:picMkLst>
        </pc:picChg>
        <pc:picChg chg="add mod">
          <ac:chgData name="Abanoub Riad" userId="3eee0ade-b52f-4e10-8f1f-a69fed49e18a" providerId="ADAL" clId="{95A3E060-D742-41BC-A7CD-8810FBC37A46}" dt="2021-11-26T01:07:18.134" v="3547" actId="14100"/>
          <ac:picMkLst>
            <pc:docMk/>
            <pc:sldMk cId="2127401804" sldId="328"/>
            <ac:picMk id="7" creationId="{45BF2338-139D-444F-92BD-1A496DEE9615}"/>
          </ac:picMkLst>
        </pc:picChg>
      </pc:sldChg>
    </pc:docChg>
  </pc:docChgLst>
  <pc:docChgLst>
    <pc:chgData name="Abanoub Riad" userId="3eee0ade-b52f-4e10-8f1f-a69fed49e18a" providerId="ADAL" clId="{E998E711-15FE-4F9F-9FA0-D62B99E3EC39}"/>
    <pc:docChg chg="undo custSel addSld delSld modSld">
      <pc:chgData name="Abanoub Riad" userId="3eee0ade-b52f-4e10-8f1f-a69fed49e18a" providerId="ADAL" clId="{E998E711-15FE-4F9F-9FA0-D62B99E3EC39}" dt="2021-09-10T16:48:00.947" v="462"/>
      <pc:docMkLst>
        <pc:docMk/>
      </pc:docMkLst>
      <pc:sldChg chg="modSp">
        <pc:chgData name="Abanoub Riad" userId="3eee0ade-b52f-4e10-8f1f-a69fed49e18a" providerId="ADAL" clId="{E998E711-15FE-4F9F-9FA0-D62B99E3EC39}" dt="2021-09-10T16:26:48.817" v="66" actId="20577"/>
        <pc:sldMkLst>
          <pc:docMk/>
          <pc:sldMk cId="401170139" sldId="256"/>
        </pc:sldMkLst>
        <pc:spChg chg="mod">
          <ac:chgData name="Abanoub Riad" userId="3eee0ade-b52f-4e10-8f1f-a69fed49e18a" providerId="ADAL" clId="{E998E711-15FE-4F9F-9FA0-D62B99E3EC39}" dt="2021-09-10T16:26:48.817" v="66" actId="20577"/>
          <ac:spMkLst>
            <pc:docMk/>
            <pc:sldMk cId="401170139" sldId="256"/>
            <ac:spMk id="2" creationId="{2059F203-74D7-444B-BF61-95A819D36F64}"/>
          </ac:spMkLst>
        </pc:spChg>
      </pc:sldChg>
      <pc:sldChg chg="delSp modSp delAnim modAnim">
        <pc:chgData name="Abanoub Riad" userId="3eee0ade-b52f-4e10-8f1f-a69fed49e18a" providerId="ADAL" clId="{E998E711-15FE-4F9F-9FA0-D62B99E3EC39}" dt="2021-09-10T16:26:58.344" v="82" actId="20577"/>
        <pc:sldMkLst>
          <pc:docMk/>
          <pc:sldMk cId="3851639277" sldId="257"/>
        </pc:sldMkLst>
        <pc:spChg chg="mod">
          <ac:chgData name="Abanoub Riad" userId="3eee0ade-b52f-4e10-8f1f-a69fed49e18a" providerId="ADAL" clId="{E998E711-15FE-4F9F-9FA0-D62B99E3EC39}" dt="2021-09-10T16:26:58.344" v="82" actId="20577"/>
          <ac:spMkLst>
            <pc:docMk/>
            <pc:sldMk cId="3851639277" sldId="257"/>
            <ac:spMk id="2" creationId="{6436ABD0-9B60-4E63-A33F-F26A6125D63A}"/>
          </ac:spMkLst>
        </pc:spChg>
        <pc:spChg chg="mod">
          <ac:chgData name="Abanoub Riad" userId="3eee0ade-b52f-4e10-8f1f-a69fed49e18a" providerId="ADAL" clId="{E998E711-15FE-4F9F-9FA0-D62B99E3EC39}" dt="2021-09-10T16:22:32.719" v="0" actId="6549"/>
          <ac:spMkLst>
            <pc:docMk/>
            <pc:sldMk cId="3851639277" sldId="257"/>
            <ac:spMk id="29" creationId="{D48B7979-A83B-4538-84A2-80FC846A32FB}"/>
          </ac:spMkLst>
        </pc:spChg>
        <pc:spChg chg="mod">
          <ac:chgData name="Abanoub Riad" userId="3eee0ade-b52f-4e10-8f1f-a69fed49e18a" providerId="ADAL" clId="{E998E711-15FE-4F9F-9FA0-D62B99E3EC39}" dt="2021-09-10T16:24:02.583" v="51" actId="1076"/>
          <ac:spMkLst>
            <pc:docMk/>
            <pc:sldMk cId="3851639277" sldId="257"/>
            <ac:spMk id="42" creationId="{7D0134DD-C1FA-461D-A0AA-4538B33D51C0}"/>
          </ac:spMkLst>
        </pc:spChg>
        <pc:picChg chg="mod">
          <ac:chgData name="Abanoub Riad" userId="3eee0ade-b52f-4e10-8f1f-a69fed49e18a" providerId="ADAL" clId="{E998E711-15FE-4F9F-9FA0-D62B99E3EC39}" dt="2021-09-10T16:24:02.583" v="51" actId="1076"/>
          <ac:picMkLst>
            <pc:docMk/>
            <pc:sldMk cId="3851639277" sldId="257"/>
            <ac:picMk id="35" creationId="{7A05F223-18B2-45B7-9B1C-7CBD3A25CBFE}"/>
          </ac:picMkLst>
        </pc:picChg>
        <pc:picChg chg="mod">
          <ac:chgData name="Abanoub Riad" userId="3eee0ade-b52f-4e10-8f1f-a69fed49e18a" providerId="ADAL" clId="{E998E711-15FE-4F9F-9FA0-D62B99E3EC39}" dt="2021-09-10T16:24:02.583" v="51" actId="1076"/>
          <ac:picMkLst>
            <pc:docMk/>
            <pc:sldMk cId="3851639277" sldId="257"/>
            <ac:picMk id="39" creationId="{C8792D5C-4914-4420-A107-7AD61F4078E7}"/>
          </ac:picMkLst>
        </pc:picChg>
        <pc:picChg chg="del">
          <ac:chgData name="Abanoub Riad" userId="3eee0ade-b52f-4e10-8f1f-a69fed49e18a" providerId="ADAL" clId="{E998E711-15FE-4F9F-9FA0-D62B99E3EC39}" dt="2021-09-10T16:23:12.375" v="3" actId="478"/>
          <ac:picMkLst>
            <pc:docMk/>
            <pc:sldMk cId="3851639277" sldId="257"/>
            <ac:picMk id="41" creationId="{1729AA00-E984-45EA-8B64-81A413B44BF4}"/>
          </ac:picMkLst>
        </pc:picChg>
        <pc:picChg chg="mod">
          <ac:chgData name="Abanoub Riad" userId="3eee0ade-b52f-4e10-8f1f-a69fed49e18a" providerId="ADAL" clId="{E998E711-15FE-4F9F-9FA0-D62B99E3EC39}" dt="2021-09-10T16:23:28.039" v="24" actId="1036"/>
          <ac:picMkLst>
            <pc:docMk/>
            <pc:sldMk cId="3851639277" sldId="257"/>
            <ac:picMk id="44" creationId="{E5DED79D-4C64-4BFC-BC81-2BFF38BA51FF}"/>
          </ac:picMkLst>
        </pc:picChg>
      </pc:sldChg>
      <pc:sldChg chg="modSp">
        <pc:chgData name="Abanoub Riad" userId="3eee0ade-b52f-4e10-8f1f-a69fed49e18a" providerId="ADAL" clId="{E998E711-15FE-4F9F-9FA0-D62B99E3EC39}" dt="2021-09-10T16:46:33.728" v="455" actId="114"/>
        <pc:sldMkLst>
          <pc:docMk/>
          <pc:sldMk cId="306887976" sldId="258"/>
        </pc:sldMkLst>
        <pc:spChg chg="mod">
          <ac:chgData name="Abanoub Riad" userId="3eee0ade-b52f-4e10-8f1f-a69fed49e18a" providerId="ADAL" clId="{E998E711-15FE-4F9F-9FA0-D62B99E3EC39}" dt="2021-09-10T16:27:03.528" v="83"/>
          <ac:spMkLst>
            <pc:docMk/>
            <pc:sldMk cId="306887976" sldId="258"/>
            <ac:spMk id="2" creationId="{6436ABD0-9B60-4E63-A33F-F26A6125D63A}"/>
          </ac:spMkLst>
        </pc:spChg>
        <pc:spChg chg="mod">
          <ac:chgData name="Abanoub Riad" userId="3eee0ade-b52f-4e10-8f1f-a69fed49e18a" providerId="ADAL" clId="{E998E711-15FE-4F9F-9FA0-D62B99E3EC39}" dt="2021-09-10T16:46:33.728" v="455" actId="114"/>
          <ac:spMkLst>
            <pc:docMk/>
            <pc:sldMk cId="306887976" sldId="258"/>
            <ac:spMk id="9" creationId="{88B9F70D-9C86-4C35-9FFF-ECD0CBD50C2E}"/>
          </ac:spMkLst>
        </pc:spChg>
      </pc:sldChg>
      <pc:sldChg chg="delSp modSp delAnim modAnim">
        <pc:chgData name="Abanoub Riad" userId="3eee0ade-b52f-4e10-8f1f-a69fed49e18a" providerId="ADAL" clId="{E998E711-15FE-4F9F-9FA0-D62B99E3EC39}" dt="2021-09-10T16:32:33.010" v="155" actId="1076"/>
        <pc:sldMkLst>
          <pc:docMk/>
          <pc:sldMk cId="1929594849" sldId="295"/>
        </pc:sldMkLst>
        <pc:spChg chg="mod">
          <ac:chgData name="Abanoub Riad" userId="3eee0ade-b52f-4e10-8f1f-a69fed49e18a" providerId="ADAL" clId="{E998E711-15FE-4F9F-9FA0-D62B99E3EC39}" dt="2021-09-10T16:29:36.920" v="128" actId="20577"/>
          <ac:spMkLst>
            <pc:docMk/>
            <pc:sldMk cId="1929594849" sldId="295"/>
            <ac:spMk id="2" creationId="{6436ABD0-9B60-4E63-A33F-F26A6125D63A}"/>
          </ac:spMkLst>
        </pc:spChg>
        <pc:spChg chg="mod">
          <ac:chgData name="Abanoub Riad" userId="3eee0ade-b52f-4e10-8f1f-a69fed49e18a" providerId="ADAL" clId="{E998E711-15FE-4F9F-9FA0-D62B99E3EC39}" dt="2021-09-10T16:32:33.010" v="155" actId="1076"/>
          <ac:spMkLst>
            <pc:docMk/>
            <pc:sldMk cId="1929594849" sldId="295"/>
            <ac:spMk id="4" creationId="{8A757585-2C84-462C-8C31-713BCFFF408D}"/>
          </ac:spMkLst>
        </pc:spChg>
        <pc:spChg chg="del mod">
          <ac:chgData name="Abanoub Riad" userId="3eee0ade-b52f-4e10-8f1f-a69fed49e18a" providerId="ADAL" clId="{E998E711-15FE-4F9F-9FA0-D62B99E3EC39}" dt="2021-09-10T16:29:58.673" v="136" actId="478"/>
          <ac:spMkLst>
            <pc:docMk/>
            <pc:sldMk cId="1929594849" sldId="295"/>
            <ac:spMk id="42" creationId="{7D0134DD-C1FA-461D-A0AA-4538B33D51C0}"/>
          </ac:spMkLst>
        </pc:spChg>
        <pc:picChg chg="del mod">
          <ac:chgData name="Abanoub Riad" userId="3eee0ade-b52f-4e10-8f1f-a69fed49e18a" providerId="ADAL" clId="{E998E711-15FE-4F9F-9FA0-D62B99E3EC39}" dt="2021-09-10T16:30:01.914" v="137" actId="478"/>
          <ac:picMkLst>
            <pc:docMk/>
            <pc:sldMk cId="1929594849" sldId="295"/>
            <ac:picMk id="35" creationId="{7A05F223-18B2-45B7-9B1C-7CBD3A25CBFE}"/>
          </ac:picMkLst>
        </pc:picChg>
        <pc:picChg chg="del mod">
          <ac:chgData name="Abanoub Riad" userId="3eee0ade-b52f-4e10-8f1f-a69fed49e18a" providerId="ADAL" clId="{E998E711-15FE-4F9F-9FA0-D62B99E3EC39}" dt="2021-09-10T16:30:01.914" v="137" actId="478"/>
          <ac:picMkLst>
            <pc:docMk/>
            <pc:sldMk cId="1929594849" sldId="295"/>
            <ac:picMk id="39" creationId="{C8792D5C-4914-4420-A107-7AD61F4078E7}"/>
          </ac:picMkLst>
        </pc:picChg>
        <pc:picChg chg="del">
          <ac:chgData name="Abanoub Riad" userId="3eee0ade-b52f-4e10-8f1f-a69fed49e18a" providerId="ADAL" clId="{E998E711-15FE-4F9F-9FA0-D62B99E3EC39}" dt="2021-09-10T16:29:17.881" v="114" actId="478"/>
          <ac:picMkLst>
            <pc:docMk/>
            <pc:sldMk cId="1929594849" sldId="295"/>
            <ac:picMk id="41" creationId="{1729AA00-E984-45EA-8B64-81A413B44BF4}"/>
          </ac:picMkLst>
        </pc:picChg>
      </pc:sldChg>
      <pc:sldChg chg="modSp add">
        <pc:chgData name="Abanoub Riad" userId="3eee0ade-b52f-4e10-8f1f-a69fed49e18a" providerId="ADAL" clId="{E998E711-15FE-4F9F-9FA0-D62B99E3EC39}" dt="2021-09-10T16:47:04.759" v="456" actId="114"/>
        <pc:sldMkLst>
          <pc:docMk/>
          <pc:sldMk cId="678333389" sldId="296"/>
        </pc:sldMkLst>
        <pc:spChg chg="mod">
          <ac:chgData name="Abanoub Riad" userId="3eee0ade-b52f-4e10-8f1f-a69fed49e18a" providerId="ADAL" clId="{E998E711-15FE-4F9F-9FA0-D62B99E3EC39}" dt="2021-09-10T16:47:04.759" v="456" actId="114"/>
          <ac:spMkLst>
            <pc:docMk/>
            <pc:sldMk cId="678333389" sldId="296"/>
            <ac:spMk id="42" creationId="{7D0134DD-C1FA-461D-A0AA-4538B33D51C0}"/>
          </ac:spMkLst>
        </pc:spChg>
      </pc:sldChg>
    </pc:docChg>
  </pc:docChgLst>
  <pc:docChgLst>
    <pc:chgData name="Abanoub Riad" userId="3eee0ade-b52f-4e10-8f1f-a69fed49e18a" providerId="ADAL" clId="{CACDDFE6-BFAF-4C22-856D-C9B2480B7D36}"/>
    <pc:docChg chg="undo custSel addSld modSld sldOrd">
      <pc:chgData name="Abanoub Riad" userId="3eee0ade-b52f-4e10-8f1f-a69fed49e18a" providerId="ADAL" clId="{CACDDFE6-BFAF-4C22-856D-C9B2480B7D36}" dt="2022-03-10T13:22:29.240" v="683" actId="6549"/>
      <pc:docMkLst>
        <pc:docMk/>
      </pc:docMkLst>
      <pc:sldChg chg="addSp modSp mod">
        <pc:chgData name="Abanoub Riad" userId="3eee0ade-b52f-4e10-8f1f-a69fed49e18a" providerId="ADAL" clId="{CACDDFE6-BFAF-4C22-856D-C9B2480B7D36}" dt="2022-03-10T13:07:11.967" v="254" actId="1076"/>
        <pc:sldMkLst>
          <pc:docMk/>
          <pc:sldMk cId="306887976" sldId="258"/>
        </pc:sldMkLst>
        <pc:spChg chg="mod">
          <ac:chgData name="Abanoub Riad" userId="3eee0ade-b52f-4e10-8f1f-a69fed49e18a" providerId="ADAL" clId="{CACDDFE6-BFAF-4C22-856D-C9B2480B7D36}" dt="2022-03-10T13:07:11.967" v="254" actId="1076"/>
          <ac:spMkLst>
            <pc:docMk/>
            <pc:sldMk cId="306887976" sldId="258"/>
            <ac:spMk id="9" creationId="{88B9F70D-9C86-4C35-9FFF-ECD0CBD50C2E}"/>
          </ac:spMkLst>
        </pc:spChg>
        <pc:picChg chg="add mod">
          <ac:chgData name="Abanoub Riad" userId="3eee0ade-b52f-4e10-8f1f-a69fed49e18a" providerId="ADAL" clId="{CACDDFE6-BFAF-4C22-856D-C9B2480B7D36}" dt="2022-03-10T13:07:01.959" v="252" actId="1076"/>
          <ac:picMkLst>
            <pc:docMk/>
            <pc:sldMk cId="306887976" sldId="258"/>
            <ac:picMk id="5" creationId="{870814D2-8F24-482A-B4DF-5808B213A8E6}"/>
          </ac:picMkLst>
        </pc:picChg>
      </pc:sldChg>
      <pc:sldChg chg="modSp mod modAnim">
        <pc:chgData name="Abanoub Riad" userId="3eee0ade-b52f-4e10-8f1f-a69fed49e18a" providerId="ADAL" clId="{CACDDFE6-BFAF-4C22-856D-C9B2480B7D36}" dt="2022-03-10T13:15:14.291" v="431" actId="20577"/>
        <pc:sldMkLst>
          <pc:docMk/>
          <pc:sldMk cId="1762794270" sldId="312"/>
        </pc:sldMkLst>
        <pc:spChg chg="mod">
          <ac:chgData name="Abanoub Riad" userId="3eee0ade-b52f-4e10-8f1f-a69fed49e18a" providerId="ADAL" clId="{CACDDFE6-BFAF-4C22-856D-C9B2480B7D36}" dt="2022-03-10T13:15:14.291" v="431" actId="20577"/>
          <ac:spMkLst>
            <pc:docMk/>
            <pc:sldMk cId="1762794270" sldId="312"/>
            <ac:spMk id="8" creationId="{2366B4A4-1ED0-496B-A309-880342CD56A9}"/>
          </ac:spMkLst>
        </pc:spChg>
      </pc:sldChg>
      <pc:sldChg chg="addSp delSp modSp add mod ord delAnim modAnim">
        <pc:chgData name="Abanoub Riad" userId="3eee0ade-b52f-4e10-8f1f-a69fed49e18a" providerId="ADAL" clId="{CACDDFE6-BFAF-4C22-856D-C9B2480B7D36}" dt="2022-03-10T12:58:11.957" v="6"/>
        <pc:sldMkLst>
          <pc:docMk/>
          <pc:sldMk cId="3155838120" sldId="329"/>
        </pc:sldMkLst>
        <pc:spChg chg="add del mod">
          <ac:chgData name="Abanoub Riad" userId="3eee0ade-b52f-4e10-8f1f-a69fed49e18a" providerId="ADAL" clId="{CACDDFE6-BFAF-4C22-856D-C9B2480B7D36}" dt="2022-03-10T11:31:49.178" v="5" actId="478"/>
          <ac:spMkLst>
            <pc:docMk/>
            <pc:sldMk cId="3155838120" sldId="329"/>
            <ac:spMk id="6" creationId="{8CA0D086-2CDF-49EC-B257-0E8976D65219}"/>
          </ac:spMkLst>
        </pc:spChg>
        <pc:spChg chg="add mod">
          <ac:chgData name="Abanoub Riad" userId="3eee0ade-b52f-4e10-8f1f-a69fed49e18a" providerId="ADAL" clId="{CACDDFE6-BFAF-4C22-856D-C9B2480B7D36}" dt="2022-03-10T12:58:11.957" v="6"/>
          <ac:spMkLst>
            <pc:docMk/>
            <pc:sldMk cId="3155838120" sldId="329"/>
            <ac:spMk id="8" creationId="{B7005D3F-088A-49CA-A961-7FC574E2FAF6}"/>
          </ac:spMkLst>
        </pc:spChg>
        <pc:spChg chg="del">
          <ac:chgData name="Abanoub Riad" userId="3eee0ade-b52f-4e10-8f1f-a69fed49e18a" providerId="ADAL" clId="{CACDDFE6-BFAF-4C22-856D-C9B2480B7D36}" dt="2022-03-10T11:31:47.456" v="4" actId="478"/>
          <ac:spMkLst>
            <pc:docMk/>
            <pc:sldMk cId="3155838120" sldId="329"/>
            <ac:spMk id="9" creationId="{88B9F70D-9C86-4C35-9FFF-ECD0CBD50C2E}"/>
          </ac:spMkLst>
        </pc:spChg>
        <pc:spChg chg="add mod">
          <ac:chgData name="Abanoub Riad" userId="3eee0ade-b52f-4e10-8f1f-a69fed49e18a" providerId="ADAL" clId="{CACDDFE6-BFAF-4C22-856D-C9B2480B7D36}" dt="2022-03-10T12:58:11.957" v="6"/>
          <ac:spMkLst>
            <pc:docMk/>
            <pc:sldMk cId="3155838120" sldId="329"/>
            <ac:spMk id="10" creationId="{64CE5708-2BC4-4A0F-9EF9-EC19225A8BC5}"/>
          </ac:spMkLst>
        </pc:spChg>
        <pc:spChg chg="add mod">
          <ac:chgData name="Abanoub Riad" userId="3eee0ade-b52f-4e10-8f1f-a69fed49e18a" providerId="ADAL" clId="{CACDDFE6-BFAF-4C22-856D-C9B2480B7D36}" dt="2022-03-10T12:58:11.957" v="6"/>
          <ac:spMkLst>
            <pc:docMk/>
            <pc:sldMk cId="3155838120" sldId="329"/>
            <ac:spMk id="11" creationId="{7A34A2BB-0947-4036-88C1-1A83F84E03DB}"/>
          </ac:spMkLst>
        </pc:spChg>
        <pc:spChg chg="add mod">
          <ac:chgData name="Abanoub Riad" userId="3eee0ade-b52f-4e10-8f1f-a69fed49e18a" providerId="ADAL" clId="{CACDDFE6-BFAF-4C22-856D-C9B2480B7D36}" dt="2022-03-10T12:58:11.957" v="6"/>
          <ac:spMkLst>
            <pc:docMk/>
            <pc:sldMk cId="3155838120" sldId="329"/>
            <ac:spMk id="12" creationId="{021E7DAB-C863-4946-8D14-D3CEC851432B}"/>
          </ac:spMkLst>
        </pc:spChg>
        <pc:spChg chg="add mod">
          <ac:chgData name="Abanoub Riad" userId="3eee0ade-b52f-4e10-8f1f-a69fed49e18a" providerId="ADAL" clId="{CACDDFE6-BFAF-4C22-856D-C9B2480B7D36}" dt="2022-03-10T12:58:11.957" v="6"/>
          <ac:spMkLst>
            <pc:docMk/>
            <pc:sldMk cId="3155838120" sldId="329"/>
            <ac:spMk id="13" creationId="{C7992CC6-E11B-483C-A56E-5827B0ABAFC6}"/>
          </ac:spMkLst>
        </pc:spChg>
        <pc:spChg chg="add mod">
          <ac:chgData name="Abanoub Riad" userId="3eee0ade-b52f-4e10-8f1f-a69fed49e18a" providerId="ADAL" clId="{CACDDFE6-BFAF-4C22-856D-C9B2480B7D36}" dt="2022-03-10T12:58:11.957" v="6"/>
          <ac:spMkLst>
            <pc:docMk/>
            <pc:sldMk cId="3155838120" sldId="329"/>
            <ac:spMk id="14" creationId="{D8EE0A9F-645F-466E-BB6F-D582FA274A98}"/>
          </ac:spMkLst>
        </pc:spChg>
        <pc:spChg chg="add mod">
          <ac:chgData name="Abanoub Riad" userId="3eee0ade-b52f-4e10-8f1f-a69fed49e18a" providerId="ADAL" clId="{CACDDFE6-BFAF-4C22-856D-C9B2480B7D36}" dt="2022-03-10T12:58:11.957" v="6"/>
          <ac:spMkLst>
            <pc:docMk/>
            <pc:sldMk cId="3155838120" sldId="329"/>
            <ac:spMk id="15" creationId="{E43A1F5C-DD0C-4270-9E66-27E95B4DCFAE}"/>
          </ac:spMkLst>
        </pc:spChg>
        <pc:spChg chg="add mod">
          <ac:chgData name="Abanoub Riad" userId="3eee0ade-b52f-4e10-8f1f-a69fed49e18a" providerId="ADAL" clId="{CACDDFE6-BFAF-4C22-856D-C9B2480B7D36}" dt="2022-03-10T12:58:11.957" v="6"/>
          <ac:spMkLst>
            <pc:docMk/>
            <pc:sldMk cId="3155838120" sldId="329"/>
            <ac:spMk id="16" creationId="{8BB272CF-D6E9-4021-8FFF-57B4145F5F63}"/>
          </ac:spMkLst>
        </pc:spChg>
        <pc:spChg chg="add mod">
          <ac:chgData name="Abanoub Riad" userId="3eee0ade-b52f-4e10-8f1f-a69fed49e18a" providerId="ADAL" clId="{CACDDFE6-BFAF-4C22-856D-C9B2480B7D36}" dt="2022-03-10T12:58:11.957" v="6"/>
          <ac:spMkLst>
            <pc:docMk/>
            <pc:sldMk cId="3155838120" sldId="329"/>
            <ac:spMk id="17" creationId="{0EB779ED-11B7-4B25-910A-FDF24CB3BB02}"/>
          </ac:spMkLst>
        </pc:spChg>
        <pc:picChg chg="del">
          <ac:chgData name="Abanoub Riad" userId="3eee0ade-b52f-4e10-8f1f-a69fed49e18a" providerId="ADAL" clId="{CACDDFE6-BFAF-4C22-856D-C9B2480B7D36}" dt="2022-03-10T11:31:46.049" v="3" actId="478"/>
          <ac:picMkLst>
            <pc:docMk/>
            <pc:sldMk cId="3155838120" sldId="329"/>
            <ac:picMk id="4" creationId="{028D6E2A-1A3E-4CF0-8757-A1615EE790AD}"/>
          </ac:picMkLst>
        </pc:picChg>
      </pc:sldChg>
      <pc:sldChg chg="addSp delSp modSp add mod delAnim modAnim">
        <pc:chgData name="Abanoub Riad" userId="3eee0ade-b52f-4e10-8f1f-a69fed49e18a" providerId="ADAL" clId="{CACDDFE6-BFAF-4C22-856D-C9B2480B7D36}" dt="2022-03-10T12:59:03.280" v="15"/>
        <pc:sldMkLst>
          <pc:docMk/>
          <pc:sldMk cId="899947680" sldId="330"/>
        </pc:sldMkLst>
        <pc:spChg chg="add del mod">
          <ac:chgData name="Abanoub Riad" userId="3eee0ade-b52f-4e10-8f1f-a69fed49e18a" providerId="ADAL" clId="{CACDDFE6-BFAF-4C22-856D-C9B2480B7D36}" dt="2022-03-10T12:58:27.737" v="10" actId="478"/>
          <ac:spMkLst>
            <pc:docMk/>
            <pc:sldMk cId="899947680" sldId="330"/>
            <ac:spMk id="5" creationId="{87C69F1E-CC3D-465C-90DB-0F1C62A8A68F}"/>
          </ac:spMkLst>
        </pc:spChg>
        <pc:spChg chg="del">
          <ac:chgData name="Abanoub Riad" userId="3eee0ade-b52f-4e10-8f1f-a69fed49e18a" providerId="ADAL" clId="{CACDDFE6-BFAF-4C22-856D-C9B2480B7D36}" dt="2022-03-10T12:58:25.166" v="9" actId="478"/>
          <ac:spMkLst>
            <pc:docMk/>
            <pc:sldMk cId="899947680" sldId="330"/>
            <ac:spMk id="8" creationId="{B7005D3F-088A-49CA-A961-7FC574E2FAF6}"/>
          </ac:spMkLst>
        </pc:spChg>
        <pc:spChg chg="del">
          <ac:chgData name="Abanoub Riad" userId="3eee0ade-b52f-4e10-8f1f-a69fed49e18a" providerId="ADAL" clId="{CACDDFE6-BFAF-4C22-856D-C9B2480B7D36}" dt="2022-03-10T12:58:27.737" v="10" actId="478"/>
          <ac:spMkLst>
            <pc:docMk/>
            <pc:sldMk cId="899947680" sldId="330"/>
            <ac:spMk id="10" creationId="{64CE5708-2BC4-4A0F-9EF9-EC19225A8BC5}"/>
          </ac:spMkLst>
        </pc:spChg>
        <pc:spChg chg="del">
          <ac:chgData name="Abanoub Riad" userId="3eee0ade-b52f-4e10-8f1f-a69fed49e18a" providerId="ADAL" clId="{CACDDFE6-BFAF-4C22-856D-C9B2480B7D36}" dt="2022-03-10T12:58:22.851" v="8" actId="478"/>
          <ac:spMkLst>
            <pc:docMk/>
            <pc:sldMk cId="899947680" sldId="330"/>
            <ac:spMk id="11" creationId="{7A34A2BB-0947-4036-88C1-1A83F84E03DB}"/>
          </ac:spMkLst>
        </pc:spChg>
        <pc:spChg chg="del">
          <ac:chgData name="Abanoub Riad" userId="3eee0ade-b52f-4e10-8f1f-a69fed49e18a" providerId="ADAL" clId="{CACDDFE6-BFAF-4C22-856D-C9B2480B7D36}" dt="2022-03-10T12:58:22.851" v="8" actId="478"/>
          <ac:spMkLst>
            <pc:docMk/>
            <pc:sldMk cId="899947680" sldId="330"/>
            <ac:spMk id="12" creationId="{021E7DAB-C863-4946-8D14-D3CEC851432B}"/>
          </ac:spMkLst>
        </pc:spChg>
        <pc:spChg chg="del">
          <ac:chgData name="Abanoub Riad" userId="3eee0ade-b52f-4e10-8f1f-a69fed49e18a" providerId="ADAL" clId="{CACDDFE6-BFAF-4C22-856D-C9B2480B7D36}" dt="2022-03-10T12:58:22.851" v="8" actId="478"/>
          <ac:spMkLst>
            <pc:docMk/>
            <pc:sldMk cId="899947680" sldId="330"/>
            <ac:spMk id="13" creationId="{C7992CC6-E11B-483C-A56E-5827B0ABAFC6}"/>
          </ac:spMkLst>
        </pc:spChg>
        <pc:spChg chg="del">
          <ac:chgData name="Abanoub Riad" userId="3eee0ade-b52f-4e10-8f1f-a69fed49e18a" providerId="ADAL" clId="{CACDDFE6-BFAF-4C22-856D-C9B2480B7D36}" dt="2022-03-10T12:58:27.737" v="10" actId="478"/>
          <ac:spMkLst>
            <pc:docMk/>
            <pc:sldMk cId="899947680" sldId="330"/>
            <ac:spMk id="14" creationId="{D8EE0A9F-645F-466E-BB6F-D582FA274A98}"/>
          </ac:spMkLst>
        </pc:spChg>
        <pc:spChg chg="del">
          <ac:chgData name="Abanoub Riad" userId="3eee0ade-b52f-4e10-8f1f-a69fed49e18a" providerId="ADAL" clId="{CACDDFE6-BFAF-4C22-856D-C9B2480B7D36}" dt="2022-03-10T12:58:22.851" v="8" actId="478"/>
          <ac:spMkLst>
            <pc:docMk/>
            <pc:sldMk cId="899947680" sldId="330"/>
            <ac:spMk id="15" creationId="{E43A1F5C-DD0C-4270-9E66-27E95B4DCFAE}"/>
          </ac:spMkLst>
        </pc:spChg>
        <pc:spChg chg="del">
          <ac:chgData name="Abanoub Riad" userId="3eee0ade-b52f-4e10-8f1f-a69fed49e18a" providerId="ADAL" clId="{CACDDFE6-BFAF-4C22-856D-C9B2480B7D36}" dt="2022-03-10T12:58:22.851" v="8" actId="478"/>
          <ac:spMkLst>
            <pc:docMk/>
            <pc:sldMk cId="899947680" sldId="330"/>
            <ac:spMk id="16" creationId="{8BB272CF-D6E9-4021-8FFF-57B4145F5F63}"/>
          </ac:spMkLst>
        </pc:spChg>
        <pc:spChg chg="del">
          <ac:chgData name="Abanoub Riad" userId="3eee0ade-b52f-4e10-8f1f-a69fed49e18a" providerId="ADAL" clId="{CACDDFE6-BFAF-4C22-856D-C9B2480B7D36}" dt="2022-03-10T12:58:22.851" v="8" actId="478"/>
          <ac:spMkLst>
            <pc:docMk/>
            <pc:sldMk cId="899947680" sldId="330"/>
            <ac:spMk id="17" creationId="{0EB779ED-11B7-4B25-910A-FDF24CB3BB02}"/>
          </ac:spMkLst>
        </pc:spChg>
        <pc:spChg chg="add mod">
          <ac:chgData name="Abanoub Riad" userId="3eee0ade-b52f-4e10-8f1f-a69fed49e18a" providerId="ADAL" clId="{CACDDFE6-BFAF-4C22-856D-C9B2480B7D36}" dt="2022-03-10T12:58:37.584" v="11"/>
          <ac:spMkLst>
            <pc:docMk/>
            <pc:sldMk cId="899947680" sldId="330"/>
            <ac:spMk id="18" creationId="{F090FBCA-D582-4077-B1BF-901D56A08F84}"/>
          </ac:spMkLst>
        </pc:spChg>
        <pc:picChg chg="add mod">
          <ac:chgData name="Abanoub Riad" userId="3eee0ade-b52f-4e10-8f1f-a69fed49e18a" providerId="ADAL" clId="{CACDDFE6-BFAF-4C22-856D-C9B2480B7D36}" dt="2022-03-10T12:58:37.584" v="11"/>
          <ac:picMkLst>
            <pc:docMk/>
            <pc:sldMk cId="899947680" sldId="330"/>
            <ac:picMk id="19" creationId="{B77667C7-2806-4F79-B939-DAE979D80594}"/>
          </ac:picMkLst>
        </pc:picChg>
        <pc:picChg chg="add del mod">
          <ac:chgData name="Abanoub Riad" userId="3eee0ade-b52f-4e10-8f1f-a69fed49e18a" providerId="ADAL" clId="{CACDDFE6-BFAF-4C22-856D-C9B2480B7D36}" dt="2022-03-10T12:58:59.488" v="13"/>
          <ac:picMkLst>
            <pc:docMk/>
            <pc:sldMk cId="899947680" sldId="330"/>
            <ac:picMk id="20" creationId="{9F4C482C-7239-4AB3-85C6-00D815E024BF}"/>
          </ac:picMkLst>
        </pc:picChg>
        <pc:picChg chg="add del mod">
          <ac:chgData name="Abanoub Riad" userId="3eee0ade-b52f-4e10-8f1f-a69fed49e18a" providerId="ADAL" clId="{CACDDFE6-BFAF-4C22-856D-C9B2480B7D36}" dt="2022-03-10T12:59:03.280" v="15"/>
          <ac:picMkLst>
            <pc:docMk/>
            <pc:sldMk cId="899947680" sldId="330"/>
            <ac:picMk id="21" creationId="{1CB69E4E-2CF2-4B57-A5EA-E32F645F2AEE}"/>
          </ac:picMkLst>
        </pc:picChg>
      </pc:sldChg>
      <pc:sldChg chg="addSp delSp modSp add mod ord delAnim modAnim">
        <pc:chgData name="Abanoub Riad" userId="3eee0ade-b52f-4e10-8f1f-a69fed49e18a" providerId="ADAL" clId="{CACDDFE6-BFAF-4C22-856D-C9B2480B7D36}" dt="2022-03-10T13:04:02.644" v="140" actId="113"/>
        <pc:sldMkLst>
          <pc:docMk/>
          <pc:sldMk cId="1776666500" sldId="331"/>
        </pc:sldMkLst>
        <pc:spChg chg="del">
          <ac:chgData name="Abanoub Riad" userId="3eee0ade-b52f-4e10-8f1f-a69fed49e18a" providerId="ADAL" clId="{CACDDFE6-BFAF-4C22-856D-C9B2480B7D36}" dt="2022-03-10T13:01:07.101" v="77" actId="478"/>
          <ac:spMkLst>
            <pc:docMk/>
            <pc:sldMk cId="1776666500" sldId="331"/>
            <ac:spMk id="8" creationId="{2366B4A4-1ED0-496B-A309-880342CD56A9}"/>
          </ac:spMkLst>
        </pc:spChg>
        <pc:spChg chg="mod">
          <ac:chgData name="Abanoub Riad" userId="3eee0ade-b52f-4e10-8f1f-a69fed49e18a" providerId="ADAL" clId="{CACDDFE6-BFAF-4C22-856D-C9B2480B7D36}" dt="2022-03-10T13:01:03.622" v="75" actId="20577"/>
          <ac:spMkLst>
            <pc:docMk/>
            <pc:sldMk cId="1776666500" sldId="331"/>
            <ac:spMk id="9" creationId="{88B9F70D-9C86-4C35-9FFF-ECD0CBD50C2E}"/>
          </ac:spMkLst>
        </pc:spChg>
        <pc:spChg chg="add mod">
          <ac:chgData name="Abanoub Riad" userId="3eee0ade-b52f-4e10-8f1f-a69fed49e18a" providerId="ADAL" clId="{CACDDFE6-BFAF-4C22-856D-C9B2480B7D36}" dt="2022-03-10T13:04:02.644" v="140" actId="113"/>
          <ac:spMkLst>
            <pc:docMk/>
            <pc:sldMk cId="1776666500" sldId="331"/>
            <ac:spMk id="11" creationId="{79F0676D-A3E6-4917-A1AD-1A2BD6411095}"/>
          </ac:spMkLst>
        </pc:spChg>
        <pc:spChg chg="add mod">
          <ac:chgData name="Abanoub Riad" userId="3eee0ade-b52f-4e10-8f1f-a69fed49e18a" providerId="ADAL" clId="{CACDDFE6-BFAF-4C22-856D-C9B2480B7D36}" dt="2022-03-10T13:02:50.204" v="115" actId="207"/>
          <ac:spMkLst>
            <pc:docMk/>
            <pc:sldMk cId="1776666500" sldId="331"/>
            <ac:spMk id="12" creationId="{DA4E75DB-E01E-4C21-BA61-D09B933B7333}"/>
          </ac:spMkLst>
        </pc:spChg>
        <pc:picChg chg="del">
          <ac:chgData name="Abanoub Riad" userId="3eee0ade-b52f-4e10-8f1f-a69fed49e18a" providerId="ADAL" clId="{CACDDFE6-BFAF-4C22-856D-C9B2480B7D36}" dt="2022-03-10T13:01:05.147" v="76" actId="478"/>
          <ac:picMkLst>
            <pc:docMk/>
            <pc:sldMk cId="1776666500" sldId="331"/>
            <ac:picMk id="10" creationId="{6E535DB5-65F4-4714-B802-B5A9575B34AE}"/>
          </ac:picMkLst>
        </pc:picChg>
        <pc:picChg chg="del">
          <ac:chgData name="Abanoub Riad" userId="3eee0ade-b52f-4e10-8f1f-a69fed49e18a" providerId="ADAL" clId="{CACDDFE6-BFAF-4C22-856D-C9B2480B7D36}" dt="2022-03-10T13:00:02.238" v="19" actId="478"/>
          <ac:picMkLst>
            <pc:docMk/>
            <pc:sldMk cId="1776666500" sldId="331"/>
            <ac:picMk id="13" creationId="{529C4C0E-71DA-4609-A05F-7ADA89F09E12}"/>
          </ac:picMkLst>
        </pc:picChg>
      </pc:sldChg>
      <pc:sldChg chg="modSp add mod">
        <pc:chgData name="Abanoub Riad" userId="3eee0ade-b52f-4e10-8f1f-a69fed49e18a" providerId="ADAL" clId="{CACDDFE6-BFAF-4C22-856D-C9B2480B7D36}" dt="2022-03-10T13:13:12.658" v="257" actId="20577"/>
        <pc:sldMkLst>
          <pc:docMk/>
          <pc:sldMk cId="2122732080" sldId="332"/>
        </pc:sldMkLst>
        <pc:spChg chg="mod">
          <ac:chgData name="Abanoub Riad" userId="3eee0ade-b52f-4e10-8f1f-a69fed49e18a" providerId="ADAL" clId="{CACDDFE6-BFAF-4C22-856D-C9B2480B7D36}" dt="2022-03-10T13:13:12.658" v="257" actId="20577"/>
          <ac:spMkLst>
            <pc:docMk/>
            <pc:sldMk cId="2122732080" sldId="332"/>
            <ac:spMk id="9" creationId="{88B9F70D-9C86-4C35-9FFF-ECD0CBD50C2E}"/>
          </ac:spMkLst>
        </pc:spChg>
        <pc:spChg chg="mod">
          <ac:chgData name="Abanoub Riad" userId="3eee0ade-b52f-4e10-8f1f-a69fed49e18a" providerId="ADAL" clId="{CACDDFE6-BFAF-4C22-856D-C9B2480B7D36}" dt="2022-03-10T13:03:59.388" v="139" actId="113"/>
          <ac:spMkLst>
            <pc:docMk/>
            <pc:sldMk cId="2122732080" sldId="332"/>
            <ac:spMk id="11" creationId="{79F0676D-A3E6-4917-A1AD-1A2BD6411095}"/>
          </ac:spMkLst>
        </pc:spChg>
      </pc:sldChg>
      <pc:sldChg chg="modSp add mod">
        <pc:chgData name="Abanoub Riad" userId="3eee0ade-b52f-4e10-8f1f-a69fed49e18a" providerId="ADAL" clId="{CACDDFE6-BFAF-4C22-856D-C9B2480B7D36}" dt="2022-03-10T13:13:16.104" v="259" actId="20577"/>
        <pc:sldMkLst>
          <pc:docMk/>
          <pc:sldMk cId="4022966889" sldId="333"/>
        </pc:sldMkLst>
        <pc:spChg chg="mod">
          <ac:chgData name="Abanoub Riad" userId="3eee0ade-b52f-4e10-8f1f-a69fed49e18a" providerId="ADAL" clId="{CACDDFE6-BFAF-4C22-856D-C9B2480B7D36}" dt="2022-03-10T13:13:16.104" v="259" actId="20577"/>
          <ac:spMkLst>
            <pc:docMk/>
            <pc:sldMk cId="4022966889" sldId="333"/>
            <ac:spMk id="9" creationId="{88B9F70D-9C86-4C35-9FFF-ECD0CBD50C2E}"/>
          </ac:spMkLst>
        </pc:spChg>
        <pc:spChg chg="mod">
          <ac:chgData name="Abanoub Riad" userId="3eee0ade-b52f-4e10-8f1f-a69fed49e18a" providerId="ADAL" clId="{CACDDFE6-BFAF-4C22-856D-C9B2480B7D36}" dt="2022-03-10T13:04:12.681" v="142"/>
          <ac:spMkLst>
            <pc:docMk/>
            <pc:sldMk cId="4022966889" sldId="333"/>
            <ac:spMk id="11" creationId="{79F0676D-A3E6-4917-A1AD-1A2BD6411095}"/>
          </ac:spMkLst>
        </pc:spChg>
      </pc:sldChg>
      <pc:sldChg chg="modSp add mod">
        <pc:chgData name="Abanoub Riad" userId="3eee0ade-b52f-4e10-8f1f-a69fed49e18a" providerId="ADAL" clId="{CACDDFE6-BFAF-4C22-856D-C9B2480B7D36}" dt="2022-03-10T13:13:19.657" v="260" actId="20577"/>
        <pc:sldMkLst>
          <pc:docMk/>
          <pc:sldMk cId="3224432786" sldId="334"/>
        </pc:sldMkLst>
        <pc:spChg chg="mod">
          <ac:chgData name="Abanoub Riad" userId="3eee0ade-b52f-4e10-8f1f-a69fed49e18a" providerId="ADAL" clId="{CACDDFE6-BFAF-4C22-856D-C9B2480B7D36}" dt="2022-03-10T13:13:19.657" v="260" actId="20577"/>
          <ac:spMkLst>
            <pc:docMk/>
            <pc:sldMk cId="3224432786" sldId="334"/>
            <ac:spMk id="9" creationId="{88B9F70D-9C86-4C35-9FFF-ECD0CBD50C2E}"/>
          </ac:spMkLst>
        </pc:spChg>
        <pc:spChg chg="mod">
          <ac:chgData name="Abanoub Riad" userId="3eee0ade-b52f-4e10-8f1f-a69fed49e18a" providerId="ADAL" clId="{CACDDFE6-BFAF-4C22-856D-C9B2480B7D36}" dt="2022-03-10T13:04:46.218" v="150" actId="14100"/>
          <ac:spMkLst>
            <pc:docMk/>
            <pc:sldMk cId="3224432786" sldId="334"/>
            <ac:spMk id="11" creationId="{79F0676D-A3E6-4917-A1AD-1A2BD6411095}"/>
          </ac:spMkLst>
        </pc:spChg>
        <pc:spChg chg="mod">
          <ac:chgData name="Abanoub Riad" userId="3eee0ade-b52f-4e10-8f1f-a69fed49e18a" providerId="ADAL" clId="{CACDDFE6-BFAF-4C22-856D-C9B2480B7D36}" dt="2022-03-10T13:04:49.930" v="151" actId="14100"/>
          <ac:spMkLst>
            <pc:docMk/>
            <pc:sldMk cId="3224432786" sldId="334"/>
            <ac:spMk id="12" creationId="{DA4E75DB-E01E-4C21-BA61-D09B933B7333}"/>
          </ac:spMkLst>
        </pc:spChg>
      </pc:sldChg>
      <pc:sldChg chg="add">
        <pc:chgData name="Abanoub Riad" userId="3eee0ade-b52f-4e10-8f1f-a69fed49e18a" providerId="ADAL" clId="{CACDDFE6-BFAF-4C22-856D-C9B2480B7D36}" dt="2022-03-10T13:05:27.052" v="152" actId="2890"/>
        <pc:sldMkLst>
          <pc:docMk/>
          <pc:sldMk cId="4236823315" sldId="335"/>
        </pc:sldMkLst>
      </pc:sldChg>
      <pc:sldChg chg="modSp add mod">
        <pc:chgData name="Abanoub Riad" userId="3eee0ade-b52f-4e10-8f1f-a69fed49e18a" providerId="ADAL" clId="{CACDDFE6-BFAF-4C22-856D-C9B2480B7D36}" dt="2022-03-10T13:13:23.771" v="261" actId="20577"/>
        <pc:sldMkLst>
          <pc:docMk/>
          <pc:sldMk cId="1200444861" sldId="336"/>
        </pc:sldMkLst>
        <pc:spChg chg="mod">
          <ac:chgData name="Abanoub Riad" userId="3eee0ade-b52f-4e10-8f1f-a69fed49e18a" providerId="ADAL" clId="{CACDDFE6-BFAF-4C22-856D-C9B2480B7D36}" dt="2022-03-10T13:13:23.771" v="261" actId="20577"/>
          <ac:spMkLst>
            <pc:docMk/>
            <pc:sldMk cId="1200444861" sldId="336"/>
            <ac:spMk id="9" creationId="{88B9F70D-9C86-4C35-9FFF-ECD0CBD50C2E}"/>
          </ac:spMkLst>
        </pc:spChg>
        <pc:spChg chg="mod">
          <ac:chgData name="Abanoub Riad" userId="3eee0ade-b52f-4e10-8f1f-a69fed49e18a" providerId="ADAL" clId="{CACDDFE6-BFAF-4C22-856D-C9B2480B7D36}" dt="2022-03-10T13:13:05.055" v="256"/>
          <ac:spMkLst>
            <pc:docMk/>
            <pc:sldMk cId="1200444861" sldId="336"/>
            <ac:spMk id="11" creationId="{79F0676D-A3E6-4917-A1AD-1A2BD6411095}"/>
          </ac:spMkLst>
        </pc:spChg>
      </pc:sldChg>
      <pc:sldChg chg="addSp delSp modSp add mod delAnim modAnim">
        <pc:chgData name="Abanoub Riad" userId="3eee0ade-b52f-4e10-8f1f-a69fed49e18a" providerId="ADAL" clId="{CACDDFE6-BFAF-4C22-856D-C9B2480B7D36}" dt="2022-03-10T13:20:48.853" v="575" actId="1076"/>
        <pc:sldMkLst>
          <pc:docMk/>
          <pc:sldMk cId="331575182" sldId="337"/>
        </pc:sldMkLst>
        <pc:spChg chg="add del mod">
          <ac:chgData name="Abanoub Riad" userId="3eee0ade-b52f-4e10-8f1f-a69fed49e18a" providerId="ADAL" clId="{CACDDFE6-BFAF-4C22-856D-C9B2480B7D36}" dt="2022-03-10T13:15:57.319" v="438" actId="478"/>
          <ac:spMkLst>
            <pc:docMk/>
            <pc:sldMk cId="331575182" sldId="337"/>
            <ac:spMk id="5" creationId="{745417B4-A287-4AF1-BE2D-53B450A6830F}"/>
          </ac:spMkLst>
        </pc:spChg>
        <pc:spChg chg="mod">
          <ac:chgData name="Abanoub Riad" userId="3eee0ade-b52f-4e10-8f1f-a69fed49e18a" providerId="ADAL" clId="{CACDDFE6-BFAF-4C22-856D-C9B2480B7D36}" dt="2022-03-10T13:20:28.679" v="573" actId="1076"/>
          <ac:spMkLst>
            <pc:docMk/>
            <pc:sldMk cId="331575182" sldId="337"/>
            <ac:spMk id="8" creationId="{2366B4A4-1ED0-496B-A309-880342CD56A9}"/>
          </ac:spMkLst>
        </pc:spChg>
        <pc:spChg chg="del mod">
          <ac:chgData name="Abanoub Riad" userId="3eee0ade-b52f-4e10-8f1f-a69fed49e18a" providerId="ADAL" clId="{CACDDFE6-BFAF-4C22-856D-C9B2480B7D36}" dt="2022-03-10T13:15:50.627" v="435" actId="478"/>
          <ac:spMkLst>
            <pc:docMk/>
            <pc:sldMk cId="331575182" sldId="337"/>
            <ac:spMk id="9" creationId="{88B9F70D-9C86-4C35-9FFF-ECD0CBD50C2E}"/>
          </ac:spMkLst>
        </pc:spChg>
        <pc:spChg chg="add mod">
          <ac:chgData name="Abanoub Riad" userId="3eee0ade-b52f-4e10-8f1f-a69fed49e18a" providerId="ADAL" clId="{CACDDFE6-BFAF-4C22-856D-C9B2480B7D36}" dt="2022-03-10T13:20:48.853" v="575" actId="1076"/>
          <ac:spMkLst>
            <pc:docMk/>
            <pc:sldMk cId="331575182" sldId="337"/>
            <ac:spMk id="11" creationId="{E575B242-D795-4DB1-AED3-C05F73833E6A}"/>
          </ac:spMkLst>
        </pc:spChg>
        <pc:picChg chg="del">
          <ac:chgData name="Abanoub Riad" userId="3eee0ade-b52f-4e10-8f1f-a69fed49e18a" providerId="ADAL" clId="{CACDDFE6-BFAF-4C22-856D-C9B2480B7D36}" dt="2022-03-10T13:15:36.858" v="433" actId="478"/>
          <ac:picMkLst>
            <pc:docMk/>
            <pc:sldMk cId="331575182" sldId="337"/>
            <ac:picMk id="10" creationId="{6E535DB5-65F4-4714-B802-B5A9575B34AE}"/>
          </ac:picMkLst>
        </pc:picChg>
        <pc:picChg chg="add del">
          <ac:chgData name="Abanoub Riad" userId="3eee0ade-b52f-4e10-8f1f-a69fed49e18a" providerId="ADAL" clId="{CACDDFE6-BFAF-4C22-856D-C9B2480B7D36}" dt="2022-03-10T13:15:55.663" v="437" actId="478"/>
          <ac:picMkLst>
            <pc:docMk/>
            <pc:sldMk cId="331575182" sldId="337"/>
            <ac:picMk id="13" creationId="{529C4C0E-71DA-4609-A05F-7ADA89F09E12}"/>
          </ac:picMkLst>
        </pc:picChg>
      </pc:sldChg>
      <pc:sldChg chg="delSp modSp add mod delAnim modAnim">
        <pc:chgData name="Abanoub Riad" userId="3eee0ade-b52f-4e10-8f1f-a69fed49e18a" providerId="ADAL" clId="{CACDDFE6-BFAF-4C22-856D-C9B2480B7D36}" dt="2022-03-10T13:22:29.240" v="683" actId="6549"/>
        <pc:sldMkLst>
          <pc:docMk/>
          <pc:sldMk cId="1470778569" sldId="338"/>
        </pc:sldMkLst>
        <pc:spChg chg="mod">
          <ac:chgData name="Abanoub Riad" userId="3eee0ade-b52f-4e10-8f1f-a69fed49e18a" providerId="ADAL" clId="{CACDDFE6-BFAF-4C22-856D-C9B2480B7D36}" dt="2022-03-10T13:22:29.240" v="683" actId="6549"/>
          <ac:spMkLst>
            <pc:docMk/>
            <pc:sldMk cId="1470778569" sldId="338"/>
            <ac:spMk id="8" creationId="{2366B4A4-1ED0-496B-A309-880342CD56A9}"/>
          </ac:spMkLst>
        </pc:spChg>
        <pc:spChg chg="mod">
          <ac:chgData name="Abanoub Riad" userId="3eee0ade-b52f-4e10-8f1f-a69fed49e18a" providerId="ADAL" clId="{CACDDFE6-BFAF-4C22-856D-C9B2480B7D36}" dt="2022-03-10T13:21:21.416" v="577"/>
          <ac:spMkLst>
            <pc:docMk/>
            <pc:sldMk cId="1470778569" sldId="338"/>
            <ac:spMk id="9" creationId="{88B9F70D-9C86-4C35-9FFF-ECD0CBD50C2E}"/>
          </ac:spMkLst>
        </pc:spChg>
        <pc:picChg chg="del">
          <ac:chgData name="Abanoub Riad" userId="3eee0ade-b52f-4e10-8f1f-a69fed49e18a" providerId="ADAL" clId="{CACDDFE6-BFAF-4C22-856D-C9B2480B7D36}" dt="2022-03-10T13:21:23.030" v="578" actId="478"/>
          <ac:picMkLst>
            <pc:docMk/>
            <pc:sldMk cId="1470778569" sldId="338"/>
            <ac:picMk id="10" creationId="{6E535DB5-65F4-4714-B802-B5A9575B34A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to IDs? STIs? Resp. </a:t>
            </a:r>
            <a:r>
              <a:rPr kumimoji="1" lang="en-US" sz="1200" b="0" i="0" u="none" strike="noStrike" kern="1200" dirty="0" err="1">
                <a:solidFill>
                  <a:schemeClr val="tx1"/>
                </a:solidFill>
                <a:effectLst/>
                <a:latin typeface="Arial" charset="0"/>
                <a:ea typeface="+mn-ea"/>
                <a:cs typeface="+mn-cs"/>
              </a:rPr>
              <a:t>infec</a:t>
            </a:r>
            <a:r>
              <a:rPr kumimoji="1" lang="en-US" sz="1200" b="0" i="0" u="none" strike="noStrike" kern="1200" dirty="0">
                <a:solidFill>
                  <a:schemeClr val="tx1"/>
                </a:solidFill>
                <a:effectLst/>
                <a:latin typeface="Arial" charset="0"/>
                <a:ea typeface="+mn-ea"/>
                <a:cs typeface="+mn-cs"/>
              </a:rPr>
              <a:t>.? NCDs, especially CVD and cancers?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males vs. females? Age groups?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Low SDI vs.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in Low SDI?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Examples of certain geographic regions or countries.</a:t>
            </a: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222344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255125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124700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1933952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25</a:t>
            </a:fld>
            <a:endParaRPr lang="cs-CZ" altLang="cs-CZ"/>
          </a:p>
        </p:txBody>
      </p:sp>
    </p:spTree>
    <p:extLst>
      <p:ext uri="{BB962C8B-B14F-4D97-AF65-F5344CB8AC3E}">
        <p14:creationId xmlns:p14="http://schemas.microsoft.com/office/powerpoint/2010/main" val="3969973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26</a:t>
            </a:fld>
            <a:endParaRPr lang="cs-CZ" altLang="cs-CZ"/>
          </a:p>
        </p:txBody>
      </p:sp>
    </p:spTree>
    <p:extLst>
      <p:ext uri="{BB962C8B-B14F-4D97-AF65-F5344CB8AC3E}">
        <p14:creationId xmlns:p14="http://schemas.microsoft.com/office/powerpoint/2010/main" val="547765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27</a:t>
            </a:fld>
            <a:endParaRPr lang="cs-CZ" altLang="cs-CZ"/>
          </a:p>
        </p:txBody>
      </p:sp>
    </p:spTree>
    <p:extLst>
      <p:ext uri="{BB962C8B-B14F-4D97-AF65-F5344CB8AC3E}">
        <p14:creationId xmlns:p14="http://schemas.microsoft.com/office/powerpoint/2010/main" val="3500965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28</a:t>
            </a:fld>
            <a:endParaRPr lang="cs-CZ" altLang="cs-CZ"/>
          </a:p>
        </p:txBody>
      </p:sp>
    </p:spTree>
    <p:extLst>
      <p:ext uri="{BB962C8B-B14F-4D97-AF65-F5344CB8AC3E}">
        <p14:creationId xmlns:p14="http://schemas.microsoft.com/office/powerpoint/2010/main" val="2179734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29</a:t>
            </a:fld>
            <a:endParaRPr lang="cs-CZ" altLang="cs-CZ"/>
          </a:p>
        </p:txBody>
      </p:sp>
    </p:spTree>
    <p:extLst>
      <p:ext uri="{BB962C8B-B14F-4D97-AF65-F5344CB8AC3E}">
        <p14:creationId xmlns:p14="http://schemas.microsoft.com/office/powerpoint/2010/main" val="2363195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2831334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181946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to IDs? STIs? Resp. </a:t>
            </a:r>
            <a:r>
              <a:rPr kumimoji="1" lang="en-US" sz="1200" b="0" i="0" u="none" strike="noStrike" kern="1200" dirty="0" err="1">
                <a:solidFill>
                  <a:schemeClr val="tx1"/>
                </a:solidFill>
                <a:effectLst/>
                <a:latin typeface="Arial" charset="0"/>
                <a:ea typeface="+mn-ea"/>
                <a:cs typeface="+mn-cs"/>
              </a:rPr>
              <a:t>infec</a:t>
            </a:r>
            <a:r>
              <a:rPr kumimoji="1" lang="en-US" sz="1200" b="0" i="0" u="none" strike="noStrike" kern="1200" dirty="0">
                <a:solidFill>
                  <a:schemeClr val="tx1"/>
                </a:solidFill>
                <a:effectLst/>
                <a:latin typeface="Arial" charset="0"/>
                <a:ea typeface="+mn-ea"/>
                <a:cs typeface="+mn-cs"/>
              </a:rPr>
              <a:t>.? NCDs, especially CVD and cancers?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males vs. females? Age groups?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Low SDI vs.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in Low SDI?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Examples of certain geographic regions or countries.</a:t>
            </a: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1974881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1039599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to IDs? STIs? Resp. </a:t>
            </a:r>
            <a:r>
              <a:rPr kumimoji="1" lang="en-US" sz="1200" b="0" i="0" u="none" strike="noStrike" kern="1200" dirty="0" err="1">
                <a:solidFill>
                  <a:schemeClr val="tx1"/>
                </a:solidFill>
                <a:effectLst/>
                <a:latin typeface="Arial" charset="0"/>
                <a:ea typeface="+mn-ea"/>
                <a:cs typeface="+mn-cs"/>
              </a:rPr>
              <a:t>infec</a:t>
            </a:r>
            <a:r>
              <a:rPr kumimoji="1" lang="en-US" sz="1200" b="0" i="0" u="none" strike="noStrike" kern="1200" dirty="0">
                <a:solidFill>
                  <a:schemeClr val="tx1"/>
                </a:solidFill>
                <a:effectLst/>
                <a:latin typeface="Arial" charset="0"/>
                <a:ea typeface="+mn-ea"/>
                <a:cs typeface="+mn-cs"/>
              </a:rPr>
              <a:t>.? NCDs, especially CVD and cancers?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males vs. females? Age groups?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Low SDI vs.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in Low SDI?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Examples of certain geographic regions or countries.</a:t>
            </a: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3218296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to IDs? STIs? Resp. </a:t>
            </a:r>
            <a:r>
              <a:rPr kumimoji="1" lang="en-US" sz="1200" b="0" i="0" u="none" strike="noStrike" kern="1200" dirty="0" err="1">
                <a:solidFill>
                  <a:schemeClr val="tx1"/>
                </a:solidFill>
                <a:effectLst/>
                <a:latin typeface="Arial" charset="0"/>
                <a:ea typeface="+mn-ea"/>
                <a:cs typeface="+mn-cs"/>
              </a:rPr>
              <a:t>infec</a:t>
            </a:r>
            <a:r>
              <a:rPr kumimoji="1" lang="en-US" sz="1200" b="0" i="0" u="none" strike="noStrike" kern="1200" dirty="0">
                <a:solidFill>
                  <a:schemeClr val="tx1"/>
                </a:solidFill>
                <a:effectLst/>
                <a:latin typeface="Arial" charset="0"/>
                <a:ea typeface="+mn-ea"/>
                <a:cs typeface="+mn-cs"/>
              </a:rPr>
              <a:t>.? NCDs, especially CVD and cancers?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males vs. females? Age groups?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Low SDI vs.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in Low SDI?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Examples of certain geographic regions or countries.</a:t>
            </a: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3010441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to IDs? STIs? Resp. </a:t>
            </a:r>
            <a:r>
              <a:rPr kumimoji="1" lang="en-US" sz="1200" b="0" i="0" u="none" strike="noStrike" kern="1200" dirty="0" err="1">
                <a:solidFill>
                  <a:schemeClr val="tx1"/>
                </a:solidFill>
                <a:effectLst/>
                <a:latin typeface="Arial" charset="0"/>
                <a:ea typeface="+mn-ea"/>
                <a:cs typeface="+mn-cs"/>
              </a:rPr>
              <a:t>infec</a:t>
            </a:r>
            <a:r>
              <a:rPr kumimoji="1" lang="en-US" sz="1200" b="0" i="0" u="none" strike="noStrike" kern="1200" dirty="0">
                <a:solidFill>
                  <a:schemeClr val="tx1"/>
                </a:solidFill>
                <a:effectLst/>
                <a:latin typeface="Arial" charset="0"/>
                <a:ea typeface="+mn-ea"/>
                <a:cs typeface="+mn-cs"/>
              </a:rPr>
              <a:t>.? NCDs, especially CVD and cancers?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males vs. females? Age groups?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Low SDI vs.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in Low SDI?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Examples of certain geographic regions or countries.</a:t>
            </a: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35</a:t>
            </a:fld>
            <a:endParaRPr lang="cs-CZ" altLang="cs-CZ"/>
          </a:p>
        </p:txBody>
      </p:sp>
    </p:spTree>
    <p:extLst>
      <p:ext uri="{BB962C8B-B14F-4D97-AF65-F5344CB8AC3E}">
        <p14:creationId xmlns:p14="http://schemas.microsoft.com/office/powerpoint/2010/main" val="3903691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to IDs? STIs? Resp. </a:t>
            </a:r>
            <a:r>
              <a:rPr kumimoji="1" lang="en-US" sz="1200" b="0" i="0" u="none" strike="noStrike" kern="1200" dirty="0" err="1">
                <a:solidFill>
                  <a:schemeClr val="tx1"/>
                </a:solidFill>
                <a:effectLst/>
                <a:latin typeface="Arial" charset="0"/>
                <a:ea typeface="+mn-ea"/>
                <a:cs typeface="+mn-cs"/>
              </a:rPr>
              <a:t>infec</a:t>
            </a:r>
            <a:r>
              <a:rPr kumimoji="1" lang="en-US" sz="1200" b="0" i="0" u="none" strike="noStrike" kern="1200" dirty="0">
                <a:solidFill>
                  <a:schemeClr val="tx1"/>
                </a:solidFill>
                <a:effectLst/>
                <a:latin typeface="Arial" charset="0"/>
                <a:ea typeface="+mn-ea"/>
                <a:cs typeface="+mn-cs"/>
              </a:rPr>
              <a:t>.? NCDs, especially CVD and cancers?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males vs. females? Age groups?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Low SDI vs.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in Low SDI?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Examples of certain geographic regions or countries.</a:t>
            </a: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36</a:t>
            </a:fld>
            <a:endParaRPr lang="cs-CZ" altLang="cs-CZ"/>
          </a:p>
        </p:txBody>
      </p:sp>
    </p:spTree>
    <p:extLst>
      <p:ext uri="{BB962C8B-B14F-4D97-AF65-F5344CB8AC3E}">
        <p14:creationId xmlns:p14="http://schemas.microsoft.com/office/powerpoint/2010/main" val="3666467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to IDs? STIs? Resp. </a:t>
            </a:r>
            <a:r>
              <a:rPr kumimoji="1" lang="en-US" sz="1200" b="0" i="0" u="none" strike="noStrike" kern="1200" dirty="0" err="1">
                <a:solidFill>
                  <a:schemeClr val="tx1"/>
                </a:solidFill>
                <a:effectLst/>
                <a:latin typeface="Arial" charset="0"/>
                <a:ea typeface="+mn-ea"/>
                <a:cs typeface="+mn-cs"/>
              </a:rPr>
              <a:t>infec</a:t>
            </a:r>
            <a:r>
              <a:rPr kumimoji="1" lang="en-US" sz="1200" b="0" i="0" u="none" strike="noStrike" kern="1200" dirty="0">
                <a:solidFill>
                  <a:schemeClr val="tx1"/>
                </a:solidFill>
                <a:effectLst/>
                <a:latin typeface="Arial" charset="0"/>
                <a:ea typeface="+mn-ea"/>
                <a:cs typeface="+mn-cs"/>
              </a:rPr>
              <a:t>.? NCDs, especially CVD and cancers?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males vs. females? Age groups?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Low SDI vs.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in Low SDI?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Examples of certain geographic regions or countries.</a:t>
            </a: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37</a:t>
            </a:fld>
            <a:endParaRPr lang="cs-CZ" altLang="cs-CZ"/>
          </a:p>
        </p:txBody>
      </p:sp>
    </p:spTree>
    <p:extLst>
      <p:ext uri="{BB962C8B-B14F-4D97-AF65-F5344CB8AC3E}">
        <p14:creationId xmlns:p14="http://schemas.microsoft.com/office/powerpoint/2010/main" val="1675604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to IDs? STIs? Resp. </a:t>
            </a:r>
            <a:r>
              <a:rPr kumimoji="1" lang="en-US" sz="1200" b="0" i="0" u="none" strike="noStrike" kern="1200" dirty="0" err="1">
                <a:solidFill>
                  <a:schemeClr val="tx1"/>
                </a:solidFill>
                <a:effectLst/>
                <a:latin typeface="Arial" charset="0"/>
                <a:ea typeface="+mn-ea"/>
                <a:cs typeface="+mn-cs"/>
              </a:rPr>
              <a:t>infec</a:t>
            </a:r>
            <a:r>
              <a:rPr kumimoji="1" lang="en-US" sz="1200" b="0" i="0" u="none" strike="noStrike" kern="1200" dirty="0">
                <a:solidFill>
                  <a:schemeClr val="tx1"/>
                </a:solidFill>
                <a:effectLst/>
                <a:latin typeface="Arial" charset="0"/>
                <a:ea typeface="+mn-ea"/>
                <a:cs typeface="+mn-cs"/>
              </a:rPr>
              <a:t>.? NCDs, especially CVD and cancers?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males vs. females? Age groups?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Low SDI vs.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in Low SDI?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Examples of certain geographic regions or countries.</a:t>
            </a: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38</a:t>
            </a:fld>
            <a:endParaRPr lang="cs-CZ" altLang="cs-CZ"/>
          </a:p>
        </p:txBody>
      </p:sp>
    </p:spTree>
    <p:extLst>
      <p:ext uri="{BB962C8B-B14F-4D97-AF65-F5344CB8AC3E}">
        <p14:creationId xmlns:p14="http://schemas.microsoft.com/office/powerpoint/2010/main" val="2187825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to IDs? STIs? Resp. </a:t>
            </a:r>
            <a:r>
              <a:rPr kumimoji="1" lang="en-US" sz="1200" b="0" i="0" u="none" strike="noStrike" kern="1200" dirty="0" err="1">
                <a:solidFill>
                  <a:schemeClr val="tx1"/>
                </a:solidFill>
                <a:effectLst/>
                <a:latin typeface="Arial" charset="0"/>
                <a:ea typeface="+mn-ea"/>
                <a:cs typeface="+mn-cs"/>
              </a:rPr>
              <a:t>infec</a:t>
            </a:r>
            <a:r>
              <a:rPr kumimoji="1" lang="en-US" sz="1200" b="0" i="0" u="none" strike="noStrike" kern="1200" dirty="0">
                <a:solidFill>
                  <a:schemeClr val="tx1"/>
                </a:solidFill>
                <a:effectLst/>
                <a:latin typeface="Arial" charset="0"/>
                <a:ea typeface="+mn-ea"/>
                <a:cs typeface="+mn-cs"/>
              </a:rPr>
              <a:t>.? NCDs, especially CVD and cancers?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males vs. females? Age groups?</a:t>
            </a:r>
          </a:p>
          <a:p>
            <a:pPr marL="228600" indent="-228600">
              <a:buAutoNum type="arabicPeriod"/>
            </a:pPr>
            <a:r>
              <a:rPr kumimoji="1" lang="en-US" sz="1200" b="0" i="0" u="none" strike="noStrike" kern="1200" dirty="0">
                <a:solidFill>
                  <a:schemeClr val="tx1"/>
                </a:solidFill>
                <a:effectLst/>
                <a:latin typeface="Arial" charset="0"/>
                <a:ea typeface="+mn-ea"/>
                <a:cs typeface="+mn-cs"/>
              </a:rPr>
              <a:t>In 2019: What are key differences between Low SDI vs.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From 1990 – 2019: What happened in Low SDI? High SDI?</a:t>
            </a:r>
          </a:p>
          <a:p>
            <a:pPr marL="228600" indent="-228600">
              <a:buAutoNum type="arabicPeriod"/>
            </a:pPr>
            <a:r>
              <a:rPr kumimoji="1" lang="en-US" sz="1200" b="0" i="0" u="none" strike="noStrike" kern="1200" dirty="0">
                <a:solidFill>
                  <a:schemeClr val="tx1"/>
                </a:solidFill>
                <a:effectLst/>
                <a:latin typeface="Arial" charset="0"/>
                <a:ea typeface="+mn-ea"/>
                <a:cs typeface="+mn-cs"/>
              </a:rPr>
              <a:t>Examples of certain geographic regions or countries.</a:t>
            </a: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329489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3548971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2298982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202590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257430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2444020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i="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2068387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890088" cy="226013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hyperlink" Target="https://vizhub.healthdata.org/gbd-compar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jpg"/><Relationship Id="rId3" Type="http://schemas.openxmlformats.org/officeDocument/2006/relationships/image" Target="../media/image40.png"/><Relationship Id="rId21" Type="http://schemas.openxmlformats.org/officeDocument/2006/relationships/image" Target="../media/image58.jp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jpg"/><Relationship Id="rId2" Type="http://schemas.openxmlformats.org/officeDocument/2006/relationships/notesSlide" Target="../notesSlides/notesSlide5.xml"/><Relationship Id="rId16" Type="http://schemas.openxmlformats.org/officeDocument/2006/relationships/image" Target="../media/image53.svg"/><Relationship Id="rId20" Type="http://schemas.openxmlformats.org/officeDocument/2006/relationships/image" Target="../media/image57.jpg"/><Relationship Id="rId1" Type="http://schemas.openxmlformats.org/officeDocument/2006/relationships/slideLayout" Target="../slideLayouts/slideLayout1.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56.jp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1.jp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hJTs2OZA00A" TargetMode="Externa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8" Type="http://schemas.openxmlformats.org/officeDocument/2006/relationships/image" Target="../media/image11.jfif"/><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jp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jpg"/><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1.xml"/><Relationship Id="rId4" Type="http://schemas.openxmlformats.org/officeDocument/2006/relationships/image" Target="../media/image3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059F203-74D7-444B-BF61-95A819D36F64}"/>
              </a:ext>
            </a:extLst>
          </p:cNvPr>
          <p:cNvSpPr>
            <a:spLocks noGrp="1"/>
          </p:cNvSpPr>
          <p:nvPr>
            <p:ph type="ftr" sz="quarter" idx="10"/>
          </p:nvPr>
        </p:nvSpPr>
        <p:spPr/>
        <p:txBody>
          <a:bodyPr/>
          <a:lstStyle/>
          <a:p>
            <a:r>
              <a:rPr lang="en-GB" noProof="0" dirty="0"/>
              <a:t>Abanoub Riad. </a:t>
            </a:r>
            <a:r>
              <a:rPr lang="en-GB" i="1" noProof="0" dirty="0"/>
              <a:t>Global Burden of Disease</a:t>
            </a:r>
            <a:r>
              <a:rPr lang="en-GB" noProof="0" dirty="0"/>
              <a:t>. Global Health. March 2022</a:t>
            </a:r>
          </a:p>
        </p:txBody>
      </p:sp>
      <p:sp>
        <p:nvSpPr>
          <p:cNvPr id="3" name="Zástupný symbol pro číslo snímku 2">
            <a:extLst>
              <a:ext uri="{FF2B5EF4-FFF2-40B4-BE49-F238E27FC236}">
                <a16:creationId xmlns:a16="http://schemas.microsoft.com/office/drawing/2014/main" id="{828AD60A-F679-40CE-BB8A-8819878042F7}"/>
              </a:ext>
            </a:extLst>
          </p:cNvPr>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6" name="Title 5">
            <a:extLst>
              <a:ext uri="{FF2B5EF4-FFF2-40B4-BE49-F238E27FC236}">
                <a16:creationId xmlns:a16="http://schemas.microsoft.com/office/drawing/2014/main" id="{592B015E-9EDF-4CEF-9877-81E8E262CF65}"/>
              </a:ext>
            </a:extLst>
          </p:cNvPr>
          <p:cNvSpPr>
            <a:spLocks noGrp="1"/>
          </p:cNvSpPr>
          <p:nvPr>
            <p:ph type="title"/>
          </p:nvPr>
        </p:nvSpPr>
        <p:spPr/>
        <p:txBody>
          <a:bodyPr/>
          <a:lstStyle/>
          <a:p>
            <a:r>
              <a:rPr lang="en-US" dirty="0"/>
              <a:t>Global Burden of Disease</a:t>
            </a:r>
          </a:p>
        </p:txBody>
      </p:sp>
      <p:sp>
        <p:nvSpPr>
          <p:cNvPr id="7" name="Subtitle 6">
            <a:extLst>
              <a:ext uri="{FF2B5EF4-FFF2-40B4-BE49-F238E27FC236}">
                <a16:creationId xmlns:a16="http://schemas.microsoft.com/office/drawing/2014/main" id="{67DF0647-B63A-4BFF-B018-3803FDE5AE8A}"/>
              </a:ext>
            </a:extLst>
          </p:cNvPr>
          <p:cNvSpPr>
            <a:spLocks noGrp="1"/>
          </p:cNvSpPr>
          <p:nvPr>
            <p:ph type="subTitle" idx="1"/>
          </p:nvPr>
        </p:nvSpPr>
        <p:spPr/>
        <p:txBody>
          <a:bodyPr/>
          <a:lstStyle/>
          <a:p>
            <a:r>
              <a:rPr lang="en-GB" dirty="0"/>
              <a:t>Global Health</a:t>
            </a:r>
            <a:endParaRPr lang="en-US" dirty="0"/>
          </a:p>
        </p:txBody>
      </p:sp>
    </p:spTree>
    <p:extLst>
      <p:ext uri="{BB962C8B-B14F-4D97-AF65-F5344CB8AC3E}">
        <p14:creationId xmlns:p14="http://schemas.microsoft.com/office/powerpoint/2010/main" val="40117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10</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3363673" cy="1150375"/>
          </a:xfrm>
        </p:spPr>
        <p:txBody>
          <a:bodyPr/>
          <a:lstStyle/>
          <a:p>
            <a:r>
              <a:rPr lang="en-US" sz="4000" dirty="0"/>
              <a:t>DALY</a:t>
            </a:r>
            <a:br>
              <a:rPr lang="en-US" sz="4000" dirty="0"/>
            </a:br>
            <a:r>
              <a:rPr lang="en-US" sz="2000" b="0" dirty="0"/>
              <a:t>Health-related Demographics</a:t>
            </a:r>
            <a:endParaRPr lang="en-US" sz="4000" b="0" dirty="0"/>
          </a:p>
        </p:txBody>
      </p:sp>
      <p:pic>
        <p:nvPicPr>
          <p:cNvPr id="11" name="Google Shape;194;p33">
            <a:extLst>
              <a:ext uri="{FF2B5EF4-FFF2-40B4-BE49-F238E27FC236}">
                <a16:creationId xmlns:a16="http://schemas.microsoft.com/office/drawing/2014/main" id="{DF0C7E27-66A9-4523-96BE-FA1F8F9F7059}"/>
              </a:ext>
            </a:extLst>
          </p:cNvPr>
          <p:cNvPicPr preferRelativeResize="0"/>
          <p:nvPr/>
        </p:nvPicPr>
        <p:blipFill>
          <a:blip r:embed="rId2"/>
          <a:stretch>
            <a:fillRect/>
          </a:stretch>
        </p:blipFill>
        <p:spPr>
          <a:xfrm>
            <a:off x="4495799" y="1052798"/>
            <a:ext cx="7696201" cy="4752403"/>
          </a:xfrm>
          <a:prstGeom prst="rect">
            <a:avLst/>
          </a:prstGeom>
          <a:noFill/>
          <a:ln>
            <a:noFill/>
          </a:ln>
        </p:spPr>
      </p:pic>
      <p:sp>
        <p:nvSpPr>
          <p:cNvPr id="12" name="Title 8">
            <a:extLst>
              <a:ext uri="{FF2B5EF4-FFF2-40B4-BE49-F238E27FC236}">
                <a16:creationId xmlns:a16="http://schemas.microsoft.com/office/drawing/2014/main" id="{6F65473A-47CF-4117-965D-EC21C04C4907}"/>
              </a:ext>
            </a:extLst>
          </p:cNvPr>
          <p:cNvSpPr txBox="1">
            <a:spLocks/>
          </p:cNvSpPr>
          <p:nvPr/>
        </p:nvSpPr>
        <p:spPr>
          <a:xfrm>
            <a:off x="414000" y="3284433"/>
            <a:ext cx="3936327" cy="115037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US" sz="3200" b="0" kern="0" dirty="0"/>
              <a:t>DALY </a:t>
            </a:r>
            <a:r>
              <a:rPr lang="en-US" sz="3200" kern="0" dirty="0"/>
              <a:t>=</a:t>
            </a:r>
            <a:r>
              <a:rPr lang="en-US" sz="3200" b="0" kern="0" dirty="0"/>
              <a:t> </a:t>
            </a:r>
            <a:r>
              <a:rPr lang="en-US" sz="3200" b="0" kern="0" dirty="0">
                <a:solidFill>
                  <a:srgbClr val="FF0000"/>
                </a:solidFill>
              </a:rPr>
              <a:t>YLL</a:t>
            </a:r>
            <a:r>
              <a:rPr lang="en-US" sz="3200" b="0" kern="0" dirty="0"/>
              <a:t> </a:t>
            </a:r>
            <a:r>
              <a:rPr lang="en-US" sz="3200" kern="0" dirty="0"/>
              <a:t>+</a:t>
            </a:r>
            <a:r>
              <a:rPr lang="en-US" sz="3200" b="0" kern="0" dirty="0"/>
              <a:t> </a:t>
            </a:r>
            <a:r>
              <a:rPr lang="en-US" sz="3200" b="0" kern="0" dirty="0">
                <a:solidFill>
                  <a:srgbClr val="FF0000"/>
                </a:solidFill>
              </a:rPr>
              <a:t>YLD</a:t>
            </a:r>
          </a:p>
          <a:p>
            <a:pPr algn="just">
              <a:lnSpc>
                <a:spcPct val="100000"/>
              </a:lnSpc>
            </a:pPr>
            <a:endParaRPr lang="en-US" sz="1600" b="0" kern="0" dirty="0"/>
          </a:p>
          <a:p>
            <a:pPr algn="just">
              <a:lnSpc>
                <a:spcPct val="100000"/>
              </a:lnSpc>
            </a:pPr>
            <a:r>
              <a:rPr lang="en-US" sz="1600" b="0" kern="0" dirty="0"/>
              <a:t>DALYs for a disease or health condition are the sum of the years of life lost to due to premature mortality (</a:t>
            </a:r>
            <a:r>
              <a:rPr lang="en-US" sz="1600" kern="0" dirty="0">
                <a:solidFill>
                  <a:srgbClr val="FF0000"/>
                </a:solidFill>
              </a:rPr>
              <a:t>YLLs</a:t>
            </a:r>
            <a:r>
              <a:rPr lang="en-US" sz="1600" b="0" kern="0" dirty="0"/>
              <a:t>) and the years lived with a disability (</a:t>
            </a:r>
            <a:r>
              <a:rPr lang="en-US" sz="1600" kern="0" dirty="0">
                <a:solidFill>
                  <a:srgbClr val="FF0000"/>
                </a:solidFill>
              </a:rPr>
              <a:t>YLDs</a:t>
            </a:r>
            <a:r>
              <a:rPr lang="en-US" sz="1600" b="0" kern="0" dirty="0"/>
              <a:t>) due to prevalent cases of the disease or health condition in a population.</a:t>
            </a:r>
            <a:endParaRPr lang="en-US" sz="2400" b="0" kern="0" dirty="0"/>
          </a:p>
        </p:txBody>
      </p:sp>
      <p:sp>
        <p:nvSpPr>
          <p:cNvPr id="13" name="Title 8">
            <a:extLst>
              <a:ext uri="{FF2B5EF4-FFF2-40B4-BE49-F238E27FC236}">
                <a16:creationId xmlns:a16="http://schemas.microsoft.com/office/drawing/2014/main" id="{4E3DCC5D-4E78-4D8F-B190-EBC9D0FBA6DE}"/>
              </a:ext>
            </a:extLst>
          </p:cNvPr>
          <p:cNvSpPr txBox="1">
            <a:spLocks/>
          </p:cNvSpPr>
          <p:nvPr/>
        </p:nvSpPr>
        <p:spPr>
          <a:xfrm>
            <a:off x="11474546" y="3876740"/>
            <a:ext cx="717454" cy="55806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4000" kern="0" dirty="0">
                <a:solidFill>
                  <a:srgbClr val="0000DC"/>
                </a:solidFill>
              </a:rPr>
              <a:t>70</a:t>
            </a:r>
            <a:endParaRPr lang="en-US" sz="4000" b="0" kern="0" dirty="0">
              <a:solidFill>
                <a:srgbClr val="0000DC"/>
              </a:solidFill>
            </a:endParaRPr>
          </a:p>
        </p:txBody>
      </p:sp>
      <p:sp>
        <p:nvSpPr>
          <p:cNvPr id="14" name="Title 8">
            <a:extLst>
              <a:ext uri="{FF2B5EF4-FFF2-40B4-BE49-F238E27FC236}">
                <a16:creationId xmlns:a16="http://schemas.microsoft.com/office/drawing/2014/main" id="{3D8739A1-FE34-4343-9E45-AA547C779988}"/>
              </a:ext>
            </a:extLst>
          </p:cNvPr>
          <p:cNvSpPr txBox="1">
            <a:spLocks/>
          </p:cNvSpPr>
          <p:nvPr/>
        </p:nvSpPr>
        <p:spPr>
          <a:xfrm>
            <a:off x="10757092" y="773764"/>
            <a:ext cx="717454" cy="55806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4000" kern="0" dirty="0">
                <a:solidFill>
                  <a:srgbClr val="0000DC"/>
                </a:solidFill>
              </a:rPr>
              <a:t>60</a:t>
            </a:r>
            <a:endParaRPr lang="en-US" sz="4000" b="0" kern="0" dirty="0">
              <a:solidFill>
                <a:srgbClr val="0000DC"/>
              </a:solidFill>
            </a:endParaRPr>
          </a:p>
        </p:txBody>
      </p:sp>
      <p:sp>
        <p:nvSpPr>
          <p:cNvPr id="15" name="Title 8">
            <a:extLst>
              <a:ext uri="{FF2B5EF4-FFF2-40B4-BE49-F238E27FC236}">
                <a16:creationId xmlns:a16="http://schemas.microsoft.com/office/drawing/2014/main" id="{7A453A50-3865-4AF3-A449-B4374B4E215C}"/>
              </a:ext>
            </a:extLst>
          </p:cNvPr>
          <p:cNvSpPr txBox="1">
            <a:spLocks/>
          </p:cNvSpPr>
          <p:nvPr/>
        </p:nvSpPr>
        <p:spPr>
          <a:xfrm>
            <a:off x="8489565" y="494730"/>
            <a:ext cx="717454" cy="55806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4000" kern="0" dirty="0"/>
              <a:t>50</a:t>
            </a:r>
            <a:endParaRPr lang="en-US" sz="4000" b="0" kern="0" dirty="0"/>
          </a:p>
        </p:txBody>
      </p:sp>
      <p:sp>
        <p:nvSpPr>
          <p:cNvPr id="17" name="Title 8">
            <a:extLst>
              <a:ext uri="{FF2B5EF4-FFF2-40B4-BE49-F238E27FC236}">
                <a16:creationId xmlns:a16="http://schemas.microsoft.com/office/drawing/2014/main" id="{2BF4BAD4-0AAB-4108-81C8-E30498B2FB69}"/>
              </a:ext>
            </a:extLst>
          </p:cNvPr>
          <p:cNvSpPr txBox="1">
            <a:spLocks/>
          </p:cNvSpPr>
          <p:nvPr/>
        </p:nvSpPr>
        <p:spPr>
          <a:xfrm>
            <a:off x="9407908" y="494730"/>
            <a:ext cx="1349184" cy="55806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1600" kern="0" dirty="0">
                <a:solidFill>
                  <a:srgbClr val="FF0000"/>
                </a:solidFill>
              </a:rPr>
              <a:t>10 * 0.5 =</a:t>
            </a:r>
          </a:p>
          <a:p>
            <a:pPr algn="ctr">
              <a:lnSpc>
                <a:spcPct val="100000"/>
              </a:lnSpc>
            </a:pPr>
            <a:r>
              <a:rPr lang="en-US" sz="1600" kern="0" dirty="0">
                <a:solidFill>
                  <a:srgbClr val="FF0000"/>
                </a:solidFill>
              </a:rPr>
              <a:t>5 </a:t>
            </a:r>
            <a:r>
              <a:rPr lang="en-US" sz="1600" b="0" kern="0" dirty="0">
                <a:solidFill>
                  <a:srgbClr val="FF0000"/>
                </a:solidFill>
              </a:rPr>
              <a:t>DALYs</a:t>
            </a:r>
          </a:p>
        </p:txBody>
      </p:sp>
      <p:sp>
        <p:nvSpPr>
          <p:cNvPr id="19" name="Title 8">
            <a:extLst>
              <a:ext uri="{FF2B5EF4-FFF2-40B4-BE49-F238E27FC236}">
                <a16:creationId xmlns:a16="http://schemas.microsoft.com/office/drawing/2014/main" id="{530C79AD-513F-4606-A2F7-B8F68381D512}"/>
              </a:ext>
            </a:extLst>
          </p:cNvPr>
          <p:cNvSpPr txBox="1">
            <a:spLocks/>
          </p:cNvSpPr>
          <p:nvPr/>
        </p:nvSpPr>
        <p:spPr>
          <a:xfrm>
            <a:off x="11063383" y="2509639"/>
            <a:ext cx="1034473" cy="31499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1600" kern="0" dirty="0">
                <a:solidFill>
                  <a:srgbClr val="FF0000"/>
                </a:solidFill>
              </a:rPr>
              <a:t>10 </a:t>
            </a:r>
            <a:r>
              <a:rPr lang="en-US" sz="1600" b="0" kern="0" dirty="0">
                <a:solidFill>
                  <a:srgbClr val="FF0000"/>
                </a:solidFill>
              </a:rPr>
              <a:t>DALYs</a:t>
            </a:r>
          </a:p>
        </p:txBody>
      </p:sp>
      <p:sp>
        <p:nvSpPr>
          <p:cNvPr id="20" name="Title 8">
            <a:extLst>
              <a:ext uri="{FF2B5EF4-FFF2-40B4-BE49-F238E27FC236}">
                <a16:creationId xmlns:a16="http://schemas.microsoft.com/office/drawing/2014/main" id="{2B53EBAB-702A-4781-9662-8CAA15C52EE7}"/>
              </a:ext>
            </a:extLst>
          </p:cNvPr>
          <p:cNvSpPr txBox="1">
            <a:spLocks/>
          </p:cNvSpPr>
          <p:nvPr/>
        </p:nvSpPr>
        <p:spPr>
          <a:xfrm>
            <a:off x="4495799" y="5647702"/>
            <a:ext cx="7696201" cy="55806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3200" kern="0" dirty="0">
                <a:solidFill>
                  <a:schemeClr val="tx1"/>
                </a:solidFill>
              </a:rPr>
              <a:t>5 + 10 = 15 </a:t>
            </a:r>
            <a:r>
              <a:rPr lang="en-US" sz="3200" b="0" kern="0" dirty="0">
                <a:solidFill>
                  <a:schemeClr val="tx1"/>
                </a:solidFill>
              </a:rPr>
              <a:t>DALYs</a:t>
            </a:r>
          </a:p>
        </p:txBody>
      </p:sp>
    </p:spTree>
    <p:extLst>
      <p:ext uri="{BB962C8B-B14F-4D97-AF65-F5344CB8AC3E}">
        <p14:creationId xmlns:p14="http://schemas.microsoft.com/office/powerpoint/2010/main" val="363438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build="p"/>
      <p:bldP spid="13" grpId="0"/>
      <p:bldP spid="14" grpId="0"/>
      <p:bldP spid="15" grpId="0"/>
      <p:bldP spid="17"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11</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3363673" cy="1150375"/>
          </a:xfrm>
        </p:spPr>
        <p:txBody>
          <a:bodyPr/>
          <a:lstStyle/>
          <a:p>
            <a:r>
              <a:rPr lang="en-US" sz="4000" dirty="0"/>
              <a:t>DALY</a:t>
            </a:r>
            <a:br>
              <a:rPr lang="en-US" sz="4000" dirty="0"/>
            </a:br>
            <a:r>
              <a:rPr lang="en-US" sz="2000" b="0" dirty="0"/>
              <a:t>Health-related Demographics</a:t>
            </a:r>
            <a:endParaRPr lang="en-US" sz="4000" b="0" dirty="0"/>
          </a:p>
        </p:txBody>
      </p:sp>
      <p:pic>
        <p:nvPicPr>
          <p:cNvPr id="11" name="Google Shape;194;p33">
            <a:extLst>
              <a:ext uri="{FF2B5EF4-FFF2-40B4-BE49-F238E27FC236}">
                <a16:creationId xmlns:a16="http://schemas.microsoft.com/office/drawing/2014/main" id="{DF0C7E27-66A9-4523-96BE-FA1F8F9F7059}"/>
              </a:ext>
            </a:extLst>
          </p:cNvPr>
          <p:cNvPicPr preferRelativeResize="0"/>
          <p:nvPr/>
        </p:nvPicPr>
        <p:blipFill>
          <a:blip r:embed="rId2"/>
          <a:stretch>
            <a:fillRect/>
          </a:stretch>
        </p:blipFill>
        <p:spPr>
          <a:xfrm>
            <a:off x="4495799" y="1052798"/>
            <a:ext cx="7696201" cy="4752403"/>
          </a:xfrm>
          <a:prstGeom prst="rect">
            <a:avLst/>
          </a:prstGeom>
          <a:noFill/>
          <a:ln>
            <a:noFill/>
          </a:ln>
        </p:spPr>
      </p:pic>
      <p:sp>
        <p:nvSpPr>
          <p:cNvPr id="12" name="Title 8">
            <a:extLst>
              <a:ext uri="{FF2B5EF4-FFF2-40B4-BE49-F238E27FC236}">
                <a16:creationId xmlns:a16="http://schemas.microsoft.com/office/drawing/2014/main" id="{6F65473A-47CF-4117-965D-EC21C04C4907}"/>
              </a:ext>
            </a:extLst>
          </p:cNvPr>
          <p:cNvSpPr txBox="1">
            <a:spLocks/>
          </p:cNvSpPr>
          <p:nvPr/>
        </p:nvSpPr>
        <p:spPr>
          <a:xfrm>
            <a:off x="413999" y="3081652"/>
            <a:ext cx="4081799" cy="115037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US" sz="3200" b="0" kern="0" dirty="0"/>
              <a:t>YLL </a:t>
            </a:r>
            <a:r>
              <a:rPr lang="en-US" sz="3200" kern="0" dirty="0"/>
              <a:t>=</a:t>
            </a:r>
            <a:r>
              <a:rPr lang="en-US" sz="3200" b="0" kern="0" dirty="0"/>
              <a:t> </a:t>
            </a:r>
            <a:r>
              <a:rPr lang="en-US" sz="3200" b="0" kern="0" dirty="0">
                <a:solidFill>
                  <a:srgbClr val="FF0000"/>
                </a:solidFill>
              </a:rPr>
              <a:t>N</a:t>
            </a:r>
            <a:r>
              <a:rPr lang="en-US" sz="3200" b="0" kern="0" dirty="0"/>
              <a:t> </a:t>
            </a:r>
            <a:r>
              <a:rPr lang="en-US" sz="3200" kern="0" dirty="0"/>
              <a:t>*</a:t>
            </a:r>
            <a:r>
              <a:rPr lang="en-US" sz="3200" b="0" kern="0" dirty="0"/>
              <a:t> </a:t>
            </a:r>
            <a:r>
              <a:rPr lang="en-US" sz="3200" b="0" kern="0" dirty="0">
                <a:solidFill>
                  <a:srgbClr val="FF0000"/>
                </a:solidFill>
              </a:rPr>
              <a:t>L</a:t>
            </a:r>
          </a:p>
          <a:p>
            <a:pPr algn="just">
              <a:lnSpc>
                <a:spcPct val="100000"/>
              </a:lnSpc>
            </a:pPr>
            <a:endParaRPr lang="en-US" sz="1600" b="0" kern="0" dirty="0"/>
          </a:p>
          <a:p>
            <a:pPr algn="just">
              <a:lnSpc>
                <a:spcPct val="100000"/>
              </a:lnSpc>
            </a:pPr>
            <a:r>
              <a:rPr lang="en-US" sz="1600" b="0" kern="0" dirty="0"/>
              <a:t>N = number of cause-related death.</a:t>
            </a:r>
          </a:p>
          <a:p>
            <a:pPr algn="just">
              <a:lnSpc>
                <a:spcPct val="100000"/>
              </a:lnSpc>
            </a:pPr>
            <a:r>
              <a:rPr lang="en-US" sz="1600" b="0" kern="0" dirty="0"/>
              <a:t>L = standard life expectancy at age of death.</a:t>
            </a:r>
            <a:endParaRPr lang="en-US" sz="2400" b="0" kern="0" dirty="0"/>
          </a:p>
        </p:txBody>
      </p:sp>
      <p:sp>
        <p:nvSpPr>
          <p:cNvPr id="7" name="Title 8">
            <a:extLst>
              <a:ext uri="{FF2B5EF4-FFF2-40B4-BE49-F238E27FC236}">
                <a16:creationId xmlns:a16="http://schemas.microsoft.com/office/drawing/2014/main" id="{10630662-6101-462F-BC8F-0CB4444317FF}"/>
              </a:ext>
            </a:extLst>
          </p:cNvPr>
          <p:cNvSpPr txBox="1">
            <a:spLocks/>
          </p:cNvSpPr>
          <p:nvPr/>
        </p:nvSpPr>
        <p:spPr>
          <a:xfrm>
            <a:off x="413998" y="4553646"/>
            <a:ext cx="4081799" cy="115037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US" sz="3200" b="0" kern="0" dirty="0"/>
              <a:t>YLD </a:t>
            </a:r>
            <a:r>
              <a:rPr lang="en-US" sz="3200" kern="0" dirty="0"/>
              <a:t>=</a:t>
            </a:r>
            <a:r>
              <a:rPr lang="en-US" sz="3200" b="0" kern="0" dirty="0"/>
              <a:t> </a:t>
            </a:r>
            <a:r>
              <a:rPr lang="en-US" sz="3200" b="0" kern="0" dirty="0">
                <a:solidFill>
                  <a:srgbClr val="FF0000"/>
                </a:solidFill>
              </a:rPr>
              <a:t>I</a:t>
            </a:r>
            <a:r>
              <a:rPr lang="en-US" sz="3200" b="0" kern="0" dirty="0"/>
              <a:t> </a:t>
            </a:r>
            <a:r>
              <a:rPr lang="en-US" sz="3200" kern="0" dirty="0"/>
              <a:t>*</a:t>
            </a:r>
            <a:r>
              <a:rPr lang="en-US" sz="3200" b="0" kern="0" dirty="0"/>
              <a:t> </a:t>
            </a:r>
            <a:r>
              <a:rPr lang="en-US" sz="3200" b="0" kern="0" dirty="0">
                <a:solidFill>
                  <a:srgbClr val="FF0000"/>
                </a:solidFill>
              </a:rPr>
              <a:t>DW</a:t>
            </a:r>
            <a:r>
              <a:rPr lang="en-US" sz="3200" kern="0" dirty="0"/>
              <a:t> *</a:t>
            </a:r>
            <a:r>
              <a:rPr lang="en-US" sz="3200" b="0" kern="0" dirty="0"/>
              <a:t> </a:t>
            </a:r>
            <a:r>
              <a:rPr lang="en-US" sz="3200" b="0" kern="0" dirty="0">
                <a:solidFill>
                  <a:srgbClr val="FF0000"/>
                </a:solidFill>
              </a:rPr>
              <a:t>L</a:t>
            </a:r>
          </a:p>
          <a:p>
            <a:pPr algn="just">
              <a:lnSpc>
                <a:spcPct val="100000"/>
              </a:lnSpc>
            </a:pPr>
            <a:endParaRPr lang="en-US" sz="1600" b="0" kern="0" dirty="0"/>
          </a:p>
          <a:p>
            <a:pPr algn="just">
              <a:lnSpc>
                <a:spcPct val="100000"/>
              </a:lnSpc>
            </a:pPr>
            <a:r>
              <a:rPr lang="en-US" sz="1600" b="0" kern="0" dirty="0"/>
              <a:t>I = number of incident (new) cases.</a:t>
            </a:r>
          </a:p>
          <a:p>
            <a:pPr algn="just">
              <a:lnSpc>
                <a:spcPct val="100000"/>
              </a:lnSpc>
            </a:pPr>
            <a:r>
              <a:rPr lang="en-US" sz="1600" b="0" kern="0" dirty="0"/>
              <a:t>DW = disability weight.</a:t>
            </a:r>
          </a:p>
          <a:p>
            <a:pPr algn="just">
              <a:lnSpc>
                <a:spcPct val="100000"/>
              </a:lnSpc>
            </a:pPr>
            <a:r>
              <a:rPr lang="en-US" sz="1600" b="0" kern="0" dirty="0"/>
              <a:t>L = average duration of cause until death.</a:t>
            </a:r>
            <a:endParaRPr lang="en-US" sz="2400" b="0" kern="0" dirty="0"/>
          </a:p>
        </p:txBody>
      </p:sp>
    </p:spTree>
    <p:extLst>
      <p:ext uri="{BB962C8B-B14F-4D97-AF65-F5344CB8AC3E}">
        <p14:creationId xmlns:p14="http://schemas.microsoft.com/office/powerpoint/2010/main" val="332904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device&#10;&#10;Description automatically generated">
            <a:extLst>
              <a:ext uri="{FF2B5EF4-FFF2-40B4-BE49-F238E27FC236}">
                <a16:creationId xmlns:a16="http://schemas.microsoft.com/office/drawing/2014/main" id="{529C4C0E-71DA-4609-A05F-7ADA89F09E1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7851" b="7851"/>
          <a:stretch/>
        </p:blipFill>
        <p:spPr>
          <a:xfrm>
            <a:off x="0" y="0"/>
            <a:ext cx="12192000"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12</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3816255" cy="1150375"/>
          </a:xfrm>
        </p:spPr>
        <p:txBody>
          <a:bodyPr/>
          <a:lstStyle/>
          <a:p>
            <a:r>
              <a:rPr lang="en-US" sz="4000" dirty="0"/>
              <a:t>Exercise</a:t>
            </a:r>
            <a:br>
              <a:rPr lang="en-US" sz="4000" dirty="0"/>
            </a:br>
            <a:r>
              <a:rPr lang="en-US" sz="2000" b="0" dirty="0"/>
              <a:t>Global Burden of Disease (GBD)</a:t>
            </a:r>
            <a:endParaRPr lang="en-US" sz="4000" b="0" dirty="0"/>
          </a:p>
        </p:txBody>
      </p:sp>
      <p:sp>
        <p:nvSpPr>
          <p:cNvPr id="8" name="Title 8">
            <a:extLst>
              <a:ext uri="{FF2B5EF4-FFF2-40B4-BE49-F238E27FC236}">
                <a16:creationId xmlns:a16="http://schemas.microsoft.com/office/drawing/2014/main" id="{2366B4A4-1ED0-496B-A309-880342CD56A9}"/>
              </a:ext>
            </a:extLst>
          </p:cNvPr>
          <p:cNvSpPr txBox="1">
            <a:spLocks/>
          </p:cNvSpPr>
          <p:nvPr/>
        </p:nvSpPr>
        <p:spPr>
          <a:xfrm>
            <a:off x="414000" y="2998380"/>
            <a:ext cx="8226000" cy="115037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457200" indent="-457200">
              <a:lnSpc>
                <a:spcPct val="200000"/>
              </a:lnSpc>
              <a:buAutoNum type="arabicPeriod"/>
            </a:pPr>
            <a:r>
              <a:rPr lang="en-US" sz="2400" kern="0" dirty="0"/>
              <a:t>Go to: </a:t>
            </a:r>
            <a:r>
              <a:rPr lang="en-US" sz="2400" kern="0" dirty="0">
                <a:hlinkClick r:id="rId4"/>
              </a:rPr>
              <a:t>https://vizhub.healthdata.org/gbd-compare/</a:t>
            </a:r>
            <a:endParaRPr lang="en-US" sz="2400" kern="0" dirty="0"/>
          </a:p>
          <a:p>
            <a:pPr marL="457200" indent="-457200">
              <a:lnSpc>
                <a:spcPct val="200000"/>
              </a:lnSpc>
              <a:buAutoNum type="arabicPeriod"/>
            </a:pPr>
            <a:r>
              <a:rPr lang="en-US" sz="2400" kern="0" dirty="0"/>
              <a:t>Form 4 groups, and select 1 person to present on behalf of your group to the others.</a:t>
            </a:r>
          </a:p>
          <a:p>
            <a:pPr marL="457200" indent="-457200">
              <a:lnSpc>
                <a:spcPct val="200000"/>
              </a:lnSpc>
              <a:buAutoNum type="arabicPeriod"/>
            </a:pPr>
            <a:r>
              <a:rPr lang="en-US" sz="2400" kern="0" dirty="0"/>
              <a:t>Duration: 15 minutes.</a:t>
            </a:r>
          </a:p>
        </p:txBody>
      </p:sp>
      <p:pic>
        <p:nvPicPr>
          <p:cNvPr id="10" name="Picture 9" descr="A picture containing drawing&#10;&#10;Description automatically generated">
            <a:extLst>
              <a:ext uri="{FF2B5EF4-FFF2-40B4-BE49-F238E27FC236}">
                <a16:creationId xmlns:a16="http://schemas.microsoft.com/office/drawing/2014/main" id="{6E535DB5-65F4-4714-B802-B5A9575B3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21" y="2528189"/>
            <a:ext cx="3296979" cy="3296979"/>
          </a:xfrm>
          <a:prstGeom prst="rect">
            <a:avLst/>
          </a:prstGeom>
        </p:spPr>
      </p:pic>
    </p:spTree>
    <p:extLst>
      <p:ext uri="{BB962C8B-B14F-4D97-AF65-F5344CB8AC3E}">
        <p14:creationId xmlns:p14="http://schemas.microsoft.com/office/powerpoint/2010/main" val="176279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device&#10;&#10;Description automatically generated">
            <a:extLst>
              <a:ext uri="{FF2B5EF4-FFF2-40B4-BE49-F238E27FC236}">
                <a16:creationId xmlns:a16="http://schemas.microsoft.com/office/drawing/2014/main" id="{529C4C0E-71DA-4609-A05F-7ADA89F09E1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7851" b="7851"/>
          <a:stretch/>
        </p:blipFill>
        <p:spPr>
          <a:xfrm>
            <a:off x="0" y="0"/>
            <a:ext cx="12192000"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13</a:t>
            </a:fld>
            <a:endParaRPr lang="cs-CZ" altLang="cs-CZ"/>
          </a:p>
        </p:txBody>
      </p:sp>
      <p:sp>
        <p:nvSpPr>
          <p:cNvPr id="8" name="Title 8">
            <a:extLst>
              <a:ext uri="{FF2B5EF4-FFF2-40B4-BE49-F238E27FC236}">
                <a16:creationId xmlns:a16="http://schemas.microsoft.com/office/drawing/2014/main" id="{2366B4A4-1ED0-496B-A309-880342CD56A9}"/>
              </a:ext>
            </a:extLst>
          </p:cNvPr>
          <p:cNvSpPr txBox="1">
            <a:spLocks/>
          </p:cNvSpPr>
          <p:nvPr/>
        </p:nvSpPr>
        <p:spPr>
          <a:xfrm>
            <a:off x="414000" y="1807253"/>
            <a:ext cx="11304758" cy="115037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457200" indent="-457200" algn="just">
              <a:lnSpc>
                <a:spcPct val="150000"/>
              </a:lnSpc>
              <a:buAutoNum type="arabicPeriod"/>
            </a:pPr>
            <a:r>
              <a:rPr lang="en-US" sz="2100" kern="0" dirty="0"/>
              <a:t>Comparing DALY causes in Czechia by year between 1990 and  2019 combining age groups. </a:t>
            </a:r>
            <a:r>
              <a:rPr lang="en-US" sz="2100" b="0" kern="0" dirty="0">
                <a:solidFill>
                  <a:srgbClr val="FF0000"/>
                </a:solidFill>
              </a:rPr>
              <a:t>What happened to Infectious diseases? noncommunicable diseases (cancer, cardiovascular disease, mental disease)? sexually transmitted diseases (STIs)?</a:t>
            </a:r>
          </a:p>
          <a:p>
            <a:pPr marL="457200" indent="-457200" algn="just">
              <a:lnSpc>
                <a:spcPct val="150000"/>
              </a:lnSpc>
              <a:buAutoNum type="arabicPeriod"/>
            </a:pPr>
            <a:r>
              <a:rPr lang="en-US" sz="2100" kern="0" dirty="0"/>
              <a:t>In 2019: </a:t>
            </a:r>
            <a:r>
              <a:rPr lang="en-US" sz="2100" b="0" kern="0" dirty="0">
                <a:solidFill>
                  <a:srgbClr val="FF0000"/>
                </a:solidFill>
              </a:rPr>
              <a:t>What are key differences in DALY, YLD and DEATH causes in Czechia comparing: by sex, age group, socioeconomic index.</a:t>
            </a:r>
          </a:p>
          <a:p>
            <a:pPr marL="457200" indent="-457200" algn="just">
              <a:lnSpc>
                <a:spcPct val="150000"/>
              </a:lnSpc>
              <a:buAutoNum type="arabicPeriod"/>
            </a:pPr>
            <a:r>
              <a:rPr lang="en-US" sz="2100" kern="0" dirty="0"/>
              <a:t>In 2019: </a:t>
            </a:r>
            <a:r>
              <a:rPr lang="en-US" sz="2100" b="0" kern="0" dirty="0">
                <a:solidFill>
                  <a:srgbClr val="FF0000"/>
                </a:solidFill>
              </a:rPr>
              <a:t>What are key differences in DEATH causes between Low SDI vs. High SDI? </a:t>
            </a:r>
          </a:p>
          <a:p>
            <a:pPr marL="457200" indent="-457200" algn="just">
              <a:lnSpc>
                <a:spcPct val="150000"/>
              </a:lnSpc>
              <a:buAutoNum type="arabicPeriod"/>
            </a:pPr>
            <a:r>
              <a:rPr lang="en-US" sz="2100" kern="0" dirty="0"/>
              <a:t>Comparing differences in DALY causes by year between 1990 and 2019 in combining age groups: </a:t>
            </a:r>
            <a:r>
              <a:rPr lang="en-US" sz="2100" b="0" kern="0" dirty="0">
                <a:solidFill>
                  <a:srgbClr val="FF0000"/>
                </a:solidFill>
              </a:rPr>
              <a:t>Select 1 low- or low-middle income country(LIC/LMIC), Select 1 high income country (HIC)</a:t>
            </a:r>
          </a:p>
        </p:txBody>
      </p:sp>
      <p:sp>
        <p:nvSpPr>
          <p:cNvPr id="11" name="Title 8">
            <a:extLst>
              <a:ext uri="{FF2B5EF4-FFF2-40B4-BE49-F238E27FC236}">
                <a16:creationId xmlns:a16="http://schemas.microsoft.com/office/drawing/2014/main" id="{E575B242-D795-4DB1-AED3-C05F73833E6A}"/>
              </a:ext>
            </a:extLst>
          </p:cNvPr>
          <p:cNvSpPr>
            <a:spLocks noGrp="1"/>
          </p:cNvSpPr>
          <p:nvPr>
            <p:ph type="title"/>
          </p:nvPr>
        </p:nvSpPr>
        <p:spPr>
          <a:xfrm>
            <a:off x="2940632" y="368485"/>
            <a:ext cx="3816255" cy="1150375"/>
          </a:xfrm>
        </p:spPr>
        <p:txBody>
          <a:bodyPr/>
          <a:lstStyle/>
          <a:p>
            <a:r>
              <a:rPr lang="en-US" sz="4000" dirty="0"/>
              <a:t>Exercise</a:t>
            </a:r>
            <a:br>
              <a:rPr lang="en-US" sz="4000" dirty="0"/>
            </a:br>
            <a:r>
              <a:rPr lang="en-US" sz="2000" b="0" dirty="0"/>
              <a:t>Global Burden of Disease (GBD)</a:t>
            </a:r>
            <a:endParaRPr lang="en-US" sz="4000" b="0" dirty="0"/>
          </a:p>
        </p:txBody>
      </p:sp>
    </p:spTree>
    <p:extLst>
      <p:ext uri="{BB962C8B-B14F-4D97-AF65-F5344CB8AC3E}">
        <p14:creationId xmlns:p14="http://schemas.microsoft.com/office/powerpoint/2010/main" val="33157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device&#10;&#10;Description automatically generated">
            <a:extLst>
              <a:ext uri="{FF2B5EF4-FFF2-40B4-BE49-F238E27FC236}">
                <a16:creationId xmlns:a16="http://schemas.microsoft.com/office/drawing/2014/main" id="{529C4C0E-71DA-4609-A05F-7ADA89F09E1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7851" b="7851"/>
          <a:stretch/>
        </p:blipFill>
        <p:spPr>
          <a:xfrm>
            <a:off x="0" y="0"/>
            <a:ext cx="12192000"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14</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390571" y="3120308"/>
            <a:ext cx="3816255" cy="1150375"/>
          </a:xfrm>
        </p:spPr>
        <p:txBody>
          <a:bodyPr/>
          <a:lstStyle/>
          <a:p>
            <a:r>
              <a:rPr lang="en-US" sz="4000" dirty="0"/>
              <a:t>Exercise</a:t>
            </a:r>
            <a:br>
              <a:rPr lang="en-US" sz="4000" dirty="0"/>
            </a:br>
            <a:r>
              <a:rPr lang="en-US" sz="2000" b="0" dirty="0"/>
              <a:t>Global Burden of Disease (GBD)</a:t>
            </a:r>
            <a:endParaRPr lang="en-US" sz="4000" b="0" dirty="0"/>
          </a:p>
        </p:txBody>
      </p:sp>
      <p:pic>
        <p:nvPicPr>
          <p:cNvPr id="5" name="Picture 4">
            <a:extLst>
              <a:ext uri="{FF2B5EF4-FFF2-40B4-BE49-F238E27FC236}">
                <a16:creationId xmlns:a16="http://schemas.microsoft.com/office/drawing/2014/main" id="{1BEE222C-DE86-44E6-8531-43A1951DB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255" y="1415983"/>
            <a:ext cx="7985174" cy="4026033"/>
          </a:xfrm>
          <a:prstGeom prst="rect">
            <a:avLst/>
          </a:prstGeom>
        </p:spPr>
      </p:pic>
    </p:spTree>
    <p:extLst>
      <p:ext uri="{BB962C8B-B14F-4D97-AF65-F5344CB8AC3E}">
        <p14:creationId xmlns:p14="http://schemas.microsoft.com/office/powerpoint/2010/main" val="467727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15</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3999" y="1757638"/>
            <a:ext cx="5091450" cy="537292"/>
          </a:xfrm>
        </p:spPr>
        <p:txBody>
          <a:bodyPr/>
          <a:lstStyle/>
          <a:p>
            <a:r>
              <a:rPr lang="en-US" sz="4000" dirty="0"/>
              <a:t>Infectious Diseases</a:t>
            </a:r>
            <a:endParaRPr lang="en-US" sz="4000" b="0" dirty="0"/>
          </a:p>
        </p:txBody>
      </p:sp>
      <p:pic>
        <p:nvPicPr>
          <p:cNvPr id="4" name="Picture 3">
            <a:extLst>
              <a:ext uri="{FF2B5EF4-FFF2-40B4-BE49-F238E27FC236}">
                <a16:creationId xmlns:a16="http://schemas.microsoft.com/office/drawing/2014/main" id="{A44A31C1-43B2-4084-9E9B-FE3FCA8627C1}"/>
              </a:ext>
            </a:extLst>
          </p:cNvPr>
          <p:cNvPicPr>
            <a:picLocks noChangeAspect="1"/>
          </p:cNvPicPr>
          <p:nvPr/>
        </p:nvPicPr>
        <p:blipFill>
          <a:blip r:embed="rId3"/>
          <a:stretch>
            <a:fillRect/>
          </a:stretch>
        </p:blipFill>
        <p:spPr>
          <a:xfrm rot="20526338">
            <a:off x="578925" y="2578602"/>
            <a:ext cx="744830" cy="1190794"/>
          </a:xfrm>
          <a:prstGeom prst="rect">
            <a:avLst/>
          </a:prstGeom>
        </p:spPr>
      </p:pic>
      <p:sp>
        <p:nvSpPr>
          <p:cNvPr id="8" name="Title 8">
            <a:extLst>
              <a:ext uri="{FF2B5EF4-FFF2-40B4-BE49-F238E27FC236}">
                <a16:creationId xmlns:a16="http://schemas.microsoft.com/office/drawing/2014/main" id="{47AAD215-60BD-488C-B2D7-AA71C183EE72}"/>
              </a:ext>
            </a:extLst>
          </p:cNvPr>
          <p:cNvSpPr txBox="1">
            <a:spLocks/>
          </p:cNvSpPr>
          <p:nvPr/>
        </p:nvSpPr>
        <p:spPr>
          <a:xfrm>
            <a:off x="1671299" y="2492974"/>
            <a:ext cx="10106701" cy="333893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00000"/>
              </a:lnSpc>
              <a:buFont typeface="Arial" panose="020B0604020202020204" pitchFamily="34" charset="0"/>
              <a:buChar char="•"/>
            </a:pPr>
            <a:r>
              <a:rPr lang="en-US" sz="2000" kern="0" dirty="0">
                <a:solidFill>
                  <a:srgbClr val="FF0000"/>
                </a:solidFill>
              </a:rPr>
              <a:t>Infection</a:t>
            </a:r>
            <a:r>
              <a:rPr lang="en-US" sz="2000" b="0" kern="0" dirty="0">
                <a:solidFill>
                  <a:srgbClr val="FF0000"/>
                </a:solidFill>
              </a:rPr>
              <a:t>:</a:t>
            </a:r>
            <a:r>
              <a:rPr lang="en-US" sz="2000" b="0" kern="0" dirty="0"/>
              <a:t> The entry and development or multiplication of an infectious agent in the body of man or animals.</a:t>
            </a:r>
          </a:p>
          <a:p>
            <a:pPr marL="342900" indent="-342900" algn="just">
              <a:lnSpc>
                <a:spcPct val="100000"/>
              </a:lnSpc>
              <a:buFont typeface="Arial" panose="020B0604020202020204" pitchFamily="34" charset="0"/>
              <a:buChar char="•"/>
            </a:pPr>
            <a:r>
              <a:rPr lang="en-US" sz="2000" kern="0" dirty="0">
                <a:solidFill>
                  <a:srgbClr val="FF0000"/>
                </a:solidFill>
              </a:rPr>
              <a:t>Infectious Disease</a:t>
            </a:r>
            <a:r>
              <a:rPr lang="en-US" sz="2000" b="0" kern="0" dirty="0">
                <a:solidFill>
                  <a:srgbClr val="FF0000"/>
                </a:solidFill>
              </a:rPr>
              <a:t>:</a:t>
            </a:r>
            <a:r>
              <a:rPr lang="en-US" sz="2000" b="0" kern="0" dirty="0"/>
              <a:t> An illness due to a specific infectious agent or its toxic products that arises through transmission of that agent or its products from an infected person, animal or reservoir to a susceptible host, either directly or indirectly through an intermediate plant or animal host, vector, or the inanimate environment.</a:t>
            </a:r>
          </a:p>
          <a:p>
            <a:pPr marL="342900" indent="-342900" algn="just">
              <a:lnSpc>
                <a:spcPct val="100000"/>
              </a:lnSpc>
              <a:buFont typeface="Arial" panose="020B0604020202020204" pitchFamily="34" charset="0"/>
              <a:buChar char="•"/>
            </a:pPr>
            <a:r>
              <a:rPr lang="en-US" sz="2000" kern="0" dirty="0">
                <a:solidFill>
                  <a:srgbClr val="FF0000"/>
                </a:solidFill>
              </a:rPr>
              <a:t>Infectious Agents</a:t>
            </a:r>
            <a:r>
              <a:rPr lang="en-US" sz="2000" b="0" kern="0" dirty="0">
                <a:solidFill>
                  <a:srgbClr val="FF0000"/>
                </a:solidFill>
              </a:rPr>
              <a:t>:</a:t>
            </a:r>
          </a:p>
          <a:p>
            <a:pPr marL="457200" indent="-457200" algn="just">
              <a:lnSpc>
                <a:spcPct val="100000"/>
              </a:lnSpc>
              <a:buFont typeface="Wingdings" panose="05000000000000000000" pitchFamily="2" charset="2"/>
              <a:buChar char="§"/>
            </a:pPr>
            <a:r>
              <a:rPr lang="en-US" sz="2000" b="0" kern="0" dirty="0"/>
              <a:t>Bacteria (TB; Tetanus; Diphtheria; Plague)</a:t>
            </a:r>
          </a:p>
          <a:p>
            <a:pPr marL="457200" indent="-457200" algn="just">
              <a:lnSpc>
                <a:spcPct val="100000"/>
              </a:lnSpc>
              <a:buFont typeface="Wingdings" panose="05000000000000000000" pitchFamily="2" charset="2"/>
              <a:buChar char="§"/>
            </a:pPr>
            <a:r>
              <a:rPr lang="en-US" sz="2000" b="0" kern="0" dirty="0"/>
              <a:t>Viruses (AIDS/HIV; Influenza; Measles; COVID-19)</a:t>
            </a:r>
          </a:p>
          <a:p>
            <a:pPr marL="457200" indent="-457200" algn="just">
              <a:lnSpc>
                <a:spcPct val="100000"/>
              </a:lnSpc>
              <a:buFont typeface="Wingdings" panose="05000000000000000000" pitchFamily="2" charset="2"/>
              <a:buChar char="§"/>
            </a:pPr>
            <a:r>
              <a:rPr lang="en-US" sz="2000" b="0" kern="0" dirty="0"/>
              <a:t>Fungi (Candidiasis; Histoplasmosis; Tinea pedis)</a:t>
            </a:r>
          </a:p>
          <a:p>
            <a:pPr marL="457200" indent="-457200" algn="just">
              <a:lnSpc>
                <a:spcPct val="100000"/>
              </a:lnSpc>
              <a:buFont typeface="Wingdings" panose="05000000000000000000" pitchFamily="2" charset="2"/>
              <a:buChar char="§"/>
            </a:pPr>
            <a:r>
              <a:rPr lang="en-US" sz="2000" b="0" kern="0" dirty="0"/>
              <a:t>Protozoa (Amebiasis; Malaria)</a:t>
            </a:r>
          </a:p>
          <a:p>
            <a:pPr marL="457200" indent="-457200" algn="just">
              <a:lnSpc>
                <a:spcPct val="100000"/>
              </a:lnSpc>
              <a:buFont typeface="Wingdings" panose="05000000000000000000" pitchFamily="2" charset="2"/>
              <a:buChar char="§"/>
            </a:pPr>
            <a:r>
              <a:rPr lang="en-US" sz="2000" b="0" kern="0" dirty="0"/>
              <a:t>Parasites (Hookworm; Schistosomiasis)</a:t>
            </a:r>
          </a:p>
        </p:txBody>
      </p:sp>
      <p:pic>
        <p:nvPicPr>
          <p:cNvPr id="7" name="Picture 6">
            <a:extLst>
              <a:ext uri="{FF2B5EF4-FFF2-40B4-BE49-F238E27FC236}">
                <a16:creationId xmlns:a16="http://schemas.microsoft.com/office/drawing/2014/main" id="{83300061-5E16-4874-9641-A86E3D2DA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9977" y="119062"/>
            <a:ext cx="2248023" cy="1791572"/>
          </a:xfrm>
          <a:prstGeom prst="rect">
            <a:avLst/>
          </a:prstGeom>
        </p:spPr>
      </p:pic>
      <p:sp>
        <p:nvSpPr>
          <p:cNvPr id="11" name="Title 8">
            <a:extLst>
              <a:ext uri="{FF2B5EF4-FFF2-40B4-BE49-F238E27FC236}">
                <a16:creationId xmlns:a16="http://schemas.microsoft.com/office/drawing/2014/main" id="{12190758-C656-4E8E-8BBB-F7324903BFE5}"/>
              </a:ext>
            </a:extLst>
          </p:cNvPr>
          <p:cNvSpPr txBox="1">
            <a:spLocks/>
          </p:cNvSpPr>
          <p:nvPr/>
        </p:nvSpPr>
        <p:spPr>
          <a:xfrm>
            <a:off x="9529977" y="2016040"/>
            <a:ext cx="1205250" cy="35030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050" kern="0" dirty="0"/>
              <a:t>Germ Theory</a:t>
            </a:r>
          </a:p>
          <a:p>
            <a:pPr>
              <a:lnSpc>
                <a:spcPct val="100000"/>
              </a:lnSpc>
            </a:pPr>
            <a:r>
              <a:rPr lang="en-US" sz="1050" b="0" i="1" kern="0" dirty="0"/>
              <a:t>L. Pasteur</a:t>
            </a:r>
          </a:p>
        </p:txBody>
      </p:sp>
      <p:sp>
        <p:nvSpPr>
          <p:cNvPr id="14" name="Title 8">
            <a:extLst>
              <a:ext uri="{FF2B5EF4-FFF2-40B4-BE49-F238E27FC236}">
                <a16:creationId xmlns:a16="http://schemas.microsoft.com/office/drawing/2014/main" id="{D772F860-A438-44F1-A268-139C32D595CA}"/>
              </a:ext>
            </a:extLst>
          </p:cNvPr>
          <p:cNvSpPr txBox="1">
            <a:spLocks/>
          </p:cNvSpPr>
          <p:nvPr/>
        </p:nvSpPr>
        <p:spPr>
          <a:xfrm>
            <a:off x="2743200" y="1425680"/>
            <a:ext cx="2348250" cy="33195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lnSpc>
                <a:spcPct val="100000"/>
              </a:lnSpc>
            </a:pPr>
            <a:r>
              <a:rPr lang="en-US" sz="1600" b="0" kern="0" dirty="0">
                <a:solidFill>
                  <a:srgbClr val="FF0000"/>
                </a:solidFill>
              </a:rPr>
              <a:t>Communicable Diseases</a:t>
            </a:r>
          </a:p>
        </p:txBody>
      </p:sp>
      <p:sp>
        <p:nvSpPr>
          <p:cNvPr id="15" name="Title 8">
            <a:extLst>
              <a:ext uri="{FF2B5EF4-FFF2-40B4-BE49-F238E27FC236}">
                <a16:creationId xmlns:a16="http://schemas.microsoft.com/office/drawing/2014/main" id="{E02D932C-0D73-4C35-8C15-BFB141710178}"/>
              </a:ext>
            </a:extLst>
          </p:cNvPr>
          <p:cNvSpPr txBox="1">
            <a:spLocks/>
          </p:cNvSpPr>
          <p:nvPr/>
        </p:nvSpPr>
        <p:spPr>
          <a:xfrm>
            <a:off x="2743200" y="1093722"/>
            <a:ext cx="2348250" cy="33195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lnSpc>
                <a:spcPct val="100000"/>
              </a:lnSpc>
            </a:pPr>
            <a:r>
              <a:rPr lang="en-US" sz="1600" b="0" kern="0" dirty="0">
                <a:solidFill>
                  <a:srgbClr val="FF0000"/>
                </a:solidFill>
              </a:rPr>
              <a:t>Transmissible Diseases</a:t>
            </a:r>
          </a:p>
        </p:txBody>
      </p:sp>
    </p:spTree>
    <p:extLst>
      <p:ext uri="{BB962C8B-B14F-4D97-AF65-F5344CB8AC3E}">
        <p14:creationId xmlns:p14="http://schemas.microsoft.com/office/powerpoint/2010/main" val="22710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fade">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500"/>
                                        <p:tgtEl>
                                          <p:spTgt spid="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fade">
                                      <p:cBhvr>
                                        <p:cTn id="44" dur="500"/>
                                        <p:tgtEl>
                                          <p:spTgt spid="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Effect transition="in" filter="fade">
                                      <p:cBhvr>
                                        <p:cTn id="49" dur="500"/>
                                        <p:tgtEl>
                                          <p:spTgt spid="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xEl>
                                              <p:pRg st="5" end="5"/>
                                            </p:txEl>
                                          </p:spTgt>
                                        </p:tgtEl>
                                        <p:attrNameLst>
                                          <p:attrName>style.visibility</p:attrName>
                                        </p:attrNameLst>
                                      </p:cBhvr>
                                      <p:to>
                                        <p:strVal val="visible"/>
                                      </p:to>
                                    </p:set>
                                    <p:animEffect transition="in" filter="fade">
                                      <p:cBhvr>
                                        <p:cTn id="54" dur="500"/>
                                        <p:tgtEl>
                                          <p:spTgt spid="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xEl>
                                              <p:pRg st="6" end="6"/>
                                            </p:txEl>
                                          </p:spTgt>
                                        </p:tgtEl>
                                        <p:attrNameLst>
                                          <p:attrName>style.visibility</p:attrName>
                                        </p:attrNameLst>
                                      </p:cBhvr>
                                      <p:to>
                                        <p:strVal val="visible"/>
                                      </p:to>
                                    </p:set>
                                    <p:animEffect transition="in" filter="fade">
                                      <p:cBhvr>
                                        <p:cTn id="59" dur="500"/>
                                        <p:tgtEl>
                                          <p:spTgt spid="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xEl>
                                              <p:pRg st="7" end="7"/>
                                            </p:txEl>
                                          </p:spTgt>
                                        </p:tgtEl>
                                        <p:attrNameLst>
                                          <p:attrName>style.visibility</p:attrName>
                                        </p:attrNameLst>
                                      </p:cBhvr>
                                      <p:to>
                                        <p:strVal val="visible"/>
                                      </p:to>
                                    </p:set>
                                    <p:animEffect transition="in" filter="fade">
                                      <p:cBhvr>
                                        <p:cTn id="64" dur="500"/>
                                        <p:tgtEl>
                                          <p:spTgt spid="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p:cTn id="76" dur="500" fill="hold"/>
                                        <p:tgtEl>
                                          <p:spTgt spid="7"/>
                                        </p:tgtEl>
                                        <p:attrNameLst>
                                          <p:attrName>ppt_w</p:attrName>
                                        </p:attrNameLst>
                                      </p:cBhvr>
                                      <p:tavLst>
                                        <p:tav tm="0">
                                          <p:val>
                                            <p:fltVal val="0"/>
                                          </p:val>
                                        </p:tav>
                                        <p:tav tm="100000">
                                          <p:val>
                                            <p:strVal val="#ppt_w"/>
                                          </p:val>
                                        </p:tav>
                                      </p:tavLst>
                                    </p:anim>
                                    <p:anim calcmode="lin" valueType="num">
                                      <p:cBhvr>
                                        <p:cTn id="77" dur="500" fill="hold"/>
                                        <p:tgtEl>
                                          <p:spTgt spid="7"/>
                                        </p:tgtEl>
                                        <p:attrNameLst>
                                          <p:attrName>ppt_h</p:attrName>
                                        </p:attrNameLst>
                                      </p:cBhvr>
                                      <p:tavLst>
                                        <p:tav tm="0">
                                          <p:val>
                                            <p:fltVal val="0"/>
                                          </p:val>
                                        </p:tav>
                                        <p:tav tm="100000">
                                          <p:val>
                                            <p:strVal val="#ppt_h"/>
                                          </p:val>
                                        </p:tav>
                                      </p:tavLst>
                                    </p:anim>
                                    <p:animEffect transition="in" filter="fade">
                                      <p:cBhvr>
                                        <p:cTn id="7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build="p"/>
      <p:bldP spid="11"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16</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90988"/>
            <a:ext cx="5091450" cy="537292"/>
          </a:xfrm>
        </p:spPr>
        <p:txBody>
          <a:bodyPr/>
          <a:lstStyle/>
          <a:p>
            <a:r>
              <a:rPr lang="en-US" sz="4000" dirty="0"/>
              <a:t>Smallpox</a:t>
            </a:r>
            <a:endParaRPr lang="en-US" sz="4000" b="0" dirty="0"/>
          </a:p>
        </p:txBody>
      </p:sp>
      <p:sp>
        <p:nvSpPr>
          <p:cNvPr id="13" name="Title 8">
            <a:extLst>
              <a:ext uri="{FF2B5EF4-FFF2-40B4-BE49-F238E27FC236}">
                <a16:creationId xmlns:a16="http://schemas.microsoft.com/office/drawing/2014/main" id="{78AD9BA5-C70E-4FB0-8418-3E07ADEFA2EE}"/>
              </a:ext>
            </a:extLst>
          </p:cNvPr>
          <p:cNvSpPr txBox="1">
            <a:spLocks/>
          </p:cNvSpPr>
          <p:nvPr/>
        </p:nvSpPr>
        <p:spPr>
          <a:xfrm>
            <a:off x="414000" y="2895086"/>
            <a:ext cx="9696157" cy="306926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00000"/>
              </a:lnSpc>
              <a:buFont typeface="Arial" panose="020B0604020202020204" pitchFamily="34" charset="0"/>
              <a:buChar char="•"/>
            </a:pPr>
            <a:r>
              <a:rPr lang="en-US" sz="2000" b="0" kern="0" dirty="0">
                <a:solidFill>
                  <a:srgbClr val="0000DC"/>
                </a:solidFill>
              </a:rPr>
              <a:t>Smallpox is an acute contagious disease caused by the </a:t>
            </a:r>
            <a:r>
              <a:rPr lang="en-US" sz="2000" b="0" i="1" kern="0" dirty="0">
                <a:solidFill>
                  <a:srgbClr val="0000DC"/>
                </a:solidFill>
              </a:rPr>
              <a:t>variola virus</a:t>
            </a:r>
            <a:r>
              <a:rPr lang="en-US" sz="2000" b="0" kern="0" dirty="0">
                <a:solidFill>
                  <a:srgbClr val="0000DC"/>
                </a:solidFill>
              </a:rPr>
              <a:t>, a member of the </a:t>
            </a:r>
            <a:r>
              <a:rPr lang="en-US" sz="2000" b="0" i="1" kern="0" dirty="0">
                <a:solidFill>
                  <a:srgbClr val="0000DC"/>
                </a:solidFill>
              </a:rPr>
              <a:t>orthopoxvirus</a:t>
            </a:r>
            <a:r>
              <a:rPr lang="en-US" sz="2000" b="0" kern="0" dirty="0">
                <a:solidFill>
                  <a:srgbClr val="0000DC"/>
                </a:solidFill>
              </a:rPr>
              <a:t> family.</a:t>
            </a:r>
          </a:p>
          <a:p>
            <a:pPr marL="342900" indent="-342900" algn="just">
              <a:lnSpc>
                <a:spcPct val="100000"/>
              </a:lnSpc>
              <a:buFont typeface="Arial" panose="020B0604020202020204" pitchFamily="34" charset="0"/>
              <a:buChar char="•"/>
            </a:pPr>
            <a:r>
              <a:rPr lang="en-US" sz="2000" b="0" kern="0" dirty="0">
                <a:solidFill>
                  <a:srgbClr val="0000DC"/>
                </a:solidFill>
              </a:rPr>
              <a:t>It was one of the most devastating diseases known to humanity and caused </a:t>
            </a:r>
            <a:r>
              <a:rPr lang="en-US" sz="2000" kern="0" dirty="0">
                <a:solidFill>
                  <a:srgbClr val="0000DC"/>
                </a:solidFill>
              </a:rPr>
              <a:t>millions</a:t>
            </a:r>
            <a:r>
              <a:rPr lang="en-US" sz="2000" b="0" kern="0" dirty="0">
                <a:solidFill>
                  <a:srgbClr val="0000DC"/>
                </a:solidFill>
              </a:rPr>
              <a:t> of deaths.</a:t>
            </a:r>
          </a:p>
          <a:p>
            <a:pPr marL="342900" indent="-342900" algn="just">
              <a:lnSpc>
                <a:spcPct val="100000"/>
              </a:lnSpc>
              <a:buFont typeface="Arial" panose="020B0604020202020204" pitchFamily="34" charset="0"/>
              <a:buChar char="•"/>
            </a:pPr>
            <a:r>
              <a:rPr lang="en-US" sz="2000" b="0" kern="0" dirty="0">
                <a:solidFill>
                  <a:srgbClr val="0000DC"/>
                </a:solidFill>
              </a:rPr>
              <a:t>It is believed to have existed for at least </a:t>
            </a:r>
            <a:r>
              <a:rPr lang="en-US" sz="2000" kern="0" dirty="0">
                <a:solidFill>
                  <a:srgbClr val="0000DC"/>
                </a:solidFill>
              </a:rPr>
              <a:t>3000</a:t>
            </a:r>
            <a:r>
              <a:rPr lang="en-US" sz="2000" b="0" kern="0" dirty="0">
                <a:solidFill>
                  <a:srgbClr val="0000DC"/>
                </a:solidFill>
              </a:rPr>
              <a:t> years.</a:t>
            </a:r>
          </a:p>
          <a:p>
            <a:pPr marL="342900" indent="-342900" algn="just">
              <a:lnSpc>
                <a:spcPct val="100000"/>
              </a:lnSpc>
              <a:buFont typeface="Arial" panose="020B0604020202020204" pitchFamily="34" charset="0"/>
              <a:buChar char="•"/>
            </a:pPr>
            <a:r>
              <a:rPr lang="en-US" sz="2000" b="0" kern="0" dirty="0">
                <a:solidFill>
                  <a:srgbClr val="0000DC"/>
                </a:solidFill>
              </a:rPr>
              <a:t>The smallpox vaccine, created by </a:t>
            </a:r>
            <a:r>
              <a:rPr lang="en-US" sz="2000" kern="0" dirty="0">
                <a:solidFill>
                  <a:srgbClr val="0000DC"/>
                </a:solidFill>
              </a:rPr>
              <a:t>Edward Jenner </a:t>
            </a:r>
            <a:r>
              <a:rPr lang="en-US" sz="2000" b="0" kern="0" dirty="0">
                <a:solidFill>
                  <a:srgbClr val="0000DC"/>
                </a:solidFill>
              </a:rPr>
              <a:t>in 1796, was the first successful vaccine to be developed.</a:t>
            </a:r>
          </a:p>
          <a:p>
            <a:pPr marL="342900" indent="-342900" algn="just">
              <a:lnSpc>
                <a:spcPct val="100000"/>
              </a:lnSpc>
              <a:buFont typeface="Arial" panose="020B0604020202020204" pitchFamily="34" charset="0"/>
              <a:buChar char="•"/>
            </a:pPr>
            <a:r>
              <a:rPr lang="en-US" sz="2000" b="0" kern="0" dirty="0">
                <a:solidFill>
                  <a:srgbClr val="0000DC"/>
                </a:solidFill>
              </a:rPr>
              <a:t>He observed that milkmaids who previously had caught </a:t>
            </a:r>
            <a:r>
              <a:rPr lang="en-US" sz="2000" kern="0" dirty="0">
                <a:solidFill>
                  <a:srgbClr val="0000DC"/>
                </a:solidFill>
              </a:rPr>
              <a:t>cowpox</a:t>
            </a:r>
            <a:r>
              <a:rPr lang="en-US" sz="2000" b="0" kern="0" dirty="0">
                <a:solidFill>
                  <a:srgbClr val="0000DC"/>
                </a:solidFill>
              </a:rPr>
              <a:t> did not catch smallpox and showed that a similar inoculation could be used to prevent smallpox in other people.</a:t>
            </a:r>
          </a:p>
        </p:txBody>
      </p:sp>
      <p:sp>
        <p:nvSpPr>
          <p:cNvPr id="7" name="Title 8">
            <a:extLst>
              <a:ext uri="{FF2B5EF4-FFF2-40B4-BE49-F238E27FC236}">
                <a16:creationId xmlns:a16="http://schemas.microsoft.com/office/drawing/2014/main" id="{192FCECD-6CA3-4E28-AFA8-E63295C5D01D}"/>
              </a:ext>
            </a:extLst>
          </p:cNvPr>
          <p:cNvSpPr txBox="1">
            <a:spLocks/>
          </p:cNvSpPr>
          <p:nvPr/>
        </p:nvSpPr>
        <p:spPr>
          <a:xfrm>
            <a:off x="10881863" y="286788"/>
            <a:ext cx="1310137" cy="214149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2000" kern="0" dirty="0" err="1"/>
              <a:t>Neštovice</a:t>
            </a:r>
            <a:endParaRPr lang="cs-CZ" sz="2000" kern="0" dirty="0"/>
          </a:p>
          <a:p>
            <a:pPr>
              <a:lnSpc>
                <a:spcPct val="100000"/>
              </a:lnSpc>
            </a:pPr>
            <a:r>
              <a:rPr lang="en-US" sz="2000" kern="0" dirty="0" err="1"/>
              <a:t>Rõuged</a:t>
            </a:r>
            <a:endParaRPr lang="cs-CZ" sz="2000" kern="0" dirty="0"/>
          </a:p>
          <a:p>
            <a:pPr>
              <a:lnSpc>
                <a:spcPct val="100000"/>
              </a:lnSpc>
            </a:pPr>
            <a:r>
              <a:rPr lang="cs-CZ" sz="2000" kern="0" dirty="0" err="1"/>
              <a:t>Viruela</a:t>
            </a:r>
            <a:endParaRPr lang="cs-CZ" sz="2000" kern="0" dirty="0"/>
          </a:p>
          <a:p>
            <a:pPr>
              <a:lnSpc>
                <a:spcPct val="100000"/>
              </a:lnSpc>
            </a:pPr>
            <a:r>
              <a:rPr lang="cs-CZ" sz="2000" kern="0" dirty="0"/>
              <a:t>Variole</a:t>
            </a:r>
          </a:p>
          <a:p>
            <a:pPr>
              <a:lnSpc>
                <a:spcPct val="100000"/>
              </a:lnSpc>
            </a:pPr>
            <a:r>
              <a:rPr lang="cs-CZ" sz="2000" kern="0" dirty="0" err="1"/>
              <a:t>Vaiolo</a:t>
            </a:r>
            <a:endParaRPr lang="cs-CZ" sz="2000" kern="0" dirty="0"/>
          </a:p>
          <a:p>
            <a:pPr>
              <a:lnSpc>
                <a:spcPct val="100000"/>
              </a:lnSpc>
            </a:pPr>
            <a:r>
              <a:rPr lang="az-Cyrl-AZ" sz="2000" kern="0" dirty="0"/>
              <a:t>Оспа</a:t>
            </a:r>
            <a:endParaRPr lang="cs-CZ" sz="2000" kern="0" dirty="0"/>
          </a:p>
          <a:p>
            <a:pPr>
              <a:lnSpc>
                <a:spcPct val="100000"/>
              </a:lnSpc>
            </a:pPr>
            <a:r>
              <a:rPr lang="ar-AE" sz="2000" kern="0" dirty="0"/>
              <a:t>جدري</a:t>
            </a:r>
            <a:endParaRPr lang="cs-CZ" sz="2000" kern="0" dirty="0"/>
          </a:p>
          <a:p>
            <a:pPr>
              <a:lnSpc>
                <a:spcPct val="100000"/>
              </a:lnSpc>
            </a:pPr>
            <a:endParaRPr lang="cs-CZ" sz="2000" kern="0" dirty="0"/>
          </a:p>
        </p:txBody>
      </p:sp>
      <p:pic>
        <p:nvPicPr>
          <p:cNvPr id="6" name="Graphic 5">
            <a:extLst>
              <a:ext uri="{FF2B5EF4-FFF2-40B4-BE49-F238E27FC236}">
                <a16:creationId xmlns:a16="http://schemas.microsoft.com/office/drawing/2014/main" id="{564FF3B8-0896-4708-9B58-62D3E06581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42716" y="2152236"/>
            <a:ext cx="368058" cy="276044"/>
          </a:xfrm>
          <a:prstGeom prst="rect">
            <a:avLst/>
          </a:prstGeom>
        </p:spPr>
      </p:pic>
      <p:pic>
        <p:nvPicPr>
          <p:cNvPr id="10" name="Graphic 9">
            <a:extLst>
              <a:ext uri="{FF2B5EF4-FFF2-40B4-BE49-F238E27FC236}">
                <a16:creationId xmlns:a16="http://schemas.microsoft.com/office/drawing/2014/main" id="{AA837799-9E43-49CD-97D6-2AAA979199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42716" y="936958"/>
            <a:ext cx="368058" cy="276044"/>
          </a:xfrm>
          <a:prstGeom prst="rect">
            <a:avLst/>
          </a:prstGeom>
        </p:spPr>
      </p:pic>
      <p:pic>
        <p:nvPicPr>
          <p:cNvPr id="12" name="Graphic 11">
            <a:extLst>
              <a:ext uri="{FF2B5EF4-FFF2-40B4-BE49-F238E27FC236}">
                <a16:creationId xmlns:a16="http://schemas.microsoft.com/office/drawing/2014/main" id="{872037EE-3D02-4B12-989A-73B6F9F14F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44153" y="622642"/>
            <a:ext cx="368058" cy="276044"/>
          </a:xfrm>
          <a:prstGeom prst="rect">
            <a:avLst/>
          </a:prstGeom>
        </p:spPr>
      </p:pic>
      <p:pic>
        <p:nvPicPr>
          <p:cNvPr id="15" name="Graphic 14">
            <a:extLst>
              <a:ext uri="{FF2B5EF4-FFF2-40B4-BE49-F238E27FC236}">
                <a16:creationId xmlns:a16="http://schemas.microsoft.com/office/drawing/2014/main" id="{786599EB-8171-47CC-9B5C-DAC2B4FC7E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44153" y="279390"/>
            <a:ext cx="368058" cy="276044"/>
          </a:xfrm>
          <a:prstGeom prst="rect">
            <a:avLst/>
          </a:prstGeom>
        </p:spPr>
      </p:pic>
      <p:pic>
        <p:nvPicPr>
          <p:cNvPr id="17" name="Graphic 16">
            <a:extLst>
              <a:ext uri="{FF2B5EF4-FFF2-40B4-BE49-F238E27FC236}">
                <a16:creationId xmlns:a16="http://schemas.microsoft.com/office/drawing/2014/main" id="{99416A14-B667-4A2C-A5EE-50C022B241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44153" y="1240398"/>
            <a:ext cx="368058" cy="276044"/>
          </a:xfrm>
          <a:prstGeom prst="rect">
            <a:avLst/>
          </a:prstGeom>
        </p:spPr>
      </p:pic>
      <p:pic>
        <p:nvPicPr>
          <p:cNvPr id="19" name="Graphic 18">
            <a:extLst>
              <a:ext uri="{FF2B5EF4-FFF2-40B4-BE49-F238E27FC236}">
                <a16:creationId xmlns:a16="http://schemas.microsoft.com/office/drawing/2014/main" id="{7411AE6A-7654-41CD-B6BE-6EED2D15672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44153" y="1847278"/>
            <a:ext cx="368058" cy="276044"/>
          </a:xfrm>
          <a:prstGeom prst="rect">
            <a:avLst/>
          </a:prstGeom>
        </p:spPr>
      </p:pic>
      <p:pic>
        <p:nvPicPr>
          <p:cNvPr id="21" name="Graphic 20">
            <a:extLst>
              <a:ext uri="{FF2B5EF4-FFF2-40B4-BE49-F238E27FC236}">
                <a16:creationId xmlns:a16="http://schemas.microsoft.com/office/drawing/2014/main" id="{F3BDE4FA-CE3B-4C41-9CFF-D3342B64483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342716" y="1561876"/>
            <a:ext cx="368058" cy="276044"/>
          </a:xfrm>
          <a:prstGeom prst="rect">
            <a:avLst/>
          </a:prstGeom>
        </p:spPr>
      </p:pic>
      <p:pic>
        <p:nvPicPr>
          <p:cNvPr id="23" name="Picture 22">
            <a:extLst>
              <a:ext uri="{FF2B5EF4-FFF2-40B4-BE49-F238E27FC236}">
                <a16:creationId xmlns:a16="http://schemas.microsoft.com/office/drawing/2014/main" id="{4F485D87-5DAC-45AA-90B5-409CF8C0160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73064" y="286787"/>
            <a:ext cx="1401437" cy="2136413"/>
          </a:xfrm>
          <a:prstGeom prst="rect">
            <a:avLst/>
          </a:prstGeom>
        </p:spPr>
      </p:pic>
      <p:pic>
        <p:nvPicPr>
          <p:cNvPr id="25" name="Picture 24">
            <a:extLst>
              <a:ext uri="{FF2B5EF4-FFF2-40B4-BE49-F238E27FC236}">
                <a16:creationId xmlns:a16="http://schemas.microsoft.com/office/drawing/2014/main" id="{54944977-4485-4DF7-82A7-62595999EF8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5243" y="286787"/>
            <a:ext cx="2767821" cy="2136412"/>
          </a:xfrm>
          <a:prstGeom prst="rect">
            <a:avLst/>
          </a:prstGeom>
        </p:spPr>
      </p:pic>
      <p:pic>
        <p:nvPicPr>
          <p:cNvPr id="27" name="Picture 26">
            <a:extLst>
              <a:ext uri="{FF2B5EF4-FFF2-40B4-BE49-F238E27FC236}">
                <a16:creationId xmlns:a16="http://schemas.microsoft.com/office/drawing/2014/main" id="{98B1B14E-3B85-4A3F-86B9-9329B6852A3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40498" y="286785"/>
            <a:ext cx="2264746" cy="2136411"/>
          </a:xfrm>
          <a:prstGeom prst="rect">
            <a:avLst/>
          </a:prstGeom>
        </p:spPr>
      </p:pic>
      <p:sp>
        <p:nvSpPr>
          <p:cNvPr id="28" name="Title 8">
            <a:extLst>
              <a:ext uri="{FF2B5EF4-FFF2-40B4-BE49-F238E27FC236}">
                <a16:creationId xmlns:a16="http://schemas.microsoft.com/office/drawing/2014/main" id="{7CDB5A61-F06B-4558-93DE-F1571D43D7E3}"/>
              </a:ext>
            </a:extLst>
          </p:cNvPr>
          <p:cNvSpPr txBox="1">
            <a:spLocks/>
          </p:cNvSpPr>
          <p:nvPr/>
        </p:nvSpPr>
        <p:spPr>
          <a:xfrm>
            <a:off x="3740494" y="111692"/>
            <a:ext cx="2264747" cy="32669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1050" kern="0" dirty="0"/>
              <a:t>Ramesses V</a:t>
            </a:r>
          </a:p>
          <a:p>
            <a:pPr algn="ctr">
              <a:lnSpc>
                <a:spcPct val="100000"/>
              </a:lnSpc>
            </a:pPr>
            <a:r>
              <a:rPr lang="en-US" sz="1050" b="0" kern="0" dirty="0"/>
              <a:t>1149 – 1145 BC (20</a:t>
            </a:r>
            <a:r>
              <a:rPr lang="en-US" sz="1050" b="0" kern="0" baseline="30000" dirty="0"/>
              <a:t>th</a:t>
            </a:r>
            <a:r>
              <a:rPr lang="en-US" sz="1050" b="0" kern="0" dirty="0"/>
              <a:t> Dynasty)</a:t>
            </a:r>
          </a:p>
        </p:txBody>
      </p:sp>
      <p:pic>
        <p:nvPicPr>
          <p:cNvPr id="30" name="Picture 29">
            <a:extLst>
              <a:ext uri="{FF2B5EF4-FFF2-40B4-BE49-F238E27FC236}">
                <a16:creationId xmlns:a16="http://schemas.microsoft.com/office/drawing/2014/main" id="{D5859787-F153-4839-AF73-0FA2F1C5DC6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88352" y="2658671"/>
            <a:ext cx="1703648" cy="2061713"/>
          </a:xfrm>
          <a:prstGeom prst="rect">
            <a:avLst/>
          </a:prstGeom>
        </p:spPr>
      </p:pic>
      <p:pic>
        <p:nvPicPr>
          <p:cNvPr id="32" name="Picture 31">
            <a:extLst>
              <a:ext uri="{FF2B5EF4-FFF2-40B4-BE49-F238E27FC236}">
                <a16:creationId xmlns:a16="http://schemas.microsoft.com/office/drawing/2014/main" id="{88ED8376-8480-43FA-B489-8BAF9D94A6CE}"/>
              </a:ext>
            </a:extLst>
          </p:cNvPr>
          <p:cNvPicPr>
            <a:picLocks noChangeAspect="1"/>
          </p:cNvPicPr>
          <p:nvPr/>
        </p:nvPicPr>
        <p:blipFill rotWithShape="1">
          <a:blip r:embed="rId21">
            <a:extLst>
              <a:ext uri="{28A0092B-C50C-407E-A947-70E740481C1C}">
                <a14:useLocalDpi xmlns:a14="http://schemas.microsoft.com/office/drawing/2010/main" val="0"/>
              </a:ext>
            </a:extLst>
          </a:blip>
          <a:srcRect l="33956" r="12912"/>
          <a:stretch/>
        </p:blipFill>
        <p:spPr>
          <a:xfrm>
            <a:off x="10488352" y="4720384"/>
            <a:ext cx="1703648" cy="2137616"/>
          </a:xfrm>
          <a:prstGeom prst="rect">
            <a:avLst/>
          </a:prstGeom>
        </p:spPr>
      </p:pic>
    </p:spTree>
    <p:extLst>
      <p:ext uri="{BB962C8B-B14F-4D97-AF65-F5344CB8AC3E}">
        <p14:creationId xmlns:p14="http://schemas.microsoft.com/office/powerpoint/2010/main" val="94555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fade">
                                      <p:cBhvr>
                                        <p:cTn id="36" dur="5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animEffect transition="in" filter="fade">
                                      <p:cBhvr>
                                        <p:cTn id="41" dur="500"/>
                                        <p:tgtEl>
                                          <p:spTgt spid="1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xEl>
                                              <p:pRg st="2" end="2"/>
                                            </p:txEl>
                                          </p:spTgt>
                                        </p:tgtEl>
                                        <p:attrNameLst>
                                          <p:attrName>style.visibility</p:attrName>
                                        </p:attrNameLst>
                                      </p:cBhvr>
                                      <p:to>
                                        <p:strVal val="visible"/>
                                      </p:to>
                                    </p:set>
                                    <p:animEffect transition="in" filter="fade">
                                      <p:cBhvr>
                                        <p:cTn id="46" dur="500"/>
                                        <p:tgtEl>
                                          <p:spTgt spid="1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xEl>
                                              <p:pRg st="3" end="3"/>
                                            </p:txEl>
                                          </p:spTgt>
                                        </p:tgtEl>
                                        <p:attrNameLst>
                                          <p:attrName>style.visibility</p:attrName>
                                        </p:attrNameLst>
                                      </p:cBhvr>
                                      <p:to>
                                        <p:strVal val="visible"/>
                                      </p:to>
                                    </p:set>
                                    <p:animEffect transition="in" filter="fade">
                                      <p:cBhvr>
                                        <p:cTn id="51" dur="500"/>
                                        <p:tgtEl>
                                          <p:spTgt spid="1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xEl>
                                              <p:pRg st="4" end="4"/>
                                            </p:txEl>
                                          </p:spTgt>
                                        </p:tgtEl>
                                        <p:attrNameLst>
                                          <p:attrName>style.visibility</p:attrName>
                                        </p:attrNameLst>
                                      </p:cBhvr>
                                      <p:to>
                                        <p:strVal val="visible"/>
                                      </p:to>
                                    </p:set>
                                    <p:animEffect transition="in" filter="fade">
                                      <p:cBhvr>
                                        <p:cTn id="56" dur="500"/>
                                        <p:tgtEl>
                                          <p:spTgt spid="13">
                                            <p:txEl>
                                              <p:pRg st="4" end="4"/>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build="p"/>
      <p:bldP spid="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17</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90988"/>
            <a:ext cx="5091450" cy="537292"/>
          </a:xfrm>
        </p:spPr>
        <p:txBody>
          <a:bodyPr/>
          <a:lstStyle/>
          <a:p>
            <a:r>
              <a:rPr lang="en-US" sz="4000" dirty="0"/>
              <a:t>Smallpox</a:t>
            </a:r>
            <a:endParaRPr lang="en-US" sz="4000" b="0" dirty="0"/>
          </a:p>
        </p:txBody>
      </p:sp>
      <p:sp>
        <p:nvSpPr>
          <p:cNvPr id="13" name="Title 8">
            <a:extLst>
              <a:ext uri="{FF2B5EF4-FFF2-40B4-BE49-F238E27FC236}">
                <a16:creationId xmlns:a16="http://schemas.microsoft.com/office/drawing/2014/main" id="{78AD9BA5-C70E-4FB0-8418-3E07ADEFA2EE}"/>
              </a:ext>
            </a:extLst>
          </p:cNvPr>
          <p:cNvSpPr txBox="1">
            <a:spLocks/>
          </p:cNvSpPr>
          <p:nvPr/>
        </p:nvSpPr>
        <p:spPr>
          <a:xfrm>
            <a:off x="414000" y="3030547"/>
            <a:ext cx="9696157" cy="279834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00000"/>
              </a:lnSpc>
              <a:buFont typeface="Arial" panose="020B0604020202020204" pitchFamily="34" charset="0"/>
              <a:buChar char="•"/>
            </a:pPr>
            <a:r>
              <a:rPr lang="en-US" sz="2000" b="0" kern="0" dirty="0">
                <a:solidFill>
                  <a:srgbClr val="0000DC"/>
                </a:solidFill>
              </a:rPr>
              <a:t>The World Health Organization launched an </a:t>
            </a:r>
            <a:r>
              <a:rPr lang="en-US" sz="2000" kern="0" dirty="0">
                <a:solidFill>
                  <a:srgbClr val="0000DC"/>
                </a:solidFill>
              </a:rPr>
              <a:t>intensified plan </a:t>
            </a:r>
            <a:r>
              <a:rPr lang="en-US" sz="2000" b="0" kern="0" dirty="0">
                <a:solidFill>
                  <a:srgbClr val="0000DC"/>
                </a:solidFill>
              </a:rPr>
              <a:t>to eradicate smallpox in 1967.</a:t>
            </a:r>
          </a:p>
          <a:p>
            <a:pPr marL="342900" indent="-342900" algn="just">
              <a:lnSpc>
                <a:spcPct val="100000"/>
              </a:lnSpc>
              <a:buFont typeface="Arial" panose="020B0604020202020204" pitchFamily="34" charset="0"/>
              <a:buChar char="•"/>
            </a:pPr>
            <a:r>
              <a:rPr lang="en-US" sz="2000" b="0" kern="0" dirty="0">
                <a:solidFill>
                  <a:srgbClr val="0000DC"/>
                </a:solidFill>
              </a:rPr>
              <a:t>Widespread </a:t>
            </a:r>
            <a:r>
              <a:rPr lang="en-US" sz="2000" kern="0" dirty="0">
                <a:solidFill>
                  <a:srgbClr val="0000DC"/>
                </a:solidFill>
              </a:rPr>
              <a:t>immunization</a:t>
            </a:r>
            <a:r>
              <a:rPr lang="en-US" sz="2000" b="0" kern="0" dirty="0">
                <a:solidFill>
                  <a:srgbClr val="0000DC"/>
                </a:solidFill>
              </a:rPr>
              <a:t> and </a:t>
            </a:r>
            <a:r>
              <a:rPr lang="en-US" sz="2000" kern="0" dirty="0">
                <a:solidFill>
                  <a:srgbClr val="0000DC"/>
                </a:solidFill>
              </a:rPr>
              <a:t>surveillance</a:t>
            </a:r>
            <a:r>
              <a:rPr lang="en-US" sz="2000" b="0" kern="0" dirty="0">
                <a:solidFill>
                  <a:srgbClr val="0000DC"/>
                </a:solidFill>
              </a:rPr>
              <a:t> were conducted around the world for several years.</a:t>
            </a:r>
          </a:p>
          <a:p>
            <a:pPr marL="342900" indent="-342900" algn="just">
              <a:lnSpc>
                <a:spcPct val="100000"/>
              </a:lnSpc>
              <a:buFont typeface="Arial" panose="020B0604020202020204" pitchFamily="34" charset="0"/>
              <a:buChar char="•"/>
            </a:pPr>
            <a:r>
              <a:rPr lang="en-US" sz="2000" b="0" kern="0" dirty="0">
                <a:solidFill>
                  <a:srgbClr val="0000DC"/>
                </a:solidFill>
              </a:rPr>
              <a:t>The last known natural case was in Somalia in </a:t>
            </a:r>
            <a:r>
              <a:rPr lang="en-US" sz="2000" kern="0" dirty="0">
                <a:solidFill>
                  <a:srgbClr val="0000DC"/>
                </a:solidFill>
              </a:rPr>
              <a:t>1977</a:t>
            </a:r>
            <a:r>
              <a:rPr lang="en-US" sz="2000" b="0" kern="0" dirty="0">
                <a:solidFill>
                  <a:srgbClr val="0000DC"/>
                </a:solidFill>
              </a:rPr>
              <a:t>.</a:t>
            </a:r>
          </a:p>
          <a:p>
            <a:pPr marL="342900" indent="-342900" algn="just">
              <a:lnSpc>
                <a:spcPct val="100000"/>
              </a:lnSpc>
              <a:buFont typeface="Arial" panose="020B0604020202020204" pitchFamily="34" charset="0"/>
              <a:buChar char="•"/>
            </a:pPr>
            <a:r>
              <a:rPr lang="en-US" sz="2000" b="0" kern="0" dirty="0">
                <a:solidFill>
                  <a:srgbClr val="0000DC"/>
                </a:solidFill>
              </a:rPr>
              <a:t>In </a:t>
            </a:r>
            <a:r>
              <a:rPr lang="en-US" sz="2000" kern="0" dirty="0">
                <a:solidFill>
                  <a:srgbClr val="0000DC"/>
                </a:solidFill>
              </a:rPr>
              <a:t>1980</a:t>
            </a:r>
            <a:r>
              <a:rPr lang="en-US" sz="2000" b="0" kern="0" dirty="0">
                <a:solidFill>
                  <a:srgbClr val="0000DC"/>
                </a:solidFill>
              </a:rPr>
              <a:t> WHO declared smallpox eradicated – the </a:t>
            </a:r>
            <a:r>
              <a:rPr lang="en-US" sz="2000" u="sng" kern="0" dirty="0">
                <a:solidFill>
                  <a:srgbClr val="0000DC"/>
                </a:solidFill>
              </a:rPr>
              <a:t>only infectious disease</a:t>
            </a:r>
            <a:r>
              <a:rPr lang="en-US" sz="2000" kern="0" dirty="0">
                <a:solidFill>
                  <a:srgbClr val="0000DC"/>
                </a:solidFill>
              </a:rPr>
              <a:t> </a:t>
            </a:r>
            <a:r>
              <a:rPr lang="en-US" sz="2000" b="0" kern="0" dirty="0">
                <a:solidFill>
                  <a:srgbClr val="0000DC"/>
                </a:solidFill>
              </a:rPr>
              <a:t>to achieve this distinction.</a:t>
            </a:r>
          </a:p>
          <a:p>
            <a:pPr marL="342900" indent="-342900" algn="just">
              <a:lnSpc>
                <a:spcPct val="100000"/>
              </a:lnSpc>
              <a:buFont typeface="Arial" panose="020B0604020202020204" pitchFamily="34" charset="0"/>
              <a:buChar char="•"/>
            </a:pPr>
            <a:r>
              <a:rPr lang="en-US" sz="2000" b="0" kern="0" dirty="0">
                <a:solidFill>
                  <a:srgbClr val="0000DC"/>
                </a:solidFill>
              </a:rPr>
              <a:t>This remains among the most notable and profound </a:t>
            </a:r>
            <a:r>
              <a:rPr lang="en-US" sz="2000" kern="0" dirty="0">
                <a:solidFill>
                  <a:srgbClr val="0000DC"/>
                </a:solidFill>
              </a:rPr>
              <a:t>public health successes </a:t>
            </a:r>
            <a:r>
              <a:rPr lang="en-US" sz="2000" b="0" kern="0" dirty="0">
                <a:solidFill>
                  <a:srgbClr val="0000DC"/>
                </a:solidFill>
              </a:rPr>
              <a:t>in history.</a:t>
            </a:r>
          </a:p>
        </p:txBody>
      </p:sp>
      <p:pic>
        <p:nvPicPr>
          <p:cNvPr id="5" name="Picture 4">
            <a:extLst>
              <a:ext uri="{FF2B5EF4-FFF2-40B4-BE49-F238E27FC236}">
                <a16:creationId xmlns:a16="http://schemas.microsoft.com/office/drawing/2014/main" id="{B1632113-DA54-4BAF-A7D2-F72FDB4C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430" y="0"/>
            <a:ext cx="1942796" cy="2447924"/>
          </a:xfrm>
          <a:prstGeom prst="rect">
            <a:avLst/>
          </a:prstGeom>
        </p:spPr>
      </p:pic>
      <p:pic>
        <p:nvPicPr>
          <p:cNvPr id="11" name="Picture 10">
            <a:extLst>
              <a:ext uri="{FF2B5EF4-FFF2-40B4-BE49-F238E27FC236}">
                <a16:creationId xmlns:a16="http://schemas.microsoft.com/office/drawing/2014/main" id="{DDD8950B-60EF-4112-B029-CB6C81D712EC}"/>
              </a:ext>
            </a:extLst>
          </p:cNvPr>
          <p:cNvPicPr>
            <a:picLocks noChangeAspect="1"/>
          </p:cNvPicPr>
          <p:nvPr/>
        </p:nvPicPr>
        <p:blipFill rotWithShape="1">
          <a:blip r:embed="rId4">
            <a:extLst>
              <a:ext uri="{28A0092B-C50C-407E-A947-70E740481C1C}">
                <a14:useLocalDpi xmlns:a14="http://schemas.microsoft.com/office/drawing/2010/main" val="0"/>
              </a:ext>
            </a:extLst>
          </a:blip>
          <a:srcRect b="5861"/>
          <a:stretch/>
        </p:blipFill>
        <p:spPr>
          <a:xfrm>
            <a:off x="7086600" y="-4344"/>
            <a:ext cx="1752600" cy="2447925"/>
          </a:xfrm>
          <a:prstGeom prst="rect">
            <a:avLst/>
          </a:prstGeom>
        </p:spPr>
      </p:pic>
      <p:pic>
        <p:nvPicPr>
          <p:cNvPr id="16" name="Picture 15">
            <a:extLst>
              <a:ext uri="{FF2B5EF4-FFF2-40B4-BE49-F238E27FC236}">
                <a16:creationId xmlns:a16="http://schemas.microsoft.com/office/drawing/2014/main" id="{5B76F5ED-441B-44DF-B646-DEE8EE4A9B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4344"/>
            <a:ext cx="3352800" cy="2447925"/>
          </a:xfrm>
          <a:prstGeom prst="rect">
            <a:avLst/>
          </a:prstGeom>
        </p:spPr>
      </p:pic>
    </p:spTree>
    <p:extLst>
      <p:ext uri="{BB962C8B-B14F-4D97-AF65-F5344CB8AC3E}">
        <p14:creationId xmlns:p14="http://schemas.microsoft.com/office/powerpoint/2010/main" val="142054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fade">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4" end="4"/>
                                            </p:txEl>
                                          </p:spTgt>
                                        </p:tgtEl>
                                        <p:attrNameLst>
                                          <p:attrName>style.visibility</p:attrName>
                                        </p:attrNameLst>
                                      </p:cBhvr>
                                      <p:to>
                                        <p:strVal val="visible"/>
                                      </p:to>
                                    </p:set>
                                    <p:animEffect transition="in" filter="fade">
                                      <p:cBhvr>
                                        <p:cTn id="4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18</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90988"/>
            <a:ext cx="5091450" cy="537292"/>
          </a:xfrm>
        </p:spPr>
        <p:txBody>
          <a:bodyPr/>
          <a:lstStyle/>
          <a:p>
            <a:r>
              <a:rPr lang="en-US" sz="4000" dirty="0"/>
              <a:t>Polio</a:t>
            </a:r>
            <a:endParaRPr lang="en-US" sz="4000" b="0" dirty="0"/>
          </a:p>
        </p:txBody>
      </p:sp>
      <p:sp>
        <p:nvSpPr>
          <p:cNvPr id="13" name="Title 8">
            <a:extLst>
              <a:ext uri="{FF2B5EF4-FFF2-40B4-BE49-F238E27FC236}">
                <a16:creationId xmlns:a16="http://schemas.microsoft.com/office/drawing/2014/main" id="{78AD9BA5-C70E-4FB0-8418-3E07ADEFA2EE}"/>
              </a:ext>
            </a:extLst>
          </p:cNvPr>
          <p:cNvSpPr txBox="1">
            <a:spLocks/>
          </p:cNvSpPr>
          <p:nvPr/>
        </p:nvSpPr>
        <p:spPr>
          <a:xfrm>
            <a:off x="414000" y="2640816"/>
            <a:ext cx="10584679" cy="338750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00000"/>
              </a:lnSpc>
              <a:buFont typeface="Arial" panose="020B0604020202020204" pitchFamily="34" charset="0"/>
              <a:buChar char="•"/>
            </a:pPr>
            <a:r>
              <a:rPr lang="en-US" sz="2000" b="0" kern="0" dirty="0">
                <a:solidFill>
                  <a:srgbClr val="0000DC"/>
                </a:solidFill>
              </a:rPr>
              <a:t>Poliomyelitis (polio) is a highly infectious viral disease that largely affects children </a:t>
            </a:r>
            <a:r>
              <a:rPr lang="en-US" sz="2000" kern="0" dirty="0">
                <a:solidFill>
                  <a:srgbClr val="0000DC"/>
                </a:solidFill>
              </a:rPr>
              <a:t>under 5 years</a:t>
            </a:r>
            <a:r>
              <a:rPr lang="en-US" sz="2000" b="0" kern="0" dirty="0">
                <a:solidFill>
                  <a:srgbClr val="0000DC"/>
                </a:solidFill>
              </a:rPr>
              <a:t> of age.</a:t>
            </a:r>
          </a:p>
          <a:p>
            <a:pPr marL="342900" indent="-342900" algn="just">
              <a:lnSpc>
                <a:spcPct val="100000"/>
              </a:lnSpc>
              <a:buFont typeface="Arial" panose="020B0604020202020204" pitchFamily="34" charset="0"/>
              <a:buChar char="•"/>
            </a:pPr>
            <a:r>
              <a:rPr lang="en-US" sz="2000" b="0" kern="0" dirty="0">
                <a:solidFill>
                  <a:srgbClr val="0000DC"/>
                </a:solidFill>
              </a:rPr>
              <a:t>The </a:t>
            </a:r>
            <a:r>
              <a:rPr lang="en-US" sz="2000" kern="0" dirty="0">
                <a:solidFill>
                  <a:srgbClr val="0000DC"/>
                </a:solidFill>
              </a:rPr>
              <a:t>virus</a:t>
            </a:r>
            <a:r>
              <a:rPr lang="en-US" sz="2000" b="0" kern="0" dirty="0">
                <a:solidFill>
                  <a:srgbClr val="0000DC"/>
                </a:solidFill>
              </a:rPr>
              <a:t> is transmitted by person-to-person spread mainly through the </a:t>
            </a:r>
            <a:r>
              <a:rPr lang="en-US" sz="2000" b="0" kern="0" dirty="0" err="1">
                <a:solidFill>
                  <a:srgbClr val="0000DC"/>
                </a:solidFill>
              </a:rPr>
              <a:t>faecal</a:t>
            </a:r>
            <a:r>
              <a:rPr lang="en-US" sz="2000" b="0" kern="0" dirty="0">
                <a:solidFill>
                  <a:srgbClr val="0000DC"/>
                </a:solidFill>
              </a:rPr>
              <a:t>-oral route or, less frequently, by a common vehicle (e.g. contaminated water or food).</a:t>
            </a:r>
          </a:p>
          <a:p>
            <a:pPr marL="342900" indent="-342900" algn="just">
              <a:lnSpc>
                <a:spcPct val="100000"/>
              </a:lnSpc>
              <a:buFont typeface="Arial" panose="020B0604020202020204" pitchFamily="34" charset="0"/>
              <a:buChar char="•"/>
            </a:pPr>
            <a:r>
              <a:rPr lang="en-US" sz="2000" b="0" kern="0" dirty="0">
                <a:solidFill>
                  <a:srgbClr val="0000DC"/>
                </a:solidFill>
              </a:rPr>
              <a:t>In </a:t>
            </a:r>
            <a:r>
              <a:rPr lang="en-US" sz="2000" kern="0" dirty="0">
                <a:solidFill>
                  <a:srgbClr val="0000DC"/>
                </a:solidFill>
              </a:rPr>
              <a:t>1988</a:t>
            </a:r>
            <a:r>
              <a:rPr lang="en-US" sz="2000" b="0" kern="0" dirty="0">
                <a:solidFill>
                  <a:srgbClr val="0000DC"/>
                </a:solidFill>
              </a:rPr>
              <a:t>, the WHA adopted a resolution for the worldwide eradication of polio, marking the launch of the </a:t>
            </a:r>
            <a:r>
              <a:rPr lang="en-US" sz="2000" kern="0" dirty="0">
                <a:solidFill>
                  <a:srgbClr val="FF0000"/>
                </a:solidFill>
              </a:rPr>
              <a:t>Global Polio Eradication Initiative</a:t>
            </a:r>
            <a:r>
              <a:rPr lang="en-US" sz="2000" b="0" kern="0" dirty="0">
                <a:solidFill>
                  <a:srgbClr val="0000DC"/>
                </a:solidFill>
              </a:rPr>
              <a:t>, spearheaded by national governments, WHO, Rotary International, the US Centers for Disease Control and Prevention (CDC), UNICEF, and later joined by the Bill &amp; Melinda Gates Foundation and Gavi, the Vaccine Alliance.</a:t>
            </a:r>
          </a:p>
          <a:p>
            <a:pPr marL="342900" indent="-342900" algn="just">
              <a:lnSpc>
                <a:spcPct val="100000"/>
              </a:lnSpc>
              <a:buFont typeface="Arial" panose="020B0604020202020204" pitchFamily="34" charset="0"/>
              <a:buChar char="•"/>
            </a:pPr>
            <a:r>
              <a:rPr lang="en-US" sz="2000" b="0" kern="0" dirty="0">
                <a:solidFill>
                  <a:srgbClr val="0000DC"/>
                </a:solidFill>
              </a:rPr>
              <a:t>Wild poliovirus cases have decreased by over </a:t>
            </a:r>
            <a:r>
              <a:rPr lang="en-US" sz="2000" kern="0" dirty="0">
                <a:solidFill>
                  <a:srgbClr val="0000DC"/>
                </a:solidFill>
              </a:rPr>
              <a:t>99% since 1988</a:t>
            </a:r>
            <a:r>
              <a:rPr lang="en-US" sz="2000" b="0" kern="0" dirty="0">
                <a:solidFill>
                  <a:srgbClr val="0000DC"/>
                </a:solidFill>
              </a:rPr>
              <a:t>, from an estimated 350 000 cases in more than 125 endemic countries then to 175 reported cases in 2019.</a:t>
            </a:r>
          </a:p>
        </p:txBody>
      </p:sp>
      <p:pic>
        <p:nvPicPr>
          <p:cNvPr id="6" name="Picture 5">
            <a:extLst>
              <a:ext uri="{FF2B5EF4-FFF2-40B4-BE49-F238E27FC236}">
                <a16:creationId xmlns:a16="http://schemas.microsoft.com/office/drawing/2014/main" id="{CCA6E94A-75C9-4735-AA79-0B1F34615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4656" y="0"/>
            <a:ext cx="3617343" cy="2366345"/>
          </a:xfrm>
          <a:prstGeom prst="rect">
            <a:avLst/>
          </a:prstGeom>
        </p:spPr>
      </p:pic>
      <p:pic>
        <p:nvPicPr>
          <p:cNvPr id="8" name="Picture 7">
            <a:extLst>
              <a:ext uri="{FF2B5EF4-FFF2-40B4-BE49-F238E27FC236}">
                <a16:creationId xmlns:a16="http://schemas.microsoft.com/office/drawing/2014/main" id="{2A307B32-8D38-4B37-9A5D-93A1E9DF1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2089" y="0"/>
            <a:ext cx="3552567" cy="2364779"/>
          </a:xfrm>
          <a:prstGeom prst="rect">
            <a:avLst/>
          </a:prstGeom>
        </p:spPr>
      </p:pic>
    </p:spTree>
    <p:extLst>
      <p:ext uri="{BB962C8B-B14F-4D97-AF65-F5344CB8AC3E}">
        <p14:creationId xmlns:p14="http://schemas.microsoft.com/office/powerpoint/2010/main" val="42180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animEffect transition="in" filter="fade">
                                      <p:cBhvr>
                                        <p:cTn id="36" dur="500"/>
                                        <p:tgtEl>
                                          <p:spTgt spid="1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xEl>
                                              <p:pRg st="3" end="3"/>
                                            </p:txEl>
                                          </p:spTgt>
                                        </p:tgtEl>
                                        <p:attrNameLst>
                                          <p:attrName>style.visibility</p:attrName>
                                        </p:attrNameLst>
                                      </p:cBhvr>
                                      <p:to>
                                        <p:strVal val="visible"/>
                                      </p:to>
                                    </p:set>
                                    <p:animEffect transition="in" filter="fade">
                                      <p:cBhvr>
                                        <p:cTn id="41"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19</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3160354"/>
            <a:ext cx="1587328" cy="537292"/>
          </a:xfrm>
        </p:spPr>
        <p:txBody>
          <a:bodyPr/>
          <a:lstStyle/>
          <a:p>
            <a:r>
              <a:rPr lang="en-US" sz="4000" dirty="0"/>
              <a:t>Polio</a:t>
            </a:r>
            <a:endParaRPr lang="en-US" sz="4000" b="0" dirty="0"/>
          </a:p>
        </p:txBody>
      </p:sp>
      <p:pic>
        <p:nvPicPr>
          <p:cNvPr id="4" name="Online Media 3" title="How Have We Almost Eradicated Polio?">
            <a:hlinkClick r:id="" action="ppaction://media"/>
            <a:extLst>
              <a:ext uri="{FF2B5EF4-FFF2-40B4-BE49-F238E27FC236}">
                <a16:creationId xmlns:a16="http://schemas.microsoft.com/office/drawing/2014/main" id="{6F27449A-8910-415F-B7FE-0F507F07F2CF}"/>
              </a:ext>
            </a:extLst>
          </p:cNvPr>
          <p:cNvPicPr>
            <a:picLocks noRot="1" noChangeAspect="1"/>
          </p:cNvPicPr>
          <p:nvPr>
            <a:videoFile r:link="rId1"/>
          </p:nvPr>
        </p:nvPicPr>
        <p:blipFill>
          <a:blip r:embed="rId4"/>
          <a:stretch>
            <a:fillRect/>
          </a:stretch>
        </p:blipFill>
        <p:spPr>
          <a:xfrm>
            <a:off x="2208844" y="439946"/>
            <a:ext cx="9983156" cy="5615525"/>
          </a:xfrm>
          <a:prstGeom prst="rect">
            <a:avLst/>
          </a:prstGeom>
        </p:spPr>
      </p:pic>
    </p:spTree>
    <p:extLst>
      <p:ext uri="{BB962C8B-B14F-4D97-AF65-F5344CB8AC3E}">
        <p14:creationId xmlns:p14="http://schemas.microsoft.com/office/powerpoint/2010/main" val="149767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5DED79D-4C64-4BFC-BC81-2BFF38BA51FF}"/>
              </a:ext>
            </a:extLst>
          </p:cNvPr>
          <p:cNvPicPr>
            <a:picLocks noChangeAspect="1"/>
          </p:cNvPicPr>
          <p:nvPr/>
        </p:nvPicPr>
        <p:blipFill rotWithShape="1">
          <a:blip r:embed="rId2">
            <a:alphaModFix amt="7000"/>
            <a:extLst>
              <a:ext uri="{28A0092B-C50C-407E-A947-70E740481C1C}">
                <a14:useLocalDpi xmlns:a14="http://schemas.microsoft.com/office/drawing/2010/main" val="0"/>
              </a:ext>
            </a:extLst>
          </a:blip>
          <a:srcRect t="4247" b="11829"/>
          <a:stretch/>
        </p:blipFill>
        <p:spPr>
          <a:xfrm>
            <a:off x="-5875" y="-1"/>
            <a:ext cx="12196647"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a:t>
            </a:fld>
            <a:endParaRPr lang="cs-CZ" altLang="cs-CZ"/>
          </a:p>
        </p:txBody>
      </p:sp>
      <p:pic>
        <p:nvPicPr>
          <p:cNvPr id="15" name="Picture 14" descr="A person in a suit standing in front of a building&#10;&#10;Description automatically generated">
            <a:extLst>
              <a:ext uri="{FF2B5EF4-FFF2-40B4-BE49-F238E27FC236}">
                <a16:creationId xmlns:a16="http://schemas.microsoft.com/office/drawing/2014/main" id="{9D1371D8-B9AC-4DD5-91EC-AB2F0B21E0D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24329" t="6700" r="13433" b="1802"/>
          <a:stretch/>
        </p:blipFill>
        <p:spPr>
          <a:xfrm>
            <a:off x="9526759" y="-1"/>
            <a:ext cx="2665241" cy="2940205"/>
          </a:xfrm>
          <a:prstGeom prst="rect">
            <a:avLst/>
          </a:prstGeom>
        </p:spPr>
      </p:pic>
      <p:pic>
        <p:nvPicPr>
          <p:cNvPr id="19" name="Picture 18" descr="A person standing in front of a statue&#10;&#10;Description automatically generated">
            <a:extLst>
              <a:ext uri="{FF2B5EF4-FFF2-40B4-BE49-F238E27FC236}">
                <a16:creationId xmlns:a16="http://schemas.microsoft.com/office/drawing/2014/main" id="{39F6A0DC-B497-48A3-B18E-E435D3EF6F1F}"/>
              </a:ext>
            </a:extLst>
          </p:cNvPr>
          <p:cNvPicPr>
            <a:picLocks noChangeAspect="1"/>
          </p:cNvPicPr>
          <p:nvPr/>
        </p:nvPicPr>
        <p:blipFill rotWithShape="1">
          <a:blip r:embed="rId5">
            <a:extLst>
              <a:ext uri="{28A0092B-C50C-407E-A947-70E740481C1C}">
                <a14:useLocalDpi xmlns:a14="http://schemas.microsoft.com/office/drawing/2010/main" val="0"/>
              </a:ext>
            </a:extLst>
          </a:blip>
          <a:srcRect l="34542" t="37591" r="12207" b="13909"/>
          <a:stretch/>
        </p:blipFill>
        <p:spPr>
          <a:xfrm>
            <a:off x="9526758" y="2828558"/>
            <a:ext cx="2665242" cy="1820570"/>
          </a:xfrm>
          <a:prstGeom prst="rect">
            <a:avLst/>
          </a:prstGeom>
        </p:spPr>
      </p:pic>
      <p:pic>
        <p:nvPicPr>
          <p:cNvPr id="21" name="Picture 20" descr="A picture containing indoor, wall&#10;&#10;Description automatically generated">
            <a:extLst>
              <a:ext uri="{FF2B5EF4-FFF2-40B4-BE49-F238E27FC236}">
                <a16:creationId xmlns:a16="http://schemas.microsoft.com/office/drawing/2014/main" id="{8EC4A45C-8C80-4C2C-912D-6469EA69689D}"/>
              </a:ext>
            </a:extLst>
          </p:cNvPr>
          <p:cNvPicPr>
            <a:picLocks noChangeAspect="1"/>
          </p:cNvPicPr>
          <p:nvPr/>
        </p:nvPicPr>
        <p:blipFill rotWithShape="1">
          <a:blip r:embed="rId6">
            <a:extLst>
              <a:ext uri="{28A0092B-C50C-407E-A947-70E740481C1C}">
                <a14:useLocalDpi xmlns:a14="http://schemas.microsoft.com/office/drawing/2010/main" val="0"/>
              </a:ext>
            </a:extLst>
          </a:blip>
          <a:srcRect t="25779" b="7920"/>
          <a:stretch/>
        </p:blipFill>
        <p:spPr>
          <a:xfrm>
            <a:off x="9526758" y="4649128"/>
            <a:ext cx="2665241" cy="2208872"/>
          </a:xfrm>
          <a:prstGeom prst="rect">
            <a:avLst/>
          </a:prstGeom>
        </p:spPr>
      </p:pic>
      <p:pic>
        <p:nvPicPr>
          <p:cNvPr id="27" name="Picture 26">
            <a:extLst>
              <a:ext uri="{FF2B5EF4-FFF2-40B4-BE49-F238E27FC236}">
                <a16:creationId xmlns:a16="http://schemas.microsoft.com/office/drawing/2014/main" id="{C4B0C4D8-5C5D-4A59-BF80-4ADA57EC3825}"/>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146232" y="2679691"/>
            <a:ext cx="2244140" cy="2244140"/>
          </a:xfrm>
          <a:prstGeom prst="rect">
            <a:avLst/>
          </a:prstGeom>
        </p:spPr>
      </p:pic>
      <p:sp>
        <p:nvSpPr>
          <p:cNvPr id="29" name="TextBox 28">
            <a:extLst>
              <a:ext uri="{FF2B5EF4-FFF2-40B4-BE49-F238E27FC236}">
                <a16:creationId xmlns:a16="http://schemas.microsoft.com/office/drawing/2014/main" id="{D48B7979-A83B-4538-84A2-80FC846A32FB}"/>
              </a:ext>
            </a:extLst>
          </p:cNvPr>
          <p:cNvSpPr txBox="1"/>
          <p:nvPr/>
        </p:nvSpPr>
        <p:spPr>
          <a:xfrm>
            <a:off x="2542478" y="1899511"/>
            <a:ext cx="6983051" cy="3832331"/>
          </a:xfrm>
          <a:prstGeom prst="rect">
            <a:avLst/>
          </a:prstGeom>
          <a:noFill/>
        </p:spPr>
        <p:txBody>
          <a:bodyPr wrap="square" rtlCol="0">
            <a:spAutoFit/>
          </a:bodyPr>
          <a:lstStyle/>
          <a:p>
            <a:pPr algn="l">
              <a:lnSpc>
                <a:spcPct val="150000"/>
              </a:lnSpc>
            </a:pPr>
            <a:r>
              <a:rPr lang="en-US" sz="3600" b="1" dirty="0">
                <a:solidFill>
                  <a:srgbClr val="0000DC"/>
                </a:solidFill>
                <a:latin typeface="+mj-lt"/>
              </a:rPr>
              <a:t>Dr. Abanoub RIAD, DDS</a:t>
            </a:r>
          </a:p>
          <a:p>
            <a:pPr algn="l">
              <a:lnSpc>
                <a:spcPct val="150000"/>
              </a:lnSpc>
            </a:pPr>
            <a:r>
              <a:rPr lang="en-US" sz="1600" dirty="0">
                <a:solidFill>
                  <a:srgbClr val="FF0000"/>
                </a:solidFill>
                <a:latin typeface="+mj-lt"/>
              </a:rPr>
              <a:t>Affiliations / Disclosures</a:t>
            </a:r>
          </a:p>
          <a:p>
            <a:pPr algn="l">
              <a:lnSpc>
                <a:spcPct val="150000"/>
              </a:lnSpc>
            </a:pPr>
            <a:r>
              <a:rPr lang="en-US" sz="1600" b="1" u="sng" dirty="0">
                <a:solidFill>
                  <a:srgbClr val="0000DC"/>
                </a:solidFill>
                <a:latin typeface="+mj-lt"/>
              </a:rPr>
              <a:t>Instructor</a:t>
            </a:r>
            <a:r>
              <a:rPr lang="en-US" sz="1600" dirty="0">
                <a:solidFill>
                  <a:srgbClr val="0000DC"/>
                </a:solidFill>
                <a:latin typeface="+mj-lt"/>
              </a:rPr>
              <a:t> </a:t>
            </a:r>
            <a:r>
              <a:rPr lang="en-US" sz="1600" i="1" dirty="0">
                <a:solidFill>
                  <a:srgbClr val="0000DC"/>
                </a:solidFill>
                <a:latin typeface="+mj-lt"/>
              </a:rPr>
              <a:t>at</a:t>
            </a:r>
            <a:r>
              <a:rPr lang="en-US" sz="1600" dirty="0">
                <a:solidFill>
                  <a:srgbClr val="0000DC"/>
                </a:solidFill>
                <a:latin typeface="+mj-lt"/>
              </a:rPr>
              <a:t> the Department of Public Health, Faculty of Medicine, Masaryk University (MED-MUNI)</a:t>
            </a:r>
          </a:p>
          <a:p>
            <a:pPr algn="l">
              <a:lnSpc>
                <a:spcPct val="150000"/>
              </a:lnSpc>
            </a:pPr>
            <a:r>
              <a:rPr lang="en-US" sz="1600" b="1" u="sng" dirty="0">
                <a:solidFill>
                  <a:srgbClr val="0000DC"/>
                </a:solidFill>
                <a:latin typeface="+mj-lt"/>
              </a:rPr>
              <a:t>Acting Deputy Director</a:t>
            </a:r>
            <a:r>
              <a:rPr lang="en-US" sz="1600" b="1" dirty="0">
                <a:solidFill>
                  <a:srgbClr val="0000DC"/>
                </a:solidFill>
                <a:latin typeface="+mj-lt"/>
              </a:rPr>
              <a:t> </a:t>
            </a:r>
            <a:r>
              <a:rPr lang="en-US" sz="1600" i="1" dirty="0">
                <a:solidFill>
                  <a:srgbClr val="0000DC"/>
                </a:solidFill>
                <a:latin typeface="+mj-lt"/>
              </a:rPr>
              <a:t>of</a:t>
            </a:r>
            <a:r>
              <a:rPr lang="en-US" sz="1600" dirty="0">
                <a:solidFill>
                  <a:srgbClr val="0000DC"/>
                </a:solidFill>
                <a:latin typeface="+mj-lt"/>
              </a:rPr>
              <a:t> Cochrane Czech Republic</a:t>
            </a:r>
          </a:p>
          <a:p>
            <a:pPr algn="l">
              <a:lnSpc>
                <a:spcPct val="150000"/>
              </a:lnSpc>
            </a:pPr>
            <a:r>
              <a:rPr lang="en-US" sz="1600" b="1" u="sng" dirty="0">
                <a:solidFill>
                  <a:srgbClr val="0000DC"/>
                </a:solidFill>
                <a:latin typeface="+mj-lt"/>
              </a:rPr>
              <a:t>Research Fellow</a:t>
            </a:r>
            <a:r>
              <a:rPr lang="en-US" sz="1600" b="1" dirty="0">
                <a:solidFill>
                  <a:srgbClr val="0000DC"/>
                </a:solidFill>
                <a:latin typeface="+mj-lt"/>
              </a:rPr>
              <a:t> </a:t>
            </a:r>
            <a:r>
              <a:rPr lang="en-US" sz="1600" i="1" dirty="0">
                <a:solidFill>
                  <a:srgbClr val="0000DC"/>
                </a:solidFill>
                <a:latin typeface="+mj-lt"/>
              </a:rPr>
              <a:t>at </a:t>
            </a:r>
            <a:r>
              <a:rPr lang="en-US" sz="1600" dirty="0">
                <a:solidFill>
                  <a:srgbClr val="0000DC"/>
                </a:solidFill>
                <a:latin typeface="+mj-lt"/>
              </a:rPr>
              <a:t>the Czech National Centre of Evidence-based Healthcare and Knowledge Translation (CEBHC-KT)</a:t>
            </a:r>
          </a:p>
          <a:p>
            <a:pPr algn="l">
              <a:lnSpc>
                <a:spcPct val="150000"/>
              </a:lnSpc>
            </a:pPr>
            <a:r>
              <a:rPr lang="en-US" sz="1600" b="1" u="sng" dirty="0">
                <a:solidFill>
                  <a:srgbClr val="0000DC"/>
                </a:solidFill>
                <a:latin typeface="+mj-lt"/>
              </a:rPr>
              <a:t>Doctoral Candidate</a:t>
            </a:r>
            <a:r>
              <a:rPr lang="en-US" sz="1600" b="1" dirty="0">
                <a:solidFill>
                  <a:srgbClr val="0000DC"/>
                </a:solidFill>
                <a:latin typeface="+mj-lt"/>
              </a:rPr>
              <a:t> </a:t>
            </a:r>
            <a:r>
              <a:rPr lang="en-US" sz="1600" i="1" dirty="0">
                <a:solidFill>
                  <a:srgbClr val="0000DC"/>
                </a:solidFill>
                <a:latin typeface="+mj-lt"/>
              </a:rPr>
              <a:t>of</a:t>
            </a:r>
            <a:r>
              <a:rPr lang="en-US" sz="1600" dirty="0">
                <a:solidFill>
                  <a:srgbClr val="0000DC"/>
                </a:solidFill>
                <a:latin typeface="+mj-lt"/>
              </a:rPr>
              <a:t> Hygiene, Preventive Medicine and Epidemiology (HPME)</a:t>
            </a:r>
          </a:p>
        </p:txBody>
      </p:sp>
      <p:pic>
        <p:nvPicPr>
          <p:cNvPr id="5" name="Picture 4" descr="A picture containing text&#10;&#10;Description automatically generated">
            <a:extLst>
              <a:ext uri="{FF2B5EF4-FFF2-40B4-BE49-F238E27FC236}">
                <a16:creationId xmlns:a16="http://schemas.microsoft.com/office/drawing/2014/main" id="{B3C3F958-8BCE-41BF-ADAA-7455FAFB78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0009" y="6044788"/>
            <a:ext cx="3035519" cy="813211"/>
          </a:xfrm>
          <a:prstGeom prst="rect">
            <a:avLst/>
          </a:prstGeom>
        </p:spPr>
      </p:pic>
    </p:spTree>
    <p:extLst>
      <p:ext uri="{BB962C8B-B14F-4D97-AF65-F5344CB8AC3E}">
        <p14:creationId xmlns:p14="http://schemas.microsoft.com/office/powerpoint/2010/main" val="385163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Effect transition="in" filter="fade">
                                      <p:cBhvr>
                                        <p:cTn id="17" dur="500"/>
                                        <p:tgtEl>
                                          <p:spTgt spid="2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xEl>
                                              <p:pRg st="2" end="2"/>
                                            </p:txEl>
                                          </p:spTgt>
                                        </p:tgtEl>
                                        <p:attrNameLst>
                                          <p:attrName>style.visibility</p:attrName>
                                        </p:attrNameLst>
                                      </p:cBhvr>
                                      <p:to>
                                        <p:strVal val="visible"/>
                                      </p:to>
                                    </p:set>
                                    <p:animEffect transition="in" filter="fade">
                                      <p:cBhvr>
                                        <p:cTn id="22" dur="500"/>
                                        <p:tgtEl>
                                          <p:spTgt spid="2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
                                            <p:txEl>
                                              <p:pRg st="3" end="3"/>
                                            </p:txEl>
                                          </p:spTgt>
                                        </p:tgtEl>
                                        <p:attrNameLst>
                                          <p:attrName>style.visibility</p:attrName>
                                        </p:attrNameLst>
                                      </p:cBhvr>
                                      <p:to>
                                        <p:strVal val="visible"/>
                                      </p:to>
                                    </p:set>
                                    <p:animEffect transition="in" filter="fade">
                                      <p:cBhvr>
                                        <p:cTn id="33" dur="500"/>
                                        <p:tgtEl>
                                          <p:spTgt spid="2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xEl>
                                              <p:pRg st="4" end="4"/>
                                            </p:txEl>
                                          </p:spTgt>
                                        </p:tgtEl>
                                        <p:attrNameLst>
                                          <p:attrName>style.visibility</p:attrName>
                                        </p:attrNameLst>
                                      </p:cBhvr>
                                      <p:to>
                                        <p:strVal val="visible"/>
                                      </p:to>
                                    </p:set>
                                    <p:animEffect transition="in" filter="fade">
                                      <p:cBhvr>
                                        <p:cTn id="38" dur="500"/>
                                        <p:tgtEl>
                                          <p:spTgt spid="2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
                                            <p:txEl>
                                              <p:pRg st="5" end="5"/>
                                            </p:txEl>
                                          </p:spTgt>
                                        </p:tgtEl>
                                        <p:attrNameLst>
                                          <p:attrName>style.visibility</p:attrName>
                                        </p:attrNameLst>
                                      </p:cBhvr>
                                      <p:to>
                                        <p:strVal val="visible"/>
                                      </p:to>
                                    </p:set>
                                    <p:animEffect transition="in" filter="fade">
                                      <p:cBhvr>
                                        <p:cTn id="43" dur="5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20</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90988"/>
            <a:ext cx="5091450" cy="537292"/>
          </a:xfrm>
        </p:spPr>
        <p:txBody>
          <a:bodyPr/>
          <a:lstStyle/>
          <a:p>
            <a:r>
              <a:rPr lang="en-US" sz="4000" dirty="0"/>
              <a:t>Measles</a:t>
            </a:r>
            <a:endParaRPr lang="en-US" sz="4000" b="0" dirty="0"/>
          </a:p>
        </p:txBody>
      </p:sp>
      <p:sp>
        <p:nvSpPr>
          <p:cNvPr id="13" name="Title 8">
            <a:extLst>
              <a:ext uri="{FF2B5EF4-FFF2-40B4-BE49-F238E27FC236}">
                <a16:creationId xmlns:a16="http://schemas.microsoft.com/office/drawing/2014/main" id="{78AD9BA5-C70E-4FB0-8418-3E07ADEFA2EE}"/>
              </a:ext>
            </a:extLst>
          </p:cNvPr>
          <p:cNvSpPr txBox="1">
            <a:spLocks/>
          </p:cNvSpPr>
          <p:nvPr/>
        </p:nvSpPr>
        <p:spPr>
          <a:xfrm>
            <a:off x="414000" y="2673129"/>
            <a:ext cx="8134776" cy="338750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00000"/>
              </a:lnSpc>
              <a:buFont typeface="Arial" panose="020B0604020202020204" pitchFamily="34" charset="0"/>
              <a:buChar char="•"/>
            </a:pPr>
            <a:r>
              <a:rPr lang="en-US" sz="2000" b="0" kern="0" dirty="0">
                <a:solidFill>
                  <a:srgbClr val="0000DC"/>
                </a:solidFill>
              </a:rPr>
              <a:t>Measles is a highly contagious, serious disease caused by a </a:t>
            </a:r>
            <a:r>
              <a:rPr lang="en-US" sz="2000" kern="0" dirty="0">
                <a:solidFill>
                  <a:srgbClr val="0000DC"/>
                </a:solidFill>
              </a:rPr>
              <a:t>virus</a:t>
            </a:r>
            <a:r>
              <a:rPr lang="en-US" sz="2000" b="0" kern="0" dirty="0">
                <a:solidFill>
                  <a:srgbClr val="0000DC"/>
                </a:solidFill>
              </a:rPr>
              <a:t>.</a:t>
            </a:r>
          </a:p>
          <a:p>
            <a:pPr marL="342900" indent="-342900" algn="just">
              <a:lnSpc>
                <a:spcPct val="100000"/>
              </a:lnSpc>
              <a:buFont typeface="Arial" panose="020B0604020202020204" pitchFamily="34" charset="0"/>
              <a:buChar char="•"/>
            </a:pPr>
            <a:r>
              <a:rPr lang="en-US" sz="2000" b="0" kern="0" dirty="0">
                <a:solidFill>
                  <a:srgbClr val="0000DC"/>
                </a:solidFill>
              </a:rPr>
              <a:t>Before the introduction of the measles vaccine in 1963 and widespread vaccination, major epidemics occurred approximately every </a:t>
            </a:r>
            <a:r>
              <a:rPr lang="en-US" sz="2000" kern="0" dirty="0">
                <a:solidFill>
                  <a:srgbClr val="0000DC"/>
                </a:solidFill>
              </a:rPr>
              <a:t>2–3 years</a:t>
            </a:r>
            <a:r>
              <a:rPr lang="en-US" sz="2000" b="0" kern="0" dirty="0">
                <a:solidFill>
                  <a:srgbClr val="0000DC"/>
                </a:solidFill>
              </a:rPr>
              <a:t> leading to </a:t>
            </a:r>
            <a:r>
              <a:rPr lang="en-US" sz="2000" kern="0" dirty="0">
                <a:solidFill>
                  <a:srgbClr val="0000DC"/>
                </a:solidFill>
              </a:rPr>
              <a:t>2.6 million deaths each year</a:t>
            </a:r>
            <a:r>
              <a:rPr lang="en-US" sz="2000" b="0" kern="0" dirty="0">
                <a:solidFill>
                  <a:srgbClr val="0000DC"/>
                </a:solidFill>
              </a:rPr>
              <a:t>.</a:t>
            </a:r>
          </a:p>
          <a:p>
            <a:pPr marL="342900" indent="-342900" algn="just">
              <a:lnSpc>
                <a:spcPct val="100000"/>
              </a:lnSpc>
              <a:buFont typeface="Arial" panose="020B0604020202020204" pitchFamily="34" charset="0"/>
              <a:buChar char="•"/>
            </a:pPr>
            <a:r>
              <a:rPr lang="en-US" sz="2000" b="0" kern="0" dirty="0">
                <a:solidFill>
                  <a:srgbClr val="0000DC"/>
                </a:solidFill>
              </a:rPr>
              <a:t>Measles was declared eliminated from the United States in </a:t>
            </a:r>
            <a:r>
              <a:rPr lang="en-US" sz="2000" kern="0" dirty="0">
                <a:solidFill>
                  <a:srgbClr val="0000DC"/>
                </a:solidFill>
              </a:rPr>
              <a:t>2000</a:t>
            </a:r>
            <a:r>
              <a:rPr lang="en-US" sz="2000" b="0" kern="0" dirty="0">
                <a:solidFill>
                  <a:srgbClr val="0000DC"/>
                </a:solidFill>
              </a:rPr>
              <a:t> by WHO due to the success of vaccination efforts.</a:t>
            </a:r>
          </a:p>
          <a:p>
            <a:pPr marL="342900" indent="-342900" algn="just">
              <a:lnSpc>
                <a:spcPct val="100000"/>
              </a:lnSpc>
              <a:buFont typeface="Arial" panose="020B0604020202020204" pitchFamily="34" charset="0"/>
              <a:buChar char="•"/>
            </a:pPr>
            <a:r>
              <a:rPr lang="en-US" sz="2000" b="0" kern="0" dirty="0">
                <a:solidFill>
                  <a:srgbClr val="0000DC"/>
                </a:solidFill>
              </a:rPr>
              <a:t>However, it continues to be reintroduced by international travelers, and in recent years, </a:t>
            </a:r>
            <a:r>
              <a:rPr lang="en-US" sz="2000" kern="0" dirty="0">
                <a:solidFill>
                  <a:srgbClr val="0000DC"/>
                </a:solidFill>
              </a:rPr>
              <a:t>anti-vaccination</a:t>
            </a:r>
            <a:r>
              <a:rPr lang="en-US" sz="2000" b="0" kern="0" dirty="0">
                <a:solidFill>
                  <a:srgbClr val="0000DC"/>
                </a:solidFill>
              </a:rPr>
              <a:t> sentiment has allowed for the reemergence of measles outbreaks.</a:t>
            </a:r>
          </a:p>
          <a:p>
            <a:pPr marL="342900" indent="-342900" algn="just">
              <a:lnSpc>
                <a:spcPct val="100000"/>
              </a:lnSpc>
              <a:buFont typeface="Arial" panose="020B0604020202020204" pitchFamily="34" charset="0"/>
              <a:buChar char="•"/>
            </a:pPr>
            <a:r>
              <a:rPr lang="en-US" sz="2000" kern="0" dirty="0">
                <a:solidFill>
                  <a:srgbClr val="0000DC"/>
                </a:solidFill>
              </a:rPr>
              <a:t>Vaccine Hesitancy (VH) </a:t>
            </a:r>
            <a:r>
              <a:rPr lang="en-US" sz="2000" b="0" kern="0" dirty="0">
                <a:solidFill>
                  <a:srgbClr val="0000DC"/>
                </a:solidFill>
              </a:rPr>
              <a:t>is defined as the delay in acceptance, or refusal of vaccines despite the availability of vaccine services.</a:t>
            </a:r>
          </a:p>
        </p:txBody>
      </p:sp>
      <p:pic>
        <p:nvPicPr>
          <p:cNvPr id="5" name="Picture 4">
            <a:extLst>
              <a:ext uri="{FF2B5EF4-FFF2-40B4-BE49-F238E27FC236}">
                <a16:creationId xmlns:a16="http://schemas.microsoft.com/office/drawing/2014/main" id="{9BF9EBE8-07E2-421C-8CB8-CAF93FAA0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7358" y="4366882"/>
            <a:ext cx="1624642" cy="2491118"/>
          </a:xfrm>
          <a:prstGeom prst="rect">
            <a:avLst/>
          </a:prstGeom>
        </p:spPr>
      </p:pic>
      <p:pic>
        <p:nvPicPr>
          <p:cNvPr id="10" name="Picture 9">
            <a:extLst>
              <a:ext uri="{FF2B5EF4-FFF2-40B4-BE49-F238E27FC236}">
                <a16:creationId xmlns:a16="http://schemas.microsoft.com/office/drawing/2014/main" id="{98056BAC-6D7B-4E05-B66B-17DA6687C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0"/>
            <a:ext cx="3962400" cy="3028950"/>
          </a:xfrm>
          <a:prstGeom prst="rect">
            <a:avLst/>
          </a:prstGeom>
        </p:spPr>
      </p:pic>
      <p:sp>
        <p:nvSpPr>
          <p:cNvPr id="12" name="Title 8">
            <a:extLst>
              <a:ext uri="{FF2B5EF4-FFF2-40B4-BE49-F238E27FC236}">
                <a16:creationId xmlns:a16="http://schemas.microsoft.com/office/drawing/2014/main" id="{811843D6-89B0-4E67-A59E-5ABDCA4F050F}"/>
              </a:ext>
            </a:extLst>
          </p:cNvPr>
          <p:cNvSpPr txBox="1">
            <a:spLocks/>
          </p:cNvSpPr>
          <p:nvPr/>
        </p:nvSpPr>
        <p:spPr>
          <a:xfrm>
            <a:off x="8807570" y="3028950"/>
            <a:ext cx="3312544" cy="49925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US" sz="1050" b="0" kern="0" dirty="0"/>
              <a:t>U.S. Centers for Disease Control and Prevention (CDC) reported measles cases in the United States by year, as of June 7, 2021.</a:t>
            </a:r>
          </a:p>
        </p:txBody>
      </p:sp>
      <p:pic>
        <p:nvPicPr>
          <p:cNvPr id="11" name="Picture 10">
            <a:extLst>
              <a:ext uri="{FF2B5EF4-FFF2-40B4-BE49-F238E27FC236}">
                <a16:creationId xmlns:a16="http://schemas.microsoft.com/office/drawing/2014/main" id="{769F0D7B-DEA7-4DE6-BD43-07DEAE670724}"/>
              </a:ext>
            </a:extLst>
          </p:cNvPr>
          <p:cNvPicPr>
            <a:picLocks noChangeAspect="1"/>
          </p:cNvPicPr>
          <p:nvPr/>
        </p:nvPicPr>
        <p:blipFill>
          <a:blip r:embed="rId5"/>
          <a:stretch>
            <a:fillRect/>
          </a:stretch>
        </p:blipFill>
        <p:spPr>
          <a:xfrm>
            <a:off x="4008407" y="0"/>
            <a:ext cx="3962400" cy="2397780"/>
          </a:xfrm>
          <a:prstGeom prst="rect">
            <a:avLst/>
          </a:prstGeom>
        </p:spPr>
      </p:pic>
    </p:spTree>
    <p:extLst>
      <p:ext uri="{BB962C8B-B14F-4D97-AF65-F5344CB8AC3E}">
        <p14:creationId xmlns:p14="http://schemas.microsoft.com/office/powerpoint/2010/main" val="300756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500"/>
                                        <p:tgtEl>
                                          <p:spTgt spid="1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fade">
                                      <p:cBhvr>
                                        <p:cTn id="34" dur="500"/>
                                        <p:tgtEl>
                                          <p:spTgt spid="1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xEl>
                                              <p:pRg st="4" end="4"/>
                                            </p:txEl>
                                          </p:spTgt>
                                        </p:tgtEl>
                                        <p:attrNameLst>
                                          <p:attrName>style.visibility</p:attrName>
                                        </p:attrNameLst>
                                      </p:cBhvr>
                                      <p:to>
                                        <p:strVal val="visible"/>
                                      </p:to>
                                    </p:set>
                                    <p:animEffect transition="in" filter="fade">
                                      <p:cBhvr>
                                        <p:cTn id="47" dur="500"/>
                                        <p:tgtEl>
                                          <p:spTgt spid="1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uiExpand="1" build="p"/>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5DED79D-4C64-4BFC-BC81-2BFF38BA51FF}"/>
              </a:ext>
            </a:extLst>
          </p:cNvPr>
          <p:cNvPicPr>
            <a:picLocks noChangeAspect="1"/>
          </p:cNvPicPr>
          <p:nvPr/>
        </p:nvPicPr>
        <p:blipFill rotWithShape="1">
          <a:blip r:embed="rId2">
            <a:alphaModFix amt="7000"/>
            <a:extLst>
              <a:ext uri="{28A0092B-C50C-407E-A947-70E740481C1C}">
                <a14:useLocalDpi xmlns:a14="http://schemas.microsoft.com/office/drawing/2010/main" val="0"/>
              </a:ext>
            </a:extLst>
          </a:blip>
          <a:srcRect t="4247" b="11829"/>
          <a:stretch/>
        </p:blipFill>
        <p:spPr>
          <a:xfrm>
            <a:off x="-4647" y="0"/>
            <a:ext cx="12196647"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21</a:t>
            </a:fld>
            <a:endParaRPr lang="cs-CZ" altLang="cs-CZ"/>
          </a:p>
        </p:txBody>
      </p:sp>
      <p:sp>
        <p:nvSpPr>
          <p:cNvPr id="4" name="TextBox 3">
            <a:extLst>
              <a:ext uri="{FF2B5EF4-FFF2-40B4-BE49-F238E27FC236}">
                <a16:creationId xmlns:a16="http://schemas.microsoft.com/office/drawing/2014/main" id="{8A757585-2C84-462C-8C31-713BCFFF408D}"/>
              </a:ext>
            </a:extLst>
          </p:cNvPr>
          <p:cNvSpPr txBox="1"/>
          <p:nvPr/>
        </p:nvSpPr>
        <p:spPr>
          <a:xfrm>
            <a:off x="-4647" y="2314937"/>
            <a:ext cx="12190772" cy="3154710"/>
          </a:xfrm>
          <a:prstGeom prst="rect">
            <a:avLst/>
          </a:prstGeom>
          <a:noFill/>
        </p:spPr>
        <p:txBody>
          <a:bodyPr wrap="square" rtlCol="0">
            <a:spAutoFit/>
          </a:bodyPr>
          <a:lstStyle/>
          <a:p>
            <a:pPr algn="ctr"/>
            <a:r>
              <a:rPr lang="en-US" sz="19900" b="1" dirty="0">
                <a:solidFill>
                  <a:schemeClr val="tx2"/>
                </a:solidFill>
                <a:latin typeface="+mn-lt"/>
              </a:rPr>
              <a:t>BREAK</a:t>
            </a:r>
            <a:endParaRPr lang="en-GB" sz="19900" b="1" dirty="0" err="1">
              <a:solidFill>
                <a:schemeClr val="tx2"/>
              </a:solidFill>
              <a:latin typeface="+mn-lt"/>
            </a:endParaRPr>
          </a:p>
        </p:txBody>
      </p:sp>
    </p:spTree>
    <p:extLst>
      <p:ext uri="{BB962C8B-B14F-4D97-AF65-F5344CB8AC3E}">
        <p14:creationId xmlns:p14="http://schemas.microsoft.com/office/powerpoint/2010/main" val="1929594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F5AC6E-5890-4C46-804D-865C05EDF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384" y="275"/>
            <a:ext cx="4363616" cy="1775275"/>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22</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3998" y="1757638"/>
            <a:ext cx="10502817" cy="537292"/>
          </a:xfrm>
        </p:spPr>
        <p:txBody>
          <a:bodyPr/>
          <a:lstStyle/>
          <a:p>
            <a:r>
              <a:rPr lang="en-US" sz="4000" dirty="0"/>
              <a:t>Non-communicable Diseases (NCDs)</a:t>
            </a:r>
            <a:endParaRPr lang="en-US" sz="4000" b="0" dirty="0"/>
          </a:p>
        </p:txBody>
      </p:sp>
      <p:sp>
        <p:nvSpPr>
          <p:cNvPr id="8" name="Title 8">
            <a:extLst>
              <a:ext uri="{FF2B5EF4-FFF2-40B4-BE49-F238E27FC236}">
                <a16:creationId xmlns:a16="http://schemas.microsoft.com/office/drawing/2014/main" id="{47AAD215-60BD-488C-B2D7-AA71C183EE72}"/>
              </a:ext>
            </a:extLst>
          </p:cNvPr>
          <p:cNvSpPr txBox="1">
            <a:spLocks/>
          </p:cNvSpPr>
          <p:nvPr/>
        </p:nvSpPr>
        <p:spPr>
          <a:xfrm>
            <a:off x="413998" y="2685302"/>
            <a:ext cx="5754043" cy="333893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2000" kern="0" dirty="0">
                <a:solidFill>
                  <a:srgbClr val="FF0000"/>
                </a:solidFill>
              </a:rPr>
              <a:t>71% </a:t>
            </a:r>
            <a:r>
              <a:rPr lang="en-US" sz="2000" b="0" kern="0" dirty="0">
                <a:solidFill>
                  <a:srgbClr val="0000DC"/>
                </a:solidFill>
              </a:rPr>
              <a:t>of all deaths that occur annually worldwide are attributed to NCDs.</a:t>
            </a:r>
          </a:p>
          <a:p>
            <a:pPr marL="342900" indent="-342900" algn="just">
              <a:lnSpc>
                <a:spcPct val="150000"/>
              </a:lnSpc>
              <a:buFont typeface="Arial" panose="020B0604020202020204" pitchFamily="34" charset="0"/>
              <a:buChar char="•"/>
            </a:pPr>
            <a:r>
              <a:rPr lang="en-US" sz="2000" kern="0" dirty="0">
                <a:solidFill>
                  <a:srgbClr val="FF0000"/>
                </a:solidFill>
              </a:rPr>
              <a:t>77% </a:t>
            </a:r>
            <a:r>
              <a:rPr lang="en-US" sz="2000" b="0" kern="0" dirty="0">
                <a:solidFill>
                  <a:srgbClr val="0000DC"/>
                </a:solidFill>
              </a:rPr>
              <a:t>of NCD-related deaths are in low- and middle-income countries.</a:t>
            </a:r>
          </a:p>
          <a:p>
            <a:pPr marL="342900" indent="-342900" algn="just">
              <a:lnSpc>
                <a:spcPct val="150000"/>
              </a:lnSpc>
              <a:buFont typeface="Arial" panose="020B0604020202020204" pitchFamily="34" charset="0"/>
              <a:buChar char="•"/>
            </a:pPr>
            <a:r>
              <a:rPr lang="en-US" sz="2000" b="0" kern="0" dirty="0">
                <a:solidFill>
                  <a:srgbClr val="0000DC"/>
                </a:solidFill>
              </a:rPr>
              <a:t>The </a:t>
            </a:r>
            <a:r>
              <a:rPr lang="en-US" sz="2000" kern="0" dirty="0">
                <a:solidFill>
                  <a:srgbClr val="0000DC"/>
                </a:solidFill>
              </a:rPr>
              <a:t>United Nations (UN) High-Level Meeting (HLM) </a:t>
            </a:r>
            <a:r>
              <a:rPr lang="en-US" sz="2000" b="0" kern="0" dirty="0">
                <a:solidFill>
                  <a:srgbClr val="0000DC"/>
                </a:solidFill>
              </a:rPr>
              <a:t>dedicated its agenda three times for the NCDs (2011, 2014, 2018).</a:t>
            </a:r>
          </a:p>
        </p:txBody>
      </p:sp>
      <p:pic>
        <p:nvPicPr>
          <p:cNvPr id="6" name="Picture 5">
            <a:extLst>
              <a:ext uri="{FF2B5EF4-FFF2-40B4-BE49-F238E27FC236}">
                <a16:creationId xmlns:a16="http://schemas.microsoft.com/office/drawing/2014/main" id="{2AEF3316-0EAC-4EEB-9670-6B18CB65F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957" y="3349690"/>
            <a:ext cx="5754043" cy="3508310"/>
          </a:xfrm>
          <a:prstGeom prst="rect">
            <a:avLst/>
          </a:prstGeom>
        </p:spPr>
      </p:pic>
    </p:spTree>
    <p:extLst>
      <p:ext uri="{BB962C8B-B14F-4D97-AF65-F5344CB8AC3E}">
        <p14:creationId xmlns:p14="http://schemas.microsoft.com/office/powerpoint/2010/main" val="142023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23</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3998" y="1757638"/>
            <a:ext cx="10502817" cy="537292"/>
          </a:xfrm>
        </p:spPr>
        <p:txBody>
          <a:bodyPr/>
          <a:lstStyle/>
          <a:p>
            <a:r>
              <a:rPr lang="en-US" sz="4000" dirty="0"/>
              <a:t>Non-communicable Diseases (NCDs)</a:t>
            </a:r>
            <a:endParaRPr lang="en-US" sz="4000" b="0" dirty="0"/>
          </a:p>
        </p:txBody>
      </p:sp>
      <p:pic>
        <p:nvPicPr>
          <p:cNvPr id="4" name="Picture 3">
            <a:extLst>
              <a:ext uri="{FF2B5EF4-FFF2-40B4-BE49-F238E27FC236}">
                <a16:creationId xmlns:a16="http://schemas.microsoft.com/office/drawing/2014/main" id="{028D6E2A-1A3E-4CF0-8757-A1615EE790AD}"/>
              </a:ext>
            </a:extLst>
          </p:cNvPr>
          <p:cNvPicPr>
            <a:picLocks noChangeAspect="1"/>
          </p:cNvPicPr>
          <p:nvPr/>
        </p:nvPicPr>
        <p:blipFill>
          <a:blip r:embed="rId3"/>
          <a:stretch>
            <a:fillRect/>
          </a:stretch>
        </p:blipFill>
        <p:spPr>
          <a:xfrm>
            <a:off x="0" y="2748208"/>
            <a:ext cx="12192000" cy="2809383"/>
          </a:xfrm>
          <a:prstGeom prst="rect">
            <a:avLst/>
          </a:prstGeom>
        </p:spPr>
      </p:pic>
    </p:spTree>
    <p:extLst>
      <p:ext uri="{BB962C8B-B14F-4D97-AF65-F5344CB8AC3E}">
        <p14:creationId xmlns:p14="http://schemas.microsoft.com/office/powerpoint/2010/main" val="31452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24</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69605"/>
            <a:ext cx="6023959" cy="537292"/>
          </a:xfrm>
        </p:spPr>
        <p:txBody>
          <a:bodyPr/>
          <a:lstStyle/>
          <a:p>
            <a:pPr>
              <a:lnSpc>
                <a:spcPct val="100000"/>
              </a:lnSpc>
            </a:pPr>
            <a:r>
              <a:rPr lang="en-US" sz="4000" dirty="0"/>
              <a:t>Cardiovascular Diseases</a:t>
            </a:r>
            <a:br>
              <a:rPr lang="en-US" sz="4000" dirty="0"/>
            </a:br>
            <a:r>
              <a:rPr lang="en-US" sz="1800" b="0" dirty="0"/>
              <a:t>Non-communicable Diseases (NCDs)</a:t>
            </a:r>
            <a:endParaRPr lang="en-US" sz="4000" b="0" dirty="0"/>
          </a:p>
        </p:txBody>
      </p:sp>
      <p:sp>
        <p:nvSpPr>
          <p:cNvPr id="10" name="Title 8">
            <a:extLst>
              <a:ext uri="{FF2B5EF4-FFF2-40B4-BE49-F238E27FC236}">
                <a16:creationId xmlns:a16="http://schemas.microsoft.com/office/drawing/2014/main" id="{A5E7513C-B29C-460B-B3A2-B4FD79586CE7}"/>
              </a:ext>
            </a:extLst>
          </p:cNvPr>
          <p:cNvSpPr txBox="1">
            <a:spLocks/>
          </p:cNvSpPr>
          <p:nvPr/>
        </p:nvSpPr>
        <p:spPr>
          <a:xfrm>
            <a:off x="414000" y="2889063"/>
            <a:ext cx="5902824" cy="333893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2000" kern="0" dirty="0">
                <a:solidFill>
                  <a:srgbClr val="FF0000"/>
                </a:solidFill>
              </a:rPr>
              <a:t>CVD </a:t>
            </a:r>
            <a:r>
              <a:rPr lang="en-US" sz="2000" b="0" kern="0" dirty="0">
                <a:solidFill>
                  <a:srgbClr val="0000DC"/>
                </a:solidFill>
              </a:rPr>
              <a:t>are the leading cause of mortality today!</a:t>
            </a:r>
          </a:p>
          <a:p>
            <a:pPr marL="342900" indent="-342900" algn="just">
              <a:lnSpc>
                <a:spcPct val="150000"/>
              </a:lnSpc>
              <a:buFont typeface="Arial" panose="020B0604020202020204" pitchFamily="34" charset="0"/>
              <a:buChar char="•"/>
            </a:pPr>
            <a:r>
              <a:rPr lang="en-US" sz="2000" kern="0" dirty="0">
                <a:solidFill>
                  <a:srgbClr val="FF0000"/>
                </a:solidFill>
              </a:rPr>
              <a:t>17.9 </a:t>
            </a:r>
            <a:r>
              <a:rPr lang="en-US" sz="2000" b="0" kern="0" dirty="0">
                <a:solidFill>
                  <a:srgbClr val="0000DC"/>
                </a:solidFill>
              </a:rPr>
              <a:t>million deaths annually; </a:t>
            </a:r>
            <a:r>
              <a:rPr lang="en-US" sz="2000" kern="0" dirty="0">
                <a:solidFill>
                  <a:srgbClr val="FF0000"/>
                </a:solidFill>
              </a:rPr>
              <a:t>32%</a:t>
            </a:r>
            <a:r>
              <a:rPr lang="en-US" sz="2000" b="0" kern="0" dirty="0">
                <a:solidFill>
                  <a:srgbClr val="0000DC"/>
                </a:solidFill>
              </a:rPr>
              <a:t> of all deaths worldwide.</a:t>
            </a:r>
          </a:p>
          <a:p>
            <a:pPr marL="342900" indent="-342900" algn="just">
              <a:lnSpc>
                <a:spcPct val="150000"/>
              </a:lnSpc>
              <a:buFont typeface="Arial" panose="020B0604020202020204" pitchFamily="34" charset="0"/>
              <a:buChar char="•"/>
            </a:pPr>
            <a:r>
              <a:rPr lang="en-US" sz="2000" kern="0" dirty="0">
                <a:solidFill>
                  <a:srgbClr val="FF0000"/>
                </a:solidFill>
              </a:rPr>
              <a:t>&gt; 75% </a:t>
            </a:r>
            <a:r>
              <a:rPr lang="en-US" sz="2000" b="0" kern="0" dirty="0">
                <a:solidFill>
                  <a:srgbClr val="0000DC"/>
                </a:solidFill>
              </a:rPr>
              <a:t>of CVD deaths occur in low- and middle-income countries.</a:t>
            </a:r>
          </a:p>
          <a:p>
            <a:pPr marL="342900" indent="-342900" algn="just">
              <a:lnSpc>
                <a:spcPct val="150000"/>
              </a:lnSpc>
              <a:buFont typeface="Arial" panose="020B0604020202020204" pitchFamily="34" charset="0"/>
              <a:buChar char="•"/>
            </a:pPr>
            <a:r>
              <a:rPr lang="en-US" sz="2000" kern="0" dirty="0">
                <a:solidFill>
                  <a:srgbClr val="FF0000"/>
                </a:solidFill>
              </a:rPr>
              <a:t>85% </a:t>
            </a:r>
            <a:r>
              <a:rPr lang="en-US" sz="2000" b="0" kern="0" dirty="0">
                <a:solidFill>
                  <a:srgbClr val="0000DC"/>
                </a:solidFill>
              </a:rPr>
              <a:t>of all CVD deaths are due to heart attacks and strokes.</a:t>
            </a:r>
          </a:p>
        </p:txBody>
      </p:sp>
      <p:pic>
        <p:nvPicPr>
          <p:cNvPr id="5" name="Picture 4">
            <a:extLst>
              <a:ext uri="{FF2B5EF4-FFF2-40B4-BE49-F238E27FC236}">
                <a16:creationId xmlns:a16="http://schemas.microsoft.com/office/drawing/2014/main" id="{8351A26F-A8C6-4CBF-8F72-487946ACC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959" y="2751053"/>
            <a:ext cx="5754041" cy="4106947"/>
          </a:xfrm>
          <a:prstGeom prst="rect">
            <a:avLst/>
          </a:prstGeom>
        </p:spPr>
      </p:pic>
    </p:spTree>
    <p:extLst>
      <p:ext uri="{BB962C8B-B14F-4D97-AF65-F5344CB8AC3E}">
        <p14:creationId xmlns:p14="http://schemas.microsoft.com/office/powerpoint/2010/main" val="217434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25</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3058497"/>
            <a:ext cx="1946644" cy="537292"/>
          </a:xfrm>
        </p:spPr>
        <p:txBody>
          <a:bodyPr/>
          <a:lstStyle/>
          <a:p>
            <a:pPr>
              <a:lnSpc>
                <a:spcPct val="100000"/>
              </a:lnSpc>
            </a:pPr>
            <a:r>
              <a:rPr lang="en-US" sz="1800" dirty="0"/>
              <a:t>Cardiovascular Diseases</a:t>
            </a:r>
            <a:br>
              <a:rPr lang="en-US" sz="1800" dirty="0"/>
            </a:br>
            <a:r>
              <a:rPr lang="en-US" sz="1000" b="0" dirty="0"/>
              <a:t>GBD 2019</a:t>
            </a:r>
            <a:endParaRPr lang="en-US" sz="1800" b="0" dirty="0"/>
          </a:p>
        </p:txBody>
      </p:sp>
      <p:pic>
        <p:nvPicPr>
          <p:cNvPr id="6" name="Picture 5">
            <a:extLst>
              <a:ext uri="{FF2B5EF4-FFF2-40B4-BE49-F238E27FC236}">
                <a16:creationId xmlns:a16="http://schemas.microsoft.com/office/drawing/2014/main" id="{56EF5E62-F4F9-4B65-9F9C-4462CCD0B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380" y="503854"/>
            <a:ext cx="9975620" cy="5646578"/>
          </a:xfrm>
          <a:prstGeom prst="rect">
            <a:avLst/>
          </a:prstGeom>
        </p:spPr>
      </p:pic>
    </p:spTree>
    <p:extLst>
      <p:ext uri="{BB962C8B-B14F-4D97-AF65-F5344CB8AC3E}">
        <p14:creationId xmlns:p14="http://schemas.microsoft.com/office/powerpoint/2010/main" val="24934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26</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69605"/>
            <a:ext cx="7577475" cy="537292"/>
          </a:xfrm>
        </p:spPr>
        <p:txBody>
          <a:bodyPr/>
          <a:lstStyle/>
          <a:p>
            <a:pPr>
              <a:lnSpc>
                <a:spcPct val="100000"/>
              </a:lnSpc>
            </a:pPr>
            <a:r>
              <a:rPr lang="en-US" sz="4000" dirty="0"/>
              <a:t>Chronic Respiratory Diseases</a:t>
            </a:r>
            <a:br>
              <a:rPr lang="en-US" sz="4000" dirty="0"/>
            </a:br>
            <a:r>
              <a:rPr lang="en-US" sz="1800" b="0" dirty="0"/>
              <a:t>Non-communicable Diseases (NCDs)</a:t>
            </a:r>
            <a:endParaRPr lang="en-US" sz="4000" b="0" dirty="0"/>
          </a:p>
        </p:txBody>
      </p:sp>
      <p:sp>
        <p:nvSpPr>
          <p:cNvPr id="10" name="Title 8">
            <a:extLst>
              <a:ext uri="{FF2B5EF4-FFF2-40B4-BE49-F238E27FC236}">
                <a16:creationId xmlns:a16="http://schemas.microsoft.com/office/drawing/2014/main" id="{A5E7513C-B29C-460B-B3A2-B4FD79586CE7}"/>
              </a:ext>
            </a:extLst>
          </p:cNvPr>
          <p:cNvSpPr txBox="1">
            <a:spLocks/>
          </p:cNvSpPr>
          <p:nvPr/>
        </p:nvSpPr>
        <p:spPr>
          <a:xfrm>
            <a:off x="414000" y="2889063"/>
            <a:ext cx="8710950" cy="333893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1800" kern="0" dirty="0">
                <a:solidFill>
                  <a:srgbClr val="FF0000"/>
                </a:solidFill>
              </a:rPr>
              <a:t>Chronic respiratory diseases (CRDs) </a:t>
            </a:r>
            <a:r>
              <a:rPr lang="en-US" sz="1800" b="0" kern="0" dirty="0">
                <a:solidFill>
                  <a:srgbClr val="0000DC"/>
                </a:solidFill>
              </a:rPr>
              <a:t>are diseases of the airways and other structures of the lung.</a:t>
            </a:r>
          </a:p>
          <a:p>
            <a:pPr marL="342900" indent="-342900" algn="just">
              <a:lnSpc>
                <a:spcPct val="150000"/>
              </a:lnSpc>
              <a:buFont typeface="Arial" panose="020B0604020202020204" pitchFamily="34" charset="0"/>
              <a:buChar char="•"/>
            </a:pPr>
            <a:r>
              <a:rPr lang="en-US" sz="1800" b="0" kern="0" dirty="0">
                <a:solidFill>
                  <a:srgbClr val="0000DC"/>
                </a:solidFill>
              </a:rPr>
              <a:t>Some of the most common are chronic obstructive pulmonary disease (</a:t>
            </a:r>
            <a:r>
              <a:rPr lang="en-US" sz="1800" kern="0" dirty="0">
                <a:solidFill>
                  <a:srgbClr val="FF0000"/>
                </a:solidFill>
              </a:rPr>
              <a:t>COPD</a:t>
            </a:r>
            <a:r>
              <a:rPr lang="en-US" sz="1800" b="0" kern="0" dirty="0">
                <a:solidFill>
                  <a:srgbClr val="0000DC"/>
                </a:solidFill>
              </a:rPr>
              <a:t>), </a:t>
            </a:r>
            <a:r>
              <a:rPr lang="en-US" sz="1800" kern="0" dirty="0">
                <a:solidFill>
                  <a:srgbClr val="FF0000"/>
                </a:solidFill>
              </a:rPr>
              <a:t>asthma</a:t>
            </a:r>
            <a:r>
              <a:rPr lang="en-US" sz="1800" b="0" kern="0" dirty="0">
                <a:solidFill>
                  <a:srgbClr val="0000DC"/>
                </a:solidFill>
              </a:rPr>
              <a:t>, occupational lung diseases and pulmonary hypertension.</a:t>
            </a:r>
          </a:p>
          <a:p>
            <a:pPr marL="342900" indent="-342900" algn="just">
              <a:lnSpc>
                <a:spcPct val="150000"/>
              </a:lnSpc>
              <a:buFont typeface="Arial" panose="020B0604020202020204" pitchFamily="34" charset="0"/>
              <a:buChar char="•"/>
            </a:pPr>
            <a:r>
              <a:rPr lang="en-US" sz="1800" kern="0" dirty="0">
                <a:solidFill>
                  <a:srgbClr val="FF0000"/>
                </a:solidFill>
              </a:rPr>
              <a:t>235 million </a:t>
            </a:r>
            <a:r>
              <a:rPr lang="en-US" sz="1800" b="0" kern="0" dirty="0">
                <a:solidFill>
                  <a:srgbClr val="0000DC"/>
                </a:solidFill>
              </a:rPr>
              <a:t>people suffer from asthma, especially children worldwide.</a:t>
            </a:r>
          </a:p>
          <a:p>
            <a:pPr marL="342900" indent="-342900" algn="just">
              <a:lnSpc>
                <a:spcPct val="150000"/>
              </a:lnSpc>
              <a:buFont typeface="Arial" panose="020B0604020202020204" pitchFamily="34" charset="0"/>
              <a:buChar char="•"/>
            </a:pPr>
            <a:r>
              <a:rPr lang="en-US" sz="1800" b="0" kern="0" dirty="0">
                <a:solidFill>
                  <a:srgbClr val="0000DC"/>
                </a:solidFill>
              </a:rPr>
              <a:t>&gt; 90% of COPD deaths occur in </a:t>
            </a:r>
            <a:r>
              <a:rPr lang="en-US" sz="1800" kern="0" dirty="0">
                <a:solidFill>
                  <a:srgbClr val="FF0000"/>
                </a:solidFill>
              </a:rPr>
              <a:t>low- and middle-income </a:t>
            </a:r>
            <a:r>
              <a:rPr lang="en-US" sz="1800" b="0" kern="0" dirty="0">
                <a:solidFill>
                  <a:srgbClr val="0000DC"/>
                </a:solidFill>
              </a:rPr>
              <a:t>countries.</a:t>
            </a:r>
          </a:p>
          <a:p>
            <a:pPr marL="342900" indent="-342900" algn="just">
              <a:lnSpc>
                <a:spcPct val="150000"/>
              </a:lnSpc>
              <a:buFont typeface="Arial" panose="020B0604020202020204" pitchFamily="34" charset="0"/>
              <a:buChar char="•"/>
            </a:pPr>
            <a:r>
              <a:rPr lang="en-US" sz="1800" kern="0" dirty="0">
                <a:solidFill>
                  <a:srgbClr val="FF0000"/>
                </a:solidFill>
              </a:rPr>
              <a:t>&gt; 3 million </a:t>
            </a:r>
            <a:r>
              <a:rPr lang="en-US" sz="1800" b="0" kern="0" dirty="0">
                <a:solidFill>
                  <a:srgbClr val="0000DC"/>
                </a:solidFill>
              </a:rPr>
              <a:t>people die annually from COPD, an estimated 6% of all deaths worldwide.</a:t>
            </a:r>
          </a:p>
          <a:p>
            <a:pPr marL="342900" indent="-342900" algn="just">
              <a:lnSpc>
                <a:spcPct val="150000"/>
              </a:lnSpc>
              <a:buFont typeface="Arial" panose="020B0604020202020204" pitchFamily="34" charset="0"/>
              <a:buChar char="•"/>
            </a:pPr>
            <a:endParaRPr lang="en-US" sz="1600" b="0" kern="0" dirty="0">
              <a:solidFill>
                <a:srgbClr val="0000DC"/>
              </a:solidFill>
            </a:endParaRPr>
          </a:p>
        </p:txBody>
      </p:sp>
      <p:pic>
        <p:nvPicPr>
          <p:cNvPr id="6" name="Picture 5">
            <a:extLst>
              <a:ext uri="{FF2B5EF4-FFF2-40B4-BE49-F238E27FC236}">
                <a16:creationId xmlns:a16="http://schemas.microsoft.com/office/drawing/2014/main" id="{A3A71848-5484-49B2-A231-AA55C3CAB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7999" y="5133974"/>
            <a:ext cx="1214001" cy="1724025"/>
          </a:xfrm>
          <a:prstGeom prst="rect">
            <a:avLst/>
          </a:prstGeom>
        </p:spPr>
      </p:pic>
      <p:pic>
        <p:nvPicPr>
          <p:cNvPr id="7" name="Picture 6">
            <a:extLst>
              <a:ext uri="{FF2B5EF4-FFF2-40B4-BE49-F238E27FC236}">
                <a16:creationId xmlns:a16="http://schemas.microsoft.com/office/drawing/2014/main" id="{71B24233-5875-4213-99AE-2B4E0CC8154D}"/>
              </a:ext>
            </a:extLst>
          </p:cNvPr>
          <p:cNvPicPr>
            <a:picLocks noChangeAspect="1"/>
          </p:cNvPicPr>
          <p:nvPr/>
        </p:nvPicPr>
        <p:blipFill rotWithShape="1">
          <a:blip r:embed="rId4"/>
          <a:srcRect t="3476" b="38026"/>
          <a:stretch/>
        </p:blipFill>
        <p:spPr>
          <a:xfrm>
            <a:off x="6508853" y="0"/>
            <a:ext cx="5693498" cy="2057400"/>
          </a:xfrm>
          <a:prstGeom prst="rect">
            <a:avLst/>
          </a:prstGeom>
        </p:spPr>
      </p:pic>
    </p:spTree>
    <p:extLst>
      <p:ext uri="{BB962C8B-B14F-4D97-AF65-F5344CB8AC3E}">
        <p14:creationId xmlns:p14="http://schemas.microsoft.com/office/powerpoint/2010/main" val="18069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27</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69605"/>
            <a:ext cx="7577475" cy="537292"/>
          </a:xfrm>
        </p:spPr>
        <p:txBody>
          <a:bodyPr/>
          <a:lstStyle/>
          <a:p>
            <a:pPr>
              <a:lnSpc>
                <a:spcPct val="100000"/>
              </a:lnSpc>
            </a:pPr>
            <a:r>
              <a:rPr lang="en-US" sz="4000" dirty="0"/>
              <a:t>Cancer</a:t>
            </a:r>
            <a:br>
              <a:rPr lang="en-US" sz="4000" dirty="0"/>
            </a:br>
            <a:r>
              <a:rPr lang="en-US" sz="1800" b="0" dirty="0"/>
              <a:t>Non-communicable Diseases (NCDs)</a:t>
            </a:r>
            <a:endParaRPr lang="en-US" sz="4000" b="0" dirty="0"/>
          </a:p>
        </p:txBody>
      </p:sp>
      <p:sp>
        <p:nvSpPr>
          <p:cNvPr id="10" name="Title 8">
            <a:extLst>
              <a:ext uri="{FF2B5EF4-FFF2-40B4-BE49-F238E27FC236}">
                <a16:creationId xmlns:a16="http://schemas.microsoft.com/office/drawing/2014/main" id="{A5E7513C-B29C-460B-B3A2-B4FD79586CE7}"/>
              </a:ext>
            </a:extLst>
          </p:cNvPr>
          <p:cNvSpPr txBox="1">
            <a:spLocks/>
          </p:cNvSpPr>
          <p:nvPr/>
        </p:nvSpPr>
        <p:spPr>
          <a:xfrm>
            <a:off x="414000" y="3079563"/>
            <a:ext cx="9949200" cy="292118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1800" kern="0" dirty="0">
                <a:solidFill>
                  <a:schemeClr val="accent2"/>
                </a:solidFill>
              </a:rPr>
              <a:t>Cancer</a:t>
            </a:r>
            <a:r>
              <a:rPr lang="en-US" sz="1800" b="0" kern="0" dirty="0">
                <a:solidFill>
                  <a:schemeClr val="accent1"/>
                </a:solidFill>
              </a:rPr>
              <a:t> is a large group of diseases that can start in almost any organ or tissue of the body when abnormal cells grow uncontrollably, go beyond their usual boundaries to invade adjoining parts of the body and/or spread to other organs. </a:t>
            </a:r>
          </a:p>
          <a:p>
            <a:pPr marL="342900" indent="-342900" algn="just">
              <a:lnSpc>
                <a:spcPct val="150000"/>
              </a:lnSpc>
              <a:buFont typeface="Arial" panose="020B0604020202020204" pitchFamily="34" charset="0"/>
              <a:buChar char="•"/>
            </a:pPr>
            <a:r>
              <a:rPr lang="en-US" sz="1800" kern="0" dirty="0">
                <a:solidFill>
                  <a:srgbClr val="FF0000"/>
                </a:solidFill>
              </a:rPr>
              <a:t>Cancer </a:t>
            </a:r>
            <a:r>
              <a:rPr lang="en-US" sz="1800" b="0" kern="0" dirty="0">
                <a:solidFill>
                  <a:srgbClr val="0000DC"/>
                </a:solidFill>
              </a:rPr>
              <a:t>is the second leading cause of death globally.</a:t>
            </a:r>
          </a:p>
          <a:p>
            <a:pPr marL="342900" indent="-342900" algn="just">
              <a:lnSpc>
                <a:spcPct val="150000"/>
              </a:lnSpc>
              <a:buFont typeface="Arial" panose="020B0604020202020204" pitchFamily="34" charset="0"/>
              <a:buChar char="•"/>
            </a:pPr>
            <a:r>
              <a:rPr lang="en-US" sz="1800" kern="0" dirty="0">
                <a:solidFill>
                  <a:srgbClr val="FF0000"/>
                </a:solidFill>
              </a:rPr>
              <a:t>9.6 million </a:t>
            </a:r>
            <a:r>
              <a:rPr lang="en-US" sz="1800" b="0" kern="0" dirty="0">
                <a:solidFill>
                  <a:srgbClr val="0000DC"/>
                </a:solidFill>
              </a:rPr>
              <a:t>people die from cancer worldwide (2018).</a:t>
            </a:r>
          </a:p>
          <a:p>
            <a:pPr marL="342900" indent="-342900" algn="just">
              <a:lnSpc>
                <a:spcPct val="150000"/>
              </a:lnSpc>
              <a:buFont typeface="Arial" panose="020B0604020202020204" pitchFamily="34" charset="0"/>
              <a:buChar char="•"/>
            </a:pPr>
            <a:r>
              <a:rPr lang="en-US" sz="1800" kern="0" dirty="0">
                <a:solidFill>
                  <a:srgbClr val="FF0000"/>
                </a:solidFill>
              </a:rPr>
              <a:t>300,000</a:t>
            </a:r>
            <a:r>
              <a:rPr lang="en-US" sz="1800" b="0" kern="0" dirty="0">
                <a:solidFill>
                  <a:srgbClr val="0000DC"/>
                </a:solidFill>
              </a:rPr>
              <a:t> new cases of cancer diagnosed annually among children aged 0-19 years.</a:t>
            </a:r>
          </a:p>
          <a:p>
            <a:pPr marL="342900" indent="-342900" algn="just">
              <a:lnSpc>
                <a:spcPct val="150000"/>
              </a:lnSpc>
              <a:buFont typeface="Arial" panose="020B0604020202020204" pitchFamily="34" charset="0"/>
              <a:buChar char="•"/>
            </a:pPr>
            <a:r>
              <a:rPr lang="en-US" sz="1800" kern="0" dirty="0">
                <a:solidFill>
                  <a:srgbClr val="FF0000"/>
                </a:solidFill>
              </a:rPr>
              <a:t>30 – 50 % </a:t>
            </a:r>
            <a:r>
              <a:rPr lang="en-US" sz="1800" b="0" kern="0" dirty="0">
                <a:solidFill>
                  <a:srgbClr val="0000DC"/>
                </a:solidFill>
              </a:rPr>
              <a:t>of cases can be prevented. </a:t>
            </a:r>
            <a:r>
              <a:rPr lang="en-US" sz="1600" kern="0" dirty="0">
                <a:solidFill>
                  <a:srgbClr val="FF0000"/>
                </a:solidFill>
              </a:rPr>
              <a:t>1.6 US$ </a:t>
            </a:r>
            <a:r>
              <a:rPr lang="en-US" sz="1600" b="0" kern="0" dirty="0">
                <a:solidFill>
                  <a:srgbClr val="0000DC"/>
                </a:solidFill>
              </a:rPr>
              <a:t>trillion is total annual economic cost of treating cancer.</a:t>
            </a:r>
          </a:p>
        </p:txBody>
      </p:sp>
    </p:spTree>
    <p:extLst>
      <p:ext uri="{BB962C8B-B14F-4D97-AF65-F5344CB8AC3E}">
        <p14:creationId xmlns:p14="http://schemas.microsoft.com/office/powerpoint/2010/main" val="24121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28</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69605"/>
            <a:ext cx="7577475" cy="537292"/>
          </a:xfrm>
        </p:spPr>
        <p:txBody>
          <a:bodyPr/>
          <a:lstStyle/>
          <a:p>
            <a:pPr>
              <a:lnSpc>
                <a:spcPct val="100000"/>
              </a:lnSpc>
            </a:pPr>
            <a:r>
              <a:rPr lang="en-US" sz="4000" dirty="0"/>
              <a:t>Cancer</a:t>
            </a:r>
            <a:br>
              <a:rPr lang="en-US" sz="4000" dirty="0"/>
            </a:br>
            <a:r>
              <a:rPr lang="en-US" sz="1800" b="0" dirty="0"/>
              <a:t>Non-communicable Diseases (NCDs)</a:t>
            </a:r>
            <a:endParaRPr lang="en-US" sz="4000" b="0" dirty="0"/>
          </a:p>
        </p:txBody>
      </p:sp>
      <p:sp>
        <p:nvSpPr>
          <p:cNvPr id="10" name="Title 8">
            <a:extLst>
              <a:ext uri="{FF2B5EF4-FFF2-40B4-BE49-F238E27FC236}">
                <a16:creationId xmlns:a16="http://schemas.microsoft.com/office/drawing/2014/main" id="{A5E7513C-B29C-460B-B3A2-B4FD79586CE7}"/>
              </a:ext>
            </a:extLst>
          </p:cNvPr>
          <p:cNvSpPr txBox="1">
            <a:spLocks/>
          </p:cNvSpPr>
          <p:nvPr/>
        </p:nvSpPr>
        <p:spPr>
          <a:xfrm>
            <a:off x="414000" y="2990510"/>
            <a:ext cx="4958100" cy="292118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1600" b="0" kern="0" dirty="0">
                <a:solidFill>
                  <a:srgbClr val="0000DC"/>
                </a:solidFill>
              </a:rPr>
              <a:t>The </a:t>
            </a:r>
            <a:r>
              <a:rPr lang="en-US" sz="1600" kern="0" dirty="0">
                <a:solidFill>
                  <a:srgbClr val="0000DC"/>
                </a:solidFill>
              </a:rPr>
              <a:t>International Agency for Research on Cancer (IARC) </a:t>
            </a:r>
            <a:r>
              <a:rPr lang="en-US" sz="1600" b="0" kern="0" dirty="0">
                <a:solidFill>
                  <a:srgbClr val="0000DC"/>
                </a:solidFill>
              </a:rPr>
              <a:t>is an intergovernmental agency forming part of the World Health Organization of the United Nations.</a:t>
            </a:r>
          </a:p>
          <a:p>
            <a:pPr marL="342900" indent="-342900" algn="just">
              <a:lnSpc>
                <a:spcPct val="150000"/>
              </a:lnSpc>
              <a:buFont typeface="Arial" panose="020B0604020202020204" pitchFamily="34" charset="0"/>
              <a:buChar char="•"/>
            </a:pPr>
            <a:r>
              <a:rPr lang="en-US" sz="1600" b="0" kern="0" dirty="0">
                <a:solidFill>
                  <a:srgbClr val="0000DC"/>
                </a:solidFill>
              </a:rPr>
              <a:t>Its role is to </a:t>
            </a:r>
            <a:r>
              <a:rPr lang="en-US" sz="1600" kern="0" dirty="0">
                <a:solidFill>
                  <a:srgbClr val="0000DC"/>
                </a:solidFill>
              </a:rPr>
              <a:t>conduct</a:t>
            </a:r>
            <a:r>
              <a:rPr lang="en-US" sz="1600" b="0" kern="0" dirty="0">
                <a:solidFill>
                  <a:srgbClr val="0000DC"/>
                </a:solidFill>
              </a:rPr>
              <a:t> and </a:t>
            </a:r>
            <a:r>
              <a:rPr lang="en-US" sz="1600" kern="0" dirty="0">
                <a:solidFill>
                  <a:srgbClr val="0000DC"/>
                </a:solidFill>
              </a:rPr>
              <a:t>coordinate</a:t>
            </a:r>
            <a:r>
              <a:rPr lang="en-US" sz="1600" b="0" kern="0" dirty="0">
                <a:solidFill>
                  <a:srgbClr val="0000DC"/>
                </a:solidFill>
              </a:rPr>
              <a:t> research into the causes of cancer.</a:t>
            </a:r>
          </a:p>
          <a:p>
            <a:pPr marL="342900" indent="-342900" algn="just">
              <a:lnSpc>
                <a:spcPct val="150000"/>
              </a:lnSpc>
              <a:buFont typeface="Arial" panose="020B0604020202020204" pitchFamily="34" charset="0"/>
              <a:buChar char="•"/>
            </a:pPr>
            <a:r>
              <a:rPr lang="en-US" sz="1600" b="0" kern="0" dirty="0">
                <a:solidFill>
                  <a:srgbClr val="0000DC"/>
                </a:solidFill>
              </a:rPr>
              <a:t>It also </a:t>
            </a:r>
            <a:r>
              <a:rPr lang="en-US" sz="1600" kern="0" dirty="0">
                <a:solidFill>
                  <a:srgbClr val="0000DC"/>
                </a:solidFill>
              </a:rPr>
              <a:t>collects</a:t>
            </a:r>
            <a:r>
              <a:rPr lang="en-US" sz="1600" b="0" kern="0" dirty="0">
                <a:solidFill>
                  <a:srgbClr val="0000DC"/>
                </a:solidFill>
              </a:rPr>
              <a:t> and </a:t>
            </a:r>
            <a:r>
              <a:rPr lang="en-US" sz="1600" kern="0" dirty="0">
                <a:solidFill>
                  <a:srgbClr val="0000DC"/>
                </a:solidFill>
              </a:rPr>
              <a:t>publishes</a:t>
            </a:r>
            <a:r>
              <a:rPr lang="en-US" sz="1600" b="0" kern="0" dirty="0">
                <a:solidFill>
                  <a:srgbClr val="0000DC"/>
                </a:solidFill>
              </a:rPr>
              <a:t> surveillance data regarding the occurrence of cancer worldwide.</a:t>
            </a:r>
            <a:endParaRPr lang="en-US" sz="1400" b="0" kern="0" dirty="0">
              <a:solidFill>
                <a:srgbClr val="0000DC"/>
              </a:solidFill>
            </a:endParaRPr>
          </a:p>
        </p:txBody>
      </p:sp>
      <p:pic>
        <p:nvPicPr>
          <p:cNvPr id="5" name="Picture 4">
            <a:extLst>
              <a:ext uri="{FF2B5EF4-FFF2-40B4-BE49-F238E27FC236}">
                <a16:creationId xmlns:a16="http://schemas.microsoft.com/office/drawing/2014/main" id="{1F2FEC9A-C757-41F2-9653-0FE61F66E980}"/>
              </a:ext>
            </a:extLst>
          </p:cNvPr>
          <p:cNvPicPr>
            <a:picLocks noChangeAspect="1"/>
          </p:cNvPicPr>
          <p:nvPr/>
        </p:nvPicPr>
        <p:blipFill>
          <a:blip r:embed="rId3"/>
          <a:stretch>
            <a:fillRect/>
          </a:stretch>
        </p:blipFill>
        <p:spPr>
          <a:xfrm>
            <a:off x="5537309" y="0"/>
            <a:ext cx="6654691" cy="4638675"/>
          </a:xfrm>
          <a:prstGeom prst="rect">
            <a:avLst/>
          </a:prstGeom>
        </p:spPr>
      </p:pic>
    </p:spTree>
    <p:extLst>
      <p:ext uri="{BB962C8B-B14F-4D97-AF65-F5344CB8AC3E}">
        <p14:creationId xmlns:p14="http://schemas.microsoft.com/office/powerpoint/2010/main" val="11748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29</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69605"/>
            <a:ext cx="7577475" cy="537292"/>
          </a:xfrm>
        </p:spPr>
        <p:txBody>
          <a:bodyPr/>
          <a:lstStyle/>
          <a:p>
            <a:pPr>
              <a:lnSpc>
                <a:spcPct val="100000"/>
              </a:lnSpc>
            </a:pPr>
            <a:r>
              <a:rPr lang="en-US" sz="4000" dirty="0"/>
              <a:t>Diabetes</a:t>
            </a:r>
            <a:br>
              <a:rPr lang="en-US" sz="4000" dirty="0"/>
            </a:br>
            <a:r>
              <a:rPr lang="en-US" sz="1800" b="0" dirty="0"/>
              <a:t>Non-communicable Diseases (NCDs)</a:t>
            </a:r>
            <a:endParaRPr lang="en-US" sz="4000" b="0" dirty="0"/>
          </a:p>
        </p:txBody>
      </p:sp>
      <p:sp>
        <p:nvSpPr>
          <p:cNvPr id="10" name="Title 8">
            <a:extLst>
              <a:ext uri="{FF2B5EF4-FFF2-40B4-BE49-F238E27FC236}">
                <a16:creationId xmlns:a16="http://schemas.microsoft.com/office/drawing/2014/main" id="{A5E7513C-B29C-460B-B3A2-B4FD79586CE7}"/>
              </a:ext>
            </a:extLst>
          </p:cNvPr>
          <p:cNvSpPr txBox="1">
            <a:spLocks/>
          </p:cNvSpPr>
          <p:nvPr/>
        </p:nvSpPr>
        <p:spPr>
          <a:xfrm>
            <a:off x="413999" y="2990510"/>
            <a:ext cx="7920000" cy="292118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1400" kern="0" dirty="0">
                <a:solidFill>
                  <a:schemeClr val="accent2"/>
                </a:solidFill>
              </a:rPr>
              <a:t>Diabetes</a:t>
            </a:r>
            <a:r>
              <a:rPr lang="en-US" sz="1400" b="0" kern="0" dirty="0">
                <a:solidFill>
                  <a:srgbClr val="0000DC"/>
                </a:solidFill>
              </a:rPr>
              <a:t> is a chronic, metabolic disease characterized by elevated levels of blood glucose (or blood sugar), which leads over time to serious damage to the heart, blood vessels, eyes, kidneys and nerves.</a:t>
            </a:r>
          </a:p>
          <a:p>
            <a:pPr marL="342900" indent="-342900" algn="just">
              <a:lnSpc>
                <a:spcPct val="150000"/>
              </a:lnSpc>
              <a:buFont typeface="Arial" panose="020B0604020202020204" pitchFamily="34" charset="0"/>
              <a:buChar char="•"/>
            </a:pPr>
            <a:r>
              <a:rPr lang="en-US" sz="1400" b="0" kern="0" dirty="0">
                <a:solidFill>
                  <a:srgbClr val="0000DC"/>
                </a:solidFill>
              </a:rPr>
              <a:t>The most common is </a:t>
            </a:r>
            <a:r>
              <a:rPr lang="en-US" sz="1400" kern="0" dirty="0">
                <a:solidFill>
                  <a:schemeClr val="accent2"/>
                </a:solidFill>
              </a:rPr>
              <a:t>type 2 diabetes</a:t>
            </a:r>
            <a:r>
              <a:rPr lang="en-US" sz="1400" b="0" kern="0" dirty="0">
                <a:solidFill>
                  <a:srgbClr val="0000DC"/>
                </a:solidFill>
              </a:rPr>
              <a:t>, usually in adults, which occurs when the body becomes resistant to insulin or doesn't make enough insulin. In the past three decades the prevalence of type 2 diabetes has risen dramatically in countries of all income levels.</a:t>
            </a:r>
          </a:p>
          <a:p>
            <a:pPr marL="342900" indent="-342900" algn="just">
              <a:lnSpc>
                <a:spcPct val="150000"/>
              </a:lnSpc>
              <a:buFont typeface="Arial" panose="020B0604020202020204" pitchFamily="34" charset="0"/>
              <a:buChar char="•"/>
            </a:pPr>
            <a:r>
              <a:rPr lang="en-US" sz="1400" kern="0" dirty="0">
                <a:solidFill>
                  <a:schemeClr val="accent2"/>
                </a:solidFill>
              </a:rPr>
              <a:t>Type 1 diabetes</a:t>
            </a:r>
            <a:r>
              <a:rPr lang="en-US" sz="1400" b="0" kern="0" dirty="0">
                <a:solidFill>
                  <a:srgbClr val="0000DC"/>
                </a:solidFill>
              </a:rPr>
              <a:t>, once known as juvenile diabetes or insulin-dependent diabetes, is a chronic condition in which the pancreas produces little or no insulin by itself. For people living with diabetes, access to affordable treatment, including insulin, is critical to their survival. </a:t>
            </a:r>
          </a:p>
        </p:txBody>
      </p:sp>
      <p:pic>
        <p:nvPicPr>
          <p:cNvPr id="4" name="Picture 3">
            <a:extLst>
              <a:ext uri="{FF2B5EF4-FFF2-40B4-BE49-F238E27FC236}">
                <a16:creationId xmlns:a16="http://schemas.microsoft.com/office/drawing/2014/main" id="{644DBD5E-DBD9-4302-AE71-BE1EF3963A16}"/>
              </a:ext>
            </a:extLst>
          </p:cNvPr>
          <p:cNvPicPr>
            <a:picLocks noChangeAspect="1"/>
          </p:cNvPicPr>
          <p:nvPr/>
        </p:nvPicPr>
        <p:blipFill>
          <a:blip r:embed="rId3"/>
          <a:stretch>
            <a:fillRect/>
          </a:stretch>
        </p:blipFill>
        <p:spPr>
          <a:xfrm>
            <a:off x="5467350" y="0"/>
            <a:ext cx="6724650" cy="2771188"/>
          </a:xfrm>
          <a:prstGeom prst="rect">
            <a:avLst/>
          </a:prstGeom>
        </p:spPr>
      </p:pic>
    </p:spTree>
    <p:extLst>
      <p:ext uri="{BB962C8B-B14F-4D97-AF65-F5344CB8AC3E}">
        <p14:creationId xmlns:p14="http://schemas.microsoft.com/office/powerpoint/2010/main" val="134308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2379179"/>
            <a:ext cx="11361600" cy="1237828"/>
          </a:xfrm>
        </p:spPr>
        <p:txBody>
          <a:bodyPr/>
          <a:lstStyle/>
          <a:p>
            <a:r>
              <a:rPr lang="en-US" dirty="0"/>
              <a:t>Disclosure</a:t>
            </a:r>
            <a:br>
              <a:rPr lang="en-US" dirty="0"/>
            </a:br>
            <a:r>
              <a:rPr lang="en-US" sz="2800" b="0" dirty="0"/>
              <a:t>Member of the Global Burden of Disease (GBD) Collaborators Network.</a:t>
            </a:r>
            <a:endParaRPr lang="en-US" dirty="0"/>
          </a:p>
        </p:txBody>
      </p:sp>
      <p:pic>
        <p:nvPicPr>
          <p:cNvPr id="5" name="Picture 4">
            <a:extLst>
              <a:ext uri="{FF2B5EF4-FFF2-40B4-BE49-F238E27FC236}">
                <a16:creationId xmlns:a16="http://schemas.microsoft.com/office/drawing/2014/main" id="{870814D2-8F24-482A-B4DF-5808B213A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529" y="4047914"/>
            <a:ext cx="5964542" cy="1773242"/>
          </a:xfrm>
          <a:prstGeom prst="rect">
            <a:avLst/>
          </a:prstGeom>
        </p:spPr>
      </p:pic>
    </p:spTree>
    <p:extLst>
      <p:ext uri="{BB962C8B-B14F-4D97-AF65-F5344CB8AC3E}">
        <p14:creationId xmlns:p14="http://schemas.microsoft.com/office/powerpoint/2010/main" val="30688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30</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69605"/>
            <a:ext cx="7577475" cy="537292"/>
          </a:xfrm>
        </p:spPr>
        <p:txBody>
          <a:bodyPr/>
          <a:lstStyle/>
          <a:p>
            <a:pPr>
              <a:lnSpc>
                <a:spcPct val="100000"/>
              </a:lnSpc>
            </a:pPr>
            <a:r>
              <a:rPr lang="en-US" sz="4000" dirty="0"/>
              <a:t>Mental Health</a:t>
            </a:r>
            <a:br>
              <a:rPr lang="en-US" sz="4000" dirty="0"/>
            </a:br>
            <a:r>
              <a:rPr lang="en-US" sz="1800" b="0" dirty="0"/>
              <a:t>Non-communicable Diseases (NCDs)</a:t>
            </a:r>
            <a:endParaRPr lang="en-US" sz="4000" b="0" dirty="0"/>
          </a:p>
        </p:txBody>
      </p:sp>
      <p:sp>
        <p:nvSpPr>
          <p:cNvPr id="10" name="Title 8">
            <a:extLst>
              <a:ext uri="{FF2B5EF4-FFF2-40B4-BE49-F238E27FC236}">
                <a16:creationId xmlns:a16="http://schemas.microsoft.com/office/drawing/2014/main" id="{A5E7513C-B29C-460B-B3A2-B4FD79586CE7}"/>
              </a:ext>
            </a:extLst>
          </p:cNvPr>
          <p:cNvSpPr txBox="1">
            <a:spLocks/>
          </p:cNvSpPr>
          <p:nvPr/>
        </p:nvSpPr>
        <p:spPr>
          <a:xfrm>
            <a:off x="414000" y="3076235"/>
            <a:ext cx="6682127" cy="292118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1600" kern="0" dirty="0">
                <a:solidFill>
                  <a:srgbClr val="FF0000"/>
                </a:solidFill>
              </a:rPr>
              <a:t>Depression</a:t>
            </a:r>
            <a:r>
              <a:rPr lang="en-US" sz="1600" b="0" kern="0" dirty="0">
                <a:solidFill>
                  <a:srgbClr val="0000DC"/>
                </a:solidFill>
              </a:rPr>
              <a:t> is one of the leading causes of disability, with an estimated 264 million cases worldwide.</a:t>
            </a:r>
          </a:p>
          <a:p>
            <a:pPr marL="342900" indent="-342900" algn="just">
              <a:lnSpc>
                <a:spcPct val="150000"/>
              </a:lnSpc>
              <a:buFont typeface="Arial" panose="020B0604020202020204" pitchFamily="34" charset="0"/>
              <a:buChar char="•"/>
            </a:pPr>
            <a:r>
              <a:rPr lang="en-US" sz="1600" kern="0" dirty="0">
                <a:solidFill>
                  <a:srgbClr val="FF0000"/>
                </a:solidFill>
              </a:rPr>
              <a:t>Suicide</a:t>
            </a:r>
            <a:r>
              <a:rPr lang="en-US" sz="1600" b="0" kern="0" dirty="0">
                <a:solidFill>
                  <a:srgbClr val="0000DC"/>
                </a:solidFill>
              </a:rPr>
              <a:t> is the second leading cause of death among 15-29-year-olds.</a:t>
            </a:r>
          </a:p>
          <a:p>
            <a:pPr marL="342900" indent="-342900" algn="just">
              <a:lnSpc>
                <a:spcPct val="150000"/>
              </a:lnSpc>
              <a:buFont typeface="Arial" panose="020B0604020202020204" pitchFamily="34" charset="0"/>
              <a:buChar char="•"/>
            </a:pPr>
            <a:r>
              <a:rPr lang="en-US" sz="1600" b="0" kern="0" dirty="0">
                <a:solidFill>
                  <a:srgbClr val="0000DC"/>
                </a:solidFill>
              </a:rPr>
              <a:t>People with severe mental health conditions </a:t>
            </a:r>
            <a:r>
              <a:rPr lang="en-US" sz="1600" kern="0" dirty="0">
                <a:solidFill>
                  <a:srgbClr val="FF0000"/>
                </a:solidFill>
              </a:rPr>
              <a:t>die prematurely </a:t>
            </a:r>
            <a:r>
              <a:rPr lang="en-US" sz="1600" b="0" kern="0" dirty="0">
                <a:solidFill>
                  <a:srgbClr val="0000DC"/>
                </a:solidFill>
              </a:rPr>
              <a:t>– as much as two decades early – due to preventable physical conditions.</a:t>
            </a:r>
          </a:p>
          <a:p>
            <a:pPr marL="342900" indent="-342900" algn="just">
              <a:lnSpc>
                <a:spcPct val="150000"/>
              </a:lnSpc>
              <a:buFont typeface="Arial" panose="020B0604020202020204" pitchFamily="34" charset="0"/>
              <a:buChar char="•"/>
            </a:pPr>
            <a:r>
              <a:rPr lang="en-US" sz="1600" b="0" kern="0" dirty="0">
                <a:solidFill>
                  <a:srgbClr val="0000DC"/>
                </a:solidFill>
              </a:rPr>
              <a:t>Despite progress in some countries, people with mental health conditions often experience severe </a:t>
            </a:r>
            <a:r>
              <a:rPr lang="en-US" sz="1600" kern="0" dirty="0">
                <a:solidFill>
                  <a:srgbClr val="FF0000"/>
                </a:solidFill>
              </a:rPr>
              <a:t>human rights violations</a:t>
            </a:r>
            <a:r>
              <a:rPr lang="en-US" sz="1600" b="0" kern="0" dirty="0">
                <a:solidFill>
                  <a:srgbClr val="0000DC"/>
                </a:solidFill>
              </a:rPr>
              <a:t>, </a:t>
            </a:r>
            <a:r>
              <a:rPr lang="en-US" sz="1600" kern="0" dirty="0">
                <a:solidFill>
                  <a:srgbClr val="FF0000"/>
                </a:solidFill>
              </a:rPr>
              <a:t>discrimination</a:t>
            </a:r>
            <a:r>
              <a:rPr lang="en-US" sz="1600" b="0" kern="0" dirty="0">
                <a:solidFill>
                  <a:srgbClr val="0000DC"/>
                </a:solidFill>
              </a:rPr>
              <a:t>, and </a:t>
            </a:r>
            <a:r>
              <a:rPr lang="en-US" sz="1600" kern="0" dirty="0">
                <a:solidFill>
                  <a:srgbClr val="FF0000"/>
                </a:solidFill>
              </a:rPr>
              <a:t>stigma</a:t>
            </a:r>
            <a:r>
              <a:rPr lang="en-US" sz="1600" b="0" kern="0" dirty="0">
                <a:solidFill>
                  <a:srgbClr val="0000DC"/>
                </a:solidFill>
              </a:rPr>
              <a:t>.</a:t>
            </a:r>
          </a:p>
        </p:txBody>
      </p:sp>
      <p:pic>
        <p:nvPicPr>
          <p:cNvPr id="7" name="Picture 6">
            <a:extLst>
              <a:ext uri="{FF2B5EF4-FFF2-40B4-BE49-F238E27FC236}">
                <a16:creationId xmlns:a16="http://schemas.microsoft.com/office/drawing/2014/main" id="{45BF2338-139D-444F-92BD-1A496DEE9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925" y="0"/>
            <a:ext cx="5934075" cy="2969387"/>
          </a:xfrm>
          <a:prstGeom prst="rect">
            <a:avLst/>
          </a:prstGeom>
        </p:spPr>
      </p:pic>
    </p:spTree>
    <p:extLst>
      <p:ext uri="{BB962C8B-B14F-4D97-AF65-F5344CB8AC3E}">
        <p14:creationId xmlns:p14="http://schemas.microsoft.com/office/powerpoint/2010/main" val="212740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31</a:t>
            </a:fld>
            <a:endParaRPr lang="cs-CZ" altLang="cs-CZ"/>
          </a:p>
        </p:txBody>
      </p:sp>
      <p:sp>
        <p:nvSpPr>
          <p:cNvPr id="8" name="Title 8">
            <a:extLst>
              <a:ext uri="{FF2B5EF4-FFF2-40B4-BE49-F238E27FC236}">
                <a16:creationId xmlns:a16="http://schemas.microsoft.com/office/drawing/2014/main" id="{B7005D3F-088A-49CA-A961-7FC574E2FAF6}"/>
              </a:ext>
            </a:extLst>
          </p:cNvPr>
          <p:cNvSpPr>
            <a:spLocks noGrp="1"/>
          </p:cNvSpPr>
          <p:nvPr>
            <p:ph type="title"/>
          </p:nvPr>
        </p:nvSpPr>
        <p:spPr>
          <a:xfrm>
            <a:off x="415200" y="1954415"/>
            <a:ext cx="6910633" cy="624070"/>
          </a:xfrm>
        </p:spPr>
        <p:txBody>
          <a:bodyPr/>
          <a:lstStyle/>
          <a:p>
            <a:r>
              <a:rPr lang="en-US" dirty="0"/>
              <a:t>Causal Factors</a:t>
            </a:r>
          </a:p>
        </p:txBody>
      </p:sp>
      <p:sp>
        <p:nvSpPr>
          <p:cNvPr id="10" name="Title 8">
            <a:extLst>
              <a:ext uri="{FF2B5EF4-FFF2-40B4-BE49-F238E27FC236}">
                <a16:creationId xmlns:a16="http://schemas.microsoft.com/office/drawing/2014/main" id="{64CE5708-2BC4-4A0F-9EF9-EC19225A8BC5}"/>
              </a:ext>
            </a:extLst>
          </p:cNvPr>
          <p:cNvSpPr txBox="1">
            <a:spLocks/>
          </p:cNvSpPr>
          <p:nvPr/>
        </p:nvSpPr>
        <p:spPr>
          <a:xfrm>
            <a:off x="415199" y="2804930"/>
            <a:ext cx="4932977" cy="283991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2000" i="1" kern="0" dirty="0"/>
              <a:t>Predisposing Factors</a:t>
            </a:r>
          </a:p>
          <a:p>
            <a:pPr algn="just"/>
            <a:r>
              <a:rPr lang="en-US" sz="2000" b="0" kern="0" dirty="0"/>
              <a:t>These are the factors or conditions already present in a host that produce a susceptibility or disposition to a disease or condition without actually causing it.</a:t>
            </a:r>
          </a:p>
        </p:txBody>
      </p:sp>
      <p:sp>
        <p:nvSpPr>
          <p:cNvPr id="11" name="Title 8">
            <a:extLst>
              <a:ext uri="{FF2B5EF4-FFF2-40B4-BE49-F238E27FC236}">
                <a16:creationId xmlns:a16="http://schemas.microsoft.com/office/drawing/2014/main" id="{7A34A2BB-0947-4036-88C1-1A83F84E03DB}"/>
              </a:ext>
            </a:extLst>
          </p:cNvPr>
          <p:cNvSpPr txBox="1">
            <a:spLocks/>
          </p:cNvSpPr>
          <p:nvPr/>
        </p:nvSpPr>
        <p:spPr>
          <a:xfrm>
            <a:off x="6000305" y="81413"/>
            <a:ext cx="6096000" cy="169145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2000" i="1" kern="0" dirty="0"/>
              <a:t>Enabling (or Disabling) Factors</a:t>
            </a:r>
          </a:p>
          <a:p>
            <a:pPr algn="just"/>
            <a:r>
              <a:rPr lang="en-US" sz="2000" b="0" kern="0" dirty="0"/>
              <a:t>These are factors affect health through environmental factor in either a positive or negative way.</a:t>
            </a:r>
          </a:p>
        </p:txBody>
      </p:sp>
      <p:sp>
        <p:nvSpPr>
          <p:cNvPr id="12" name="Title 8">
            <a:extLst>
              <a:ext uri="{FF2B5EF4-FFF2-40B4-BE49-F238E27FC236}">
                <a16:creationId xmlns:a16="http://schemas.microsoft.com/office/drawing/2014/main" id="{021E7DAB-C863-4946-8D14-D3CEC851432B}"/>
              </a:ext>
            </a:extLst>
          </p:cNvPr>
          <p:cNvSpPr txBox="1">
            <a:spLocks/>
          </p:cNvSpPr>
          <p:nvPr/>
        </p:nvSpPr>
        <p:spPr>
          <a:xfrm>
            <a:off x="6000303" y="2180466"/>
            <a:ext cx="6096002" cy="173739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2000" i="1" kern="0" dirty="0"/>
              <a:t>Precipitating Factors</a:t>
            </a:r>
          </a:p>
          <a:p>
            <a:pPr algn="just"/>
            <a:r>
              <a:rPr lang="en-US" sz="2000" b="0" kern="0" dirty="0"/>
              <a:t>These are essential factors to the development of  diseases, injuries, conditions, disabilities and death.</a:t>
            </a:r>
          </a:p>
        </p:txBody>
      </p:sp>
      <p:sp>
        <p:nvSpPr>
          <p:cNvPr id="13" name="Title 8">
            <a:extLst>
              <a:ext uri="{FF2B5EF4-FFF2-40B4-BE49-F238E27FC236}">
                <a16:creationId xmlns:a16="http://schemas.microsoft.com/office/drawing/2014/main" id="{C7992CC6-E11B-483C-A56E-5827B0ABAFC6}"/>
              </a:ext>
            </a:extLst>
          </p:cNvPr>
          <p:cNvSpPr txBox="1">
            <a:spLocks/>
          </p:cNvSpPr>
          <p:nvPr/>
        </p:nvSpPr>
        <p:spPr>
          <a:xfrm>
            <a:off x="6000303" y="4279516"/>
            <a:ext cx="6096002" cy="172926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2000" i="1" kern="0" dirty="0"/>
              <a:t>Reinforcing Factors</a:t>
            </a:r>
          </a:p>
          <a:p>
            <a:pPr algn="just"/>
            <a:r>
              <a:rPr lang="en-US" sz="2000" b="0" kern="0" dirty="0"/>
              <a:t>These are factors which have the ability to support the production and transmission of disease or conditions.</a:t>
            </a:r>
          </a:p>
        </p:txBody>
      </p:sp>
      <p:sp>
        <p:nvSpPr>
          <p:cNvPr id="14" name="Title 8">
            <a:extLst>
              <a:ext uri="{FF2B5EF4-FFF2-40B4-BE49-F238E27FC236}">
                <a16:creationId xmlns:a16="http://schemas.microsoft.com/office/drawing/2014/main" id="{D8EE0A9F-645F-466E-BB6F-D582FA274A98}"/>
              </a:ext>
            </a:extLst>
          </p:cNvPr>
          <p:cNvSpPr txBox="1">
            <a:spLocks/>
          </p:cNvSpPr>
          <p:nvPr/>
        </p:nvSpPr>
        <p:spPr>
          <a:xfrm>
            <a:off x="415198" y="5733809"/>
            <a:ext cx="4932977" cy="27496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i="1" kern="0" dirty="0">
                <a:solidFill>
                  <a:srgbClr val="FF0000"/>
                </a:solidFill>
              </a:rPr>
              <a:t>Age – Gender – Previous illness</a:t>
            </a:r>
            <a:endParaRPr lang="en-US" sz="1800" b="0" kern="0" dirty="0">
              <a:solidFill>
                <a:srgbClr val="FF0000"/>
              </a:solidFill>
            </a:endParaRPr>
          </a:p>
        </p:txBody>
      </p:sp>
      <p:sp>
        <p:nvSpPr>
          <p:cNvPr id="15" name="Title 8">
            <a:extLst>
              <a:ext uri="{FF2B5EF4-FFF2-40B4-BE49-F238E27FC236}">
                <a16:creationId xmlns:a16="http://schemas.microsoft.com/office/drawing/2014/main" id="{E43A1F5C-DD0C-4270-9E66-27E95B4DCFAE}"/>
              </a:ext>
            </a:extLst>
          </p:cNvPr>
          <p:cNvSpPr txBox="1">
            <a:spLocks/>
          </p:cNvSpPr>
          <p:nvPr/>
        </p:nvSpPr>
        <p:spPr>
          <a:xfrm>
            <a:off x="6000303" y="1839181"/>
            <a:ext cx="4932977" cy="27496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i="1" kern="0" dirty="0">
                <a:solidFill>
                  <a:srgbClr val="FF0000"/>
                </a:solidFill>
              </a:rPr>
              <a:t>Living conditions – Societal support – Services</a:t>
            </a:r>
            <a:endParaRPr lang="en-US" sz="1800" b="0" kern="0" dirty="0">
              <a:solidFill>
                <a:srgbClr val="FF0000"/>
              </a:solidFill>
            </a:endParaRPr>
          </a:p>
        </p:txBody>
      </p:sp>
      <p:sp>
        <p:nvSpPr>
          <p:cNvPr id="16" name="Title 8">
            <a:extLst>
              <a:ext uri="{FF2B5EF4-FFF2-40B4-BE49-F238E27FC236}">
                <a16:creationId xmlns:a16="http://schemas.microsoft.com/office/drawing/2014/main" id="{8BB272CF-D6E9-4021-8FFF-57B4145F5F63}"/>
              </a:ext>
            </a:extLst>
          </p:cNvPr>
          <p:cNvSpPr txBox="1">
            <a:spLocks/>
          </p:cNvSpPr>
          <p:nvPr/>
        </p:nvSpPr>
        <p:spPr>
          <a:xfrm>
            <a:off x="6000303" y="3969311"/>
            <a:ext cx="4932977" cy="27496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800" b="0" i="1" kern="0" dirty="0">
                <a:solidFill>
                  <a:srgbClr val="FF0000"/>
                </a:solidFill>
              </a:rPr>
              <a:t>Exposure to Pathogen – Lack of Seat Belt Use</a:t>
            </a:r>
            <a:endParaRPr lang="en-US" sz="1800" b="0" kern="0" dirty="0">
              <a:solidFill>
                <a:srgbClr val="FF0000"/>
              </a:solidFill>
            </a:endParaRPr>
          </a:p>
        </p:txBody>
      </p:sp>
      <p:sp>
        <p:nvSpPr>
          <p:cNvPr id="17" name="Title 8">
            <a:extLst>
              <a:ext uri="{FF2B5EF4-FFF2-40B4-BE49-F238E27FC236}">
                <a16:creationId xmlns:a16="http://schemas.microsoft.com/office/drawing/2014/main" id="{0EB779ED-11B7-4B25-910A-FDF24CB3BB02}"/>
              </a:ext>
            </a:extLst>
          </p:cNvPr>
          <p:cNvSpPr txBox="1">
            <a:spLocks/>
          </p:cNvSpPr>
          <p:nvPr/>
        </p:nvSpPr>
        <p:spPr>
          <a:xfrm>
            <a:off x="6000303" y="6007758"/>
            <a:ext cx="6096002" cy="274968"/>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00000"/>
              </a:lnSpc>
            </a:pPr>
            <a:r>
              <a:rPr lang="en-US" sz="1600" i="1" u="sng" kern="0" dirty="0">
                <a:solidFill>
                  <a:srgbClr val="FF0000"/>
                </a:solidFill>
              </a:rPr>
              <a:t>Repetitive Patterns of Behavior</a:t>
            </a:r>
            <a:r>
              <a:rPr lang="en-US" sz="1600" b="0" i="1" kern="0" dirty="0">
                <a:solidFill>
                  <a:srgbClr val="FF0000"/>
                </a:solidFill>
              </a:rPr>
              <a:t>: Smoking – Alcoholism – Physical Inactivity (</a:t>
            </a:r>
            <a:r>
              <a:rPr lang="en-US" sz="1600" b="0" i="1" kern="0" dirty="0">
                <a:solidFill>
                  <a:srgbClr val="C00000"/>
                </a:solidFill>
              </a:rPr>
              <a:t>negative</a:t>
            </a:r>
            <a:r>
              <a:rPr lang="en-US" sz="1600" b="0" i="1" kern="0" dirty="0">
                <a:solidFill>
                  <a:srgbClr val="FF0000"/>
                </a:solidFill>
              </a:rPr>
              <a:t>) </a:t>
            </a:r>
            <a:r>
              <a:rPr lang="en-US" sz="1600" i="1" kern="0" dirty="0">
                <a:solidFill>
                  <a:srgbClr val="FF0000"/>
                </a:solidFill>
              </a:rPr>
              <a:t>vs. </a:t>
            </a:r>
            <a:r>
              <a:rPr lang="en-US" sz="1600" b="0" i="1" kern="0" dirty="0">
                <a:solidFill>
                  <a:srgbClr val="FF0000"/>
                </a:solidFill>
              </a:rPr>
              <a:t>Peer Education – Family Counseling – Support Groups (</a:t>
            </a:r>
            <a:r>
              <a:rPr lang="en-US" sz="1600" b="0" i="1" kern="0" dirty="0">
                <a:solidFill>
                  <a:srgbClr val="C00000"/>
                </a:solidFill>
              </a:rPr>
              <a:t>positive</a:t>
            </a:r>
            <a:r>
              <a:rPr lang="en-US" sz="1600" b="0" i="1" kern="0" dirty="0">
                <a:solidFill>
                  <a:srgbClr val="FF0000"/>
                </a:solidFill>
              </a:rPr>
              <a:t>) </a:t>
            </a:r>
            <a:endParaRPr lang="en-US" sz="1600" b="0" kern="0" dirty="0">
              <a:solidFill>
                <a:srgbClr val="FF0000"/>
              </a:solidFill>
            </a:endParaRPr>
          </a:p>
        </p:txBody>
      </p:sp>
    </p:spTree>
    <p:extLst>
      <p:ext uri="{BB962C8B-B14F-4D97-AF65-F5344CB8AC3E}">
        <p14:creationId xmlns:p14="http://schemas.microsoft.com/office/powerpoint/2010/main" val="315583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32</a:t>
            </a:fld>
            <a:endParaRPr lang="cs-CZ" altLang="cs-CZ"/>
          </a:p>
        </p:txBody>
      </p:sp>
      <p:sp>
        <p:nvSpPr>
          <p:cNvPr id="18" name="Title 8">
            <a:extLst>
              <a:ext uri="{FF2B5EF4-FFF2-40B4-BE49-F238E27FC236}">
                <a16:creationId xmlns:a16="http://schemas.microsoft.com/office/drawing/2014/main" id="{F090FBCA-D582-4077-B1BF-901D56A08F84}"/>
              </a:ext>
            </a:extLst>
          </p:cNvPr>
          <p:cNvSpPr>
            <a:spLocks noGrp="1"/>
          </p:cNvSpPr>
          <p:nvPr>
            <p:ph type="title"/>
          </p:nvPr>
        </p:nvSpPr>
        <p:spPr>
          <a:xfrm>
            <a:off x="252945" y="2873518"/>
            <a:ext cx="3371709" cy="1110961"/>
          </a:xfrm>
        </p:spPr>
        <p:txBody>
          <a:bodyPr/>
          <a:lstStyle/>
          <a:p>
            <a:pPr>
              <a:lnSpc>
                <a:spcPct val="100000"/>
              </a:lnSpc>
            </a:pPr>
            <a:r>
              <a:rPr lang="en-US" sz="3600" dirty="0"/>
              <a:t>Proximity of Cause to Effect</a:t>
            </a:r>
          </a:p>
        </p:txBody>
      </p:sp>
      <p:pic>
        <p:nvPicPr>
          <p:cNvPr id="19" name="Picture 2" descr="https://jigsaw.vitalsource.com/books/9781975109585/epub/OEBPS/images/ff12-2.jpg">
            <a:extLst>
              <a:ext uri="{FF2B5EF4-FFF2-40B4-BE49-F238E27FC236}">
                <a16:creationId xmlns:a16="http://schemas.microsoft.com/office/drawing/2014/main" id="{B77667C7-2806-4F79-B939-DAE979D80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418" y="2068757"/>
            <a:ext cx="7311637" cy="260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94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device&#10;&#10;Description automatically generated">
            <a:extLst>
              <a:ext uri="{FF2B5EF4-FFF2-40B4-BE49-F238E27FC236}">
                <a16:creationId xmlns:a16="http://schemas.microsoft.com/office/drawing/2014/main" id="{529C4C0E-71DA-4609-A05F-7ADA89F09E1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7851" b="7851"/>
          <a:stretch/>
        </p:blipFill>
        <p:spPr>
          <a:xfrm>
            <a:off x="0" y="0"/>
            <a:ext cx="12192000"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33</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3816255" cy="1150375"/>
          </a:xfrm>
        </p:spPr>
        <p:txBody>
          <a:bodyPr/>
          <a:lstStyle/>
          <a:p>
            <a:r>
              <a:rPr lang="en-US" sz="4000" dirty="0"/>
              <a:t>Exercise</a:t>
            </a:r>
            <a:br>
              <a:rPr lang="en-US" sz="4000" dirty="0"/>
            </a:br>
            <a:r>
              <a:rPr lang="en-US" sz="2000" b="0" dirty="0"/>
              <a:t>Disease Risk Factors</a:t>
            </a:r>
            <a:endParaRPr lang="en-US" sz="4000" b="0" dirty="0"/>
          </a:p>
        </p:txBody>
      </p:sp>
      <p:sp>
        <p:nvSpPr>
          <p:cNvPr id="8" name="Title 8">
            <a:extLst>
              <a:ext uri="{FF2B5EF4-FFF2-40B4-BE49-F238E27FC236}">
                <a16:creationId xmlns:a16="http://schemas.microsoft.com/office/drawing/2014/main" id="{2366B4A4-1ED0-496B-A309-880342CD56A9}"/>
              </a:ext>
            </a:extLst>
          </p:cNvPr>
          <p:cNvSpPr txBox="1">
            <a:spLocks/>
          </p:cNvSpPr>
          <p:nvPr/>
        </p:nvSpPr>
        <p:spPr>
          <a:xfrm>
            <a:off x="414000" y="2998380"/>
            <a:ext cx="11364000" cy="115037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457200" indent="-457200">
              <a:lnSpc>
                <a:spcPct val="200000"/>
              </a:lnSpc>
              <a:buAutoNum type="arabicPeriod"/>
            </a:pPr>
            <a:r>
              <a:rPr lang="en-US" sz="2400" kern="0" dirty="0"/>
              <a:t>The same 4 groups, select 1 person to present on behalf of your group to the others.</a:t>
            </a:r>
          </a:p>
          <a:p>
            <a:pPr marL="457200" indent="-457200">
              <a:lnSpc>
                <a:spcPct val="200000"/>
              </a:lnSpc>
              <a:buFontTx/>
              <a:buAutoNum type="arabicPeriod"/>
            </a:pPr>
            <a:r>
              <a:rPr lang="en-US" sz="2400" kern="0" dirty="0"/>
              <a:t>Duration: 10 minutes.</a:t>
            </a:r>
          </a:p>
          <a:p>
            <a:pPr marL="457200" indent="-457200">
              <a:lnSpc>
                <a:spcPct val="200000"/>
              </a:lnSpc>
              <a:buAutoNum type="arabicPeriod"/>
            </a:pPr>
            <a:r>
              <a:rPr lang="en-US" sz="2400" kern="0" dirty="0"/>
              <a:t>You will receive one case study to analyze the following questions.</a:t>
            </a:r>
          </a:p>
        </p:txBody>
      </p:sp>
    </p:spTree>
    <p:extLst>
      <p:ext uri="{BB962C8B-B14F-4D97-AF65-F5344CB8AC3E}">
        <p14:creationId xmlns:p14="http://schemas.microsoft.com/office/powerpoint/2010/main" val="147077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34</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3816255" cy="1150375"/>
          </a:xfrm>
        </p:spPr>
        <p:txBody>
          <a:bodyPr/>
          <a:lstStyle/>
          <a:p>
            <a:r>
              <a:rPr lang="en-US" sz="4000" dirty="0"/>
              <a:t>Exercise</a:t>
            </a:r>
            <a:br>
              <a:rPr lang="en-US" sz="4000" dirty="0"/>
            </a:br>
            <a:r>
              <a:rPr lang="en-US" sz="2000" b="0" dirty="0"/>
              <a:t>Case I: Disease Risk Factors</a:t>
            </a:r>
            <a:endParaRPr lang="en-US" sz="4000" b="0" dirty="0"/>
          </a:p>
        </p:txBody>
      </p:sp>
      <p:sp>
        <p:nvSpPr>
          <p:cNvPr id="11" name="Title 8">
            <a:extLst>
              <a:ext uri="{FF2B5EF4-FFF2-40B4-BE49-F238E27FC236}">
                <a16:creationId xmlns:a16="http://schemas.microsoft.com/office/drawing/2014/main" id="{79F0676D-A3E6-4917-A1AD-1A2BD6411095}"/>
              </a:ext>
            </a:extLst>
          </p:cNvPr>
          <p:cNvSpPr txBox="1">
            <a:spLocks/>
          </p:cNvSpPr>
          <p:nvPr/>
        </p:nvSpPr>
        <p:spPr>
          <a:xfrm>
            <a:off x="413999" y="2998379"/>
            <a:ext cx="11545389" cy="170151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accent1"/>
                </a:solidFill>
              </a:rPr>
              <a:t>Juan is 35 years old, his BMI is 34.2, he loves to eat French fries and drink coke. He has been suffering recently from anxiety and depression due to losing his grandfather due to pulmonary cancer. </a:t>
            </a:r>
          </a:p>
        </p:txBody>
      </p:sp>
      <p:sp>
        <p:nvSpPr>
          <p:cNvPr id="12" name="Title 8">
            <a:extLst>
              <a:ext uri="{FF2B5EF4-FFF2-40B4-BE49-F238E27FC236}">
                <a16:creationId xmlns:a16="http://schemas.microsoft.com/office/drawing/2014/main" id="{DA4E75DB-E01E-4C21-BA61-D09B933B7333}"/>
              </a:ext>
            </a:extLst>
          </p:cNvPr>
          <p:cNvSpPr txBox="1">
            <a:spLocks/>
          </p:cNvSpPr>
          <p:nvPr/>
        </p:nvSpPr>
        <p:spPr>
          <a:xfrm>
            <a:off x="414000" y="4699897"/>
            <a:ext cx="10546768" cy="176046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2000" b="0" kern="0" dirty="0">
                <a:solidFill>
                  <a:srgbClr val="FF0000"/>
                </a:solidFill>
              </a:rPr>
              <a:t>What are the potential risk factors this person is exposed to?</a:t>
            </a:r>
          </a:p>
          <a:p>
            <a:pPr marL="342900" indent="-342900" algn="just">
              <a:lnSpc>
                <a:spcPct val="150000"/>
              </a:lnSpc>
              <a:buFont typeface="Arial" panose="020B0604020202020204" pitchFamily="34" charset="0"/>
              <a:buChar char="•"/>
            </a:pPr>
            <a:r>
              <a:rPr lang="en-US" sz="2000" b="0" kern="0" dirty="0">
                <a:solidFill>
                  <a:srgbClr val="FF0000"/>
                </a:solidFill>
              </a:rPr>
              <a:t>Which type of risk factors are these?</a:t>
            </a:r>
          </a:p>
          <a:p>
            <a:pPr marL="342900" indent="-342900" algn="just">
              <a:lnSpc>
                <a:spcPct val="150000"/>
              </a:lnSpc>
              <a:buFont typeface="Arial" panose="020B0604020202020204" pitchFamily="34" charset="0"/>
              <a:buChar char="•"/>
            </a:pPr>
            <a:r>
              <a:rPr lang="en-US" sz="2000" b="0" kern="0" dirty="0">
                <a:solidFill>
                  <a:srgbClr val="FF0000"/>
                </a:solidFill>
              </a:rPr>
              <a:t>What noncommunicable and communicable diseases might this person suffer from.</a:t>
            </a:r>
          </a:p>
        </p:txBody>
      </p:sp>
    </p:spTree>
    <p:extLst>
      <p:ext uri="{BB962C8B-B14F-4D97-AF65-F5344CB8AC3E}">
        <p14:creationId xmlns:p14="http://schemas.microsoft.com/office/powerpoint/2010/main" val="177666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35</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3816255" cy="1150375"/>
          </a:xfrm>
        </p:spPr>
        <p:txBody>
          <a:bodyPr/>
          <a:lstStyle/>
          <a:p>
            <a:r>
              <a:rPr lang="en-US" sz="4000" dirty="0"/>
              <a:t>Exercise</a:t>
            </a:r>
            <a:br>
              <a:rPr lang="en-US" sz="4000" dirty="0"/>
            </a:br>
            <a:r>
              <a:rPr lang="en-US" sz="2000" b="0" dirty="0"/>
              <a:t>Case II: Disease Risk Factors</a:t>
            </a:r>
            <a:endParaRPr lang="en-US" sz="4000" b="0" dirty="0"/>
          </a:p>
        </p:txBody>
      </p:sp>
      <p:sp>
        <p:nvSpPr>
          <p:cNvPr id="11" name="Title 8">
            <a:extLst>
              <a:ext uri="{FF2B5EF4-FFF2-40B4-BE49-F238E27FC236}">
                <a16:creationId xmlns:a16="http://schemas.microsoft.com/office/drawing/2014/main" id="{79F0676D-A3E6-4917-A1AD-1A2BD6411095}"/>
              </a:ext>
            </a:extLst>
          </p:cNvPr>
          <p:cNvSpPr txBox="1">
            <a:spLocks/>
          </p:cNvSpPr>
          <p:nvPr/>
        </p:nvSpPr>
        <p:spPr>
          <a:xfrm>
            <a:off x="413999" y="2998379"/>
            <a:ext cx="11545389" cy="170151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accent1"/>
                </a:solidFill>
              </a:rPr>
              <a:t>Amir is a 62-years old construction worker from Cairo. He smokes regularly 1 pack of cigarettes a day and eats when he feels hungry. He has been suffering from chest pain recently but he is pushing through and working 12 hours a day as usual.</a:t>
            </a:r>
          </a:p>
        </p:txBody>
      </p:sp>
      <p:sp>
        <p:nvSpPr>
          <p:cNvPr id="12" name="Title 8">
            <a:extLst>
              <a:ext uri="{FF2B5EF4-FFF2-40B4-BE49-F238E27FC236}">
                <a16:creationId xmlns:a16="http://schemas.microsoft.com/office/drawing/2014/main" id="{DA4E75DB-E01E-4C21-BA61-D09B933B7333}"/>
              </a:ext>
            </a:extLst>
          </p:cNvPr>
          <p:cNvSpPr txBox="1">
            <a:spLocks/>
          </p:cNvSpPr>
          <p:nvPr/>
        </p:nvSpPr>
        <p:spPr>
          <a:xfrm>
            <a:off x="414000" y="4699897"/>
            <a:ext cx="10546768" cy="176046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2000" b="0" kern="0" dirty="0">
                <a:solidFill>
                  <a:srgbClr val="FF0000"/>
                </a:solidFill>
              </a:rPr>
              <a:t>What are the potential risk factors this person is exposed to?</a:t>
            </a:r>
          </a:p>
          <a:p>
            <a:pPr marL="342900" indent="-342900" algn="just">
              <a:lnSpc>
                <a:spcPct val="150000"/>
              </a:lnSpc>
              <a:buFont typeface="Arial" panose="020B0604020202020204" pitchFamily="34" charset="0"/>
              <a:buChar char="•"/>
            </a:pPr>
            <a:r>
              <a:rPr lang="en-US" sz="2000" b="0" kern="0" dirty="0">
                <a:solidFill>
                  <a:srgbClr val="FF0000"/>
                </a:solidFill>
              </a:rPr>
              <a:t>Which type of risk factors are these?</a:t>
            </a:r>
          </a:p>
          <a:p>
            <a:pPr marL="342900" indent="-342900" algn="just">
              <a:lnSpc>
                <a:spcPct val="150000"/>
              </a:lnSpc>
              <a:buFont typeface="Arial" panose="020B0604020202020204" pitchFamily="34" charset="0"/>
              <a:buChar char="•"/>
            </a:pPr>
            <a:r>
              <a:rPr lang="en-US" sz="2000" b="0" kern="0" dirty="0">
                <a:solidFill>
                  <a:srgbClr val="FF0000"/>
                </a:solidFill>
              </a:rPr>
              <a:t>What noncommunicable and communicable diseases might this person suffer from.</a:t>
            </a:r>
          </a:p>
        </p:txBody>
      </p:sp>
    </p:spTree>
    <p:extLst>
      <p:ext uri="{BB962C8B-B14F-4D97-AF65-F5344CB8AC3E}">
        <p14:creationId xmlns:p14="http://schemas.microsoft.com/office/powerpoint/2010/main" val="212273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36</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3816255" cy="1150375"/>
          </a:xfrm>
        </p:spPr>
        <p:txBody>
          <a:bodyPr/>
          <a:lstStyle/>
          <a:p>
            <a:r>
              <a:rPr lang="en-US" sz="4000" dirty="0"/>
              <a:t>Exercise</a:t>
            </a:r>
            <a:br>
              <a:rPr lang="en-US" sz="4000" dirty="0"/>
            </a:br>
            <a:r>
              <a:rPr lang="en-US" sz="2000" b="0" dirty="0"/>
              <a:t>Case III: Disease Risk Factors</a:t>
            </a:r>
            <a:endParaRPr lang="en-US" sz="4000" b="0" dirty="0"/>
          </a:p>
        </p:txBody>
      </p:sp>
      <p:sp>
        <p:nvSpPr>
          <p:cNvPr id="11" name="Title 8">
            <a:extLst>
              <a:ext uri="{FF2B5EF4-FFF2-40B4-BE49-F238E27FC236}">
                <a16:creationId xmlns:a16="http://schemas.microsoft.com/office/drawing/2014/main" id="{79F0676D-A3E6-4917-A1AD-1A2BD6411095}"/>
              </a:ext>
            </a:extLst>
          </p:cNvPr>
          <p:cNvSpPr txBox="1">
            <a:spLocks/>
          </p:cNvSpPr>
          <p:nvPr/>
        </p:nvSpPr>
        <p:spPr>
          <a:xfrm>
            <a:off x="413999" y="2998379"/>
            <a:ext cx="11545389" cy="1701517"/>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accent1"/>
                </a:solidFill>
              </a:rPr>
              <a:t>Regina is a single mother with 4 kids living in rural Argentina. She has been recently prescribed antidepressants and she has started to gain weight which makes her unhappy. </a:t>
            </a:r>
          </a:p>
        </p:txBody>
      </p:sp>
      <p:sp>
        <p:nvSpPr>
          <p:cNvPr id="12" name="Title 8">
            <a:extLst>
              <a:ext uri="{FF2B5EF4-FFF2-40B4-BE49-F238E27FC236}">
                <a16:creationId xmlns:a16="http://schemas.microsoft.com/office/drawing/2014/main" id="{DA4E75DB-E01E-4C21-BA61-D09B933B7333}"/>
              </a:ext>
            </a:extLst>
          </p:cNvPr>
          <p:cNvSpPr txBox="1">
            <a:spLocks/>
          </p:cNvSpPr>
          <p:nvPr/>
        </p:nvSpPr>
        <p:spPr>
          <a:xfrm>
            <a:off x="414000" y="4699897"/>
            <a:ext cx="10546768" cy="176046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2000" b="0" kern="0" dirty="0">
                <a:solidFill>
                  <a:srgbClr val="FF0000"/>
                </a:solidFill>
              </a:rPr>
              <a:t>What are the potential risk factors this person is exposed to?</a:t>
            </a:r>
          </a:p>
          <a:p>
            <a:pPr marL="342900" indent="-342900" algn="just">
              <a:lnSpc>
                <a:spcPct val="150000"/>
              </a:lnSpc>
              <a:buFont typeface="Arial" panose="020B0604020202020204" pitchFamily="34" charset="0"/>
              <a:buChar char="•"/>
            </a:pPr>
            <a:r>
              <a:rPr lang="en-US" sz="2000" b="0" kern="0" dirty="0">
                <a:solidFill>
                  <a:srgbClr val="FF0000"/>
                </a:solidFill>
              </a:rPr>
              <a:t>Which type of risk factors are these?</a:t>
            </a:r>
          </a:p>
          <a:p>
            <a:pPr marL="342900" indent="-342900" algn="just">
              <a:lnSpc>
                <a:spcPct val="150000"/>
              </a:lnSpc>
              <a:buFont typeface="Arial" panose="020B0604020202020204" pitchFamily="34" charset="0"/>
              <a:buChar char="•"/>
            </a:pPr>
            <a:r>
              <a:rPr lang="en-US" sz="2000" b="0" kern="0" dirty="0">
                <a:solidFill>
                  <a:srgbClr val="FF0000"/>
                </a:solidFill>
              </a:rPr>
              <a:t>What noncommunicable and communicable diseases might this person suffer from.</a:t>
            </a:r>
          </a:p>
        </p:txBody>
      </p:sp>
    </p:spTree>
    <p:extLst>
      <p:ext uri="{BB962C8B-B14F-4D97-AF65-F5344CB8AC3E}">
        <p14:creationId xmlns:p14="http://schemas.microsoft.com/office/powerpoint/2010/main" val="402296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37</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3816255" cy="1150375"/>
          </a:xfrm>
        </p:spPr>
        <p:txBody>
          <a:bodyPr/>
          <a:lstStyle/>
          <a:p>
            <a:r>
              <a:rPr lang="en-US" sz="4000" dirty="0"/>
              <a:t>Exercise</a:t>
            </a:r>
            <a:br>
              <a:rPr lang="en-US" sz="4000" dirty="0"/>
            </a:br>
            <a:r>
              <a:rPr lang="en-US" sz="2000" b="0" dirty="0"/>
              <a:t>Case IV: Disease Risk Factors</a:t>
            </a:r>
            <a:endParaRPr lang="en-US" sz="4000" b="0" dirty="0"/>
          </a:p>
        </p:txBody>
      </p:sp>
      <p:sp>
        <p:nvSpPr>
          <p:cNvPr id="11" name="Title 8">
            <a:extLst>
              <a:ext uri="{FF2B5EF4-FFF2-40B4-BE49-F238E27FC236}">
                <a16:creationId xmlns:a16="http://schemas.microsoft.com/office/drawing/2014/main" id="{79F0676D-A3E6-4917-A1AD-1A2BD6411095}"/>
              </a:ext>
            </a:extLst>
          </p:cNvPr>
          <p:cNvSpPr txBox="1">
            <a:spLocks/>
          </p:cNvSpPr>
          <p:nvPr/>
        </p:nvSpPr>
        <p:spPr>
          <a:xfrm>
            <a:off x="413999" y="2851485"/>
            <a:ext cx="11545389" cy="184841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accent1"/>
                </a:solidFill>
              </a:rPr>
              <a:t>Alina is a 23 year old woman living in the outskirts of St. Petersburg. She is currently fighting with a drug addiction but is failing to do so as she still goes to parties with her friends at least 2 times a week. She has been suffering from headaches and pain in the mouth recently.</a:t>
            </a:r>
          </a:p>
        </p:txBody>
      </p:sp>
      <p:sp>
        <p:nvSpPr>
          <p:cNvPr id="12" name="Title 8">
            <a:extLst>
              <a:ext uri="{FF2B5EF4-FFF2-40B4-BE49-F238E27FC236}">
                <a16:creationId xmlns:a16="http://schemas.microsoft.com/office/drawing/2014/main" id="{DA4E75DB-E01E-4C21-BA61-D09B933B7333}"/>
              </a:ext>
            </a:extLst>
          </p:cNvPr>
          <p:cNvSpPr txBox="1">
            <a:spLocks/>
          </p:cNvSpPr>
          <p:nvPr/>
        </p:nvSpPr>
        <p:spPr>
          <a:xfrm>
            <a:off x="414000" y="4993105"/>
            <a:ext cx="10546768" cy="103471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1800" b="0" kern="0" dirty="0">
                <a:solidFill>
                  <a:srgbClr val="FF0000"/>
                </a:solidFill>
              </a:rPr>
              <a:t>What are the potential risk factors this person is exposed to?</a:t>
            </a:r>
          </a:p>
          <a:p>
            <a:pPr marL="342900" indent="-342900" algn="just">
              <a:lnSpc>
                <a:spcPct val="150000"/>
              </a:lnSpc>
              <a:buFont typeface="Arial" panose="020B0604020202020204" pitchFamily="34" charset="0"/>
              <a:buChar char="•"/>
            </a:pPr>
            <a:r>
              <a:rPr lang="en-US" sz="1800" b="0" kern="0" dirty="0">
                <a:solidFill>
                  <a:srgbClr val="FF0000"/>
                </a:solidFill>
              </a:rPr>
              <a:t>Which type of risk factors are these?</a:t>
            </a:r>
          </a:p>
          <a:p>
            <a:pPr marL="342900" indent="-342900" algn="just">
              <a:lnSpc>
                <a:spcPct val="150000"/>
              </a:lnSpc>
              <a:buFont typeface="Arial" panose="020B0604020202020204" pitchFamily="34" charset="0"/>
              <a:buChar char="•"/>
            </a:pPr>
            <a:r>
              <a:rPr lang="en-US" sz="1800" b="0" kern="0" dirty="0">
                <a:solidFill>
                  <a:srgbClr val="FF0000"/>
                </a:solidFill>
              </a:rPr>
              <a:t>What noncommunicable and communicable diseases might this person suffer from.</a:t>
            </a:r>
          </a:p>
        </p:txBody>
      </p:sp>
    </p:spTree>
    <p:extLst>
      <p:ext uri="{BB962C8B-B14F-4D97-AF65-F5344CB8AC3E}">
        <p14:creationId xmlns:p14="http://schemas.microsoft.com/office/powerpoint/2010/main" val="322443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38</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3816255" cy="1150375"/>
          </a:xfrm>
        </p:spPr>
        <p:txBody>
          <a:bodyPr/>
          <a:lstStyle/>
          <a:p>
            <a:r>
              <a:rPr lang="en-US" sz="4000" dirty="0"/>
              <a:t>Exercise</a:t>
            </a:r>
            <a:br>
              <a:rPr lang="en-US" sz="4000" dirty="0"/>
            </a:br>
            <a:r>
              <a:rPr lang="en-US" sz="2000" b="0" dirty="0"/>
              <a:t>Case V: Disease Risk Factors</a:t>
            </a:r>
            <a:endParaRPr lang="en-US" sz="4000" b="0" dirty="0"/>
          </a:p>
        </p:txBody>
      </p:sp>
      <p:sp>
        <p:nvSpPr>
          <p:cNvPr id="11" name="Title 8">
            <a:extLst>
              <a:ext uri="{FF2B5EF4-FFF2-40B4-BE49-F238E27FC236}">
                <a16:creationId xmlns:a16="http://schemas.microsoft.com/office/drawing/2014/main" id="{79F0676D-A3E6-4917-A1AD-1A2BD6411095}"/>
              </a:ext>
            </a:extLst>
          </p:cNvPr>
          <p:cNvSpPr txBox="1">
            <a:spLocks/>
          </p:cNvSpPr>
          <p:nvPr/>
        </p:nvSpPr>
        <p:spPr>
          <a:xfrm>
            <a:off x="413999" y="2851485"/>
            <a:ext cx="11545389" cy="184841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accent1"/>
                </a:solidFill>
              </a:rPr>
              <a:t>Peter is a  51-year-old man suffering from chest pain that he thinks is “indigestion.” He was well until 2 weeks ago, when he noticed tightness in the center of his chest after a large meal and while walking uphill. He gave up smoking 1 pack of cigarettes per day 3 years ago and has been told that his blood pressure is “a little high.”</a:t>
            </a:r>
          </a:p>
        </p:txBody>
      </p:sp>
      <p:sp>
        <p:nvSpPr>
          <p:cNvPr id="12" name="Title 8">
            <a:extLst>
              <a:ext uri="{FF2B5EF4-FFF2-40B4-BE49-F238E27FC236}">
                <a16:creationId xmlns:a16="http://schemas.microsoft.com/office/drawing/2014/main" id="{DA4E75DB-E01E-4C21-BA61-D09B933B7333}"/>
              </a:ext>
            </a:extLst>
          </p:cNvPr>
          <p:cNvSpPr txBox="1">
            <a:spLocks/>
          </p:cNvSpPr>
          <p:nvPr/>
        </p:nvSpPr>
        <p:spPr>
          <a:xfrm>
            <a:off x="414000" y="4993105"/>
            <a:ext cx="10546768" cy="103471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342900" indent="-342900" algn="just">
              <a:lnSpc>
                <a:spcPct val="150000"/>
              </a:lnSpc>
              <a:buFont typeface="Arial" panose="020B0604020202020204" pitchFamily="34" charset="0"/>
              <a:buChar char="•"/>
            </a:pPr>
            <a:r>
              <a:rPr lang="en-US" sz="1800" b="0" kern="0" dirty="0">
                <a:solidFill>
                  <a:srgbClr val="FF0000"/>
                </a:solidFill>
              </a:rPr>
              <a:t>What are the potential risk factors this person is exposed to?</a:t>
            </a:r>
          </a:p>
          <a:p>
            <a:pPr marL="342900" indent="-342900" algn="just">
              <a:lnSpc>
                <a:spcPct val="150000"/>
              </a:lnSpc>
              <a:buFont typeface="Arial" panose="020B0604020202020204" pitchFamily="34" charset="0"/>
              <a:buChar char="•"/>
            </a:pPr>
            <a:r>
              <a:rPr lang="en-US" sz="1800" b="0" kern="0" dirty="0">
                <a:solidFill>
                  <a:srgbClr val="FF0000"/>
                </a:solidFill>
              </a:rPr>
              <a:t>Which type of risk factors are these?</a:t>
            </a:r>
          </a:p>
          <a:p>
            <a:pPr marL="342900" indent="-342900" algn="just">
              <a:lnSpc>
                <a:spcPct val="150000"/>
              </a:lnSpc>
              <a:buFont typeface="Arial" panose="020B0604020202020204" pitchFamily="34" charset="0"/>
              <a:buChar char="•"/>
            </a:pPr>
            <a:r>
              <a:rPr lang="en-US" sz="1800" b="0" kern="0" dirty="0">
                <a:solidFill>
                  <a:srgbClr val="FF0000"/>
                </a:solidFill>
              </a:rPr>
              <a:t>What noncommunicable and communicable diseases might this person suffer from.</a:t>
            </a:r>
          </a:p>
        </p:txBody>
      </p:sp>
    </p:spTree>
    <p:extLst>
      <p:ext uri="{BB962C8B-B14F-4D97-AF65-F5344CB8AC3E}">
        <p14:creationId xmlns:p14="http://schemas.microsoft.com/office/powerpoint/2010/main" val="120044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5DED79D-4C64-4BFC-BC81-2BFF38BA51FF}"/>
              </a:ext>
            </a:extLst>
          </p:cNvPr>
          <p:cNvPicPr>
            <a:picLocks noChangeAspect="1"/>
          </p:cNvPicPr>
          <p:nvPr/>
        </p:nvPicPr>
        <p:blipFill rotWithShape="1">
          <a:blip r:embed="rId2">
            <a:alphaModFix amt="7000"/>
            <a:extLst>
              <a:ext uri="{28A0092B-C50C-407E-A947-70E740481C1C}">
                <a14:useLocalDpi xmlns:a14="http://schemas.microsoft.com/office/drawing/2010/main" val="0"/>
              </a:ext>
            </a:extLst>
          </a:blip>
          <a:srcRect t="4247" b="11829"/>
          <a:stretch/>
        </p:blipFill>
        <p:spPr>
          <a:xfrm>
            <a:off x="-4647" y="0"/>
            <a:ext cx="12196647"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39</a:t>
            </a:fld>
            <a:endParaRPr lang="cs-CZ" altLang="cs-CZ"/>
          </a:p>
        </p:txBody>
      </p:sp>
      <p:pic>
        <p:nvPicPr>
          <p:cNvPr id="35" name="Picture 34">
            <a:extLst>
              <a:ext uri="{FF2B5EF4-FFF2-40B4-BE49-F238E27FC236}">
                <a16:creationId xmlns:a16="http://schemas.microsoft.com/office/drawing/2014/main" id="{7A05F223-18B2-45B7-9B1C-7CBD3A25CBFE}"/>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5525" t="16656" r="5293" b="16225"/>
          <a:stretch/>
        </p:blipFill>
        <p:spPr>
          <a:xfrm>
            <a:off x="3937258" y="4503754"/>
            <a:ext cx="388992" cy="292752"/>
          </a:xfrm>
          <a:prstGeom prst="rect">
            <a:avLst/>
          </a:prstGeom>
        </p:spPr>
      </p:pic>
      <p:sp>
        <p:nvSpPr>
          <p:cNvPr id="42" name="TextBox 41">
            <a:extLst>
              <a:ext uri="{FF2B5EF4-FFF2-40B4-BE49-F238E27FC236}">
                <a16:creationId xmlns:a16="http://schemas.microsoft.com/office/drawing/2014/main" id="{7D0134DD-C1FA-461D-A0AA-4538B33D51C0}"/>
              </a:ext>
            </a:extLst>
          </p:cNvPr>
          <p:cNvSpPr txBox="1"/>
          <p:nvPr/>
        </p:nvSpPr>
        <p:spPr>
          <a:xfrm>
            <a:off x="4553933" y="4332179"/>
            <a:ext cx="5197647" cy="496996"/>
          </a:xfrm>
          <a:prstGeom prst="rect">
            <a:avLst/>
          </a:prstGeom>
          <a:noFill/>
        </p:spPr>
        <p:txBody>
          <a:bodyPr wrap="square" rtlCol="0">
            <a:spAutoFit/>
          </a:bodyPr>
          <a:lstStyle/>
          <a:p>
            <a:pPr algn="l">
              <a:lnSpc>
                <a:spcPct val="150000"/>
              </a:lnSpc>
            </a:pPr>
            <a:r>
              <a:rPr lang="en-US" sz="2000" b="1" dirty="0">
                <a:solidFill>
                  <a:srgbClr val="0000DC"/>
                </a:solidFill>
                <a:latin typeface="+mj-lt"/>
              </a:rPr>
              <a:t>abanoub.riad@med.muni.cz</a:t>
            </a:r>
          </a:p>
        </p:txBody>
      </p:sp>
      <p:sp>
        <p:nvSpPr>
          <p:cNvPr id="4" name="TextBox 3">
            <a:extLst>
              <a:ext uri="{FF2B5EF4-FFF2-40B4-BE49-F238E27FC236}">
                <a16:creationId xmlns:a16="http://schemas.microsoft.com/office/drawing/2014/main" id="{8A757585-2C84-462C-8C31-713BCFFF408D}"/>
              </a:ext>
            </a:extLst>
          </p:cNvPr>
          <p:cNvSpPr txBox="1"/>
          <p:nvPr/>
        </p:nvSpPr>
        <p:spPr>
          <a:xfrm>
            <a:off x="-4647" y="2379355"/>
            <a:ext cx="12190772" cy="1015663"/>
          </a:xfrm>
          <a:prstGeom prst="rect">
            <a:avLst/>
          </a:prstGeom>
          <a:noFill/>
        </p:spPr>
        <p:txBody>
          <a:bodyPr wrap="square" rtlCol="0">
            <a:spAutoFit/>
          </a:bodyPr>
          <a:lstStyle/>
          <a:p>
            <a:pPr algn="ctr"/>
            <a:r>
              <a:rPr lang="en-US" sz="6000" b="1" dirty="0">
                <a:solidFill>
                  <a:srgbClr val="0000DC"/>
                </a:solidFill>
                <a:latin typeface="+mn-lt"/>
              </a:rPr>
              <a:t>THANK YOU</a:t>
            </a:r>
            <a:endParaRPr lang="en-GB" sz="6000" b="1" dirty="0" err="1">
              <a:solidFill>
                <a:srgbClr val="0000DC"/>
              </a:solidFill>
              <a:latin typeface="+mn-lt"/>
            </a:endParaRPr>
          </a:p>
        </p:txBody>
      </p:sp>
    </p:spTree>
    <p:extLst>
      <p:ext uri="{BB962C8B-B14F-4D97-AF65-F5344CB8AC3E}">
        <p14:creationId xmlns:p14="http://schemas.microsoft.com/office/powerpoint/2010/main" val="67833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4</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5200" y="1709909"/>
            <a:ext cx="11361600" cy="4058386"/>
          </a:xfrm>
        </p:spPr>
        <p:txBody>
          <a:bodyPr/>
          <a:lstStyle/>
          <a:p>
            <a:r>
              <a:rPr lang="en-US" dirty="0"/>
              <a:t>Seminar Outline</a:t>
            </a:r>
            <a:br>
              <a:rPr lang="en-US" dirty="0"/>
            </a:br>
            <a:r>
              <a:rPr lang="en-US" sz="2000" b="0" dirty="0"/>
              <a:t>I. Overview of GBD</a:t>
            </a:r>
            <a:br>
              <a:rPr lang="en-US" sz="2000" b="0" dirty="0"/>
            </a:br>
            <a:r>
              <a:rPr lang="en-US" sz="2000" b="0" dirty="0"/>
              <a:t>II. Methodology and Results of GBD</a:t>
            </a:r>
            <a:br>
              <a:rPr lang="en-US" sz="2000" b="0" dirty="0"/>
            </a:br>
            <a:r>
              <a:rPr lang="en-US" sz="2000" i="1" dirty="0">
                <a:solidFill>
                  <a:schemeClr val="accent2"/>
                </a:solidFill>
              </a:rPr>
              <a:t>BREAK</a:t>
            </a:r>
            <a:br>
              <a:rPr lang="en-US" sz="2000" b="0" dirty="0"/>
            </a:br>
            <a:r>
              <a:rPr lang="en-US" sz="2000" b="0" dirty="0"/>
              <a:t>III. Infectious Diseases &amp; Immunization</a:t>
            </a:r>
            <a:br>
              <a:rPr lang="en-US" sz="2000" b="0" dirty="0"/>
            </a:br>
            <a:r>
              <a:rPr lang="en-US" sz="2000" i="1" dirty="0">
                <a:solidFill>
                  <a:schemeClr val="accent2"/>
                </a:solidFill>
              </a:rPr>
              <a:t>BREAK</a:t>
            </a:r>
            <a:br>
              <a:rPr lang="en-US" sz="2000" b="0" dirty="0"/>
            </a:br>
            <a:r>
              <a:rPr lang="en-US" sz="2000" b="0" dirty="0"/>
              <a:t>IV. Neglected Tropical Diseases</a:t>
            </a:r>
            <a:br>
              <a:rPr lang="en-US" sz="2000" b="0" dirty="0"/>
            </a:br>
            <a:r>
              <a:rPr lang="en-US" sz="2000" b="0" dirty="0"/>
              <a:t>V. Non-Communicable Diseases</a:t>
            </a:r>
            <a:endParaRPr lang="en-US" dirty="0"/>
          </a:p>
        </p:txBody>
      </p:sp>
    </p:spTree>
    <p:extLst>
      <p:ext uri="{BB962C8B-B14F-4D97-AF65-F5344CB8AC3E}">
        <p14:creationId xmlns:p14="http://schemas.microsoft.com/office/powerpoint/2010/main" val="423682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0019D125-EF04-4B10-98F5-7E59F80A65BA}"/>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flipH="1">
            <a:off x="9351527" y="4345800"/>
            <a:ext cx="2505569" cy="1422855"/>
          </a:xfrm>
          <a:prstGeom prst="rect">
            <a:avLst/>
          </a:prstGeom>
        </p:spPr>
      </p:pic>
      <p:pic>
        <p:nvPicPr>
          <p:cNvPr id="63" name="Picture 62">
            <a:extLst>
              <a:ext uri="{FF2B5EF4-FFF2-40B4-BE49-F238E27FC236}">
                <a16:creationId xmlns:a16="http://schemas.microsoft.com/office/drawing/2014/main" id="{F2096EF6-6E03-460A-A375-01C7E2290768}"/>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flipH="1">
            <a:off x="2901442" y="4285804"/>
            <a:ext cx="2505569" cy="1422855"/>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5</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956600"/>
            <a:ext cx="11361600" cy="615597"/>
          </a:xfrm>
        </p:spPr>
        <p:txBody>
          <a:bodyPr/>
          <a:lstStyle/>
          <a:p>
            <a:r>
              <a:rPr lang="en-US" sz="4000" dirty="0"/>
              <a:t>What is Disease Burden?</a:t>
            </a:r>
            <a:endParaRPr lang="en-US" sz="4000" b="0" dirty="0"/>
          </a:p>
        </p:txBody>
      </p:sp>
      <p:pic>
        <p:nvPicPr>
          <p:cNvPr id="57" name="Picture 56">
            <a:extLst>
              <a:ext uri="{FF2B5EF4-FFF2-40B4-BE49-F238E27FC236}">
                <a16:creationId xmlns:a16="http://schemas.microsoft.com/office/drawing/2014/main" id="{D823E5D1-8CEE-4109-82A3-B40D32B47F86}"/>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20000" y="3296390"/>
            <a:ext cx="2603189" cy="2098821"/>
          </a:xfrm>
          <a:prstGeom prst="rect">
            <a:avLst/>
          </a:prstGeom>
        </p:spPr>
      </p:pic>
      <p:pic>
        <p:nvPicPr>
          <p:cNvPr id="58" name="Picture 57">
            <a:extLst>
              <a:ext uri="{FF2B5EF4-FFF2-40B4-BE49-F238E27FC236}">
                <a16:creationId xmlns:a16="http://schemas.microsoft.com/office/drawing/2014/main" id="{6AB7F3B4-349A-4381-9141-944AA1E54973}"/>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6624" y="3296390"/>
            <a:ext cx="2603189" cy="2098821"/>
          </a:xfrm>
          <a:prstGeom prst="rect">
            <a:avLst/>
          </a:prstGeom>
        </p:spPr>
      </p:pic>
      <p:sp>
        <p:nvSpPr>
          <p:cNvPr id="59" name="Title 8">
            <a:extLst>
              <a:ext uri="{FF2B5EF4-FFF2-40B4-BE49-F238E27FC236}">
                <a16:creationId xmlns:a16="http://schemas.microsoft.com/office/drawing/2014/main" id="{BB5ED898-24B9-4C4E-BF56-B73491AA1F63}"/>
              </a:ext>
            </a:extLst>
          </p:cNvPr>
          <p:cNvSpPr txBox="1">
            <a:spLocks/>
          </p:cNvSpPr>
          <p:nvPr/>
        </p:nvSpPr>
        <p:spPr>
          <a:xfrm>
            <a:off x="52231" y="3130402"/>
            <a:ext cx="2268897" cy="142285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85725" indent="-85725">
              <a:lnSpc>
                <a:spcPct val="100000"/>
              </a:lnSpc>
              <a:buFont typeface="Arial" panose="020B0604020202020204" pitchFamily="34" charset="0"/>
              <a:buChar char="•"/>
            </a:pPr>
            <a:r>
              <a:rPr lang="en-US" sz="1050" kern="0" dirty="0">
                <a:solidFill>
                  <a:schemeClr val="tx1"/>
                </a:solidFill>
              </a:rPr>
              <a:t>Same Demographics</a:t>
            </a:r>
            <a:br>
              <a:rPr lang="en-US" sz="1050" kern="0" dirty="0">
                <a:solidFill>
                  <a:schemeClr val="tx1"/>
                </a:solidFill>
              </a:rPr>
            </a:br>
            <a:r>
              <a:rPr lang="en-US" sz="1050" b="0" kern="0" dirty="0">
                <a:solidFill>
                  <a:schemeClr val="tx1"/>
                </a:solidFill>
              </a:rPr>
              <a:t>(Age, Sex)</a:t>
            </a:r>
          </a:p>
          <a:p>
            <a:pPr marL="85725" indent="-85725">
              <a:lnSpc>
                <a:spcPct val="100000"/>
              </a:lnSpc>
              <a:buFont typeface="Arial" panose="020B0604020202020204" pitchFamily="34" charset="0"/>
              <a:buChar char="•"/>
            </a:pPr>
            <a:r>
              <a:rPr lang="en-US" sz="1050" kern="0" dirty="0">
                <a:solidFill>
                  <a:schemeClr val="tx1"/>
                </a:solidFill>
              </a:rPr>
              <a:t>Same Anamnesis</a:t>
            </a:r>
            <a:br>
              <a:rPr lang="en-US" sz="1050" kern="0" dirty="0">
                <a:solidFill>
                  <a:schemeClr val="tx1"/>
                </a:solidFill>
              </a:rPr>
            </a:br>
            <a:r>
              <a:rPr lang="en-US" sz="1050" b="0" kern="0" dirty="0">
                <a:solidFill>
                  <a:schemeClr val="tx1"/>
                </a:solidFill>
              </a:rPr>
              <a:t>(Health Status)</a:t>
            </a:r>
          </a:p>
          <a:p>
            <a:pPr marL="85725" indent="-85725">
              <a:lnSpc>
                <a:spcPct val="100000"/>
              </a:lnSpc>
              <a:buFont typeface="Arial" panose="020B0604020202020204" pitchFamily="34" charset="0"/>
              <a:buChar char="•"/>
            </a:pPr>
            <a:r>
              <a:rPr lang="en-US" sz="1050" kern="0" dirty="0">
                <a:solidFill>
                  <a:schemeClr val="tx1"/>
                </a:solidFill>
              </a:rPr>
              <a:t>Same Outcome</a:t>
            </a:r>
            <a:br>
              <a:rPr lang="en-US" sz="1050" kern="0" dirty="0">
                <a:solidFill>
                  <a:schemeClr val="tx1"/>
                </a:solidFill>
              </a:rPr>
            </a:br>
            <a:r>
              <a:rPr lang="en-US" sz="1050" b="0" kern="0" dirty="0">
                <a:solidFill>
                  <a:schemeClr val="tx1"/>
                </a:solidFill>
              </a:rPr>
              <a:t>(Arrive at the same time)</a:t>
            </a:r>
          </a:p>
        </p:txBody>
      </p:sp>
      <p:pic>
        <p:nvPicPr>
          <p:cNvPr id="61" name="Picture 60">
            <a:extLst>
              <a:ext uri="{FF2B5EF4-FFF2-40B4-BE49-F238E27FC236}">
                <a16:creationId xmlns:a16="http://schemas.microsoft.com/office/drawing/2014/main" id="{50C198A4-00C0-43B5-9941-0A7D6EAE86F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49932" y="3299321"/>
            <a:ext cx="2603189" cy="2098821"/>
          </a:xfrm>
          <a:prstGeom prst="rect">
            <a:avLst/>
          </a:prstGeom>
        </p:spPr>
      </p:pic>
      <p:pic>
        <p:nvPicPr>
          <p:cNvPr id="60" name="Picture 59">
            <a:extLst>
              <a:ext uri="{FF2B5EF4-FFF2-40B4-BE49-F238E27FC236}">
                <a16:creationId xmlns:a16="http://schemas.microsoft.com/office/drawing/2014/main" id="{5FF637E8-A6C1-4D3B-A384-A5F60E67F004}"/>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400745" y="3296390"/>
            <a:ext cx="2603189" cy="2098821"/>
          </a:xfrm>
          <a:prstGeom prst="rect">
            <a:avLst/>
          </a:prstGeom>
        </p:spPr>
      </p:pic>
      <p:pic>
        <p:nvPicPr>
          <p:cNvPr id="80" name="Picture 79">
            <a:extLst>
              <a:ext uri="{FF2B5EF4-FFF2-40B4-BE49-F238E27FC236}">
                <a16:creationId xmlns:a16="http://schemas.microsoft.com/office/drawing/2014/main" id="{F49A7AA5-1E80-4445-BE93-4C35127B8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32">
            <a:off x="5639908" y="4669910"/>
            <a:ext cx="1060194" cy="907266"/>
          </a:xfrm>
          <a:prstGeom prst="rect">
            <a:avLst/>
          </a:prstGeom>
        </p:spPr>
      </p:pic>
      <p:sp>
        <p:nvSpPr>
          <p:cNvPr id="81" name="Title 8">
            <a:extLst>
              <a:ext uri="{FF2B5EF4-FFF2-40B4-BE49-F238E27FC236}">
                <a16:creationId xmlns:a16="http://schemas.microsoft.com/office/drawing/2014/main" id="{19505FA5-CEFF-41E3-8E75-C369DEED084D}"/>
              </a:ext>
            </a:extLst>
          </p:cNvPr>
          <p:cNvSpPr txBox="1">
            <a:spLocks/>
          </p:cNvSpPr>
          <p:nvPr/>
        </p:nvSpPr>
        <p:spPr>
          <a:xfrm>
            <a:off x="5259000" y="3130402"/>
            <a:ext cx="2268897" cy="142285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85725" indent="-85725">
              <a:lnSpc>
                <a:spcPct val="100000"/>
              </a:lnSpc>
              <a:buFont typeface="Arial" panose="020B0604020202020204" pitchFamily="34" charset="0"/>
              <a:buChar char="•"/>
            </a:pPr>
            <a:r>
              <a:rPr lang="en-US" sz="1050" kern="0" dirty="0">
                <a:solidFill>
                  <a:schemeClr val="tx1"/>
                </a:solidFill>
              </a:rPr>
              <a:t>Same Demographics</a:t>
            </a:r>
            <a:br>
              <a:rPr lang="en-US" sz="1050" kern="0" dirty="0">
                <a:solidFill>
                  <a:schemeClr val="tx1"/>
                </a:solidFill>
              </a:rPr>
            </a:br>
            <a:r>
              <a:rPr lang="en-US" sz="1050" b="0" kern="0" dirty="0">
                <a:solidFill>
                  <a:schemeClr val="tx1"/>
                </a:solidFill>
              </a:rPr>
              <a:t>(Age, Sex)</a:t>
            </a:r>
          </a:p>
          <a:p>
            <a:pPr marL="85725" indent="-85725">
              <a:lnSpc>
                <a:spcPct val="100000"/>
              </a:lnSpc>
              <a:buFont typeface="Arial" panose="020B0604020202020204" pitchFamily="34" charset="0"/>
              <a:buChar char="•"/>
            </a:pPr>
            <a:r>
              <a:rPr lang="en-US" sz="1050" kern="0" dirty="0">
                <a:solidFill>
                  <a:schemeClr val="tx1"/>
                </a:solidFill>
              </a:rPr>
              <a:t>Same Anamnesis</a:t>
            </a:r>
            <a:br>
              <a:rPr lang="en-US" sz="1050" kern="0" dirty="0">
                <a:solidFill>
                  <a:schemeClr val="tx1"/>
                </a:solidFill>
              </a:rPr>
            </a:br>
            <a:r>
              <a:rPr lang="en-US" sz="1050" b="0" kern="0" dirty="0">
                <a:solidFill>
                  <a:schemeClr val="tx1"/>
                </a:solidFill>
              </a:rPr>
              <a:t>(Health Status)</a:t>
            </a:r>
          </a:p>
          <a:p>
            <a:pPr marL="85725" indent="-85725">
              <a:lnSpc>
                <a:spcPct val="100000"/>
              </a:lnSpc>
              <a:buFont typeface="Arial" panose="020B0604020202020204" pitchFamily="34" charset="0"/>
              <a:buChar char="•"/>
            </a:pPr>
            <a:r>
              <a:rPr lang="en-US" sz="1050" kern="0" dirty="0">
                <a:solidFill>
                  <a:schemeClr val="tx1"/>
                </a:solidFill>
              </a:rPr>
              <a:t>Different Outcome. Why?</a:t>
            </a:r>
          </a:p>
          <a:p>
            <a:pPr marL="85725" indent="-85725">
              <a:lnSpc>
                <a:spcPct val="100000"/>
              </a:lnSpc>
              <a:buFont typeface="Arial" panose="020B0604020202020204" pitchFamily="34" charset="0"/>
              <a:buChar char="•"/>
            </a:pPr>
            <a:r>
              <a:rPr lang="en-US" sz="1050" kern="0" dirty="0">
                <a:solidFill>
                  <a:schemeClr val="tx1"/>
                </a:solidFill>
              </a:rPr>
              <a:t>Burden!</a:t>
            </a:r>
          </a:p>
        </p:txBody>
      </p:sp>
      <p:pic>
        <p:nvPicPr>
          <p:cNvPr id="5" name="Picture 4">
            <a:extLst>
              <a:ext uri="{FF2B5EF4-FFF2-40B4-BE49-F238E27FC236}">
                <a16:creationId xmlns:a16="http://schemas.microsoft.com/office/drawing/2014/main" id="{EF1189AB-9279-4451-A587-05480477E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308" y="0"/>
            <a:ext cx="5458691" cy="3070514"/>
          </a:xfrm>
          <a:prstGeom prst="rect">
            <a:avLst/>
          </a:prstGeom>
        </p:spPr>
      </p:pic>
    </p:spTree>
    <p:extLst>
      <p:ext uri="{BB962C8B-B14F-4D97-AF65-F5344CB8AC3E}">
        <p14:creationId xmlns:p14="http://schemas.microsoft.com/office/powerpoint/2010/main" val="404123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Effect transition="in" filter="fade">
                                      <p:cBhvr>
                                        <p:cTn id="14" dur="500"/>
                                        <p:tgtEl>
                                          <p:spTgt spid="57"/>
                                        </p:tgtEl>
                                      </p:cBhvr>
                                    </p:animEffect>
                                  </p:childTnLst>
                                </p:cTn>
                              </p:par>
                              <p:par>
                                <p:cTn id="15" presetID="53" presetClass="entr" presetSubtype="16"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9">
                                            <p:txEl>
                                              <p:pRg st="0" end="0"/>
                                            </p:txEl>
                                          </p:spTgt>
                                        </p:tgtEl>
                                        <p:attrNameLst>
                                          <p:attrName>style.visibility</p:attrName>
                                        </p:attrNameLst>
                                      </p:cBhvr>
                                      <p:to>
                                        <p:strVal val="visible"/>
                                      </p:to>
                                    </p:set>
                                    <p:animEffect transition="in" filter="fade">
                                      <p:cBhvr>
                                        <p:cTn id="24" dur="500"/>
                                        <p:tgtEl>
                                          <p:spTgt spid="5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9">
                                            <p:txEl>
                                              <p:pRg st="1" end="1"/>
                                            </p:txEl>
                                          </p:spTgt>
                                        </p:tgtEl>
                                        <p:attrNameLst>
                                          <p:attrName>style.visibility</p:attrName>
                                        </p:attrNameLst>
                                      </p:cBhvr>
                                      <p:to>
                                        <p:strVal val="visible"/>
                                      </p:to>
                                    </p:set>
                                    <p:animEffect transition="in" filter="fade">
                                      <p:cBhvr>
                                        <p:cTn id="29" dur="500"/>
                                        <p:tgtEl>
                                          <p:spTgt spid="5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9">
                                            <p:txEl>
                                              <p:pRg st="2" end="2"/>
                                            </p:txEl>
                                          </p:spTgt>
                                        </p:tgtEl>
                                        <p:attrNameLst>
                                          <p:attrName>style.visibility</p:attrName>
                                        </p:attrNameLst>
                                      </p:cBhvr>
                                      <p:to>
                                        <p:strVal val="visible"/>
                                      </p:to>
                                    </p:set>
                                    <p:animEffect transition="in" filter="fade">
                                      <p:cBhvr>
                                        <p:cTn id="34" dur="500"/>
                                        <p:tgtEl>
                                          <p:spTgt spid="5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p:cTn id="44" dur="500" fill="hold"/>
                                        <p:tgtEl>
                                          <p:spTgt spid="64"/>
                                        </p:tgtEl>
                                        <p:attrNameLst>
                                          <p:attrName>ppt_w</p:attrName>
                                        </p:attrNameLst>
                                      </p:cBhvr>
                                      <p:tavLst>
                                        <p:tav tm="0">
                                          <p:val>
                                            <p:fltVal val="0"/>
                                          </p:val>
                                        </p:tav>
                                        <p:tav tm="100000">
                                          <p:val>
                                            <p:strVal val="#ppt_w"/>
                                          </p:val>
                                        </p:tav>
                                      </p:tavLst>
                                    </p:anim>
                                    <p:anim calcmode="lin" valueType="num">
                                      <p:cBhvr>
                                        <p:cTn id="45" dur="500" fill="hold"/>
                                        <p:tgtEl>
                                          <p:spTgt spid="64"/>
                                        </p:tgtEl>
                                        <p:attrNameLst>
                                          <p:attrName>ppt_h</p:attrName>
                                        </p:attrNameLst>
                                      </p:cBhvr>
                                      <p:tavLst>
                                        <p:tav tm="0">
                                          <p:val>
                                            <p:fltVal val="0"/>
                                          </p:val>
                                        </p:tav>
                                        <p:tav tm="100000">
                                          <p:val>
                                            <p:strVal val="#ppt_h"/>
                                          </p:val>
                                        </p:tav>
                                      </p:tavLst>
                                    </p:anim>
                                    <p:animEffect transition="in" filter="fade">
                                      <p:cBhvr>
                                        <p:cTn id="46" dur="500"/>
                                        <p:tgtEl>
                                          <p:spTgt spid="64"/>
                                        </p:tgtEl>
                                      </p:cBhvr>
                                    </p:animEffect>
                                  </p:childTnLst>
                                </p:cTn>
                              </p:par>
                              <p:par>
                                <p:cTn id="47" presetID="53" presetClass="entr" presetSubtype="16"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 calcmode="lin" valueType="num">
                                      <p:cBhvr>
                                        <p:cTn id="49" dur="500" fill="hold"/>
                                        <p:tgtEl>
                                          <p:spTgt spid="60"/>
                                        </p:tgtEl>
                                        <p:attrNameLst>
                                          <p:attrName>ppt_w</p:attrName>
                                        </p:attrNameLst>
                                      </p:cBhvr>
                                      <p:tavLst>
                                        <p:tav tm="0">
                                          <p:val>
                                            <p:fltVal val="0"/>
                                          </p:val>
                                        </p:tav>
                                        <p:tav tm="100000">
                                          <p:val>
                                            <p:strVal val="#ppt_w"/>
                                          </p:val>
                                        </p:tav>
                                      </p:tavLst>
                                    </p:anim>
                                    <p:anim calcmode="lin" valueType="num">
                                      <p:cBhvr>
                                        <p:cTn id="50" dur="500" fill="hold"/>
                                        <p:tgtEl>
                                          <p:spTgt spid="60"/>
                                        </p:tgtEl>
                                        <p:attrNameLst>
                                          <p:attrName>ppt_h</p:attrName>
                                        </p:attrNameLst>
                                      </p:cBhvr>
                                      <p:tavLst>
                                        <p:tav tm="0">
                                          <p:val>
                                            <p:fltVal val="0"/>
                                          </p:val>
                                        </p:tav>
                                        <p:tav tm="100000">
                                          <p:val>
                                            <p:strVal val="#ppt_h"/>
                                          </p:val>
                                        </p:tav>
                                      </p:tavLst>
                                    </p:anim>
                                    <p:animEffect transition="in" filter="fade">
                                      <p:cBhvr>
                                        <p:cTn id="51" dur="500"/>
                                        <p:tgtEl>
                                          <p:spTgt spid="60"/>
                                        </p:tgtEl>
                                      </p:cBhvr>
                                    </p:animEffect>
                                  </p:childTnLst>
                                </p:cTn>
                              </p:par>
                              <p:par>
                                <p:cTn id="52" presetID="53" presetClass="entr" presetSubtype="16" fill="hold" nodeType="withEffect">
                                  <p:stCondLst>
                                    <p:cond delay="0"/>
                                  </p:stCondLst>
                                  <p:childTnLst>
                                    <p:set>
                                      <p:cBhvr>
                                        <p:cTn id="53" dur="1" fill="hold">
                                          <p:stCondLst>
                                            <p:cond delay="0"/>
                                          </p:stCondLst>
                                        </p:cTn>
                                        <p:tgtEl>
                                          <p:spTgt spid="80"/>
                                        </p:tgtEl>
                                        <p:attrNameLst>
                                          <p:attrName>style.visibility</p:attrName>
                                        </p:attrNameLst>
                                      </p:cBhvr>
                                      <p:to>
                                        <p:strVal val="visible"/>
                                      </p:to>
                                    </p:set>
                                    <p:anim calcmode="lin" valueType="num">
                                      <p:cBhvr>
                                        <p:cTn id="54" dur="500" fill="hold"/>
                                        <p:tgtEl>
                                          <p:spTgt spid="80"/>
                                        </p:tgtEl>
                                        <p:attrNameLst>
                                          <p:attrName>ppt_w</p:attrName>
                                        </p:attrNameLst>
                                      </p:cBhvr>
                                      <p:tavLst>
                                        <p:tav tm="0">
                                          <p:val>
                                            <p:fltVal val="0"/>
                                          </p:val>
                                        </p:tav>
                                        <p:tav tm="100000">
                                          <p:val>
                                            <p:strVal val="#ppt_w"/>
                                          </p:val>
                                        </p:tav>
                                      </p:tavLst>
                                    </p:anim>
                                    <p:anim calcmode="lin" valueType="num">
                                      <p:cBhvr>
                                        <p:cTn id="55" dur="500" fill="hold"/>
                                        <p:tgtEl>
                                          <p:spTgt spid="80"/>
                                        </p:tgtEl>
                                        <p:attrNameLst>
                                          <p:attrName>ppt_h</p:attrName>
                                        </p:attrNameLst>
                                      </p:cBhvr>
                                      <p:tavLst>
                                        <p:tav tm="0">
                                          <p:val>
                                            <p:fltVal val="0"/>
                                          </p:val>
                                        </p:tav>
                                        <p:tav tm="100000">
                                          <p:val>
                                            <p:strVal val="#ppt_h"/>
                                          </p:val>
                                        </p:tav>
                                      </p:tavLst>
                                    </p:anim>
                                    <p:animEffect transition="in" filter="fade">
                                      <p:cBhvr>
                                        <p:cTn id="56" dur="500"/>
                                        <p:tgtEl>
                                          <p:spTgt spid="8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61"/>
                                        </p:tgtEl>
                                        <p:attrNameLst>
                                          <p:attrName>style.visibility</p:attrName>
                                        </p:attrNameLst>
                                      </p:cBhvr>
                                      <p:to>
                                        <p:strVal val="visible"/>
                                      </p:to>
                                    </p:set>
                                    <p:anim calcmode="lin" valueType="num">
                                      <p:cBhvr>
                                        <p:cTn id="61" dur="500" fill="hold"/>
                                        <p:tgtEl>
                                          <p:spTgt spid="61"/>
                                        </p:tgtEl>
                                        <p:attrNameLst>
                                          <p:attrName>ppt_w</p:attrName>
                                        </p:attrNameLst>
                                      </p:cBhvr>
                                      <p:tavLst>
                                        <p:tav tm="0">
                                          <p:val>
                                            <p:fltVal val="0"/>
                                          </p:val>
                                        </p:tav>
                                        <p:tav tm="100000">
                                          <p:val>
                                            <p:strVal val="#ppt_w"/>
                                          </p:val>
                                        </p:tav>
                                      </p:tavLst>
                                    </p:anim>
                                    <p:anim calcmode="lin" valueType="num">
                                      <p:cBhvr>
                                        <p:cTn id="62" dur="500" fill="hold"/>
                                        <p:tgtEl>
                                          <p:spTgt spid="61"/>
                                        </p:tgtEl>
                                        <p:attrNameLst>
                                          <p:attrName>ppt_h</p:attrName>
                                        </p:attrNameLst>
                                      </p:cBhvr>
                                      <p:tavLst>
                                        <p:tav tm="0">
                                          <p:val>
                                            <p:fltVal val="0"/>
                                          </p:val>
                                        </p:tav>
                                        <p:tav tm="100000">
                                          <p:val>
                                            <p:strVal val="#ppt_h"/>
                                          </p:val>
                                        </p:tav>
                                      </p:tavLst>
                                    </p:anim>
                                    <p:animEffect transition="in" filter="fade">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1">
                                            <p:txEl>
                                              <p:pRg st="0" end="0"/>
                                            </p:txEl>
                                          </p:spTgt>
                                        </p:tgtEl>
                                        <p:attrNameLst>
                                          <p:attrName>style.visibility</p:attrName>
                                        </p:attrNameLst>
                                      </p:cBhvr>
                                      <p:to>
                                        <p:strVal val="visible"/>
                                      </p:to>
                                    </p:set>
                                    <p:animEffect transition="in" filter="fade">
                                      <p:cBhvr>
                                        <p:cTn id="68" dur="500"/>
                                        <p:tgtEl>
                                          <p:spTgt spid="81">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1">
                                            <p:txEl>
                                              <p:pRg st="1" end="1"/>
                                            </p:txEl>
                                          </p:spTgt>
                                        </p:tgtEl>
                                        <p:attrNameLst>
                                          <p:attrName>style.visibility</p:attrName>
                                        </p:attrNameLst>
                                      </p:cBhvr>
                                      <p:to>
                                        <p:strVal val="visible"/>
                                      </p:to>
                                    </p:set>
                                    <p:animEffect transition="in" filter="fade">
                                      <p:cBhvr>
                                        <p:cTn id="73" dur="500"/>
                                        <p:tgtEl>
                                          <p:spTgt spid="81">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1">
                                            <p:txEl>
                                              <p:pRg st="2" end="2"/>
                                            </p:txEl>
                                          </p:spTgt>
                                        </p:tgtEl>
                                        <p:attrNameLst>
                                          <p:attrName>style.visibility</p:attrName>
                                        </p:attrNameLst>
                                      </p:cBhvr>
                                      <p:to>
                                        <p:strVal val="visible"/>
                                      </p:to>
                                    </p:set>
                                    <p:animEffect transition="in" filter="fade">
                                      <p:cBhvr>
                                        <p:cTn id="78" dur="500"/>
                                        <p:tgtEl>
                                          <p:spTgt spid="81">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1">
                                            <p:txEl>
                                              <p:pRg st="3" end="3"/>
                                            </p:txEl>
                                          </p:spTgt>
                                        </p:tgtEl>
                                        <p:attrNameLst>
                                          <p:attrName>style.visibility</p:attrName>
                                        </p:attrNameLst>
                                      </p:cBhvr>
                                      <p:to>
                                        <p:strVal val="visible"/>
                                      </p:to>
                                    </p:set>
                                    <p:animEffect transition="in" filter="fade">
                                      <p:cBhvr>
                                        <p:cTn id="83" dur="500"/>
                                        <p:tgtEl>
                                          <p:spTgt spid="81">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 calcmode="lin" valueType="num">
                                      <p:cBhvr>
                                        <p:cTn id="88" dur="500" fill="hold"/>
                                        <p:tgtEl>
                                          <p:spTgt spid="5"/>
                                        </p:tgtEl>
                                        <p:attrNameLst>
                                          <p:attrName>ppt_w</p:attrName>
                                        </p:attrNameLst>
                                      </p:cBhvr>
                                      <p:tavLst>
                                        <p:tav tm="0">
                                          <p:val>
                                            <p:fltVal val="0"/>
                                          </p:val>
                                        </p:tav>
                                        <p:tav tm="100000">
                                          <p:val>
                                            <p:strVal val="#ppt_w"/>
                                          </p:val>
                                        </p:tav>
                                      </p:tavLst>
                                    </p:anim>
                                    <p:anim calcmode="lin" valueType="num">
                                      <p:cBhvr>
                                        <p:cTn id="89" dur="500" fill="hold"/>
                                        <p:tgtEl>
                                          <p:spTgt spid="5"/>
                                        </p:tgtEl>
                                        <p:attrNameLst>
                                          <p:attrName>ppt_h</p:attrName>
                                        </p:attrNameLst>
                                      </p:cBhvr>
                                      <p:tavLst>
                                        <p:tav tm="0">
                                          <p:val>
                                            <p:fltVal val="0"/>
                                          </p:val>
                                        </p:tav>
                                        <p:tav tm="100000">
                                          <p:val>
                                            <p:strVal val="#ppt_h"/>
                                          </p:val>
                                        </p:tav>
                                      </p:tavLst>
                                    </p:anim>
                                    <p:animEffect transition="in" filter="fade">
                                      <p:cBhvr>
                                        <p:cTn id="9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9" grpId="0" build="p"/>
      <p:bldP spid="8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1C93C568-4CFE-4371-A98A-2C44C711C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9177" y="4105075"/>
            <a:ext cx="1138924" cy="569462"/>
          </a:xfrm>
          <a:prstGeom prst="rect">
            <a:avLst/>
          </a:prstGeom>
        </p:spPr>
      </p:pic>
      <p:pic>
        <p:nvPicPr>
          <p:cNvPr id="15" name="Picture 14">
            <a:extLst>
              <a:ext uri="{FF2B5EF4-FFF2-40B4-BE49-F238E27FC236}">
                <a16:creationId xmlns:a16="http://schemas.microsoft.com/office/drawing/2014/main" id="{9E45FE33-20DE-4F0F-97A0-1CB3CCA73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5" y="3847301"/>
            <a:ext cx="999136" cy="499568"/>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6</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11361600" cy="1150375"/>
          </a:xfrm>
        </p:spPr>
        <p:txBody>
          <a:bodyPr/>
          <a:lstStyle/>
          <a:p>
            <a:r>
              <a:rPr lang="en-US" sz="4000" dirty="0"/>
              <a:t>Timeline</a:t>
            </a:r>
            <a:br>
              <a:rPr lang="en-US" sz="4000" dirty="0"/>
            </a:br>
            <a:r>
              <a:rPr lang="en-US" sz="2000" b="0" dirty="0"/>
              <a:t>Global Burden of Disease (GBD)</a:t>
            </a:r>
            <a:endParaRPr lang="en-US" sz="4000" b="0" dirty="0"/>
          </a:p>
        </p:txBody>
      </p:sp>
      <p:cxnSp>
        <p:nvCxnSpPr>
          <p:cNvPr id="5" name="Straight Connector 4">
            <a:extLst>
              <a:ext uri="{FF2B5EF4-FFF2-40B4-BE49-F238E27FC236}">
                <a16:creationId xmlns:a16="http://schemas.microsoft.com/office/drawing/2014/main" id="{9EA50B87-4648-4707-9B8B-B24F5009D1B5}"/>
              </a:ext>
            </a:extLst>
          </p:cNvPr>
          <p:cNvCxnSpPr>
            <a:cxnSpLocks/>
          </p:cNvCxnSpPr>
          <p:nvPr/>
        </p:nvCxnSpPr>
        <p:spPr bwMode="auto">
          <a:xfrm flipV="1">
            <a:off x="414000" y="4915949"/>
            <a:ext cx="11361600" cy="23942"/>
          </a:xfrm>
          <a:prstGeom prst="line">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pic>
        <p:nvPicPr>
          <p:cNvPr id="7" name="Graphic 6" descr="Arrow Straight">
            <a:extLst>
              <a:ext uri="{FF2B5EF4-FFF2-40B4-BE49-F238E27FC236}">
                <a16:creationId xmlns:a16="http://schemas.microsoft.com/office/drawing/2014/main" id="{6F484C58-5CD7-489C-A22F-0514C5BAB5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09323" y="4685491"/>
            <a:ext cx="317391" cy="317951"/>
          </a:xfrm>
          <a:prstGeom prst="rect">
            <a:avLst/>
          </a:prstGeom>
        </p:spPr>
      </p:pic>
      <p:sp>
        <p:nvSpPr>
          <p:cNvPr id="10" name="Title 8">
            <a:extLst>
              <a:ext uri="{FF2B5EF4-FFF2-40B4-BE49-F238E27FC236}">
                <a16:creationId xmlns:a16="http://schemas.microsoft.com/office/drawing/2014/main" id="{BD07E9ED-60F6-429D-B0D8-0228FA5C38DB}"/>
              </a:ext>
            </a:extLst>
          </p:cNvPr>
          <p:cNvSpPr txBox="1">
            <a:spLocks/>
          </p:cNvSpPr>
          <p:nvPr/>
        </p:nvSpPr>
        <p:spPr>
          <a:xfrm>
            <a:off x="269276" y="5003162"/>
            <a:ext cx="594790" cy="56908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2000" kern="0" dirty="0"/>
              <a:t>1990</a:t>
            </a:r>
            <a:endParaRPr lang="en-US" sz="2000" b="0" kern="0" dirty="0"/>
          </a:p>
        </p:txBody>
      </p:sp>
      <p:pic>
        <p:nvPicPr>
          <p:cNvPr id="11" name="Picture 10">
            <a:extLst>
              <a:ext uri="{FF2B5EF4-FFF2-40B4-BE49-F238E27FC236}">
                <a16:creationId xmlns:a16="http://schemas.microsoft.com/office/drawing/2014/main" id="{220CBC45-CF9B-407D-899B-8386D8BC24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648" y="3582709"/>
            <a:ext cx="584671" cy="764160"/>
          </a:xfrm>
          <a:prstGeom prst="rect">
            <a:avLst/>
          </a:prstGeom>
        </p:spPr>
      </p:pic>
      <p:sp>
        <p:nvSpPr>
          <p:cNvPr id="12" name="Title 8">
            <a:extLst>
              <a:ext uri="{FF2B5EF4-FFF2-40B4-BE49-F238E27FC236}">
                <a16:creationId xmlns:a16="http://schemas.microsoft.com/office/drawing/2014/main" id="{DC3AF849-6BC4-4A43-9D8E-125BDC685D3A}"/>
              </a:ext>
            </a:extLst>
          </p:cNvPr>
          <p:cNvSpPr txBox="1">
            <a:spLocks/>
          </p:cNvSpPr>
          <p:nvPr/>
        </p:nvSpPr>
        <p:spPr>
          <a:xfrm>
            <a:off x="1102529" y="5003162"/>
            <a:ext cx="594790" cy="56908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2000" kern="0" dirty="0"/>
              <a:t>1993</a:t>
            </a:r>
            <a:endParaRPr lang="en-US" sz="2000" b="0" kern="0" dirty="0"/>
          </a:p>
        </p:txBody>
      </p:sp>
      <p:pic>
        <p:nvPicPr>
          <p:cNvPr id="13" name="Graphic 12" descr="Arrow Straight">
            <a:extLst>
              <a:ext uri="{FF2B5EF4-FFF2-40B4-BE49-F238E27FC236}">
                <a16:creationId xmlns:a16="http://schemas.microsoft.com/office/drawing/2014/main" id="{B27E8684-0454-4330-A441-3B4F73E71E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241228" y="4680149"/>
            <a:ext cx="317391" cy="317951"/>
          </a:xfrm>
          <a:prstGeom prst="rect">
            <a:avLst/>
          </a:prstGeom>
        </p:spPr>
      </p:pic>
      <p:sp>
        <p:nvSpPr>
          <p:cNvPr id="16" name="Title 8">
            <a:extLst>
              <a:ext uri="{FF2B5EF4-FFF2-40B4-BE49-F238E27FC236}">
                <a16:creationId xmlns:a16="http://schemas.microsoft.com/office/drawing/2014/main" id="{7470857E-3696-473E-A1B9-ADA3B3E5C028}"/>
              </a:ext>
            </a:extLst>
          </p:cNvPr>
          <p:cNvSpPr txBox="1">
            <a:spLocks/>
          </p:cNvSpPr>
          <p:nvPr/>
        </p:nvSpPr>
        <p:spPr>
          <a:xfrm>
            <a:off x="347104" y="5598578"/>
            <a:ext cx="2105637" cy="22964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1100" b="0" kern="0" dirty="0"/>
              <a:t>World Development Report 1993</a:t>
            </a:r>
          </a:p>
        </p:txBody>
      </p:sp>
      <p:pic>
        <p:nvPicPr>
          <p:cNvPr id="19" name="Graphic 18" descr="Arrow Clockwise curve">
            <a:extLst>
              <a:ext uri="{FF2B5EF4-FFF2-40B4-BE49-F238E27FC236}">
                <a16:creationId xmlns:a16="http://schemas.microsoft.com/office/drawing/2014/main" id="{6AF8CAE2-235E-4D8A-90BC-90B4CA7845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61741" flipH="1">
            <a:off x="1418982" y="4075216"/>
            <a:ext cx="615936" cy="1210424"/>
          </a:xfrm>
          <a:prstGeom prst="rect">
            <a:avLst/>
          </a:prstGeom>
        </p:spPr>
      </p:pic>
      <p:sp>
        <p:nvSpPr>
          <p:cNvPr id="20" name="Title 8">
            <a:extLst>
              <a:ext uri="{FF2B5EF4-FFF2-40B4-BE49-F238E27FC236}">
                <a16:creationId xmlns:a16="http://schemas.microsoft.com/office/drawing/2014/main" id="{126C591A-E149-409F-AA7C-8219CC626A1B}"/>
              </a:ext>
            </a:extLst>
          </p:cNvPr>
          <p:cNvSpPr txBox="1">
            <a:spLocks/>
          </p:cNvSpPr>
          <p:nvPr/>
        </p:nvSpPr>
        <p:spPr>
          <a:xfrm>
            <a:off x="1978763" y="3093062"/>
            <a:ext cx="1250999" cy="22964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200" kern="0" dirty="0"/>
              <a:t>GBD 1990</a:t>
            </a:r>
          </a:p>
          <a:p>
            <a:pPr>
              <a:lnSpc>
                <a:spcPct val="100000"/>
              </a:lnSpc>
            </a:pPr>
            <a:r>
              <a:rPr lang="en-US" sz="1200" kern="0" dirty="0"/>
              <a:t>107</a:t>
            </a:r>
            <a:r>
              <a:rPr lang="en-US" sz="1200" b="0" kern="0" dirty="0"/>
              <a:t> diseases</a:t>
            </a:r>
          </a:p>
          <a:p>
            <a:pPr>
              <a:lnSpc>
                <a:spcPct val="100000"/>
              </a:lnSpc>
            </a:pPr>
            <a:r>
              <a:rPr lang="en-US" sz="1200" kern="0" dirty="0"/>
              <a:t>8</a:t>
            </a:r>
            <a:r>
              <a:rPr lang="en-US" sz="1200" b="0" kern="0" dirty="0"/>
              <a:t> regions</a:t>
            </a:r>
          </a:p>
          <a:p>
            <a:pPr>
              <a:lnSpc>
                <a:spcPct val="100000"/>
              </a:lnSpc>
            </a:pPr>
            <a:r>
              <a:rPr lang="en-US" sz="1200" kern="0" dirty="0"/>
              <a:t>5</a:t>
            </a:r>
            <a:r>
              <a:rPr lang="en-US" sz="1200" b="0" kern="0" dirty="0"/>
              <a:t> age groups</a:t>
            </a:r>
          </a:p>
          <a:p>
            <a:pPr>
              <a:lnSpc>
                <a:spcPct val="100000"/>
              </a:lnSpc>
            </a:pPr>
            <a:r>
              <a:rPr lang="en-US" sz="1200" kern="0" dirty="0"/>
              <a:t>&gt; 11,000 </a:t>
            </a:r>
            <a:r>
              <a:rPr lang="en-US" sz="1200" b="0" kern="0" dirty="0"/>
              <a:t>citations</a:t>
            </a:r>
          </a:p>
        </p:txBody>
      </p:sp>
      <p:sp>
        <p:nvSpPr>
          <p:cNvPr id="21" name="Title 8">
            <a:extLst>
              <a:ext uri="{FF2B5EF4-FFF2-40B4-BE49-F238E27FC236}">
                <a16:creationId xmlns:a16="http://schemas.microsoft.com/office/drawing/2014/main" id="{3F231D88-D060-48E4-9325-3E2343081253}"/>
              </a:ext>
            </a:extLst>
          </p:cNvPr>
          <p:cNvSpPr txBox="1">
            <a:spLocks/>
          </p:cNvSpPr>
          <p:nvPr/>
        </p:nvSpPr>
        <p:spPr>
          <a:xfrm>
            <a:off x="4085210" y="5003162"/>
            <a:ext cx="594790" cy="56908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2000" kern="0" dirty="0"/>
              <a:t>1998</a:t>
            </a:r>
            <a:endParaRPr lang="en-US" sz="2000" b="0" kern="0" dirty="0"/>
          </a:p>
        </p:txBody>
      </p:sp>
      <p:pic>
        <p:nvPicPr>
          <p:cNvPr id="23" name="Picture 22">
            <a:extLst>
              <a:ext uri="{FF2B5EF4-FFF2-40B4-BE49-F238E27FC236}">
                <a16:creationId xmlns:a16="http://schemas.microsoft.com/office/drawing/2014/main" id="{609F8978-7EE3-49B3-A1B7-07977CF589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2110" y="4290990"/>
            <a:ext cx="1250999" cy="450359"/>
          </a:xfrm>
          <a:prstGeom prst="rect">
            <a:avLst/>
          </a:prstGeom>
        </p:spPr>
      </p:pic>
      <p:pic>
        <p:nvPicPr>
          <p:cNvPr id="24" name="Graphic 23" descr="Arrow Clockwise curve">
            <a:extLst>
              <a:ext uri="{FF2B5EF4-FFF2-40B4-BE49-F238E27FC236}">
                <a16:creationId xmlns:a16="http://schemas.microsoft.com/office/drawing/2014/main" id="{058B48C1-3F06-4E6E-876C-ABD1F948C8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57660" flipH="1">
            <a:off x="1571590" y="4260955"/>
            <a:ext cx="498697" cy="1200891"/>
          </a:xfrm>
          <a:prstGeom prst="rect">
            <a:avLst/>
          </a:prstGeom>
        </p:spPr>
      </p:pic>
      <p:pic>
        <p:nvPicPr>
          <p:cNvPr id="25" name="Graphic 24" descr="Arrow Straight">
            <a:extLst>
              <a:ext uri="{FF2B5EF4-FFF2-40B4-BE49-F238E27FC236}">
                <a16:creationId xmlns:a16="http://schemas.microsoft.com/office/drawing/2014/main" id="{D9CC7E82-13F3-4250-A6C4-6CDF56FF96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4223909" y="4680148"/>
            <a:ext cx="317391" cy="317951"/>
          </a:xfrm>
          <a:prstGeom prst="rect">
            <a:avLst/>
          </a:prstGeom>
        </p:spPr>
      </p:pic>
      <p:pic>
        <p:nvPicPr>
          <p:cNvPr id="29" name="Picture 28">
            <a:extLst>
              <a:ext uri="{FF2B5EF4-FFF2-40B4-BE49-F238E27FC236}">
                <a16:creationId xmlns:a16="http://schemas.microsoft.com/office/drawing/2014/main" id="{CFB77732-DBD9-41E5-B65F-1CF878BDB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0207" y="3402047"/>
            <a:ext cx="2005858" cy="1128295"/>
          </a:xfrm>
          <a:prstGeom prst="rect">
            <a:avLst/>
          </a:prstGeom>
        </p:spPr>
      </p:pic>
      <p:sp>
        <p:nvSpPr>
          <p:cNvPr id="30" name="Title 8">
            <a:extLst>
              <a:ext uri="{FF2B5EF4-FFF2-40B4-BE49-F238E27FC236}">
                <a16:creationId xmlns:a16="http://schemas.microsoft.com/office/drawing/2014/main" id="{20206BA9-C37B-4FB0-A9E2-4A404D197758}"/>
              </a:ext>
            </a:extLst>
          </p:cNvPr>
          <p:cNvSpPr txBox="1">
            <a:spLocks/>
          </p:cNvSpPr>
          <p:nvPr/>
        </p:nvSpPr>
        <p:spPr>
          <a:xfrm>
            <a:off x="3159555" y="5577585"/>
            <a:ext cx="2446097" cy="22964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00000"/>
              </a:lnSpc>
            </a:pPr>
            <a:r>
              <a:rPr lang="en-US" sz="1100" b="0" kern="0" dirty="0"/>
              <a:t>WHO created a Disease Burden Unit</a:t>
            </a:r>
          </a:p>
        </p:txBody>
      </p:sp>
      <p:pic>
        <p:nvPicPr>
          <p:cNvPr id="36" name="Graphic 35" descr="Arrow Slight curve">
            <a:extLst>
              <a:ext uri="{FF2B5EF4-FFF2-40B4-BE49-F238E27FC236}">
                <a16:creationId xmlns:a16="http://schemas.microsoft.com/office/drawing/2014/main" id="{99E7203C-CFCE-4385-9E75-02B118812A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643200">
            <a:off x="4243754" y="4816659"/>
            <a:ext cx="1546387" cy="619844"/>
          </a:xfrm>
          <a:prstGeom prst="rect">
            <a:avLst/>
          </a:prstGeom>
        </p:spPr>
      </p:pic>
      <p:sp>
        <p:nvSpPr>
          <p:cNvPr id="37" name="Title 8">
            <a:extLst>
              <a:ext uri="{FF2B5EF4-FFF2-40B4-BE49-F238E27FC236}">
                <a16:creationId xmlns:a16="http://schemas.microsoft.com/office/drawing/2014/main" id="{4E74838D-5D78-463C-9965-1300CAE7344A}"/>
              </a:ext>
            </a:extLst>
          </p:cNvPr>
          <p:cNvSpPr txBox="1">
            <a:spLocks/>
          </p:cNvSpPr>
          <p:nvPr/>
        </p:nvSpPr>
        <p:spPr>
          <a:xfrm>
            <a:off x="5804333" y="5179027"/>
            <a:ext cx="2508094" cy="22964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200" kern="0" dirty="0"/>
              <a:t>GBD 2000 – GBD 2001 – GBD 2002</a:t>
            </a:r>
          </a:p>
        </p:txBody>
      </p:sp>
      <p:pic>
        <p:nvPicPr>
          <p:cNvPr id="38" name="Graphic 37" descr="Arrow Clockwise curve">
            <a:extLst>
              <a:ext uri="{FF2B5EF4-FFF2-40B4-BE49-F238E27FC236}">
                <a16:creationId xmlns:a16="http://schemas.microsoft.com/office/drawing/2014/main" id="{A6B7D941-740E-420B-8E1B-DCB2B43FE8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923814" flipH="1">
            <a:off x="4462491" y="4261706"/>
            <a:ext cx="547059" cy="1075068"/>
          </a:xfrm>
          <a:prstGeom prst="rect">
            <a:avLst/>
          </a:prstGeom>
        </p:spPr>
      </p:pic>
      <p:sp>
        <p:nvSpPr>
          <p:cNvPr id="39" name="Title 8">
            <a:extLst>
              <a:ext uri="{FF2B5EF4-FFF2-40B4-BE49-F238E27FC236}">
                <a16:creationId xmlns:a16="http://schemas.microsoft.com/office/drawing/2014/main" id="{ACDFB18D-CCE0-4095-ABE7-AA6740D67817}"/>
              </a:ext>
            </a:extLst>
          </p:cNvPr>
          <p:cNvSpPr txBox="1">
            <a:spLocks/>
          </p:cNvSpPr>
          <p:nvPr/>
        </p:nvSpPr>
        <p:spPr>
          <a:xfrm>
            <a:off x="5046473" y="4056846"/>
            <a:ext cx="1250999" cy="22964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200" kern="0" dirty="0"/>
              <a:t>GBD 2004</a:t>
            </a:r>
          </a:p>
          <a:p>
            <a:pPr>
              <a:lnSpc>
                <a:spcPct val="100000"/>
              </a:lnSpc>
            </a:pPr>
            <a:r>
              <a:rPr lang="en-US" sz="1200" kern="0" dirty="0"/>
              <a:t>136</a:t>
            </a:r>
            <a:r>
              <a:rPr lang="en-US" sz="1200" b="0" kern="0" dirty="0"/>
              <a:t> diseases</a:t>
            </a:r>
          </a:p>
        </p:txBody>
      </p:sp>
      <p:sp>
        <p:nvSpPr>
          <p:cNvPr id="40" name="Title 8">
            <a:extLst>
              <a:ext uri="{FF2B5EF4-FFF2-40B4-BE49-F238E27FC236}">
                <a16:creationId xmlns:a16="http://schemas.microsoft.com/office/drawing/2014/main" id="{B707FE2C-932A-453B-B0F9-D29330C5E5C7}"/>
              </a:ext>
            </a:extLst>
          </p:cNvPr>
          <p:cNvSpPr txBox="1">
            <a:spLocks/>
          </p:cNvSpPr>
          <p:nvPr/>
        </p:nvSpPr>
        <p:spPr>
          <a:xfrm>
            <a:off x="8606881" y="4996255"/>
            <a:ext cx="594790" cy="56908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2000" kern="0" dirty="0"/>
              <a:t>2010</a:t>
            </a:r>
            <a:endParaRPr lang="en-US" sz="2000" b="0" kern="0" dirty="0"/>
          </a:p>
        </p:txBody>
      </p:sp>
      <p:pic>
        <p:nvPicPr>
          <p:cNvPr id="42" name="Picture 41">
            <a:extLst>
              <a:ext uri="{FF2B5EF4-FFF2-40B4-BE49-F238E27FC236}">
                <a16:creationId xmlns:a16="http://schemas.microsoft.com/office/drawing/2014/main" id="{864A6D16-437B-4ABE-B4A0-FA8D37EA2C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04276" y="1942051"/>
            <a:ext cx="1592258" cy="2137857"/>
          </a:xfrm>
          <a:prstGeom prst="rect">
            <a:avLst/>
          </a:prstGeom>
        </p:spPr>
      </p:pic>
      <p:pic>
        <p:nvPicPr>
          <p:cNvPr id="45" name="Graphic 44" descr="Arrow Rotate right">
            <a:extLst>
              <a:ext uri="{FF2B5EF4-FFF2-40B4-BE49-F238E27FC236}">
                <a16:creationId xmlns:a16="http://schemas.microsoft.com/office/drawing/2014/main" id="{9B12638C-5DEE-4864-B3C2-7B26A7C3FC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4091730">
            <a:off x="8072668" y="3894510"/>
            <a:ext cx="1223610" cy="1085896"/>
          </a:xfrm>
          <a:prstGeom prst="rect">
            <a:avLst/>
          </a:prstGeom>
        </p:spPr>
      </p:pic>
      <p:pic>
        <p:nvPicPr>
          <p:cNvPr id="48" name="Graphic 47" descr="Arrow Clockwise curve">
            <a:extLst>
              <a:ext uri="{FF2B5EF4-FFF2-40B4-BE49-F238E27FC236}">
                <a16:creationId xmlns:a16="http://schemas.microsoft.com/office/drawing/2014/main" id="{AF20CE41-E363-42AF-813A-995EF66F7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57660" flipH="1">
            <a:off x="8920480" y="4238033"/>
            <a:ext cx="498697" cy="1200891"/>
          </a:xfrm>
          <a:prstGeom prst="rect">
            <a:avLst/>
          </a:prstGeom>
        </p:spPr>
      </p:pic>
      <p:sp>
        <p:nvSpPr>
          <p:cNvPr id="49" name="Title 8">
            <a:extLst>
              <a:ext uri="{FF2B5EF4-FFF2-40B4-BE49-F238E27FC236}">
                <a16:creationId xmlns:a16="http://schemas.microsoft.com/office/drawing/2014/main" id="{D16E5911-0E77-4096-8CEC-9A606D472A75}"/>
              </a:ext>
            </a:extLst>
          </p:cNvPr>
          <p:cNvSpPr txBox="1">
            <a:spLocks/>
          </p:cNvSpPr>
          <p:nvPr/>
        </p:nvSpPr>
        <p:spPr>
          <a:xfrm>
            <a:off x="11327934" y="4998401"/>
            <a:ext cx="594790" cy="56908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2000" kern="0" dirty="0"/>
              <a:t>2020</a:t>
            </a:r>
            <a:endParaRPr lang="en-US" sz="2000" b="0" kern="0" dirty="0"/>
          </a:p>
        </p:txBody>
      </p:sp>
      <p:sp>
        <p:nvSpPr>
          <p:cNvPr id="50" name="Title 8">
            <a:extLst>
              <a:ext uri="{FF2B5EF4-FFF2-40B4-BE49-F238E27FC236}">
                <a16:creationId xmlns:a16="http://schemas.microsoft.com/office/drawing/2014/main" id="{68006EEE-EC61-4602-A8E2-62DC315ED44E}"/>
              </a:ext>
            </a:extLst>
          </p:cNvPr>
          <p:cNvSpPr txBox="1">
            <a:spLocks/>
          </p:cNvSpPr>
          <p:nvPr/>
        </p:nvSpPr>
        <p:spPr>
          <a:xfrm>
            <a:off x="10587749" y="3794701"/>
            <a:ext cx="1592258" cy="229643"/>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200" kern="0" dirty="0"/>
              <a:t>GBD 2019</a:t>
            </a:r>
          </a:p>
          <a:p>
            <a:pPr>
              <a:lnSpc>
                <a:spcPct val="100000"/>
              </a:lnSpc>
            </a:pPr>
            <a:r>
              <a:rPr lang="en-US" sz="1200" kern="0" dirty="0"/>
              <a:t>369</a:t>
            </a:r>
            <a:r>
              <a:rPr lang="en-US" sz="1200" b="0" kern="0" dirty="0"/>
              <a:t> diseases &amp; injuries</a:t>
            </a:r>
          </a:p>
          <a:p>
            <a:pPr>
              <a:lnSpc>
                <a:spcPct val="100000"/>
              </a:lnSpc>
            </a:pPr>
            <a:r>
              <a:rPr lang="en-US" sz="1200" kern="0" dirty="0"/>
              <a:t>87</a:t>
            </a:r>
            <a:r>
              <a:rPr lang="en-US" sz="1200" b="0" kern="0" dirty="0"/>
              <a:t> risk factors</a:t>
            </a:r>
          </a:p>
          <a:p>
            <a:pPr>
              <a:lnSpc>
                <a:spcPct val="100000"/>
              </a:lnSpc>
            </a:pPr>
            <a:r>
              <a:rPr lang="en-US" sz="1200" kern="0" dirty="0"/>
              <a:t>204</a:t>
            </a:r>
            <a:r>
              <a:rPr lang="en-US" sz="1200" b="0" kern="0" dirty="0"/>
              <a:t> countries</a:t>
            </a:r>
          </a:p>
          <a:p>
            <a:pPr>
              <a:lnSpc>
                <a:spcPct val="100000"/>
              </a:lnSpc>
            </a:pPr>
            <a:r>
              <a:rPr lang="en-US" sz="1200" kern="0" dirty="0"/>
              <a:t>&gt; 5,000</a:t>
            </a:r>
            <a:r>
              <a:rPr lang="en-US" sz="1200" b="0" kern="0" dirty="0"/>
              <a:t> collaborators</a:t>
            </a:r>
          </a:p>
        </p:txBody>
      </p:sp>
    </p:spTree>
    <p:extLst>
      <p:ext uri="{BB962C8B-B14F-4D97-AF65-F5344CB8AC3E}">
        <p14:creationId xmlns:p14="http://schemas.microsoft.com/office/powerpoint/2010/main" val="42551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0">
                                            <p:txEl>
                                              <p:pRg st="0" end="0"/>
                                            </p:txEl>
                                          </p:spTgt>
                                        </p:tgtEl>
                                        <p:attrNameLst>
                                          <p:attrName>style.visibility</p:attrName>
                                        </p:attrNameLst>
                                      </p:cBhvr>
                                      <p:to>
                                        <p:strVal val="visible"/>
                                      </p:to>
                                    </p:set>
                                    <p:anim calcmode="lin" valueType="num">
                                      <p:cBhvr>
                                        <p:cTn id="65"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2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0">
                                            <p:txEl>
                                              <p:pRg st="1" end="1"/>
                                            </p:txEl>
                                          </p:spTgt>
                                        </p:tgtEl>
                                        <p:attrNameLst>
                                          <p:attrName>style.visibility</p:attrName>
                                        </p:attrNameLst>
                                      </p:cBhvr>
                                      <p:to>
                                        <p:strVal val="visible"/>
                                      </p:to>
                                    </p:set>
                                    <p:anim calcmode="lin" valueType="num">
                                      <p:cBhvr>
                                        <p:cTn id="72" dur="500" fill="hold"/>
                                        <p:tgtEl>
                                          <p:spTgt spid="20">
                                            <p:txEl>
                                              <p:pRg st="1" end="1"/>
                                            </p:txEl>
                                          </p:spTgt>
                                        </p:tgtEl>
                                        <p:attrNameLst>
                                          <p:attrName>ppt_w</p:attrName>
                                        </p:attrNameLst>
                                      </p:cBhvr>
                                      <p:tavLst>
                                        <p:tav tm="0">
                                          <p:val>
                                            <p:fltVal val="0"/>
                                          </p:val>
                                        </p:tav>
                                        <p:tav tm="100000">
                                          <p:val>
                                            <p:strVal val="#ppt_w"/>
                                          </p:val>
                                        </p:tav>
                                      </p:tavLst>
                                    </p:anim>
                                    <p:anim calcmode="lin" valueType="num">
                                      <p:cBhvr>
                                        <p:cTn id="73" dur="500" fill="hold"/>
                                        <p:tgtEl>
                                          <p:spTgt spid="20">
                                            <p:txEl>
                                              <p:pRg st="1" end="1"/>
                                            </p:txEl>
                                          </p:spTgt>
                                        </p:tgtEl>
                                        <p:attrNameLst>
                                          <p:attrName>ppt_h</p:attrName>
                                        </p:attrNameLst>
                                      </p:cBhvr>
                                      <p:tavLst>
                                        <p:tav tm="0">
                                          <p:val>
                                            <p:fltVal val="0"/>
                                          </p:val>
                                        </p:tav>
                                        <p:tav tm="100000">
                                          <p:val>
                                            <p:strVal val="#ppt_h"/>
                                          </p:val>
                                        </p:tav>
                                      </p:tavLst>
                                    </p:anim>
                                    <p:animEffect transition="in" filter="fade">
                                      <p:cBhvr>
                                        <p:cTn id="74" dur="500"/>
                                        <p:tgtEl>
                                          <p:spTgt spid="20">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0">
                                            <p:txEl>
                                              <p:pRg st="2" end="2"/>
                                            </p:txEl>
                                          </p:spTgt>
                                        </p:tgtEl>
                                        <p:attrNameLst>
                                          <p:attrName>style.visibility</p:attrName>
                                        </p:attrNameLst>
                                      </p:cBhvr>
                                      <p:to>
                                        <p:strVal val="visible"/>
                                      </p:to>
                                    </p:set>
                                    <p:anim calcmode="lin" valueType="num">
                                      <p:cBhvr>
                                        <p:cTn id="79" dur="500" fill="hold"/>
                                        <p:tgtEl>
                                          <p:spTgt spid="20">
                                            <p:txEl>
                                              <p:pRg st="2" end="2"/>
                                            </p:txEl>
                                          </p:spTgt>
                                        </p:tgtEl>
                                        <p:attrNameLst>
                                          <p:attrName>ppt_w</p:attrName>
                                        </p:attrNameLst>
                                      </p:cBhvr>
                                      <p:tavLst>
                                        <p:tav tm="0">
                                          <p:val>
                                            <p:fltVal val="0"/>
                                          </p:val>
                                        </p:tav>
                                        <p:tav tm="100000">
                                          <p:val>
                                            <p:strVal val="#ppt_w"/>
                                          </p:val>
                                        </p:tav>
                                      </p:tavLst>
                                    </p:anim>
                                    <p:anim calcmode="lin" valueType="num">
                                      <p:cBhvr>
                                        <p:cTn id="80" dur="500" fill="hold"/>
                                        <p:tgtEl>
                                          <p:spTgt spid="20">
                                            <p:txEl>
                                              <p:pRg st="2" end="2"/>
                                            </p:txEl>
                                          </p:spTgt>
                                        </p:tgtEl>
                                        <p:attrNameLst>
                                          <p:attrName>ppt_h</p:attrName>
                                        </p:attrNameLst>
                                      </p:cBhvr>
                                      <p:tavLst>
                                        <p:tav tm="0">
                                          <p:val>
                                            <p:fltVal val="0"/>
                                          </p:val>
                                        </p:tav>
                                        <p:tav tm="100000">
                                          <p:val>
                                            <p:strVal val="#ppt_h"/>
                                          </p:val>
                                        </p:tav>
                                      </p:tavLst>
                                    </p:anim>
                                    <p:animEffect transition="in" filter="fade">
                                      <p:cBhvr>
                                        <p:cTn id="81" dur="500"/>
                                        <p:tgtEl>
                                          <p:spTgt spid="20">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0">
                                            <p:txEl>
                                              <p:pRg st="3" end="3"/>
                                            </p:txEl>
                                          </p:spTgt>
                                        </p:tgtEl>
                                        <p:attrNameLst>
                                          <p:attrName>style.visibility</p:attrName>
                                        </p:attrNameLst>
                                      </p:cBhvr>
                                      <p:to>
                                        <p:strVal val="visible"/>
                                      </p:to>
                                    </p:set>
                                    <p:anim calcmode="lin" valueType="num">
                                      <p:cBhvr>
                                        <p:cTn id="86" dur="500" fill="hold"/>
                                        <p:tgtEl>
                                          <p:spTgt spid="20">
                                            <p:txEl>
                                              <p:pRg st="3" end="3"/>
                                            </p:txEl>
                                          </p:spTgt>
                                        </p:tgtEl>
                                        <p:attrNameLst>
                                          <p:attrName>ppt_w</p:attrName>
                                        </p:attrNameLst>
                                      </p:cBhvr>
                                      <p:tavLst>
                                        <p:tav tm="0">
                                          <p:val>
                                            <p:fltVal val="0"/>
                                          </p:val>
                                        </p:tav>
                                        <p:tav tm="100000">
                                          <p:val>
                                            <p:strVal val="#ppt_w"/>
                                          </p:val>
                                        </p:tav>
                                      </p:tavLst>
                                    </p:anim>
                                    <p:anim calcmode="lin" valueType="num">
                                      <p:cBhvr>
                                        <p:cTn id="87" dur="500" fill="hold"/>
                                        <p:tgtEl>
                                          <p:spTgt spid="20">
                                            <p:txEl>
                                              <p:pRg st="3" end="3"/>
                                            </p:txEl>
                                          </p:spTgt>
                                        </p:tgtEl>
                                        <p:attrNameLst>
                                          <p:attrName>ppt_h</p:attrName>
                                        </p:attrNameLst>
                                      </p:cBhvr>
                                      <p:tavLst>
                                        <p:tav tm="0">
                                          <p:val>
                                            <p:fltVal val="0"/>
                                          </p:val>
                                        </p:tav>
                                        <p:tav tm="100000">
                                          <p:val>
                                            <p:strVal val="#ppt_h"/>
                                          </p:val>
                                        </p:tav>
                                      </p:tavLst>
                                    </p:anim>
                                    <p:animEffect transition="in" filter="fade">
                                      <p:cBhvr>
                                        <p:cTn id="88" dur="500"/>
                                        <p:tgtEl>
                                          <p:spTgt spid="20">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0">
                                            <p:txEl>
                                              <p:pRg st="4" end="4"/>
                                            </p:txEl>
                                          </p:spTgt>
                                        </p:tgtEl>
                                        <p:attrNameLst>
                                          <p:attrName>style.visibility</p:attrName>
                                        </p:attrNameLst>
                                      </p:cBhvr>
                                      <p:to>
                                        <p:strVal val="visible"/>
                                      </p:to>
                                    </p:set>
                                    <p:anim calcmode="lin" valueType="num">
                                      <p:cBhvr>
                                        <p:cTn id="93" dur="500" fill="hold"/>
                                        <p:tgtEl>
                                          <p:spTgt spid="20">
                                            <p:txEl>
                                              <p:pRg st="4" end="4"/>
                                            </p:txEl>
                                          </p:spTgt>
                                        </p:tgtEl>
                                        <p:attrNameLst>
                                          <p:attrName>ppt_w</p:attrName>
                                        </p:attrNameLst>
                                      </p:cBhvr>
                                      <p:tavLst>
                                        <p:tav tm="0">
                                          <p:val>
                                            <p:fltVal val="0"/>
                                          </p:val>
                                        </p:tav>
                                        <p:tav tm="100000">
                                          <p:val>
                                            <p:strVal val="#ppt_w"/>
                                          </p:val>
                                        </p:tav>
                                      </p:tavLst>
                                    </p:anim>
                                    <p:anim calcmode="lin" valueType="num">
                                      <p:cBhvr>
                                        <p:cTn id="94" dur="500" fill="hold"/>
                                        <p:tgtEl>
                                          <p:spTgt spid="20">
                                            <p:txEl>
                                              <p:pRg st="4" end="4"/>
                                            </p:txEl>
                                          </p:spTgt>
                                        </p:tgtEl>
                                        <p:attrNameLst>
                                          <p:attrName>ppt_h</p:attrName>
                                        </p:attrNameLst>
                                      </p:cBhvr>
                                      <p:tavLst>
                                        <p:tav tm="0">
                                          <p:val>
                                            <p:fltVal val="0"/>
                                          </p:val>
                                        </p:tav>
                                        <p:tav tm="100000">
                                          <p:val>
                                            <p:strVal val="#ppt_h"/>
                                          </p:val>
                                        </p:tav>
                                      </p:tavLst>
                                    </p:anim>
                                    <p:animEffect transition="in" filter="fade">
                                      <p:cBhvr>
                                        <p:cTn id="95" dur="500"/>
                                        <p:tgtEl>
                                          <p:spTgt spid="20">
                                            <p:txEl>
                                              <p:pRg st="4" end="4"/>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500" fill="hold"/>
                                        <p:tgtEl>
                                          <p:spTgt spid="24"/>
                                        </p:tgtEl>
                                        <p:attrNameLst>
                                          <p:attrName>ppt_w</p:attrName>
                                        </p:attrNameLst>
                                      </p:cBhvr>
                                      <p:tavLst>
                                        <p:tav tm="0">
                                          <p:val>
                                            <p:fltVal val="0"/>
                                          </p:val>
                                        </p:tav>
                                        <p:tav tm="100000">
                                          <p:val>
                                            <p:strVal val="#ppt_w"/>
                                          </p:val>
                                        </p:tav>
                                      </p:tavLst>
                                    </p:anim>
                                    <p:anim calcmode="lin" valueType="num">
                                      <p:cBhvr>
                                        <p:cTn id="101" dur="500" fill="hold"/>
                                        <p:tgtEl>
                                          <p:spTgt spid="24"/>
                                        </p:tgtEl>
                                        <p:attrNameLst>
                                          <p:attrName>ppt_h</p:attrName>
                                        </p:attrNameLst>
                                      </p:cBhvr>
                                      <p:tavLst>
                                        <p:tav tm="0">
                                          <p:val>
                                            <p:fltVal val="0"/>
                                          </p:val>
                                        </p:tav>
                                        <p:tav tm="100000">
                                          <p:val>
                                            <p:strVal val="#ppt_h"/>
                                          </p:val>
                                        </p:tav>
                                      </p:tavLst>
                                    </p:anim>
                                    <p:animEffect transition="in" filter="fade">
                                      <p:cBhvr>
                                        <p:cTn id="102" dur="500"/>
                                        <p:tgtEl>
                                          <p:spTgt spid="24"/>
                                        </p:tgtEl>
                                      </p:cBhvr>
                                    </p:animEffect>
                                  </p:childTnLst>
                                </p:cTn>
                              </p:par>
                              <p:par>
                                <p:cTn id="103" presetID="53" presetClass="entr" presetSubtype="16"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500" fill="hold"/>
                                        <p:tgtEl>
                                          <p:spTgt spid="23"/>
                                        </p:tgtEl>
                                        <p:attrNameLst>
                                          <p:attrName>ppt_w</p:attrName>
                                        </p:attrNameLst>
                                      </p:cBhvr>
                                      <p:tavLst>
                                        <p:tav tm="0">
                                          <p:val>
                                            <p:fltVal val="0"/>
                                          </p:val>
                                        </p:tav>
                                        <p:tav tm="100000">
                                          <p:val>
                                            <p:strVal val="#ppt_w"/>
                                          </p:val>
                                        </p:tav>
                                      </p:tavLst>
                                    </p:anim>
                                    <p:anim calcmode="lin" valueType="num">
                                      <p:cBhvr>
                                        <p:cTn id="106" dur="500" fill="hold"/>
                                        <p:tgtEl>
                                          <p:spTgt spid="23"/>
                                        </p:tgtEl>
                                        <p:attrNameLst>
                                          <p:attrName>ppt_h</p:attrName>
                                        </p:attrNameLst>
                                      </p:cBhvr>
                                      <p:tavLst>
                                        <p:tav tm="0">
                                          <p:val>
                                            <p:fltVal val="0"/>
                                          </p:val>
                                        </p:tav>
                                        <p:tav tm="100000">
                                          <p:val>
                                            <p:strVal val="#ppt_h"/>
                                          </p:val>
                                        </p:tav>
                                      </p:tavLst>
                                    </p:anim>
                                    <p:animEffect transition="in" filter="fade">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500" fill="hold"/>
                                        <p:tgtEl>
                                          <p:spTgt spid="21"/>
                                        </p:tgtEl>
                                        <p:attrNameLst>
                                          <p:attrName>ppt_w</p:attrName>
                                        </p:attrNameLst>
                                      </p:cBhvr>
                                      <p:tavLst>
                                        <p:tav tm="0">
                                          <p:val>
                                            <p:fltVal val="0"/>
                                          </p:val>
                                        </p:tav>
                                        <p:tav tm="100000">
                                          <p:val>
                                            <p:strVal val="#ppt_w"/>
                                          </p:val>
                                        </p:tav>
                                      </p:tavLst>
                                    </p:anim>
                                    <p:anim calcmode="lin" valueType="num">
                                      <p:cBhvr>
                                        <p:cTn id="113" dur="500" fill="hold"/>
                                        <p:tgtEl>
                                          <p:spTgt spid="21"/>
                                        </p:tgtEl>
                                        <p:attrNameLst>
                                          <p:attrName>ppt_h</p:attrName>
                                        </p:attrNameLst>
                                      </p:cBhvr>
                                      <p:tavLst>
                                        <p:tav tm="0">
                                          <p:val>
                                            <p:fltVal val="0"/>
                                          </p:val>
                                        </p:tav>
                                        <p:tav tm="100000">
                                          <p:val>
                                            <p:strVal val="#ppt_h"/>
                                          </p:val>
                                        </p:tav>
                                      </p:tavLst>
                                    </p:anim>
                                    <p:animEffect transition="in" filter="fade">
                                      <p:cBhvr>
                                        <p:cTn id="114" dur="500"/>
                                        <p:tgtEl>
                                          <p:spTgt spid="21"/>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nodeType="click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p:cTn id="119" dur="500" fill="hold"/>
                                        <p:tgtEl>
                                          <p:spTgt spid="25"/>
                                        </p:tgtEl>
                                        <p:attrNameLst>
                                          <p:attrName>ppt_w</p:attrName>
                                        </p:attrNameLst>
                                      </p:cBhvr>
                                      <p:tavLst>
                                        <p:tav tm="0">
                                          <p:val>
                                            <p:fltVal val="0"/>
                                          </p:val>
                                        </p:tav>
                                        <p:tav tm="100000">
                                          <p:val>
                                            <p:strVal val="#ppt_w"/>
                                          </p:val>
                                        </p:tav>
                                      </p:tavLst>
                                    </p:anim>
                                    <p:anim calcmode="lin" valueType="num">
                                      <p:cBhvr>
                                        <p:cTn id="120" dur="500" fill="hold"/>
                                        <p:tgtEl>
                                          <p:spTgt spid="25"/>
                                        </p:tgtEl>
                                        <p:attrNameLst>
                                          <p:attrName>ppt_h</p:attrName>
                                        </p:attrNameLst>
                                      </p:cBhvr>
                                      <p:tavLst>
                                        <p:tav tm="0">
                                          <p:val>
                                            <p:fltVal val="0"/>
                                          </p:val>
                                        </p:tav>
                                        <p:tav tm="100000">
                                          <p:val>
                                            <p:strVal val="#ppt_h"/>
                                          </p:val>
                                        </p:tav>
                                      </p:tavLst>
                                    </p:anim>
                                    <p:animEffect transition="in" filter="fade">
                                      <p:cBhvr>
                                        <p:cTn id="121" dur="500"/>
                                        <p:tgtEl>
                                          <p:spTgt spid="25"/>
                                        </p:tgtEl>
                                      </p:cBhvr>
                                    </p:animEffect>
                                  </p:childTnLst>
                                </p:cTn>
                              </p:par>
                              <p:par>
                                <p:cTn id="122" presetID="53" presetClass="entr" presetSubtype="16" fill="hold" nodeType="withEffect">
                                  <p:stCondLst>
                                    <p:cond delay="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500" fill="hold"/>
                                        <p:tgtEl>
                                          <p:spTgt spid="29"/>
                                        </p:tgtEl>
                                        <p:attrNameLst>
                                          <p:attrName>ppt_w</p:attrName>
                                        </p:attrNameLst>
                                      </p:cBhvr>
                                      <p:tavLst>
                                        <p:tav tm="0">
                                          <p:val>
                                            <p:fltVal val="0"/>
                                          </p:val>
                                        </p:tav>
                                        <p:tav tm="100000">
                                          <p:val>
                                            <p:strVal val="#ppt_w"/>
                                          </p:val>
                                        </p:tav>
                                      </p:tavLst>
                                    </p:anim>
                                    <p:anim calcmode="lin" valueType="num">
                                      <p:cBhvr>
                                        <p:cTn id="125" dur="500" fill="hold"/>
                                        <p:tgtEl>
                                          <p:spTgt spid="29"/>
                                        </p:tgtEl>
                                        <p:attrNameLst>
                                          <p:attrName>ppt_h</p:attrName>
                                        </p:attrNameLst>
                                      </p:cBhvr>
                                      <p:tavLst>
                                        <p:tav tm="0">
                                          <p:val>
                                            <p:fltVal val="0"/>
                                          </p:val>
                                        </p:tav>
                                        <p:tav tm="100000">
                                          <p:val>
                                            <p:strVal val="#ppt_h"/>
                                          </p:val>
                                        </p:tav>
                                      </p:tavLst>
                                    </p:anim>
                                    <p:animEffect transition="in" filter="fade">
                                      <p:cBhvr>
                                        <p:cTn id="126" dur="500"/>
                                        <p:tgtEl>
                                          <p:spTgt spid="29"/>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p:cTn id="129" dur="500" fill="hold"/>
                                        <p:tgtEl>
                                          <p:spTgt spid="30"/>
                                        </p:tgtEl>
                                        <p:attrNameLst>
                                          <p:attrName>ppt_w</p:attrName>
                                        </p:attrNameLst>
                                      </p:cBhvr>
                                      <p:tavLst>
                                        <p:tav tm="0">
                                          <p:val>
                                            <p:fltVal val="0"/>
                                          </p:val>
                                        </p:tav>
                                        <p:tav tm="100000">
                                          <p:val>
                                            <p:strVal val="#ppt_w"/>
                                          </p:val>
                                        </p:tav>
                                      </p:tavLst>
                                    </p:anim>
                                    <p:anim calcmode="lin" valueType="num">
                                      <p:cBhvr>
                                        <p:cTn id="130" dur="500" fill="hold"/>
                                        <p:tgtEl>
                                          <p:spTgt spid="30"/>
                                        </p:tgtEl>
                                        <p:attrNameLst>
                                          <p:attrName>ppt_h</p:attrName>
                                        </p:attrNameLst>
                                      </p:cBhvr>
                                      <p:tavLst>
                                        <p:tav tm="0">
                                          <p:val>
                                            <p:fltVal val="0"/>
                                          </p:val>
                                        </p:tav>
                                        <p:tav tm="100000">
                                          <p:val>
                                            <p:strVal val="#ppt_h"/>
                                          </p:val>
                                        </p:tav>
                                      </p:tavLst>
                                    </p:anim>
                                    <p:animEffect transition="in" filter="fade">
                                      <p:cBhvr>
                                        <p:cTn id="131" dur="500"/>
                                        <p:tgtEl>
                                          <p:spTgt spid="30"/>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nodeType="clickEffect">
                                  <p:stCondLst>
                                    <p:cond delay="0"/>
                                  </p:stCondLst>
                                  <p:childTnLst>
                                    <p:set>
                                      <p:cBhvr>
                                        <p:cTn id="135" dur="1" fill="hold">
                                          <p:stCondLst>
                                            <p:cond delay="0"/>
                                          </p:stCondLst>
                                        </p:cTn>
                                        <p:tgtEl>
                                          <p:spTgt spid="36"/>
                                        </p:tgtEl>
                                        <p:attrNameLst>
                                          <p:attrName>style.visibility</p:attrName>
                                        </p:attrNameLst>
                                      </p:cBhvr>
                                      <p:to>
                                        <p:strVal val="visible"/>
                                      </p:to>
                                    </p:set>
                                    <p:anim calcmode="lin" valueType="num">
                                      <p:cBhvr>
                                        <p:cTn id="136" dur="500" fill="hold"/>
                                        <p:tgtEl>
                                          <p:spTgt spid="36"/>
                                        </p:tgtEl>
                                        <p:attrNameLst>
                                          <p:attrName>ppt_w</p:attrName>
                                        </p:attrNameLst>
                                      </p:cBhvr>
                                      <p:tavLst>
                                        <p:tav tm="0">
                                          <p:val>
                                            <p:fltVal val="0"/>
                                          </p:val>
                                        </p:tav>
                                        <p:tav tm="100000">
                                          <p:val>
                                            <p:strVal val="#ppt_w"/>
                                          </p:val>
                                        </p:tav>
                                      </p:tavLst>
                                    </p:anim>
                                    <p:anim calcmode="lin" valueType="num">
                                      <p:cBhvr>
                                        <p:cTn id="137" dur="500" fill="hold"/>
                                        <p:tgtEl>
                                          <p:spTgt spid="36"/>
                                        </p:tgtEl>
                                        <p:attrNameLst>
                                          <p:attrName>ppt_h</p:attrName>
                                        </p:attrNameLst>
                                      </p:cBhvr>
                                      <p:tavLst>
                                        <p:tav tm="0">
                                          <p:val>
                                            <p:fltVal val="0"/>
                                          </p:val>
                                        </p:tav>
                                        <p:tav tm="100000">
                                          <p:val>
                                            <p:strVal val="#ppt_h"/>
                                          </p:val>
                                        </p:tav>
                                      </p:tavLst>
                                    </p:anim>
                                    <p:animEffect transition="in" filter="fade">
                                      <p:cBhvr>
                                        <p:cTn id="138" dur="500"/>
                                        <p:tgtEl>
                                          <p:spTgt spid="36"/>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37"/>
                                        </p:tgtEl>
                                        <p:attrNameLst>
                                          <p:attrName>style.visibility</p:attrName>
                                        </p:attrNameLst>
                                      </p:cBhvr>
                                      <p:to>
                                        <p:strVal val="visible"/>
                                      </p:to>
                                    </p:set>
                                    <p:anim calcmode="lin" valueType="num">
                                      <p:cBhvr>
                                        <p:cTn id="141" dur="500" fill="hold"/>
                                        <p:tgtEl>
                                          <p:spTgt spid="37"/>
                                        </p:tgtEl>
                                        <p:attrNameLst>
                                          <p:attrName>ppt_w</p:attrName>
                                        </p:attrNameLst>
                                      </p:cBhvr>
                                      <p:tavLst>
                                        <p:tav tm="0">
                                          <p:val>
                                            <p:fltVal val="0"/>
                                          </p:val>
                                        </p:tav>
                                        <p:tav tm="100000">
                                          <p:val>
                                            <p:strVal val="#ppt_w"/>
                                          </p:val>
                                        </p:tav>
                                      </p:tavLst>
                                    </p:anim>
                                    <p:anim calcmode="lin" valueType="num">
                                      <p:cBhvr>
                                        <p:cTn id="142" dur="500" fill="hold"/>
                                        <p:tgtEl>
                                          <p:spTgt spid="37"/>
                                        </p:tgtEl>
                                        <p:attrNameLst>
                                          <p:attrName>ppt_h</p:attrName>
                                        </p:attrNameLst>
                                      </p:cBhvr>
                                      <p:tavLst>
                                        <p:tav tm="0">
                                          <p:val>
                                            <p:fltVal val="0"/>
                                          </p:val>
                                        </p:tav>
                                        <p:tav tm="100000">
                                          <p:val>
                                            <p:strVal val="#ppt_h"/>
                                          </p:val>
                                        </p:tav>
                                      </p:tavLst>
                                    </p:anim>
                                    <p:animEffect transition="in" filter="fade">
                                      <p:cBhvr>
                                        <p:cTn id="143" dur="500"/>
                                        <p:tgtEl>
                                          <p:spTgt spid="37"/>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nodeType="click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p:cTn id="148" dur="500" fill="hold"/>
                                        <p:tgtEl>
                                          <p:spTgt spid="38"/>
                                        </p:tgtEl>
                                        <p:attrNameLst>
                                          <p:attrName>ppt_w</p:attrName>
                                        </p:attrNameLst>
                                      </p:cBhvr>
                                      <p:tavLst>
                                        <p:tav tm="0">
                                          <p:val>
                                            <p:fltVal val="0"/>
                                          </p:val>
                                        </p:tav>
                                        <p:tav tm="100000">
                                          <p:val>
                                            <p:strVal val="#ppt_w"/>
                                          </p:val>
                                        </p:tav>
                                      </p:tavLst>
                                    </p:anim>
                                    <p:anim calcmode="lin" valueType="num">
                                      <p:cBhvr>
                                        <p:cTn id="149" dur="500" fill="hold"/>
                                        <p:tgtEl>
                                          <p:spTgt spid="38"/>
                                        </p:tgtEl>
                                        <p:attrNameLst>
                                          <p:attrName>ppt_h</p:attrName>
                                        </p:attrNameLst>
                                      </p:cBhvr>
                                      <p:tavLst>
                                        <p:tav tm="0">
                                          <p:val>
                                            <p:fltVal val="0"/>
                                          </p:val>
                                        </p:tav>
                                        <p:tav tm="100000">
                                          <p:val>
                                            <p:strVal val="#ppt_h"/>
                                          </p:val>
                                        </p:tav>
                                      </p:tavLst>
                                    </p:anim>
                                    <p:animEffect transition="in" filter="fade">
                                      <p:cBhvr>
                                        <p:cTn id="150" dur="500"/>
                                        <p:tgtEl>
                                          <p:spTgt spid="38"/>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39"/>
                                        </p:tgtEl>
                                        <p:attrNameLst>
                                          <p:attrName>style.visibility</p:attrName>
                                        </p:attrNameLst>
                                      </p:cBhvr>
                                      <p:to>
                                        <p:strVal val="visible"/>
                                      </p:to>
                                    </p:set>
                                    <p:anim calcmode="lin" valueType="num">
                                      <p:cBhvr>
                                        <p:cTn id="153" dur="500" fill="hold"/>
                                        <p:tgtEl>
                                          <p:spTgt spid="39"/>
                                        </p:tgtEl>
                                        <p:attrNameLst>
                                          <p:attrName>ppt_w</p:attrName>
                                        </p:attrNameLst>
                                      </p:cBhvr>
                                      <p:tavLst>
                                        <p:tav tm="0">
                                          <p:val>
                                            <p:fltVal val="0"/>
                                          </p:val>
                                        </p:tav>
                                        <p:tav tm="100000">
                                          <p:val>
                                            <p:strVal val="#ppt_w"/>
                                          </p:val>
                                        </p:tav>
                                      </p:tavLst>
                                    </p:anim>
                                    <p:anim calcmode="lin" valueType="num">
                                      <p:cBhvr>
                                        <p:cTn id="154" dur="500" fill="hold"/>
                                        <p:tgtEl>
                                          <p:spTgt spid="39"/>
                                        </p:tgtEl>
                                        <p:attrNameLst>
                                          <p:attrName>ppt_h</p:attrName>
                                        </p:attrNameLst>
                                      </p:cBhvr>
                                      <p:tavLst>
                                        <p:tav tm="0">
                                          <p:val>
                                            <p:fltVal val="0"/>
                                          </p:val>
                                        </p:tav>
                                        <p:tav tm="100000">
                                          <p:val>
                                            <p:strVal val="#ppt_h"/>
                                          </p:val>
                                        </p:tav>
                                      </p:tavLst>
                                    </p:anim>
                                    <p:animEffect transition="in" filter="fade">
                                      <p:cBhvr>
                                        <p:cTn id="155" dur="500"/>
                                        <p:tgtEl>
                                          <p:spTgt spid="39"/>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40"/>
                                        </p:tgtEl>
                                        <p:attrNameLst>
                                          <p:attrName>style.visibility</p:attrName>
                                        </p:attrNameLst>
                                      </p:cBhvr>
                                      <p:to>
                                        <p:strVal val="visible"/>
                                      </p:to>
                                    </p:set>
                                    <p:anim calcmode="lin" valueType="num">
                                      <p:cBhvr>
                                        <p:cTn id="160" dur="500" fill="hold"/>
                                        <p:tgtEl>
                                          <p:spTgt spid="40"/>
                                        </p:tgtEl>
                                        <p:attrNameLst>
                                          <p:attrName>ppt_w</p:attrName>
                                        </p:attrNameLst>
                                      </p:cBhvr>
                                      <p:tavLst>
                                        <p:tav tm="0">
                                          <p:val>
                                            <p:fltVal val="0"/>
                                          </p:val>
                                        </p:tav>
                                        <p:tav tm="100000">
                                          <p:val>
                                            <p:strVal val="#ppt_w"/>
                                          </p:val>
                                        </p:tav>
                                      </p:tavLst>
                                    </p:anim>
                                    <p:anim calcmode="lin" valueType="num">
                                      <p:cBhvr>
                                        <p:cTn id="161" dur="500" fill="hold"/>
                                        <p:tgtEl>
                                          <p:spTgt spid="40"/>
                                        </p:tgtEl>
                                        <p:attrNameLst>
                                          <p:attrName>ppt_h</p:attrName>
                                        </p:attrNameLst>
                                      </p:cBhvr>
                                      <p:tavLst>
                                        <p:tav tm="0">
                                          <p:val>
                                            <p:fltVal val="0"/>
                                          </p:val>
                                        </p:tav>
                                        <p:tav tm="100000">
                                          <p:val>
                                            <p:strVal val="#ppt_h"/>
                                          </p:val>
                                        </p:tav>
                                      </p:tavLst>
                                    </p:anim>
                                    <p:animEffect transition="in" filter="fade">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53" presetClass="entr" presetSubtype="16" fill="hold" nodeType="clickEffect">
                                  <p:stCondLst>
                                    <p:cond delay="0"/>
                                  </p:stCondLst>
                                  <p:childTnLst>
                                    <p:set>
                                      <p:cBhvr>
                                        <p:cTn id="166" dur="1" fill="hold">
                                          <p:stCondLst>
                                            <p:cond delay="0"/>
                                          </p:stCondLst>
                                        </p:cTn>
                                        <p:tgtEl>
                                          <p:spTgt spid="48"/>
                                        </p:tgtEl>
                                        <p:attrNameLst>
                                          <p:attrName>style.visibility</p:attrName>
                                        </p:attrNameLst>
                                      </p:cBhvr>
                                      <p:to>
                                        <p:strVal val="visible"/>
                                      </p:to>
                                    </p:set>
                                    <p:anim calcmode="lin" valueType="num">
                                      <p:cBhvr>
                                        <p:cTn id="167" dur="500" fill="hold"/>
                                        <p:tgtEl>
                                          <p:spTgt spid="48"/>
                                        </p:tgtEl>
                                        <p:attrNameLst>
                                          <p:attrName>ppt_w</p:attrName>
                                        </p:attrNameLst>
                                      </p:cBhvr>
                                      <p:tavLst>
                                        <p:tav tm="0">
                                          <p:val>
                                            <p:fltVal val="0"/>
                                          </p:val>
                                        </p:tav>
                                        <p:tav tm="100000">
                                          <p:val>
                                            <p:strVal val="#ppt_w"/>
                                          </p:val>
                                        </p:tav>
                                      </p:tavLst>
                                    </p:anim>
                                    <p:anim calcmode="lin" valueType="num">
                                      <p:cBhvr>
                                        <p:cTn id="168" dur="500" fill="hold"/>
                                        <p:tgtEl>
                                          <p:spTgt spid="48"/>
                                        </p:tgtEl>
                                        <p:attrNameLst>
                                          <p:attrName>ppt_h</p:attrName>
                                        </p:attrNameLst>
                                      </p:cBhvr>
                                      <p:tavLst>
                                        <p:tav tm="0">
                                          <p:val>
                                            <p:fltVal val="0"/>
                                          </p:val>
                                        </p:tav>
                                        <p:tav tm="100000">
                                          <p:val>
                                            <p:strVal val="#ppt_h"/>
                                          </p:val>
                                        </p:tav>
                                      </p:tavLst>
                                    </p:anim>
                                    <p:animEffect transition="in" filter="fade">
                                      <p:cBhvr>
                                        <p:cTn id="169" dur="500"/>
                                        <p:tgtEl>
                                          <p:spTgt spid="48"/>
                                        </p:tgtEl>
                                      </p:cBhvr>
                                    </p:animEffect>
                                  </p:childTnLst>
                                </p:cTn>
                              </p:par>
                              <p:par>
                                <p:cTn id="170" presetID="53" presetClass="entr" presetSubtype="16" fill="hold" nodeType="withEffect">
                                  <p:stCondLst>
                                    <p:cond delay="0"/>
                                  </p:stCondLst>
                                  <p:childTnLst>
                                    <p:set>
                                      <p:cBhvr>
                                        <p:cTn id="171" dur="1" fill="hold">
                                          <p:stCondLst>
                                            <p:cond delay="0"/>
                                          </p:stCondLst>
                                        </p:cTn>
                                        <p:tgtEl>
                                          <p:spTgt spid="47"/>
                                        </p:tgtEl>
                                        <p:attrNameLst>
                                          <p:attrName>style.visibility</p:attrName>
                                        </p:attrNameLst>
                                      </p:cBhvr>
                                      <p:to>
                                        <p:strVal val="visible"/>
                                      </p:to>
                                    </p:set>
                                    <p:anim calcmode="lin" valueType="num">
                                      <p:cBhvr>
                                        <p:cTn id="172" dur="500" fill="hold"/>
                                        <p:tgtEl>
                                          <p:spTgt spid="47"/>
                                        </p:tgtEl>
                                        <p:attrNameLst>
                                          <p:attrName>ppt_w</p:attrName>
                                        </p:attrNameLst>
                                      </p:cBhvr>
                                      <p:tavLst>
                                        <p:tav tm="0">
                                          <p:val>
                                            <p:fltVal val="0"/>
                                          </p:val>
                                        </p:tav>
                                        <p:tav tm="100000">
                                          <p:val>
                                            <p:strVal val="#ppt_w"/>
                                          </p:val>
                                        </p:tav>
                                      </p:tavLst>
                                    </p:anim>
                                    <p:anim calcmode="lin" valueType="num">
                                      <p:cBhvr>
                                        <p:cTn id="173" dur="500" fill="hold"/>
                                        <p:tgtEl>
                                          <p:spTgt spid="47"/>
                                        </p:tgtEl>
                                        <p:attrNameLst>
                                          <p:attrName>ppt_h</p:attrName>
                                        </p:attrNameLst>
                                      </p:cBhvr>
                                      <p:tavLst>
                                        <p:tav tm="0">
                                          <p:val>
                                            <p:fltVal val="0"/>
                                          </p:val>
                                        </p:tav>
                                        <p:tav tm="100000">
                                          <p:val>
                                            <p:strVal val="#ppt_h"/>
                                          </p:val>
                                        </p:tav>
                                      </p:tavLst>
                                    </p:anim>
                                    <p:animEffect transition="in" filter="fade">
                                      <p:cBhvr>
                                        <p:cTn id="174" dur="500"/>
                                        <p:tgtEl>
                                          <p:spTgt spid="47"/>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16" fill="hold" nodeType="clickEffect">
                                  <p:stCondLst>
                                    <p:cond delay="0"/>
                                  </p:stCondLst>
                                  <p:childTnLst>
                                    <p:set>
                                      <p:cBhvr>
                                        <p:cTn id="178" dur="1" fill="hold">
                                          <p:stCondLst>
                                            <p:cond delay="0"/>
                                          </p:stCondLst>
                                        </p:cTn>
                                        <p:tgtEl>
                                          <p:spTgt spid="45"/>
                                        </p:tgtEl>
                                        <p:attrNameLst>
                                          <p:attrName>style.visibility</p:attrName>
                                        </p:attrNameLst>
                                      </p:cBhvr>
                                      <p:to>
                                        <p:strVal val="visible"/>
                                      </p:to>
                                    </p:set>
                                    <p:anim calcmode="lin" valueType="num">
                                      <p:cBhvr>
                                        <p:cTn id="179" dur="500" fill="hold"/>
                                        <p:tgtEl>
                                          <p:spTgt spid="45"/>
                                        </p:tgtEl>
                                        <p:attrNameLst>
                                          <p:attrName>ppt_w</p:attrName>
                                        </p:attrNameLst>
                                      </p:cBhvr>
                                      <p:tavLst>
                                        <p:tav tm="0">
                                          <p:val>
                                            <p:fltVal val="0"/>
                                          </p:val>
                                        </p:tav>
                                        <p:tav tm="100000">
                                          <p:val>
                                            <p:strVal val="#ppt_w"/>
                                          </p:val>
                                        </p:tav>
                                      </p:tavLst>
                                    </p:anim>
                                    <p:anim calcmode="lin" valueType="num">
                                      <p:cBhvr>
                                        <p:cTn id="180" dur="500" fill="hold"/>
                                        <p:tgtEl>
                                          <p:spTgt spid="45"/>
                                        </p:tgtEl>
                                        <p:attrNameLst>
                                          <p:attrName>ppt_h</p:attrName>
                                        </p:attrNameLst>
                                      </p:cBhvr>
                                      <p:tavLst>
                                        <p:tav tm="0">
                                          <p:val>
                                            <p:fltVal val="0"/>
                                          </p:val>
                                        </p:tav>
                                        <p:tav tm="100000">
                                          <p:val>
                                            <p:strVal val="#ppt_h"/>
                                          </p:val>
                                        </p:tav>
                                      </p:tavLst>
                                    </p:anim>
                                    <p:animEffect transition="in" filter="fade">
                                      <p:cBhvr>
                                        <p:cTn id="181" dur="500"/>
                                        <p:tgtEl>
                                          <p:spTgt spid="45"/>
                                        </p:tgtEl>
                                      </p:cBhvr>
                                    </p:animEffect>
                                  </p:childTnLst>
                                </p:cTn>
                              </p:par>
                              <p:par>
                                <p:cTn id="182" presetID="53" presetClass="entr" presetSubtype="16" fill="hold" nodeType="withEffect">
                                  <p:stCondLst>
                                    <p:cond delay="0"/>
                                  </p:stCondLst>
                                  <p:childTnLst>
                                    <p:set>
                                      <p:cBhvr>
                                        <p:cTn id="183" dur="1" fill="hold">
                                          <p:stCondLst>
                                            <p:cond delay="0"/>
                                          </p:stCondLst>
                                        </p:cTn>
                                        <p:tgtEl>
                                          <p:spTgt spid="42"/>
                                        </p:tgtEl>
                                        <p:attrNameLst>
                                          <p:attrName>style.visibility</p:attrName>
                                        </p:attrNameLst>
                                      </p:cBhvr>
                                      <p:to>
                                        <p:strVal val="visible"/>
                                      </p:to>
                                    </p:set>
                                    <p:anim calcmode="lin" valueType="num">
                                      <p:cBhvr>
                                        <p:cTn id="184" dur="500" fill="hold"/>
                                        <p:tgtEl>
                                          <p:spTgt spid="42"/>
                                        </p:tgtEl>
                                        <p:attrNameLst>
                                          <p:attrName>ppt_w</p:attrName>
                                        </p:attrNameLst>
                                      </p:cBhvr>
                                      <p:tavLst>
                                        <p:tav tm="0">
                                          <p:val>
                                            <p:fltVal val="0"/>
                                          </p:val>
                                        </p:tav>
                                        <p:tav tm="100000">
                                          <p:val>
                                            <p:strVal val="#ppt_w"/>
                                          </p:val>
                                        </p:tav>
                                      </p:tavLst>
                                    </p:anim>
                                    <p:anim calcmode="lin" valueType="num">
                                      <p:cBhvr>
                                        <p:cTn id="185" dur="500" fill="hold"/>
                                        <p:tgtEl>
                                          <p:spTgt spid="42"/>
                                        </p:tgtEl>
                                        <p:attrNameLst>
                                          <p:attrName>ppt_h</p:attrName>
                                        </p:attrNameLst>
                                      </p:cBhvr>
                                      <p:tavLst>
                                        <p:tav tm="0">
                                          <p:val>
                                            <p:fltVal val="0"/>
                                          </p:val>
                                        </p:tav>
                                        <p:tav tm="100000">
                                          <p:val>
                                            <p:strVal val="#ppt_h"/>
                                          </p:val>
                                        </p:tav>
                                      </p:tavLst>
                                    </p:anim>
                                    <p:animEffect transition="in" filter="fade">
                                      <p:cBhvr>
                                        <p:cTn id="186" dur="500"/>
                                        <p:tgtEl>
                                          <p:spTgt spid="42"/>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49"/>
                                        </p:tgtEl>
                                        <p:attrNameLst>
                                          <p:attrName>style.visibility</p:attrName>
                                        </p:attrNameLst>
                                      </p:cBhvr>
                                      <p:to>
                                        <p:strVal val="visible"/>
                                      </p:to>
                                    </p:set>
                                    <p:anim calcmode="lin" valueType="num">
                                      <p:cBhvr>
                                        <p:cTn id="191" dur="500" fill="hold"/>
                                        <p:tgtEl>
                                          <p:spTgt spid="49"/>
                                        </p:tgtEl>
                                        <p:attrNameLst>
                                          <p:attrName>ppt_w</p:attrName>
                                        </p:attrNameLst>
                                      </p:cBhvr>
                                      <p:tavLst>
                                        <p:tav tm="0">
                                          <p:val>
                                            <p:fltVal val="0"/>
                                          </p:val>
                                        </p:tav>
                                        <p:tav tm="100000">
                                          <p:val>
                                            <p:strVal val="#ppt_w"/>
                                          </p:val>
                                        </p:tav>
                                      </p:tavLst>
                                    </p:anim>
                                    <p:anim calcmode="lin" valueType="num">
                                      <p:cBhvr>
                                        <p:cTn id="192" dur="500" fill="hold"/>
                                        <p:tgtEl>
                                          <p:spTgt spid="49"/>
                                        </p:tgtEl>
                                        <p:attrNameLst>
                                          <p:attrName>ppt_h</p:attrName>
                                        </p:attrNameLst>
                                      </p:cBhvr>
                                      <p:tavLst>
                                        <p:tav tm="0">
                                          <p:val>
                                            <p:fltVal val="0"/>
                                          </p:val>
                                        </p:tav>
                                        <p:tav tm="100000">
                                          <p:val>
                                            <p:strVal val="#ppt_h"/>
                                          </p:val>
                                        </p:tav>
                                      </p:tavLst>
                                    </p:anim>
                                    <p:animEffect transition="in" filter="fade">
                                      <p:cBhvr>
                                        <p:cTn id="193" dur="500"/>
                                        <p:tgtEl>
                                          <p:spTgt spid="49"/>
                                        </p:tgtEl>
                                      </p:cBhvr>
                                    </p:animEffec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grpId="0" nodeType="clickEffect">
                                  <p:stCondLst>
                                    <p:cond delay="0"/>
                                  </p:stCondLst>
                                  <p:childTnLst>
                                    <p:set>
                                      <p:cBhvr>
                                        <p:cTn id="197" dur="1" fill="hold">
                                          <p:stCondLst>
                                            <p:cond delay="0"/>
                                          </p:stCondLst>
                                        </p:cTn>
                                        <p:tgtEl>
                                          <p:spTgt spid="50">
                                            <p:txEl>
                                              <p:pRg st="0" end="0"/>
                                            </p:txEl>
                                          </p:spTgt>
                                        </p:tgtEl>
                                        <p:attrNameLst>
                                          <p:attrName>style.visibility</p:attrName>
                                        </p:attrNameLst>
                                      </p:cBhvr>
                                      <p:to>
                                        <p:strVal val="visible"/>
                                      </p:to>
                                    </p:set>
                                    <p:anim calcmode="lin" valueType="num">
                                      <p:cBhvr>
                                        <p:cTn id="198" dur="5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199" dur="5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200" dur="500"/>
                                        <p:tgtEl>
                                          <p:spTgt spid="50">
                                            <p:txEl>
                                              <p:pRg st="0" end="0"/>
                                            </p:txEl>
                                          </p:spTgt>
                                        </p:tgtEl>
                                      </p:cBhvr>
                                    </p:animEffect>
                                  </p:childTnLst>
                                </p:cTn>
                              </p:par>
                            </p:childTnLst>
                          </p:cTn>
                        </p:par>
                      </p:childTnLst>
                    </p:cTn>
                  </p:par>
                  <p:par>
                    <p:cTn id="201" fill="hold">
                      <p:stCondLst>
                        <p:cond delay="indefinite"/>
                      </p:stCondLst>
                      <p:childTnLst>
                        <p:par>
                          <p:cTn id="202" fill="hold">
                            <p:stCondLst>
                              <p:cond delay="0"/>
                            </p:stCondLst>
                            <p:childTnLst>
                              <p:par>
                                <p:cTn id="203" presetID="53" presetClass="entr" presetSubtype="16" fill="hold" grpId="0" nodeType="clickEffect">
                                  <p:stCondLst>
                                    <p:cond delay="0"/>
                                  </p:stCondLst>
                                  <p:childTnLst>
                                    <p:set>
                                      <p:cBhvr>
                                        <p:cTn id="204" dur="1" fill="hold">
                                          <p:stCondLst>
                                            <p:cond delay="0"/>
                                          </p:stCondLst>
                                        </p:cTn>
                                        <p:tgtEl>
                                          <p:spTgt spid="50">
                                            <p:txEl>
                                              <p:pRg st="1" end="1"/>
                                            </p:txEl>
                                          </p:spTgt>
                                        </p:tgtEl>
                                        <p:attrNameLst>
                                          <p:attrName>style.visibility</p:attrName>
                                        </p:attrNameLst>
                                      </p:cBhvr>
                                      <p:to>
                                        <p:strVal val="visible"/>
                                      </p:to>
                                    </p:set>
                                    <p:anim calcmode="lin" valueType="num">
                                      <p:cBhvr>
                                        <p:cTn id="205" dur="500" fill="hold"/>
                                        <p:tgtEl>
                                          <p:spTgt spid="50">
                                            <p:txEl>
                                              <p:pRg st="1" end="1"/>
                                            </p:txEl>
                                          </p:spTgt>
                                        </p:tgtEl>
                                        <p:attrNameLst>
                                          <p:attrName>ppt_w</p:attrName>
                                        </p:attrNameLst>
                                      </p:cBhvr>
                                      <p:tavLst>
                                        <p:tav tm="0">
                                          <p:val>
                                            <p:fltVal val="0"/>
                                          </p:val>
                                        </p:tav>
                                        <p:tav tm="100000">
                                          <p:val>
                                            <p:strVal val="#ppt_w"/>
                                          </p:val>
                                        </p:tav>
                                      </p:tavLst>
                                    </p:anim>
                                    <p:anim calcmode="lin" valueType="num">
                                      <p:cBhvr>
                                        <p:cTn id="206" dur="500" fill="hold"/>
                                        <p:tgtEl>
                                          <p:spTgt spid="50">
                                            <p:txEl>
                                              <p:pRg st="1" end="1"/>
                                            </p:txEl>
                                          </p:spTgt>
                                        </p:tgtEl>
                                        <p:attrNameLst>
                                          <p:attrName>ppt_h</p:attrName>
                                        </p:attrNameLst>
                                      </p:cBhvr>
                                      <p:tavLst>
                                        <p:tav tm="0">
                                          <p:val>
                                            <p:fltVal val="0"/>
                                          </p:val>
                                        </p:tav>
                                        <p:tav tm="100000">
                                          <p:val>
                                            <p:strVal val="#ppt_h"/>
                                          </p:val>
                                        </p:tav>
                                      </p:tavLst>
                                    </p:anim>
                                    <p:animEffect transition="in" filter="fade">
                                      <p:cBhvr>
                                        <p:cTn id="207" dur="500"/>
                                        <p:tgtEl>
                                          <p:spTgt spid="50">
                                            <p:txEl>
                                              <p:pRg st="1" end="1"/>
                                            </p:txEl>
                                          </p:spTgt>
                                        </p:tgtEl>
                                      </p:cBhvr>
                                    </p:animEffect>
                                  </p:childTnLst>
                                </p:cTn>
                              </p:par>
                            </p:childTnLst>
                          </p:cTn>
                        </p:par>
                      </p:childTnLst>
                    </p:cTn>
                  </p:par>
                  <p:par>
                    <p:cTn id="208" fill="hold">
                      <p:stCondLst>
                        <p:cond delay="indefinite"/>
                      </p:stCondLst>
                      <p:childTnLst>
                        <p:par>
                          <p:cTn id="209" fill="hold">
                            <p:stCondLst>
                              <p:cond delay="0"/>
                            </p:stCondLst>
                            <p:childTnLst>
                              <p:par>
                                <p:cTn id="210" presetID="53" presetClass="entr" presetSubtype="16" fill="hold" grpId="0" nodeType="clickEffect">
                                  <p:stCondLst>
                                    <p:cond delay="0"/>
                                  </p:stCondLst>
                                  <p:childTnLst>
                                    <p:set>
                                      <p:cBhvr>
                                        <p:cTn id="211" dur="1" fill="hold">
                                          <p:stCondLst>
                                            <p:cond delay="0"/>
                                          </p:stCondLst>
                                        </p:cTn>
                                        <p:tgtEl>
                                          <p:spTgt spid="50">
                                            <p:txEl>
                                              <p:pRg st="2" end="2"/>
                                            </p:txEl>
                                          </p:spTgt>
                                        </p:tgtEl>
                                        <p:attrNameLst>
                                          <p:attrName>style.visibility</p:attrName>
                                        </p:attrNameLst>
                                      </p:cBhvr>
                                      <p:to>
                                        <p:strVal val="visible"/>
                                      </p:to>
                                    </p:set>
                                    <p:anim calcmode="lin" valueType="num">
                                      <p:cBhvr>
                                        <p:cTn id="212" dur="500" fill="hold"/>
                                        <p:tgtEl>
                                          <p:spTgt spid="50">
                                            <p:txEl>
                                              <p:pRg st="2" end="2"/>
                                            </p:txEl>
                                          </p:spTgt>
                                        </p:tgtEl>
                                        <p:attrNameLst>
                                          <p:attrName>ppt_w</p:attrName>
                                        </p:attrNameLst>
                                      </p:cBhvr>
                                      <p:tavLst>
                                        <p:tav tm="0">
                                          <p:val>
                                            <p:fltVal val="0"/>
                                          </p:val>
                                        </p:tav>
                                        <p:tav tm="100000">
                                          <p:val>
                                            <p:strVal val="#ppt_w"/>
                                          </p:val>
                                        </p:tav>
                                      </p:tavLst>
                                    </p:anim>
                                    <p:anim calcmode="lin" valueType="num">
                                      <p:cBhvr>
                                        <p:cTn id="213" dur="500" fill="hold"/>
                                        <p:tgtEl>
                                          <p:spTgt spid="50">
                                            <p:txEl>
                                              <p:pRg st="2" end="2"/>
                                            </p:txEl>
                                          </p:spTgt>
                                        </p:tgtEl>
                                        <p:attrNameLst>
                                          <p:attrName>ppt_h</p:attrName>
                                        </p:attrNameLst>
                                      </p:cBhvr>
                                      <p:tavLst>
                                        <p:tav tm="0">
                                          <p:val>
                                            <p:fltVal val="0"/>
                                          </p:val>
                                        </p:tav>
                                        <p:tav tm="100000">
                                          <p:val>
                                            <p:strVal val="#ppt_h"/>
                                          </p:val>
                                        </p:tav>
                                      </p:tavLst>
                                    </p:anim>
                                    <p:animEffect transition="in" filter="fade">
                                      <p:cBhvr>
                                        <p:cTn id="214" dur="500"/>
                                        <p:tgtEl>
                                          <p:spTgt spid="50">
                                            <p:txEl>
                                              <p:pRg st="2" end="2"/>
                                            </p:txEl>
                                          </p:spTgt>
                                        </p:tgtEl>
                                      </p:cBhvr>
                                    </p:animEffect>
                                  </p:childTnLst>
                                </p:cTn>
                              </p:par>
                            </p:childTnLst>
                          </p:cTn>
                        </p:par>
                      </p:childTnLst>
                    </p:cTn>
                  </p:par>
                  <p:par>
                    <p:cTn id="215" fill="hold">
                      <p:stCondLst>
                        <p:cond delay="indefinite"/>
                      </p:stCondLst>
                      <p:childTnLst>
                        <p:par>
                          <p:cTn id="216" fill="hold">
                            <p:stCondLst>
                              <p:cond delay="0"/>
                            </p:stCondLst>
                            <p:childTnLst>
                              <p:par>
                                <p:cTn id="217" presetID="53" presetClass="entr" presetSubtype="16" fill="hold" grpId="0" nodeType="clickEffect">
                                  <p:stCondLst>
                                    <p:cond delay="0"/>
                                  </p:stCondLst>
                                  <p:childTnLst>
                                    <p:set>
                                      <p:cBhvr>
                                        <p:cTn id="218" dur="1" fill="hold">
                                          <p:stCondLst>
                                            <p:cond delay="0"/>
                                          </p:stCondLst>
                                        </p:cTn>
                                        <p:tgtEl>
                                          <p:spTgt spid="50">
                                            <p:txEl>
                                              <p:pRg st="3" end="3"/>
                                            </p:txEl>
                                          </p:spTgt>
                                        </p:tgtEl>
                                        <p:attrNameLst>
                                          <p:attrName>style.visibility</p:attrName>
                                        </p:attrNameLst>
                                      </p:cBhvr>
                                      <p:to>
                                        <p:strVal val="visible"/>
                                      </p:to>
                                    </p:set>
                                    <p:anim calcmode="lin" valueType="num">
                                      <p:cBhvr>
                                        <p:cTn id="219" dur="500" fill="hold"/>
                                        <p:tgtEl>
                                          <p:spTgt spid="50">
                                            <p:txEl>
                                              <p:pRg st="3" end="3"/>
                                            </p:txEl>
                                          </p:spTgt>
                                        </p:tgtEl>
                                        <p:attrNameLst>
                                          <p:attrName>ppt_w</p:attrName>
                                        </p:attrNameLst>
                                      </p:cBhvr>
                                      <p:tavLst>
                                        <p:tav tm="0">
                                          <p:val>
                                            <p:fltVal val="0"/>
                                          </p:val>
                                        </p:tav>
                                        <p:tav tm="100000">
                                          <p:val>
                                            <p:strVal val="#ppt_w"/>
                                          </p:val>
                                        </p:tav>
                                      </p:tavLst>
                                    </p:anim>
                                    <p:anim calcmode="lin" valueType="num">
                                      <p:cBhvr>
                                        <p:cTn id="220" dur="500" fill="hold"/>
                                        <p:tgtEl>
                                          <p:spTgt spid="50">
                                            <p:txEl>
                                              <p:pRg st="3" end="3"/>
                                            </p:txEl>
                                          </p:spTgt>
                                        </p:tgtEl>
                                        <p:attrNameLst>
                                          <p:attrName>ppt_h</p:attrName>
                                        </p:attrNameLst>
                                      </p:cBhvr>
                                      <p:tavLst>
                                        <p:tav tm="0">
                                          <p:val>
                                            <p:fltVal val="0"/>
                                          </p:val>
                                        </p:tav>
                                        <p:tav tm="100000">
                                          <p:val>
                                            <p:strVal val="#ppt_h"/>
                                          </p:val>
                                        </p:tav>
                                      </p:tavLst>
                                    </p:anim>
                                    <p:animEffect transition="in" filter="fade">
                                      <p:cBhvr>
                                        <p:cTn id="221" dur="500"/>
                                        <p:tgtEl>
                                          <p:spTgt spid="50">
                                            <p:txEl>
                                              <p:pRg st="3" end="3"/>
                                            </p:txEl>
                                          </p:spTgt>
                                        </p:tgtEl>
                                      </p:cBhvr>
                                    </p:animEffect>
                                  </p:childTnLst>
                                </p:cTn>
                              </p:par>
                            </p:childTnLst>
                          </p:cTn>
                        </p:par>
                      </p:childTnLst>
                    </p:cTn>
                  </p:par>
                  <p:par>
                    <p:cTn id="222" fill="hold">
                      <p:stCondLst>
                        <p:cond delay="indefinite"/>
                      </p:stCondLst>
                      <p:childTnLst>
                        <p:par>
                          <p:cTn id="223" fill="hold">
                            <p:stCondLst>
                              <p:cond delay="0"/>
                            </p:stCondLst>
                            <p:childTnLst>
                              <p:par>
                                <p:cTn id="224" presetID="53" presetClass="entr" presetSubtype="16" fill="hold" grpId="0" nodeType="clickEffect">
                                  <p:stCondLst>
                                    <p:cond delay="0"/>
                                  </p:stCondLst>
                                  <p:childTnLst>
                                    <p:set>
                                      <p:cBhvr>
                                        <p:cTn id="225" dur="1" fill="hold">
                                          <p:stCondLst>
                                            <p:cond delay="0"/>
                                          </p:stCondLst>
                                        </p:cTn>
                                        <p:tgtEl>
                                          <p:spTgt spid="50">
                                            <p:txEl>
                                              <p:pRg st="4" end="4"/>
                                            </p:txEl>
                                          </p:spTgt>
                                        </p:tgtEl>
                                        <p:attrNameLst>
                                          <p:attrName>style.visibility</p:attrName>
                                        </p:attrNameLst>
                                      </p:cBhvr>
                                      <p:to>
                                        <p:strVal val="visible"/>
                                      </p:to>
                                    </p:set>
                                    <p:anim calcmode="lin" valueType="num">
                                      <p:cBhvr>
                                        <p:cTn id="226" dur="500" fill="hold"/>
                                        <p:tgtEl>
                                          <p:spTgt spid="50">
                                            <p:txEl>
                                              <p:pRg st="4" end="4"/>
                                            </p:txEl>
                                          </p:spTgt>
                                        </p:tgtEl>
                                        <p:attrNameLst>
                                          <p:attrName>ppt_w</p:attrName>
                                        </p:attrNameLst>
                                      </p:cBhvr>
                                      <p:tavLst>
                                        <p:tav tm="0">
                                          <p:val>
                                            <p:fltVal val="0"/>
                                          </p:val>
                                        </p:tav>
                                        <p:tav tm="100000">
                                          <p:val>
                                            <p:strVal val="#ppt_w"/>
                                          </p:val>
                                        </p:tav>
                                      </p:tavLst>
                                    </p:anim>
                                    <p:anim calcmode="lin" valueType="num">
                                      <p:cBhvr>
                                        <p:cTn id="227" dur="500" fill="hold"/>
                                        <p:tgtEl>
                                          <p:spTgt spid="50">
                                            <p:txEl>
                                              <p:pRg st="4" end="4"/>
                                            </p:txEl>
                                          </p:spTgt>
                                        </p:tgtEl>
                                        <p:attrNameLst>
                                          <p:attrName>ppt_h</p:attrName>
                                        </p:attrNameLst>
                                      </p:cBhvr>
                                      <p:tavLst>
                                        <p:tav tm="0">
                                          <p:val>
                                            <p:fltVal val="0"/>
                                          </p:val>
                                        </p:tav>
                                        <p:tav tm="100000">
                                          <p:val>
                                            <p:strVal val="#ppt_h"/>
                                          </p:val>
                                        </p:tav>
                                      </p:tavLst>
                                    </p:anim>
                                    <p:animEffect transition="in" filter="fade">
                                      <p:cBhvr>
                                        <p:cTn id="228" dur="500"/>
                                        <p:tgtEl>
                                          <p:spTgt spid="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6" grpId="0"/>
      <p:bldP spid="20" grpId="0" build="p"/>
      <p:bldP spid="21" grpId="0"/>
      <p:bldP spid="30" grpId="0"/>
      <p:bldP spid="37" grpId="0"/>
      <p:bldP spid="39" grpId="0"/>
      <p:bldP spid="40" grpId="0"/>
      <p:bldP spid="49" grpId="0"/>
      <p:bldP spid="5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7</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3428327" cy="1150375"/>
          </a:xfrm>
        </p:spPr>
        <p:txBody>
          <a:bodyPr/>
          <a:lstStyle/>
          <a:p>
            <a:r>
              <a:rPr lang="en-US" sz="4000" dirty="0"/>
              <a:t>Measures</a:t>
            </a:r>
            <a:br>
              <a:rPr lang="en-US" sz="4000" dirty="0"/>
            </a:br>
            <a:r>
              <a:rPr lang="en-US" sz="2000" b="0" dirty="0"/>
              <a:t>Health-related Demographics</a:t>
            </a:r>
            <a:endParaRPr lang="en-US" sz="4000" b="0" dirty="0"/>
          </a:p>
        </p:txBody>
      </p:sp>
      <p:sp>
        <p:nvSpPr>
          <p:cNvPr id="33" name="Rectangle: Rounded Corners 32">
            <a:extLst>
              <a:ext uri="{FF2B5EF4-FFF2-40B4-BE49-F238E27FC236}">
                <a16:creationId xmlns:a16="http://schemas.microsoft.com/office/drawing/2014/main" id="{7B4B5B46-F2CB-46EE-AD26-3B015121FFED}"/>
              </a:ext>
            </a:extLst>
          </p:cNvPr>
          <p:cNvSpPr/>
          <p:nvPr/>
        </p:nvSpPr>
        <p:spPr bwMode="auto">
          <a:xfrm>
            <a:off x="666000" y="3302750"/>
            <a:ext cx="3095538" cy="1077987"/>
          </a:xfrm>
          <a:prstGeom prst="roundRect">
            <a:avLst/>
          </a:prstGeom>
          <a:noFill/>
          <a:ln w="9525" cap="flat" cmpd="sng" algn="ctr">
            <a:solidFill>
              <a:schemeClr val="accent1"/>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DC"/>
                </a:solidFill>
                <a:latin typeface="+mj-lt"/>
              </a:rPr>
              <a:t>Birth (Natality)</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rgbClr val="0000DC"/>
                </a:solidFill>
                <a:latin typeface="+mj-lt"/>
              </a:rPr>
              <a:t>Measures</a:t>
            </a:r>
            <a:endParaRPr kumimoji="0" lang="en-US" sz="2800" i="0" u="none" strike="noStrike" cap="none" normalizeH="0" baseline="0" dirty="0">
              <a:ln>
                <a:noFill/>
              </a:ln>
              <a:solidFill>
                <a:srgbClr val="0000DC"/>
              </a:solidFill>
              <a:effectLst/>
              <a:latin typeface="+mj-lt"/>
            </a:endParaRPr>
          </a:p>
        </p:txBody>
      </p:sp>
      <p:sp>
        <p:nvSpPr>
          <p:cNvPr id="34" name="Rectangle: Rounded Corners 33">
            <a:extLst>
              <a:ext uri="{FF2B5EF4-FFF2-40B4-BE49-F238E27FC236}">
                <a16:creationId xmlns:a16="http://schemas.microsoft.com/office/drawing/2014/main" id="{C5A89BAC-C382-41A9-9AB3-E5047803FEAC}"/>
              </a:ext>
            </a:extLst>
          </p:cNvPr>
          <p:cNvSpPr/>
          <p:nvPr/>
        </p:nvSpPr>
        <p:spPr bwMode="auto">
          <a:xfrm>
            <a:off x="8430464" y="3302750"/>
            <a:ext cx="3095538" cy="1077987"/>
          </a:xfrm>
          <a:prstGeom prst="roundRect">
            <a:avLst/>
          </a:prstGeom>
          <a:noFill/>
          <a:ln w="9525" cap="flat" cmpd="sng" algn="ctr">
            <a:solidFill>
              <a:schemeClr val="accent1"/>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DC"/>
                </a:solidFill>
                <a:latin typeface="+mj-lt"/>
              </a:rPr>
              <a:t>Death (Mortality)</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rgbClr val="0000DC"/>
                </a:solidFill>
                <a:latin typeface="+mj-lt"/>
              </a:rPr>
              <a:t>Measures</a:t>
            </a:r>
            <a:endParaRPr kumimoji="0" lang="en-US" sz="2800" i="0" u="none" strike="noStrike" cap="none" normalizeH="0" baseline="0" dirty="0">
              <a:ln>
                <a:noFill/>
              </a:ln>
              <a:solidFill>
                <a:srgbClr val="0000DC"/>
              </a:solidFill>
              <a:effectLst/>
              <a:latin typeface="+mj-lt"/>
            </a:endParaRPr>
          </a:p>
        </p:txBody>
      </p:sp>
      <p:sp>
        <p:nvSpPr>
          <p:cNvPr id="35" name="Rectangle: Rounded Corners 34">
            <a:extLst>
              <a:ext uri="{FF2B5EF4-FFF2-40B4-BE49-F238E27FC236}">
                <a16:creationId xmlns:a16="http://schemas.microsoft.com/office/drawing/2014/main" id="{85205CE1-228A-4F63-B265-C222C48F19B6}"/>
              </a:ext>
            </a:extLst>
          </p:cNvPr>
          <p:cNvSpPr/>
          <p:nvPr/>
        </p:nvSpPr>
        <p:spPr bwMode="auto">
          <a:xfrm>
            <a:off x="4548231" y="3587124"/>
            <a:ext cx="3095538" cy="1077987"/>
          </a:xfrm>
          <a:prstGeom prst="roundRect">
            <a:avLst/>
          </a:prstGeom>
          <a:noFill/>
          <a:ln w="9525" cap="flat" cmpd="sng" algn="ctr">
            <a:solidFill>
              <a:schemeClr val="accent1"/>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DC"/>
                </a:solidFill>
                <a:latin typeface="+mj-lt"/>
              </a:rPr>
              <a:t>Morbidity</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rgbClr val="0000DC"/>
                </a:solidFill>
                <a:latin typeface="+mj-lt"/>
              </a:rPr>
              <a:t>Measures</a:t>
            </a:r>
            <a:endParaRPr kumimoji="0" lang="en-US" sz="2800" i="0" u="none" strike="noStrike" cap="none" normalizeH="0" baseline="0" dirty="0">
              <a:ln>
                <a:noFill/>
              </a:ln>
              <a:solidFill>
                <a:srgbClr val="0000DC"/>
              </a:solidFill>
              <a:effectLst/>
              <a:latin typeface="+mj-lt"/>
            </a:endParaRPr>
          </a:p>
        </p:txBody>
      </p:sp>
      <p:pic>
        <p:nvPicPr>
          <p:cNvPr id="41" name="Picture 40">
            <a:extLst>
              <a:ext uri="{FF2B5EF4-FFF2-40B4-BE49-F238E27FC236}">
                <a16:creationId xmlns:a16="http://schemas.microsoft.com/office/drawing/2014/main" id="{F795824F-C0C6-42D0-B1A9-FF7482862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00" y="4520049"/>
            <a:ext cx="1372525" cy="1198711"/>
          </a:xfrm>
          <a:prstGeom prst="rect">
            <a:avLst/>
          </a:prstGeom>
        </p:spPr>
      </p:pic>
      <p:cxnSp>
        <p:nvCxnSpPr>
          <p:cNvPr id="43" name="Straight Connector 42">
            <a:extLst>
              <a:ext uri="{FF2B5EF4-FFF2-40B4-BE49-F238E27FC236}">
                <a16:creationId xmlns:a16="http://schemas.microsoft.com/office/drawing/2014/main" id="{F5980855-2334-4198-9C88-1FB79EB7204A}"/>
              </a:ext>
            </a:extLst>
          </p:cNvPr>
          <p:cNvCxnSpPr>
            <a:cxnSpLocks/>
          </p:cNvCxnSpPr>
          <p:nvPr/>
        </p:nvCxnSpPr>
        <p:spPr bwMode="auto">
          <a:xfrm>
            <a:off x="666000" y="5718760"/>
            <a:ext cx="10860000" cy="0"/>
          </a:xfrm>
          <a:prstGeom prst="line">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44" name="Picture 43">
            <a:extLst>
              <a:ext uri="{FF2B5EF4-FFF2-40B4-BE49-F238E27FC236}">
                <a16:creationId xmlns:a16="http://schemas.microsoft.com/office/drawing/2014/main" id="{692FBC57-1410-4F7E-8952-C7C9D1AE8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7142" y="4524195"/>
            <a:ext cx="2088858" cy="1194565"/>
          </a:xfrm>
          <a:prstGeom prst="rect">
            <a:avLst/>
          </a:prstGeom>
        </p:spPr>
      </p:pic>
      <p:pic>
        <p:nvPicPr>
          <p:cNvPr id="46" name="Picture 45">
            <a:extLst>
              <a:ext uri="{FF2B5EF4-FFF2-40B4-BE49-F238E27FC236}">
                <a16:creationId xmlns:a16="http://schemas.microsoft.com/office/drawing/2014/main" id="{E4C7414F-3666-445B-93BA-37798BC43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623" y="4776049"/>
            <a:ext cx="1618015" cy="1197331"/>
          </a:xfrm>
          <a:prstGeom prst="rect">
            <a:avLst/>
          </a:prstGeom>
        </p:spPr>
      </p:pic>
      <p:sp>
        <p:nvSpPr>
          <p:cNvPr id="51" name="Title 8">
            <a:extLst>
              <a:ext uri="{FF2B5EF4-FFF2-40B4-BE49-F238E27FC236}">
                <a16:creationId xmlns:a16="http://schemas.microsoft.com/office/drawing/2014/main" id="{8E94E8A5-A087-44F3-84BB-8CB098C521D7}"/>
              </a:ext>
            </a:extLst>
          </p:cNvPr>
          <p:cNvSpPr txBox="1">
            <a:spLocks/>
          </p:cNvSpPr>
          <p:nvPr/>
        </p:nvSpPr>
        <p:spPr>
          <a:xfrm>
            <a:off x="8430464" y="2928648"/>
            <a:ext cx="3095536" cy="36410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2000" kern="0" dirty="0">
                <a:solidFill>
                  <a:srgbClr val="FF0000"/>
                </a:solidFill>
              </a:rPr>
              <a:t>Quantitative</a:t>
            </a:r>
          </a:p>
        </p:txBody>
      </p:sp>
      <p:sp>
        <p:nvSpPr>
          <p:cNvPr id="52" name="Title 8">
            <a:extLst>
              <a:ext uri="{FF2B5EF4-FFF2-40B4-BE49-F238E27FC236}">
                <a16:creationId xmlns:a16="http://schemas.microsoft.com/office/drawing/2014/main" id="{B6E5730B-1675-4228-AA5A-B748BB0C973E}"/>
              </a:ext>
            </a:extLst>
          </p:cNvPr>
          <p:cNvSpPr txBox="1">
            <a:spLocks/>
          </p:cNvSpPr>
          <p:nvPr/>
        </p:nvSpPr>
        <p:spPr>
          <a:xfrm>
            <a:off x="4548233" y="3246948"/>
            <a:ext cx="3095536" cy="36410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2000" kern="0" dirty="0">
                <a:solidFill>
                  <a:srgbClr val="FF0000"/>
                </a:solidFill>
              </a:rPr>
              <a:t>Qualitative</a:t>
            </a:r>
          </a:p>
        </p:txBody>
      </p:sp>
      <p:sp>
        <p:nvSpPr>
          <p:cNvPr id="53" name="Title 8">
            <a:extLst>
              <a:ext uri="{FF2B5EF4-FFF2-40B4-BE49-F238E27FC236}">
                <a16:creationId xmlns:a16="http://schemas.microsoft.com/office/drawing/2014/main" id="{B83F76FE-D77C-4664-B181-279B27D6C5E5}"/>
              </a:ext>
            </a:extLst>
          </p:cNvPr>
          <p:cNvSpPr txBox="1">
            <a:spLocks/>
          </p:cNvSpPr>
          <p:nvPr/>
        </p:nvSpPr>
        <p:spPr>
          <a:xfrm>
            <a:off x="8430464" y="2206275"/>
            <a:ext cx="3095536" cy="36410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2000" b="0" kern="0" dirty="0">
                <a:solidFill>
                  <a:srgbClr val="FF0000"/>
                </a:solidFill>
              </a:rPr>
              <a:t>Death </a:t>
            </a:r>
            <a:r>
              <a:rPr lang="en-US" sz="2000" kern="0" dirty="0">
                <a:solidFill>
                  <a:srgbClr val="FF0000"/>
                </a:solidFill>
              </a:rPr>
              <a:t>=</a:t>
            </a:r>
            <a:r>
              <a:rPr lang="en-US" sz="2000" b="0" kern="0" dirty="0">
                <a:solidFill>
                  <a:srgbClr val="FF0000"/>
                </a:solidFill>
              </a:rPr>
              <a:t> Discrete Event</a:t>
            </a:r>
          </a:p>
          <a:p>
            <a:pPr>
              <a:lnSpc>
                <a:spcPct val="100000"/>
              </a:lnSpc>
            </a:pPr>
            <a:r>
              <a:rPr lang="en-US" sz="2000" b="0" kern="0" dirty="0">
                <a:solidFill>
                  <a:srgbClr val="FF0000"/>
                </a:solidFill>
              </a:rPr>
              <a:t>	 </a:t>
            </a:r>
            <a:r>
              <a:rPr lang="en-US" sz="1400" b="0" kern="0" dirty="0">
                <a:solidFill>
                  <a:srgbClr val="FF0000"/>
                </a:solidFill>
              </a:rPr>
              <a:t>(Yes / No)</a:t>
            </a:r>
            <a:endParaRPr lang="en-US" sz="2000" b="0" kern="0" dirty="0">
              <a:solidFill>
                <a:srgbClr val="FF0000"/>
              </a:solidFill>
            </a:endParaRPr>
          </a:p>
        </p:txBody>
      </p:sp>
      <p:sp>
        <p:nvSpPr>
          <p:cNvPr id="55" name="Title 8">
            <a:extLst>
              <a:ext uri="{FF2B5EF4-FFF2-40B4-BE49-F238E27FC236}">
                <a16:creationId xmlns:a16="http://schemas.microsoft.com/office/drawing/2014/main" id="{858149CF-99B4-4131-B229-C231A766D21B}"/>
              </a:ext>
            </a:extLst>
          </p:cNvPr>
          <p:cNvSpPr txBox="1">
            <a:spLocks/>
          </p:cNvSpPr>
          <p:nvPr/>
        </p:nvSpPr>
        <p:spPr>
          <a:xfrm>
            <a:off x="4548233" y="1522654"/>
            <a:ext cx="3095536" cy="36410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2000" b="0" kern="0" dirty="0">
                <a:solidFill>
                  <a:srgbClr val="FF0000"/>
                </a:solidFill>
              </a:rPr>
              <a:t>Health Outcome (</a:t>
            </a:r>
            <a:r>
              <a:rPr lang="en-US" sz="2000" kern="0" dirty="0">
                <a:solidFill>
                  <a:srgbClr val="FF0000"/>
                </a:solidFill>
              </a:rPr>
              <a:t>5 Ds</a:t>
            </a:r>
            <a:r>
              <a:rPr lang="en-US" sz="2000" b="0" kern="0" dirty="0">
                <a:solidFill>
                  <a:srgbClr val="FF0000"/>
                </a:solidFill>
              </a:rPr>
              <a:t>)</a:t>
            </a:r>
          </a:p>
          <a:p>
            <a:pPr>
              <a:lnSpc>
                <a:spcPct val="100000"/>
              </a:lnSpc>
            </a:pPr>
            <a:r>
              <a:rPr lang="en-US" sz="1400" b="0" kern="0" dirty="0">
                <a:solidFill>
                  <a:srgbClr val="FF0000"/>
                </a:solidFill>
              </a:rPr>
              <a:t>Dissatisfaction</a:t>
            </a:r>
          </a:p>
          <a:p>
            <a:pPr>
              <a:lnSpc>
                <a:spcPct val="100000"/>
              </a:lnSpc>
            </a:pPr>
            <a:r>
              <a:rPr lang="en-US" sz="1400" b="0" kern="0" dirty="0">
                <a:solidFill>
                  <a:srgbClr val="FF0000"/>
                </a:solidFill>
              </a:rPr>
              <a:t>Discomfort</a:t>
            </a:r>
          </a:p>
          <a:p>
            <a:pPr>
              <a:lnSpc>
                <a:spcPct val="100000"/>
              </a:lnSpc>
            </a:pPr>
            <a:r>
              <a:rPr lang="en-US" sz="1400" b="0" kern="0" dirty="0">
                <a:solidFill>
                  <a:srgbClr val="FF0000"/>
                </a:solidFill>
              </a:rPr>
              <a:t>Disability</a:t>
            </a:r>
          </a:p>
          <a:p>
            <a:pPr>
              <a:lnSpc>
                <a:spcPct val="100000"/>
              </a:lnSpc>
            </a:pPr>
            <a:r>
              <a:rPr lang="en-US" sz="1400" b="0" kern="0" dirty="0">
                <a:solidFill>
                  <a:srgbClr val="FF0000"/>
                </a:solidFill>
              </a:rPr>
              <a:t>Disease</a:t>
            </a:r>
          </a:p>
          <a:p>
            <a:pPr>
              <a:lnSpc>
                <a:spcPct val="100000"/>
              </a:lnSpc>
            </a:pPr>
            <a:r>
              <a:rPr lang="en-US" sz="1400" b="0" kern="0" dirty="0">
                <a:solidFill>
                  <a:srgbClr val="FF0000"/>
                </a:solidFill>
              </a:rPr>
              <a:t>Death</a:t>
            </a:r>
          </a:p>
          <a:p>
            <a:pPr>
              <a:lnSpc>
                <a:spcPct val="100000"/>
              </a:lnSpc>
            </a:pPr>
            <a:r>
              <a:rPr lang="en-US" sz="1400" b="0" i="1" kern="0" dirty="0">
                <a:solidFill>
                  <a:srgbClr val="FF0000"/>
                </a:solidFill>
              </a:rPr>
              <a:t>Destitution</a:t>
            </a:r>
            <a:endParaRPr lang="en-US" sz="1200" b="0" i="1" kern="0" dirty="0">
              <a:solidFill>
                <a:srgbClr val="FF0000"/>
              </a:solidFill>
            </a:endParaRPr>
          </a:p>
        </p:txBody>
      </p:sp>
    </p:spTree>
    <p:extLst>
      <p:ext uri="{BB962C8B-B14F-4D97-AF65-F5344CB8AC3E}">
        <p14:creationId xmlns:p14="http://schemas.microsoft.com/office/powerpoint/2010/main" val="81447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2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left)">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right)">
                                      <p:cBhvr>
                                        <p:cTn id="25" dur="500"/>
                                        <p:tgtEl>
                                          <p:spTgt spid="44"/>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right)">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3">
                                            <p:txEl>
                                              <p:pRg st="0" end="0"/>
                                            </p:txEl>
                                          </p:spTgt>
                                        </p:tgtEl>
                                        <p:attrNameLst>
                                          <p:attrName>style.visibility</p:attrName>
                                        </p:attrNameLst>
                                      </p:cBhvr>
                                      <p:to>
                                        <p:strVal val="visible"/>
                                      </p:to>
                                    </p:set>
                                    <p:animEffect transition="in" filter="fade">
                                      <p:cBhvr>
                                        <p:cTn id="43" dur="500"/>
                                        <p:tgtEl>
                                          <p:spTgt spid="5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3">
                                            <p:txEl>
                                              <p:pRg st="1" end="1"/>
                                            </p:txEl>
                                          </p:spTgt>
                                        </p:tgtEl>
                                        <p:attrNameLst>
                                          <p:attrName>style.visibility</p:attrName>
                                        </p:attrNameLst>
                                      </p:cBhvr>
                                      <p:to>
                                        <p:strVal val="visible"/>
                                      </p:to>
                                    </p:set>
                                    <p:animEffect transition="in" filter="fade">
                                      <p:cBhvr>
                                        <p:cTn id="48" dur="500"/>
                                        <p:tgtEl>
                                          <p:spTgt spid="5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5">
                                            <p:txEl>
                                              <p:pRg st="0" end="0"/>
                                            </p:txEl>
                                          </p:spTgt>
                                        </p:tgtEl>
                                        <p:attrNameLst>
                                          <p:attrName>style.visibility</p:attrName>
                                        </p:attrNameLst>
                                      </p:cBhvr>
                                      <p:to>
                                        <p:strVal val="visible"/>
                                      </p:to>
                                    </p:set>
                                    <p:animEffect transition="in" filter="fade">
                                      <p:cBhvr>
                                        <p:cTn id="58" dur="500"/>
                                        <p:tgtEl>
                                          <p:spTgt spid="55">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5">
                                            <p:txEl>
                                              <p:pRg st="1" end="1"/>
                                            </p:txEl>
                                          </p:spTgt>
                                        </p:tgtEl>
                                        <p:attrNameLst>
                                          <p:attrName>style.visibility</p:attrName>
                                        </p:attrNameLst>
                                      </p:cBhvr>
                                      <p:to>
                                        <p:strVal val="visible"/>
                                      </p:to>
                                    </p:set>
                                    <p:animEffect transition="in" filter="fade">
                                      <p:cBhvr>
                                        <p:cTn id="63" dur="500"/>
                                        <p:tgtEl>
                                          <p:spTgt spid="55">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5">
                                            <p:txEl>
                                              <p:pRg st="2" end="2"/>
                                            </p:txEl>
                                          </p:spTgt>
                                        </p:tgtEl>
                                        <p:attrNameLst>
                                          <p:attrName>style.visibility</p:attrName>
                                        </p:attrNameLst>
                                      </p:cBhvr>
                                      <p:to>
                                        <p:strVal val="visible"/>
                                      </p:to>
                                    </p:set>
                                    <p:animEffect transition="in" filter="fade">
                                      <p:cBhvr>
                                        <p:cTn id="68" dur="500"/>
                                        <p:tgtEl>
                                          <p:spTgt spid="55">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5">
                                            <p:txEl>
                                              <p:pRg st="3" end="3"/>
                                            </p:txEl>
                                          </p:spTgt>
                                        </p:tgtEl>
                                        <p:attrNameLst>
                                          <p:attrName>style.visibility</p:attrName>
                                        </p:attrNameLst>
                                      </p:cBhvr>
                                      <p:to>
                                        <p:strVal val="visible"/>
                                      </p:to>
                                    </p:set>
                                    <p:animEffect transition="in" filter="fade">
                                      <p:cBhvr>
                                        <p:cTn id="73" dur="500"/>
                                        <p:tgtEl>
                                          <p:spTgt spid="55">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5">
                                            <p:txEl>
                                              <p:pRg st="4" end="4"/>
                                            </p:txEl>
                                          </p:spTgt>
                                        </p:tgtEl>
                                        <p:attrNameLst>
                                          <p:attrName>style.visibility</p:attrName>
                                        </p:attrNameLst>
                                      </p:cBhvr>
                                      <p:to>
                                        <p:strVal val="visible"/>
                                      </p:to>
                                    </p:set>
                                    <p:animEffect transition="in" filter="fade">
                                      <p:cBhvr>
                                        <p:cTn id="78" dur="500"/>
                                        <p:tgtEl>
                                          <p:spTgt spid="55">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5">
                                            <p:txEl>
                                              <p:pRg st="5" end="5"/>
                                            </p:txEl>
                                          </p:spTgt>
                                        </p:tgtEl>
                                        <p:attrNameLst>
                                          <p:attrName>style.visibility</p:attrName>
                                        </p:attrNameLst>
                                      </p:cBhvr>
                                      <p:to>
                                        <p:strVal val="visible"/>
                                      </p:to>
                                    </p:set>
                                    <p:animEffect transition="in" filter="fade">
                                      <p:cBhvr>
                                        <p:cTn id="83" dur="500"/>
                                        <p:tgtEl>
                                          <p:spTgt spid="55">
                                            <p:txEl>
                                              <p:pRg st="5" end="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xEl>
                                              <p:pRg st="6" end="6"/>
                                            </p:txEl>
                                          </p:spTgt>
                                        </p:tgtEl>
                                        <p:attrNameLst>
                                          <p:attrName>style.visibility</p:attrName>
                                        </p:attrNameLst>
                                      </p:cBhvr>
                                      <p:to>
                                        <p:strVal val="visible"/>
                                      </p:to>
                                    </p:set>
                                    <p:animEffect transition="in" filter="fade">
                                      <p:cBhvr>
                                        <p:cTn id="88" dur="500"/>
                                        <p:tgtEl>
                                          <p:spTgt spid="55">
                                            <p:txEl>
                                              <p:pRg st="6" end="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animBg="1"/>
      <p:bldP spid="34" grpId="0" animBg="1"/>
      <p:bldP spid="35" grpId="0" animBg="1"/>
      <p:bldP spid="51" grpId="0"/>
      <p:bldP spid="52" grpId="0"/>
      <p:bldP spid="53" grpId="0" build="p"/>
      <p:bldP spid="5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8</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4684473" cy="1150375"/>
          </a:xfrm>
        </p:spPr>
        <p:txBody>
          <a:bodyPr/>
          <a:lstStyle/>
          <a:p>
            <a:r>
              <a:rPr lang="en-US" sz="4000" dirty="0"/>
              <a:t>Mortality Measures</a:t>
            </a:r>
            <a:br>
              <a:rPr lang="en-US" sz="4000" dirty="0"/>
            </a:br>
            <a:r>
              <a:rPr lang="en-US" sz="2000" b="0" dirty="0"/>
              <a:t>Health-related Demographics</a:t>
            </a:r>
            <a:endParaRPr lang="en-US" sz="4000" b="0" dirty="0"/>
          </a:p>
        </p:txBody>
      </p:sp>
      <p:sp>
        <p:nvSpPr>
          <p:cNvPr id="16" name="Title 8">
            <a:extLst>
              <a:ext uri="{FF2B5EF4-FFF2-40B4-BE49-F238E27FC236}">
                <a16:creationId xmlns:a16="http://schemas.microsoft.com/office/drawing/2014/main" id="{1503A74A-5829-4096-B74D-25BB01DACC2D}"/>
              </a:ext>
            </a:extLst>
          </p:cNvPr>
          <p:cNvSpPr txBox="1">
            <a:spLocks/>
          </p:cNvSpPr>
          <p:nvPr/>
        </p:nvSpPr>
        <p:spPr>
          <a:xfrm>
            <a:off x="276837" y="3097329"/>
            <a:ext cx="11828956" cy="313067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200000"/>
              </a:lnSpc>
              <a:buFont typeface="Arial" panose="020B0604020202020204" pitchFamily="34" charset="0"/>
              <a:buChar char="•"/>
            </a:pPr>
            <a:r>
              <a:rPr lang="en-US" sz="2000" kern="0" dirty="0"/>
              <a:t>Crude Mortality Rate </a:t>
            </a:r>
            <a:r>
              <a:rPr lang="en-US" sz="2000" b="0" kern="0" dirty="0">
                <a:solidFill>
                  <a:schemeClr val="accent2"/>
                </a:solidFill>
              </a:rPr>
              <a:t>=</a:t>
            </a:r>
            <a:r>
              <a:rPr lang="en-US" sz="2000" b="0" kern="0" dirty="0"/>
              <a:t> Total number of deaths during a given time interval </a:t>
            </a:r>
            <a:r>
              <a:rPr lang="en-US" sz="2000" b="0" kern="0" dirty="0">
                <a:solidFill>
                  <a:schemeClr val="accent2"/>
                </a:solidFill>
              </a:rPr>
              <a:t>/</a:t>
            </a:r>
            <a:r>
              <a:rPr lang="en-US" sz="2000" b="0" kern="0" dirty="0"/>
              <a:t> Mid-interval population</a:t>
            </a:r>
          </a:p>
          <a:p>
            <a:pPr marL="571500" indent="-571500">
              <a:lnSpc>
                <a:spcPct val="200000"/>
              </a:lnSpc>
              <a:buFont typeface="Arial" panose="020B0604020202020204" pitchFamily="34" charset="0"/>
              <a:buChar char="•"/>
            </a:pPr>
            <a:r>
              <a:rPr lang="en-US" sz="2000" kern="0" dirty="0"/>
              <a:t>Cause-specific Mortality Rate </a:t>
            </a:r>
            <a:r>
              <a:rPr lang="en-US" sz="2000" b="0" kern="0" dirty="0">
                <a:solidFill>
                  <a:schemeClr val="accent2"/>
                </a:solidFill>
              </a:rPr>
              <a:t>=</a:t>
            </a:r>
            <a:r>
              <a:rPr lang="en-US" sz="2000" b="0" kern="0" dirty="0"/>
              <a:t> Number of deaths assigned (attributed) to a specific cause during a given time interval </a:t>
            </a:r>
            <a:r>
              <a:rPr lang="en-US" sz="2000" b="0" kern="0" dirty="0">
                <a:solidFill>
                  <a:schemeClr val="accent2"/>
                </a:solidFill>
              </a:rPr>
              <a:t>/</a:t>
            </a:r>
            <a:r>
              <a:rPr lang="en-US" sz="2000" b="0" kern="0" dirty="0"/>
              <a:t> Mid-interval population</a:t>
            </a:r>
          </a:p>
          <a:p>
            <a:pPr marL="571500" indent="-571500">
              <a:lnSpc>
                <a:spcPct val="200000"/>
              </a:lnSpc>
              <a:buFont typeface="Arial" panose="020B0604020202020204" pitchFamily="34" charset="0"/>
              <a:buChar char="•"/>
            </a:pPr>
            <a:r>
              <a:rPr lang="en-US" sz="2000" kern="0" dirty="0"/>
              <a:t>Maternal Mortality Rate </a:t>
            </a:r>
            <a:r>
              <a:rPr lang="en-US" sz="2000" b="0" kern="0" dirty="0">
                <a:solidFill>
                  <a:schemeClr val="accent2"/>
                </a:solidFill>
              </a:rPr>
              <a:t>=</a:t>
            </a:r>
            <a:r>
              <a:rPr lang="en-US" sz="2000" b="0" kern="0" dirty="0"/>
              <a:t> Number of deaths assigned to pregnancy-related causes during a given time interval </a:t>
            </a:r>
            <a:r>
              <a:rPr lang="en-US" sz="2000" b="0" kern="0" dirty="0">
                <a:solidFill>
                  <a:schemeClr val="accent2"/>
                </a:solidFill>
              </a:rPr>
              <a:t>/</a:t>
            </a:r>
            <a:r>
              <a:rPr lang="en-US" sz="2000" b="0" kern="0" dirty="0"/>
              <a:t> Number of live births during the same time interval</a:t>
            </a:r>
          </a:p>
        </p:txBody>
      </p:sp>
      <p:sp>
        <p:nvSpPr>
          <p:cNvPr id="18" name="Title 8">
            <a:extLst>
              <a:ext uri="{FF2B5EF4-FFF2-40B4-BE49-F238E27FC236}">
                <a16:creationId xmlns:a16="http://schemas.microsoft.com/office/drawing/2014/main" id="{773D54CA-1145-4043-AE59-094A402B30A6}"/>
              </a:ext>
            </a:extLst>
          </p:cNvPr>
          <p:cNvSpPr txBox="1">
            <a:spLocks/>
          </p:cNvSpPr>
          <p:nvPr/>
        </p:nvSpPr>
        <p:spPr>
          <a:xfrm rot="21221149">
            <a:off x="9011" y="3044166"/>
            <a:ext cx="2656371" cy="31039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nSpc>
                <a:spcPct val="100000"/>
              </a:lnSpc>
            </a:pPr>
            <a:r>
              <a:rPr lang="en-US" sz="1400" kern="0" dirty="0">
                <a:solidFill>
                  <a:schemeClr val="accent2"/>
                </a:solidFill>
              </a:rPr>
              <a:t>All-cause Mortality Rate</a:t>
            </a:r>
            <a:endParaRPr lang="en-US" sz="1400" u="sng" kern="0" dirty="0">
              <a:solidFill>
                <a:schemeClr val="accent2"/>
              </a:solidFill>
            </a:endParaRPr>
          </a:p>
        </p:txBody>
      </p:sp>
    </p:spTree>
    <p:extLst>
      <p:ext uri="{BB962C8B-B14F-4D97-AF65-F5344CB8AC3E}">
        <p14:creationId xmlns:p14="http://schemas.microsoft.com/office/powerpoint/2010/main" val="279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fade">
                                      <p:cBhvr>
                                        <p:cTn id="2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uiExpand="1" build="p"/>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dirty="0"/>
              <a:t>Abanoub Riad. </a:t>
            </a:r>
            <a:r>
              <a:rPr lang="en-GB" i="1" dirty="0"/>
              <a:t>Global Burden of Disease</a:t>
            </a:r>
            <a:r>
              <a:rPr lang="en-GB" dirty="0"/>
              <a:t>. Global Health. March 2022</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9</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4000" y="1848005"/>
            <a:ext cx="5183236" cy="1150375"/>
          </a:xfrm>
        </p:spPr>
        <p:txBody>
          <a:bodyPr/>
          <a:lstStyle/>
          <a:p>
            <a:r>
              <a:rPr lang="en-US" sz="4000" dirty="0"/>
              <a:t>Morbidity Measures</a:t>
            </a:r>
            <a:br>
              <a:rPr lang="en-US" sz="4000" dirty="0"/>
            </a:br>
            <a:r>
              <a:rPr lang="en-US" sz="2000" b="0" dirty="0"/>
              <a:t>Health-related Demographics</a:t>
            </a:r>
            <a:endParaRPr lang="en-US" sz="4000" b="0" dirty="0"/>
          </a:p>
        </p:txBody>
      </p:sp>
      <p:sp>
        <p:nvSpPr>
          <p:cNvPr id="7" name="Title 8">
            <a:extLst>
              <a:ext uri="{FF2B5EF4-FFF2-40B4-BE49-F238E27FC236}">
                <a16:creationId xmlns:a16="http://schemas.microsoft.com/office/drawing/2014/main" id="{2D25F888-0D40-428A-8A9D-FA86068E2D71}"/>
              </a:ext>
            </a:extLst>
          </p:cNvPr>
          <p:cNvSpPr txBox="1">
            <a:spLocks/>
          </p:cNvSpPr>
          <p:nvPr/>
        </p:nvSpPr>
        <p:spPr>
          <a:xfrm>
            <a:off x="414000" y="3153967"/>
            <a:ext cx="6968134" cy="3446752"/>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GB" sz="1800" kern="0" dirty="0">
                <a:latin typeface="+mn-lt"/>
              </a:rPr>
              <a:t>Common Measures</a:t>
            </a:r>
          </a:p>
          <a:p>
            <a:pPr marL="285750" indent="-285750" algn="just">
              <a:lnSpc>
                <a:spcPct val="150000"/>
              </a:lnSpc>
              <a:buFont typeface="Arial" panose="020B0604020202020204" pitchFamily="34" charset="0"/>
              <a:buChar char="•"/>
            </a:pPr>
            <a:r>
              <a:rPr lang="en-GB" sz="1800" b="0" kern="0" dirty="0">
                <a:latin typeface="+mn-lt"/>
              </a:rPr>
              <a:t>Years of potential life lost (PLL) based on the years of life lost through premature death (before an arbitrarily determined age);</a:t>
            </a:r>
          </a:p>
          <a:p>
            <a:pPr marL="285750" indent="-285750" algn="just">
              <a:lnSpc>
                <a:spcPct val="150000"/>
              </a:lnSpc>
              <a:buFont typeface="Arial" panose="020B0604020202020204" pitchFamily="34" charset="0"/>
              <a:buChar char="•"/>
            </a:pPr>
            <a:r>
              <a:rPr lang="en-GB" sz="1800" b="0" kern="0" dirty="0">
                <a:latin typeface="+mn-lt"/>
              </a:rPr>
              <a:t>Healthy life expectancy (HALE);</a:t>
            </a:r>
          </a:p>
          <a:p>
            <a:pPr marL="285750" indent="-285750" algn="just">
              <a:lnSpc>
                <a:spcPct val="150000"/>
              </a:lnSpc>
              <a:buFont typeface="Arial" panose="020B0604020202020204" pitchFamily="34" charset="0"/>
              <a:buChar char="•"/>
            </a:pPr>
            <a:r>
              <a:rPr lang="en-GB" sz="1800" b="0" kern="0" dirty="0">
                <a:latin typeface="+mn-lt"/>
              </a:rPr>
              <a:t>Disability-free life expectancy (DFLE);</a:t>
            </a:r>
          </a:p>
          <a:p>
            <a:pPr marL="285750" indent="-285750" algn="just">
              <a:lnSpc>
                <a:spcPct val="150000"/>
              </a:lnSpc>
              <a:buFont typeface="Arial" panose="020B0604020202020204" pitchFamily="34" charset="0"/>
              <a:buChar char="•"/>
            </a:pPr>
            <a:r>
              <a:rPr lang="en-GB" sz="1800" b="0" kern="0" dirty="0">
                <a:latin typeface="+mn-lt"/>
              </a:rPr>
              <a:t>Quality-adjusted life years (QALYs);</a:t>
            </a:r>
          </a:p>
          <a:p>
            <a:pPr marL="285750" indent="-285750" algn="just">
              <a:lnSpc>
                <a:spcPct val="150000"/>
              </a:lnSpc>
              <a:buFont typeface="Arial" panose="020B0604020202020204" pitchFamily="34" charset="0"/>
              <a:buChar char="•"/>
            </a:pPr>
            <a:r>
              <a:rPr lang="en-GB" sz="1800" kern="0" dirty="0">
                <a:solidFill>
                  <a:srgbClr val="FF0000"/>
                </a:solidFill>
                <a:latin typeface="+mn-lt"/>
              </a:rPr>
              <a:t>Disability-adjusted life years (DALYs).</a:t>
            </a:r>
            <a:endParaRPr lang="en-US" sz="1800" kern="0" dirty="0">
              <a:solidFill>
                <a:srgbClr val="FF0000"/>
              </a:solidFill>
              <a:latin typeface="+mn-lt"/>
            </a:endParaRPr>
          </a:p>
        </p:txBody>
      </p:sp>
      <p:sp>
        <p:nvSpPr>
          <p:cNvPr id="8" name="TextBox 7">
            <a:extLst>
              <a:ext uri="{FF2B5EF4-FFF2-40B4-BE49-F238E27FC236}">
                <a16:creationId xmlns:a16="http://schemas.microsoft.com/office/drawing/2014/main" id="{D232FB38-EF68-40C6-A831-753404D1456E}"/>
              </a:ext>
            </a:extLst>
          </p:cNvPr>
          <p:cNvSpPr txBox="1"/>
          <p:nvPr/>
        </p:nvSpPr>
        <p:spPr>
          <a:xfrm>
            <a:off x="6208178" y="149732"/>
            <a:ext cx="5975533" cy="456535"/>
          </a:xfrm>
          <a:prstGeom prst="rect">
            <a:avLst/>
          </a:prstGeom>
          <a:noFill/>
        </p:spPr>
        <p:txBody>
          <a:bodyPr wrap="square">
            <a:spAutoFit/>
          </a:bodyPr>
          <a:lstStyle/>
          <a:p>
            <a:pPr algn="just">
              <a:lnSpc>
                <a:spcPct val="150000"/>
              </a:lnSpc>
            </a:pPr>
            <a:r>
              <a:rPr lang="en-GB" sz="1800" b="1" kern="0" dirty="0">
                <a:solidFill>
                  <a:srgbClr val="FF0000"/>
                </a:solidFill>
                <a:latin typeface="+mj-lt"/>
              </a:rPr>
              <a:t>Sources of Morbidity Data</a:t>
            </a:r>
          </a:p>
        </p:txBody>
      </p:sp>
      <p:sp>
        <p:nvSpPr>
          <p:cNvPr id="10" name="Title 8">
            <a:extLst>
              <a:ext uri="{FF2B5EF4-FFF2-40B4-BE49-F238E27FC236}">
                <a16:creationId xmlns:a16="http://schemas.microsoft.com/office/drawing/2014/main" id="{9EBC5A63-6926-4779-A130-45B977C83038}"/>
              </a:ext>
            </a:extLst>
          </p:cNvPr>
          <p:cNvSpPr txBox="1">
            <a:spLocks/>
          </p:cNvSpPr>
          <p:nvPr/>
        </p:nvSpPr>
        <p:spPr>
          <a:xfrm>
            <a:off x="6621671" y="606267"/>
            <a:ext cx="5570329" cy="2667821"/>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285750" indent="-285750" algn="just">
              <a:lnSpc>
                <a:spcPct val="150000"/>
              </a:lnSpc>
              <a:buFont typeface="Arial" panose="020B0604020202020204" pitchFamily="34" charset="0"/>
              <a:buChar char="•"/>
            </a:pPr>
            <a:r>
              <a:rPr lang="en-GB" sz="1600" b="0" kern="0" dirty="0">
                <a:latin typeface="+mn-lt"/>
              </a:rPr>
              <a:t>Surveillance Systems of Infectious Diseases</a:t>
            </a:r>
          </a:p>
          <a:p>
            <a:pPr marL="285750" indent="-285750" algn="just">
              <a:lnSpc>
                <a:spcPct val="150000"/>
              </a:lnSpc>
              <a:buFont typeface="Arial" panose="020B0604020202020204" pitchFamily="34" charset="0"/>
              <a:buChar char="•"/>
            </a:pPr>
            <a:r>
              <a:rPr lang="en-GB" sz="1600" b="0" kern="0" dirty="0">
                <a:latin typeface="+mn-lt"/>
              </a:rPr>
              <a:t>Sentinel Networks</a:t>
            </a:r>
          </a:p>
          <a:p>
            <a:pPr marL="285750" indent="-285750" algn="just">
              <a:lnSpc>
                <a:spcPct val="150000"/>
              </a:lnSpc>
              <a:buFont typeface="Arial" panose="020B0604020202020204" pitchFamily="34" charset="0"/>
              <a:buChar char="•"/>
            </a:pPr>
            <a:r>
              <a:rPr lang="en-GB" sz="1600" b="0" kern="0" dirty="0">
                <a:latin typeface="+mn-lt"/>
              </a:rPr>
              <a:t>Specific Disease Registries (e.g. CVD, Cancer, etc)</a:t>
            </a:r>
          </a:p>
          <a:p>
            <a:pPr marL="285750" indent="-285750" algn="just">
              <a:lnSpc>
                <a:spcPct val="150000"/>
              </a:lnSpc>
              <a:buFont typeface="Arial" panose="020B0604020202020204" pitchFamily="34" charset="0"/>
              <a:buChar char="•"/>
            </a:pPr>
            <a:r>
              <a:rPr lang="en-GB" sz="1600" b="0" kern="0" dirty="0">
                <a:latin typeface="+mn-lt"/>
              </a:rPr>
              <a:t>Hospital Records</a:t>
            </a:r>
          </a:p>
          <a:p>
            <a:pPr marL="285750" indent="-285750" algn="just">
              <a:lnSpc>
                <a:spcPct val="150000"/>
              </a:lnSpc>
              <a:buFont typeface="Arial" panose="020B0604020202020204" pitchFamily="34" charset="0"/>
              <a:buChar char="•"/>
            </a:pPr>
            <a:r>
              <a:rPr lang="en-GB" sz="1600" b="0" kern="0" dirty="0">
                <a:latin typeface="+mn-lt"/>
              </a:rPr>
              <a:t>General Practice Records</a:t>
            </a:r>
          </a:p>
          <a:p>
            <a:pPr marL="285750" indent="-285750" algn="just">
              <a:lnSpc>
                <a:spcPct val="150000"/>
              </a:lnSpc>
              <a:buFont typeface="Arial" panose="020B0604020202020204" pitchFamily="34" charset="0"/>
              <a:buChar char="•"/>
            </a:pPr>
            <a:r>
              <a:rPr lang="en-GB" sz="1600" b="0" kern="0" dirty="0">
                <a:latin typeface="+mn-lt"/>
              </a:rPr>
              <a:t>Insurance Statistics</a:t>
            </a:r>
            <a:endParaRPr lang="en-US" sz="1600" b="0" kern="0" dirty="0">
              <a:latin typeface="+mn-lt"/>
            </a:endParaRPr>
          </a:p>
        </p:txBody>
      </p:sp>
    </p:spTree>
    <p:extLst>
      <p:ext uri="{BB962C8B-B14F-4D97-AF65-F5344CB8AC3E}">
        <p14:creationId xmlns:p14="http://schemas.microsoft.com/office/powerpoint/2010/main" val="48351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fade">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fade">
                                      <p:cBhvr>
                                        <p:cTn id="52" dur="500"/>
                                        <p:tgtEl>
                                          <p:spTgt spid="1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xEl>
                                              <p:pRg st="2" end="2"/>
                                            </p:txEl>
                                          </p:spTgt>
                                        </p:tgtEl>
                                        <p:attrNameLst>
                                          <p:attrName>style.visibility</p:attrName>
                                        </p:attrNameLst>
                                      </p:cBhvr>
                                      <p:to>
                                        <p:strVal val="visible"/>
                                      </p:to>
                                    </p:set>
                                    <p:animEffect transition="in" filter="fade">
                                      <p:cBhvr>
                                        <p:cTn id="57" dur="500"/>
                                        <p:tgtEl>
                                          <p:spTgt spid="10">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xEl>
                                              <p:pRg st="3" end="3"/>
                                            </p:txEl>
                                          </p:spTgt>
                                        </p:tgtEl>
                                        <p:attrNameLst>
                                          <p:attrName>style.visibility</p:attrName>
                                        </p:attrNameLst>
                                      </p:cBhvr>
                                      <p:to>
                                        <p:strVal val="visible"/>
                                      </p:to>
                                    </p:set>
                                    <p:animEffect transition="in" filter="fade">
                                      <p:cBhvr>
                                        <p:cTn id="62" dur="500"/>
                                        <p:tgtEl>
                                          <p:spTgt spid="10">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
                                            <p:txEl>
                                              <p:pRg st="4" end="4"/>
                                            </p:txEl>
                                          </p:spTgt>
                                        </p:tgtEl>
                                        <p:attrNameLst>
                                          <p:attrName>style.visibility</p:attrName>
                                        </p:attrNameLst>
                                      </p:cBhvr>
                                      <p:to>
                                        <p:strVal val="visible"/>
                                      </p:to>
                                    </p:set>
                                    <p:animEffect transition="in" filter="fade">
                                      <p:cBhvr>
                                        <p:cTn id="67" dur="500"/>
                                        <p:tgtEl>
                                          <p:spTgt spid="10">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
                                            <p:txEl>
                                              <p:pRg st="5" end="5"/>
                                            </p:txEl>
                                          </p:spTgt>
                                        </p:tgtEl>
                                        <p:attrNameLst>
                                          <p:attrName>style.visibility</p:attrName>
                                        </p:attrNameLst>
                                      </p:cBhvr>
                                      <p:to>
                                        <p:strVal val="visible"/>
                                      </p:to>
                                    </p:set>
                                    <p:animEffect transition="in" filter="fade">
                                      <p:cBhvr>
                                        <p:cTn id="7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1" id="{6BC89E16-269B-4875-A8A3-7D5D981D44E5}" vid="{F6D460A2-5B48-45E1-BFF4-0DDF8E264AE0}"/>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C68B2DD10E4E641B9A49F511144F5A4" ma:contentTypeVersion="13" ma:contentTypeDescription="Vytvoří nový dokument" ma:contentTypeScope="" ma:versionID="2f5992a65a9b1340e8f3f184dc573689">
  <xsd:schema xmlns:xsd="http://www.w3.org/2001/XMLSchema" xmlns:xs="http://www.w3.org/2001/XMLSchema" xmlns:p="http://schemas.microsoft.com/office/2006/metadata/properties" xmlns:ns3="adf513c8-52bb-4e1e-ada8-f03aebc95c0f" xmlns:ns4="230e809e-4bbc-49fa-8f74-de6a1db7665f" targetNamespace="http://schemas.microsoft.com/office/2006/metadata/properties" ma:root="true" ma:fieldsID="b94779ef184f920c99d03bab23f94dca" ns3:_="" ns4:_="">
    <xsd:import namespace="adf513c8-52bb-4e1e-ada8-f03aebc95c0f"/>
    <xsd:import namespace="230e809e-4bbc-49fa-8f74-de6a1db7665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f513c8-52bb-4e1e-ada8-f03aebc95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809e-4bbc-49fa-8f74-de6a1db7665f"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7D85AF-7A9B-49D2-9F11-5234C2029510}">
  <ds:schemaRefs>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www.w3.org/XML/1998/namespace"/>
    <ds:schemaRef ds:uri="http://purl.org/dc/dcmitype/"/>
    <ds:schemaRef ds:uri="adf513c8-52bb-4e1e-ada8-f03aebc95c0f"/>
    <ds:schemaRef ds:uri="230e809e-4bbc-49fa-8f74-de6a1db7665f"/>
    <ds:schemaRef ds:uri="http://purl.org/dc/terms/"/>
  </ds:schemaRefs>
</ds:datastoreItem>
</file>

<file path=customXml/itemProps2.xml><?xml version="1.0" encoding="utf-8"?>
<ds:datastoreItem xmlns:ds="http://schemas.openxmlformats.org/officeDocument/2006/customXml" ds:itemID="{86B8B20B-F959-4BDA-A2ED-CC15F94CBBD5}">
  <ds:schemaRefs>
    <ds:schemaRef ds:uri="http://schemas.microsoft.com/sharepoint/v3/contenttype/forms"/>
  </ds:schemaRefs>
</ds:datastoreItem>
</file>

<file path=customXml/itemProps3.xml><?xml version="1.0" encoding="utf-8"?>
<ds:datastoreItem xmlns:ds="http://schemas.openxmlformats.org/officeDocument/2006/customXml" ds:itemID="{9B43013B-2AD9-423F-BFD6-BECA846D5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f513c8-52bb-4e1e-ada8-f03aebc95c0f"/>
    <ds:schemaRef ds:uri="230e809e-4bbc-49fa-8f74-de6a1db766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4649</TotalTime>
  <Words>3868</Words>
  <Application>Microsoft Office PowerPoint</Application>
  <PresentationFormat>Widescreen</PresentationFormat>
  <Paragraphs>385</Paragraphs>
  <Slides>39</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Tahoma</vt:lpstr>
      <vt:lpstr>Wingdings</vt:lpstr>
      <vt:lpstr>Presentation_MU_EN</vt:lpstr>
      <vt:lpstr>Global Burden of Disease</vt:lpstr>
      <vt:lpstr>PowerPoint Presentation</vt:lpstr>
      <vt:lpstr>Disclosure Member of the Global Burden of Disease (GBD) Collaborators Network.</vt:lpstr>
      <vt:lpstr>Seminar Outline I. Overview of GBD II. Methodology and Results of GBD BREAK III. Infectious Diseases &amp; Immunization BREAK IV. Neglected Tropical Diseases V. Non-Communicable Diseases</vt:lpstr>
      <vt:lpstr>What is Disease Burden?</vt:lpstr>
      <vt:lpstr>Timeline Global Burden of Disease (GBD)</vt:lpstr>
      <vt:lpstr>Measures Health-related Demographics</vt:lpstr>
      <vt:lpstr>Mortality Measures Health-related Demographics</vt:lpstr>
      <vt:lpstr>Morbidity Measures Health-related Demographics</vt:lpstr>
      <vt:lpstr>DALY Health-related Demographics</vt:lpstr>
      <vt:lpstr>DALY Health-related Demographics</vt:lpstr>
      <vt:lpstr>Exercise Global Burden of Disease (GBD)</vt:lpstr>
      <vt:lpstr>Exercise Global Burden of Disease (GBD)</vt:lpstr>
      <vt:lpstr>Exercise Global Burden of Disease (GBD)</vt:lpstr>
      <vt:lpstr>Infectious Diseases</vt:lpstr>
      <vt:lpstr>Smallpox</vt:lpstr>
      <vt:lpstr>Smallpox</vt:lpstr>
      <vt:lpstr>Polio</vt:lpstr>
      <vt:lpstr>Polio</vt:lpstr>
      <vt:lpstr>Measles</vt:lpstr>
      <vt:lpstr>PowerPoint Presentation</vt:lpstr>
      <vt:lpstr>Non-communicable Diseases (NCDs)</vt:lpstr>
      <vt:lpstr>Non-communicable Diseases (NCDs)</vt:lpstr>
      <vt:lpstr>Cardiovascular Diseases Non-communicable Diseases (NCDs)</vt:lpstr>
      <vt:lpstr>Cardiovascular Diseases GBD 2019</vt:lpstr>
      <vt:lpstr>Chronic Respiratory Diseases Non-communicable Diseases (NCDs)</vt:lpstr>
      <vt:lpstr>Cancer Non-communicable Diseases (NCDs)</vt:lpstr>
      <vt:lpstr>Cancer Non-communicable Diseases (NCDs)</vt:lpstr>
      <vt:lpstr>Diabetes Non-communicable Diseases (NCDs)</vt:lpstr>
      <vt:lpstr>Mental Health Non-communicable Diseases (NCDs)</vt:lpstr>
      <vt:lpstr>Causal Factors</vt:lpstr>
      <vt:lpstr>Proximity of Cause to Effect</vt:lpstr>
      <vt:lpstr>Exercise Disease Risk Factors</vt:lpstr>
      <vt:lpstr>Exercise Case I: Disease Risk Factors</vt:lpstr>
      <vt:lpstr>Exercise Case II: Disease Risk Factors</vt:lpstr>
      <vt:lpstr>Exercise Case III: Disease Risk Factors</vt:lpstr>
      <vt:lpstr>Exercise Case IV: Disease Risk Factors</vt:lpstr>
      <vt:lpstr>Exercise Case V: Disease Risk Factors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Disease</dc:title>
  <dc:creator>Abanoub Riad</dc:creator>
  <cp:lastModifiedBy>Abanoub Riad</cp:lastModifiedBy>
  <cp:revision>44</cp:revision>
  <dcterms:created xsi:type="dcterms:W3CDTF">2020-09-18T15:53:43Z</dcterms:created>
  <dcterms:modified xsi:type="dcterms:W3CDTF">2022-03-10T13:43:06Z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0x010100AC68B2DD10E4E641B9A49F511144F5A4</vt:lpwstr>
  </property>
</Properties>
</file>