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16" r:id="rId14"/>
    <p:sldId id="269" r:id="rId15"/>
    <p:sldId id="270" r:id="rId16"/>
    <p:sldId id="271" r:id="rId17"/>
    <p:sldId id="272" r:id="rId18"/>
    <p:sldId id="273" r:id="rId19"/>
    <p:sldId id="302" r:id="rId20"/>
    <p:sldId id="303" r:id="rId21"/>
    <p:sldId id="304" r:id="rId22"/>
    <p:sldId id="305" r:id="rId23"/>
    <p:sldId id="306" r:id="rId24"/>
    <p:sldId id="307" r:id="rId25"/>
    <p:sldId id="308" r:id="rId26"/>
    <p:sldId id="309" r:id="rId27"/>
    <p:sldId id="310" r:id="rId28"/>
    <p:sldId id="311" r:id="rId29"/>
    <p:sldId id="312" r:id="rId30"/>
    <p:sldId id="268" r:id="rId31"/>
    <p:sldId id="313" r:id="rId32"/>
    <p:sldId id="314" r:id="rId33"/>
    <p:sldId id="318" r:id="rId34"/>
    <p:sldId id="319" r:id="rId35"/>
    <p:sldId id="320" r:id="rId36"/>
    <p:sldId id="299" r:id="rId37"/>
    <p:sldId id="300" r:id="rId38"/>
    <p:sldId id="317" r:id="rId39"/>
    <p:sldId id="321" r:id="rId40"/>
    <p:sldId id="315" r:id="rId41"/>
    <p:sldId id="275" r:id="rId42"/>
    <p:sldId id="276" r:id="rId43"/>
    <p:sldId id="278" r:id="rId4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8" d="100"/>
          <a:sy n="88" d="100"/>
        </p:scale>
        <p:origin x="200" y="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10.xml.rels><?xml version="1.0" encoding="UTF-8" standalone="yes"?>
<Relationships xmlns="http://schemas.openxmlformats.org/package/2006/relationships"><Relationship Id="rId8" Type="http://schemas.openxmlformats.org/officeDocument/2006/relationships/hyperlink" Target="http://osha.europa.eu/en" TargetMode="External"/><Relationship Id="rId3" Type="http://schemas.openxmlformats.org/officeDocument/2006/relationships/hyperlink" Target="http://www.eea.europa.eu/" TargetMode="External"/><Relationship Id="rId7" Type="http://schemas.openxmlformats.org/officeDocument/2006/relationships/hyperlink" Target="http://www.efsa.europa.eu/" TargetMode="External"/><Relationship Id="rId2" Type="http://schemas.openxmlformats.org/officeDocument/2006/relationships/hyperlink" Target="http://ecdc.europa.eu/en/Pages/home.aspx" TargetMode="External"/><Relationship Id="rId1" Type="http://schemas.openxmlformats.org/officeDocument/2006/relationships/hyperlink" Target="http://ec.europa.eu/eahc/" TargetMode="External"/><Relationship Id="rId6" Type="http://schemas.openxmlformats.org/officeDocument/2006/relationships/hyperlink" Target="http://echa.europa.eu/web/guest/home" TargetMode="External"/><Relationship Id="rId5" Type="http://schemas.openxmlformats.org/officeDocument/2006/relationships/hyperlink" Target="http://www.ema.europa.eu/" TargetMode="External"/><Relationship Id="rId4" Type="http://schemas.openxmlformats.org/officeDocument/2006/relationships/hyperlink" Target="http://www.emcdda.europa.eu/index.cfm" TargetMode="External"/><Relationship Id="rId9" Type="http://schemas.openxmlformats.org/officeDocument/2006/relationships/hyperlink" Target="http://www.eurofound.europa.eu/" TargetMode="External"/></Relationships>
</file>

<file path=ppt/diagrams/_rels/data9.xml.rels><?xml version="1.0" encoding="UTF-8" standalone="yes"?>
<Relationships xmlns="http://schemas.openxmlformats.org/package/2006/relationships"><Relationship Id="rId2" Type="http://schemas.openxmlformats.org/officeDocument/2006/relationships/hyperlink" Target="http://www.worldbank.org/" TargetMode="External"/><Relationship Id="rId1" Type="http://schemas.openxmlformats.org/officeDocument/2006/relationships/hyperlink" Target="http://www.who.int/" TargetMode="External"/></Relationships>
</file>

<file path=ppt/diagrams/_rels/drawing10.xml.rels><?xml version="1.0" encoding="UTF-8" standalone="yes"?>
<Relationships xmlns="http://schemas.openxmlformats.org/package/2006/relationships"><Relationship Id="rId8" Type="http://schemas.openxmlformats.org/officeDocument/2006/relationships/hyperlink" Target="http://osha.europa.eu/en" TargetMode="External"/><Relationship Id="rId3" Type="http://schemas.openxmlformats.org/officeDocument/2006/relationships/hyperlink" Target="http://www.eea.europa.eu/" TargetMode="External"/><Relationship Id="rId7" Type="http://schemas.openxmlformats.org/officeDocument/2006/relationships/hyperlink" Target="http://www.efsa.europa.eu/" TargetMode="External"/><Relationship Id="rId2" Type="http://schemas.openxmlformats.org/officeDocument/2006/relationships/hyperlink" Target="http://ecdc.europa.eu/en/Pages/home.aspx" TargetMode="External"/><Relationship Id="rId1" Type="http://schemas.openxmlformats.org/officeDocument/2006/relationships/hyperlink" Target="http://ec.europa.eu/eahc/" TargetMode="External"/><Relationship Id="rId6" Type="http://schemas.openxmlformats.org/officeDocument/2006/relationships/hyperlink" Target="http://echa.europa.eu/web/guest/home" TargetMode="External"/><Relationship Id="rId5" Type="http://schemas.openxmlformats.org/officeDocument/2006/relationships/hyperlink" Target="http://www.ema.europa.eu/" TargetMode="External"/><Relationship Id="rId4" Type="http://schemas.openxmlformats.org/officeDocument/2006/relationships/hyperlink" Target="http://www.emcdda.europa.eu/index.cfm" TargetMode="External"/><Relationship Id="rId9" Type="http://schemas.openxmlformats.org/officeDocument/2006/relationships/hyperlink" Target="http://www.eurofound.europa.eu/" TargetMode="External"/></Relationships>
</file>

<file path=ppt/diagrams/_rels/drawing9.xml.rels><?xml version="1.0" encoding="UTF-8" standalone="yes"?>
<Relationships xmlns="http://schemas.openxmlformats.org/package/2006/relationships"><Relationship Id="rId2" Type="http://schemas.openxmlformats.org/officeDocument/2006/relationships/hyperlink" Target="http://www.worldbank.org/" TargetMode="External"/><Relationship Id="rId1" Type="http://schemas.openxmlformats.org/officeDocument/2006/relationships/hyperlink" Target="http://www.who.in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7C7123-B23D-4825-9D82-3C649B758B6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F9BB4FF-E40F-48BD-9957-C500ADC8639C}">
      <dgm:prSet/>
      <dgm:spPr/>
      <dgm:t>
        <a:bodyPr/>
        <a:lstStyle/>
        <a:p>
          <a:r>
            <a:rPr lang="cs-CZ"/>
            <a:t>Biology and genetics</a:t>
          </a:r>
          <a:endParaRPr lang="en-US"/>
        </a:p>
      </dgm:t>
    </dgm:pt>
    <dgm:pt modelId="{BE5F797E-678C-4860-B9F5-7FE9928ED077}" type="parTrans" cxnId="{106F6DCB-F7DE-4841-8F72-23CF337D66A2}">
      <dgm:prSet/>
      <dgm:spPr/>
      <dgm:t>
        <a:bodyPr/>
        <a:lstStyle/>
        <a:p>
          <a:endParaRPr lang="en-US"/>
        </a:p>
      </dgm:t>
    </dgm:pt>
    <dgm:pt modelId="{CF8374E6-AF50-44B6-8D3C-CFD90B48161E}" type="sibTrans" cxnId="{106F6DCB-F7DE-4841-8F72-23CF337D66A2}">
      <dgm:prSet/>
      <dgm:spPr/>
      <dgm:t>
        <a:bodyPr/>
        <a:lstStyle/>
        <a:p>
          <a:endParaRPr lang="en-US"/>
        </a:p>
      </dgm:t>
    </dgm:pt>
    <dgm:pt modelId="{5B6AF276-DB84-478F-B723-556894BF2E9B}">
      <dgm:prSet/>
      <dgm:spPr/>
      <dgm:t>
        <a:bodyPr/>
        <a:lstStyle/>
        <a:p>
          <a:r>
            <a:rPr lang="cs-CZ"/>
            <a:t>Physical determinants</a:t>
          </a:r>
          <a:endParaRPr lang="en-US"/>
        </a:p>
      </dgm:t>
    </dgm:pt>
    <dgm:pt modelId="{0F25CB49-3AC8-426C-A0AC-187FFFDA18DB}" type="parTrans" cxnId="{E40A833D-5692-4B0A-A504-D551F92D9917}">
      <dgm:prSet/>
      <dgm:spPr/>
      <dgm:t>
        <a:bodyPr/>
        <a:lstStyle/>
        <a:p>
          <a:endParaRPr lang="en-US"/>
        </a:p>
      </dgm:t>
    </dgm:pt>
    <dgm:pt modelId="{A3CC4B1A-BBF0-4348-BC2E-5AD6686974DC}" type="sibTrans" cxnId="{E40A833D-5692-4B0A-A504-D551F92D9917}">
      <dgm:prSet/>
      <dgm:spPr/>
      <dgm:t>
        <a:bodyPr/>
        <a:lstStyle/>
        <a:p>
          <a:endParaRPr lang="en-US"/>
        </a:p>
      </dgm:t>
    </dgm:pt>
    <dgm:pt modelId="{27C70E64-A072-4833-9CED-A747F5F64EAD}">
      <dgm:prSet/>
      <dgm:spPr/>
      <dgm:t>
        <a:bodyPr/>
        <a:lstStyle/>
        <a:p>
          <a:r>
            <a:rPr lang="cs-CZ"/>
            <a:t>Social determinants</a:t>
          </a:r>
          <a:endParaRPr lang="en-US"/>
        </a:p>
      </dgm:t>
    </dgm:pt>
    <dgm:pt modelId="{25845DA6-7A48-4D07-BB90-C310E9DCB55F}" type="parTrans" cxnId="{DBE981DE-1F3A-4CEC-A373-956EE5349FAE}">
      <dgm:prSet/>
      <dgm:spPr/>
      <dgm:t>
        <a:bodyPr/>
        <a:lstStyle/>
        <a:p>
          <a:endParaRPr lang="en-US"/>
        </a:p>
      </dgm:t>
    </dgm:pt>
    <dgm:pt modelId="{18FC8CB1-96BA-4A23-AFDB-8A042BC406B1}" type="sibTrans" cxnId="{DBE981DE-1F3A-4CEC-A373-956EE5349FAE}">
      <dgm:prSet/>
      <dgm:spPr/>
      <dgm:t>
        <a:bodyPr/>
        <a:lstStyle/>
        <a:p>
          <a:endParaRPr lang="en-US"/>
        </a:p>
      </dgm:t>
    </dgm:pt>
    <dgm:pt modelId="{9EF6D8D3-95E4-404A-ABFB-1EA3AD367226}">
      <dgm:prSet/>
      <dgm:spPr/>
      <dgm:t>
        <a:bodyPr/>
        <a:lstStyle/>
        <a:p>
          <a:r>
            <a:rPr lang="cs-CZ"/>
            <a:t>Health services</a:t>
          </a:r>
          <a:endParaRPr lang="en-US"/>
        </a:p>
      </dgm:t>
    </dgm:pt>
    <dgm:pt modelId="{2C76717C-1F30-45E1-B6A9-1D781495B7F2}" type="parTrans" cxnId="{D27B5BB6-C985-4250-B344-3E55AB7857A2}">
      <dgm:prSet/>
      <dgm:spPr/>
      <dgm:t>
        <a:bodyPr/>
        <a:lstStyle/>
        <a:p>
          <a:endParaRPr lang="en-US"/>
        </a:p>
      </dgm:t>
    </dgm:pt>
    <dgm:pt modelId="{B7EA085E-8174-4D2B-A93A-E3602317C3C4}" type="sibTrans" cxnId="{D27B5BB6-C985-4250-B344-3E55AB7857A2}">
      <dgm:prSet/>
      <dgm:spPr/>
      <dgm:t>
        <a:bodyPr/>
        <a:lstStyle/>
        <a:p>
          <a:endParaRPr lang="en-US"/>
        </a:p>
      </dgm:t>
    </dgm:pt>
    <dgm:pt modelId="{587CD72C-AA14-470C-A832-A13896591766}">
      <dgm:prSet/>
      <dgm:spPr/>
      <dgm:t>
        <a:bodyPr/>
        <a:lstStyle/>
        <a:p>
          <a:r>
            <a:rPr lang="cs-CZ"/>
            <a:t>Public policies</a:t>
          </a:r>
          <a:endParaRPr lang="en-US"/>
        </a:p>
      </dgm:t>
    </dgm:pt>
    <dgm:pt modelId="{BA342378-33FD-4C33-A06B-4E3BF2E438BA}" type="parTrans" cxnId="{25D9C794-3BD3-455A-8AFE-1A4A8617FC37}">
      <dgm:prSet/>
      <dgm:spPr/>
      <dgm:t>
        <a:bodyPr/>
        <a:lstStyle/>
        <a:p>
          <a:endParaRPr lang="en-US"/>
        </a:p>
      </dgm:t>
    </dgm:pt>
    <dgm:pt modelId="{FC38FC8F-2E1E-46AD-BECA-DCE0CF65CDE9}" type="sibTrans" cxnId="{25D9C794-3BD3-455A-8AFE-1A4A8617FC37}">
      <dgm:prSet/>
      <dgm:spPr/>
      <dgm:t>
        <a:bodyPr/>
        <a:lstStyle/>
        <a:p>
          <a:endParaRPr lang="en-US"/>
        </a:p>
      </dgm:t>
    </dgm:pt>
    <dgm:pt modelId="{94CFB50B-12D5-4CF3-BF88-5087675F68AA}">
      <dgm:prSet/>
      <dgm:spPr/>
      <dgm:t>
        <a:bodyPr/>
        <a:lstStyle/>
        <a:p>
          <a:r>
            <a:rPr lang="cs-CZ"/>
            <a:t>Individual behaviour</a:t>
          </a:r>
          <a:endParaRPr lang="en-US"/>
        </a:p>
      </dgm:t>
    </dgm:pt>
    <dgm:pt modelId="{DF0AACAD-5A04-4968-8C89-C0950F1BCA31}" type="parTrans" cxnId="{A94F108D-AABA-4A05-BC95-F834B9F2AE8D}">
      <dgm:prSet/>
      <dgm:spPr/>
      <dgm:t>
        <a:bodyPr/>
        <a:lstStyle/>
        <a:p>
          <a:endParaRPr lang="en-US"/>
        </a:p>
      </dgm:t>
    </dgm:pt>
    <dgm:pt modelId="{517B0402-41DB-409E-B38C-43AEAAEDB608}" type="sibTrans" cxnId="{A94F108D-AABA-4A05-BC95-F834B9F2AE8D}">
      <dgm:prSet/>
      <dgm:spPr/>
      <dgm:t>
        <a:bodyPr/>
        <a:lstStyle/>
        <a:p>
          <a:endParaRPr lang="en-US"/>
        </a:p>
      </dgm:t>
    </dgm:pt>
    <dgm:pt modelId="{7E516EB3-1B34-0C4E-8A6C-5AF0E4FBFDE7}" type="pres">
      <dgm:prSet presAssocID="{0B7C7123-B23D-4825-9D82-3C649B758B6D}" presName="vert0" presStyleCnt="0">
        <dgm:presLayoutVars>
          <dgm:dir/>
          <dgm:animOne val="branch"/>
          <dgm:animLvl val="lvl"/>
        </dgm:presLayoutVars>
      </dgm:prSet>
      <dgm:spPr/>
    </dgm:pt>
    <dgm:pt modelId="{ACD32E64-52BF-D94D-8AC2-55E0196C40C8}" type="pres">
      <dgm:prSet presAssocID="{5F9BB4FF-E40F-48BD-9957-C500ADC8639C}" presName="thickLine" presStyleLbl="alignNode1" presStyleIdx="0" presStyleCnt="6"/>
      <dgm:spPr/>
    </dgm:pt>
    <dgm:pt modelId="{D23DA525-E7F7-2D4C-B53D-1CC9FE4247BE}" type="pres">
      <dgm:prSet presAssocID="{5F9BB4FF-E40F-48BD-9957-C500ADC8639C}" presName="horz1" presStyleCnt="0"/>
      <dgm:spPr/>
    </dgm:pt>
    <dgm:pt modelId="{EEE9336A-E0EA-F64B-827E-A447EBA302BB}" type="pres">
      <dgm:prSet presAssocID="{5F9BB4FF-E40F-48BD-9957-C500ADC8639C}" presName="tx1" presStyleLbl="revTx" presStyleIdx="0" presStyleCnt="6"/>
      <dgm:spPr/>
    </dgm:pt>
    <dgm:pt modelId="{89428A22-154B-FB49-81E2-1848EE113BE4}" type="pres">
      <dgm:prSet presAssocID="{5F9BB4FF-E40F-48BD-9957-C500ADC8639C}" presName="vert1" presStyleCnt="0"/>
      <dgm:spPr/>
    </dgm:pt>
    <dgm:pt modelId="{1A6694FB-0295-D348-B9D8-BCE0459B365C}" type="pres">
      <dgm:prSet presAssocID="{5B6AF276-DB84-478F-B723-556894BF2E9B}" presName="thickLine" presStyleLbl="alignNode1" presStyleIdx="1" presStyleCnt="6"/>
      <dgm:spPr/>
    </dgm:pt>
    <dgm:pt modelId="{6D57B9CA-1804-CB46-8AD1-7F351B1A5582}" type="pres">
      <dgm:prSet presAssocID="{5B6AF276-DB84-478F-B723-556894BF2E9B}" presName="horz1" presStyleCnt="0"/>
      <dgm:spPr/>
    </dgm:pt>
    <dgm:pt modelId="{79556E7E-1B4F-D64F-A7CF-E40DD313B765}" type="pres">
      <dgm:prSet presAssocID="{5B6AF276-DB84-478F-B723-556894BF2E9B}" presName="tx1" presStyleLbl="revTx" presStyleIdx="1" presStyleCnt="6"/>
      <dgm:spPr/>
    </dgm:pt>
    <dgm:pt modelId="{F6338911-7F46-A04C-BD71-3418E8664DB5}" type="pres">
      <dgm:prSet presAssocID="{5B6AF276-DB84-478F-B723-556894BF2E9B}" presName="vert1" presStyleCnt="0"/>
      <dgm:spPr/>
    </dgm:pt>
    <dgm:pt modelId="{06016AB0-9AED-4345-8139-7F3F675EF305}" type="pres">
      <dgm:prSet presAssocID="{27C70E64-A072-4833-9CED-A747F5F64EAD}" presName="thickLine" presStyleLbl="alignNode1" presStyleIdx="2" presStyleCnt="6"/>
      <dgm:spPr/>
    </dgm:pt>
    <dgm:pt modelId="{140F157B-F928-FB48-A340-5EB017DD2B26}" type="pres">
      <dgm:prSet presAssocID="{27C70E64-A072-4833-9CED-A747F5F64EAD}" presName="horz1" presStyleCnt="0"/>
      <dgm:spPr/>
    </dgm:pt>
    <dgm:pt modelId="{4B110ACD-8ED3-2A46-B8D3-AF3793F48AB9}" type="pres">
      <dgm:prSet presAssocID="{27C70E64-A072-4833-9CED-A747F5F64EAD}" presName="tx1" presStyleLbl="revTx" presStyleIdx="2" presStyleCnt="6"/>
      <dgm:spPr/>
    </dgm:pt>
    <dgm:pt modelId="{E544E8AC-83CF-BE45-88BB-03CEE17E7543}" type="pres">
      <dgm:prSet presAssocID="{27C70E64-A072-4833-9CED-A747F5F64EAD}" presName="vert1" presStyleCnt="0"/>
      <dgm:spPr/>
    </dgm:pt>
    <dgm:pt modelId="{A96EF5C5-4707-754D-9CA0-E4BA0020BCE0}" type="pres">
      <dgm:prSet presAssocID="{9EF6D8D3-95E4-404A-ABFB-1EA3AD367226}" presName="thickLine" presStyleLbl="alignNode1" presStyleIdx="3" presStyleCnt="6"/>
      <dgm:spPr/>
    </dgm:pt>
    <dgm:pt modelId="{092718F9-D108-6340-A1ED-9963BFE88776}" type="pres">
      <dgm:prSet presAssocID="{9EF6D8D3-95E4-404A-ABFB-1EA3AD367226}" presName="horz1" presStyleCnt="0"/>
      <dgm:spPr/>
    </dgm:pt>
    <dgm:pt modelId="{20CCE582-B980-1445-A145-6370B55C5A78}" type="pres">
      <dgm:prSet presAssocID="{9EF6D8D3-95E4-404A-ABFB-1EA3AD367226}" presName="tx1" presStyleLbl="revTx" presStyleIdx="3" presStyleCnt="6"/>
      <dgm:spPr/>
    </dgm:pt>
    <dgm:pt modelId="{1603B412-9F6A-4C47-AB9E-672E1B159CF2}" type="pres">
      <dgm:prSet presAssocID="{9EF6D8D3-95E4-404A-ABFB-1EA3AD367226}" presName="vert1" presStyleCnt="0"/>
      <dgm:spPr/>
    </dgm:pt>
    <dgm:pt modelId="{36E09BB0-7D80-5041-BA9D-6B61BE25AAC8}" type="pres">
      <dgm:prSet presAssocID="{587CD72C-AA14-470C-A832-A13896591766}" presName="thickLine" presStyleLbl="alignNode1" presStyleIdx="4" presStyleCnt="6"/>
      <dgm:spPr/>
    </dgm:pt>
    <dgm:pt modelId="{742903CB-77F4-644B-9471-1A1609C340CF}" type="pres">
      <dgm:prSet presAssocID="{587CD72C-AA14-470C-A832-A13896591766}" presName="horz1" presStyleCnt="0"/>
      <dgm:spPr/>
    </dgm:pt>
    <dgm:pt modelId="{A5C977DB-4A17-0F4C-B46A-2BAE8BB5AC2D}" type="pres">
      <dgm:prSet presAssocID="{587CD72C-AA14-470C-A832-A13896591766}" presName="tx1" presStyleLbl="revTx" presStyleIdx="4" presStyleCnt="6"/>
      <dgm:spPr/>
    </dgm:pt>
    <dgm:pt modelId="{FC4EAED1-338C-8949-9A4D-9BC6C3A42DEB}" type="pres">
      <dgm:prSet presAssocID="{587CD72C-AA14-470C-A832-A13896591766}" presName="vert1" presStyleCnt="0"/>
      <dgm:spPr/>
    </dgm:pt>
    <dgm:pt modelId="{FF48DE52-4637-1243-BBB7-73D7579C3C84}" type="pres">
      <dgm:prSet presAssocID="{94CFB50B-12D5-4CF3-BF88-5087675F68AA}" presName="thickLine" presStyleLbl="alignNode1" presStyleIdx="5" presStyleCnt="6"/>
      <dgm:spPr/>
    </dgm:pt>
    <dgm:pt modelId="{5B529840-DEDB-B345-9F95-3E46CED77C9C}" type="pres">
      <dgm:prSet presAssocID="{94CFB50B-12D5-4CF3-BF88-5087675F68AA}" presName="horz1" presStyleCnt="0"/>
      <dgm:spPr/>
    </dgm:pt>
    <dgm:pt modelId="{B4510BFA-15F7-F048-8934-BF52F90A29CE}" type="pres">
      <dgm:prSet presAssocID="{94CFB50B-12D5-4CF3-BF88-5087675F68AA}" presName="tx1" presStyleLbl="revTx" presStyleIdx="5" presStyleCnt="6"/>
      <dgm:spPr/>
    </dgm:pt>
    <dgm:pt modelId="{9F0BDFF5-D716-D649-A4AB-E381901BEFE6}" type="pres">
      <dgm:prSet presAssocID="{94CFB50B-12D5-4CF3-BF88-5087675F68AA}" presName="vert1" presStyleCnt="0"/>
      <dgm:spPr/>
    </dgm:pt>
  </dgm:ptLst>
  <dgm:cxnLst>
    <dgm:cxn modelId="{F832E427-344F-CD47-A304-91C53D878863}" type="presOf" srcId="{9EF6D8D3-95E4-404A-ABFB-1EA3AD367226}" destId="{20CCE582-B980-1445-A145-6370B55C5A78}" srcOrd="0" destOrd="0" presId="urn:microsoft.com/office/officeart/2008/layout/LinedList"/>
    <dgm:cxn modelId="{47ACBE36-90D6-BB41-88F8-6CDB01F80142}" type="presOf" srcId="{5B6AF276-DB84-478F-B723-556894BF2E9B}" destId="{79556E7E-1B4F-D64F-A7CF-E40DD313B765}" srcOrd="0" destOrd="0" presId="urn:microsoft.com/office/officeart/2008/layout/LinedList"/>
    <dgm:cxn modelId="{E40A833D-5692-4B0A-A504-D551F92D9917}" srcId="{0B7C7123-B23D-4825-9D82-3C649B758B6D}" destId="{5B6AF276-DB84-478F-B723-556894BF2E9B}" srcOrd="1" destOrd="0" parTransId="{0F25CB49-3AC8-426C-A0AC-187FFFDA18DB}" sibTransId="{A3CC4B1A-BBF0-4348-BC2E-5AD6686974DC}"/>
    <dgm:cxn modelId="{8E74A15E-FF47-7340-AF5E-A0EE0A44C633}" type="presOf" srcId="{5F9BB4FF-E40F-48BD-9957-C500ADC8639C}" destId="{EEE9336A-E0EA-F64B-827E-A447EBA302BB}" srcOrd="0" destOrd="0" presId="urn:microsoft.com/office/officeart/2008/layout/LinedList"/>
    <dgm:cxn modelId="{06639D66-0BBD-AB49-8039-34DC5A4926F0}" type="presOf" srcId="{587CD72C-AA14-470C-A832-A13896591766}" destId="{A5C977DB-4A17-0F4C-B46A-2BAE8BB5AC2D}" srcOrd="0" destOrd="0" presId="urn:microsoft.com/office/officeart/2008/layout/LinedList"/>
    <dgm:cxn modelId="{A94F108D-AABA-4A05-BC95-F834B9F2AE8D}" srcId="{0B7C7123-B23D-4825-9D82-3C649B758B6D}" destId="{94CFB50B-12D5-4CF3-BF88-5087675F68AA}" srcOrd="5" destOrd="0" parTransId="{DF0AACAD-5A04-4968-8C89-C0950F1BCA31}" sibTransId="{517B0402-41DB-409E-B38C-43AEAAEDB608}"/>
    <dgm:cxn modelId="{25D9C794-3BD3-455A-8AFE-1A4A8617FC37}" srcId="{0B7C7123-B23D-4825-9D82-3C649B758B6D}" destId="{587CD72C-AA14-470C-A832-A13896591766}" srcOrd="4" destOrd="0" parTransId="{BA342378-33FD-4C33-A06B-4E3BF2E438BA}" sibTransId="{FC38FC8F-2E1E-46AD-BECA-DCE0CF65CDE9}"/>
    <dgm:cxn modelId="{D27B5BB6-C985-4250-B344-3E55AB7857A2}" srcId="{0B7C7123-B23D-4825-9D82-3C649B758B6D}" destId="{9EF6D8D3-95E4-404A-ABFB-1EA3AD367226}" srcOrd="3" destOrd="0" parTransId="{2C76717C-1F30-45E1-B6A9-1D781495B7F2}" sibTransId="{B7EA085E-8174-4D2B-A93A-E3602317C3C4}"/>
    <dgm:cxn modelId="{106F6DCB-F7DE-4841-8F72-23CF337D66A2}" srcId="{0B7C7123-B23D-4825-9D82-3C649B758B6D}" destId="{5F9BB4FF-E40F-48BD-9957-C500ADC8639C}" srcOrd="0" destOrd="0" parTransId="{BE5F797E-678C-4860-B9F5-7FE9928ED077}" sibTransId="{CF8374E6-AF50-44B6-8D3C-CFD90B48161E}"/>
    <dgm:cxn modelId="{465451D7-807C-4E41-A37E-B310C716759C}" type="presOf" srcId="{94CFB50B-12D5-4CF3-BF88-5087675F68AA}" destId="{B4510BFA-15F7-F048-8934-BF52F90A29CE}" srcOrd="0" destOrd="0" presId="urn:microsoft.com/office/officeart/2008/layout/LinedList"/>
    <dgm:cxn modelId="{DBE981DE-1F3A-4CEC-A373-956EE5349FAE}" srcId="{0B7C7123-B23D-4825-9D82-3C649B758B6D}" destId="{27C70E64-A072-4833-9CED-A747F5F64EAD}" srcOrd="2" destOrd="0" parTransId="{25845DA6-7A48-4D07-BB90-C310E9DCB55F}" sibTransId="{18FC8CB1-96BA-4A23-AFDB-8A042BC406B1}"/>
    <dgm:cxn modelId="{9C703AE1-0CC5-EC4F-8695-DBAF5237B26E}" type="presOf" srcId="{27C70E64-A072-4833-9CED-A747F5F64EAD}" destId="{4B110ACD-8ED3-2A46-B8D3-AF3793F48AB9}" srcOrd="0" destOrd="0" presId="urn:microsoft.com/office/officeart/2008/layout/LinedList"/>
    <dgm:cxn modelId="{84995CFC-DB39-1C49-BE8D-99B8542A711B}" type="presOf" srcId="{0B7C7123-B23D-4825-9D82-3C649B758B6D}" destId="{7E516EB3-1B34-0C4E-8A6C-5AF0E4FBFDE7}" srcOrd="0" destOrd="0" presId="urn:microsoft.com/office/officeart/2008/layout/LinedList"/>
    <dgm:cxn modelId="{E49D372B-44B1-BF42-AC0E-4E8298B8E41A}" type="presParOf" srcId="{7E516EB3-1B34-0C4E-8A6C-5AF0E4FBFDE7}" destId="{ACD32E64-52BF-D94D-8AC2-55E0196C40C8}" srcOrd="0" destOrd="0" presId="urn:microsoft.com/office/officeart/2008/layout/LinedList"/>
    <dgm:cxn modelId="{80B4B7EB-DD85-5C49-BF8E-6170CBBE8CC2}" type="presParOf" srcId="{7E516EB3-1B34-0C4E-8A6C-5AF0E4FBFDE7}" destId="{D23DA525-E7F7-2D4C-B53D-1CC9FE4247BE}" srcOrd="1" destOrd="0" presId="urn:microsoft.com/office/officeart/2008/layout/LinedList"/>
    <dgm:cxn modelId="{2A38BCBE-5227-1D4E-A381-B06EEC6650CE}" type="presParOf" srcId="{D23DA525-E7F7-2D4C-B53D-1CC9FE4247BE}" destId="{EEE9336A-E0EA-F64B-827E-A447EBA302BB}" srcOrd="0" destOrd="0" presId="urn:microsoft.com/office/officeart/2008/layout/LinedList"/>
    <dgm:cxn modelId="{ACB98AE2-8E66-4744-88BE-6973DA8BDC1B}" type="presParOf" srcId="{D23DA525-E7F7-2D4C-B53D-1CC9FE4247BE}" destId="{89428A22-154B-FB49-81E2-1848EE113BE4}" srcOrd="1" destOrd="0" presId="urn:microsoft.com/office/officeart/2008/layout/LinedList"/>
    <dgm:cxn modelId="{64AD60A1-EBC4-5442-85B5-9ED69C2C45EB}" type="presParOf" srcId="{7E516EB3-1B34-0C4E-8A6C-5AF0E4FBFDE7}" destId="{1A6694FB-0295-D348-B9D8-BCE0459B365C}" srcOrd="2" destOrd="0" presId="urn:microsoft.com/office/officeart/2008/layout/LinedList"/>
    <dgm:cxn modelId="{3186C11A-78FE-4E4D-B3CC-6CE546565FFC}" type="presParOf" srcId="{7E516EB3-1B34-0C4E-8A6C-5AF0E4FBFDE7}" destId="{6D57B9CA-1804-CB46-8AD1-7F351B1A5582}" srcOrd="3" destOrd="0" presId="urn:microsoft.com/office/officeart/2008/layout/LinedList"/>
    <dgm:cxn modelId="{AB9903A0-95DC-3B4F-A36F-1DE57FDEE1CB}" type="presParOf" srcId="{6D57B9CA-1804-CB46-8AD1-7F351B1A5582}" destId="{79556E7E-1B4F-D64F-A7CF-E40DD313B765}" srcOrd="0" destOrd="0" presId="urn:microsoft.com/office/officeart/2008/layout/LinedList"/>
    <dgm:cxn modelId="{C2A14AC1-10E9-7A43-B937-59348C34022F}" type="presParOf" srcId="{6D57B9CA-1804-CB46-8AD1-7F351B1A5582}" destId="{F6338911-7F46-A04C-BD71-3418E8664DB5}" srcOrd="1" destOrd="0" presId="urn:microsoft.com/office/officeart/2008/layout/LinedList"/>
    <dgm:cxn modelId="{2D4AD176-4C8A-8142-9509-5DF11E0A4592}" type="presParOf" srcId="{7E516EB3-1B34-0C4E-8A6C-5AF0E4FBFDE7}" destId="{06016AB0-9AED-4345-8139-7F3F675EF305}" srcOrd="4" destOrd="0" presId="urn:microsoft.com/office/officeart/2008/layout/LinedList"/>
    <dgm:cxn modelId="{A6177E0B-1205-8345-B93E-B86870E87923}" type="presParOf" srcId="{7E516EB3-1B34-0C4E-8A6C-5AF0E4FBFDE7}" destId="{140F157B-F928-FB48-A340-5EB017DD2B26}" srcOrd="5" destOrd="0" presId="urn:microsoft.com/office/officeart/2008/layout/LinedList"/>
    <dgm:cxn modelId="{0FB8DA90-4197-7449-BDA2-E02E694653FD}" type="presParOf" srcId="{140F157B-F928-FB48-A340-5EB017DD2B26}" destId="{4B110ACD-8ED3-2A46-B8D3-AF3793F48AB9}" srcOrd="0" destOrd="0" presId="urn:microsoft.com/office/officeart/2008/layout/LinedList"/>
    <dgm:cxn modelId="{CC09E627-DB76-E742-AE0C-9B6D4E0FA69D}" type="presParOf" srcId="{140F157B-F928-FB48-A340-5EB017DD2B26}" destId="{E544E8AC-83CF-BE45-88BB-03CEE17E7543}" srcOrd="1" destOrd="0" presId="urn:microsoft.com/office/officeart/2008/layout/LinedList"/>
    <dgm:cxn modelId="{BD70E262-1571-7D42-A7B7-C7678E426808}" type="presParOf" srcId="{7E516EB3-1B34-0C4E-8A6C-5AF0E4FBFDE7}" destId="{A96EF5C5-4707-754D-9CA0-E4BA0020BCE0}" srcOrd="6" destOrd="0" presId="urn:microsoft.com/office/officeart/2008/layout/LinedList"/>
    <dgm:cxn modelId="{58CE21AD-482E-8D41-9B02-C3E28C2A8E1A}" type="presParOf" srcId="{7E516EB3-1B34-0C4E-8A6C-5AF0E4FBFDE7}" destId="{092718F9-D108-6340-A1ED-9963BFE88776}" srcOrd="7" destOrd="0" presId="urn:microsoft.com/office/officeart/2008/layout/LinedList"/>
    <dgm:cxn modelId="{2786119F-691A-F34D-AA69-E47A25236A6E}" type="presParOf" srcId="{092718F9-D108-6340-A1ED-9963BFE88776}" destId="{20CCE582-B980-1445-A145-6370B55C5A78}" srcOrd="0" destOrd="0" presId="urn:microsoft.com/office/officeart/2008/layout/LinedList"/>
    <dgm:cxn modelId="{14910905-F23F-2440-8934-9CB52979CDA9}" type="presParOf" srcId="{092718F9-D108-6340-A1ED-9963BFE88776}" destId="{1603B412-9F6A-4C47-AB9E-672E1B159CF2}" srcOrd="1" destOrd="0" presId="urn:microsoft.com/office/officeart/2008/layout/LinedList"/>
    <dgm:cxn modelId="{380AB879-F624-884C-BD8A-01F81E9F0416}" type="presParOf" srcId="{7E516EB3-1B34-0C4E-8A6C-5AF0E4FBFDE7}" destId="{36E09BB0-7D80-5041-BA9D-6B61BE25AAC8}" srcOrd="8" destOrd="0" presId="urn:microsoft.com/office/officeart/2008/layout/LinedList"/>
    <dgm:cxn modelId="{489BC105-2460-0A41-92C8-B2D5EE2EE6DC}" type="presParOf" srcId="{7E516EB3-1B34-0C4E-8A6C-5AF0E4FBFDE7}" destId="{742903CB-77F4-644B-9471-1A1609C340CF}" srcOrd="9" destOrd="0" presId="urn:microsoft.com/office/officeart/2008/layout/LinedList"/>
    <dgm:cxn modelId="{F8D78E8D-D845-2E4E-ABD8-827331E6ECE8}" type="presParOf" srcId="{742903CB-77F4-644B-9471-1A1609C340CF}" destId="{A5C977DB-4A17-0F4C-B46A-2BAE8BB5AC2D}" srcOrd="0" destOrd="0" presId="urn:microsoft.com/office/officeart/2008/layout/LinedList"/>
    <dgm:cxn modelId="{F92A968D-58C9-2240-9BE5-BDB1FEABDBFE}" type="presParOf" srcId="{742903CB-77F4-644B-9471-1A1609C340CF}" destId="{FC4EAED1-338C-8949-9A4D-9BC6C3A42DEB}" srcOrd="1" destOrd="0" presId="urn:microsoft.com/office/officeart/2008/layout/LinedList"/>
    <dgm:cxn modelId="{C4C7CF7F-D71E-3541-B170-573EB51A69BC}" type="presParOf" srcId="{7E516EB3-1B34-0C4E-8A6C-5AF0E4FBFDE7}" destId="{FF48DE52-4637-1243-BBB7-73D7579C3C84}" srcOrd="10" destOrd="0" presId="urn:microsoft.com/office/officeart/2008/layout/LinedList"/>
    <dgm:cxn modelId="{B1937715-62A7-BE4D-9080-74F5B7B67E7C}" type="presParOf" srcId="{7E516EB3-1B34-0C4E-8A6C-5AF0E4FBFDE7}" destId="{5B529840-DEDB-B345-9F95-3E46CED77C9C}" srcOrd="11" destOrd="0" presId="urn:microsoft.com/office/officeart/2008/layout/LinedList"/>
    <dgm:cxn modelId="{585DA7BD-45E4-844C-8389-E0468A26B6A5}" type="presParOf" srcId="{5B529840-DEDB-B345-9F95-3E46CED77C9C}" destId="{B4510BFA-15F7-F048-8934-BF52F90A29CE}" srcOrd="0" destOrd="0" presId="urn:microsoft.com/office/officeart/2008/layout/LinedList"/>
    <dgm:cxn modelId="{74815424-ACAC-914A-84CE-EAF876FDA55E}" type="presParOf" srcId="{5B529840-DEDB-B345-9F95-3E46CED77C9C}" destId="{9F0BDFF5-D716-D649-A4AB-E381901BEFE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8A2259-DE3A-466D-857A-820F08AFC14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cs-CZ"/>
        </a:p>
      </dgm:t>
    </dgm:pt>
    <dgm:pt modelId="{6DBC0D6A-5BE6-4168-9236-5926B77E0DEC}">
      <dgm:prSet/>
      <dgm:spPr/>
      <dgm:t>
        <a:bodyPr/>
        <a:lstStyle/>
        <a:p>
          <a:pPr rtl="0"/>
          <a:r>
            <a:rPr lang="en-US" dirty="0">
              <a:hlinkClick xmlns:r="http://schemas.openxmlformats.org/officeDocument/2006/relationships" r:id="rId1"/>
            </a:rPr>
            <a:t>Consumers, Health and Food Executive Agency (</a:t>
          </a:r>
          <a:r>
            <a:rPr lang="en-US" dirty="0" err="1">
              <a:hlinkClick xmlns:r="http://schemas.openxmlformats.org/officeDocument/2006/relationships" r:id="rId1"/>
            </a:rPr>
            <a:t>Chafea</a:t>
          </a:r>
          <a:r>
            <a:rPr lang="en-US" dirty="0">
              <a:hlinkClick xmlns:r="http://schemas.openxmlformats.org/officeDocument/2006/relationships" r:id="rId1"/>
            </a:rPr>
            <a:t>)</a:t>
          </a:r>
          <a:r>
            <a:rPr lang="en-US" dirty="0"/>
            <a:t> – </a:t>
          </a:r>
          <a:endParaRPr lang="cs-CZ" dirty="0"/>
        </a:p>
      </dgm:t>
    </dgm:pt>
    <dgm:pt modelId="{393897BE-61BD-4429-A76D-16EDE26EF39A}" type="parTrans" cxnId="{D0611EF8-ACAA-4B28-B676-B5FA9443342A}">
      <dgm:prSet/>
      <dgm:spPr/>
      <dgm:t>
        <a:bodyPr/>
        <a:lstStyle/>
        <a:p>
          <a:endParaRPr lang="cs-CZ"/>
        </a:p>
      </dgm:t>
    </dgm:pt>
    <dgm:pt modelId="{96DBFA7C-B966-4A96-AFDC-1AE097C0C99F}" type="sibTrans" cxnId="{D0611EF8-ACAA-4B28-B676-B5FA9443342A}">
      <dgm:prSet/>
      <dgm:spPr/>
      <dgm:t>
        <a:bodyPr/>
        <a:lstStyle/>
        <a:p>
          <a:endParaRPr lang="cs-CZ"/>
        </a:p>
      </dgm:t>
    </dgm:pt>
    <dgm:pt modelId="{93D638A2-AAED-45D0-8637-5CE79E6D3D37}">
      <dgm:prSet/>
      <dgm:spPr/>
      <dgm:t>
        <a:bodyPr/>
        <a:lstStyle/>
        <a:p>
          <a:pPr rtl="0"/>
          <a:r>
            <a:rPr lang="en-US" dirty="0">
              <a:hlinkClick xmlns:r="http://schemas.openxmlformats.org/officeDocument/2006/relationships" r:id="rId2"/>
            </a:rPr>
            <a:t>European Centre for Disease Prevention and Control (ECDC)</a:t>
          </a:r>
          <a:r>
            <a:rPr lang="en-US" dirty="0"/>
            <a:t> – </a:t>
          </a:r>
          <a:endParaRPr lang="cs-CZ" dirty="0"/>
        </a:p>
      </dgm:t>
    </dgm:pt>
    <dgm:pt modelId="{96A8418A-2471-4D2E-9F10-B986961A7979}" type="parTrans" cxnId="{87DCFA78-6283-481C-AB39-225081BCFEDB}">
      <dgm:prSet/>
      <dgm:spPr/>
      <dgm:t>
        <a:bodyPr/>
        <a:lstStyle/>
        <a:p>
          <a:endParaRPr lang="cs-CZ"/>
        </a:p>
      </dgm:t>
    </dgm:pt>
    <dgm:pt modelId="{DB91F79B-2A5C-4C4B-85FA-3E887274B262}" type="sibTrans" cxnId="{87DCFA78-6283-481C-AB39-225081BCFEDB}">
      <dgm:prSet/>
      <dgm:spPr/>
      <dgm:t>
        <a:bodyPr/>
        <a:lstStyle/>
        <a:p>
          <a:endParaRPr lang="cs-CZ"/>
        </a:p>
      </dgm:t>
    </dgm:pt>
    <dgm:pt modelId="{BC84E6A1-E1E3-4764-BA9B-BB8672DBE3E3}">
      <dgm:prSet/>
      <dgm:spPr/>
      <dgm:t>
        <a:bodyPr/>
        <a:lstStyle/>
        <a:p>
          <a:pPr rtl="0"/>
          <a:r>
            <a:rPr lang="en-US" dirty="0">
              <a:hlinkClick xmlns:r="http://schemas.openxmlformats.org/officeDocument/2006/relationships" r:id="rId3"/>
            </a:rPr>
            <a:t>European Environment Agency (EEA)</a:t>
          </a:r>
          <a:r>
            <a:rPr lang="en-US" dirty="0"/>
            <a:t> </a:t>
          </a:r>
          <a:endParaRPr lang="cs-CZ" dirty="0"/>
        </a:p>
      </dgm:t>
    </dgm:pt>
    <dgm:pt modelId="{E178CF4C-A967-4BBA-B77B-50CAB5579FB1}" type="parTrans" cxnId="{89EA88E3-4187-47F8-A406-BE7EA509ACBC}">
      <dgm:prSet/>
      <dgm:spPr/>
      <dgm:t>
        <a:bodyPr/>
        <a:lstStyle/>
        <a:p>
          <a:endParaRPr lang="cs-CZ"/>
        </a:p>
      </dgm:t>
    </dgm:pt>
    <dgm:pt modelId="{0866F62A-6ED5-4DD4-9681-F1D6EE94E710}" type="sibTrans" cxnId="{89EA88E3-4187-47F8-A406-BE7EA509ACBC}">
      <dgm:prSet/>
      <dgm:spPr/>
      <dgm:t>
        <a:bodyPr/>
        <a:lstStyle/>
        <a:p>
          <a:endParaRPr lang="cs-CZ"/>
        </a:p>
      </dgm:t>
    </dgm:pt>
    <dgm:pt modelId="{C9758F50-180C-4D19-AD76-33F287846A48}">
      <dgm:prSet/>
      <dgm:spPr/>
      <dgm:t>
        <a:bodyPr/>
        <a:lstStyle/>
        <a:p>
          <a:pPr rtl="0"/>
          <a:r>
            <a:rPr lang="en-US" dirty="0">
              <a:hlinkClick xmlns:r="http://schemas.openxmlformats.org/officeDocument/2006/relationships" r:id="rId4"/>
            </a:rPr>
            <a:t>European Monitoring Centre for Drugs and Drug Addiction (EMCDDA)</a:t>
          </a:r>
          <a:endParaRPr lang="cs-CZ" dirty="0"/>
        </a:p>
      </dgm:t>
    </dgm:pt>
    <dgm:pt modelId="{F40711A4-6151-451D-9F23-F66ADAE14D2D}" type="parTrans" cxnId="{1A46F20E-5615-4A99-A75F-B9F54643810F}">
      <dgm:prSet/>
      <dgm:spPr/>
      <dgm:t>
        <a:bodyPr/>
        <a:lstStyle/>
        <a:p>
          <a:endParaRPr lang="cs-CZ"/>
        </a:p>
      </dgm:t>
    </dgm:pt>
    <dgm:pt modelId="{31DCC91D-34A7-4D54-8977-9559BAC45A5D}" type="sibTrans" cxnId="{1A46F20E-5615-4A99-A75F-B9F54643810F}">
      <dgm:prSet/>
      <dgm:spPr/>
      <dgm:t>
        <a:bodyPr/>
        <a:lstStyle/>
        <a:p>
          <a:endParaRPr lang="cs-CZ"/>
        </a:p>
      </dgm:t>
    </dgm:pt>
    <dgm:pt modelId="{5605FAB3-1B1F-4C8A-B206-A09D6076C4BB}">
      <dgm:prSet/>
      <dgm:spPr/>
      <dgm:t>
        <a:bodyPr/>
        <a:lstStyle/>
        <a:p>
          <a:pPr rtl="0"/>
          <a:r>
            <a:rPr lang="en-US" dirty="0">
              <a:hlinkClick xmlns:r="http://schemas.openxmlformats.org/officeDocument/2006/relationships" r:id="rId5"/>
            </a:rPr>
            <a:t>European Medicines Agency (EMA)</a:t>
          </a:r>
          <a:r>
            <a:rPr lang="en-US" dirty="0"/>
            <a:t> – </a:t>
          </a:r>
          <a:endParaRPr lang="cs-CZ" dirty="0"/>
        </a:p>
      </dgm:t>
    </dgm:pt>
    <dgm:pt modelId="{45732DD8-6851-4F70-9940-7CE89E554AF0}" type="parTrans" cxnId="{B08D0F9D-B24D-42A6-8F01-BE0ABCE408E6}">
      <dgm:prSet/>
      <dgm:spPr/>
      <dgm:t>
        <a:bodyPr/>
        <a:lstStyle/>
        <a:p>
          <a:endParaRPr lang="cs-CZ"/>
        </a:p>
      </dgm:t>
    </dgm:pt>
    <dgm:pt modelId="{30FDAD17-E891-4CCE-906B-C3AC26E858DF}" type="sibTrans" cxnId="{B08D0F9D-B24D-42A6-8F01-BE0ABCE408E6}">
      <dgm:prSet/>
      <dgm:spPr/>
      <dgm:t>
        <a:bodyPr/>
        <a:lstStyle/>
        <a:p>
          <a:endParaRPr lang="cs-CZ"/>
        </a:p>
      </dgm:t>
    </dgm:pt>
    <dgm:pt modelId="{F4DE905A-9B8E-4750-B8EA-2820B9DA12BD}">
      <dgm:prSet/>
      <dgm:spPr/>
      <dgm:t>
        <a:bodyPr/>
        <a:lstStyle/>
        <a:p>
          <a:pPr rtl="0"/>
          <a:r>
            <a:rPr lang="en-US" dirty="0">
              <a:hlinkClick xmlns:r="http://schemas.openxmlformats.org/officeDocument/2006/relationships" r:id="rId6"/>
            </a:rPr>
            <a:t>European Chemicals Agency (ECHA)</a:t>
          </a:r>
          <a:r>
            <a:rPr lang="en-US" dirty="0"/>
            <a:t> – </a:t>
          </a:r>
          <a:endParaRPr lang="cs-CZ" dirty="0"/>
        </a:p>
      </dgm:t>
    </dgm:pt>
    <dgm:pt modelId="{EC8F1C08-CFDF-48A6-8605-259CA655464D}" type="parTrans" cxnId="{BA6C889C-766D-483B-9F2F-EF2AD00670CF}">
      <dgm:prSet/>
      <dgm:spPr/>
      <dgm:t>
        <a:bodyPr/>
        <a:lstStyle/>
        <a:p>
          <a:endParaRPr lang="cs-CZ"/>
        </a:p>
      </dgm:t>
    </dgm:pt>
    <dgm:pt modelId="{AEE0957A-118D-4261-AB0D-234306F328A7}" type="sibTrans" cxnId="{BA6C889C-766D-483B-9F2F-EF2AD00670CF}">
      <dgm:prSet/>
      <dgm:spPr/>
      <dgm:t>
        <a:bodyPr/>
        <a:lstStyle/>
        <a:p>
          <a:endParaRPr lang="cs-CZ"/>
        </a:p>
      </dgm:t>
    </dgm:pt>
    <dgm:pt modelId="{752D2D85-3D2D-428B-89AE-FB8B9BC6AD92}">
      <dgm:prSet/>
      <dgm:spPr/>
      <dgm:t>
        <a:bodyPr/>
        <a:lstStyle/>
        <a:p>
          <a:pPr rtl="0"/>
          <a:r>
            <a:rPr lang="en-US" dirty="0">
              <a:hlinkClick xmlns:r="http://schemas.openxmlformats.org/officeDocument/2006/relationships" r:id="rId7"/>
            </a:rPr>
            <a:t>European Food Safety Authority (EFSA)</a:t>
          </a:r>
          <a:r>
            <a:rPr lang="en-US" dirty="0"/>
            <a:t> –</a:t>
          </a:r>
          <a:endParaRPr lang="cs-CZ" dirty="0"/>
        </a:p>
      </dgm:t>
    </dgm:pt>
    <dgm:pt modelId="{A7705F9B-3CE3-4EC0-B011-9375E6C474B9}" type="parTrans" cxnId="{9B3EAE7C-BF90-436A-AF62-1B146577725E}">
      <dgm:prSet/>
      <dgm:spPr/>
      <dgm:t>
        <a:bodyPr/>
        <a:lstStyle/>
        <a:p>
          <a:endParaRPr lang="cs-CZ"/>
        </a:p>
      </dgm:t>
    </dgm:pt>
    <dgm:pt modelId="{1713A1B7-8DAA-4E4E-AF48-FBF68F51B9E6}" type="sibTrans" cxnId="{9B3EAE7C-BF90-436A-AF62-1B146577725E}">
      <dgm:prSet/>
      <dgm:spPr/>
      <dgm:t>
        <a:bodyPr/>
        <a:lstStyle/>
        <a:p>
          <a:endParaRPr lang="cs-CZ"/>
        </a:p>
      </dgm:t>
    </dgm:pt>
    <dgm:pt modelId="{69920234-1C7E-4ACE-911A-7FA3D2B36F24}">
      <dgm:prSet/>
      <dgm:spPr/>
      <dgm:t>
        <a:bodyPr/>
        <a:lstStyle/>
        <a:p>
          <a:pPr rtl="0"/>
          <a:r>
            <a:rPr lang="en-US" dirty="0">
              <a:hlinkClick xmlns:r="http://schemas.openxmlformats.org/officeDocument/2006/relationships" r:id="rId8"/>
            </a:rPr>
            <a:t>European Agency for Safety and Health at Work (EU-OSHA)</a:t>
          </a:r>
          <a:r>
            <a:rPr lang="en-US" dirty="0"/>
            <a:t> –</a:t>
          </a:r>
          <a:endParaRPr lang="cs-CZ" dirty="0"/>
        </a:p>
      </dgm:t>
    </dgm:pt>
    <dgm:pt modelId="{CD3F6EFE-66C8-4CAA-9E50-64D30C603CF6}" type="parTrans" cxnId="{78CE40BC-64FC-4DB5-B866-87975BC6846F}">
      <dgm:prSet/>
      <dgm:spPr/>
      <dgm:t>
        <a:bodyPr/>
        <a:lstStyle/>
        <a:p>
          <a:endParaRPr lang="cs-CZ"/>
        </a:p>
      </dgm:t>
    </dgm:pt>
    <dgm:pt modelId="{9C4DBAB6-B9CF-4884-9EB3-6D4C33D319D1}" type="sibTrans" cxnId="{78CE40BC-64FC-4DB5-B866-87975BC6846F}">
      <dgm:prSet/>
      <dgm:spPr/>
      <dgm:t>
        <a:bodyPr/>
        <a:lstStyle/>
        <a:p>
          <a:endParaRPr lang="cs-CZ"/>
        </a:p>
      </dgm:t>
    </dgm:pt>
    <dgm:pt modelId="{ABE35545-5D26-4A2B-85FA-A5B5DDFB65A1}">
      <dgm:prSet/>
      <dgm:spPr/>
      <dgm:t>
        <a:bodyPr/>
        <a:lstStyle/>
        <a:p>
          <a:pPr rtl="0"/>
          <a:r>
            <a:rPr lang="en-US" dirty="0" err="1">
              <a:hlinkClick xmlns:r="http://schemas.openxmlformats.org/officeDocument/2006/relationships" r:id="rId9"/>
            </a:rPr>
            <a:t>Eurofound</a:t>
          </a:r>
          <a:endParaRPr lang="cs-CZ" dirty="0"/>
        </a:p>
      </dgm:t>
    </dgm:pt>
    <dgm:pt modelId="{4FA30D06-480F-4F6F-898C-82F153F22E18}" type="parTrans" cxnId="{CC9F3CE9-5EFF-4ACC-B21A-4A4A9CE289D3}">
      <dgm:prSet/>
      <dgm:spPr/>
      <dgm:t>
        <a:bodyPr/>
        <a:lstStyle/>
        <a:p>
          <a:endParaRPr lang="cs-CZ"/>
        </a:p>
      </dgm:t>
    </dgm:pt>
    <dgm:pt modelId="{33687CC3-0424-4219-B069-7E998CEE8FEF}" type="sibTrans" cxnId="{CC9F3CE9-5EFF-4ACC-B21A-4A4A9CE289D3}">
      <dgm:prSet/>
      <dgm:spPr/>
      <dgm:t>
        <a:bodyPr/>
        <a:lstStyle/>
        <a:p>
          <a:endParaRPr lang="cs-CZ"/>
        </a:p>
      </dgm:t>
    </dgm:pt>
    <dgm:pt modelId="{615D081B-67DE-4BB8-A473-D00943EE8C86}">
      <dgm:prSet/>
      <dgm:spPr/>
      <dgm:t>
        <a:bodyPr/>
        <a:lstStyle/>
        <a:p>
          <a:pPr rtl="0"/>
          <a:r>
            <a:rPr lang="en-US" dirty="0"/>
            <a:t>implements the EU Health </a:t>
          </a:r>
          <a:r>
            <a:rPr lang="en-US" dirty="0" err="1"/>
            <a:t>Programme</a:t>
          </a:r>
          <a:r>
            <a:rPr lang="en-US" dirty="0"/>
            <a:t>, Consumer </a:t>
          </a:r>
          <a:r>
            <a:rPr lang="en-US" dirty="0" err="1"/>
            <a:t>Programme</a:t>
          </a:r>
          <a:r>
            <a:rPr lang="en-US" dirty="0"/>
            <a:t> and Better Training for Safer Food initiative.</a:t>
          </a:r>
          <a:endParaRPr lang="cs-CZ" dirty="0"/>
        </a:p>
      </dgm:t>
    </dgm:pt>
    <dgm:pt modelId="{46D9F343-1EEE-4262-831A-A9F3164D7492}" type="parTrans" cxnId="{9D40D942-15E6-48F0-912C-9D5526CAD338}">
      <dgm:prSet/>
      <dgm:spPr/>
      <dgm:t>
        <a:bodyPr/>
        <a:lstStyle/>
        <a:p>
          <a:endParaRPr lang="cs-CZ"/>
        </a:p>
      </dgm:t>
    </dgm:pt>
    <dgm:pt modelId="{F976186A-29E6-4D15-A36A-6FE0C683EFE4}" type="sibTrans" cxnId="{9D40D942-15E6-48F0-912C-9D5526CAD338}">
      <dgm:prSet/>
      <dgm:spPr/>
      <dgm:t>
        <a:bodyPr/>
        <a:lstStyle/>
        <a:p>
          <a:endParaRPr lang="cs-CZ"/>
        </a:p>
      </dgm:t>
    </dgm:pt>
    <dgm:pt modelId="{83D2FA18-E7C7-4230-B855-4E336A4E2B50}">
      <dgm:prSet/>
      <dgm:spPr/>
      <dgm:t>
        <a:bodyPr/>
        <a:lstStyle/>
        <a:p>
          <a:pPr rtl="0"/>
          <a:r>
            <a:rPr lang="en-US"/>
            <a:t>works </a:t>
          </a:r>
          <a:r>
            <a:rPr lang="en-US" dirty="0"/>
            <a:t>to strengthen Europe's </a:t>
          </a:r>
          <a:r>
            <a:rPr lang="en-US" dirty="0" err="1"/>
            <a:t>defences</a:t>
          </a:r>
          <a:r>
            <a:rPr lang="en-US" dirty="0"/>
            <a:t> against infectious diseases.</a:t>
          </a:r>
          <a:endParaRPr lang="cs-CZ" dirty="0"/>
        </a:p>
      </dgm:t>
    </dgm:pt>
    <dgm:pt modelId="{5BCD5816-C5BD-4BBB-A91A-870CB70E6B8F}" type="parTrans" cxnId="{DFC38559-57B7-42CA-ADD1-96508C3B3E5F}">
      <dgm:prSet/>
      <dgm:spPr/>
      <dgm:t>
        <a:bodyPr/>
        <a:lstStyle/>
        <a:p>
          <a:endParaRPr lang="cs-CZ"/>
        </a:p>
      </dgm:t>
    </dgm:pt>
    <dgm:pt modelId="{933DA27C-EB7A-440C-BA67-11177C92FF6C}" type="sibTrans" cxnId="{DFC38559-57B7-42CA-ADD1-96508C3B3E5F}">
      <dgm:prSet/>
      <dgm:spPr/>
      <dgm:t>
        <a:bodyPr/>
        <a:lstStyle/>
        <a:p>
          <a:endParaRPr lang="cs-CZ"/>
        </a:p>
      </dgm:t>
    </dgm:pt>
    <dgm:pt modelId="{BFBF2DC9-018F-4D16-A6E1-14F6C210AFD0}">
      <dgm:prSet/>
      <dgm:spPr/>
      <dgm:t>
        <a:bodyPr/>
        <a:lstStyle/>
        <a:p>
          <a:pPr rtl="0"/>
          <a:r>
            <a:rPr lang="en-US" dirty="0"/>
            <a:t> provides reliable, independent information on the environment.</a:t>
          </a:r>
          <a:endParaRPr lang="cs-CZ" dirty="0"/>
        </a:p>
      </dgm:t>
    </dgm:pt>
    <dgm:pt modelId="{4A57D584-F8C5-46C9-9CEE-B060139EFFA8}" type="parTrans" cxnId="{73E6089D-B0AF-4E6E-9DCC-53F13D9DA1B1}">
      <dgm:prSet/>
      <dgm:spPr/>
      <dgm:t>
        <a:bodyPr/>
        <a:lstStyle/>
        <a:p>
          <a:endParaRPr lang="cs-CZ"/>
        </a:p>
      </dgm:t>
    </dgm:pt>
    <dgm:pt modelId="{6CF9D88F-AD05-4039-A12C-4CBA0C0E0357}" type="sibTrans" cxnId="{73E6089D-B0AF-4E6E-9DCC-53F13D9DA1B1}">
      <dgm:prSet/>
      <dgm:spPr/>
      <dgm:t>
        <a:bodyPr/>
        <a:lstStyle/>
        <a:p>
          <a:endParaRPr lang="cs-CZ"/>
        </a:p>
      </dgm:t>
    </dgm:pt>
    <dgm:pt modelId="{B774E1CB-BA57-42D6-81D1-6799F73BAABE}">
      <dgm:prSet/>
      <dgm:spPr/>
      <dgm:t>
        <a:bodyPr/>
        <a:lstStyle/>
        <a:p>
          <a:pPr rtl="0"/>
          <a:r>
            <a:rPr lang="en-US" dirty="0"/>
            <a:t> supplies comprehensive information on drugs and drug addiction in Europe.</a:t>
          </a:r>
          <a:endParaRPr lang="cs-CZ" dirty="0"/>
        </a:p>
      </dgm:t>
    </dgm:pt>
    <dgm:pt modelId="{3EC9DB1E-F823-48A5-B74A-DEDD01EFAD0C}" type="parTrans" cxnId="{9D961E4D-B2E5-49BF-8DF8-9370C1320F78}">
      <dgm:prSet/>
      <dgm:spPr/>
      <dgm:t>
        <a:bodyPr/>
        <a:lstStyle/>
        <a:p>
          <a:endParaRPr lang="cs-CZ"/>
        </a:p>
      </dgm:t>
    </dgm:pt>
    <dgm:pt modelId="{30BC7054-EB61-4559-9BA2-89204CF1723B}" type="sibTrans" cxnId="{9D961E4D-B2E5-49BF-8DF8-9370C1320F78}">
      <dgm:prSet/>
      <dgm:spPr/>
      <dgm:t>
        <a:bodyPr/>
        <a:lstStyle/>
        <a:p>
          <a:endParaRPr lang="cs-CZ"/>
        </a:p>
      </dgm:t>
    </dgm:pt>
    <dgm:pt modelId="{2C8FB664-8F9F-4C50-BF1B-811FD0495868}">
      <dgm:prSet/>
      <dgm:spPr/>
      <dgm:t>
        <a:bodyPr/>
        <a:lstStyle/>
        <a:p>
          <a:pPr rtl="0"/>
          <a:r>
            <a:rPr lang="en-US" dirty="0"/>
            <a:t>protects and promotes public and animal health by evaluating medicines for human and veterinary use.</a:t>
          </a:r>
          <a:endParaRPr lang="cs-CZ" dirty="0"/>
        </a:p>
      </dgm:t>
    </dgm:pt>
    <dgm:pt modelId="{0952FE2D-3AA3-41A7-8ACD-CEF6F55B9109}" type="parTrans" cxnId="{0F29A604-6B79-42DE-8ADD-D43AF3FD2045}">
      <dgm:prSet/>
      <dgm:spPr/>
      <dgm:t>
        <a:bodyPr/>
        <a:lstStyle/>
        <a:p>
          <a:endParaRPr lang="cs-CZ"/>
        </a:p>
      </dgm:t>
    </dgm:pt>
    <dgm:pt modelId="{2A6F7AB3-09E3-4E06-AB68-BAD0087C6C1D}" type="sibTrans" cxnId="{0F29A604-6B79-42DE-8ADD-D43AF3FD2045}">
      <dgm:prSet/>
      <dgm:spPr/>
      <dgm:t>
        <a:bodyPr/>
        <a:lstStyle/>
        <a:p>
          <a:endParaRPr lang="cs-CZ"/>
        </a:p>
      </dgm:t>
    </dgm:pt>
    <dgm:pt modelId="{0F7F7AEE-8B46-4405-9643-46DD9DD3C12A}">
      <dgm:prSet/>
      <dgm:spPr/>
      <dgm:t>
        <a:bodyPr/>
        <a:lstStyle/>
        <a:p>
          <a:pPr rtl="0"/>
          <a:r>
            <a:rPr lang="en-US"/>
            <a:t>ensures </a:t>
          </a:r>
          <a:r>
            <a:rPr lang="en-US" dirty="0"/>
            <a:t>chemical substances are registered, evaluated, </a:t>
          </a:r>
          <a:r>
            <a:rPr lang="en-US" dirty="0" err="1"/>
            <a:t>authorised</a:t>
          </a:r>
          <a:r>
            <a:rPr lang="en-US" dirty="0"/>
            <a:t> and restricted consistently across the EU.</a:t>
          </a:r>
          <a:endParaRPr lang="cs-CZ" dirty="0"/>
        </a:p>
      </dgm:t>
    </dgm:pt>
    <dgm:pt modelId="{1FFA4109-8CD8-421A-80DD-0A0A21F19B71}" type="parTrans" cxnId="{C8EDE97B-11E3-48B0-ABE5-1AEDAC6914C1}">
      <dgm:prSet/>
      <dgm:spPr/>
      <dgm:t>
        <a:bodyPr/>
        <a:lstStyle/>
        <a:p>
          <a:endParaRPr lang="cs-CZ"/>
        </a:p>
      </dgm:t>
    </dgm:pt>
    <dgm:pt modelId="{574E48DE-3E59-4FFB-AFD6-BF267E2A8BC4}" type="sibTrans" cxnId="{C8EDE97B-11E3-48B0-ABE5-1AEDAC6914C1}">
      <dgm:prSet/>
      <dgm:spPr/>
      <dgm:t>
        <a:bodyPr/>
        <a:lstStyle/>
        <a:p>
          <a:endParaRPr lang="cs-CZ"/>
        </a:p>
      </dgm:t>
    </dgm:pt>
    <dgm:pt modelId="{A8904212-E9F7-48BF-B8AA-477A84D0DC4B}">
      <dgm:prSet/>
      <dgm:spPr/>
      <dgm:t>
        <a:bodyPr/>
        <a:lstStyle/>
        <a:p>
          <a:pPr rtl="0"/>
          <a:r>
            <a:rPr lang="en-US"/>
            <a:t> </a:t>
          </a:r>
          <a:r>
            <a:rPr lang="en-US" dirty="0"/>
            <a:t>provides independent scientific advice and clear communication on risks to food and feed safety.</a:t>
          </a:r>
          <a:endParaRPr lang="cs-CZ" dirty="0"/>
        </a:p>
      </dgm:t>
    </dgm:pt>
    <dgm:pt modelId="{C2EE79EC-9B30-4EB0-8459-746CA14F6928}" type="parTrans" cxnId="{B859392C-BCFA-4FAB-9F37-B746DB0DC14F}">
      <dgm:prSet/>
      <dgm:spPr/>
      <dgm:t>
        <a:bodyPr/>
        <a:lstStyle/>
        <a:p>
          <a:endParaRPr lang="cs-CZ"/>
        </a:p>
      </dgm:t>
    </dgm:pt>
    <dgm:pt modelId="{95A72425-92C3-4D0B-A407-A29771DB974C}" type="sibTrans" cxnId="{B859392C-BCFA-4FAB-9F37-B746DB0DC14F}">
      <dgm:prSet/>
      <dgm:spPr/>
      <dgm:t>
        <a:bodyPr/>
        <a:lstStyle/>
        <a:p>
          <a:endParaRPr lang="cs-CZ"/>
        </a:p>
      </dgm:t>
    </dgm:pt>
    <dgm:pt modelId="{266DAE2C-D459-488D-A821-61A8FA8189C6}">
      <dgm:prSet/>
      <dgm:spPr/>
      <dgm:t>
        <a:bodyPr/>
        <a:lstStyle/>
        <a:p>
          <a:pPr rtl="0"/>
          <a:r>
            <a:rPr lang="en-US" dirty="0"/>
            <a:t> supplies information needed by EU employers and workers to address safety and health issues.</a:t>
          </a:r>
          <a:endParaRPr lang="cs-CZ" dirty="0"/>
        </a:p>
      </dgm:t>
    </dgm:pt>
    <dgm:pt modelId="{15CB8001-468A-497C-85C3-C2F7278202DD}" type="parTrans" cxnId="{E755AB55-8D60-4418-A663-3A3FB4361A5A}">
      <dgm:prSet/>
      <dgm:spPr/>
      <dgm:t>
        <a:bodyPr/>
        <a:lstStyle/>
        <a:p>
          <a:endParaRPr lang="cs-CZ"/>
        </a:p>
      </dgm:t>
    </dgm:pt>
    <dgm:pt modelId="{68E26638-3BC4-40FB-BAC8-1F8522AD4EAB}" type="sibTrans" cxnId="{E755AB55-8D60-4418-A663-3A3FB4361A5A}">
      <dgm:prSet/>
      <dgm:spPr/>
      <dgm:t>
        <a:bodyPr/>
        <a:lstStyle/>
        <a:p>
          <a:endParaRPr lang="cs-CZ"/>
        </a:p>
      </dgm:t>
    </dgm:pt>
    <dgm:pt modelId="{E43EE935-ED1D-4EF0-A504-CF200BA4316F}">
      <dgm:prSet/>
      <dgm:spPr/>
      <dgm:t>
        <a:bodyPr/>
        <a:lstStyle/>
        <a:p>
          <a:pPr rtl="0"/>
          <a:r>
            <a:rPr lang="en-US" dirty="0"/>
            <a:t> – provides expertise on living and working conditions, industrial relations and managing change for key EU social policy actors. </a:t>
          </a:r>
          <a:endParaRPr lang="cs-CZ" dirty="0"/>
        </a:p>
      </dgm:t>
    </dgm:pt>
    <dgm:pt modelId="{FFA42922-3636-4501-BE0F-72A6E2F310AA}" type="parTrans" cxnId="{FD061F16-A056-425E-8E6D-A90DD442FDA3}">
      <dgm:prSet/>
      <dgm:spPr/>
      <dgm:t>
        <a:bodyPr/>
        <a:lstStyle/>
        <a:p>
          <a:endParaRPr lang="cs-CZ"/>
        </a:p>
      </dgm:t>
    </dgm:pt>
    <dgm:pt modelId="{07694AC0-0B08-4191-AE1B-12FB52F0573E}" type="sibTrans" cxnId="{FD061F16-A056-425E-8E6D-A90DD442FDA3}">
      <dgm:prSet/>
      <dgm:spPr/>
      <dgm:t>
        <a:bodyPr/>
        <a:lstStyle/>
        <a:p>
          <a:endParaRPr lang="cs-CZ"/>
        </a:p>
      </dgm:t>
    </dgm:pt>
    <dgm:pt modelId="{E34CB3E7-9A86-4DA4-BA8E-A1191203E6C4}" type="pres">
      <dgm:prSet presAssocID="{048A2259-DE3A-466D-857A-820F08AFC149}" presName="diagram" presStyleCnt="0">
        <dgm:presLayoutVars>
          <dgm:dir/>
          <dgm:resizeHandles val="exact"/>
        </dgm:presLayoutVars>
      </dgm:prSet>
      <dgm:spPr/>
    </dgm:pt>
    <dgm:pt modelId="{8862238E-A17F-4489-ABC8-68F54FFC881E}" type="pres">
      <dgm:prSet presAssocID="{6DBC0D6A-5BE6-4168-9236-5926B77E0DEC}" presName="node" presStyleLbl="node1" presStyleIdx="0" presStyleCnt="9">
        <dgm:presLayoutVars>
          <dgm:bulletEnabled val="1"/>
        </dgm:presLayoutVars>
      </dgm:prSet>
      <dgm:spPr/>
    </dgm:pt>
    <dgm:pt modelId="{80DA32A5-1E49-4BAC-AAB1-683CD300BFA8}" type="pres">
      <dgm:prSet presAssocID="{96DBFA7C-B966-4A96-AFDC-1AE097C0C99F}" presName="sibTrans" presStyleCnt="0"/>
      <dgm:spPr/>
    </dgm:pt>
    <dgm:pt modelId="{CD3F1ADF-F54B-49E9-98D6-AF083EB264CB}" type="pres">
      <dgm:prSet presAssocID="{93D638A2-AAED-45D0-8637-5CE79E6D3D37}" presName="node" presStyleLbl="node1" presStyleIdx="1" presStyleCnt="9">
        <dgm:presLayoutVars>
          <dgm:bulletEnabled val="1"/>
        </dgm:presLayoutVars>
      </dgm:prSet>
      <dgm:spPr/>
    </dgm:pt>
    <dgm:pt modelId="{ACF34438-A7BC-4938-B7D7-5AFEC0F0FDB3}" type="pres">
      <dgm:prSet presAssocID="{DB91F79B-2A5C-4C4B-85FA-3E887274B262}" presName="sibTrans" presStyleCnt="0"/>
      <dgm:spPr/>
    </dgm:pt>
    <dgm:pt modelId="{858D2C62-8F3B-4198-B878-7D1EC95E6296}" type="pres">
      <dgm:prSet presAssocID="{BC84E6A1-E1E3-4764-BA9B-BB8672DBE3E3}" presName="node" presStyleLbl="node1" presStyleIdx="2" presStyleCnt="9">
        <dgm:presLayoutVars>
          <dgm:bulletEnabled val="1"/>
        </dgm:presLayoutVars>
      </dgm:prSet>
      <dgm:spPr/>
    </dgm:pt>
    <dgm:pt modelId="{B2636CE2-2595-482C-9C2B-B14AFC4F54B0}" type="pres">
      <dgm:prSet presAssocID="{0866F62A-6ED5-4DD4-9681-F1D6EE94E710}" presName="sibTrans" presStyleCnt="0"/>
      <dgm:spPr/>
    </dgm:pt>
    <dgm:pt modelId="{5950A969-C5F1-4D17-8BF4-47E176ACA6BC}" type="pres">
      <dgm:prSet presAssocID="{C9758F50-180C-4D19-AD76-33F287846A48}" presName="node" presStyleLbl="node1" presStyleIdx="3" presStyleCnt="9">
        <dgm:presLayoutVars>
          <dgm:bulletEnabled val="1"/>
        </dgm:presLayoutVars>
      </dgm:prSet>
      <dgm:spPr/>
    </dgm:pt>
    <dgm:pt modelId="{561B81C4-4356-4FAB-B5A7-04E6FCD822C3}" type="pres">
      <dgm:prSet presAssocID="{31DCC91D-34A7-4D54-8977-9559BAC45A5D}" presName="sibTrans" presStyleCnt="0"/>
      <dgm:spPr/>
    </dgm:pt>
    <dgm:pt modelId="{8A2DDBB8-21DF-4747-B32E-9349FA6B78F6}" type="pres">
      <dgm:prSet presAssocID="{5605FAB3-1B1F-4C8A-B206-A09D6076C4BB}" presName="node" presStyleLbl="node1" presStyleIdx="4" presStyleCnt="9">
        <dgm:presLayoutVars>
          <dgm:bulletEnabled val="1"/>
        </dgm:presLayoutVars>
      </dgm:prSet>
      <dgm:spPr/>
    </dgm:pt>
    <dgm:pt modelId="{5F40226F-4DBA-4674-BDED-F7F4EA35BC9A}" type="pres">
      <dgm:prSet presAssocID="{30FDAD17-E891-4CCE-906B-C3AC26E858DF}" presName="sibTrans" presStyleCnt="0"/>
      <dgm:spPr/>
    </dgm:pt>
    <dgm:pt modelId="{E8984405-9BE2-4956-851E-BE8B24DE97E0}" type="pres">
      <dgm:prSet presAssocID="{F4DE905A-9B8E-4750-B8EA-2820B9DA12BD}" presName="node" presStyleLbl="node1" presStyleIdx="5" presStyleCnt="9">
        <dgm:presLayoutVars>
          <dgm:bulletEnabled val="1"/>
        </dgm:presLayoutVars>
      </dgm:prSet>
      <dgm:spPr/>
    </dgm:pt>
    <dgm:pt modelId="{664F1AF4-74B9-40A8-B72D-C04A9587D241}" type="pres">
      <dgm:prSet presAssocID="{AEE0957A-118D-4261-AB0D-234306F328A7}" presName="sibTrans" presStyleCnt="0"/>
      <dgm:spPr/>
    </dgm:pt>
    <dgm:pt modelId="{834D0DDF-9295-4C35-9F6E-53B8B51C09E5}" type="pres">
      <dgm:prSet presAssocID="{752D2D85-3D2D-428B-89AE-FB8B9BC6AD92}" presName="node" presStyleLbl="node1" presStyleIdx="6" presStyleCnt="9">
        <dgm:presLayoutVars>
          <dgm:bulletEnabled val="1"/>
        </dgm:presLayoutVars>
      </dgm:prSet>
      <dgm:spPr/>
    </dgm:pt>
    <dgm:pt modelId="{C8A5B0F3-05A1-437F-B34C-B38B7C8D243C}" type="pres">
      <dgm:prSet presAssocID="{1713A1B7-8DAA-4E4E-AF48-FBF68F51B9E6}" presName="sibTrans" presStyleCnt="0"/>
      <dgm:spPr/>
    </dgm:pt>
    <dgm:pt modelId="{F2EBFC54-B89B-48C0-9AA7-8FD787926074}" type="pres">
      <dgm:prSet presAssocID="{69920234-1C7E-4ACE-911A-7FA3D2B36F24}" presName="node" presStyleLbl="node1" presStyleIdx="7" presStyleCnt="9">
        <dgm:presLayoutVars>
          <dgm:bulletEnabled val="1"/>
        </dgm:presLayoutVars>
      </dgm:prSet>
      <dgm:spPr/>
    </dgm:pt>
    <dgm:pt modelId="{4734F547-1F30-443D-8255-1E2173507AD4}" type="pres">
      <dgm:prSet presAssocID="{9C4DBAB6-B9CF-4884-9EB3-6D4C33D319D1}" presName="sibTrans" presStyleCnt="0"/>
      <dgm:spPr/>
    </dgm:pt>
    <dgm:pt modelId="{CF2D6970-0995-423D-8082-8B3962E13C6E}" type="pres">
      <dgm:prSet presAssocID="{ABE35545-5D26-4A2B-85FA-A5B5DDFB65A1}" presName="node" presStyleLbl="node1" presStyleIdx="8" presStyleCnt="9">
        <dgm:presLayoutVars>
          <dgm:bulletEnabled val="1"/>
        </dgm:presLayoutVars>
      </dgm:prSet>
      <dgm:spPr/>
    </dgm:pt>
  </dgm:ptLst>
  <dgm:cxnLst>
    <dgm:cxn modelId="{462E8D01-EB5F-42C8-A458-ED48350D4816}" type="presOf" srcId="{BFBF2DC9-018F-4D16-A6E1-14F6C210AFD0}" destId="{858D2C62-8F3B-4198-B878-7D1EC95E6296}" srcOrd="0" destOrd="1" presId="urn:microsoft.com/office/officeart/2005/8/layout/default"/>
    <dgm:cxn modelId="{0F29A604-6B79-42DE-8ADD-D43AF3FD2045}" srcId="{5605FAB3-1B1F-4C8A-B206-A09D6076C4BB}" destId="{2C8FB664-8F9F-4C50-BF1B-811FD0495868}" srcOrd="0" destOrd="0" parTransId="{0952FE2D-3AA3-41A7-8ACD-CEF6F55B9109}" sibTransId="{2A6F7AB3-09E3-4E06-AB68-BAD0087C6C1D}"/>
    <dgm:cxn modelId="{1A46F20E-5615-4A99-A75F-B9F54643810F}" srcId="{048A2259-DE3A-466D-857A-820F08AFC149}" destId="{C9758F50-180C-4D19-AD76-33F287846A48}" srcOrd="3" destOrd="0" parTransId="{F40711A4-6151-451D-9F23-F66ADAE14D2D}" sibTransId="{31DCC91D-34A7-4D54-8977-9559BAC45A5D}"/>
    <dgm:cxn modelId="{FD061F16-A056-425E-8E6D-A90DD442FDA3}" srcId="{ABE35545-5D26-4A2B-85FA-A5B5DDFB65A1}" destId="{E43EE935-ED1D-4EF0-A504-CF200BA4316F}" srcOrd="0" destOrd="0" parTransId="{FFA42922-3636-4501-BE0F-72A6E2F310AA}" sibTransId="{07694AC0-0B08-4191-AE1B-12FB52F0573E}"/>
    <dgm:cxn modelId="{30B91E18-6EE8-4A63-8AC7-44E22062B4C0}" type="presOf" srcId="{83D2FA18-E7C7-4230-B855-4E336A4E2B50}" destId="{CD3F1ADF-F54B-49E9-98D6-AF083EB264CB}" srcOrd="0" destOrd="1" presId="urn:microsoft.com/office/officeart/2005/8/layout/default"/>
    <dgm:cxn modelId="{1489001E-7816-46BE-91D8-797A611C9BA4}" type="presOf" srcId="{048A2259-DE3A-466D-857A-820F08AFC149}" destId="{E34CB3E7-9A86-4DA4-BA8E-A1191203E6C4}" srcOrd="0" destOrd="0" presId="urn:microsoft.com/office/officeart/2005/8/layout/default"/>
    <dgm:cxn modelId="{B859392C-BCFA-4FAB-9F37-B746DB0DC14F}" srcId="{752D2D85-3D2D-428B-89AE-FB8B9BC6AD92}" destId="{A8904212-E9F7-48BF-B8AA-477A84D0DC4B}" srcOrd="0" destOrd="0" parTransId="{C2EE79EC-9B30-4EB0-8459-746CA14F6928}" sibTransId="{95A72425-92C3-4D0B-A407-A29771DB974C}"/>
    <dgm:cxn modelId="{CAAB782E-E560-4E13-8AF1-3DE46F31253C}" type="presOf" srcId="{A8904212-E9F7-48BF-B8AA-477A84D0DC4B}" destId="{834D0DDF-9295-4C35-9F6E-53B8B51C09E5}" srcOrd="0" destOrd="1" presId="urn:microsoft.com/office/officeart/2005/8/layout/default"/>
    <dgm:cxn modelId="{DCB0713E-BAD2-40FA-AA83-0C56BD4F64EF}" type="presOf" srcId="{B774E1CB-BA57-42D6-81D1-6799F73BAABE}" destId="{5950A969-C5F1-4D17-8BF4-47E176ACA6BC}" srcOrd="0" destOrd="1" presId="urn:microsoft.com/office/officeart/2005/8/layout/default"/>
    <dgm:cxn modelId="{18B0FE41-C3D0-4405-96FD-E7E46225F2B8}" type="presOf" srcId="{615D081B-67DE-4BB8-A473-D00943EE8C86}" destId="{8862238E-A17F-4489-ABC8-68F54FFC881E}" srcOrd="0" destOrd="1" presId="urn:microsoft.com/office/officeart/2005/8/layout/default"/>
    <dgm:cxn modelId="{9D40D942-15E6-48F0-912C-9D5526CAD338}" srcId="{6DBC0D6A-5BE6-4168-9236-5926B77E0DEC}" destId="{615D081B-67DE-4BB8-A473-D00943EE8C86}" srcOrd="0" destOrd="0" parTransId="{46D9F343-1EEE-4262-831A-A9F3164D7492}" sibTransId="{F976186A-29E6-4D15-A36A-6FE0C683EFE4}"/>
    <dgm:cxn modelId="{2B628B4C-C5B4-47FA-8287-17A53ACA06AD}" type="presOf" srcId="{6DBC0D6A-5BE6-4168-9236-5926B77E0DEC}" destId="{8862238E-A17F-4489-ABC8-68F54FFC881E}" srcOrd="0" destOrd="0" presId="urn:microsoft.com/office/officeart/2005/8/layout/default"/>
    <dgm:cxn modelId="{9D961E4D-B2E5-49BF-8DF8-9370C1320F78}" srcId="{C9758F50-180C-4D19-AD76-33F287846A48}" destId="{B774E1CB-BA57-42D6-81D1-6799F73BAABE}" srcOrd="0" destOrd="0" parTransId="{3EC9DB1E-F823-48A5-B74A-DEDD01EFAD0C}" sibTransId="{30BC7054-EB61-4559-9BA2-89204CF1723B}"/>
    <dgm:cxn modelId="{E755AB55-8D60-4418-A663-3A3FB4361A5A}" srcId="{69920234-1C7E-4ACE-911A-7FA3D2B36F24}" destId="{266DAE2C-D459-488D-A821-61A8FA8189C6}" srcOrd="0" destOrd="0" parTransId="{15CB8001-468A-497C-85C3-C2F7278202DD}" sibTransId="{68E26638-3BC4-40FB-BAC8-1F8522AD4EAB}"/>
    <dgm:cxn modelId="{DFC38559-57B7-42CA-ADD1-96508C3B3E5F}" srcId="{93D638A2-AAED-45D0-8637-5CE79E6D3D37}" destId="{83D2FA18-E7C7-4230-B855-4E336A4E2B50}" srcOrd="0" destOrd="0" parTransId="{5BCD5816-C5BD-4BBB-A91A-870CB70E6B8F}" sibTransId="{933DA27C-EB7A-440C-BA67-11177C92FF6C}"/>
    <dgm:cxn modelId="{4377B163-139A-441D-8091-F983865044B3}" type="presOf" srcId="{ABE35545-5D26-4A2B-85FA-A5B5DDFB65A1}" destId="{CF2D6970-0995-423D-8082-8B3962E13C6E}" srcOrd="0" destOrd="0" presId="urn:microsoft.com/office/officeart/2005/8/layout/default"/>
    <dgm:cxn modelId="{FC5D7976-6D15-4B35-A92A-6F1ED4E9ACDF}" type="presOf" srcId="{F4DE905A-9B8E-4750-B8EA-2820B9DA12BD}" destId="{E8984405-9BE2-4956-851E-BE8B24DE97E0}" srcOrd="0" destOrd="0" presId="urn:microsoft.com/office/officeart/2005/8/layout/default"/>
    <dgm:cxn modelId="{87DCFA78-6283-481C-AB39-225081BCFEDB}" srcId="{048A2259-DE3A-466D-857A-820F08AFC149}" destId="{93D638A2-AAED-45D0-8637-5CE79E6D3D37}" srcOrd="1" destOrd="0" parTransId="{96A8418A-2471-4D2E-9F10-B986961A7979}" sibTransId="{DB91F79B-2A5C-4C4B-85FA-3E887274B262}"/>
    <dgm:cxn modelId="{9FAD517B-1AB3-4CD2-9FC6-0F3E04C8535C}" type="presOf" srcId="{BC84E6A1-E1E3-4764-BA9B-BB8672DBE3E3}" destId="{858D2C62-8F3B-4198-B878-7D1EC95E6296}" srcOrd="0" destOrd="0" presId="urn:microsoft.com/office/officeart/2005/8/layout/default"/>
    <dgm:cxn modelId="{C8EDE97B-11E3-48B0-ABE5-1AEDAC6914C1}" srcId="{F4DE905A-9B8E-4750-B8EA-2820B9DA12BD}" destId="{0F7F7AEE-8B46-4405-9643-46DD9DD3C12A}" srcOrd="0" destOrd="0" parTransId="{1FFA4109-8CD8-421A-80DD-0A0A21F19B71}" sibTransId="{574E48DE-3E59-4FFB-AFD6-BF267E2A8BC4}"/>
    <dgm:cxn modelId="{9B3EAE7C-BF90-436A-AF62-1B146577725E}" srcId="{048A2259-DE3A-466D-857A-820F08AFC149}" destId="{752D2D85-3D2D-428B-89AE-FB8B9BC6AD92}" srcOrd="6" destOrd="0" parTransId="{A7705F9B-3CE3-4EC0-B011-9375E6C474B9}" sibTransId="{1713A1B7-8DAA-4E4E-AF48-FBF68F51B9E6}"/>
    <dgm:cxn modelId="{D65A4982-D313-4A3D-8CC1-97389310EC03}" type="presOf" srcId="{93D638A2-AAED-45D0-8637-5CE79E6D3D37}" destId="{CD3F1ADF-F54B-49E9-98D6-AF083EB264CB}" srcOrd="0" destOrd="0" presId="urn:microsoft.com/office/officeart/2005/8/layout/default"/>
    <dgm:cxn modelId="{83823984-D6AC-4085-8AF4-2FEF8C4BA11A}" type="presOf" srcId="{69920234-1C7E-4ACE-911A-7FA3D2B36F24}" destId="{F2EBFC54-B89B-48C0-9AA7-8FD787926074}" srcOrd="0" destOrd="0" presId="urn:microsoft.com/office/officeart/2005/8/layout/default"/>
    <dgm:cxn modelId="{00423789-DC5C-4CB0-B1EF-4D9149F5291B}" type="presOf" srcId="{5605FAB3-1B1F-4C8A-B206-A09D6076C4BB}" destId="{8A2DDBB8-21DF-4747-B32E-9349FA6B78F6}" srcOrd="0" destOrd="0" presId="urn:microsoft.com/office/officeart/2005/8/layout/default"/>
    <dgm:cxn modelId="{72F1B492-F2F9-4FC6-A0A0-7071780CE901}" type="presOf" srcId="{266DAE2C-D459-488D-A821-61A8FA8189C6}" destId="{F2EBFC54-B89B-48C0-9AA7-8FD787926074}" srcOrd="0" destOrd="1" presId="urn:microsoft.com/office/officeart/2005/8/layout/default"/>
    <dgm:cxn modelId="{BA6C889C-766D-483B-9F2F-EF2AD00670CF}" srcId="{048A2259-DE3A-466D-857A-820F08AFC149}" destId="{F4DE905A-9B8E-4750-B8EA-2820B9DA12BD}" srcOrd="5" destOrd="0" parTransId="{EC8F1C08-CFDF-48A6-8605-259CA655464D}" sibTransId="{AEE0957A-118D-4261-AB0D-234306F328A7}"/>
    <dgm:cxn modelId="{73E6089D-B0AF-4E6E-9DCC-53F13D9DA1B1}" srcId="{BC84E6A1-E1E3-4764-BA9B-BB8672DBE3E3}" destId="{BFBF2DC9-018F-4D16-A6E1-14F6C210AFD0}" srcOrd="0" destOrd="0" parTransId="{4A57D584-F8C5-46C9-9CEE-B060139EFFA8}" sibTransId="{6CF9D88F-AD05-4039-A12C-4CBA0C0E0357}"/>
    <dgm:cxn modelId="{B08D0F9D-B24D-42A6-8F01-BE0ABCE408E6}" srcId="{048A2259-DE3A-466D-857A-820F08AFC149}" destId="{5605FAB3-1B1F-4C8A-B206-A09D6076C4BB}" srcOrd="4" destOrd="0" parTransId="{45732DD8-6851-4F70-9940-7CE89E554AF0}" sibTransId="{30FDAD17-E891-4CCE-906B-C3AC26E858DF}"/>
    <dgm:cxn modelId="{A9BE12A9-E817-4368-A567-32AEBAFF09A5}" type="presOf" srcId="{752D2D85-3D2D-428B-89AE-FB8B9BC6AD92}" destId="{834D0DDF-9295-4C35-9F6E-53B8B51C09E5}" srcOrd="0" destOrd="0" presId="urn:microsoft.com/office/officeart/2005/8/layout/default"/>
    <dgm:cxn modelId="{97DA08BA-11B3-4D53-AB98-3A7D1C0D4F3C}" type="presOf" srcId="{2C8FB664-8F9F-4C50-BF1B-811FD0495868}" destId="{8A2DDBB8-21DF-4747-B32E-9349FA6B78F6}" srcOrd="0" destOrd="1" presId="urn:microsoft.com/office/officeart/2005/8/layout/default"/>
    <dgm:cxn modelId="{78CE40BC-64FC-4DB5-B866-87975BC6846F}" srcId="{048A2259-DE3A-466D-857A-820F08AFC149}" destId="{69920234-1C7E-4ACE-911A-7FA3D2B36F24}" srcOrd="7" destOrd="0" parTransId="{CD3F6EFE-66C8-4CAA-9E50-64D30C603CF6}" sibTransId="{9C4DBAB6-B9CF-4884-9EB3-6D4C33D319D1}"/>
    <dgm:cxn modelId="{6FF29CCB-88A6-40C3-9A14-EAAEF8A6C14E}" type="presOf" srcId="{0F7F7AEE-8B46-4405-9643-46DD9DD3C12A}" destId="{E8984405-9BE2-4956-851E-BE8B24DE97E0}" srcOrd="0" destOrd="1" presId="urn:microsoft.com/office/officeart/2005/8/layout/default"/>
    <dgm:cxn modelId="{89EA88E3-4187-47F8-A406-BE7EA509ACBC}" srcId="{048A2259-DE3A-466D-857A-820F08AFC149}" destId="{BC84E6A1-E1E3-4764-BA9B-BB8672DBE3E3}" srcOrd="2" destOrd="0" parTransId="{E178CF4C-A967-4BBA-B77B-50CAB5579FB1}" sibTransId="{0866F62A-6ED5-4DD4-9681-F1D6EE94E710}"/>
    <dgm:cxn modelId="{B66CE2E5-DB25-44BD-819A-2333173B1FD3}" type="presOf" srcId="{C9758F50-180C-4D19-AD76-33F287846A48}" destId="{5950A969-C5F1-4D17-8BF4-47E176ACA6BC}" srcOrd="0" destOrd="0" presId="urn:microsoft.com/office/officeart/2005/8/layout/default"/>
    <dgm:cxn modelId="{CC9F3CE9-5EFF-4ACC-B21A-4A4A9CE289D3}" srcId="{048A2259-DE3A-466D-857A-820F08AFC149}" destId="{ABE35545-5D26-4A2B-85FA-A5B5DDFB65A1}" srcOrd="8" destOrd="0" parTransId="{4FA30D06-480F-4F6F-898C-82F153F22E18}" sibTransId="{33687CC3-0424-4219-B069-7E998CEE8FEF}"/>
    <dgm:cxn modelId="{D0611EF8-ACAA-4B28-B676-B5FA9443342A}" srcId="{048A2259-DE3A-466D-857A-820F08AFC149}" destId="{6DBC0D6A-5BE6-4168-9236-5926B77E0DEC}" srcOrd="0" destOrd="0" parTransId="{393897BE-61BD-4429-A76D-16EDE26EF39A}" sibTransId="{96DBFA7C-B966-4A96-AFDC-1AE097C0C99F}"/>
    <dgm:cxn modelId="{5BF461FB-38FD-4507-96B7-E6834AB78BA4}" type="presOf" srcId="{E43EE935-ED1D-4EF0-A504-CF200BA4316F}" destId="{CF2D6970-0995-423D-8082-8B3962E13C6E}" srcOrd="0" destOrd="1" presId="urn:microsoft.com/office/officeart/2005/8/layout/default"/>
    <dgm:cxn modelId="{CF098F99-272E-4015-82F2-CBA2D7E1AF79}" type="presParOf" srcId="{E34CB3E7-9A86-4DA4-BA8E-A1191203E6C4}" destId="{8862238E-A17F-4489-ABC8-68F54FFC881E}" srcOrd="0" destOrd="0" presId="urn:microsoft.com/office/officeart/2005/8/layout/default"/>
    <dgm:cxn modelId="{D31428C7-EDCB-4671-B43B-5ABA64AE0A90}" type="presParOf" srcId="{E34CB3E7-9A86-4DA4-BA8E-A1191203E6C4}" destId="{80DA32A5-1E49-4BAC-AAB1-683CD300BFA8}" srcOrd="1" destOrd="0" presId="urn:microsoft.com/office/officeart/2005/8/layout/default"/>
    <dgm:cxn modelId="{8F7283F9-BCF1-47A6-89BC-26B46D34C434}" type="presParOf" srcId="{E34CB3E7-9A86-4DA4-BA8E-A1191203E6C4}" destId="{CD3F1ADF-F54B-49E9-98D6-AF083EB264CB}" srcOrd="2" destOrd="0" presId="urn:microsoft.com/office/officeart/2005/8/layout/default"/>
    <dgm:cxn modelId="{55876626-9C7B-42F7-ADA3-A61A9809F245}" type="presParOf" srcId="{E34CB3E7-9A86-4DA4-BA8E-A1191203E6C4}" destId="{ACF34438-A7BC-4938-B7D7-5AFEC0F0FDB3}" srcOrd="3" destOrd="0" presId="urn:microsoft.com/office/officeart/2005/8/layout/default"/>
    <dgm:cxn modelId="{8E302F0D-0CED-43DE-9A73-C7351C9AB91F}" type="presParOf" srcId="{E34CB3E7-9A86-4DA4-BA8E-A1191203E6C4}" destId="{858D2C62-8F3B-4198-B878-7D1EC95E6296}" srcOrd="4" destOrd="0" presId="urn:microsoft.com/office/officeart/2005/8/layout/default"/>
    <dgm:cxn modelId="{75EFA47B-9467-4194-A418-AE8899C116CE}" type="presParOf" srcId="{E34CB3E7-9A86-4DA4-BA8E-A1191203E6C4}" destId="{B2636CE2-2595-482C-9C2B-B14AFC4F54B0}" srcOrd="5" destOrd="0" presId="urn:microsoft.com/office/officeart/2005/8/layout/default"/>
    <dgm:cxn modelId="{AC6A7797-36AE-48D0-A8B8-30A47F98ED8B}" type="presParOf" srcId="{E34CB3E7-9A86-4DA4-BA8E-A1191203E6C4}" destId="{5950A969-C5F1-4D17-8BF4-47E176ACA6BC}" srcOrd="6" destOrd="0" presId="urn:microsoft.com/office/officeart/2005/8/layout/default"/>
    <dgm:cxn modelId="{E38C68A9-E2DE-4BD2-A4B2-7F9CC7E223FD}" type="presParOf" srcId="{E34CB3E7-9A86-4DA4-BA8E-A1191203E6C4}" destId="{561B81C4-4356-4FAB-B5A7-04E6FCD822C3}" srcOrd="7" destOrd="0" presId="urn:microsoft.com/office/officeart/2005/8/layout/default"/>
    <dgm:cxn modelId="{59A91A43-DFA7-4011-AD0B-E1BC64D23B75}" type="presParOf" srcId="{E34CB3E7-9A86-4DA4-BA8E-A1191203E6C4}" destId="{8A2DDBB8-21DF-4747-B32E-9349FA6B78F6}" srcOrd="8" destOrd="0" presId="urn:microsoft.com/office/officeart/2005/8/layout/default"/>
    <dgm:cxn modelId="{80C254D7-1CF0-4A76-A448-97BABC21CC1F}" type="presParOf" srcId="{E34CB3E7-9A86-4DA4-BA8E-A1191203E6C4}" destId="{5F40226F-4DBA-4674-BDED-F7F4EA35BC9A}" srcOrd="9" destOrd="0" presId="urn:microsoft.com/office/officeart/2005/8/layout/default"/>
    <dgm:cxn modelId="{4B8A8E2C-C03B-48FF-A83A-ED7984C81721}" type="presParOf" srcId="{E34CB3E7-9A86-4DA4-BA8E-A1191203E6C4}" destId="{E8984405-9BE2-4956-851E-BE8B24DE97E0}" srcOrd="10" destOrd="0" presId="urn:microsoft.com/office/officeart/2005/8/layout/default"/>
    <dgm:cxn modelId="{98CA1297-C040-497C-A6F4-897016740EF1}" type="presParOf" srcId="{E34CB3E7-9A86-4DA4-BA8E-A1191203E6C4}" destId="{664F1AF4-74B9-40A8-B72D-C04A9587D241}" srcOrd="11" destOrd="0" presId="urn:microsoft.com/office/officeart/2005/8/layout/default"/>
    <dgm:cxn modelId="{3120F620-3D46-4BB6-9241-081D023CEF73}" type="presParOf" srcId="{E34CB3E7-9A86-4DA4-BA8E-A1191203E6C4}" destId="{834D0DDF-9295-4C35-9F6E-53B8B51C09E5}" srcOrd="12" destOrd="0" presId="urn:microsoft.com/office/officeart/2005/8/layout/default"/>
    <dgm:cxn modelId="{A2D560ED-0E37-44A4-9602-476EF13BDB26}" type="presParOf" srcId="{E34CB3E7-9A86-4DA4-BA8E-A1191203E6C4}" destId="{C8A5B0F3-05A1-437F-B34C-B38B7C8D243C}" srcOrd="13" destOrd="0" presId="urn:microsoft.com/office/officeart/2005/8/layout/default"/>
    <dgm:cxn modelId="{0EF70591-B6A8-4E48-B588-5806C49C9CFB}" type="presParOf" srcId="{E34CB3E7-9A86-4DA4-BA8E-A1191203E6C4}" destId="{F2EBFC54-B89B-48C0-9AA7-8FD787926074}" srcOrd="14" destOrd="0" presId="urn:microsoft.com/office/officeart/2005/8/layout/default"/>
    <dgm:cxn modelId="{0BFA8C4A-13C6-4415-A7E9-2E73B9927397}" type="presParOf" srcId="{E34CB3E7-9A86-4DA4-BA8E-A1191203E6C4}" destId="{4734F547-1F30-443D-8255-1E2173507AD4}" srcOrd="15" destOrd="0" presId="urn:microsoft.com/office/officeart/2005/8/layout/default"/>
    <dgm:cxn modelId="{53610418-3E33-4B00-97BE-4710EF5A4D17}" type="presParOf" srcId="{E34CB3E7-9A86-4DA4-BA8E-A1191203E6C4}" destId="{CF2D6970-0995-423D-8082-8B3962E13C6E}"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A3A3F33-3B40-4200-A58F-5DCDCD72205B}"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cs-CZ"/>
        </a:p>
      </dgm:t>
    </dgm:pt>
    <dgm:pt modelId="{6E539A0C-998F-4D69-BE1E-3369A31F02B5}">
      <dgm:prSet/>
      <dgm:spPr/>
      <dgm:t>
        <a:bodyPr/>
        <a:lstStyle/>
        <a:p>
          <a:pPr rtl="0"/>
          <a:r>
            <a:rPr lang="cs-CZ"/>
            <a:t>Movement of workforce</a:t>
          </a:r>
        </a:p>
      </dgm:t>
    </dgm:pt>
    <dgm:pt modelId="{B5ADD1EE-5529-47FF-BD08-63F73020DBC9}" type="parTrans" cxnId="{F7B1FA22-A5CC-4247-9310-9BBAA2AA26BC}">
      <dgm:prSet/>
      <dgm:spPr/>
      <dgm:t>
        <a:bodyPr/>
        <a:lstStyle/>
        <a:p>
          <a:endParaRPr lang="cs-CZ"/>
        </a:p>
      </dgm:t>
    </dgm:pt>
    <dgm:pt modelId="{50567435-2A18-4BCC-87DE-D33693CA2E10}" type="sibTrans" cxnId="{F7B1FA22-A5CC-4247-9310-9BBAA2AA26BC}">
      <dgm:prSet/>
      <dgm:spPr/>
      <dgm:t>
        <a:bodyPr/>
        <a:lstStyle/>
        <a:p>
          <a:endParaRPr lang="cs-CZ"/>
        </a:p>
      </dgm:t>
    </dgm:pt>
    <dgm:pt modelId="{FF05743F-A4A8-4F10-ADB7-DD4852ED5E64}">
      <dgm:prSet/>
      <dgm:spPr/>
      <dgm:t>
        <a:bodyPr/>
        <a:lstStyle/>
        <a:p>
          <a:pPr rtl="0"/>
          <a:r>
            <a:rPr lang="cs-CZ" dirty="0" err="1"/>
            <a:t>Health</a:t>
          </a:r>
          <a:r>
            <a:rPr lang="cs-CZ" dirty="0"/>
            <a:t> </a:t>
          </a:r>
          <a:r>
            <a:rPr lang="cs-CZ" dirty="0" err="1"/>
            <a:t>professional</a:t>
          </a:r>
          <a:endParaRPr lang="cs-CZ" dirty="0"/>
        </a:p>
      </dgm:t>
    </dgm:pt>
    <dgm:pt modelId="{A9F4A544-033C-49E9-B53A-B67D3BC56C84}" type="parTrans" cxnId="{F7FE1EC3-5791-4CAF-A4B4-AE75B91CAAA3}">
      <dgm:prSet/>
      <dgm:spPr/>
      <dgm:t>
        <a:bodyPr/>
        <a:lstStyle/>
        <a:p>
          <a:endParaRPr lang="cs-CZ"/>
        </a:p>
      </dgm:t>
    </dgm:pt>
    <dgm:pt modelId="{058F5294-0C7D-41C1-BAE6-C0C88CE21DB6}" type="sibTrans" cxnId="{F7FE1EC3-5791-4CAF-A4B4-AE75B91CAAA3}">
      <dgm:prSet/>
      <dgm:spPr/>
      <dgm:t>
        <a:bodyPr/>
        <a:lstStyle/>
        <a:p>
          <a:endParaRPr lang="cs-CZ"/>
        </a:p>
      </dgm:t>
    </dgm:pt>
    <dgm:pt modelId="{5261C223-E3F1-4553-AFCC-27111D8DD24E}">
      <dgm:prSet/>
      <dgm:spPr/>
      <dgm:t>
        <a:bodyPr/>
        <a:lstStyle/>
        <a:p>
          <a:pPr rtl="0"/>
          <a:r>
            <a:rPr lang="cs-CZ"/>
            <a:t>Movement of goods </a:t>
          </a:r>
        </a:p>
      </dgm:t>
    </dgm:pt>
    <dgm:pt modelId="{E97A8851-16F0-47F6-B3F7-6877693433DC}" type="parTrans" cxnId="{1873011F-98A8-4917-A767-A626946DBCDB}">
      <dgm:prSet/>
      <dgm:spPr/>
      <dgm:t>
        <a:bodyPr/>
        <a:lstStyle/>
        <a:p>
          <a:endParaRPr lang="cs-CZ"/>
        </a:p>
      </dgm:t>
    </dgm:pt>
    <dgm:pt modelId="{DD6B6C2F-F042-445F-B0E4-49F98017DE39}" type="sibTrans" cxnId="{1873011F-98A8-4917-A767-A626946DBCDB}">
      <dgm:prSet/>
      <dgm:spPr/>
      <dgm:t>
        <a:bodyPr/>
        <a:lstStyle/>
        <a:p>
          <a:endParaRPr lang="cs-CZ"/>
        </a:p>
      </dgm:t>
    </dgm:pt>
    <dgm:pt modelId="{2CB4FB63-BB5B-4DB4-9DB4-6FC3BA20A289}">
      <dgm:prSet/>
      <dgm:spPr/>
      <dgm:t>
        <a:bodyPr/>
        <a:lstStyle/>
        <a:p>
          <a:pPr rtl="0"/>
          <a:r>
            <a:rPr lang="cs-CZ"/>
            <a:t>Safety standards</a:t>
          </a:r>
        </a:p>
      </dgm:t>
    </dgm:pt>
    <dgm:pt modelId="{62AC9DA3-E323-46F2-AB61-0DB31441391B}" type="parTrans" cxnId="{ECBCBA6A-9F18-4CB4-A67C-46B47A18BBB4}">
      <dgm:prSet/>
      <dgm:spPr/>
      <dgm:t>
        <a:bodyPr/>
        <a:lstStyle/>
        <a:p>
          <a:endParaRPr lang="cs-CZ"/>
        </a:p>
      </dgm:t>
    </dgm:pt>
    <dgm:pt modelId="{26F2BB26-29C3-4774-8B31-EBAC46D2B848}" type="sibTrans" cxnId="{ECBCBA6A-9F18-4CB4-A67C-46B47A18BBB4}">
      <dgm:prSet/>
      <dgm:spPr/>
      <dgm:t>
        <a:bodyPr/>
        <a:lstStyle/>
        <a:p>
          <a:endParaRPr lang="cs-CZ"/>
        </a:p>
      </dgm:t>
    </dgm:pt>
    <dgm:pt modelId="{7A6C8F48-643F-4C3B-AC67-5E6885EF8ACD}">
      <dgm:prSet/>
      <dgm:spPr/>
      <dgm:t>
        <a:bodyPr/>
        <a:lstStyle/>
        <a:p>
          <a:pPr rtl="0"/>
          <a:r>
            <a:rPr lang="cs-CZ"/>
            <a:t>Marketing rules</a:t>
          </a:r>
        </a:p>
      </dgm:t>
    </dgm:pt>
    <dgm:pt modelId="{0D87EF6B-056E-4336-BC7E-B4D5B0CEAB29}" type="parTrans" cxnId="{EE253E46-1A8D-4B18-88D8-975024B4B48C}">
      <dgm:prSet/>
      <dgm:spPr/>
      <dgm:t>
        <a:bodyPr/>
        <a:lstStyle/>
        <a:p>
          <a:endParaRPr lang="cs-CZ"/>
        </a:p>
      </dgm:t>
    </dgm:pt>
    <dgm:pt modelId="{430251E5-24A0-4E25-B7A0-D64755B69F1C}" type="sibTrans" cxnId="{EE253E46-1A8D-4B18-88D8-975024B4B48C}">
      <dgm:prSet/>
      <dgm:spPr/>
      <dgm:t>
        <a:bodyPr/>
        <a:lstStyle/>
        <a:p>
          <a:endParaRPr lang="cs-CZ"/>
        </a:p>
      </dgm:t>
    </dgm:pt>
    <dgm:pt modelId="{584BA7A2-D02F-4481-A383-0B26F1FB6943}">
      <dgm:prSet/>
      <dgm:spPr/>
      <dgm:t>
        <a:bodyPr/>
        <a:lstStyle/>
        <a:p>
          <a:pPr rtl="0"/>
          <a:r>
            <a:rPr lang="cs-CZ"/>
            <a:t>Cross-border provision of healthcare</a:t>
          </a:r>
        </a:p>
      </dgm:t>
    </dgm:pt>
    <dgm:pt modelId="{69ACB9D5-48FB-4C75-8196-BE3256D93EF2}" type="parTrans" cxnId="{2B85980F-F74B-4E24-8140-1A449FEE6414}">
      <dgm:prSet/>
      <dgm:spPr/>
      <dgm:t>
        <a:bodyPr/>
        <a:lstStyle/>
        <a:p>
          <a:endParaRPr lang="cs-CZ"/>
        </a:p>
      </dgm:t>
    </dgm:pt>
    <dgm:pt modelId="{D64F7965-C51B-4424-AD26-029FBEF22C30}" type="sibTrans" cxnId="{2B85980F-F74B-4E24-8140-1A449FEE6414}">
      <dgm:prSet/>
      <dgm:spPr/>
      <dgm:t>
        <a:bodyPr/>
        <a:lstStyle/>
        <a:p>
          <a:endParaRPr lang="cs-CZ"/>
        </a:p>
      </dgm:t>
    </dgm:pt>
    <dgm:pt modelId="{05829B00-D109-4D01-84AA-AA567927CC65}" type="pres">
      <dgm:prSet presAssocID="{CA3A3F33-3B40-4200-A58F-5DCDCD72205B}" presName="linear" presStyleCnt="0">
        <dgm:presLayoutVars>
          <dgm:animLvl val="lvl"/>
          <dgm:resizeHandles val="exact"/>
        </dgm:presLayoutVars>
      </dgm:prSet>
      <dgm:spPr/>
    </dgm:pt>
    <dgm:pt modelId="{60292C8D-F623-43F8-BC5E-23421E770A17}" type="pres">
      <dgm:prSet presAssocID="{6E539A0C-998F-4D69-BE1E-3369A31F02B5}" presName="parentText" presStyleLbl="node1" presStyleIdx="0" presStyleCnt="3">
        <dgm:presLayoutVars>
          <dgm:chMax val="0"/>
          <dgm:bulletEnabled val="1"/>
        </dgm:presLayoutVars>
      </dgm:prSet>
      <dgm:spPr/>
    </dgm:pt>
    <dgm:pt modelId="{DD34FE53-526D-466C-8D8F-DA136DFB1129}" type="pres">
      <dgm:prSet presAssocID="{6E539A0C-998F-4D69-BE1E-3369A31F02B5}" presName="childText" presStyleLbl="revTx" presStyleIdx="0" presStyleCnt="2">
        <dgm:presLayoutVars>
          <dgm:bulletEnabled val="1"/>
        </dgm:presLayoutVars>
      </dgm:prSet>
      <dgm:spPr/>
    </dgm:pt>
    <dgm:pt modelId="{B1427B56-F83B-4DF6-8955-83B16EED2EB6}" type="pres">
      <dgm:prSet presAssocID="{5261C223-E3F1-4553-AFCC-27111D8DD24E}" presName="parentText" presStyleLbl="node1" presStyleIdx="1" presStyleCnt="3">
        <dgm:presLayoutVars>
          <dgm:chMax val="0"/>
          <dgm:bulletEnabled val="1"/>
        </dgm:presLayoutVars>
      </dgm:prSet>
      <dgm:spPr/>
    </dgm:pt>
    <dgm:pt modelId="{4EBE2AAD-10A0-431E-92DA-59F60AD880D7}" type="pres">
      <dgm:prSet presAssocID="{5261C223-E3F1-4553-AFCC-27111D8DD24E}" presName="childText" presStyleLbl="revTx" presStyleIdx="1" presStyleCnt="2">
        <dgm:presLayoutVars>
          <dgm:bulletEnabled val="1"/>
        </dgm:presLayoutVars>
      </dgm:prSet>
      <dgm:spPr/>
    </dgm:pt>
    <dgm:pt modelId="{75767C28-09BD-441B-9E34-3FC23F35E5CF}" type="pres">
      <dgm:prSet presAssocID="{584BA7A2-D02F-4481-A383-0B26F1FB6943}" presName="parentText" presStyleLbl="node1" presStyleIdx="2" presStyleCnt="3">
        <dgm:presLayoutVars>
          <dgm:chMax val="0"/>
          <dgm:bulletEnabled val="1"/>
        </dgm:presLayoutVars>
      </dgm:prSet>
      <dgm:spPr/>
    </dgm:pt>
  </dgm:ptLst>
  <dgm:cxnLst>
    <dgm:cxn modelId="{2B85980F-F74B-4E24-8140-1A449FEE6414}" srcId="{CA3A3F33-3B40-4200-A58F-5DCDCD72205B}" destId="{584BA7A2-D02F-4481-A383-0B26F1FB6943}" srcOrd="2" destOrd="0" parTransId="{69ACB9D5-48FB-4C75-8196-BE3256D93EF2}" sibTransId="{D64F7965-C51B-4424-AD26-029FBEF22C30}"/>
    <dgm:cxn modelId="{1873011F-98A8-4917-A767-A626946DBCDB}" srcId="{CA3A3F33-3B40-4200-A58F-5DCDCD72205B}" destId="{5261C223-E3F1-4553-AFCC-27111D8DD24E}" srcOrd="1" destOrd="0" parTransId="{E97A8851-16F0-47F6-B3F7-6877693433DC}" sibTransId="{DD6B6C2F-F042-445F-B0E4-49F98017DE39}"/>
    <dgm:cxn modelId="{F7B1FA22-A5CC-4247-9310-9BBAA2AA26BC}" srcId="{CA3A3F33-3B40-4200-A58F-5DCDCD72205B}" destId="{6E539A0C-998F-4D69-BE1E-3369A31F02B5}" srcOrd="0" destOrd="0" parTransId="{B5ADD1EE-5529-47FF-BD08-63F73020DBC9}" sibTransId="{50567435-2A18-4BCC-87DE-D33693CA2E10}"/>
    <dgm:cxn modelId="{93FCD823-9260-40CA-BF63-2010466D3160}" type="presOf" srcId="{5261C223-E3F1-4553-AFCC-27111D8DD24E}" destId="{B1427B56-F83B-4DF6-8955-83B16EED2EB6}" srcOrd="0" destOrd="0" presId="urn:microsoft.com/office/officeart/2005/8/layout/vList2"/>
    <dgm:cxn modelId="{87898D40-160E-4F3C-8C53-ED071FD48BAF}" type="presOf" srcId="{584BA7A2-D02F-4481-A383-0B26F1FB6943}" destId="{75767C28-09BD-441B-9E34-3FC23F35E5CF}" srcOrd="0" destOrd="0" presId="urn:microsoft.com/office/officeart/2005/8/layout/vList2"/>
    <dgm:cxn modelId="{EE253E46-1A8D-4B18-88D8-975024B4B48C}" srcId="{5261C223-E3F1-4553-AFCC-27111D8DD24E}" destId="{7A6C8F48-643F-4C3B-AC67-5E6885EF8ACD}" srcOrd="1" destOrd="0" parTransId="{0D87EF6B-056E-4336-BC7E-B4D5B0CEAB29}" sibTransId="{430251E5-24A0-4E25-B7A0-D64755B69F1C}"/>
    <dgm:cxn modelId="{EDC1324B-828D-4A9C-B389-715FBD39B665}" type="presOf" srcId="{CA3A3F33-3B40-4200-A58F-5DCDCD72205B}" destId="{05829B00-D109-4D01-84AA-AA567927CC65}" srcOrd="0" destOrd="0" presId="urn:microsoft.com/office/officeart/2005/8/layout/vList2"/>
    <dgm:cxn modelId="{7571ED4F-2A29-434F-A9DD-599C941D9F09}" type="presOf" srcId="{FF05743F-A4A8-4F10-ADB7-DD4852ED5E64}" destId="{DD34FE53-526D-466C-8D8F-DA136DFB1129}" srcOrd="0" destOrd="0" presId="urn:microsoft.com/office/officeart/2005/8/layout/vList2"/>
    <dgm:cxn modelId="{DAAD2956-EA68-4985-979A-C2F390E85B34}" type="presOf" srcId="{6E539A0C-998F-4D69-BE1E-3369A31F02B5}" destId="{60292C8D-F623-43F8-BC5E-23421E770A17}" srcOrd="0" destOrd="0" presId="urn:microsoft.com/office/officeart/2005/8/layout/vList2"/>
    <dgm:cxn modelId="{44599C6A-3910-406F-AB62-5711FF92D9F1}" type="presOf" srcId="{7A6C8F48-643F-4C3B-AC67-5E6885EF8ACD}" destId="{4EBE2AAD-10A0-431E-92DA-59F60AD880D7}" srcOrd="0" destOrd="1" presId="urn:microsoft.com/office/officeart/2005/8/layout/vList2"/>
    <dgm:cxn modelId="{ECBCBA6A-9F18-4CB4-A67C-46B47A18BBB4}" srcId="{5261C223-E3F1-4553-AFCC-27111D8DD24E}" destId="{2CB4FB63-BB5B-4DB4-9DB4-6FC3BA20A289}" srcOrd="0" destOrd="0" parTransId="{62AC9DA3-E323-46F2-AB61-0DB31441391B}" sibTransId="{26F2BB26-29C3-4774-8B31-EBAC46D2B848}"/>
    <dgm:cxn modelId="{F7FE1EC3-5791-4CAF-A4B4-AE75B91CAAA3}" srcId="{6E539A0C-998F-4D69-BE1E-3369A31F02B5}" destId="{FF05743F-A4A8-4F10-ADB7-DD4852ED5E64}" srcOrd="0" destOrd="0" parTransId="{A9F4A544-033C-49E9-B53A-B67D3BC56C84}" sibTransId="{058F5294-0C7D-41C1-BAE6-C0C88CE21DB6}"/>
    <dgm:cxn modelId="{76626AF0-E960-4C3D-9D98-E5452432EB23}" type="presOf" srcId="{2CB4FB63-BB5B-4DB4-9DB4-6FC3BA20A289}" destId="{4EBE2AAD-10A0-431E-92DA-59F60AD880D7}" srcOrd="0" destOrd="0" presId="urn:microsoft.com/office/officeart/2005/8/layout/vList2"/>
    <dgm:cxn modelId="{A34D7191-964B-42D4-9370-9462074ED552}" type="presParOf" srcId="{05829B00-D109-4D01-84AA-AA567927CC65}" destId="{60292C8D-F623-43F8-BC5E-23421E770A17}" srcOrd="0" destOrd="0" presId="urn:microsoft.com/office/officeart/2005/8/layout/vList2"/>
    <dgm:cxn modelId="{9BC07E22-5360-48D7-A936-1AED271FB13D}" type="presParOf" srcId="{05829B00-D109-4D01-84AA-AA567927CC65}" destId="{DD34FE53-526D-466C-8D8F-DA136DFB1129}" srcOrd="1" destOrd="0" presId="urn:microsoft.com/office/officeart/2005/8/layout/vList2"/>
    <dgm:cxn modelId="{2EF79BB4-E5C8-47BA-973A-AD4CC34EB57D}" type="presParOf" srcId="{05829B00-D109-4D01-84AA-AA567927CC65}" destId="{B1427B56-F83B-4DF6-8955-83B16EED2EB6}" srcOrd="2" destOrd="0" presId="urn:microsoft.com/office/officeart/2005/8/layout/vList2"/>
    <dgm:cxn modelId="{EAC7B1D2-A717-4645-A3D1-EBC363E80D38}" type="presParOf" srcId="{05829B00-D109-4D01-84AA-AA567927CC65}" destId="{4EBE2AAD-10A0-431E-92DA-59F60AD880D7}" srcOrd="3" destOrd="0" presId="urn:microsoft.com/office/officeart/2005/8/layout/vList2"/>
    <dgm:cxn modelId="{2B005CC9-19CD-4B7B-90CD-E3221120EF9C}" type="presParOf" srcId="{05829B00-D109-4D01-84AA-AA567927CC65}" destId="{75767C28-09BD-441B-9E34-3FC23F35E5C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619860-47A2-4398-952E-F9680DD39319}"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cs-CZ"/>
        </a:p>
      </dgm:t>
    </dgm:pt>
    <dgm:pt modelId="{3D9A00D2-C175-457A-9B41-6E892D2AD5C5}">
      <dgm:prSet/>
      <dgm:spPr/>
      <dgm:t>
        <a:bodyPr/>
        <a:lstStyle/>
        <a:p>
          <a:r>
            <a:rPr lang="cs-CZ"/>
            <a:t>Social Factors </a:t>
          </a:r>
        </a:p>
      </dgm:t>
    </dgm:pt>
    <dgm:pt modelId="{6BECBA41-1CAC-4F94-8BAF-9D72B90283E6}" type="parTrans" cxnId="{4E9E81BC-07E6-4282-850D-911FB49FB06E}">
      <dgm:prSet/>
      <dgm:spPr/>
      <dgm:t>
        <a:bodyPr/>
        <a:lstStyle/>
        <a:p>
          <a:endParaRPr lang="cs-CZ"/>
        </a:p>
      </dgm:t>
    </dgm:pt>
    <dgm:pt modelId="{9B458B1F-E3C5-433A-BDDF-D8E9F7A4DF0B}" type="sibTrans" cxnId="{4E9E81BC-07E6-4282-850D-911FB49FB06E}">
      <dgm:prSet/>
      <dgm:spPr/>
      <dgm:t>
        <a:bodyPr/>
        <a:lstStyle/>
        <a:p>
          <a:endParaRPr lang="cs-CZ"/>
        </a:p>
      </dgm:t>
    </dgm:pt>
    <dgm:pt modelId="{CCC16FF9-0FD9-47BE-BB76-32DCA64CCF8D}">
      <dgm:prSet custT="1"/>
      <dgm:spPr/>
      <dgm:t>
        <a:bodyPr/>
        <a:lstStyle/>
        <a:p>
          <a:r>
            <a:rPr lang="en-US" sz="1300" dirty="0"/>
            <a:t>Availability of resources to meet daily needs, such as educational and job opportunities, living wages, or healthful foods</a:t>
          </a:r>
          <a:endParaRPr lang="cs-CZ" sz="1300" dirty="0"/>
        </a:p>
      </dgm:t>
    </dgm:pt>
    <dgm:pt modelId="{1DF9B70F-C554-45C4-B424-54DF4CF44892}" type="parTrans" cxnId="{846B7DC2-1973-4658-8707-9D7BD61329AF}">
      <dgm:prSet/>
      <dgm:spPr/>
      <dgm:t>
        <a:bodyPr/>
        <a:lstStyle/>
        <a:p>
          <a:endParaRPr lang="cs-CZ"/>
        </a:p>
      </dgm:t>
    </dgm:pt>
    <dgm:pt modelId="{B1EF5113-6156-44C2-841D-DD3344C330B9}" type="sibTrans" cxnId="{846B7DC2-1973-4658-8707-9D7BD61329AF}">
      <dgm:prSet/>
      <dgm:spPr/>
      <dgm:t>
        <a:bodyPr/>
        <a:lstStyle/>
        <a:p>
          <a:endParaRPr lang="cs-CZ"/>
        </a:p>
      </dgm:t>
    </dgm:pt>
    <dgm:pt modelId="{301B0FD5-915A-4938-88AD-85D4ACE9A64E}">
      <dgm:prSet custT="1"/>
      <dgm:spPr/>
      <dgm:t>
        <a:bodyPr/>
        <a:lstStyle/>
        <a:p>
          <a:r>
            <a:rPr lang="en-US" sz="1300" dirty="0"/>
            <a:t>Social norms and attitudes, such as discrimination</a:t>
          </a:r>
          <a:endParaRPr lang="cs-CZ" sz="1300" dirty="0"/>
        </a:p>
      </dgm:t>
    </dgm:pt>
    <dgm:pt modelId="{26CC2747-C0EA-414D-A863-F5B30336124F}" type="parTrans" cxnId="{FF044AD0-5E9C-42B8-84BC-9898FA7C704A}">
      <dgm:prSet/>
      <dgm:spPr/>
      <dgm:t>
        <a:bodyPr/>
        <a:lstStyle/>
        <a:p>
          <a:endParaRPr lang="cs-CZ"/>
        </a:p>
      </dgm:t>
    </dgm:pt>
    <dgm:pt modelId="{3478A486-3A48-4FE7-91E8-ED44184350E1}" type="sibTrans" cxnId="{FF044AD0-5E9C-42B8-84BC-9898FA7C704A}">
      <dgm:prSet/>
      <dgm:spPr/>
      <dgm:t>
        <a:bodyPr/>
        <a:lstStyle/>
        <a:p>
          <a:endParaRPr lang="cs-CZ"/>
        </a:p>
      </dgm:t>
    </dgm:pt>
    <dgm:pt modelId="{BC0E9943-AC05-428D-8FED-F30FE864DC74}">
      <dgm:prSet custT="1"/>
      <dgm:spPr/>
      <dgm:t>
        <a:bodyPr/>
        <a:lstStyle/>
        <a:p>
          <a:r>
            <a:rPr lang="en-US" sz="1300" dirty="0"/>
            <a:t>Exposure to crime, violence, and social disorder, such as the presence of trash</a:t>
          </a:r>
          <a:endParaRPr lang="cs-CZ" sz="1300" dirty="0"/>
        </a:p>
      </dgm:t>
    </dgm:pt>
    <dgm:pt modelId="{82BE2AD1-7454-49C2-9A22-616F0D7CF795}" type="parTrans" cxnId="{F66D4AA6-96D1-400C-81C9-C7EABC52E82E}">
      <dgm:prSet/>
      <dgm:spPr/>
      <dgm:t>
        <a:bodyPr/>
        <a:lstStyle/>
        <a:p>
          <a:endParaRPr lang="cs-CZ"/>
        </a:p>
      </dgm:t>
    </dgm:pt>
    <dgm:pt modelId="{E76D843F-13D4-4B57-83DE-EC02C3DCCEFC}" type="sibTrans" cxnId="{F66D4AA6-96D1-400C-81C9-C7EABC52E82E}">
      <dgm:prSet/>
      <dgm:spPr/>
      <dgm:t>
        <a:bodyPr/>
        <a:lstStyle/>
        <a:p>
          <a:endParaRPr lang="cs-CZ"/>
        </a:p>
      </dgm:t>
    </dgm:pt>
    <dgm:pt modelId="{F7E4D735-30F7-4F96-A97B-EF9CF1ED442F}">
      <dgm:prSet custT="1"/>
      <dgm:spPr/>
      <dgm:t>
        <a:bodyPr/>
        <a:lstStyle/>
        <a:p>
          <a:r>
            <a:rPr lang="en-US" sz="1300" dirty="0"/>
            <a:t>Social support and social interactions</a:t>
          </a:r>
          <a:endParaRPr lang="cs-CZ" sz="1300" dirty="0"/>
        </a:p>
      </dgm:t>
    </dgm:pt>
    <dgm:pt modelId="{E6DD345C-3DBC-4576-8E9D-FD343FB1D853}" type="parTrans" cxnId="{D6822912-A667-409B-9E2F-EC94D625766A}">
      <dgm:prSet/>
      <dgm:spPr/>
      <dgm:t>
        <a:bodyPr/>
        <a:lstStyle/>
        <a:p>
          <a:endParaRPr lang="cs-CZ"/>
        </a:p>
      </dgm:t>
    </dgm:pt>
    <dgm:pt modelId="{B581FE80-EAC5-44E3-A13F-97671A1528A9}" type="sibTrans" cxnId="{D6822912-A667-409B-9E2F-EC94D625766A}">
      <dgm:prSet/>
      <dgm:spPr/>
      <dgm:t>
        <a:bodyPr/>
        <a:lstStyle/>
        <a:p>
          <a:endParaRPr lang="cs-CZ"/>
        </a:p>
      </dgm:t>
    </dgm:pt>
    <dgm:pt modelId="{E1D86E1D-8A6B-4B7B-AEDB-BF4BB16499DF}">
      <dgm:prSet custT="1"/>
      <dgm:spPr/>
      <dgm:t>
        <a:bodyPr/>
        <a:lstStyle/>
        <a:p>
          <a:r>
            <a:rPr lang="en-US" sz="1300" dirty="0"/>
            <a:t>Exposure to mass media</a:t>
          </a:r>
          <a:endParaRPr lang="cs-CZ" sz="1300" dirty="0"/>
        </a:p>
      </dgm:t>
    </dgm:pt>
    <dgm:pt modelId="{E1D8EA66-D1F6-4619-B4AE-C4EB2FE2A280}" type="parTrans" cxnId="{E480FB50-D170-4543-A03E-F3C5E5BAF9EE}">
      <dgm:prSet/>
      <dgm:spPr/>
      <dgm:t>
        <a:bodyPr/>
        <a:lstStyle/>
        <a:p>
          <a:endParaRPr lang="cs-CZ"/>
        </a:p>
      </dgm:t>
    </dgm:pt>
    <dgm:pt modelId="{0744DF01-9B00-45F2-9095-B5694E76D36A}" type="sibTrans" cxnId="{E480FB50-D170-4543-A03E-F3C5E5BAF9EE}">
      <dgm:prSet/>
      <dgm:spPr/>
      <dgm:t>
        <a:bodyPr/>
        <a:lstStyle/>
        <a:p>
          <a:endParaRPr lang="cs-CZ"/>
        </a:p>
      </dgm:t>
    </dgm:pt>
    <dgm:pt modelId="{CBCA9FB6-8775-4876-A550-8D139C54B68A}">
      <dgm:prSet custT="1"/>
      <dgm:spPr/>
      <dgm:t>
        <a:bodyPr/>
        <a:lstStyle/>
        <a:p>
          <a:r>
            <a:rPr lang="en-US" sz="1300" dirty="0"/>
            <a:t>Socioeconomic conditions, poverty</a:t>
          </a:r>
          <a:endParaRPr lang="cs-CZ" sz="1300" dirty="0"/>
        </a:p>
      </dgm:t>
    </dgm:pt>
    <dgm:pt modelId="{00F0F1BD-559A-44F9-BF3E-7E8C1FE30CD8}" type="parTrans" cxnId="{F394EF53-11F2-4309-ACFF-C3E839920A7E}">
      <dgm:prSet/>
      <dgm:spPr/>
      <dgm:t>
        <a:bodyPr/>
        <a:lstStyle/>
        <a:p>
          <a:endParaRPr lang="cs-CZ"/>
        </a:p>
      </dgm:t>
    </dgm:pt>
    <dgm:pt modelId="{00931DAE-D04C-47B1-8D9E-0E456217BFF1}" type="sibTrans" cxnId="{F394EF53-11F2-4309-ACFF-C3E839920A7E}">
      <dgm:prSet/>
      <dgm:spPr/>
      <dgm:t>
        <a:bodyPr/>
        <a:lstStyle/>
        <a:p>
          <a:endParaRPr lang="cs-CZ"/>
        </a:p>
      </dgm:t>
    </dgm:pt>
    <dgm:pt modelId="{54710F75-C0D4-4117-B495-634D711C4F97}">
      <dgm:prSet custT="1"/>
      <dgm:spPr/>
      <dgm:t>
        <a:bodyPr/>
        <a:lstStyle/>
        <a:p>
          <a:r>
            <a:rPr lang="en-US" sz="1300" dirty="0"/>
            <a:t>Quality schools</a:t>
          </a:r>
          <a:endParaRPr lang="cs-CZ" sz="1300" dirty="0"/>
        </a:p>
      </dgm:t>
    </dgm:pt>
    <dgm:pt modelId="{E2584541-B174-4BE5-BD59-0039D52BC8C1}" type="parTrans" cxnId="{08A57B87-03F6-4C12-B05C-3F46BE423799}">
      <dgm:prSet/>
      <dgm:spPr/>
      <dgm:t>
        <a:bodyPr/>
        <a:lstStyle/>
        <a:p>
          <a:endParaRPr lang="cs-CZ"/>
        </a:p>
      </dgm:t>
    </dgm:pt>
    <dgm:pt modelId="{87348472-3753-4CF7-A620-BCA4B43082A4}" type="sibTrans" cxnId="{08A57B87-03F6-4C12-B05C-3F46BE423799}">
      <dgm:prSet/>
      <dgm:spPr/>
      <dgm:t>
        <a:bodyPr/>
        <a:lstStyle/>
        <a:p>
          <a:endParaRPr lang="cs-CZ"/>
        </a:p>
      </dgm:t>
    </dgm:pt>
    <dgm:pt modelId="{A998A41B-ED0C-4A57-B436-8D30C57865A0}">
      <dgm:prSet custT="1"/>
      <dgm:spPr/>
      <dgm:t>
        <a:bodyPr/>
        <a:lstStyle/>
        <a:p>
          <a:r>
            <a:rPr lang="en-US" sz="1300" dirty="0"/>
            <a:t>Transportation options</a:t>
          </a:r>
          <a:endParaRPr lang="cs-CZ" sz="1300" dirty="0"/>
        </a:p>
      </dgm:t>
    </dgm:pt>
    <dgm:pt modelId="{C8A6C1E9-5FC8-4737-A92B-5EEEB790392F}" type="parTrans" cxnId="{3AF3B112-D4BC-471D-9D03-EB0D260DC07A}">
      <dgm:prSet/>
      <dgm:spPr/>
      <dgm:t>
        <a:bodyPr/>
        <a:lstStyle/>
        <a:p>
          <a:endParaRPr lang="cs-CZ"/>
        </a:p>
      </dgm:t>
    </dgm:pt>
    <dgm:pt modelId="{711C045B-9190-4C63-A432-B3104271EFD8}" type="sibTrans" cxnId="{3AF3B112-D4BC-471D-9D03-EB0D260DC07A}">
      <dgm:prSet/>
      <dgm:spPr/>
      <dgm:t>
        <a:bodyPr/>
        <a:lstStyle/>
        <a:p>
          <a:endParaRPr lang="cs-CZ"/>
        </a:p>
      </dgm:t>
    </dgm:pt>
    <dgm:pt modelId="{A9BA549D-04B1-4CAF-B11B-40A5E6E6917A}">
      <dgm:prSet custT="1"/>
      <dgm:spPr/>
      <dgm:t>
        <a:bodyPr/>
        <a:lstStyle/>
        <a:p>
          <a:r>
            <a:rPr lang="en-US" sz="1300" dirty="0"/>
            <a:t>Public safety</a:t>
          </a:r>
          <a:endParaRPr lang="cs-CZ" sz="1300" dirty="0"/>
        </a:p>
      </dgm:t>
    </dgm:pt>
    <dgm:pt modelId="{E936CBD5-2B7D-4AA4-AC22-F4BF670A9E2B}" type="parTrans" cxnId="{A3283F6B-EEAE-484D-8268-026EE7DF0726}">
      <dgm:prSet/>
      <dgm:spPr/>
      <dgm:t>
        <a:bodyPr/>
        <a:lstStyle/>
        <a:p>
          <a:endParaRPr lang="cs-CZ"/>
        </a:p>
      </dgm:t>
    </dgm:pt>
    <dgm:pt modelId="{07CB8FCA-F6BD-479C-B4C2-C510C06A036E}" type="sibTrans" cxnId="{A3283F6B-EEAE-484D-8268-026EE7DF0726}">
      <dgm:prSet/>
      <dgm:spPr/>
      <dgm:t>
        <a:bodyPr/>
        <a:lstStyle/>
        <a:p>
          <a:endParaRPr lang="cs-CZ"/>
        </a:p>
      </dgm:t>
    </dgm:pt>
    <dgm:pt modelId="{20BD7366-D870-4CC9-98B7-96C7B63B55A9}">
      <dgm:prSet custT="1"/>
      <dgm:spPr/>
      <dgm:t>
        <a:bodyPr/>
        <a:lstStyle/>
        <a:p>
          <a:r>
            <a:rPr lang="en-US" sz="1300" dirty="0"/>
            <a:t>Residential segregation</a:t>
          </a:r>
          <a:endParaRPr lang="cs-CZ" sz="1300" dirty="0"/>
        </a:p>
      </dgm:t>
    </dgm:pt>
    <dgm:pt modelId="{854410FF-9F1A-4AE1-8904-8E8EED8D6D17}" type="parTrans" cxnId="{817C895E-5809-4842-A5FA-EFE50AFA251D}">
      <dgm:prSet/>
      <dgm:spPr/>
      <dgm:t>
        <a:bodyPr/>
        <a:lstStyle/>
        <a:p>
          <a:endParaRPr lang="cs-CZ"/>
        </a:p>
      </dgm:t>
    </dgm:pt>
    <dgm:pt modelId="{8C7ED959-29F3-4F86-A299-559B7ED95B82}" type="sibTrans" cxnId="{817C895E-5809-4842-A5FA-EFE50AFA251D}">
      <dgm:prSet/>
      <dgm:spPr/>
      <dgm:t>
        <a:bodyPr/>
        <a:lstStyle/>
        <a:p>
          <a:endParaRPr lang="cs-CZ"/>
        </a:p>
      </dgm:t>
    </dgm:pt>
    <dgm:pt modelId="{ED4C891A-35CE-4544-8C3C-05CE46184F3A}">
      <dgm:prSet/>
      <dgm:spPr/>
      <dgm:t>
        <a:bodyPr/>
        <a:lstStyle/>
        <a:p>
          <a:r>
            <a:rPr lang="cs-CZ" dirty="0" err="1"/>
            <a:t>Physical</a:t>
          </a:r>
          <a:r>
            <a:rPr lang="cs-CZ" dirty="0"/>
            <a:t> </a:t>
          </a:r>
          <a:r>
            <a:rPr lang="cs-CZ" dirty="0" err="1"/>
            <a:t>determinants</a:t>
          </a:r>
          <a:endParaRPr lang="cs-CZ" dirty="0"/>
        </a:p>
      </dgm:t>
    </dgm:pt>
    <dgm:pt modelId="{0B250BCF-9A1E-44B8-B0FD-BC7A40AC0007}" type="parTrans" cxnId="{DA1F5500-17E5-4949-9AC3-E737A6F59D33}">
      <dgm:prSet/>
      <dgm:spPr/>
      <dgm:t>
        <a:bodyPr/>
        <a:lstStyle/>
        <a:p>
          <a:endParaRPr lang="cs-CZ"/>
        </a:p>
      </dgm:t>
    </dgm:pt>
    <dgm:pt modelId="{B51854ED-D94A-4DBF-BEC0-C43948167A2F}" type="sibTrans" cxnId="{DA1F5500-17E5-4949-9AC3-E737A6F59D33}">
      <dgm:prSet/>
      <dgm:spPr/>
      <dgm:t>
        <a:bodyPr/>
        <a:lstStyle/>
        <a:p>
          <a:endParaRPr lang="cs-CZ"/>
        </a:p>
      </dgm:t>
    </dgm:pt>
    <dgm:pt modelId="{6AD91F00-9283-496F-B89C-593F4F7775AE}">
      <dgm:prSet custT="1"/>
      <dgm:spPr/>
      <dgm:t>
        <a:bodyPr/>
        <a:lstStyle/>
        <a:p>
          <a:r>
            <a:rPr lang="en-US" sz="1400" dirty="0"/>
            <a:t>Natural environment, such as plants, weather, or climate change</a:t>
          </a:r>
          <a:endParaRPr lang="cs-CZ" sz="1400" dirty="0"/>
        </a:p>
      </dgm:t>
    </dgm:pt>
    <dgm:pt modelId="{7F7C39AF-8D46-4490-BC6F-2B9CED9CC1CE}" type="parTrans" cxnId="{C9F43532-539C-4CD2-9879-14700DDEC2E5}">
      <dgm:prSet/>
      <dgm:spPr/>
      <dgm:t>
        <a:bodyPr/>
        <a:lstStyle/>
        <a:p>
          <a:endParaRPr lang="cs-CZ"/>
        </a:p>
      </dgm:t>
    </dgm:pt>
    <dgm:pt modelId="{2F516C75-D108-41AC-97C1-3F83EC8B90F4}" type="sibTrans" cxnId="{C9F43532-539C-4CD2-9879-14700DDEC2E5}">
      <dgm:prSet/>
      <dgm:spPr/>
      <dgm:t>
        <a:bodyPr/>
        <a:lstStyle/>
        <a:p>
          <a:endParaRPr lang="cs-CZ"/>
        </a:p>
      </dgm:t>
    </dgm:pt>
    <dgm:pt modelId="{9FAC2DE5-6DD3-4D70-AC0B-D43ACDA8BC89}">
      <dgm:prSet custT="1"/>
      <dgm:spPr/>
      <dgm:t>
        <a:bodyPr/>
        <a:lstStyle/>
        <a:p>
          <a:r>
            <a:rPr lang="en-US" sz="1400" dirty="0"/>
            <a:t>Built environment, such as buildings or transportation</a:t>
          </a:r>
          <a:endParaRPr lang="cs-CZ" sz="1400" dirty="0"/>
        </a:p>
      </dgm:t>
    </dgm:pt>
    <dgm:pt modelId="{4D10A67C-F044-4192-BFA4-C72069986F63}" type="parTrans" cxnId="{19E28380-0C63-4E47-8686-247D8FF35301}">
      <dgm:prSet/>
      <dgm:spPr/>
      <dgm:t>
        <a:bodyPr/>
        <a:lstStyle/>
        <a:p>
          <a:endParaRPr lang="cs-CZ"/>
        </a:p>
      </dgm:t>
    </dgm:pt>
    <dgm:pt modelId="{EEF670AB-C22F-48ED-98EB-22330BFB2211}" type="sibTrans" cxnId="{19E28380-0C63-4E47-8686-247D8FF35301}">
      <dgm:prSet/>
      <dgm:spPr/>
      <dgm:t>
        <a:bodyPr/>
        <a:lstStyle/>
        <a:p>
          <a:endParaRPr lang="cs-CZ"/>
        </a:p>
      </dgm:t>
    </dgm:pt>
    <dgm:pt modelId="{2E0E9BAF-FA7E-4309-9B35-6CA2509962CB}">
      <dgm:prSet custT="1"/>
      <dgm:spPr/>
      <dgm:t>
        <a:bodyPr/>
        <a:lstStyle/>
        <a:p>
          <a:r>
            <a:rPr lang="en-US" sz="1400" dirty="0"/>
            <a:t>Worksites, schools, and recreational settings</a:t>
          </a:r>
          <a:endParaRPr lang="cs-CZ" sz="1400" dirty="0"/>
        </a:p>
      </dgm:t>
    </dgm:pt>
    <dgm:pt modelId="{99D968D3-C13A-46FD-8BCC-2AF1CF960FA6}" type="parTrans" cxnId="{41955FE9-BEEB-4ADE-AA35-4490A5744C60}">
      <dgm:prSet/>
      <dgm:spPr/>
      <dgm:t>
        <a:bodyPr/>
        <a:lstStyle/>
        <a:p>
          <a:endParaRPr lang="cs-CZ"/>
        </a:p>
      </dgm:t>
    </dgm:pt>
    <dgm:pt modelId="{57F16411-1C13-4492-8522-0C2E30EC4D43}" type="sibTrans" cxnId="{41955FE9-BEEB-4ADE-AA35-4490A5744C60}">
      <dgm:prSet/>
      <dgm:spPr/>
      <dgm:t>
        <a:bodyPr/>
        <a:lstStyle/>
        <a:p>
          <a:endParaRPr lang="cs-CZ"/>
        </a:p>
      </dgm:t>
    </dgm:pt>
    <dgm:pt modelId="{D8FB3C64-C957-4128-B064-801F1D620226}">
      <dgm:prSet custT="1"/>
      <dgm:spPr/>
      <dgm:t>
        <a:bodyPr/>
        <a:lstStyle/>
        <a:p>
          <a:r>
            <a:rPr lang="en-US" sz="1400" dirty="0"/>
            <a:t>Housing, homes, and neighborhoods</a:t>
          </a:r>
          <a:endParaRPr lang="cs-CZ" sz="1400" dirty="0"/>
        </a:p>
      </dgm:t>
    </dgm:pt>
    <dgm:pt modelId="{DE1BAE49-7B9F-4F5E-B075-66DBC459DDD6}" type="parTrans" cxnId="{63257AE0-D0B1-4140-AA64-989F0A0973CD}">
      <dgm:prSet/>
      <dgm:spPr/>
      <dgm:t>
        <a:bodyPr/>
        <a:lstStyle/>
        <a:p>
          <a:endParaRPr lang="cs-CZ"/>
        </a:p>
      </dgm:t>
    </dgm:pt>
    <dgm:pt modelId="{D409CB20-F479-4F62-9DBB-234ECFA91C7E}" type="sibTrans" cxnId="{63257AE0-D0B1-4140-AA64-989F0A0973CD}">
      <dgm:prSet/>
      <dgm:spPr/>
      <dgm:t>
        <a:bodyPr/>
        <a:lstStyle/>
        <a:p>
          <a:endParaRPr lang="cs-CZ"/>
        </a:p>
      </dgm:t>
    </dgm:pt>
    <dgm:pt modelId="{AD9F8383-72F4-410E-962F-65DD31A318EB}">
      <dgm:prSet custT="1"/>
      <dgm:spPr/>
      <dgm:t>
        <a:bodyPr/>
        <a:lstStyle/>
        <a:p>
          <a:r>
            <a:rPr lang="en-US" sz="1400" dirty="0"/>
            <a:t>Exposure to toxic substances and other physical hazards</a:t>
          </a:r>
          <a:endParaRPr lang="cs-CZ" sz="1400" dirty="0"/>
        </a:p>
      </dgm:t>
    </dgm:pt>
    <dgm:pt modelId="{094BF1CA-FCA8-4641-B0E5-16CCA8CB401E}" type="parTrans" cxnId="{BF719720-2BE4-4977-B19E-E235654FB559}">
      <dgm:prSet/>
      <dgm:spPr/>
      <dgm:t>
        <a:bodyPr/>
        <a:lstStyle/>
        <a:p>
          <a:endParaRPr lang="cs-CZ"/>
        </a:p>
      </dgm:t>
    </dgm:pt>
    <dgm:pt modelId="{7480F386-A2BA-4E3F-A119-27785DE630F4}" type="sibTrans" cxnId="{BF719720-2BE4-4977-B19E-E235654FB559}">
      <dgm:prSet/>
      <dgm:spPr/>
      <dgm:t>
        <a:bodyPr/>
        <a:lstStyle/>
        <a:p>
          <a:endParaRPr lang="cs-CZ"/>
        </a:p>
      </dgm:t>
    </dgm:pt>
    <dgm:pt modelId="{8230F2E8-3A67-4435-8540-0BCF392484CA}">
      <dgm:prSet custT="1"/>
      <dgm:spPr/>
      <dgm:t>
        <a:bodyPr/>
        <a:lstStyle/>
        <a:p>
          <a:r>
            <a:rPr lang="en-US" sz="1400" dirty="0"/>
            <a:t>Physical barriers, especially for people with disabilities</a:t>
          </a:r>
          <a:endParaRPr lang="cs-CZ" sz="1400" dirty="0"/>
        </a:p>
      </dgm:t>
    </dgm:pt>
    <dgm:pt modelId="{F54DEA6A-3E36-4027-89D0-97C7616776B2}" type="parTrans" cxnId="{9BA9DC34-5D35-49F0-BC8E-84227C9F4C06}">
      <dgm:prSet/>
      <dgm:spPr/>
      <dgm:t>
        <a:bodyPr/>
        <a:lstStyle/>
        <a:p>
          <a:endParaRPr lang="cs-CZ"/>
        </a:p>
      </dgm:t>
    </dgm:pt>
    <dgm:pt modelId="{56CB052C-3D3F-4524-8EB2-CCAD0FA6B536}" type="sibTrans" cxnId="{9BA9DC34-5D35-49F0-BC8E-84227C9F4C06}">
      <dgm:prSet/>
      <dgm:spPr/>
      <dgm:t>
        <a:bodyPr/>
        <a:lstStyle/>
        <a:p>
          <a:endParaRPr lang="cs-CZ"/>
        </a:p>
      </dgm:t>
    </dgm:pt>
    <dgm:pt modelId="{ECCD19EE-3041-43BD-84B5-6D3C454F1D2E}">
      <dgm:prSet custT="1"/>
      <dgm:spPr/>
      <dgm:t>
        <a:bodyPr/>
        <a:lstStyle/>
        <a:p>
          <a:r>
            <a:rPr lang="en-US" sz="1400" dirty="0"/>
            <a:t>Aesthetic elements, such as good lighting, trees, or benches</a:t>
          </a:r>
          <a:endParaRPr lang="cs-CZ" sz="1400" dirty="0"/>
        </a:p>
      </dgm:t>
    </dgm:pt>
    <dgm:pt modelId="{69185439-7ADE-4DC5-A6FA-314A152F839A}" type="parTrans" cxnId="{C2BD154D-E31F-4137-AAA5-B1A21456C82D}">
      <dgm:prSet/>
      <dgm:spPr/>
      <dgm:t>
        <a:bodyPr/>
        <a:lstStyle/>
        <a:p>
          <a:endParaRPr lang="cs-CZ"/>
        </a:p>
      </dgm:t>
    </dgm:pt>
    <dgm:pt modelId="{6B47678A-9168-4715-B37C-69A3C238C9DF}" type="sibTrans" cxnId="{C2BD154D-E31F-4137-AAA5-B1A21456C82D}">
      <dgm:prSet/>
      <dgm:spPr/>
      <dgm:t>
        <a:bodyPr/>
        <a:lstStyle/>
        <a:p>
          <a:endParaRPr lang="cs-CZ"/>
        </a:p>
      </dgm:t>
    </dgm:pt>
    <dgm:pt modelId="{D78569FE-384E-4E8E-BB7D-DFEAFFC72335}">
      <dgm:prSet/>
      <dgm:spPr/>
      <dgm:t>
        <a:bodyPr/>
        <a:lstStyle/>
        <a:p>
          <a:r>
            <a:rPr lang="cs-CZ"/>
            <a:t>Healthcare</a:t>
          </a:r>
        </a:p>
      </dgm:t>
    </dgm:pt>
    <dgm:pt modelId="{6802BF96-E7AE-4D39-9272-EF176F5C9181}" type="parTrans" cxnId="{826790E6-A377-49E2-B2BE-DC7A00D1778E}">
      <dgm:prSet/>
      <dgm:spPr/>
      <dgm:t>
        <a:bodyPr/>
        <a:lstStyle/>
        <a:p>
          <a:endParaRPr lang="cs-CZ"/>
        </a:p>
      </dgm:t>
    </dgm:pt>
    <dgm:pt modelId="{D15A95D9-43BE-4B6B-B649-B7EFCBE31A20}" type="sibTrans" cxnId="{826790E6-A377-49E2-B2BE-DC7A00D1778E}">
      <dgm:prSet/>
      <dgm:spPr/>
      <dgm:t>
        <a:bodyPr/>
        <a:lstStyle/>
        <a:p>
          <a:endParaRPr lang="cs-CZ"/>
        </a:p>
      </dgm:t>
    </dgm:pt>
    <dgm:pt modelId="{3945A09E-DB91-422C-87CD-70C536304BE9}">
      <dgm:prSet custT="1"/>
      <dgm:spPr/>
      <dgm:t>
        <a:bodyPr/>
        <a:lstStyle/>
        <a:p>
          <a:r>
            <a:rPr lang="en-US" sz="1400" b="0" i="0" dirty="0"/>
            <a:t>Lack of availability</a:t>
          </a:r>
          <a:endParaRPr lang="cs-CZ" sz="1400" dirty="0"/>
        </a:p>
      </dgm:t>
    </dgm:pt>
    <dgm:pt modelId="{AB3FC2DD-05FD-4902-98EF-3F1DDA84A618}" type="parTrans" cxnId="{BBF02F9C-3596-46AD-A982-ED98C90DBEC4}">
      <dgm:prSet/>
      <dgm:spPr/>
      <dgm:t>
        <a:bodyPr/>
        <a:lstStyle/>
        <a:p>
          <a:endParaRPr lang="cs-CZ"/>
        </a:p>
      </dgm:t>
    </dgm:pt>
    <dgm:pt modelId="{F601C196-B22F-40B9-82BC-4E7BE6A028A2}" type="sibTrans" cxnId="{BBF02F9C-3596-46AD-A982-ED98C90DBEC4}">
      <dgm:prSet/>
      <dgm:spPr/>
      <dgm:t>
        <a:bodyPr/>
        <a:lstStyle/>
        <a:p>
          <a:endParaRPr lang="cs-CZ"/>
        </a:p>
      </dgm:t>
    </dgm:pt>
    <dgm:pt modelId="{DAC53958-E1BF-4237-A514-F26EC030D555}">
      <dgm:prSet custT="1"/>
      <dgm:spPr/>
      <dgm:t>
        <a:bodyPr/>
        <a:lstStyle/>
        <a:p>
          <a:r>
            <a:rPr lang="en-US" sz="1400" b="0" i="0" dirty="0"/>
            <a:t>High cost</a:t>
          </a:r>
          <a:endParaRPr lang="cs-CZ" sz="1400" dirty="0"/>
        </a:p>
      </dgm:t>
    </dgm:pt>
    <dgm:pt modelId="{2243C7F0-E5B0-4398-9937-1EB3C73E2F62}" type="parTrans" cxnId="{80C61997-60F7-485C-8ACA-2DCA8160FA26}">
      <dgm:prSet/>
      <dgm:spPr/>
      <dgm:t>
        <a:bodyPr/>
        <a:lstStyle/>
        <a:p>
          <a:endParaRPr lang="cs-CZ"/>
        </a:p>
      </dgm:t>
    </dgm:pt>
    <dgm:pt modelId="{44C17ADF-30AE-4531-8D6D-1FE2D00FE041}" type="sibTrans" cxnId="{80C61997-60F7-485C-8ACA-2DCA8160FA26}">
      <dgm:prSet/>
      <dgm:spPr/>
      <dgm:t>
        <a:bodyPr/>
        <a:lstStyle/>
        <a:p>
          <a:endParaRPr lang="cs-CZ"/>
        </a:p>
      </dgm:t>
    </dgm:pt>
    <dgm:pt modelId="{F370CEB1-0A68-4142-B6AF-542A51C0E5B7}">
      <dgm:prSet custT="1"/>
      <dgm:spPr/>
      <dgm:t>
        <a:bodyPr/>
        <a:lstStyle/>
        <a:p>
          <a:r>
            <a:rPr lang="en-US" sz="1400" b="0" i="0" dirty="0"/>
            <a:t>Lack of insurance coverage</a:t>
          </a:r>
          <a:endParaRPr lang="cs-CZ" sz="1400" dirty="0"/>
        </a:p>
      </dgm:t>
    </dgm:pt>
    <dgm:pt modelId="{E1372C07-FE78-41C4-B2AB-364E006240FC}" type="parTrans" cxnId="{08F0A4CC-2B46-4600-8BD0-F332478CB8E9}">
      <dgm:prSet/>
      <dgm:spPr/>
      <dgm:t>
        <a:bodyPr/>
        <a:lstStyle/>
        <a:p>
          <a:endParaRPr lang="cs-CZ"/>
        </a:p>
      </dgm:t>
    </dgm:pt>
    <dgm:pt modelId="{F15E8BEF-1E6E-4CF7-8D3E-268DF8E138FF}" type="sibTrans" cxnId="{08F0A4CC-2B46-4600-8BD0-F332478CB8E9}">
      <dgm:prSet/>
      <dgm:spPr/>
      <dgm:t>
        <a:bodyPr/>
        <a:lstStyle/>
        <a:p>
          <a:endParaRPr lang="cs-CZ"/>
        </a:p>
      </dgm:t>
    </dgm:pt>
    <dgm:pt modelId="{B537E7D9-439F-4787-A111-4EB3C5EC67C3}">
      <dgm:prSet custT="1"/>
      <dgm:spPr/>
      <dgm:t>
        <a:bodyPr/>
        <a:lstStyle/>
        <a:p>
          <a:r>
            <a:rPr lang="en-US" sz="1400" b="0" i="0" dirty="0"/>
            <a:t>Limited language access</a:t>
          </a:r>
          <a:endParaRPr lang="cs-CZ" sz="1400" dirty="0"/>
        </a:p>
      </dgm:t>
    </dgm:pt>
    <dgm:pt modelId="{F813CC73-55E6-4E59-A9DF-71D17A192C58}" type="parTrans" cxnId="{AFE96F61-F01E-46BB-B050-A0A2C5DDA131}">
      <dgm:prSet/>
      <dgm:spPr/>
      <dgm:t>
        <a:bodyPr/>
        <a:lstStyle/>
        <a:p>
          <a:endParaRPr lang="cs-CZ"/>
        </a:p>
      </dgm:t>
    </dgm:pt>
    <dgm:pt modelId="{B1B71050-DF28-4849-8E30-7E253BFC02A6}" type="sibTrans" cxnId="{AFE96F61-F01E-46BB-B050-A0A2C5DDA131}">
      <dgm:prSet/>
      <dgm:spPr/>
      <dgm:t>
        <a:bodyPr/>
        <a:lstStyle/>
        <a:p>
          <a:endParaRPr lang="cs-CZ"/>
        </a:p>
      </dgm:t>
    </dgm:pt>
    <dgm:pt modelId="{ACFAC721-0957-40DF-8B9B-906CCDE83CAB}">
      <dgm:prSet/>
      <dgm:spPr/>
      <dgm:t>
        <a:bodyPr/>
        <a:lstStyle/>
        <a:p>
          <a:r>
            <a:rPr lang="en-US" b="0" i="0"/>
            <a:t>Individual Behavior</a:t>
          </a:r>
          <a:endParaRPr lang="cs-CZ"/>
        </a:p>
      </dgm:t>
    </dgm:pt>
    <dgm:pt modelId="{950850E4-2949-46A6-90CF-A1DCE1EC229A}" type="parTrans" cxnId="{4317F0C5-8799-4D6D-B030-9C78BB5845DC}">
      <dgm:prSet/>
      <dgm:spPr/>
      <dgm:t>
        <a:bodyPr/>
        <a:lstStyle/>
        <a:p>
          <a:endParaRPr lang="cs-CZ"/>
        </a:p>
      </dgm:t>
    </dgm:pt>
    <dgm:pt modelId="{8406395C-4A9A-4E7E-8664-EB58C0B0AC8B}" type="sibTrans" cxnId="{4317F0C5-8799-4D6D-B030-9C78BB5845DC}">
      <dgm:prSet/>
      <dgm:spPr/>
      <dgm:t>
        <a:bodyPr/>
        <a:lstStyle/>
        <a:p>
          <a:endParaRPr lang="cs-CZ"/>
        </a:p>
      </dgm:t>
    </dgm:pt>
    <dgm:pt modelId="{150ED903-620E-47C5-B3D7-7CAFFEFB12C0}">
      <dgm:prSet custT="1"/>
      <dgm:spPr/>
      <dgm:t>
        <a:bodyPr/>
        <a:lstStyle/>
        <a:p>
          <a:r>
            <a:rPr lang="en-US" sz="1400" b="0" i="0" dirty="0"/>
            <a:t>Diet</a:t>
          </a:r>
          <a:endParaRPr lang="cs-CZ" sz="1400" dirty="0"/>
        </a:p>
      </dgm:t>
    </dgm:pt>
    <dgm:pt modelId="{FCE5A37F-6B2D-478E-9740-05403DC44BD6}" type="parTrans" cxnId="{1886952F-6AA4-403D-B20D-958719C7E897}">
      <dgm:prSet/>
      <dgm:spPr/>
      <dgm:t>
        <a:bodyPr/>
        <a:lstStyle/>
        <a:p>
          <a:endParaRPr lang="cs-CZ"/>
        </a:p>
      </dgm:t>
    </dgm:pt>
    <dgm:pt modelId="{78A78B6F-A10E-4146-9B81-E25B0380CFD2}" type="sibTrans" cxnId="{1886952F-6AA4-403D-B20D-958719C7E897}">
      <dgm:prSet/>
      <dgm:spPr/>
      <dgm:t>
        <a:bodyPr/>
        <a:lstStyle/>
        <a:p>
          <a:endParaRPr lang="cs-CZ"/>
        </a:p>
      </dgm:t>
    </dgm:pt>
    <dgm:pt modelId="{865D4066-4304-4D47-9046-CFA2451EAA5A}">
      <dgm:prSet custT="1"/>
      <dgm:spPr/>
      <dgm:t>
        <a:bodyPr/>
        <a:lstStyle/>
        <a:p>
          <a:r>
            <a:rPr lang="en-US" sz="1400" b="0" i="0" dirty="0"/>
            <a:t>Physical activity</a:t>
          </a:r>
          <a:endParaRPr lang="cs-CZ" sz="1400" dirty="0"/>
        </a:p>
      </dgm:t>
    </dgm:pt>
    <dgm:pt modelId="{1895D7A0-C754-4190-B7CF-4F7E8AB7CB8B}" type="parTrans" cxnId="{B93158DE-39CE-411D-985C-28D13850813D}">
      <dgm:prSet/>
      <dgm:spPr/>
      <dgm:t>
        <a:bodyPr/>
        <a:lstStyle/>
        <a:p>
          <a:endParaRPr lang="cs-CZ"/>
        </a:p>
      </dgm:t>
    </dgm:pt>
    <dgm:pt modelId="{B9E0A619-5646-45E0-A69A-6F7F9B736D48}" type="sibTrans" cxnId="{B93158DE-39CE-411D-985C-28D13850813D}">
      <dgm:prSet/>
      <dgm:spPr/>
      <dgm:t>
        <a:bodyPr/>
        <a:lstStyle/>
        <a:p>
          <a:endParaRPr lang="cs-CZ"/>
        </a:p>
      </dgm:t>
    </dgm:pt>
    <dgm:pt modelId="{B254C68C-C0A3-47C1-972A-790DDC271601}">
      <dgm:prSet custT="1"/>
      <dgm:spPr/>
      <dgm:t>
        <a:bodyPr/>
        <a:lstStyle/>
        <a:p>
          <a:r>
            <a:rPr lang="en-US" sz="1400" b="0" i="0" dirty="0"/>
            <a:t>Alcohol, cigarette, and other drug use</a:t>
          </a:r>
          <a:endParaRPr lang="cs-CZ" sz="1400" dirty="0"/>
        </a:p>
      </dgm:t>
    </dgm:pt>
    <dgm:pt modelId="{A8A7CE21-15B5-4DE9-A054-D914C0404D92}" type="parTrans" cxnId="{4A1929C5-997D-4F5B-838E-54C9BE597C09}">
      <dgm:prSet/>
      <dgm:spPr/>
      <dgm:t>
        <a:bodyPr/>
        <a:lstStyle/>
        <a:p>
          <a:endParaRPr lang="cs-CZ"/>
        </a:p>
      </dgm:t>
    </dgm:pt>
    <dgm:pt modelId="{CD63DA70-B419-48A9-BAA9-030E2682C1CC}" type="sibTrans" cxnId="{4A1929C5-997D-4F5B-838E-54C9BE597C09}">
      <dgm:prSet/>
      <dgm:spPr/>
      <dgm:t>
        <a:bodyPr/>
        <a:lstStyle/>
        <a:p>
          <a:endParaRPr lang="cs-CZ"/>
        </a:p>
      </dgm:t>
    </dgm:pt>
    <dgm:pt modelId="{91A956EB-10D8-4BB7-A44B-53CAF7D39FE6}">
      <dgm:prSet custT="1"/>
      <dgm:spPr/>
      <dgm:t>
        <a:bodyPr/>
        <a:lstStyle/>
        <a:p>
          <a:r>
            <a:rPr lang="en-US" sz="1400" b="0" i="0" dirty="0"/>
            <a:t>Hand washing</a:t>
          </a:r>
          <a:endParaRPr lang="cs-CZ" sz="1400" dirty="0"/>
        </a:p>
      </dgm:t>
    </dgm:pt>
    <dgm:pt modelId="{07BF10E0-C62C-4236-BC76-40EDA00B197A}" type="parTrans" cxnId="{2F7F8B7F-CA0B-4AAF-95A3-61934FB01493}">
      <dgm:prSet/>
      <dgm:spPr/>
      <dgm:t>
        <a:bodyPr/>
        <a:lstStyle/>
        <a:p>
          <a:endParaRPr lang="cs-CZ"/>
        </a:p>
      </dgm:t>
    </dgm:pt>
    <dgm:pt modelId="{9963BAD6-0BCD-4F71-B28B-1758878766D0}" type="sibTrans" cxnId="{2F7F8B7F-CA0B-4AAF-95A3-61934FB01493}">
      <dgm:prSet/>
      <dgm:spPr/>
      <dgm:t>
        <a:bodyPr/>
        <a:lstStyle/>
        <a:p>
          <a:endParaRPr lang="cs-CZ"/>
        </a:p>
      </dgm:t>
    </dgm:pt>
    <dgm:pt modelId="{AEC27304-1A3E-44CF-BC65-B282958D27F4}" type="pres">
      <dgm:prSet presAssocID="{08619860-47A2-4398-952E-F9680DD39319}" presName="cycleMatrixDiagram" presStyleCnt="0">
        <dgm:presLayoutVars>
          <dgm:chMax val="1"/>
          <dgm:dir/>
          <dgm:animLvl val="lvl"/>
          <dgm:resizeHandles val="exact"/>
        </dgm:presLayoutVars>
      </dgm:prSet>
      <dgm:spPr/>
    </dgm:pt>
    <dgm:pt modelId="{E9D977B1-51B1-498C-A647-8B6E548F21C4}" type="pres">
      <dgm:prSet presAssocID="{08619860-47A2-4398-952E-F9680DD39319}" presName="children" presStyleCnt="0"/>
      <dgm:spPr/>
    </dgm:pt>
    <dgm:pt modelId="{AF9F336E-3452-43CE-BE78-3E16C7A3FAF5}" type="pres">
      <dgm:prSet presAssocID="{08619860-47A2-4398-952E-F9680DD39319}" presName="child1group" presStyleCnt="0"/>
      <dgm:spPr/>
    </dgm:pt>
    <dgm:pt modelId="{5285110D-F1CD-4246-8D65-61B1A68F012F}" type="pres">
      <dgm:prSet presAssocID="{08619860-47A2-4398-952E-F9680DD39319}" presName="child1" presStyleLbl="bgAcc1" presStyleIdx="0" presStyleCnt="4" custScaleX="168465" custScaleY="149619" custLinFactNeighborX="-13287" custLinFactNeighborY="24004"/>
      <dgm:spPr/>
    </dgm:pt>
    <dgm:pt modelId="{1783687D-5B68-4323-A9F0-AD17DD566E0E}" type="pres">
      <dgm:prSet presAssocID="{08619860-47A2-4398-952E-F9680DD39319}" presName="child1Text" presStyleLbl="bgAcc1" presStyleIdx="0" presStyleCnt="4">
        <dgm:presLayoutVars>
          <dgm:bulletEnabled val="1"/>
        </dgm:presLayoutVars>
      </dgm:prSet>
      <dgm:spPr/>
    </dgm:pt>
    <dgm:pt modelId="{6D6006BC-F7D2-469E-B42F-B425793A8A26}" type="pres">
      <dgm:prSet presAssocID="{08619860-47A2-4398-952E-F9680DD39319}" presName="child2group" presStyleCnt="0"/>
      <dgm:spPr/>
    </dgm:pt>
    <dgm:pt modelId="{DA55E176-0AA1-4019-BB5F-9241A36EE1D8}" type="pres">
      <dgm:prSet presAssocID="{08619860-47A2-4398-952E-F9680DD39319}" presName="child2" presStyleLbl="bgAcc1" presStyleIdx="1" presStyleCnt="4" custScaleX="138470" custScaleY="159961" custLinFactNeighborX="24134" custLinFactNeighborY="22051"/>
      <dgm:spPr/>
    </dgm:pt>
    <dgm:pt modelId="{5BFBCFE4-AB00-46BB-AF79-664AD5F62EEB}" type="pres">
      <dgm:prSet presAssocID="{08619860-47A2-4398-952E-F9680DD39319}" presName="child2Text" presStyleLbl="bgAcc1" presStyleIdx="1" presStyleCnt="4">
        <dgm:presLayoutVars>
          <dgm:bulletEnabled val="1"/>
        </dgm:presLayoutVars>
      </dgm:prSet>
      <dgm:spPr/>
    </dgm:pt>
    <dgm:pt modelId="{835993AC-6460-43C2-A706-A74CAE98A46B}" type="pres">
      <dgm:prSet presAssocID="{08619860-47A2-4398-952E-F9680DD39319}" presName="child3group" presStyleCnt="0"/>
      <dgm:spPr/>
    </dgm:pt>
    <dgm:pt modelId="{E815012D-E274-46EA-9FDE-FE93D820EF9B}" type="pres">
      <dgm:prSet presAssocID="{08619860-47A2-4398-952E-F9680DD39319}" presName="child3" presStyleLbl="bgAcc1" presStyleIdx="2" presStyleCnt="4" custScaleX="137030" custScaleY="154462" custLinFactNeighborX="20970" custLinFactNeighborY="-23937"/>
      <dgm:spPr/>
    </dgm:pt>
    <dgm:pt modelId="{5B66EE63-33C0-4899-82D7-298716AC201E}" type="pres">
      <dgm:prSet presAssocID="{08619860-47A2-4398-952E-F9680DD39319}" presName="child3Text" presStyleLbl="bgAcc1" presStyleIdx="2" presStyleCnt="4">
        <dgm:presLayoutVars>
          <dgm:bulletEnabled val="1"/>
        </dgm:presLayoutVars>
      </dgm:prSet>
      <dgm:spPr/>
    </dgm:pt>
    <dgm:pt modelId="{4DEA58D4-8A58-4D09-B2B6-911CFF94B71F}" type="pres">
      <dgm:prSet presAssocID="{08619860-47A2-4398-952E-F9680DD39319}" presName="child4group" presStyleCnt="0"/>
      <dgm:spPr/>
    </dgm:pt>
    <dgm:pt modelId="{16FAEF27-5C3B-49F1-9132-D29D88D192DC}" type="pres">
      <dgm:prSet presAssocID="{08619860-47A2-4398-952E-F9680DD39319}" presName="child4" presStyleLbl="bgAcc1" presStyleIdx="3" presStyleCnt="4" custScaleX="166864" custScaleY="140299" custLinFactNeighborX="-12486" custLinFactNeighborY="-27818"/>
      <dgm:spPr/>
    </dgm:pt>
    <dgm:pt modelId="{D843D9D1-AE5E-408D-9D70-C099A343574F}" type="pres">
      <dgm:prSet presAssocID="{08619860-47A2-4398-952E-F9680DD39319}" presName="child4Text" presStyleLbl="bgAcc1" presStyleIdx="3" presStyleCnt="4">
        <dgm:presLayoutVars>
          <dgm:bulletEnabled val="1"/>
        </dgm:presLayoutVars>
      </dgm:prSet>
      <dgm:spPr/>
    </dgm:pt>
    <dgm:pt modelId="{78A266F7-E133-4F91-A682-CA7DCD010FD2}" type="pres">
      <dgm:prSet presAssocID="{08619860-47A2-4398-952E-F9680DD39319}" presName="childPlaceholder" presStyleCnt="0"/>
      <dgm:spPr/>
    </dgm:pt>
    <dgm:pt modelId="{DE239BF1-0AD6-4512-BB01-D775C70086CE}" type="pres">
      <dgm:prSet presAssocID="{08619860-47A2-4398-952E-F9680DD39319}" presName="circle" presStyleCnt="0"/>
      <dgm:spPr/>
    </dgm:pt>
    <dgm:pt modelId="{2FD62F4A-38AC-4D03-9464-687E6D8C6F5B}" type="pres">
      <dgm:prSet presAssocID="{08619860-47A2-4398-952E-F9680DD39319}" presName="quadrant1" presStyleLbl="node1" presStyleIdx="0" presStyleCnt="4">
        <dgm:presLayoutVars>
          <dgm:chMax val="1"/>
          <dgm:bulletEnabled val="1"/>
        </dgm:presLayoutVars>
      </dgm:prSet>
      <dgm:spPr/>
    </dgm:pt>
    <dgm:pt modelId="{7E0113BD-AB70-49F6-BAA6-0294C62B80D3}" type="pres">
      <dgm:prSet presAssocID="{08619860-47A2-4398-952E-F9680DD39319}" presName="quadrant2" presStyleLbl="node1" presStyleIdx="1" presStyleCnt="4">
        <dgm:presLayoutVars>
          <dgm:chMax val="1"/>
          <dgm:bulletEnabled val="1"/>
        </dgm:presLayoutVars>
      </dgm:prSet>
      <dgm:spPr/>
    </dgm:pt>
    <dgm:pt modelId="{650ADE51-7E98-46A2-A30C-0EC3F66B2A7D}" type="pres">
      <dgm:prSet presAssocID="{08619860-47A2-4398-952E-F9680DD39319}" presName="quadrant3" presStyleLbl="node1" presStyleIdx="2" presStyleCnt="4">
        <dgm:presLayoutVars>
          <dgm:chMax val="1"/>
          <dgm:bulletEnabled val="1"/>
        </dgm:presLayoutVars>
      </dgm:prSet>
      <dgm:spPr/>
    </dgm:pt>
    <dgm:pt modelId="{CFB801B9-B5D0-40E5-AED5-460AB5476E13}" type="pres">
      <dgm:prSet presAssocID="{08619860-47A2-4398-952E-F9680DD39319}" presName="quadrant4" presStyleLbl="node1" presStyleIdx="3" presStyleCnt="4">
        <dgm:presLayoutVars>
          <dgm:chMax val="1"/>
          <dgm:bulletEnabled val="1"/>
        </dgm:presLayoutVars>
      </dgm:prSet>
      <dgm:spPr/>
    </dgm:pt>
    <dgm:pt modelId="{F398CE2C-F078-4437-9E1B-E5DDDFE5D603}" type="pres">
      <dgm:prSet presAssocID="{08619860-47A2-4398-952E-F9680DD39319}" presName="quadrantPlaceholder" presStyleCnt="0"/>
      <dgm:spPr/>
    </dgm:pt>
    <dgm:pt modelId="{8D98777A-2818-490D-82D0-46CA8DDD792A}" type="pres">
      <dgm:prSet presAssocID="{08619860-47A2-4398-952E-F9680DD39319}" presName="center1" presStyleLbl="fgShp" presStyleIdx="0" presStyleCnt="2"/>
      <dgm:spPr/>
    </dgm:pt>
    <dgm:pt modelId="{5492D3F8-0C66-4DDD-AB95-DC3BA612852E}" type="pres">
      <dgm:prSet presAssocID="{08619860-47A2-4398-952E-F9680DD39319}" presName="center2" presStyleLbl="fgShp" presStyleIdx="1" presStyleCnt="2"/>
      <dgm:spPr/>
    </dgm:pt>
  </dgm:ptLst>
  <dgm:cxnLst>
    <dgm:cxn modelId="{DA1F5500-17E5-4949-9AC3-E737A6F59D33}" srcId="{08619860-47A2-4398-952E-F9680DD39319}" destId="{ED4C891A-35CE-4544-8C3C-05CE46184F3A}" srcOrd="1" destOrd="0" parTransId="{0B250BCF-9A1E-44B8-B0FD-BC7A40AC0007}" sibTransId="{B51854ED-D94A-4DBF-BEC0-C43948167A2F}"/>
    <dgm:cxn modelId="{D10AC204-6008-4E59-B41A-8B1C5CCA33C7}" type="presOf" srcId="{301B0FD5-915A-4938-88AD-85D4ACE9A64E}" destId="{1783687D-5B68-4323-A9F0-AD17DD566E0E}" srcOrd="1" destOrd="1" presId="urn:microsoft.com/office/officeart/2005/8/layout/cycle4"/>
    <dgm:cxn modelId="{6D18AD07-7717-4ACD-A887-DEAC3AA1B4B3}" type="presOf" srcId="{CCC16FF9-0FD9-47BE-BB76-32DCA64CCF8D}" destId="{5285110D-F1CD-4246-8D65-61B1A68F012F}" srcOrd="0" destOrd="0" presId="urn:microsoft.com/office/officeart/2005/8/layout/cycle4"/>
    <dgm:cxn modelId="{C5F1810F-4317-48D6-8B38-591F6A4FCA57}" type="presOf" srcId="{20BD7366-D870-4CC9-98B7-96C7B63B55A9}" destId="{5285110D-F1CD-4246-8D65-61B1A68F012F}" srcOrd="0" destOrd="9" presId="urn:microsoft.com/office/officeart/2005/8/layout/cycle4"/>
    <dgm:cxn modelId="{D6822912-A667-409B-9E2F-EC94D625766A}" srcId="{3D9A00D2-C175-457A-9B41-6E892D2AD5C5}" destId="{F7E4D735-30F7-4F96-A97B-EF9CF1ED442F}" srcOrd="3" destOrd="0" parTransId="{E6DD345C-3DBC-4576-8E9D-FD343FB1D853}" sibTransId="{B581FE80-EAC5-44E3-A13F-97671A1528A9}"/>
    <dgm:cxn modelId="{3AF3B112-D4BC-471D-9D03-EB0D260DC07A}" srcId="{3D9A00D2-C175-457A-9B41-6E892D2AD5C5}" destId="{A998A41B-ED0C-4A57-B436-8D30C57865A0}" srcOrd="7" destOrd="0" parTransId="{C8A6C1E9-5FC8-4737-A92B-5EEEB790392F}" sibTransId="{711C045B-9190-4C63-A432-B3104271EFD8}"/>
    <dgm:cxn modelId="{66AAF918-7A79-4D44-AB67-0D6C74B165AE}" type="presOf" srcId="{91A956EB-10D8-4BB7-A44B-53CAF7D39FE6}" destId="{16FAEF27-5C3B-49F1-9132-D29D88D192DC}" srcOrd="0" destOrd="3" presId="urn:microsoft.com/office/officeart/2005/8/layout/cycle4"/>
    <dgm:cxn modelId="{BF719720-2BE4-4977-B19E-E235654FB559}" srcId="{ED4C891A-35CE-4544-8C3C-05CE46184F3A}" destId="{AD9F8383-72F4-410E-962F-65DD31A318EB}" srcOrd="4" destOrd="0" parTransId="{094BF1CA-FCA8-4641-B0E5-16CCA8CB401E}" sibTransId="{7480F386-A2BA-4E3F-A119-27785DE630F4}"/>
    <dgm:cxn modelId="{BFC6502D-FDF4-4424-AA6D-199CB4264B8F}" type="presOf" srcId="{DAC53958-E1BF-4237-A514-F26EC030D555}" destId="{E815012D-E274-46EA-9FDE-FE93D820EF9B}" srcOrd="0" destOrd="1" presId="urn:microsoft.com/office/officeart/2005/8/layout/cycle4"/>
    <dgm:cxn modelId="{1886952F-6AA4-403D-B20D-958719C7E897}" srcId="{ACFAC721-0957-40DF-8B9B-906CCDE83CAB}" destId="{150ED903-620E-47C5-B3D7-7CAFFEFB12C0}" srcOrd="0" destOrd="0" parTransId="{FCE5A37F-6B2D-478E-9740-05403DC44BD6}" sibTransId="{78A78B6F-A10E-4146-9B81-E25B0380CFD2}"/>
    <dgm:cxn modelId="{FD8E8E31-91B7-4279-9B87-AEAB838B131E}" type="presOf" srcId="{9FAC2DE5-6DD3-4D70-AC0B-D43ACDA8BC89}" destId="{5BFBCFE4-AB00-46BB-AF79-664AD5F62EEB}" srcOrd="1" destOrd="1" presId="urn:microsoft.com/office/officeart/2005/8/layout/cycle4"/>
    <dgm:cxn modelId="{C9F43532-539C-4CD2-9879-14700DDEC2E5}" srcId="{ED4C891A-35CE-4544-8C3C-05CE46184F3A}" destId="{6AD91F00-9283-496F-B89C-593F4F7775AE}" srcOrd="0" destOrd="0" parTransId="{7F7C39AF-8D46-4490-BC6F-2B9CED9CC1CE}" sibTransId="{2F516C75-D108-41AC-97C1-3F83EC8B90F4}"/>
    <dgm:cxn modelId="{C754B032-D662-4913-AAF5-DEDD3A109791}" type="presOf" srcId="{6AD91F00-9283-496F-B89C-593F4F7775AE}" destId="{5BFBCFE4-AB00-46BB-AF79-664AD5F62EEB}" srcOrd="1" destOrd="0" presId="urn:microsoft.com/office/officeart/2005/8/layout/cycle4"/>
    <dgm:cxn modelId="{066DAD34-A7E4-4AD4-A749-FDBE73C5DF52}" type="presOf" srcId="{BC0E9943-AC05-428D-8FED-F30FE864DC74}" destId="{1783687D-5B68-4323-A9F0-AD17DD566E0E}" srcOrd="1" destOrd="2" presId="urn:microsoft.com/office/officeart/2005/8/layout/cycle4"/>
    <dgm:cxn modelId="{9BA9DC34-5D35-49F0-BC8E-84227C9F4C06}" srcId="{ED4C891A-35CE-4544-8C3C-05CE46184F3A}" destId="{8230F2E8-3A67-4435-8540-0BCF392484CA}" srcOrd="5" destOrd="0" parTransId="{F54DEA6A-3E36-4027-89D0-97C7616776B2}" sibTransId="{56CB052C-3D3F-4524-8EB2-CCAD0FA6B536}"/>
    <dgm:cxn modelId="{5D7EB735-B98A-4CB5-AB4F-CB232332EA73}" type="presOf" srcId="{E1D86E1D-8A6B-4B7B-AEDB-BF4BB16499DF}" destId="{1783687D-5B68-4323-A9F0-AD17DD566E0E}" srcOrd="1" destOrd="4" presId="urn:microsoft.com/office/officeart/2005/8/layout/cycle4"/>
    <dgm:cxn modelId="{7D421337-713C-4382-BF8D-DD1F571944C2}" type="presOf" srcId="{F7E4D735-30F7-4F96-A97B-EF9CF1ED442F}" destId="{1783687D-5B68-4323-A9F0-AD17DD566E0E}" srcOrd="1" destOrd="3" presId="urn:microsoft.com/office/officeart/2005/8/layout/cycle4"/>
    <dgm:cxn modelId="{2D89203C-BDE6-4008-B996-F73D4D01A171}" type="presOf" srcId="{B254C68C-C0A3-47C1-972A-790DDC271601}" destId="{D843D9D1-AE5E-408D-9D70-C099A343574F}" srcOrd="1" destOrd="2" presId="urn:microsoft.com/office/officeart/2005/8/layout/cycle4"/>
    <dgm:cxn modelId="{E8EC7D44-8B59-4A9F-9F74-A12A80C95610}" type="presOf" srcId="{9FAC2DE5-6DD3-4D70-AC0B-D43ACDA8BC89}" destId="{DA55E176-0AA1-4019-BB5F-9241A36EE1D8}" srcOrd="0" destOrd="1" presId="urn:microsoft.com/office/officeart/2005/8/layout/cycle4"/>
    <dgm:cxn modelId="{42190949-C1F8-43CE-B262-D76A2AD96E97}" type="presOf" srcId="{B254C68C-C0A3-47C1-972A-790DDC271601}" destId="{16FAEF27-5C3B-49F1-9132-D29D88D192DC}" srcOrd="0" destOrd="2" presId="urn:microsoft.com/office/officeart/2005/8/layout/cycle4"/>
    <dgm:cxn modelId="{C2BD154D-E31F-4137-AAA5-B1A21456C82D}" srcId="{ED4C891A-35CE-4544-8C3C-05CE46184F3A}" destId="{ECCD19EE-3041-43BD-84B5-6D3C454F1D2E}" srcOrd="6" destOrd="0" parTransId="{69185439-7ADE-4DC5-A6FA-314A152F839A}" sibTransId="{6B47678A-9168-4715-B37C-69A3C238C9DF}"/>
    <dgm:cxn modelId="{E480FB50-D170-4543-A03E-F3C5E5BAF9EE}" srcId="{3D9A00D2-C175-457A-9B41-6E892D2AD5C5}" destId="{E1D86E1D-8A6B-4B7B-AEDB-BF4BB16499DF}" srcOrd="4" destOrd="0" parTransId="{E1D8EA66-D1F6-4619-B4AE-C4EB2FE2A280}" sibTransId="{0744DF01-9B00-45F2-9095-B5694E76D36A}"/>
    <dgm:cxn modelId="{96E39353-A091-40CA-80DC-F1E788402011}" type="presOf" srcId="{ECCD19EE-3041-43BD-84B5-6D3C454F1D2E}" destId="{5BFBCFE4-AB00-46BB-AF79-664AD5F62EEB}" srcOrd="1" destOrd="6" presId="urn:microsoft.com/office/officeart/2005/8/layout/cycle4"/>
    <dgm:cxn modelId="{F394EF53-11F2-4309-ACFF-C3E839920A7E}" srcId="{3D9A00D2-C175-457A-9B41-6E892D2AD5C5}" destId="{CBCA9FB6-8775-4876-A550-8D139C54B68A}" srcOrd="5" destOrd="0" parTransId="{00F0F1BD-559A-44F9-BF3E-7E8C1FE30CD8}" sibTransId="{00931DAE-D04C-47B1-8D9E-0E456217BFF1}"/>
    <dgm:cxn modelId="{37E45B5C-1960-4B0B-B23E-D963CDDC51DB}" type="presOf" srcId="{150ED903-620E-47C5-B3D7-7CAFFEFB12C0}" destId="{16FAEF27-5C3B-49F1-9132-D29D88D192DC}" srcOrd="0" destOrd="0" presId="urn:microsoft.com/office/officeart/2005/8/layout/cycle4"/>
    <dgm:cxn modelId="{7F09805D-B788-480F-B767-F114CD1B3033}" type="presOf" srcId="{8230F2E8-3A67-4435-8540-0BCF392484CA}" destId="{DA55E176-0AA1-4019-BB5F-9241A36EE1D8}" srcOrd="0" destOrd="5" presId="urn:microsoft.com/office/officeart/2005/8/layout/cycle4"/>
    <dgm:cxn modelId="{817C895E-5809-4842-A5FA-EFE50AFA251D}" srcId="{3D9A00D2-C175-457A-9B41-6E892D2AD5C5}" destId="{20BD7366-D870-4CC9-98B7-96C7B63B55A9}" srcOrd="9" destOrd="0" parTransId="{854410FF-9F1A-4AE1-8904-8E8EED8D6D17}" sibTransId="{8C7ED959-29F3-4F86-A299-559B7ED95B82}"/>
    <dgm:cxn modelId="{AFE96F61-F01E-46BB-B050-A0A2C5DDA131}" srcId="{D78569FE-384E-4E8E-BB7D-DFEAFFC72335}" destId="{B537E7D9-439F-4787-A111-4EB3C5EC67C3}" srcOrd="3" destOrd="0" parTransId="{F813CC73-55E6-4E59-A9DF-71D17A192C58}" sibTransId="{B1B71050-DF28-4849-8E30-7E253BFC02A6}"/>
    <dgm:cxn modelId="{4B3A8C62-61D9-4019-BB1F-A7FCDF7AE5A3}" type="presOf" srcId="{6AD91F00-9283-496F-B89C-593F4F7775AE}" destId="{DA55E176-0AA1-4019-BB5F-9241A36EE1D8}" srcOrd="0" destOrd="0" presId="urn:microsoft.com/office/officeart/2005/8/layout/cycle4"/>
    <dgm:cxn modelId="{2D1DDF68-11F9-4548-89CE-6BD5CEE7CB21}" type="presOf" srcId="{CBCA9FB6-8775-4876-A550-8D139C54B68A}" destId="{1783687D-5B68-4323-A9F0-AD17DD566E0E}" srcOrd="1" destOrd="5" presId="urn:microsoft.com/office/officeart/2005/8/layout/cycle4"/>
    <dgm:cxn modelId="{A3283F6B-EEAE-484D-8268-026EE7DF0726}" srcId="{3D9A00D2-C175-457A-9B41-6E892D2AD5C5}" destId="{A9BA549D-04B1-4CAF-B11B-40A5E6E6917A}" srcOrd="8" destOrd="0" parTransId="{E936CBD5-2B7D-4AA4-AC22-F4BF670A9E2B}" sibTransId="{07CB8FCA-F6BD-479C-B4C2-C510C06A036E}"/>
    <dgm:cxn modelId="{46C7186C-92E7-4B75-ACB7-AF660FF2E455}" type="presOf" srcId="{2E0E9BAF-FA7E-4309-9B35-6CA2509962CB}" destId="{5BFBCFE4-AB00-46BB-AF79-664AD5F62EEB}" srcOrd="1" destOrd="2" presId="urn:microsoft.com/office/officeart/2005/8/layout/cycle4"/>
    <dgm:cxn modelId="{62F77375-2C16-4362-95E2-B2274CF2F71F}" type="presOf" srcId="{A998A41B-ED0C-4A57-B436-8D30C57865A0}" destId="{5285110D-F1CD-4246-8D65-61B1A68F012F}" srcOrd="0" destOrd="7" presId="urn:microsoft.com/office/officeart/2005/8/layout/cycle4"/>
    <dgm:cxn modelId="{7B8DF577-1E66-486E-A506-57AE53245991}" type="presOf" srcId="{3945A09E-DB91-422C-87CD-70C536304BE9}" destId="{5B66EE63-33C0-4899-82D7-298716AC201E}" srcOrd="1" destOrd="0" presId="urn:microsoft.com/office/officeart/2005/8/layout/cycle4"/>
    <dgm:cxn modelId="{EF9ED17D-E9D5-452C-8147-76C33A34299A}" type="presOf" srcId="{A998A41B-ED0C-4A57-B436-8D30C57865A0}" destId="{1783687D-5B68-4323-A9F0-AD17DD566E0E}" srcOrd="1" destOrd="7" presId="urn:microsoft.com/office/officeart/2005/8/layout/cycle4"/>
    <dgm:cxn modelId="{2F7F8B7F-CA0B-4AAF-95A3-61934FB01493}" srcId="{ACFAC721-0957-40DF-8B9B-906CCDE83CAB}" destId="{91A956EB-10D8-4BB7-A44B-53CAF7D39FE6}" srcOrd="3" destOrd="0" parTransId="{07BF10E0-C62C-4236-BC76-40EDA00B197A}" sibTransId="{9963BAD6-0BCD-4F71-B28B-1758878766D0}"/>
    <dgm:cxn modelId="{B9C9E67F-EF4E-4D84-82C8-AB5B0683A9B5}" type="presOf" srcId="{ED4C891A-35CE-4544-8C3C-05CE46184F3A}" destId="{7E0113BD-AB70-49F6-BAA6-0294C62B80D3}" srcOrd="0" destOrd="0" presId="urn:microsoft.com/office/officeart/2005/8/layout/cycle4"/>
    <dgm:cxn modelId="{19E28380-0C63-4E47-8686-247D8FF35301}" srcId="{ED4C891A-35CE-4544-8C3C-05CE46184F3A}" destId="{9FAC2DE5-6DD3-4D70-AC0B-D43ACDA8BC89}" srcOrd="1" destOrd="0" parTransId="{4D10A67C-F044-4192-BFA4-C72069986F63}" sibTransId="{EEF670AB-C22F-48ED-98EB-22330BFB2211}"/>
    <dgm:cxn modelId="{19405581-BE13-44C6-A026-05AB49661DA7}" type="presOf" srcId="{54710F75-C0D4-4117-B495-634D711C4F97}" destId="{5285110D-F1CD-4246-8D65-61B1A68F012F}" srcOrd="0" destOrd="6" presId="urn:microsoft.com/office/officeart/2005/8/layout/cycle4"/>
    <dgm:cxn modelId="{08A57B87-03F6-4C12-B05C-3F46BE423799}" srcId="{3D9A00D2-C175-457A-9B41-6E892D2AD5C5}" destId="{54710F75-C0D4-4117-B495-634D711C4F97}" srcOrd="6" destOrd="0" parTransId="{E2584541-B174-4BE5-BD59-0039D52BC8C1}" sibTransId="{87348472-3753-4CF7-A620-BCA4B43082A4}"/>
    <dgm:cxn modelId="{A416AA88-2FE0-4BC5-B56F-A7DA6F9A7DFA}" type="presOf" srcId="{D78569FE-384E-4E8E-BB7D-DFEAFFC72335}" destId="{650ADE51-7E98-46A2-A30C-0EC3F66B2A7D}" srcOrd="0" destOrd="0" presId="urn:microsoft.com/office/officeart/2005/8/layout/cycle4"/>
    <dgm:cxn modelId="{71072D8C-0AD5-4588-9C34-F49CF82D99D7}" type="presOf" srcId="{ECCD19EE-3041-43BD-84B5-6D3C454F1D2E}" destId="{DA55E176-0AA1-4019-BB5F-9241A36EE1D8}" srcOrd="0" destOrd="6" presId="urn:microsoft.com/office/officeart/2005/8/layout/cycle4"/>
    <dgm:cxn modelId="{BF01448E-B416-4F09-8B0A-9E831BEE245B}" type="presOf" srcId="{3945A09E-DB91-422C-87CD-70C536304BE9}" destId="{E815012D-E274-46EA-9FDE-FE93D820EF9B}" srcOrd="0" destOrd="0" presId="urn:microsoft.com/office/officeart/2005/8/layout/cycle4"/>
    <dgm:cxn modelId="{C2FD0090-BA3F-4244-89CF-0E03BC58341A}" type="presOf" srcId="{E1D86E1D-8A6B-4B7B-AEDB-BF4BB16499DF}" destId="{5285110D-F1CD-4246-8D65-61B1A68F012F}" srcOrd="0" destOrd="4" presId="urn:microsoft.com/office/officeart/2005/8/layout/cycle4"/>
    <dgm:cxn modelId="{E5329790-E980-47FB-889F-D9A5C75559A4}" type="presOf" srcId="{08619860-47A2-4398-952E-F9680DD39319}" destId="{AEC27304-1A3E-44CF-BC65-B282958D27F4}" srcOrd="0" destOrd="0" presId="urn:microsoft.com/office/officeart/2005/8/layout/cycle4"/>
    <dgm:cxn modelId="{9F377294-1EA3-42E6-9E54-1FC02CC94FF3}" type="presOf" srcId="{F370CEB1-0A68-4142-B6AF-542A51C0E5B7}" destId="{5B66EE63-33C0-4899-82D7-298716AC201E}" srcOrd="1" destOrd="2" presId="urn:microsoft.com/office/officeart/2005/8/layout/cycle4"/>
    <dgm:cxn modelId="{80C61997-60F7-485C-8ACA-2DCA8160FA26}" srcId="{D78569FE-384E-4E8E-BB7D-DFEAFFC72335}" destId="{DAC53958-E1BF-4237-A514-F26EC030D555}" srcOrd="1" destOrd="0" parTransId="{2243C7F0-E5B0-4398-9937-1EB3C73E2F62}" sibTransId="{44C17ADF-30AE-4531-8D6D-1FE2D00FE041}"/>
    <dgm:cxn modelId="{BBF02F9C-3596-46AD-A982-ED98C90DBEC4}" srcId="{D78569FE-384E-4E8E-BB7D-DFEAFFC72335}" destId="{3945A09E-DB91-422C-87CD-70C536304BE9}" srcOrd="0" destOrd="0" parTransId="{AB3FC2DD-05FD-4902-98EF-3F1DDA84A618}" sibTransId="{F601C196-B22F-40B9-82BC-4E7BE6A028A2}"/>
    <dgm:cxn modelId="{6979829C-673F-4861-8CB7-E71F7AEC784C}" type="presOf" srcId="{20BD7366-D870-4CC9-98B7-96C7B63B55A9}" destId="{1783687D-5B68-4323-A9F0-AD17DD566E0E}" srcOrd="1" destOrd="9" presId="urn:microsoft.com/office/officeart/2005/8/layout/cycle4"/>
    <dgm:cxn modelId="{E9D4329E-84A0-4B14-B87C-AA507F2C039D}" type="presOf" srcId="{F370CEB1-0A68-4142-B6AF-542A51C0E5B7}" destId="{E815012D-E274-46EA-9FDE-FE93D820EF9B}" srcOrd="0" destOrd="2" presId="urn:microsoft.com/office/officeart/2005/8/layout/cycle4"/>
    <dgm:cxn modelId="{FB0D329F-E085-4C8B-A042-19048899B7E1}" type="presOf" srcId="{AD9F8383-72F4-410E-962F-65DD31A318EB}" destId="{5BFBCFE4-AB00-46BB-AF79-664AD5F62EEB}" srcOrd="1" destOrd="4" presId="urn:microsoft.com/office/officeart/2005/8/layout/cycle4"/>
    <dgm:cxn modelId="{096614A0-0951-4811-91B3-EDDED4FB555B}" type="presOf" srcId="{D8FB3C64-C957-4128-B064-801F1D620226}" destId="{DA55E176-0AA1-4019-BB5F-9241A36EE1D8}" srcOrd="0" destOrd="3" presId="urn:microsoft.com/office/officeart/2005/8/layout/cycle4"/>
    <dgm:cxn modelId="{F66D4AA6-96D1-400C-81C9-C7EABC52E82E}" srcId="{3D9A00D2-C175-457A-9B41-6E892D2AD5C5}" destId="{BC0E9943-AC05-428D-8FED-F30FE864DC74}" srcOrd="2" destOrd="0" parTransId="{82BE2AD1-7454-49C2-9A22-616F0D7CF795}" sibTransId="{E76D843F-13D4-4B57-83DE-EC02C3DCCEFC}"/>
    <dgm:cxn modelId="{0A02F2A7-45E9-4688-B1D1-637925607F39}" type="presOf" srcId="{2E0E9BAF-FA7E-4309-9B35-6CA2509962CB}" destId="{DA55E176-0AA1-4019-BB5F-9241A36EE1D8}" srcOrd="0" destOrd="2" presId="urn:microsoft.com/office/officeart/2005/8/layout/cycle4"/>
    <dgm:cxn modelId="{9AAC32A8-DA3F-4416-8DDD-7E69EDC9DBEB}" type="presOf" srcId="{D8FB3C64-C957-4128-B064-801F1D620226}" destId="{5BFBCFE4-AB00-46BB-AF79-664AD5F62EEB}" srcOrd="1" destOrd="3" presId="urn:microsoft.com/office/officeart/2005/8/layout/cycle4"/>
    <dgm:cxn modelId="{0FC0E7A8-8B5A-48B0-B103-0BB294C2D654}" type="presOf" srcId="{ACFAC721-0957-40DF-8B9B-906CCDE83CAB}" destId="{CFB801B9-B5D0-40E5-AED5-460AB5476E13}" srcOrd="0" destOrd="0" presId="urn:microsoft.com/office/officeart/2005/8/layout/cycle4"/>
    <dgm:cxn modelId="{B3BC0FBB-1CC4-4A7E-977C-E0301F125CCB}" type="presOf" srcId="{3D9A00D2-C175-457A-9B41-6E892D2AD5C5}" destId="{2FD62F4A-38AC-4D03-9464-687E6D8C6F5B}" srcOrd="0" destOrd="0" presId="urn:microsoft.com/office/officeart/2005/8/layout/cycle4"/>
    <dgm:cxn modelId="{4E9E81BC-07E6-4282-850D-911FB49FB06E}" srcId="{08619860-47A2-4398-952E-F9680DD39319}" destId="{3D9A00D2-C175-457A-9B41-6E892D2AD5C5}" srcOrd="0" destOrd="0" parTransId="{6BECBA41-1CAC-4F94-8BAF-9D72B90283E6}" sibTransId="{9B458B1F-E3C5-433A-BDDF-D8E9F7A4DF0B}"/>
    <dgm:cxn modelId="{55D399BE-9093-4637-8054-483E001F4C41}" type="presOf" srcId="{B537E7D9-439F-4787-A111-4EB3C5EC67C3}" destId="{5B66EE63-33C0-4899-82D7-298716AC201E}" srcOrd="1" destOrd="3" presId="urn:microsoft.com/office/officeart/2005/8/layout/cycle4"/>
    <dgm:cxn modelId="{846B7DC2-1973-4658-8707-9D7BD61329AF}" srcId="{3D9A00D2-C175-457A-9B41-6E892D2AD5C5}" destId="{CCC16FF9-0FD9-47BE-BB76-32DCA64CCF8D}" srcOrd="0" destOrd="0" parTransId="{1DF9B70F-C554-45C4-B424-54DF4CF44892}" sibTransId="{B1EF5113-6156-44C2-841D-DD3344C330B9}"/>
    <dgm:cxn modelId="{6AA142C3-5FAE-4FFC-92DB-0ED6FD383FEE}" type="presOf" srcId="{BC0E9943-AC05-428D-8FED-F30FE864DC74}" destId="{5285110D-F1CD-4246-8D65-61B1A68F012F}" srcOrd="0" destOrd="2" presId="urn:microsoft.com/office/officeart/2005/8/layout/cycle4"/>
    <dgm:cxn modelId="{EFBB6BC4-D2C5-4318-BEE5-78A7D0696634}" type="presOf" srcId="{150ED903-620E-47C5-B3D7-7CAFFEFB12C0}" destId="{D843D9D1-AE5E-408D-9D70-C099A343574F}" srcOrd="1" destOrd="0" presId="urn:microsoft.com/office/officeart/2005/8/layout/cycle4"/>
    <dgm:cxn modelId="{4A1929C5-997D-4F5B-838E-54C9BE597C09}" srcId="{ACFAC721-0957-40DF-8B9B-906CCDE83CAB}" destId="{B254C68C-C0A3-47C1-972A-790DDC271601}" srcOrd="2" destOrd="0" parTransId="{A8A7CE21-15B5-4DE9-A054-D914C0404D92}" sibTransId="{CD63DA70-B419-48A9-BAA9-030E2682C1CC}"/>
    <dgm:cxn modelId="{4317F0C5-8799-4D6D-B030-9C78BB5845DC}" srcId="{08619860-47A2-4398-952E-F9680DD39319}" destId="{ACFAC721-0957-40DF-8B9B-906CCDE83CAB}" srcOrd="3" destOrd="0" parTransId="{950850E4-2949-46A6-90CF-A1DCE1EC229A}" sibTransId="{8406395C-4A9A-4E7E-8664-EB58C0B0AC8B}"/>
    <dgm:cxn modelId="{A0B219C6-92BE-4E6F-A08F-084E093C3002}" type="presOf" srcId="{A9BA549D-04B1-4CAF-B11B-40A5E6E6917A}" destId="{5285110D-F1CD-4246-8D65-61B1A68F012F}" srcOrd="0" destOrd="8" presId="urn:microsoft.com/office/officeart/2005/8/layout/cycle4"/>
    <dgm:cxn modelId="{DEBB43CC-EAF7-4EAC-BD59-BCA4A576B883}" type="presOf" srcId="{A9BA549D-04B1-4CAF-B11B-40A5E6E6917A}" destId="{1783687D-5B68-4323-A9F0-AD17DD566E0E}" srcOrd="1" destOrd="8" presId="urn:microsoft.com/office/officeart/2005/8/layout/cycle4"/>
    <dgm:cxn modelId="{08F0A4CC-2B46-4600-8BD0-F332478CB8E9}" srcId="{D78569FE-384E-4E8E-BB7D-DFEAFFC72335}" destId="{F370CEB1-0A68-4142-B6AF-542A51C0E5B7}" srcOrd="2" destOrd="0" parTransId="{E1372C07-FE78-41C4-B2AB-364E006240FC}" sibTransId="{F15E8BEF-1E6E-4CF7-8D3E-268DF8E138FF}"/>
    <dgm:cxn modelId="{A41D59CE-61D4-4DAD-9404-8A711D6A097C}" type="presOf" srcId="{CBCA9FB6-8775-4876-A550-8D139C54B68A}" destId="{5285110D-F1CD-4246-8D65-61B1A68F012F}" srcOrd="0" destOrd="5" presId="urn:microsoft.com/office/officeart/2005/8/layout/cycle4"/>
    <dgm:cxn modelId="{FF044AD0-5E9C-42B8-84BC-9898FA7C704A}" srcId="{3D9A00D2-C175-457A-9B41-6E892D2AD5C5}" destId="{301B0FD5-915A-4938-88AD-85D4ACE9A64E}" srcOrd="1" destOrd="0" parTransId="{26CC2747-C0EA-414D-A863-F5B30336124F}" sibTransId="{3478A486-3A48-4FE7-91E8-ED44184350E1}"/>
    <dgm:cxn modelId="{2B3FE1D0-59BB-4730-9EBF-3FB2EEE82112}" type="presOf" srcId="{54710F75-C0D4-4117-B495-634D711C4F97}" destId="{1783687D-5B68-4323-A9F0-AD17DD566E0E}" srcOrd="1" destOrd="6" presId="urn:microsoft.com/office/officeart/2005/8/layout/cycle4"/>
    <dgm:cxn modelId="{669C76D3-AD24-4105-B2B7-502A3F73C028}" type="presOf" srcId="{F7E4D735-30F7-4F96-A97B-EF9CF1ED442F}" destId="{5285110D-F1CD-4246-8D65-61B1A68F012F}" srcOrd="0" destOrd="3" presId="urn:microsoft.com/office/officeart/2005/8/layout/cycle4"/>
    <dgm:cxn modelId="{E27888D7-4B60-4CAF-9692-19DD87E42BA8}" type="presOf" srcId="{CCC16FF9-0FD9-47BE-BB76-32DCA64CCF8D}" destId="{1783687D-5B68-4323-A9F0-AD17DD566E0E}" srcOrd="1" destOrd="0" presId="urn:microsoft.com/office/officeart/2005/8/layout/cycle4"/>
    <dgm:cxn modelId="{EAC6D3D9-D02F-45D9-B0AE-54C134BDD387}" type="presOf" srcId="{DAC53958-E1BF-4237-A514-F26EC030D555}" destId="{5B66EE63-33C0-4899-82D7-298716AC201E}" srcOrd="1" destOrd="1" presId="urn:microsoft.com/office/officeart/2005/8/layout/cycle4"/>
    <dgm:cxn modelId="{B93158DE-39CE-411D-985C-28D13850813D}" srcId="{ACFAC721-0957-40DF-8B9B-906CCDE83CAB}" destId="{865D4066-4304-4D47-9046-CFA2451EAA5A}" srcOrd="1" destOrd="0" parTransId="{1895D7A0-C754-4190-B7CF-4F7E8AB7CB8B}" sibTransId="{B9E0A619-5646-45E0-A69A-6F7F9B736D48}"/>
    <dgm:cxn modelId="{EA16A2DE-F074-458D-AABE-A20DB7EF1318}" type="presOf" srcId="{91A956EB-10D8-4BB7-A44B-53CAF7D39FE6}" destId="{D843D9D1-AE5E-408D-9D70-C099A343574F}" srcOrd="1" destOrd="3" presId="urn:microsoft.com/office/officeart/2005/8/layout/cycle4"/>
    <dgm:cxn modelId="{63257AE0-D0B1-4140-AA64-989F0A0973CD}" srcId="{ED4C891A-35CE-4544-8C3C-05CE46184F3A}" destId="{D8FB3C64-C957-4128-B064-801F1D620226}" srcOrd="3" destOrd="0" parTransId="{DE1BAE49-7B9F-4F5E-B075-66DBC459DDD6}" sibTransId="{D409CB20-F479-4F62-9DBB-234ECFA91C7E}"/>
    <dgm:cxn modelId="{647A75E1-E060-4C9E-A405-04CC5BB78F80}" type="presOf" srcId="{865D4066-4304-4D47-9046-CFA2451EAA5A}" destId="{D843D9D1-AE5E-408D-9D70-C099A343574F}" srcOrd="1" destOrd="1" presId="urn:microsoft.com/office/officeart/2005/8/layout/cycle4"/>
    <dgm:cxn modelId="{48BBD6E2-C54B-4E50-AD31-B4E317BCBEBF}" type="presOf" srcId="{B537E7D9-439F-4787-A111-4EB3C5EC67C3}" destId="{E815012D-E274-46EA-9FDE-FE93D820EF9B}" srcOrd="0" destOrd="3" presId="urn:microsoft.com/office/officeart/2005/8/layout/cycle4"/>
    <dgm:cxn modelId="{826790E6-A377-49E2-B2BE-DC7A00D1778E}" srcId="{08619860-47A2-4398-952E-F9680DD39319}" destId="{D78569FE-384E-4E8E-BB7D-DFEAFFC72335}" srcOrd="2" destOrd="0" parTransId="{6802BF96-E7AE-4D39-9272-EF176F5C9181}" sibTransId="{D15A95D9-43BE-4B6B-B649-B7EFCBE31A20}"/>
    <dgm:cxn modelId="{41955FE9-BEEB-4ADE-AA35-4490A5744C60}" srcId="{ED4C891A-35CE-4544-8C3C-05CE46184F3A}" destId="{2E0E9BAF-FA7E-4309-9B35-6CA2509962CB}" srcOrd="2" destOrd="0" parTransId="{99D968D3-C13A-46FD-8BCC-2AF1CF960FA6}" sibTransId="{57F16411-1C13-4492-8522-0C2E30EC4D43}"/>
    <dgm:cxn modelId="{2B44EAEB-119F-431D-980C-537C65C60A57}" type="presOf" srcId="{301B0FD5-915A-4938-88AD-85D4ACE9A64E}" destId="{5285110D-F1CD-4246-8D65-61B1A68F012F}" srcOrd="0" destOrd="1" presId="urn:microsoft.com/office/officeart/2005/8/layout/cycle4"/>
    <dgm:cxn modelId="{FC9D44EE-FE16-48BA-8AE3-F078420232E9}" type="presOf" srcId="{865D4066-4304-4D47-9046-CFA2451EAA5A}" destId="{16FAEF27-5C3B-49F1-9132-D29D88D192DC}" srcOrd="0" destOrd="1" presId="urn:microsoft.com/office/officeart/2005/8/layout/cycle4"/>
    <dgm:cxn modelId="{EC6AFCF0-D999-4EC2-B3FA-99CAFC6A5681}" type="presOf" srcId="{8230F2E8-3A67-4435-8540-0BCF392484CA}" destId="{5BFBCFE4-AB00-46BB-AF79-664AD5F62EEB}" srcOrd="1" destOrd="5" presId="urn:microsoft.com/office/officeart/2005/8/layout/cycle4"/>
    <dgm:cxn modelId="{CE5D78FD-3291-4BBA-A061-C8E0D4D91E9F}" type="presOf" srcId="{AD9F8383-72F4-410E-962F-65DD31A318EB}" destId="{DA55E176-0AA1-4019-BB5F-9241A36EE1D8}" srcOrd="0" destOrd="4" presId="urn:microsoft.com/office/officeart/2005/8/layout/cycle4"/>
    <dgm:cxn modelId="{68504554-90F9-4E4B-8C9A-8D3461FFF573}" type="presParOf" srcId="{AEC27304-1A3E-44CF-BC65-B282958D27F4}" destId="{E9D977B1-51B1-498C-A647-8B6E548F21C4}" srcOrd="0" destOrd="0" presId="urn:microsoft.com/office/officeart/2005/8/layout/cycle4"/>
    <dgm:cxn modelId="{179644D7-1897-468B-A89C-3067E81948DB}" type="presParOf" srcId="{E9D977B1-51B1-498C-A647-8B6E548F21C4}" destId="{AF9F336E-3452-43CE-BE78-3E16C7A3FAF5}" srcOrd="0" destOrd="0" presId="urn:microsoft.com/office/officeart/2005/8/layout/cycle4"/>
    <dgm:cxn modelId="{253D93F9-F9FE-479D-BAFB-C8B3DCEB9987}" type="presParOf" srcId="{AF9F336E-3452-43CE-BE78-3E16C7A3FAF5}" destId="{5285110D-F1CD-4246-8D65-61B1A68F012F}" srcOrd="0" destOrd="0" presId="urn:microsoft.com/office/officeart/2005/8/layout/cycle4"/>
    <dgm:cxn modelId="{8D55C268-1D2D-4964-A189-9BC05CBE7C71}" type="presParOf" srcId="{AF9F336E-3452-43CE-BE78-3E16C7A3FAF5}" destId="{1783687D-5B68-4323-A9F0-AD17DD566E0E}" srcOrd="1" destOrd="0" presId="urn:microsoft.com/office/officeart/2005/8/layout/cycle4"/>
    <dgm:cxn modelId="{EBA57616-C185-4EAD-9864-75B61AC7B869}" type="presParOf" srcId="{E9D977B1-51B1-498C-A647-8B6E548F21C4}" destId="{6D6006BC-F7D2-469E-B42F-B425793A8A26}" srcOrd="1" destOrd="0" presId="urn:microsoft.com/office/officeart/2005/8/layout/cycle4"/>
    <dgm:cxn modelId="{7C32A1B8-2B59-40F5-99FD-C1001F534C4C}" type="presParOf" srcId="{6D6006BC-F7D2-469E-B42F-B425793A8A26}" destId="{DA55E176-0AA1-4019-BB5F-9241A36EE1D8}" srcOrd="0" destOrd="0" presId="urn:microsoft.com/office/officeart/2005/8/layout/cycle4"/>
    <dgm:cxn modelId="{CF4EC5E1-4B41-440A-87EA-4F994A795C6B}" type="presParOf" srcId="{6D6006BC-F7D2-469E-B42F-B425793A8A26}" destId="{5BFBCFE4-AB00-46BB-AF79-664AD5F62EEB}" srcOrd="1" destOrd="0" presId="urn:microsoft.com/office/officeart/2005/8/layout/cycle4"/>
    <dgm:cxn modelId="{3F737777-0D15-40C9-9209-95AFDB3DA9F8}" type="presParOf" srcId="{E9D977B1-51B1-498C-A647-8B6E548F21C4}" destId="{835993AC-6460-43C2-A706-A74CAE98A46B}" srcOrd="2" destOrd="0" presId="urn:microsoft.com/office/officeart/2005/8/layout/cycle4"/>
    <dgm:cxn modelId="{9C84C82E-FE5F-4D0E-AD7C-909BF9837FAB}" type="presParOf" srcId="{835993AC-6460-43C2-A706-A74CAE98A46B}" destId="{E815012D-E274-46EA-9FDE-FE93D820EF9B}" srcOrd="0" destOrd="0" presId="urn:microsoft.com/office/officeart/2005/8/layout/cycle4"/>
    <dgm:cxn modelId="{447C7E71-14DA-4D7A-A601-DA69C313EF23}" type="presParOf" srcId="{835993AC-6460-43C2-A706-A74CAE98A46B}" destId="{5B66EE63-33C0-4899-82D7-298716AC201E}" srcOrd="1" destOrd="0" presId="urn:microsoft.com/office/officeart/2005/8/layout/cycle4"/>
    <dgm:cxn modelId="{4E6D188C-3DF9-4549-9EBD-C797702D628F}" type="presParOf" srcId="{E9D977B1-51B1-498C-A647-8B6E548F21C4}" destId="{4DEA58D4-8A58-4D09-B2B6-911CFF94B71F}" srcOrd="3" destOrd="0" presId="urn:microsoft.com/office/officeart/2005/8/layout/cycle4"/>
    <dgm:cxn modelId="{F0D4B214-AE7C-4F72-B650-3E2A55B3A3D1}" type="presParOf" srcId="{4DEA58D4-8A58-4D09-B2B6-911CFF94B71F}" destId="{16FAEF27-5C3B-49F1-9132-D29D88D192DC}" srcOrd="0" destOrd="0" presId="urn:microsoft.com/office/officeart/2005/8/layout/cycle4"/>
    <dgm:cxn modelId="{DA6FD314-F037-415C-9D46-104EAB15B4CD}" type="presParOf" srcId="{4DEA58D4-8A58-4D09-B2B6-911CFF94B71F}" destId="{D843D9D1-AE5E-408D-9D70-C099A343574F}" srcOrd="1" destOrd="0" presId="urn:microsoft.com/office/officeart/2005/8/layout/cycle4"/>
    <dgm:cxn modelId="{981ECFC7-01CC-4FE7-A3A6-0115D71A9DCA}" type="presParOf" srcId="{E9D977B1-51B1-498C-A647-8B6E548F21C4}" destId="{78A266F7-E133-4F91-A682-CA7DCD010FD2}" srcOrd="4" destOrd="0" presId="urn:microsoft.com/office/officeart/2005/8/layout/cycle4"/>
    <dgm:cxn modelId="{B4B018E9-59DB-49CF-9202-BC8E46BB6553}" type="presParOf" srcId="{AEC27304-1A3E-44CF-BC65-B282958D27F4}" destId="{DE239BF1-0AD6-4512-BB01-D775C70086CE}" srcOrd="1" destOrd="0" presId="urn:microsoft.com/office/officeart/2005/8/layout/cycle4"/>
    <dgm:cxn modelId="{17E9E432-8EA7-4985-B5C8-3450538D9C56}" type="presParOf" srcId="{DE239BF1-0AD6-4512-BB01-D775C70086CE}" destId="{2FD62F4A-38AC-4D03-9464-687E6D8C6F5B}" srcOrd="0" destOrd="0" presId="urn:microsoft.com/office/officeart/2005/8/layout/cycle4"/>
    <dgm:cxn modelId="{5F916516-E296-44C0-8652-EC7239A7F5F0}" type="presParOf" srcId="{DE239BF1-0AD6-4512-BB01-D775C70086CE}" destId="{7E0113BD-AB70-49F6-BAA6-0294C62B80D3}" srcOrd="1" destOrd="0" presId="urn:microsoft.com/office/officeart/2005/8/layout/cycle4"/>
    <dgm:cxn modelId="{6BB15502-4F4E-4D0B-9452-A946D83C2F9A}" type="presParOf" srcId="{DE239BF1-0AD6-4512-BB01-D775C70086CE}" destId="{650ADE51-7E98-46A2-A30C-0EC3F66B2A7D}" srcOrd="2" destOrd="0" presId="urn:microsoft.com/office/officeart/2005/8/layout/cycle4"/>
    <dgm:cxn modelId="{A7E41727-7ABA-47C5-A644-3DFBA53642AF}" type="presParOf" srcId="{DE239BF1-0AD6-4512-BB01-D775C70086CE}" destId="{CFB801B9-B5D0-40E5-AED5-460AB5476E13}" srcOrd="3" destOrd="0" presId="urn:microsoft.com/office/officeart/2005/8/layout/cycle4"/>
    <dgm:cxn modelId="{CA1B2ABF-7443-4636-81B1-60A4AD87A645}" type="presParOf" srcId="{DE239BF1-0AD6-4512-BB01-D775C70086CE}" destId="{F398CE2C-F078-4437-9E1B-E5DDDFE5D603}" srcOrd="4" destOrd="0" presId="urn:microsoft.com/office/officeart/2005/8/layout/cycle4"/>
    <dgm:cxn modelId="{9118C298-952E-4F35-8F6D-94BE75C3AE00}" type="presParOf" srcId="{AEC27304-1A3E-44CF-BC65-B282958D27F4}" destId="{8D98777A-2818-490D-82D0-46CA8DDD792A}" srcOrd="2" destOrd="0" presId="urn:microsoft.com/office/officeart/2005/8/layout/cycle4"/>
    <dgm:cxn modelId="{06FFAA3C-6179-4F1F-9DA5-4F34675024A0}" type="presParOf" srcId="{AEC27304-1A3E-44CF-BC65-B282958D27F4}" destId="{5492D3F8-0C66-4DDD-AB95-DC3BA612852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CDC0A6-70AB-43FD-8E5D-BDB3F67B068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1F84F737-106E-45CF-9490-7A7CB27A166C}">
      <dgm:prSet/>
      <dgm:spPr/>
      <dgm:t>
        <a:bodyPr/>
        <a:lstStyle/>
        <a:p>
          <a:r>
            <a:rPr lang="en-US"/>
            <a:t>Income and social status</a:t>
          </a:r>
          <a:endParaRPr lang="cs-CZ"/>
        </a:p>
      </dgm:t>
    </dgm:pt>
    <dgm:pt modelId="{B9954B12-EB1B-4C6A-AF88-E8AAC928882E}" type="parTrans" cxnId="{FF6AD2D2-890E-4772-BDFD-4628F989DB65}">
      <dgm:prSet/>
      <dgm:spPr/>
      <dgm:t>
        <a:bodyPr/>
        <a:lstStyle/>
        <a:p>
          <a:endParaRPr lang="cs-CZ"/>
        </a:p>
      </dgm:t>
    </dgm:pt>
    <dgm:pt modelId="{5555DF95-B4C4-4C57-B2F1-F7A46F7AB3CC}" type="sibTrans" cxnId="{FF6AD2D2-890E-4772-BDFD-4628F989DB65}">
      <dgm:prSet/>
      <dgm:spPr/>
      <dgm:t>
        <a:bodyPr/>
        <a:lstStyle/>
        <a:p>
          <a:endParaRPr lang="cs-CZ"/>
        </a:p>
      </dgm:t>
    </dgm:pt>
    <dgm:pt modelId="{813BCC84-793D-4E56-B835-267D22766464}">
      <dgm:prSet/>
      <dgm:spPr/>
      <dgm:t>
        <a:bodyPr/>
        <a:lstStyle/>
        <a:p>
          <a:r>
            <a:rPr lang="en-US"/>
            <a:t>Employment and working conditions</a:t>
          </a:r>
          <a:endParaRPr lang="cs-CZ"/>
        </a:p>
      </dgm:t>
    </dgm:pt>
    <dgm:pt modelId="{9FCE6A4F-C4BC-40E8-B2D2-265D4DEB765E}" type="parTrans" cxnId="{14C6A8A1-66A3-470D-BA67-D7A519BCC694}">
      <dgm:prSet/>
      <dgm:spPr/>
      <dgm:t>
        <a:bodyPr/>
        <a:lstStyle/>
        <a:p>
          <a:endParaRPr lang="cs-CZ"/>
        </a:p>
      </dgm:t>
    </dgm:pt>
    <dgm:pt modelId="{B07BEB2F-A196-4F34-A350-257B4394590E}" type="sibTrans" cxnId="{14C6A8A1-66A3-470D-BA67-D7A519BCC694}">
      <dgm:prSet/>
      <dgm:spPr/>
      <dgm:t>
        <a:bodyPr/>
        <a:lstStyle/>
        <a:p>
          <a:endParaRPr lang="cs-CZ"/>
        </a:p>
      </dgm:t>
    </dgm:pt>
    <dgm:pt modelId="{C3E0F395-B328-4C87-AAB8-178228167EB9}">
      <dgm:prSet/>
      <dgm:spPr/>
      <dgm:t>
        <a:bodyPr/>
        <a:lstStyle/>
        <a:p>
          <a:r>
            <a:rPr lang="en-US"/>
            <a:t>Education and literacy</a:t>
          </a:r>
          <a:endParaRPr lang="cs-CZ"/>
        </a:p>
      </dgm:t>
    </dgm:pt>
    <dgm:pt modelId="{B97BFDCD-3C4A-4742-ABFB-45B754AA68DE}" type="parTrans" cxnId="{7B4C0092-5FD8-4E09-A9C6-A08C9CF681D8}">
      <dgm:prSet/>
      <dgm:spPr/>
      <dgm:t>
        <a:bodyPr/>
        <a:lstStyle/>
        <a:p>
          <a:endParaRPr lang="cs-CZ"/>
        </a:p>
      </dgm:t>
    </dgm:pt>
    <dgm:pt modelId="{A6A682D1-91AD-4F1A-8DDB-B7E127D670E1}" type="sibTrans" cxnId="{7B4C0092-5FD8-4E09-A9C6-A08C9CF681D8}">
      <dgm:prSet/>
      <dgm:spPr/>
      <dgm:t>
        <a:bodyPr/>
        <a:lstStyle/>
        <a:p>
          <a:endParaRPr lang="cs-CZ"/>
        </a:p>
      </dgm:t>
    </dgm:pt>
    <dgm:pt modelId="{05B5FEFB-DFD6-4E54-9939-6693A0D27289}">
      <dgm:prSet/>
      <dgm:spPr/>
      <dgm:t>
        <a:bodyPr/>
        <a:lstStyle/>
        <a:p>
          <a:r>
            <a:rPr lang="en-US"/>
            <a:t>Childhood experiences</a:t>
          </a:r>
          <a:endParaRPr lang="cs-CZ"/>
        </a:p>
      </dgm:t>
    </dgm:pt>
    <dgm:pt modelId="{16A693BF-F04D-4CCA-983B-2A0F34EA4117}" type="parTrans" cxnId="{F9D41AD7-DFBC-4AAC-9B22-35437BB667C9}">
      <dgm:prSet/>
      <dgm:spPr/>
      <dgm:t>
        <a:bodyPr/>
        <a:lstStyle/>
        <a:p>
          <a:endParaRPr lang="cs-CZ"/>
        </a:p>
      </dgm:t>
    </dgm:pt>
    <dgm:pt modelId="{94E907E6-B9EA-4D94-A51F-A7E0090B947D}" type="sibTrans" cxnId="{F9D41AD7-DFBC-4AAC-9B22-35437BB667C9}">
      <dgm:prSet/>
      <dgm:spPr/>
      <dgm:t>
        <a:bodyPr/>
        <a:lstStyle/>
        <a:p>
          <a:endParaRPr lang="cs-CZ"/>
        </a:p>
      </dgm:t>
    </dgm:pt>
    <dgm:pt modelId="{9779E7DF-AF09-41B4-805E-5D87E5F65CCE}">
      <dgm:prSet/>
      <dgm:spPr/>
      <dgm:t>
        <a:bodyPr/>
        <a:lstStyle/>
        <a:p>
          <a:r>
            <a:rPr lang="en-US"/>
            <a:t>Physical environments</a:t>
          </a:r>
          <a:endParaRPr lang="cs-CZ"/>
        </a:p>
      </dgm:t>
    </dgm:pt>
    <dgm:pt modelId="{9F01991F-744F-4CB8-83A0-ECA81E210FD7}" type="parTrans" cxnId="{F5D9CA58-B8FE-498D-85BA-61A2574EB0CB}">
      <dgm:prSet/>
      <dgm:spPr/>
      <dgm:t>
        <a:bodyPr/>
        <a:lstStyle/>
        <a:p>
          <a:endParaRPr lang="cs-CZ"/>
        </a:p>
      </dgm:t>
    </dgm:pt>
    <dgm:pt modelId="{C53B65DA-E301-464B-AEF3-AE9A2645FC3F}" type="sibTrans" cxnId="{F5D9CA58-B8FE-498D-85BA-61A2574EB0CB}">
      <dgm:prSet/>
      <dgm:spPr/>
      <dgm:t>
        <a:bodyPr/>
        <a:lstStyle/>
        <a:p>
          <a:endParaRPr lang="cs-CZ"/>
        </a:p>
      </dgm:t>
    </dgm:pt>
    <dgm:pt modelId="{B495E027-C485-4382-BE3A-039C0425E96A}">
      <dgm:prSet/>
      <dgm:spPr/>
      <dgm:t>
        <a:bodyPr/>
        <a:lstStyle/>
        <a:p>
          <a:r>
            <a:rPr lang="en-US"/>
            <a:t>Social supports and coping skills</a:t>
          </a:r>
          <a:endParaRPr lang="cs-CZ"/>
        </a:p>
      </dgm:t>
    </dgm:pt>
    <dgm:pt modelId="{6B251C24-AFD2-431D-AB49-E389A1E7E1E2}" type="parTrans" cxnId="{8FBC9CF6-2EFC-43A4-9E8E-700C209367CF}">
      <dgm:prSet/>
      <dgm:spPr/>
      <dgm:t>
        <a:bodyPr/>
        <a:lstStyle/>
        <a:p>
          <a:endParaRPr lang="cs-CZ"/>
        </a:p>
      </dgm:t>
    </dgm:pt>
    <dgm:pt modelId="{475BBB7E-4926-4891-9C72-B306992DF971}" type="sibTrans" cxnId="{8FBC9CF6-2EFC-43A4-9E8E-700C209367CF}">
      <dgm:prSet/>
      <dgm:spPr/>
      <dgm:t>
        <a:bodyPr/>
        <a:lstStyle/>
        <a:p>
          <a:endParaRPr lang="cs-CZ"/>
        </a:p>
      </dgm:t>
    </dgm:pt>
    <dgm:pt modelId="{6828661A-4B9F-4580-9B27-FF2F6824A7D8}">
      <dgm:prSet/>
      <dgm:spPr/>
      <dgm:t>
        <a:bodyPr/>
        <a:lstStyle/>
        <a:p>
          <a:r>
            <a:rPr lang="en-US"/>
            <a:t>Healthy behaviours</a:t>
          </a:r>
          <a:endParaRPr lang="cs-CZ"/>
        </a:p>
      </dgm:t>
    </dgm:pt>
    <dgm:pt modelId="{122F9AFE-F639-4CDF-88ED-5AF011BE8B37}" type="parTrans" cxnId="{F935FAEA-F476-4A2C-A745-9BEB2817E5AA}">
      <dgm:prSet/>
      <dgm:spPr/>
      <dgm:t>
        <a:bodyPr/>
        <a:lstStyle/>
        <a:p>
          <a:endParaRPr lang="cs-CZ"/>
        </a:p>
      </dgm:t>
    </dgm:pt>
    <dgm:pt modelId="{5D59CAE0-BF6B-4BE3-B526-DE1CDED1CA97}" type="sibTrans" cxnId="{F935FAEA-F476-4A2C-A745-9BEB2817E5AA}">
      <dgm:prSet/>
      <dgm:spPr/>
      <dgm:t>
        <a:bodyPr/>
        <a:lstStyle/>
        <a:p>
          <a:endParaRPr lang="cs-CZ"/>
        </a:p>
      </dgm:t>
    </dgm:pt>
    <dgm:pt modelId="{D25D1DA6-CDAC-4464-8492-12C574B5039D}">
      <dgm:prSet/>
      <dgm:spPr/>
      <dgm:t>
        <a:bodyPr/>
        <a:lstStyle/>
        <a:p>
          <a:r>
            <a:rPr lang="en-US"/>
            <a:t>Access to health services</a:t>
          </a:r>
          <a:endParaRPr lang="cs-CZ"/>
        </a:p>
      </dgm:t>
    </dgm:pt>
    <dgm:pt modelId="{2B34546C-F5A1-49AA-954F-730B7425BA23}" type="parTrans" cxnId="{3EBFDD12-8D32-4C10-8D24-E4D8CCDC596B}">
      <dgm:prSet/>
      <dgm:spPr/>
      <dgm:t>
        <a:bodyPr/>
        <a:lstStyle/>
        <a:p>
          <a:endParaRPr lang="cs-CZ"/>
        </a:p>
      </dgm:t>
    </dgm:pt>
    <dgm:pt modelId="{030BFFBF-2110-4A36-AC0E-A06F11D1462C}" type="sibTrans" cxnId="{3EBFDD12-8D32-4C10-8D24-E4D8CCDC596B}">
      <dgm:prSet/>
      <dgm:spPr/>
      <dgm:t>
        <a:bodyPr/>
        <a:lstStyle/>
        <a:p>
          <a:endParaRPr lang="cs-CZ"/>
        </a:p>
      </dgm:t>
    </dgm:pt>
    <dgm:pt modelId="{2EC3D44E-9E3D-4985-A376-668601DC6DFE}">
      <dgm:prSet/>
      <dgm:spPr/>
      <dgm:t>
        <a:bodyPr/>
        <a:lstStyle/>
        <a:p>
          <a:r>
            <a:rPr lang="en-US"/>
            <a:t>Biology and genetic endowment</a:t>
          </a:r>
          <a:endParaRPr lang="cs-CZ"/>
        </a:p>
      </dgm:t>
    </dgm:pt>
    <dgm:pt modelId="{78650A0A-B0F3-4C7A-8711-ED47F1CD0802}" type="parTrans" cxnId="{BEDD051D-D83E-4A75-88AF-C582B445530F}">
      <dgm:prSet/>
      <dgm:spPr/>
      <dgm:t>
        <a:bodyPr/>
        <a:lstStyle/>
        <a:p>
          <a:endParaRPr lang="cs-CZ"/>
        </a:p>
      </dgm:t>
    </dgm:pt>
    <dgm:pt modelId="{63493D34-A1D4-4695-B36F-1993D949CD3A}" type="sibTrans" cxnId="{BEDD051D-D83E-4A75-88AF-C582B445530F}">
      <dgm:prSet/>
      <dgm:spPr/>
      <dgm:t>
        <a:bodyPr/>
        <a:lstStyle/>
        <a:p>
          <a:endParaRPr lang="cs-CZ"/>
        </a:p>
      </dgm:t>
    </dgm:pt>
    <dgm:pt modelId="{952E3E02-FA54-4254-91C0-6ADCF66A06A1}">
      <dgm:prSet/>
      <dgm:spPr/>
      <dgm:t>
        <a:bodyPr/>
        <a:lstStyle/>
        <a:p>
          <a:r>
            <a:rPr lang="en-US"/>
            <a:t>Gender</a:t>
          </a:r>
          <a:endParaRPr lang="cs-CZ"/>
        </a:p>
      </dgm:t>
    </dgm:pt>
    <dgm:pt modelId="{CD8D5883-4914-4757-B51F-A11587733BB3}" type="parTrans" cxnId="{F1A65D51-45C6-47C7-90EF-C6E61F1246F0}">
      <dgm:prSet/>
      <dgm:spPr/>
      <dgm:t>
        <a:bodyPr/>
        <a:lstStyle/>
        <a:p>
          <a:endParaRPr lang="cs-CZ"/>
        </a:p>
      </dgm:t>
    </dgm:pt>
    <dgm:pt modelId="{70CDA39B-EABA-475E-AB38-0E488A509D43}" type="sibTrans" cxnId="{F1A65D51-45C6-47C7-90EF-C6E61F1246F0}">
      <dgm:prSet/>
      <dgm:spPr/>
      <dgm:t>
        <a:bodyPr/>
        <a:lstStyle/>
        <a:p>
          <a:endParaRPr lang="cs-CZ"/>
        </a:p>
      </dgm:t>
    </dgm:pt>
    <dgm:pt modelId="{6DFD41FF-97D5-4433-B426-099F163E76AE}">
      <dgm:prSet/>
      <dgm:spPr/>
      <dgm:t>
        <a:bodyPr/>
        <a:lstStyle/>
        <a:p>
          <a:r>
            <a:rPr lang="en-US"/>
            <a:t>Culture</a:t>
          </a:r>
          <a:endParaRPr lang="cs-CZ"/>
        </a:p>
      </dgm:t>
    </dgm:pt>
    <dgm:pt modelId="{5DED10BA-E173-4AAE-AEF2-728978AC22D8}" type="parTrans" cxnId="{61E8C47A-14AD-43A0-9E6B-11494A7445D8}">
      <dgm:prSet/>
      <dgm:spPr/>
      <dgm:t>
        <a:bodyPr/>
        <a:lstStyle/>
        <a:p>
          <a:endParaRPr lang="cs-CZ"/>
        </a:p>
      </dgm:t>
    </dgm:pt>
    <dgm:pt modelId="{6F2F748E-A972-4CDD-A885-C5BD025CDAA7}" type="sibTrans" cxnId="{61E8C47A-14AD-43A0-9E6B-11494A7445D8}">
      <dgm:prSet/>
      <dgm:spPr/>
      <dgm:t>
        <a:bodyPr/>
        <a:lstStyle/>
        <a:p>
          <a:endParaRPr lang="cs-CZ"/>
        </a:p>
      </dgm:t>
    </dgm:pt>
    <dgm:pt modelId="{727505B1-C751-40ED-AB60-88A425F79CD2}">
      <dgm:prSet/>
      <dgm:spPr/>
      <dgm:t>
        <a:bodyPr/>
        <a:lstStyle/>
        <a:p>
          <a:r>
            <a:rPr lang="en-US"/>
            <a:t>Race / Racism</a:t>
          </a:r>
          <a:endParaRPr lang="cs-CZ"/>
        </a:p>
      </dgm:t>
    </dgm:pt>
    <dgm:pt modelId="{5C4FF976-CF66-4F61-9A3F-D18AC2F83E5B}" type="parTrans" cxnId="{A7DD0B14-34B7-475F-82F1-B9A5B7C7745C}">
      <dgm:prSet/>
      <dgm:spPr/>
      <dgm:t>
        <a:bodyPr/>
        <a:lstStyle/>
        <a:p>
          <a:endParaRPr lang="cs-CZ"/>
        </a:p>
      </dgm:t>
    </dgm:pt>
    <dgm:pt modelId="{E31D33E9-7225-4161-8D58-A2F393CE0EC2}" type="sibTrans" cxnId="{A7DD0B14-34B7-475F-82F1-B9A5B7C7745C}">
      <dgm:prSet/>
      <dgm:spPr/>
      <dgm:t>
        <a:bodyPr/>
        <a:lstStyle/>
        <a:p>
          <a:endParaRPr lang="cs-CZ"/>
        </a:p>
      </dgm:t>
    </dgm:pt>
    <dgm:pt modelId="{A9BCE6D1-1053-4975-B6E9-9854E4423948}" type="pres">
      <dgm:prSet presAssocID="{28CDC0A6-70AB-43FD-8E5D-BDB3F67B068B}" presName="linear" presStyleCnt="0">
        <dgm:presLayoutVars>
          <dgm:animLvl val="lvl"/>
          <dgm:resizeHandles val="exact"/>
        </dgm:presLayoutVars>
      </dgm:prSet>
      <dgm:spPr/>
    </dgm:pt>
    <dgm:pt modelId="{B66E041D-BCFF-4526-A843-83548A05E34A}" type="pres">
      <dgm:prSet presAssocID="{1F84F737-106E-45CF-9490-7A7CB27A166C}" presName="parentText" presStyleLbl="node1" presStyleIdx="0" presStyleCnt="12">
        <dgm:presLayoutVars>
          <dgm:chMax val="0"/>
          <dgm:bulletEnabled val="1"/>
        </dgm:presLayoutVars>
      </dgm:prSet>
      <dgm:spPr/>
    </dgm:pt>
    <dgm:pt modelId="{28FB8109-689A-42D5-AA3B-DB4A92B90DFB}" type="pres">
      <dgm:prSet presAssocID="{5555DF95-B4C4-4C57-B2F1-F7A46F7AB3CC}" presName="spacer" presStyleCnt="0"/>
      <dgm:spPr/>
    </dgm:pt>
    <dgm:pt modelId="{2CD1AE26-B06E-4796-8C60-600C420BC888}" type="pres">
      <dgm:prSet presAssocID="{813BCC84-793D-4E56-B835-267D22766464}" presName="parentText" presStyleLbl="node1" presStyleIdx="1" presStyleCnt="12">
        <dgm:presLayoutVars>
          <dgm:chMax val="0"/>
          <dgm:bulletEnabled val="1"/>
        </dgm:presLayoutVars>
      </dgm:prSet>
      <dgm:spPr/>
    </dgm:pt>
    <dgm:pt modelId="{B7CCC9FC-214E-46C1-9E49-0194C95C4B33}" type="pres">
      <dgm:prSet presAssocID="{B07BEB2F-A196-4F34-A350-257B4394590E}" presName="spacer" presStyleCnt="0"/>
      <dgm:spPr/>
    </dgm:pt>
    <dgm:pt modelId="{C3DF6AE1-74ED-4278-9FB8-62B32A8DA1C4}" type="pres">
      <dgm:prSet presAssocID="{C3E0F395-B328-4C87-AAB8-178228167EB9}" presName="parentText" presStyleLbl="node1" presStyleIdx="2" presStyleCnt="12">
        <dgm:presLayoutVars>
          <dgm:chMax val="0"/>
          <dgm:bulletEnabled val="1"/>
        </dgm:presLayoutVars>
      </dgm:prSet>
      <dgm:spPr/>
    </dgm:pt>
    <dgm:pt modelId="{DBA81B7B-1D1C-4ECA-AC6E-468D3D5FDC20}" type="pres">
      <dgm:prSet presAssocID="{A6A682D1-91AD-4F1A-8DDB-B7E127D670E1}" presName="spacer" presStyleCnt="0"/>
      <dgm:spPr/>
    </dgm:pt>
    <dgm:pt modelId="{69130368-637A-4C38-92E8-6AF03C5AE4DE}" type="pres">
      <dgm:prSet presAssocID="{05B5FEFB-DFD6-4E54-9939-6693A0D27289}" presName="parentText" presStyleLbl="node1" presStyleIdx="3" presStyleCnt="12">
        <dgm:presLayoutVars>
          <dgm:chMax val="0"/>
          <dgm:bulletEnabled val="1"/>
        </dgm:presLayoutVars>
      </dgm:prSet>
      <dgm:spPr/>
    </dgm:pt>
    <dgm:pt modelId="{D7F4789A-0AA0-49D0-BD17-1874770C7754}" type="pres">
      <dgm:prSet presAssocID="{94E907E6-B9EA-4D94-A51F-A7E0090B947D}" presName="spacer" presStyleCnt="0"/>
      <dgm:spPr/>
    </dgm:pt>
    <dgm:pt modelId="{6C214490-E551-4339-BC68-92F49720CD1D}" type="pres">
      <dgm:prSet presAssocID="{9779E7DF-AF09-41B4-805E-5D87E5F65CCE}" presName="parentText" presStyleLbl="node1" presStyleIdx="4" presStyleCnt="12">
        <dgm:presLayoutVars>
          <dgm:chMax val="0"/>
          <dgm:bulletEnabled val="1"/>
        </dgm:presLayoutVars>
      </dgm:prSet>
      <dgm:spPr/>
    </dgm:pt>
    <dgm:pt modelId="{6F7B1896-0C07-444C-B224-22CE0A07D058}" type="pres">
      <dgm:prSet presAssocID="{C53B65DA-E301-464B-AEF3-AE9A2645FC3F}" presName="spacer" presStyleCnt="0"/>
      <dgm:spPr/>
    </dgm:pt>
    <dgm:pt modelId="{FFA40794-B7F7-4FCC-B8B4-2DAAB1045FA5}" type="pres">
      <dgm:prSet presAssocID="{B495E027-C485-4382-BE3A-039C0425E96A}" presName="parentText" presStyleLbl="node1" presStyleIdx="5" presStyleCnt="12">
        <dgm:presLayoutVars>
          <dgm:chMax val="0"/>
          <dgm:bulletEnabled val="1"/>
        </dgm:presLayoutVars>
      </dgm:prSet>
      <dgm:spPr/>
    </dgm:pt>
    <dgm:pt modelId="{CDBB964D-0CC7-43FB-B30D-D22F40343D56}" type="pres">
      <dgm:prSet presAssocID="{475BBB7E-4926-4891-9C72-B306992DF971}" presName="spacer" presStyleCnt="0"/>
      <dgm:spPr/>
    </dgm:pt>
    <dgm:pt modelId="{B2E36102-D6AF-4094-95F7-D9C595A293D7}" type="pres">
      <dgm:prSet presAssocID="{6828661A-4B9F-4580-9B27-FF2F6824A7D8}" presName="parentText" presStyleLbl="node1" presStyleIdx="6" presStyleCnt="12">
        <dgm:presLayoutVars>
          <dgm:chMax val="0"/>
          <dgm:bulletEnabled val="1"/>
        </dgm:presLayoutVars>
      </dgm:prSet>
      <dgm:spPr/>
    </dgm:pt>
    <dgm:pt modelId="{1D47CED1-8831-4FD8-B13D-9457CD582911}" type="pres">
      <dgm:prSet presAssocID="{5D59CAE0-BF6B-4BE3-B526-DE1CDED1CA97}" presName="spacer" presStyleCnt="0"/>
      <dgm:spPr/>
    </dgm:pt>
    <dgm:pt modelId="{2A4E51BD-89D7-4C3A-BF81-3939BBC4967B}" type="pres">
      <dgm:prSet presAssocID="{D25D1DA6-CDAC-4464-8492-12C574B5039D}" presName="parentText" presStyleLbl="node1" presStyleIdx="7" presStyleCnt="12">
        <dgm:presLayoutVars>
          <dgm:chMax val="0"/>
          <dgm:bulletEnabled val="1"/>
        </dgm:presLayoutVars>
      </dgm:prSet>
      <dgm:spPr/>
    </dgm:pt>
    <dgm:pt modelId="{14BEBD12-5B20-4509-BCE4-FA1F828EFA5D}" type="pres">
      <dgm:prSet presAssocID="{030BFFBF-2110-4A36-AC0E-A06F11D1462C}" presName="spacer" presStyleCnt="0"/>
      <dgm:spPr/>
    </dgm:pt>
    <dgm:pt modelId="{94D83798-954E-4865-9BA3-4D893AEBA969}" type="pres">
      <dgm:prSet presAssocID="{2EC3D44E-9E3D-4985-A376-668601DC6DFE}" presName="parentText" presStyleLbl="node1" presStyleIdx="8" presStyleCnt="12">
        <dgm:presLayoutVars>
          <dgm:chMax val="0"/>
          <dgm:bulletEnabled val="1"/>
        </dgm:presLayoutVars>
      </dgm:prSet>
      <dgm:spPr/>
    </dgm:pt>
    <dgm:pt modelId="{DE694348-EE5D-49B9-A6DE-5C2A5FD7A585}" type="pres">
      <dgm:prSet presAssocID="{63493D34-A1D4-4695-B36F-1993D949CD3A}" presName="spacer" presStyleCnt="0"/>
      <dgm:spPr/>
    </dgm:pt>
    <dgm:pt modelId="{F5CAF1F9-1840-448B-876C-69B576ADF01C}" type="pres">
      <dgm:prSet presAssocID="{952E3E02-FA54-4254-91C0-6ADCF66A06A1}" presName="parentText" presStyleLbl="node1" presStyleIdx="9" presStyleCnt="12">
        <dgm:presLayoutVars>
          <dgm:chMax val="0"/>
          <dgm:bulletEnabled val="1"/>
        </dgm:presLayoutVars>
      </dgm:prSet>
      <dgm:spPr/>
    </dgm:pt>
    <dgm:pt modelId="{48B8C25A-2764-4092-BC38-52D529A84EC9}" type="pres">
      <dgm:prSet presAssocID="{70CDA39B-EABA-475E-AB38-0E488A509D43}" presName="spacer" presStyleCnt="0"/>
      <dgm:spPr/>
    </dgm:pt>
    <dgm:pt modelId="{DAB43814-1D4E-4345-9CDD-69D4EF808075}" type="pres">
      <dgm:prSet presAssocID="{6DFD41FF-97D5-4433-B426-099F163E76AE}" presName="parentText" presStyleLbl="node1" presStyleIdx="10" presStyleCnt="12">
        <dgm:presLayoutVars>
          <dgm:chMax val="0"/>
          <dgm:bulletEnabled val="1"/>
        </dgm:presLayoutVars>
      </dgm:prSet>
      <dgm:spPr/>
    </dgm:pt>
    <dgm:pt modelId="{D37D47FF-3773-4731-9820-5E54D1E3B687}" type="pres">
      <dgm:prSet presAssocID="{6F2F748E-A972-4CDD-A885-C5BD025CDAA7}" presName="spacer" presStyleCnt="0"/>
      <dgm:spPr/>
    </dgm:pt>
    <dgm:pt modelId="{202D845A-D3C8-477D-906F-1422F356E4FD}" type="pres">
      <dgm:prSet presAssocID="{727505B1-C751-40ED-AB60-88A425F79CD2}" presName="parentText" presStyleLbl="node1" presStyleIdx="11" presStyleCnt="12">
        <dgm:presLayoutVars>
          <dgm:chMax val="0"/>
          <dgm:bulletEnabled val="1"/>
        </dgm:presLayoutVars>
      </dgm:prSet>
      <dgm:spPr/>
    </dgm:pt>
  </dgm:ptLst>
  <dgm:cxnLst>
    <dgm:cxn modelId="{7FE2C605-6B7F-43B1-8B06-8BD73B548CF8}" type="presOf" srcId="{9779E7DF-AF09-41B4-805E-5D87E5F65CCE}" destId="{6C214490-E551-4339-BC68-92F49720CD1D}" srcOrd="0" destOrd="0" presId="urn:microsoft.com/office/officeart/2005/8/layout/vList2"/>
    <dgm:cxn modelId="{CE24FF0E-0123-44B1-AF67-1F195C04077E}" type="presOf" srcId="{05B5FEFB-DFD6-4E54-9939-6693A0D27289}" destId="{69130368-637A-4C38-92E8-6AF03C5AE4DE}" srcOrd="0" destOrd="0" presId="urn:microsoft.com/office/officeart/2005/8/layout/vList2"/>
    <dgm:cxn modelId="{3EBFDD12-8D32-4C10-8D24-E4D8CCDC596B}" srcId="{28CDC0A6-70AB-43FD-8E5D-BDB3F67B068B}" destId="{D25D1DA6-CDAC-4464-8492-12C574B5039D}" srcOrd="7" destOrd="0" parTransId="{2B34546C-F5A1-49AA-954F-730B7425BA23}" sibTransId="{030BFFBF-2110-4A36-AC0E-A06F11D1462C}"/>
    <dgm:cxn modelId="{A7DD0B14-34B7-475F-82F1-B9A5B7C7745C}" srcId="{28CDC0A6-70AB-43FD-8E5D-BDB3F67B068B}" destId="{727505B1-C751-40ED-AB60-88A425F79CD2}" srcOrd="11" destOrd="0" parTransId="{5C4FF976-CF66-4F61-9A3F-D18AC2F83E5B}" sibTransId="{E31D33E9-7225-4161-8D58-A2F393CE0EC2}"/>
    <dgm:cxn modelId="{E8160C14-11E6-4C42-A0CC-08C746C61E4D}" type="presOf" srcId="{952E3E02-FA54-4254-91C0-6ADCF66A06A1}" destId="{F5CAF1F9-1840-448B-876C-69B576ADF01C}" srcOrd="0" destOrd="0" presId="urn:microsoft.com/office/officeart/2005/8/layout/vList2"/>
    <dgm:cxn modelId="{8F88A118-C358-4F62-9E63-018CEB290451}" type="presOf" srcId="{727505B1-C751-40ED-AB60-88A425F79CD2}" destId="{202D845A-D3C8-477D-906F-1422F356E4FD}" srcOrd="0" destOrd="0" presId="urn:microsoft.com/office/officeart/2005/8/layout/vList2"/>
    <dgm:cxn modelId="{6FE9681A-B139-4E1F-B93A-AF762DE70A55}" type="presOf" srcId="{6DFD41FF-97D5-4433-B426-099F163E76AE}" destId="{DAB43814-1D4E-4345-9CDD-69D4EF808075}" srcOrd="0" destOrd="0" presId="urn:microsoft.com/office/officeart/2005/8/layout/vList2"/>
    <dgm:cxn modelId="{BEDD051D-D83E-4A75-88AF-C582B445530F}" srcId="{28CDC0A6-70AB-43FD-8E5D-BDB3F67B068B}" destId="{2EC3D44E-9E3D-4985-A376-668601DC6DFE}" srcOrd="8" destOrd="0" parTransId="{78650A0A-B0F3-4C7A-8711-ED47F1CD0802}" sibTransId="{63493D34-A1D4-4695-B36F-1993D949CD3A}"/>
    <dgm:cxn modelId="{57CFD121-7B96-4C87-846F-5ECF7F10D9BA}" type="presOf" srcId="{D25D1DA6-CDAC-4464-8492-12C574B5039D}" destId="{2A4E51BD-89D7-4C3A-BF81-3939BBC4967B}" srcOrd="0" destOrd="0" presId="urn:microsoft.com/office/officeart/2005/8/layout/vList2"/>
    <dgm:cxn modelId="{E07F1030-98EE-4EA2-BEDA-78F3A98657F3}" type="presOf" srcId="{1F84F737-106E-45CF-9490-7A7CB27A166C}" destId="{B66E041D-BCFF-4526-A843-83548A05E34A}" srcOrd="0" destOrd="0" presId="urn:microsoft.com/office/officeart/2005/8/layout/vList2"/>
    <dgm:cxn modelId="{B2B2A045-5DBE-45EB-84D2-DA2FB10ECCF9}" type="presOf" srcId="{6828661A-4B9F-4580-9B27-FF2F6824A7D8}" destId="{B2E36102-D6AF-4094-95F7-D9C595A293D7}" srcOrd="0" destOrd="0" presId="urn:microsoft.com/office/officeart/2005/8/layout/vList2"/>
    <dgm:cxn modelId="{F1A65D51-45C6-47C7-90EF-C6E61F1246F0}" srcId="{28CDC0A6-70AB-43FD-8E5D-BDB3F67B068B}" destId="{952E3E02-FA54-4254-91C0-6ADCF66A06A1}" srcOrd="9" destOrd="0" parTransId="{CD8D5883-4914-4757-B51F-A11587733BB3}" sibTransId="{70CDA39B-EABA-475E-AB38-0E488A509D43}"/>
    <dgm:cxn modelId="{F5D9CA58-B8FE-498D-85BA-61A2574EB0CB}" srcId="{28CDC0A6-70AB-43FD-8E5D-BDB3F67B068B}" destId="{9779E7DF-AF09-41B4-805E-5D87E5F65CCE}" srcOrd="4" destOrd="0" parTransId="{9F01991F-744F-4CB8-83A0-ECA81E210FD7}" sibTransId="{C53B65DA-E301-464B-AEF3-AE9A2645FC3F}"/>
    <dgm:cxn modelId="{56C0B567-A652-41EE-B6A9-05D12A63516C}" type="presOf" srcId="{C3E0F395-B328-4C87-AAB8-178228167EB9}" destId="{C3DF6AE1-74ED-4278-9FB8-62B32A8DA1C4}" srcOrd="0" destOrd="0" presId="urn:microsoft.com/office/officeart/2005/8/layout/vList2"/>
    <dgm:cxn modelId="{61E8C47A-14AD-43A0-9E6B-11494A7445D8}" srcId="{28CDC0A6-70AB-43FD-8E5D-BDB3F67B068B}" destId="{6DFD41FF-97D5-4433-B426-099F163E76AE}" srcOrd="10" destOrd="0" parTransId="{5DED10BA-E173-4AAE-AEF2-728978AC22D8}" sibTransId="{6F2F748E-A972-4CDD-A885-C5BD025CDAA7}"/>
    <dgm:cxn modelId="{F424047D-F935-4C52-A96D-F263BE0797D1}" type="presOf" srcId="{813BCC84-793D-4E56-B835-267D22766464}" destId="{2CD1AE26-B06E-4796-8C60-600C420BC888}" srcOrd="0" destOrd="0" presId="urn:microsoft.com/office/officeart/2005/8/layout/vList2"/>
    <dgm:cxn modelId="{7B4C0092-5FD8-4E09-A9C6-A08C9CF681D8}" srcId="{28CDC0A6-70AB-43FD-8E5D-BDB3F67B068B}" destId="{C3E0F395-B328-4C87-AAB8-178228167EB9}" srcOrd="2" destOrd="0" parTransId="{B97BFDCD-3C4A-4742-ABFB-45B754AA68DE}" sibTransId="{A6A682D1-91AD-4F1A-8DDB-B7E127D670E1}"/>
    <dgm:cxn modelId="{3CDB7392-C291-4F2D-9C20-882DFAA8FE15}" type="presOf" srcId="{28CDC0A6-70AB-43FD-8E5D-BDB3F67B068B}" destId="{A9BCE6D1-1053-4975-B6E9-9854E4423948}" srcOrd="0" destOrd="0" presId="urn:microsoft.com/office/officeart/2005/8/layout/vList2"/>
    <dgm:cxn modelId="{14C6A8A1-66A3-470D-BA67-D7A519BCC694}" srcId="{28CDC0A6-70AB-43FD-8E5D-BDB3F67B068B}" destId="{813BCC84-793D-4E56-B835-267D22766464}" srcOrd="1" destOrd="0" parTransId="{9FCE6A4F-C4BC-40E8-B2D2-265D4DEB765E}" sibTransId="{B07BEB2F-A196-4F34-A350-257B4394590E}"/>
    <dgm:cxn modelId="{B66C81AD-AE95-413A-8250-4F51EB8A7EC8}" type="presOf" srcId="{B495E027-C485-4382-BE3A-039C0425E96A}" destId="{FFA40794-B7F7-4FCC-B8B4-2DAAB1045FA5}" srcOrd="0" destOrd="0" presId="urn:microsoft.com/office/officeart/2005/8/layout/vList2"/>
    <dgm:cxn modelId="{FF6AD2D2-890E-4772-BDFD-4628F989DB65}" srcId="{28CDC0A6-70AB-43FD-8E5D-BDB3F67B068B}" destId="{1F84F737-106E-45CF-9490-7A7CB27A166C}" srcOrd="0" destOrd="0" parTransId="{B9954B12-EB1B-4C6A-AF88-E8AAC928882E}" sibTransId="{5555DF95-B4C4-4C57-B2F1-F7A46F7AB3CC}"/>
    <dgm:cxn modelId="{F9D41AD7-DFBC-4AAC-9B22-35437BB667C9}" srcId="{28CDC0A6-70AB-43FD-8E5D-BDB3F67B068B}" destId="{05B5FEFB-DFD6-4E54-9939-6693A0D27289}" srcOrd="3" destOrd="0" parTransId="{16A693BF-F04D-4CCA-983B-2A0F34EA4117}" sibTransId="{94E907E6-B9EA-4D94-A51F-A7E0090B947D}"/>
    <dgm:cxn modelId="{C39D59EA-BD03-42E7-A1EE-57ED7E4B97C6}" type="presOf" srcId="{2EC3D44E-9E3D-4985-A376-668601DC6DFE}" destId="{94D83798-954E-4865-9BA3-4D893AEBA969}" srcOrd="0" destOrd="0" presId="urn:microsoft.com/office/officeart/2005/8/layout/vList2"/>
    <dgm:cxn modelId="{F935FAEA-F476-4A2C-A745-9BEB2817E5AA}" srcId="{28CDC0A6-70AB-43FD-8E5D-BDB3F67B068B}" destId="{6828661A-4B9F-4580-9B27-FF2F6824A7D8}" srcOrd="6" destOrd="0" parTransId="{122F9AFE-F639-4CDF-88ED-5AF011BE8B37}" sibTransId="{5D59CAE0-BF6B-4BE3-B526-DE1CDED1CA97}"/>
    <dgm:cxn modelId="{8FBC9CF6-2EFC-43A4-9E8E-700C209367CF}" srcId="{28CDC0A6-70AB-43FD-8E5D-BDB3F67B068B}" destId="{B495E027-C485-4382-BE3A-039C0425E96A}" srcOrd="5" destOrd="0" parTransId="{6B251C24-AFD2-431D-AB49-E389A1E7E1E2}" sibTransId="{475BBB7E-4926-4891-9C72-B306992DF971}"/>
    <dgm:cxn modelId="{BC487930-8BF8-4314-A313-E2410A8FC517}" type="presParOf" srcId="{A9BCE6D1-1053-4975-B6E9-9854E4423948}" destId="{B66E041D-BCFF-4526-A843-83548A05E34A}" srcOrd="0" destOrd="0" presId="urn:microsoft.com/office/officeart/2005/8/layout/vList2"/>
    <dgm:cxn modelId="{CA26A084-465A-4DE4-992E-664D80F796AD}" type="presParOf" srcId="{A9BCE6D1-1053-4975-B6E9-9854E4423948}" destId="{28FB8109-689A-42D5-AA3B-DB4A92B90DFB}" srcOrd="1" destOrd="0" presId="urn:microsoft.com/office/officeart/2005/8/layout/vList2"/>
    <dgm:cxn modelId="{6CC0987D-840A-416B-B373-D95D99CC7EEE}" type="presParOf" srcId="{A9BCE6D1-1053-4975-B6E9-9854E4423948}" destId="{2CD1AE26-B06E-4796-8C60-600C420BC888}" srcOrd="2" destOrd="0" presId="urn:microsoft.com/office/officeart/2005/8/layout/vList2"/>
    <dgm:cxn modelId="{DFBC0405-9416-4003-A6E2-9F4F34A70F4E}" type="presParOf" srcId="{A9BCE6D1-1053-4975-B6E9-9854E4423948}" destId="{B7CCC9FC-214E-46C1-9E49-0194C95C4B33}" srcOrd="3" destOrd="0" presId="urn:microsoft.com/office/officeart/2005/8/layout/vList2"/>
    <dgm:cxn modelId="{194BB8E7-D887-4A52-8FDC-2339C2D57961}" type="presParOf" srcId="{A9BCE6D1-1053-4975-B6E9-9854E4423948}" destId="{C3DF6AE1-74ED-4278-9FB8-62B32A8DA1C4}" srcOrd="4" destOrd="0" presId="urn:microsoft.com/office/officeart/2005/8/layout/vList2"/>
    <dgm:cxn modelId="{A8F7CFA8-4379-4493-AE7D-5D49AEAFD709}" type="presParOf" srcId="{A9BCE6D1-1053-4975-B6E9-9854E4423948}" destId="{DBA81B7B-1D1C-4ECA-AC6E-468D3D5FDC20}" srcOrd="5" destOrd="0" presId="urn:microsoft.com/office/officeart/2005/8/layout/vList2"/>
    <dgm:cxn modelId="{27D507D3-32E6-4654-AC7A-7BE645B83345}" type="presParOf" srcId="{A9BCE6D1-1053-4975-B6E9-9854E4423948}" destId="{69130368-637A-4C38-92E8-6AF03C5AE4DE}" srcOrd="6" destOrd="0" presId="urn:microsoft.com/office/officeart/2005/8/layout/vList2"/>
    <dgm:cxn modelId="{1CD0D484-A642-4ACB-9D1A-4B982CFF1182}" type="presParOf" srcId="{A9BCE6D1-1053-4975-B6E9-9854E4423948}" destId="{D7F4789A-0AA0-49D0-BD17-1874770C7754}" srcOrd="7" destOrd="0" presId="urn:microsoft.com/office/officeart/2005/8/layout/vList2"/>
    <dgm:cxn modelId="{E4B3ACFB-3EFC-443E-9219-BD8AD1078AAA}" type="presParOf" srcId="{A9BCE6D1-1053-4975-B6E9-9854E4423948}" destId="{6C214490-E551-4339-BC68-92F49720CD1D}" srcOrd="8" destOrd="0" presId="urn:microsoft.com/office/officeart/2005/8/layout/vList2"/>
    <dgm:cxn modelId="{B667C348-BC41-48C4-8993-80215E407179}" type="presParOf" srcId="{A9BCE6D1-1053-4975-B6E9-9854E4423948}" destId="{6F7B1896-0C07-444C-B224-22CE0A07D058}" srcOrd="9" destOrd="0" presId="urn:microsoft.com/office/officeart/2005/8/layout/vList2"/>
    <dgm:cxn modelId="{ABBB3443-06E3-4E91-AFC2-13FE1E376664}" type="presParOf" srcId="{A9BCE6D1-1053-4975-B6E9-9854E4423948}" destId="{FFA40794-B7F7-4FCC-B8B4-2DAAB1045FA5}" srcOrd="10" destOrd="0" presId="urn:microsoft.com/office/officeart/2005/8/layout/vList2"/>
    <dgm:cxn modelId="{AFA654EF-280C-46AE-8497-25145E29AF22}" type="presParOf" srcId="{A9BCE6D1-1053-4975-B6E9-9854E4423948}" destId="{CDBB964D-0CC7-43FB-B30D-D22F40343D56}" srcOrd="11" destOrd="0" presId="urn:microsoft.com/office/officeart/2005/8/layout/vList2"/>
    <dgm:cxn modelId="{0A0C8FD8-2980-4957-A375-5810620567ED}" type="presParOf" srcId="{A9BCE6D1-1053-4975-B6E9-9854E4423948}" destId="{B2E36102-D6AF-4094-95F7-D9C595A293D7}" srcOrd="12" destOrd="0" presId="urn:microsoft.com/office/officeart/2005/8/layout/vList2"/>
    <dgm:cxn modelId="{8D80B0CF-FA07-42B2-8A10-61EBA5C4571F}" type="presParOf" srcId="{A9BCE6D1-1053-4975-B6E9-9854E4423948}" destId="{1D47CED1-8831-4FD8-B13D-9457CD582911}" srcOrd="13" destOrd="0" presId="urn:microsoft.com/office/officeart/2005/8/layout/vList2"/>
    <dgm:cxn modelId="{77B6BF16-3B44-4670-8A98-043916327633}" type="presParOf" srcId="{A9BCE6D1-1053-4975-B6E9-9854E4423948}" destId="{2A4E51BD-89D7-4C3A-BF81-3939BBC4967B}" srcOrd="14" destOrd="0" presId="urn:microsoft.com/office/officeart/2005/8/layout/vList2"/>
    <dgm:cxn modelId="{586990C3-5E3F-41B9-AF67-DFDCB9734BA3}" type="presParOf" srcId="{A9BCE6D1-1053-4975-B6E9-9854E4423948}" destId="{14BEBD12-5B20-4509-BCE4-FA1F828EFA5D}" srcOrd="15" destOrd="0" presId="urn:microsoft.com/office/officeart/2005/8/layout/vList2"/>
    <dgm:cxn modelId="{B0F6114D-FBC1-4D98-9363-16B8E6923FAF}" type="presParOf" srcId="{A9BCE6D1-1053-4975-B6E9-9854E4423948}" destId="{94D83798-954E-4865-9BA3-4D893AEBA969}" srcOrd="16" destOrd="0" presId="urn:microsoft.com/office/officeart/2005/8/layout/vList2"/>
    <dgm:cxn modelId="{66EFD3AF-6393-4969-AB70-725271D8339A}" type="presParOf" srcId="{A9BCE6D1-1053-4975-B6E9-9854E4423948}" destId="{DE694348-EE5D-49B9-A6DE-5C2A5FD7A585}" srcOrd="17" destOrd="0" presId="urn:microsoft.com/office/officeart/2005/8/layout/vList2"/>
    <dgm:cxn modelId="{309B1DA1-8476-4465-9962-187D81F6DEB6}" type="presParOf" srcId="{A9BCE6D1-1053-4975-B6E9-9854E4423948}" destId="{F5CAF1F9-1840-448B-876C-69B576ADF01C}" srcOrd="18" destOrd="0" presId="urn:microsoft.com/office/officeart/2005/8/layout/vList2"/>
    <dgm:cxn modelId="{00018B6E-33D0-44F4-9B83-2C6B172CCED6}" type="presParOf" srcId="{A9BCE6D1-1053-4975-B6E9-9854E4423948}" destId="{48B8C25A-2764-4092-BC38-52D529A84EC9}" srcOrd="19" destOrd="0" presId="urn:microsoft.com/office/officeart/2005/8/layout/vList2"/>
    <dgm:cxn modelId="{6F78D49E-BD34-445B-AD01-A52B4F468BD3}" type="presParOf" srcId="{A9BCE6D1-1053-4975-B6E9-9854E4423948}" destId="{DAB43814-1D4E-4345-9CDD-69D4EF808075}" srcOrd="20" destOrd="0" presId="urn:microsoft.com/office/officeart/2005/8/layout/vList2"/>
    <dgm:cxn modelId="{5EAB8C71-F54D-462C-B4BA-5397E27806B9}" type="presParOf" srcId="{A9BCE6D1-1053-4975-B6E9-9854E4423948}" destId="{D37D47FF-3773-4731-9820-5E54D1E3B687}" srcOrd="21" destOrd="0" presId="urn:microsoft.com/office/officeart/2005/8/layout/vList2"/>
    <dgm:cxn modelId="{21F9647B-20B1-4427-B791-089C912D757B}" type="presParOf" srcId="{A9BCE6D1-1053-4975-B6E9-9854E4423948}" destId="{202D845A-D3C8-477D-906F-1422F356E4FD}"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619860-47A2-4398-952E-F9680DD39319}"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cs-CZ"/>
        </a:p>
      </dgm:t>
    </dgm:pt>
    <dgm:pt modelId="{3D9A00D2-C175-457A-9B41-6E892D2AD5C5}">
      <dgm:prSet/>
      <dgm:spPr/>
      <dgm:t>
        <a:bodyPr/>
        <a:lstStyle/>
        <a:p>
          <a:r>
            <a:rPr lang="cs-CZ"/>
            <a:t>Social Factors </a:t>
          </a:r>
        </a:p>
      </dgm:t>
    </dgm:pt>
    <dgm:pt modelId="{6BECBA41-1CAC-4F94-8BAF-9D72B90283E6}" type="parTrans" cxnId="{4E9E81BC-07E6-4282-850D-911FB49FB06E}">
      <dgm:prSet/>
      <dgm:spPr/>
      <dgm:t>
        <a:bodyPr/>
        <a:lstStyle/>
        <a:p>
          <a:endParaRPr lang="cs-CZ"/>
        </a:p>
      </dgm:t>
    </dgm:pt>
    <dgm:pt modelId="{9B458B1F-E3C5-433A-BDDF-D8E9F7A4DF0B}" type="sibTrans" cxnId="{4E9E81BC-07E6-4282-850D-911FB49FB06E}">
      <dgm:prSet/>
      <dgm:spPr/>
      <dgm:t>
        <a:bodyPr/>
        <a:lstStyle/>
        <a:p>
          <a:endParaRPr lang="cs-CZ"/>
        </a:p>
      </dgm:t>
    </dgm:pt>
    <dgm:pt modelId="{ED4C891A-35CE-4544-8C3C-05CE46184F3A}">
      <dgm:prSet/>
      <dgm:spPr/>
      <dgm:t>
        <a:bodyPr/>
        <a:lstStyle/>
        <a:p>
          <a:r>
            <a:rPr lang="cs-CZ" dirty="0" err="1"/>
            <a:t>Physical</a:t>
          </a:r>
          <a:r>
            <a:rPr lang="cs-CZ" dirty="0"/>
            <a:t> </a:t>
          </a:r>
          <a:r>
            <a:rPr lang="cs-CZ" dirty="0" err="1"/>
            <a:t>determinants</a:t>
          </a:r>
          <a:endParaRPr lang="cs-CZ" dirty="0"/>
        </a:p>
      </dgm:t>
    </dgm:pt>
    <dgm:pt modelId="{0B250BCF-9A1E-44B8-B0FD-BC7A40AC0007}" type="parTrans" cxnId="{DA1F5500-17E5-4949-9AC3-E737A6F59D33}">
      <dgm:prSet/>
      <dgm:spPr/>
      <dgm:t>
        <a:bodyPr/>
        <a:lstStyle/>
        <a:p>
          <a:endParaRPr lang="cs-CZ"/>
        </a:p>
      </dgm:t>
    </dgm:pt>
    <dgm:pt modelId="{B51854ED-D94A-4DBF-BEC0-C43948167A2F}" type="sibTrans" cxnId="{DA1F5500-17E5-4949-9AC3-E737A6F59D33}">
      <dgm:prSet/>
      <dgm:spPr/>
      <dgm:t>
        <a:bodyPr/>
        <a:lstStyle/>
        <a:p>
          <a:endParaRPr lang="cs-CZ"/>
        </a:p>
      </dgm:t>
    </dgm:pt>
    <dgm:pt modelId="{D78569FE-384E-4E8E-BB7D-DFEAFFC72335}">
      <dgm:prSet/>
      <dgm:spPr/>
      <dgm:t>
        <a:bodyPr/>
        <a:lstStyle/>
        <a:p>
          <a:r>
            <a:rPr lang="cs-CZ"/>
            <a:t>Healthcare</a:t>
          </a:r>
        </a:p>
      </dgm:t>
    </dgm:pt>
    <dgm:pt modelId="{6802BF96-E7AE-4D39-9272-EF176F5C9181}" type="parTrans" cxnId="{826790E6-A377-49E2-B2BE-DC7A00D1778E}">
      <dgm:prSet/>
      <dgm:spPr/>
      <dgm:t>
        <a:bodyPr/>
        <a:lstStyle/>
        <a:p>
          <a:endParaRPr lang="cs-CZ"/>
        </a:p>
      </dgm:t>
    </dgm:pt>
    <dgm:pt modelId="{D15A95D9-43BE-4B6B-B649-B7EFCBE31A20}" type="sibTrans" cxnId="{826790E6-A377-49E2-B2BE-DC7A00D1778E}">
      <dgm:prSet/>
      <dgm:spPr/>
      <dgm:t>
        <a:bodyPr/>
        <a:lstStyle/>
        <a:p>
          <a:endParaRPr lang="cs-CZ"/>
        </a:p>
      </dgm:t>
    </dgm:pt>
    <dgm:pt modelId="{ACFAC721-0957-40DF-8B9B-906CCDE83CAB}">
      <dgm:prSet/>
      <dgm:spPr/>
      <dgm:t>
        <a:bodyPr/>
        <a:lstStyle/>
        <a:p>
          <a:r>
            <a:rPr lang="en-US" b="0" i="0"/>
            <a:t>Individual Behavior</a:t>
          </a:r>
          <a:endParaRPr lang="cs-CZ"/>
        </a:p>
      </dgm:t>
    </dgm:pt>
    <dgm:pt modelId="{950850E4-2949-46A6-90CF-A1DCE1EC229A}" type="parTrans" cxnId="{4317F0C5-8799-4D6D-B030-9C78BB5845DC}">
      <dgm:prSet/>
      <dgm:spPr/>
      <dgm:t>
        <a:bodyPr/>
        <a:lstStyle/>
        <a:p>
          <a:endParaRPr lang="cs-CZ"/>
        </a:p>
      </dgm:t>
    </dgm:pt>
    <dgm:pt modelId="{8406395C-4A9A-4E7E-8664-EB58C0B0AC8B}" type="sibTrans" cxnId="{4317F0C5-8799-4D6D-B030-9C78BB5845DC}">
      <dgm:prSet/>
      <dgm:spPr/>
      <dgm:t>
        <a:bodyPr/>
        <a:lstStyle/>
        <a:p>
          <a:endParaRPr lang="cs-CZ"/>
        </a:p>
      </dgm:t>
    </dgm:pt>
    <dgm:pt modelId="{AEC27304-1A3E-44CF-BC65-B282958D27F4}" type="pres">
      <dgm:prSet presAssocID="{08619860-47A2-4398-952E-F9680DD39319}" presName="cycleMatrixDiagram" presStyleCnt="0">
        <dgm:presLayoutVars>
          <dgm:chMax val="1"/>
          <dgm:dir/>
          <dgm:animLvl val="lvl"/>
          <dgm:resizeHandles val="exact"/>
        </dgm:presLayoutVars>
      </dgm:prSet>
      <dgm:spPr/>
    </dgm:pt>
    <dgm:pt modelId="{E9D977B1-51B1-498C-A647-8B6E548F21C4}" type="pres">
      <dgm:prSet presAssocID="{08619860-47A2-4398-952E-F9680DD39319}" presName="children" presStyleCnt="0"/>
      <dgm:spPr/>
    </dgm:pt>
    <dgm:pt modelId="{78A266F7-E133-4F91-A682-CA7DCD010FD2}" type="pres">
      <dgm:prSet presAssocID="{08619860-47A2-4398-952E-F9680DD39319}" presName="childPlaceholder" presStyleCnt="0"/>
      <dgm:spPr/>
    </dgm:pt>
    <dgm:pt modelId="{DE239BF1-0AD6-4512-BB01-D775C70086CE}" type="pres">
      <dgm:prSet presAssocID="{08619860-47A2-4398-952E-F9680DD39319}" presName="circle" presStyleCnt="0"/>
      <dgm:spPr/>
    </dgm:pt>
    <dgm:pt modelId="{2FD62F4A-38AC-4D03-9464-687E6D8C6F5B}" type="pres">
      <dgm:prSet presAssocID="{08619860-47A2-4398-952E-F9680DD39319}" presName="quadrant1" presStyleLbl="node1" presStyleIdx="0" presStyleCnt="4">
        <dgm:presLayoutVars>
          <dgm:chMax val="1"/>
          <dgm:bulletEnabled val="1"/>
        </dgm:presLayoutVars>
      </dgm:prSet>
      <dgm:spPr/>
    </dgm:pt>
    <dgm:pt modelId="{7E0113BD-AB70-49F6-BAA6-0294C62B80D3}" type="pres">
      <dgm:prSet presAssocID="{08619860-47A2-4398-952E-F9680DD39319}" presName="quadrant2" presStyleLbl="node1" presStyleIdx="1" presStyleCnt="4">
        <dgm:presLayoutVars>
          <dgm:chMax val="1"/>
          <dgm:bulletEnabled val="1"/>
        </dgm:presLayoutVars>
      </dgm:prSet>
      <dgm:spPr/>
    </dgm:pt>
    <dgm:pt modelId="{650ADE51-7E98-46A2-A30C-0EC3F66B2A7D}" type="pres">
      <dgm:prSet presAssocID="{08619860-47A2-4398-952E-F9680DD39319}" presName="quadrant3" presStyleLbl="node1" presStyleIdx="2" presStyleCnt="4">
        <dgm:presLayoutVars>
          <dgm:chMax val="1"/>
          <dgm:bulletEnabled val="1"/>
        </dgm:presLayoutVars>
      </dgm:prSet>
      <dgm:spPr/>
    </dgm:pt>
    <dgm:pt modelId="{CFB801B9-B5D0-40E5-AED5-460AB5476E13}" type="pres">
      <dgm:prSet presAssocID="{08619860-47A2-4398-952E-F9680DD39319}" presName="quadrant4" presStyleLbl="node1" presStyleIdx="3" presStyleCnt="4">
        <dgm:presLayoutVars>
          <dgm:chMax val="1"/>
          <dgm:bulletEnabled val="1"/>
        </dgm:presLayoutVars>
      </dgm:prSet>
      <dgm:spPr/>
    </dgm:pt>
    <dgm:pt modelId="{F398CE2C-F078-4437-9E1B-E5DDDFE5D603}" type="pres">
      <dgm:prSet presAssocID="{08619860-47A2-4398-952E-F9680DD39319}" presName="quadrantPlaceholder" presStyleCnt="0"/>
      <dgm:spPr/>
    </dgm:pt>
    <dgm:pt modelId="{8D98777A-2818-490D-82D0-46CA8DDD792A}" type="pres">
      <dgm:prSet presAssocID="{08619860-47A2-4398-952E-F9680DD39319}" presName="center1" presStyleLbl="fgShp" presStyleIdx="0" presStyleCnt="2"/>
      <dgm:spPr/>
    </dgm:pt>
    <dgm:pt modelId="{5492D3F8-0C66-4DDD-AB95-DC3BA612852E}" type="pres">
      <dgm:prSet presAssocID="{08619860-47A2-4398-952E-F9680DD39319}" presName="center2" presStyleLbl="fgShp" presStyleIdx="1" presStyleCnt="2"/>
      <dgm:spPr/>
    </dgm:pt>
  </dgm:ptLst>
  <dgm:cxnLst>
    <dgm:cxn modelId="{DA1F5500-17E5-4949-9AC3-E737A6F59D33}" srcId="{08619860-47A2-4398-952E-F9680DD39319}" destId="{ED4C891A-35CE-4544-8C3C-05CE46184F3A}" srcOrd="1" destOrd="0" parTransId="{0B250BCF-9A1E-44B8-B0FD-BC7A40AC0007}" sibTransId="{B51854ED-D94A-4DBF-BEC0-C43948167A2F}"/>
    <dgm:cxn modelId="{B9C9E67F-EF4E-4D84-82C8-AB5B0683A9B5}" type="presOf" srcId="{ED4C891A-35CE-4544-8C3C-05CE46184F3A}" destId="{7E0113BD-AB70-49F6-BAA6-0294C62B80D3}" srcOrd="0" destOrd="0" presId="urn:microsoft.com/office/officeart/2005/8/layout/cycle4"/>
    <dgm:cxn modelId="{A416AA88-2FE0-4BC5-B56F-A7DA6F9A7DFA}" type="presOf" srcId="{D78569FE-384E-4E8E-BB7D-DFEAFFC72335}" destId="{650ADE51-7E98-46A2-A30C-0EC3F66B2A7D}" srcOrd="0" destOrd="0" presId="urn:microsoft.com/office/officeart/2005/8/layout/cycle4"/>
    <dgm:cxn modelId="{E5329790-E980-47FB-889F-D9A5C75559A4}" type="presOf" srcId="{08619860-47A2-4398-952E-F9680DD39319}" destId="{AEC27304-1A3E-44CF-BC65-B282958D27F4}" srcOrd="0" destOrd="0" presId="urn:microsoft.com/office/officeart/2005/8/layout/cycle4"/>
    <dgm:cxn modelId="{0FC0E7A8-8B5A-48B0-B103-0BB294C2D654}" type="presOf" srcId="{ACFAC721-0957-40DF-8B9B-906CCDE83CAB}" destId="{CFB801B9-B5D0-40E5-AED5-460AB5476E13}" srcOrd="0" destOrd="0" presId="urn:microsoft.com/office/officeart/2005/8/layout/cycle4"/>
    <dgm:cxn modelId="{B3BC0FBB-1CC4-4A7E-977C-E0301F125CCB}" type="presOf" srcId="{3D9A00D2-C175-457A-9B41-6E892D2AD5C5}" destId="{2FD62F4A-38AC-4D03-9464-687E6D8C6F5B}" srcOrd="0" destOrd="0" presId="urn:microsoft.com/office/officeart/2005/8/layout/cycle4"/>
    <dgm:cxn modelId="{4E9E81BC-07E6-4282-850D-911FB49FB06E}" srcId="{08619860-47A2-4398-952E-F9680DD39319}" destId="{3D9A00D2-C175-457A-9B41-6E892D2AD5C5}" srcOrd="0" destOrd="0" parTransId="{6BECBA41-1CAC-4F94-8BAF-9D72B90283E6}" sibTransId="{9B458B1F-E3C5-433A-BDDF-D8E9F7A4DF0B}"/>
    <dgm:cxn modelId="{4317F0C5-8799-4D6D-B030-9C78BB5845DC}" srcId="{08619860-47A2-4398-952E-F9680DD39319}" destId="{ACFAC721-0957-40DF-8B9B-906CCDE83CAB}" srcOrd="3" destOrd="0" parTransId="{950850E4-2949-46A6-90CF-A1DCE1EC229A}" sibTransId="{8406395C-4A9A-4E7E-8664-EB58C0B0AC8B}"/>
    <dgm:cxn modelId="{826790E6-A377-49E2-B2BE-DC7A00D1778E}" srcId="{08619860-47A2-4398-952E-F9680DD39319}" destId="{D78569FE-384E-4E8E-BB7D-DFEAFFC72335}" srcOrd="2" destOrd="0" parTransId="{6802BF96-E7AE-4D39-9272-EF176F5C9181}" sibTransId="{D15A95D9-43BE-4B6B-B649-B7EFCBE31A20}"/>
    <dgm:cxn modelId="{68504554-90F9-4E4B-8C9A-8D3461FFF573}" type="presParOf" srcId="{AEC27304-1A3E-44CF-BC65-B282958D27F4}" destId="{E9D977B1-51B1-498C-A647-8B6E548F21C4}" srcOrd="0" destOrd="0" presId="urn:microsoft.com/office/officeart/2005/8/layout/cycle4"/>
    <dgm:cxn modelId="{981ECFC7-01CC-4FE7-A3A6-0115D71A9DCA}" type="presParOf" srcId="{E9D977B1-51B1-498C-A647-8B6E548F21C4}" destId="{78A266F7-E133-4F91-A682-CA7DCD010FD2}" srcOrd="0" destOrd="0" presId="urn:microsoft.com/office/officeart/2005/8/layout/cycle4"/>
    <dgm:cxn modelId="{B4B018E9-59DB-49CF-9202-BC8E46BB6553}" type="presParOf" srcId="{AEC27304-1A3E-44CF-BC65-B282958D27F4}" destId="{DE239BF1-0AD6-4512-BB01-D775C70086CE}" srcOrd="1" destOrd="0" presId="urn:microsoft.com/office/officeart/2005/8/layout/cycle4"/>
    <dgm:cxn modelId="{17E9E432-8EA7-4985-B5C8-3450538D9C56}" type="presParOf" srcId="{DE239BF1-0AD6-4512-BB01-D775C70086CE}" destId="{2FD62F4A-38AC-4D03-9464-687E6D8C6F5B}" srcOrd="0" destOrd="0" presId="urn:microsoft.com/office/officeart/2005/8/layout/cycle4"/>
    <dgm:cxn modelId="{5F916516-E296-44C0-8652-EC7239A7F5F0}" type="presParOf" srcId="{DE239BF1-0AD6-4512-BB01-D775C70086CE}" destId="{7E0113BD-AB70-49F6-BAA6-0294C62B80D3}" srcOrd="1" destOrd="0" presId="urn:microsoft.com/office/officeart/2005/8/layout/cycle4"/>
    <dgm:cxn modelId="{6BB15502-4F4E-4D0B-9452-A946D83C2F9A}" type="presParOf" srcId="{DE239BF1-0AD6-4512-BB01-D775C70086CE}" destId="{650ADE51-7E98-46A2-A30C-0EC3F66B2A7D}" srcOrd="2" destOrd="0" presId="urn:microsoft.com/office/officeart/2005/8/layout/cycle4"/>
    <dgm:cxn modelId="{A7E41727-7ABA-47C5-A644-3DFBA53642AF}" type="presParOf" srcId="{DE239BF1-0AD6-4512-BB01-D775C70086CE}" destId="{CFB801B9-B5D0-40E5-AED5-460AB5476E13}" srcOrd="3" destOrd="0" presId="urn:microsoft.com/office/officeart/2005/8/layout/cycle4"/>
    <dgm:cxn modelId="{CA1B2ABF-7443-4636-81B1-60A4AD87A645}" type="presParOf" srcId="{DE239BF1-0AD6-4512-BB01-D775C70086CE}" destId="{F398CE2C-F078-4437-9E1B-E5DDDFE5D603}" srcOrd="4" destOrd="0" presId="urn:microsoft.com/office/officeart/2005/8/layout/cycle4"/>
    <dgm:cxn modelId="{9118C298-952E-4F35-8F6D-94BE75C3AE00}" type="presParOf" srcId="{AEC27304-1A3E-44CF-BC65-B282958D27F4}" destId="{8D98777A-2818-490D-82D0-46CA8DDD792A}" srcOrd="2" destOrd="0" presId="urn:microsoft.com/office/officeart/2005/8/layout/cycle4"/>
    <dgm:cxn modelId="{06FFAA3C-6179-4F1F-9DA5-4F34675024A0}" type="presParOf" srcId="{AEC27304-1A3E-44CF-BC65-B282958D27F4}" destId="{5492D3F8-0C66-4DDD-AB95-DC3BA612852E}" srcOrd="3" destOrd="0" presId="urn:microsoft.com/office/officeart/2005/8/layout/cycle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F64549-BC1C-4515-BDB2-28828B342751}"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cs-CZ"/>
        </a:p>
      </dgm:t>
    </dgm:pt>
    <dgm:pt modelId="{6AB88D10-BD54-46E0-84BA-3B30E296FDC5}">
      <dgm:prSet/>
      <dgm:spPr/>
      <dgm:t>
        <a:bodyPr/>
        <a:lstStyle/>
        <a:p>
          <a:r>
            <a:rPr lang="en-US"/>
            <a:t>the social and economic environment,</a:t>
          </a:r>
          <a:endParaRPr lang="cs-CZ"/>
        </a:p>
      </dgm:t>
    </dgm:pt>
    <dgm:pt modelId="{3B858AF8-B776-422B-BF2D-6005A8522985}" type="parTrans" cxnId="{F81C6A0D-D0E0-41AC-922B-972605F4E547}">
      <dgm:prSet/>
      <dgm:spPr/>
      <dgm:t>
        <a:bodyPr/>
        <a:lstStyle/>
        <a:p>
          <a:endParaRPr lang="cs-CZ"/>
        </a:p>
      </dgm:t>
    </dgm:pt>
    <dgm:pt modelId="{E488F9DD-4974-493A-A6FA-029177AFBD65}" type="sibTrans" cxnId="{F81C6A0D-D0E0-41AC-922B-972605F4E547}">
      <dgm:prSet/>
      <dgm:spPr/>
      <dgm:t>
        <a:bodyPr/>
        <a:lstStyle/>
        <a:p>
          <a:endParaRPr lang="cs-CZ"/>
        </a:p>
      </dgm:t>
    </dgm:pt>
    <dgm:pt modelId="{15F3A181-5AD6-456E-964A-5AA4C00BB8EF}">
      <dgm:prSet/>
      <dgm:spPr/>
      <dgm:t>
        <a:bodyPr/>
        <a:lstStyle/>
        <a:p>
          <a:r>
            <a:rPr lang="en-US"/>
            <a:t>the physical environment, and</a:t>
          </a:r>
          <a:endParaRPr lang="cs-CZ"/>
        </a:p>
      </dgm:t>
    </dgm:pt>
    <dgm:pt modelId="{4912CE27-0E70-4048-8CE9-34E47E48B177}" type="parTrans" cxnId="{E0CA644A-5DD1-4553-BF0E-15227985FBB6}">
      <dgm:prSet/>
      <dgm:spPr/>
      <dgm:t>
        <a:bodyPr/>
        <a:lstStyle/>
        <a:p>
          <a:endParaRPr lang="cs-CZ"/>
        </a:p>
      </dgm:t>
    </dgm:pt>
    <dgm:pt modelId="{278E643F-5710-40D7-B97E-647D9B963833}" type="sibTrans" cxnId="{E0CA644A-5DD1-4553-BF0E-15227985FBB6}">
      <dgm:prSet/>
      <dgm:spPr/>
      <dgm:t>
        <a:bodyPr/>
        <a:lstStyle/>
        <a:p>
          <a:endParaRPr lang="cs-CZ"/>
        </a:p>
      </dgm:t>
    </dgm:pt>
    <dgm:pt modelId="{1A05B615-AB34-4F68-8781-ED7090A03623}">
      <dgm:prSet/>
      <dgm:spPr/>
      <dgm:t>
        <a:bodyPr/>
        <a:lstStyle/>
        <a:p>
          <a:r>
            <a:rPr lang="en-US"/>
            <a:t>the person’s individual characteristics and behaviours.</a:t>
          </a:r>
          <a:endParaRPr lang="cs-CZ"/>
        </a:p>
      </dgm:t>
    </dgm:pt>
    <dgm:pt modelId="{96E28DEA-D7E2-450C-BB4D-A1B7F0AB960B}" type="parTrans" cxnId="{74B43561-13AE-4F0A-ABFE-26A4B6080356}">
      <dgm:prSet/>
      <dgm:spPr/>
      <dgm:t>
        <a:bodyPr/>
        <a:lstStyle/>
        <a:p>
          <a:endParaRPr lang="cs-CZ"/>
        </a:p>
      </dgm:t>
    </dgm:pt>
    <dgm:pt modelId="{59AE2A26-1D8C-46C2-9082-100862191999}" type="sibTrans" cxnId="{74B43561-13AE-4F0A-ABFE-26A4B6080356}">
      <dgm:prSet/>
      <dgm:spPr/>
      <dgm:t>
        <a:bodyPr/>
        <a:lstStyle/>
        <a:p>
          <a:endParaRPr lang="cs-CZ"/>
        </a:p>
      </dgm:t>
    </dgm:pt>
    <dgm:pt modelId="{7EB705CA-2BAF-498B-AE2D-9A9BC8145D4D}" type="pres">
      <dgm:prSet presAssocID="{6AF64549-BC1C-4515-BDB2-28828B342751}" presName="compositeShape" presStyleCnt="0">
        <dgm:presLayoutVars>
          <dgm:chMax val="7"/>
          <dgm:dir/>
          <dgm:resizeHandles val="exact"/>
        </dgm:presLayoutVars>
      </dgm:prSet>
      <dgm:spPr/>
    </dgm:pt>
    <dgm:pt modelId="{DF4A4710-86DD-468B-AF79-345A8F5CB203}" type="pres">
      <dgm:prSet presAssocID="{6AB88D10-BD54-46E0-84BA-3B30E296FDC5}" presName="circ1" presStyleLbl="vennNode1" presStyleIdx="0" presStyleCnt="3"/>
      <dgm:spPr/>
    </dgm:pt>
    <dgm:pt modelId="{06654973-A1D5-485A-AD34-0085B86FA7AA}" type="pres">
      <dgm:prSet presAssocID="{6AB88D10-BD54-46E0-84BA-3B30E296FDC5}" presName="circ1Tx" presStyleLbl="revTx" presStyleIdx="0" presStyleCnt="0">
        <dgm:presLayoutVars>
          <dgm:chMax val="0"/>
          <dgm:chPref val="0"/>
          <dgm:bulletEnabled val="1"/>
        </dgm:presLayoutVars>
      </dgm:prSet>
      <dgm:spPr/>
    </dgm:pt>
    <dgm:pt modelId="{D1D0BF00-B09F-406F-BCB1-DB241741927B}" type="pres">
      <dgm:prSet presAssocID="{15F3A181-5AD6-456E-964A-5AA4C00BB8EF}" presName="circ2" presStyleLbl="vennNode1" presStyleIdx="1" presStyleCnt="3"/>
      <dgm:spPr/>
    </dgm:pt>
    <dgm:pt modelId="{70AB4272-C11A-4DC0-9351-F339498EF9BC}" type="pres">
      <dgm:prSet presAssocID="{15F3A181-5AD6-456E-964A-5AA4C00BB8EF}" presName="circ2Tx" presStyleLbl="revTx" presStyleIdx="0" presStyleCnt="0">
        <dgm:presLayoutVars>
          <dgm:chMax val="0"/>
          <dgm:chPref val="0"/>
          <dgm:bulletEnabled val="1"/>
        </dgm:presLayoutVars>
      </dgm:prSet>
      <dgm:spPr/>
    </dgm:pt>
    <dgm:pt modelId="{F34C666F-991F-4616-BA2E-529EA192A246}" type="pres">
      <dgm:prSet presAssocID="{1A05B615-AB34-4F68-8781-ED7090A03623}" presName="circ3" presStyleLbl="vennNode1" presStyleIdx="2" presStyleCnt="3"/>
      <dgm:spPr/>
    </dgm:pt>
    <dgm:pt modelId="{2000E9E3-DFC9-4158-8DDD-510393FA91FF}" type="pres">
      <dgm:prSet presAssocID="{1A05B615-AB34-4F68-8781-ED7090A03623}" presName="circ3Tx" presStyleLbl="revTx" presStyleIdx="0" presStyleCnt="0">
        <dgm:presLayoutVars>
          <dgm:chMax val="0"/>
          <dgm:chPref val="0"/>
          <dgm:bulletEnabled val="1"/>
        </dgm:presLayoutVars>
      </dgm:prSet>
      <dgm:spPr/>
    </dgm:pt>
  </dgm:ptLst>
  <dgm:cxnLst>
    <dgm:cxn modelId="{F81C6A0D-D0E0-41AC-922B-972605F4E547}" srcId="{6AF64549-BC1C-4515-BDB2-28828B342751}" destId="{6AB88D10-BD54-46E0-84BA-3B30E296FDC5}" srcOrd="0" destOrd="0" parTransId="{3B858AF8-B776-422B-BF2D-6005A8522985}" sibTransId="{E488F9DD-4974-493A-A6FA-029177AFBD65}"/>
    <dgm:cxn modelId="{E0CA644A-5DD1-4553-BF0E-15227985FBB6}" srcId="{6AF64549-BC1C-4515-BDB2-28828B342751}" destId="{15F3A181-5AD6-456E-964A-5AA4C00BB8EF}" srcOrd="1" destOrd="0" parTransId="{4912CE27-0E70-4048-8CE9-34E47E48B177}" sibTransId="{278E643F-5710-40D7-B97E-647D9B963833}"/>
    <dgm:cxn modelId="{51F4AE53-9824-49B8-8585-A8F327989285}" type="presOf" srcId="{1A05B615-AB34-4F68-8781-ED7090A03623}" destId="{2000E9E3-DFC9-4158-8DDD-510393FA91FF}" srcOrd="1" destOrd="0" presId="urn:microsoft.com/office/officeart/2005/8/layout/venn1"/>
    <dgm:cxn modelId="{E8EF5D57-196B-4A9C-9DF7-961A3A17CED0}" type="presOf" srcId="{15F3A181-5AD6-456E-964A-5AA4C00BB8EF}" destId="{D1D0BF00-B09F-406F-BCB1-DB241741927B}" srcOrd="0" destOrd="0" presId="urn:microsoft.com/office/officeart/2005/8/layout/venn1"/>
    <dgm:cxn modelId="{74B43561-13AE-4F0A-ABFE-26A4B6080356}" srcId="{6AF64549-BC1C-4515-BDB2-28828B342751}" destId="{1A05B615-AB34-4F68-8781-ED7090A03623}" srcOrd="2" destOrd="0" parTransId="{96E28DEA-D7E2-450C-BB4D-A1B7F0AB960B}" sibTransId="{59AE2A26-1D8C-46C2-9082-100862191999}"/>
    <dgm:cxn modelId="{785D1171-B06C-4D53-8965-0338434BCF47}" type="presOf" srcId="{1A05B615-AB34-4F68-8781-ED7090A03623}" destId="{F34C666F-991F-4616-BA2E-529EA192A246}" srcOrd="0" destOrd="0" presId="urn:microsoft.com/office/officeart/2005/8/layout/venn1"/>
    <dgm:cxn modelId="{C23C6096-FC69-478A-9718-45D96AADA751}" type="presOf" srcId="{15F3A181-5AD6-456E-964A-5AA4C00BB8EF}" destId="{70AB4272-C11A-4DC0-9351-F339498EF9BC}" srcOrd="1" destOrd="0" presId="urn:microsoft.com/office/officeart/2005/8/layout/venn1"/>
    <dgm:cxn modelId="{49DF91E1-E560-4904-926F-2BD77CF3DA6D}" type="presOf" srcId="{6AF64549-BC1C-4515-BDB2-28828B342751}" destId="{7EB705CA-2BAF-498B-AE2D-9A9BC8145D4D}" srcOrd="0" destOrd="0" presId="urn:microsoft.com/office/officeart/2005/8/layout/venn1"/>
    <dgm:cxn modelId="{5F764FE6-F124-4986-B61F-97FB65674239}" type="presOf" srcId="{6AB88D10-BD54-46E0-84BA-3B30E296FDC5}" destId="{06654973-A1D5-485A-AD34-0085B86FA7AA}" srcOrd="1" destOrd="0" presId="urn:microsoft.com/office/officeart/2005/8/layout/venn1"/>
    <dgm:cxn modelId="{41A4C7F1-F811-4D3C-91E8-3AA7E677C7B6}" type="presOf" srcId="{6AB88D10-BD54-46E0-84BA-3B30E296FDC5}" destId="{DF4A4710-86DD-468B-AF79-345A8F5CB203}" srcOrd="0" destOrd="0" presId="urn:microsoft.com/office/officeart/2005/8/layout/venn1"/>
    <dgm:cxn modelId="{9690C330-44A7-48CF-A25C-BAC1D68C968A}" type="presParOf" srcId="{7EB705CA-2BAF-498B-AE2D-9A9BC8145D4D}" destId="{DF4A4710-86DD-468B-AF79-345A8F5CB203}" srcOrd="0" destOrd="0" presId="urn:microsoft.com/office/officeart/2005/8/layout/venn1"/>
    <dgm:cxn modelId="{19B26EE4-D1CD-4555-95FF-12E92B6DA7D7}" type="presParOf" srcId="{7EB705CA-2BAF-498B-AE2D-9A9BC8145D4D}" destId="{06654973-A1D5-485A-AD34-0085B86FA7AA}" srcOrd="1" destOrd="0" presId="urn:microsoft.com/office/officeart/2005/8/layout/venn1"/>
    <dgm:cxn modelId="{B4272699-425C-4589-8353-7CFDF55B5A8F}" type="presParOf" srcId="{7EB705CA-2BAF-498B-AE2D-9A9BC8145D4D}" destId="{D1D0BF00-B09F-406F-BCB1-DB241741927B}" srcOrd="2" destOrd="0" presId="urn:microsoft.com/office/officeart/2005/8/layout/venn1"/>
    <dgm:cxn modelId="{090B44F2-25F2-41D3-875C-CC46DD309F95}" type="presParOf" srcId="{7EB705CA-2BAF-498B-AE2D-9A9BC8145D4D}" destId="{70AB4272-C11A-4DC0-9351-F339498EF9BC}" srcOrd="3" destOrd="0" presId="urn:microsoft.com/office/officeart/2005/8/layout/venn1"/>
    <dgm:cxn modelId="{ADD1EC1B-143C-4BA7-B475-2EA776E61509}" type="presParOf" srcId="{7EB705CA-2BAF-498B-AE2D-9A9BC8145D4D}" destId="{F34C666F-991F-4616-BA2E-529EA192A246}" srcOrd="4" destOrd="0" presId="urn:microsoft.com/office/officeart/2005/8/layout/venn1"/>
    <dgm:cxn modelId="{A6ED6938-85C5-497F-ACC7-2C5C62D06FA3}" type="presParOf" srcId="{7EB705CA-2BAF-498B-AE2D-9A9BC8145D4D}" destId="{2000E9E3-DFC9-4158-8DDD-510393FA91F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517A29-463F-4753-962A-685D285955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0D6F8F0C-C6F8-4AB7-AD21-F4EC064A12B3}">
      <dgm:prSet/>
      <dgm:spPr/>
      <dgm:t>
        <a:bodyPr/>
        <a:lstStyle/>
        <a:p>
          <a:pPr rtl="0"/>
          <a:r>
            <a:rPr lang="cs-CZ"/>
            <a:t>Basic facts</a:t>
          </a:r>
        </a:p>
      </dgm:t>
    </dgm:pt>
    <dgm:pt modelId="{534AB8F3-01F2-447C-BF22-663F6271C75C}" type="parTrans" cxnId="{C348A0B1-1344-4712-AA9B-FD9A1670CB5B}">
      <dgm:prSet/>
      <dgm:spPr/>
      <dgm:t>
        <a:bodyPr/>
        <a:lstStyle/>
        <a:p>
          <a:endParaRPr lang="cs-CZ"/>
        </a:p>
      </dgm:t>
    </dgm:pt>
    <dgm:pt modelId="{D3244C3B-5615-41B7-8E2E-80A4FDBB6375}" type="sibTrans" cxnId="{C348A0B1-1344-4712-AA9B-FD9A1670CB5B}">
      <dgm:prSet/>
      <dgm:spPr/>
      <dgm:t>
        <a:bodyPr/>
        <a:lstStyle/>
        <a:p>
          <a:endParaRPr lang="cs-CZ"/>
        </a:p>
      </dgm:t>
    </dgm:pt>
    <dgm:pt modelId="{0BD6B49B-C806-47B7-9036-8D4E9881909B}">
      <dgm:prSet/>
      <dgm:spPr/>
      <dgm:t>
        <a:bodyPr/>
        <a:lstStyle/>
        <a:p>
          <a:pPr rtl="0"/>
          <a:r>
            <a:rPr lang="cs-CZ"/>
            <a:t>750 million people</a:t>
          </a:r>
        </a:p>
      </dgm:t>
    </dgm:pt>
    <dgm:pt modelId="{4E5FAE85-4228-46F4-8749-BC9DDB878DC6}" type="parTrans" cxnId="{9975C2D3-098E-452E-92D7-E1C5D82654EC}">
      <dgm:prSet/>
      <dgm:spPr/>
      <dgm:t>
        <a:bodyPr/>
        <a:lstStyle/>
        <a:p>
          <a:endParaRPr lang="cs-CZ"/>
        </a:p>
      </dgm:t>
    </dgm:pt>
    <dgm:pt modelId="{FABEC666-EC5A-440F-8948-685C69EC4EF2}" type="sibTrans" cxnId="{9975C2D3-098E-452E-92D7-E1C5D82654EC}">
      <dgm:prSet/>
      <dgm:spPr/>
      <dgm:t>
        <a:bodyPr/>
        <a:lstStyle/>
        <a:p>
          <a:endParaRPr lang="cs-CZ"/>
        </a:p>
      </dgm:t>
    </dgm:pt>
    <dgm:pt modelId="{B3DB72D3-DAED-4582-905A-FE7BADF37D23}">
      <dgm:prSet/>
      <dgm:spPr/>
      <dgm:t>
        <a:bodyPr/>
        <a:lstStyle/>
        <a:p>
          <a:pPr rtl="0"/>
          <a:r>
            <a:rPr lang="cs-CZ" dirty="0"/>
            <a:t>6 </a:t>
          </a:r>
          <a:r>
            <a:rPr lang="cs-CZ" dirty="0" err="1"/>
            <a:t>time</a:t>
          </a:r>
          <a:r>
            <a:rPr lang="cs-CZ" dirty="0"/>
            <a:t> </a:t>
          </a:r>
          <a:r>
            <a:rPr lang="cs-CZ" dirty="0" err="1"/>
            <a:t>zones</a:t>
          </a:r>
          <a:endParaRPr lang="cs-CZ" dirty="0"/>
        </a:p>
      </dgm:t>
    </dgm:pt>
    <dgm:pt modelId="{C946ACE9-A16F-46DD-9407-B1B87BEC86BE}" type="parTrans" cxnId="{25737D92-CA84-46AB-9BAF-242CAF06A7B7}">
      <dgm:prSet/>
      <dgm:spPr/>
      <dgm:t>
        <a:bodyPr/>
        <a:lstStyle/>
        <a:p>
          <a:endParaRPr lang="cs-CZ"/>
        </a:p>
      </dgm:t>
    </dgm:pt>
    <dgm:pt modelId="{E65B90FF-E16F-4B98-852B-60BF8BE3D6AC}" type="sibTrans" cxnId="{25737D92-CA84-46AB-9BAF-242CAF06A7B7}">
      <dgm:prSet/>
      <dgm:spPr/>
      <dgm:t>
        <a:bodyPr/>
        <a:lstStyle/>
        <a:p>
          <a:endParaRPr lang="cs-CZ"/>
        </a:p>
      </dgm:t>
    </dgm:pt>
    <dgm:pt modelId="{0CCE56E4-AAAD-4BDD-8836-BF222945144D}">
      <dgm:prSet/>
      <dgm:spPr/>
      <dgm:t>
        <a:bodyPr/>
        <a:lstStyle/>
        <a:p>
          <a:pPr rtl="0"/>
          <a:r>
            <a:rPr lang="cs-CZ"/>
            <a:t>50 sovereign states</a:t>
          </a:r>
        </a:p>
      </dgm:t>
    </dgm:pt>
    <dgm:pt modelId="{1422F091-991E-4286-8DCF-813F5DBD6602}" type="parTrans" cxnId="{90E9C1EC-BADF-4F9D-A03E-7EE6BEFBC6E8}">
      <dgm:prSet/>
      <dgm:spPr/>
      <dgm:t>
        <a:bodyPr/>
        <a:lstStyle/>
        <a:p>
          <a:endParaRPr lang="cs-CZ"/>
        </a:p>
      </dgm:t>
    </dgm:pt>
    <dgm:pt modelId="{7212AC07-BDC0-46B9-96E0-E285E06D307E}" type="sibTrans" cxnId="{90E9C1EC-BADF-4F9D-A03E-7EE6BEFBC6E8}">
      <dgm:prSet/>
      <dgm:spPr/>
      <dgm:t>
        <a:bodyPr/>
        <a:lstStyle/>
        <a:p>
          <a:endParaRPr lang="cs-CZ"/>
        </a:p>
      </dgm:t>
    </dgm:pt>
    <dgm:pt modelId="{BCBBD3E2-1F12-4FC2-A17A-9025EDE10A8F}">
      <dgm:prSet/>
      <dgm:spPr/>
      <dgm:t>
        <a:bodyPr/>
        <a:lstStyle/>
        <a:p>
          <a:pPr rtl="0"/>
          <a:r>
            <a:rPr lang="cs-CZ" dirty="0" err="1"/>
            <a:t>Each</a:t>
          </a:r>
          <a:r>
            <a:rPr lang="cs-CZ" dirty="0"/>
            <a:t> </a:t>
          </a:r>
          <a:r>
            <a:rPr lang="cs-CZ" dirty="0" err="1"/>
            <a:t>responsible</a:t>
          </a:r>
          <a:r>
            <a:rPr lang="cs-CZ" dirty="0"/>
            <a:t> </a:t>
          </a:r>
          <a:r>
            <a:rPr lang="cs-CZ" dirty="0" err="1"/>
            <a:t>for</a:t>
          </a:r>
          <a:r>
            <a:rPr lang="cs-CZ" dirty="0"/>
            <a:t> </a:t>
          </a:r>
          <a:r>
            <a:rPr lang="cs-CZ" dirty="0" err="1"/>
            <a:t>its</a:t>
          </a:r>
          <a:r>
            <a:rPr lang="cs-CZ" dirty="0"/>
            <a:t> </a:t>
          </a:r>
          <a:r>
            <a:rPr lang="cs-CZ" dirty="0" err="1"/>
            <a:t>own</a:t>
          </a:r>
          <a:r>
            <a:rPr lang="cs-CZ" dirty="0"/>
            <a:t> </a:t>
          </a:r>
          <a:r>
            <a:rPr lang="cs-CZ" dirty="0" err="1"/>
            <a:t>health</a:t>
          </a:r>
          <a:r>
            <a:rPr lang="cs-CZ" dirty="0"/>
            <a:t> </a:t>
          </a:r>
          <a:r>
            <a:rPr lang="cs-CZ" dirty="0" err="1"/>
            <a:t>policy</a:t>
          </a:r>
          <a:endParaRPr lang="cs-CZ" dirty="0"/>
        </a:p>
      </dgm:t>
    </dgm:pt>
    <dgm:pt modelId="{AAAD389F-52DF-4E54-B71B-6E4AEAB76631}" type="parTrans" cxnId="{2B73D5D3-D580-4123-99A0-8A24DB67C47D}">
      <dgm:prSet/>
      <dgm:spPr/>
      <dgm:t>
        <a:bodyPr/>
        <a:lstStyle/>
        <a:p>
          <a:endParaRPr lang="cs-CZ"/>
        </a:p>
      </dgm:t>
    </dgm:pt>
    <dgm:pt modelId="{3BFA93A8-F04F-444D-B162-1CF9A7B2AF5F}" type="sibTrans" cxnId="{2B73D5D3-D580-4123-99A0-8A24DB67C47D}">
      <dgm:prSet/>
      <dgm:spPr/>
      <dgm:t>
        <a:bodyPr/>
        <a:lstStyle/>
        <a:p>
          <a:endParaRPr lang="cs-CZ"/>
        </a:p>
      </dgm:t>
    </dgm:pt>
    <dgm:pt modelId="{E1643C5A-9D5A-43A0-8787-3DADC96FCA23}">
      <dgm:prSet/>
      <dgm:spPr/>
      <dgm:t>
        <a:bodyPr/>
        <a:lstStyle/>
        <a:p>
          <a:pPr rtl="0"/>
          <a:r>
            <a:rPr lang="cs-CZ"/>
            <a:t>Vast differences among individual regions</a:t>
          </a:r>
        </a:p>
      </dgm:t>
    </dgm:pt>
    <dgm:pt modelId="{C7062DA9-E3F7-43DC-BE2F-FF40793B98ED}" type="parTrans" cxnId="{A370A1E6-75E5-4A60-9A8D-81A5BA0510B7}">
      <dgm:prSet/>
      <dgm:spPr/>
      <dgm:t>
        <a:bodyPr/>
        <a:lstStyle/>
        <a:p>
          <a:endParaRPr lang="cs-CZ"/>
        </a:p>
      </dgm:t>
    </dgm:pt>
    <dgm:pt modelId="{A8017197-0555-4F0D-B22B-B3BD8BB1D52F}" type="sibTrans" cxnId="{A370A1E6-75E5-4A60-9A8D-81A5BA0510B7}">
      <dgm:prSet/>
      <dgm:spPr/>
      <dgm:t>
        <a:bodyPr/>
        <a:lstStyle/>
        <a:p>
          <a:endParaRPr lang="cs-CZ"/>
        </a:p>
      </dgm:t>
    </dgm:pt>
    <dgm:pt modelId="{3E95492F-1F9F-4077-A0D2-FFC0357B418F}">
      <dgm:prSet/>
      <dgm:spPr/>
      <dgm:t>
        <a:bodyPr/>
        <a:lstStyle/>
        <a:p>
          <a:pPr rtl="0"/>
          <a:r>
            <a:rPr lang="cs-CZ"/>
            <a:t>Living standards</a:t>
          </a:r>
        </a:p>
      </dgm:t>
    </dgm:pt>
    <dgm:pt modelId="{BEA4AB88-A548-42F2-BB47-C6B0F60294A2}" type="parTrans" cxnId="{42CE4E6E-015B-4FAF-9D1E-A579A16443AB}">
      <dgm:prSet/>
      <dgm:spPr/>
      <dgm:t>
        <a:bodyPr/>
        <a:lstStyle/>
        <a:p>
          <a:endParaRPr lang="cs-CZ"/>
        </a:p>
      </dgm:t>
    </dgm:pt>
    <dgm:pt modelId="{74EBD8CA-6F5F-4C99-84F9-55FC80E60B25}" type="sibTrans" cxnId="{42CE4E6E-015B-4FAF-9D1E-A579A16443AB}">
      <dgm:prSet/>
      <dgm:spPr/>
      <dgm:t>
        <a:bodyPr/>
        <a:lstStyle/>
        <a:p>
          <a:endParaRPr lang="cs-CZ"/>
        </a:p>
      </dgm:t>
    </dgm:pt>
    <dgm:pt modelId="{462CB093-BC1F-4D7C-98F8-42E0A913229D}">
      <dgm:prSet/>
      <dgm:spPr/>
      <dgm:t>
        <a:bodyPr/>
        <a:lstStyle/>
        <a:p>
          <a:pPr rtl="0"/>
          <a:r>
            <a:rPr lang="cs-CZ"/>
            <a:t>Lifestyle</a:t>
          </a:r>
        </a:p>
      </dgm:t>
    </dgm:pt>
    <dgm:pt modelId="{D9459D0C-3727-4924-A415-775E6984CC91}" type="parTrans" cxnId="{72A45375-FD56-4832-BF0C-8F23B96D35BE}">
      <dgm:prSet/>
      <dgm:spPr/>
      <dgm:t>
        <a:bodyPr/>
        <a:lstStyle/>
        <a:p>
          <a:endParaRPr lang="cs-CZ"/>
        </a:p>
      </dgm:t>
    </dgm:pt>
    <dgm:pt modelId="{7020D7E9-6BA7-44B8-B52C-BCE160E7513F}" type="sibTrans" cxnId="{72A45375-FD56-4832-BF0C-8F23B96D35BE}">
      <dgm:prSet/>
      <dgm:spPr/>
      <dgm:t>
        <a:bodyPr/>
        <a:lstStyle/>
        <a:p>
          <a:endParaRPr lang="cs-CZ"/>
        </a:p>
      </dgm:t>
    </dgm:pt>
    <dgm:pt modelId="{D4EAADE9-8ECA-4D46-BA95-69EF5F49BC71}">
      <dgm:prSet/>
      <dgm:spPr/>
      <dgm:t>
        <a:bodyPr/>
        <a:lstStyle/>
        <a:p>
          <a:pPr rtl="0"/>
          <a:r>
            <a:rPr lang="cs-CZ" dirty="0"/>
            <a:t>Diet</a:t>
          </a:r>
        </a:p>
      </dgm:t>
    </dgm:pt>
    <dgm:pt modelId="{94FE8EBE-A2DC-4011-805C-9322A23F4EB6}" type="parTrans" cxnId="{8727B728-CA76-404D-9BE1-27CB81C2CB01}">
      <dgm:prSet/>
      <dgm:spPr/>
      <dgm:t>
        <a:bodyPr/>
        <a:lstStyle/>
        <a:p>
          <a:endParaRPr lang="cs-CZ"/>
        </a:p>
      </dgm:t>
    </dgm:pt>
    <dgm:pt modelId="{CBC25845-D4E9-4FC5-9BE7-66AAB6C89EEC}" type="sibTrans" cxnId="{8727B728-CA76-404D-9BE1-27CB81C2CB01}">
      <dgm:prSet/>
      <dgm:spPr/>
      <dgm:t>
        <a:bodyPr/>
        <a:lstStyle/>
        <a:p>
          <a:endParaRPr lang="cs-CZ"/>
        </a:p>
      </dgm:t>
    </dgm:pt>
    <dgm:pt modelId="{D464B995-91B2-4707-911D-2F023EEDB438}">
      <dgm:prSet/>
      <dgm:spPr/>
      <dgm:t>
        <a:bodyPr/>
        <a:lstStyle/>
        <a:p>
          <a:pPr rtl="0"/>
          <a:r>
            <a:rPr lang="cs-CZ"/>
            <a:t>Life expectancy</a:t>
          </a:r>
        </a:p>
      </dgm:t>
    </dgm:pt>
    <dgm:pt modelId="{430C92F0-70C9-4934-A8EF-1F51F1E45A8C}" type="parTrans" cxnId="{29FACE66-33ED-4A79-8800-C7A5B6F95BD7}">
      <dgm:prSet/>
      <dgm:spPr/>
      <dgm:t>
        <a:bodyPr/>
        <a:lstStyle/>
        <a:p>
          <a:endParaRPr lang="cs-CZ"/>
        </a:p>
      </dgm:t>
    </dgm:pt>
    <dgm:pt modelId="{6053C39C-ACB0-41C4-A745-23F63E546AAC}" type="sibTrans" cxnId="{29FACE66-33ED-4A79-8800-C7A5B6F95BD7}">
      <dgm:prSet/>
      <dgm:spPr/>
      <dgm:t>
        <a:bodyPr/>
        <a:lstStyle/>
        <a:p>
          <a:endParaRPr lang="cs-CZ"/>
        </a:p>
      </dgm:t>
    </dgm:pt>
    <dgm:pt modelId="{1836862E-3A42-4552-BA16-2D7A2FCE75CC}">
      <dgm:prSet/>
      <dgm:spPr/>
      <dgm:t>
        <a:bodyPr/>
        <a:lstStyle/>
        <a:p>
          <a:pPr rtl="0"/>
          <a:r>
            <a:rPr lang="cs-CZ" dirty="0"/>
            <a:t>No </a:t>
          </a:r>
          <a:r>
            <a:rPr lang="cs-CZ" dirty="0" err="1"/>
            <a:t>common</a:t>
          </a:r>
          <a:r>
            <a:rPr lang="cs-CZ" dirty="0"/>
            <a:t> public </a:t>
          </a:r>
          <a:r>
            <a:rPr lang="cs-CZ" dirty="0" err="1"/>
            <a:t>health</a:t>
          </a:r>
          <a:r>
            <a:rPr lang="cs-CZ" dirty="0"/>
            <a:t> </a:t>
          </a:r>
          <a:r>
            <a:rPr lang="cs-CZ" dirty="0" err="1"/>
            <a:t>policy</a:t>
          </a:r>
          <a:r>
            <a:rPr lang="cs-CZ" dirty="0"/>
            <a:t> </a:t>
          </a:r>
        </a:p>
      </dgm:t>
    </dgm:pt>
    <dgm:pt modelId="{E35AE5F0-9396-4CF3-AA9A-0ECADCFD5A94}" type="parTrans" cxnId="{0569FC5C-F3AE-41FB-AB2D-18AC7B4BBC32}">
      <dgm:prSet/>
      <dgm:spPr/>
      <dgm:t>
        <a:bodyPr/>
        <a:lstStyle/>
        <a:p>
          <a:endParaRPr lang="cs-CZ"/>
        </a:p>
      </dgm:t>
    </dgm:pt>
    <dgm:pt modelId="{D7589C8C-F926-4DA4-A9E6-BDB9E764722F}" type="sibTrans" cxnId="{0569FC5C-F3AE-41FB-AB2D-18AC7B4BBC32}">
      <dgm:prSet/>
      <dgm:spPr/>
      <dgm:t>
        <a:bodyPr/>
        <a:lstStyle/>
        <a:p>
          <a:endParaRPr lang="cs-CZ"/>
        </a:p>
      </dgm:t>
    </dgm:pt>
    <dgm:pt modelId="{78DCCDD2-7EF4-44A1-86C8-F65C11CD1BD1}" type="pres">
      <dgm:prSet presAssocID="{69517A29-463F-4753-962A-685D28595570}" presName="linear" presStyleCnt="0">
        <dgm:presLayoutVars>
          <dgm:animLvl val="lvl"/>
          <dgm:resizeHandles val="exact"/>
        </dgm:presLayoutVars>
      </dgm:prSet>
      <dgm:spPr/>
    </dgm:pt>
    <dgm:pt modelId="{79F51995-DA90-4B5C-BAC6-346628DFEC18}" type="pres">
      <dgm:prSet presAssocID="{0D6F8F0C-C6F8-4AB7-AD21-F4EC064A12B3}" presName="parentText" presStyleLbl="node1" presStyleIdx="0" presStyleCnt="2">
        <dgm:presLayoutVars>
          <dgm:chMax val="0"/>
          <dgm:bulletEnabled val="1"/>
        </dgm:presLayoutVars>
      </dgm:prSet>
      <dgm:spPr/>
    </dgm:pt>
    <dgm:pt modelId="{B8D7B804-7D83-42DB-B5E4-BFB057AEE492}" type="pres">
      <dgm:prSet presAssocID="{0D6F8F0C-C6F8-4AB7-AD21-F4EC064A12B3}" presName="childText" presStyleLbl="revTx" presStyleIdx="0" presStyleCnt="2">
        <dgm:presLayoutVars>
          <dgm:bulletEnabled val="1"/>
        </dgm:presLayoutVars>
      </dgm:prSet>
      <dgm:spPr/>
    </dgm:pt>
    <dgm:pt modelId="{BFCB40E5-68D0-4E72-9C27-2B3536B08FBD}" type="pres">
      <dgm:prSet presAssocID="{E1643C5A-9D5A-43A0-8787-3DADC96FCA23}" presName="parentText" presStyleLbl="node1" presStyleIdx="1" presStyleCnt="2">
        <dgm:presLayoutVars>
          <dgm:chMax val="0"/>
          <dgm:bulletEnabled val="1"/>
        </dgm:presLayoutVars>
      </dgm:prSet>
      <dgm:spPr/>
    </dgm:pt>
    <dgm:pt modelId="{8536A921-ADA5-4527-AE59-D5E6D3C023D3}" type="pres">
      <dgm:prSet presAssocID="{E1643C5A-9D5A-43A0-8787-3DADC96FCA23}" presName="childText" presStyleLbl="revTx" presStyleIdx="1" presStyleCnt="2">
        <dgm:presLayoutVars>
          <dgm:bulletEnabled val="1"/>
        </dgm:presLayoutVars>
      </dgm:prSet>
      <dgm:spPr/>
    </dgm:pt>
  </dgm:ptLst>
  <dgm:cxnLst>
    <dgm:cxn modelId="{015C3622-058D-460A-BDBB-1464D0ADD38F}" type="presOf" srcId="{69517A29-463F-4753-962A-685D28595570}" destId="{78DCCDD2-7EF4-44A1-86C8-F65C11CD1BD1}" srcOrd="0" destOrd="0" presId="urn:microsoft.com/office/officeart/2005/8/layout/vList2"/>
    <dgm:cxn modelId="{8727B728-CA76-404D-9BE1-27CB81C2CB01}" srcId="{E1643C5A-9D5A-43A0-8787-3DADC96FCA23}" destId="{D4EAADE9-8ECA-4D46-BA95-69EF5F49BC71}" srcOrd="2" destOrd="0" parTransId="{94FE8EBE-A2DC-4011-805C-9322A23F4EB6}" sibTransId="{CBC25845-D4E9-4FC5-9BE7-66AAB6C89EEC}"/>
    <dgm:cxn modelId="{D19A9935-EC70-4978-9DC4-4CDB623D74A5}" type="presOf" srcId="{E1643C5A-9D5A-43A0-8787-3DADC96FCA23}" destId="{BFCB40E5-68D0-4E72-9C27-2B3536B08FBD}" srcOrd="0" destOrd="0" presId="urn:microsoft.com/office/officeart/2005/8/layout/vList2"/>
    <dgm:cxn modelId="{4DBEBD4D-5B99-49AA-8371-D1A3E4AF2D4D}" type="presOf" srcId="{1836862E-3A42-4552-BA16-2D7A2FCE75CC}" destId="{B8D7B804-7D83-42DB-B5E4-BFB057AEE492}" srcOrd="0" destOrd="4" presId="urn:microsoft.com/office/officeart/2005/8/layout/vList2"/>
    <dgm:cxn modelId="{0569FC5C-F3AE-41FB-AB2D-18AC7B4BBC32}" srcId="{0CCE56E4-AAAD-4BDD-8836-BF222945144D}" destId="{1836862E-3A42-4552-BA16-2D7A2FCE75CC}" srcOrd="1" destOrd="0" parTransId="{E35AE5F0-9396-4CF3-AA9A-0ECADCFD5A94}" sibTransId="{D7589C8C-F926-4DA4-A9E6-BDB9E764722F}"/>
    <dgm:cxn modelId="{29FACE66-33ED-4A79-8800-C7A5B6F95BD7}" srcId="{E1643C5A-9D5A-43A0-8787-3DADC96FCA23}" destId="{D464B995-91B2-4707-911D-2F023EEDB438}" srcOrd="3" destOrd="0" parTransId="{430C92F0-70C9-4934-A8EF-1F51F1E45A8C}" sibTransId="{6053C39C-ACB0-41C4-A745-23F63E546AAC}"/>
    <dgm:cxn modelId="{281A386E-9C8C-4733-BF95-24DF1B0B6C53}" type="presOf" srcId="{D4EAADE9-8ECA-4D46-BA95-69EF5F49BC71}" destId="{8536A921-ADA5-4527-AE59-D5E6D3C023D3}" srcOrd="0" destOrd="2" presId="urn:microsoft.com/office/officeart/2005/8/layout/vList2"/>
    <dgm:cxn modelId="{42CE4E6E-015B-4FAF-9D1E-A579A16443AB}" srcId="{E1643C5A-9D5A-43A0-8787-3DADC96FCA23}" destId="{3E95492F-1F9F-4077-A0D2-FFC0357B418F}" srcOrd="0" destOrd="0" parTransId="{BEA4AB88-A548-42F2-BB47-C6B0F60294A2}" sibTransId="{74EBD8CA-6F5F-4C99-84F9-55FC80E60B25}"/>
    <dgm:cxn modelId="{72A45375-FD56-4832-BF0C-8F23B96D35BE}" srcId="{E1643C5A-9D5A-43A0-8787-3DADC96FCA23}" destId="{462CB093-BC1F-4D7C-98F8-42E0A913229D}" srcOrd="1" destOrd="0" parTransId="{D9459D0C-3727-4924-A415-775E6984CC91}" sibTransId="{7020D7E9-6BA7-44B8-B52C-BCE160E7513F}"/>
    <dgm:cxn modelId="{9CE8B98B-3120-49A8-955F-37A19FA6B555}" type="presOf" srcId="{0CCE56E4-AAAD-4BDD-8836-BF222945144D}" destId="{B8D7B804-7D83-42DB-B5E4-BFB057AEE492}" srcOrd="0" destOrd="2" presId="urn:microsoft.com/office/officeart/2005/8/layout/vList2"/>
    <dgm:cxn modelId="{25737D92-CA84-46AB-9BAF-242CAF06A7B7}" srcId="{0D6F8F0C-C6F8-4AB7-AD21-F4EC064A12B3}" destId="{B3DB72D3-DAED-4582-905A-FE7BADF37D23}" srcOrd="1" destOrd="0" parTransId="{C946ACE9-A16F-46DD-9407-B1B87BEC86BE}" sibTransId="{E65B90FF-E16F-4B98-852B-60BF8BE3D6AC}"/>
    <dgm:cxn modelId="{23BF2095-AE7A-4C74-841E-828D62321F1A}" type="presOf" srcId="{0BD6B49B-C806-47B7-9036-8D4E9881909B}" destId="{B8D7B804-7D83-42DB-B5E4-BFB057AEE492}" srcOrd="0" destOrd="0" presId="urn:microsoft.com/office/officeart/2005/8/layout/vList2"/>
    <dgm:cxn modelId="{CAFFAB97-DD0A-4CAC-8967-8DD499E71868}" type="presOf" srcId="{3E95492F-1F9F-4077-A0D2-FFC0357B418F}" destId="{8536A921-ADA5-4527-AE59-D5E6D3C023D3}" srcOrd="0" destOrd="0" presId="urn:microsoft.com/office/officeart/2005/8/layout/vList2"/>
    <dgm:cxn modelId="{C348A0B1-1344-4712-AA9B-FD9A1670CB5B}" srcId="{69517A29-463F-4753-962A-685D28595570}" destId="{0D6F8F0C-C6F8-4AB7-AD21-F4EC064A12B3}" srcOrd="0" destOrd="0" parTransId="{534AB8F3-01F2-447C-BF22-663F6271C75C}" sibTransId="{D3244C3B-5615-41B7-8E2E-80A4FDBB6375}"/>
    <dgm:cxn modelId="{58D6B8C6-D65A-4C0B-9123-626428FFC725}" type="presOf" srcId="{BCBBD3E2-1F12-4FC2-A17A-9025EDE10A8F}" destId="{B8D7B804-7D83-42DB-B5E4-BFB057AEE492}" srcOrd="0" destOrd="3" presId="urn:microsoft.com/office/officeart/2005/8/layout/vList2"/>
    <dgm:cxn modelId="{9975C2D3-098E-452E-92D7-E1C5D82654EC}" srcId="{0D6F8F0C-C6F8-4AB7-AD21-F4EC064A12B3}" destId="{0BD6B49B-C806-47B7-9036-8D4E9881909B}" srcOrd="0" destOrd="0" parTransId="{4E5FAE85-4228-46F4-8749-BC9DDB878DC6}" sibTransId="{FABEC666-EC5A-440F-8948-685C69EC4EF2}"/>
    <dgm:cxn modelId="{2B73D5D3-D580-4123-99A0-8A24DB67C47D}" srcId="{0CCE56E4-AAAD-4BDD-8836-BF222945144D}" destId="{BCBBD3E2-1F12-4FC2-A17A-9025EDE10A8F}" srcOrd="0" destOrd="0" parTransId="{AAAD389F-52DF-4E54-B71B-6E4AEAB76631}" sibTransId="{3BFA93A8-F04F-444D-B162-1CF9A7B2AF5F}"/>
    <dgm:cxn modelId="{6853A8DC-B631-4EC6-AA1D-E1D24D1F719D}" type="presOf" srcId="{B3DB72D3-DAED-4582-905A-FE7BADF37D23}" destId="{B8D7B804-7D83-42DB-B5E4-BFB057AEE492}" srcOrd="0" destOrd="1" presId="urn:microsoft.com/office/officeart/2005/8/layout/vList2"/>
    <dgm:cxn modelId="{A370A1E6-75E5-4A60-9A8D-81A5BA0510B7}" srcId="{69517A29-463F-4753-962A-685D28595570}" destId="{E1643C5A-9D5A-43A0-8787-3DADC96FCA23}" srcOrd="1" destOrd="0" parTransId="{C7062DA9-E3F7-43DC-BE2F-FF40793B98ED}" sibTransId="{A8017197-0555-4F0D-B22B-B3BD8BB1D52F}"/>
    <dgm:cxn modelId="{90E9C1EC-BADF-4F9D-A03E-7EE6BEFBC6E8}" srcId="{0D6F8F0C-C6F8-4AB7-AD21-F4EC064A12B3}" destId="{0CCE56E4-AAAD-4BDD-8836-BF222945144D}" srcOrd="2" destOrd="0" parTransId="{1422F091-991E-4286-8DCF-813F5DBD6602}" sibTransId="{7212AC07-BDC0-46B9-96E0-E285E06D307E}"/>
    <dgm:cxn modelId="{7D8743F6-599D-42C5-B947-0B96CA13AA54}" type="presOf" srcId="{462CB093-BC1F-4D7C-98F8-42E0A913229D}" destId="{8536A921-ADA5-4527-AE59-D5E6D3C023D3}" srcOrd="0" destOrd="1" presId="urn:microsoft.com/office/officeart/2005/8/layout/vList2"/>
    <dgm:cxn modelId="{E753B8FC-D29C-494D-9DF0-C8F291561CF0}" type="presOf" srcId="{0D6F8F0C-C6F8-4AB7-AD21-F4EC064A12B3}" destId="{79F51995-DA90-4B5C-BAC6-346628DFEC18}" srcOrd="0" destOrd="0" presId="urn:microsoft.com/office/officeart/2005/8/layout/vList2"/>
    <dgm:cxn modelId="{5B66BFFE-6069-454A-AD12-F802B7763AD9}" type="presOf" srcId="{D464B995-91B2-4707-911D-2F023EEDB438}" destId="{8536A921-ADA5-4527-AE59-D5E6D3C023D3}" srcOrd="0" destOrd="3" presId="urn:microsoft.com/office/officeart/2005/8/layout/vList2"/>
    <dgm:cxn modelId="{30E28812-56D7-4F51-B9F9-0C70BA787300}" type="presParOf" srcId="{78DCCDD2-7EF4-44A1-86C8-F65C11CD1BD1}" destId="{79F51995-DA90-4B5C-BAC6-346628DFEC18}" srcOrd="0" destOrd="0" presId="urn:microsoft.com/office/officeart/2005/8/layout/vList2"/>
    <dgm:cxn modelId="{8B5F4B0C-47CD-4A95-8C21-307887F253E0}" type="presParOf" srcId="{78DCCDD2-7EF4-44A1-86C8-F65C11CD1BD1}" destId="{B8D7B804-7D83-42DB-B5E4-BFB057AEE492}" srcOrd="1" destOrd="0" presId="urn:microsoft.com/office/officeart/2005/8/layout/vList2"/>
    <dgm:cxn modelId="{22DE5DF7-0532-4B73-B353-A59744F6292B}" type="presParOf" srcId="{78DCCDD2-7EF4-44A1-86C8-F65C11CD1BD1}" destId="{BFCB40E5-68D0-4E72-9C27-2B3536B08FBD}" srcOrd="2" destOrd="0" presId="urn:microsoft.com/office/officeart/2005/8/layout/vList2"/>
    <dgm:cxn modelId="{941F1E00-C0FF-4D04-8835-B2D08357613B}" type="presParOf" srcId="{78DCCDD2-7EF4-44A1-86C8-F65C11CD1BD1}" destId="{8536A921-ADA5-4527-AE59-D5E6D3C023D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3F7B7E-CD72-46C5-BA1F-268D629940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D4402AF5-6705-4D6C-B509-100BA8034C46}">
      <dgm:prSet/>
      <dgm:spPr/>
      <dgm:t>
        <a:bodyPr/>
        <a:lstStyle/>
        <a:p>
          <a:pPr rtl="0"/>
          <a:r>
            <a:rPr lang="cs-CZ" dirty="0"/>
            <a:t>Christian </a:t>
          </a:r>
          <a:r>
            <a:rPr lang="cs-CZ" dirty="0" err="1"/>
            <a:t>tradition</a:t>
          </a:r>
          <a:r>
            <a:rPr lang="cs-CZ" dirty="0"/>
            <a:t> </a:t>
          </a:r>
        </a:p>
      </dgm:t>
    </dgm:pt>
    <dgm:pt modelId="{30EABC6A-BAE9-4D81-A77A-F40CF41489D0}" type="parTrans" cxnId="{35F8C4CD-20E8-43EC-9757-50DACC56FB1F}">
      <dgm:prSet/>
      <dgm:spPr/>
      <dgm:t>
        <a:bodyPr/>
        <a:lstStyle/>
        <a:p>
          <a:endParaRPr lang="cs-CZ"/>
        </a:p>
      </dgm:t>
    </dgm:pt>
    <dgm:pt modelId="{B657C50A-4115-4D6F-B387-DE1A933F9CC9}" type="sibTrans" cxnId="{35F8C4CD-20E8-43EC-9757-50DACC56FB1F}">
      <dgm:prSet/>
      <dgm:spPr/>
      <dgm:t>
        <a:bodyPr/>
        <a:lstStyle/>
        <a:p>
          <a:endParaRPr lang="cs-CZ"/>
        </a:p>
      </dgm:t>
    </dgm:pt>
    <dgm:pt modelId="{2A96456C-D806-456F-BF3F-A756BC53A6AB}">
      <dgm:prSet/>
      <dgm:spPr/>
      <dgm:t>
        <a:bodyPr/>
        <a:lstStyle/>
        <a:p>
          <a:pPr rtl="0"/>
          <a:r>
            <a:rPr lang="cs-CZ"/>
            <a:t>catholic and orthodox church used to be a major healthcare provider </a:t>
          </a:r>
        </a:p>
      </dgm:t>
    </dgm:pt>
    <dgm:pt modelId="{51E50161-807D-4084-8D9B-370E936892E7}" type="parTrans" cxnId="{2C7A2B48-7211-4461-BCB2-6B874671C23B}">
      <dgm:prSet/>
      <dgm:spPr/>
      <dgm:t>
        <a:bodyPr/>
        <a:lstStyle/>
        <a:p>
          <a:endParaRPr lang="cs-CZ"/>
        </a:p>
      </dgm:t>
    </dgm:pt>
    <dgm:pt modelId="{16B8B09E-B96C-41C7-9EFA-B361B9FDE7E3}" type="sibTrans" cxnId="{2C7A2B48-7211-4461-BCB2-6B874671C23B}">
      <dgm:prSet/>
      <dgm:spPr/>
      <dgm:t>
        <a:bodyPr/>
        <a:lstStyle/>
        <a:p>
          <a:endParaRPr lang="cs-CZ"/>
        </a:p>
      </dgm:t>
    </dgm:pt>
    <dgm:pt modelId="{4F953048-F7FF-4D33-8A26-A5ED03CF18A1}">
      <dgm:prSet/>
      <dgm:spPr/>
      <dgm:t>
        <a:bodyPr/>
        <a:lstStyle/>
        <a:p>
          <a:pPr rtl="0"/>
          <a:r>
            <a:rPr lang="cs-CZ"/>
            <a:t>Hospitals were established in monasteries, </a:t>
          </a:r>
        </a:p>
      </dgm:t>
    </dgm:pt>
    <dgm:pt modelId="{36ADA7AE-C113-4450-8265-4357125C152A}" type="parTrans" cxnId="{47E0A7AE-34A7-4B85-9DF9-D5A3224AD539}">
      <dgm:prSet/>
      <dgm:spPr/>
      <dgm:t>
        <a:bodyPr/>
        <a:lstStyle/>
        <a:p>
          <a:endParaRPr lang="cs-CZ"/>
        </a:p>
      </dgm:t>
    </dgm:pt>
    <dgm:pt modelId="{F17B106E-4F61-4746-9702-B2223AEADB74}" type="sibTrans" cxnId="{47E0A7AE-34A7-4B85-9DF9-D5A3224AD539}">
      <dgm:prSet/>
      <dgm:spPr/>
      <dgm:t>
        <a:bodyPr/>
        <a:lstStyle/>
        <a:p>
          <a:endParaRPr lang="cs-CZ"/>
        </a:p>
      </dgm:t>
    </dgm:pt>
    <dgm:pt modelId="{FE6A1140-2A18-4E73-B274-2500A45CC306}">
      <dgm:prSet/>
      <dgm:spPr/>
      <dgm:t>
        <a:bodyPr/>
        <a:lstStyle/>
        <a:p>
          <a:pPr rtl="0"/>
          <a:r>
            <a:rPr lang="cs-CZ" dirty="0" err="1"/>
            <a:t>Medical</a:t>
          </a:r>
          <a:r>
            <a:rPr lang="cs-CZ" dirty="0"/>
            <a:t> </a:t>
          </a:r>
          <a:r>
            <a:rPr lang="cs-CZ" dirty="0" err="1"/>
            <a:t>schools</a:t>
          </a:r>
          <a:r>
            <a:rPr lang="cs-CZ" dirty="0"/>
            <a:t> </a:t>
          </a:r>
          <a:r>
            <a:rPr lang="cs-CZ" dirty="0" err="1"/>
            <a:t>were</a:t>
          </a:r>
          <a:r>
            <a:rPr lang="cs-CZ" dirty="0"/>
            <a:t> run by </a:t>
          </a:r>
          <a:r>
            <a:rPr lang="cs-CZ" dirty="0" err="1"/>
            <a:t>churches</a:t>
          </a:r>
          <a:endParaRPr lang="cs-CZ" dirty="0"/>
        </a:p>
      </dgm:t>
    </dgm:pt>
    <dgm:pt modelId="{992969AF-6349-4F70-9FE6-CEAB6CCF1665}" type="parTrans" cxnId="{23675F2B-2883-491E-BBDE-314C05B9CD3D}">
      <dgm:prSet/>
      <dgm:spPr/>
      <dgm:t>
        <a:bodyPr/>
        <a:lstStyle/>
        <a:p>
          <a:endParaRPr lang="cs-CZ"/>
        </a:p>
      </dgm:t>
    </dgm:pt>
    <dgm:pt modelId="{15CFCED4-E3FB-4E49-85D0-C9C2E72E26DF}" type="sibTrans" cxnId="{23675F2B-2883-491E-BBDE-314C05B9CD3D}">
      <dgm:prSet/>
      <dgm:spPr/>
      <dgm:t>
        <a:bodyPr/>
        <a:lstStyle/>
        <a:p>
          <a:endParaRPr lang="cs-CZ"/>
        </a:p>
      </dgm:t>
    </dgm:pt>
    <dgm:pt modelId="{7E2041DC-846A-405F-B5BD-CDE8E71DEB14}">
      <dgm:prSet/>
      <dgm:spPr/>
      <dgm:t>
        <a:bodyPr/>
        <a:lstStyle/>
        <a:p>
          <a:pPr rtl="0"/>
          <a:r>
            <a:rPr lang="cs-CZ" dirty="0" err="1"/>
            <a:t>Welfare</a:t>
          </a:r>
          <a:r>
            <a:rPr lang="cs-CZ" dirty="0"/>
            <a:t> </a:t>
          </a:r>
          <a:r>
            <a:rPr lang="cs-CZ" dirty="0" err="1"/>
            <a:t>state</a:t>
          </a:r>
          <a:endParaRPr lang="cs-CZ" dirty="0"/>
        </a:p>
      </dgm:t>
    </dgm:pt>
    <dgm:pt modelId="{0587C391-D89D-4FB2-942C-3933A77C670B}" type="parTrans" cxnId="{5BF87E38-7CB6-49BE-8047-0126F69566C0}">
      <dgm:prSet/>
      <dgm:spPr/>
      <dgm:t>
        <a:bodyPr/>
        <a:lstStyle/>
        <a:p>
          <a:endParaRPr lang="cs-CZ"/>
        </a:p>
      </dgm:t>
    </dgm:pt>
    <dgm:pt modelId="{AFB79A63-6E7F-4CD3-B735-6E4C3B83C326}" type="sibTrans" cxnId="{5BF87E38-7CB6-49BE-8047-0126F69566C0}">
      <dgm:prSet/>
      <dgm:spPr/>
      <dgm:t>
        <a:bodyPr/>
        <a:lstStyle/>
        <a:p>
          <a:endParaRPr lang="cs-CZ"/>
        </a:p>
      </dgm:t>
    </dgm:pt>
    <dgm:pt modelId="{401A540D-D76E-4161-A5DD-9F3E32B11BC3}">
      <dgm:prSet/>
      <dgm:spPr/>
      <dgm:t>
        <a:bodyPr/>
        <a:lstStyle/>
        <a:p>
          <a:pPr rtl="0"/>
          <a:r>
            <a:rPr lang="cs-CZ" dirty="0" err="1"/>
            <a:t>Concept</a:t>
          </a:r>
          <a:r>
            <a:rPr lang="cs-CZ" dirty="0"/>
            <a:t> </a:t>
          </a:r>
          <a:r>
            <a:rPr lang="cs-CZ" dirty="0" err="1"/>
            <a:t>from</a:t>
          </a:r>
          <a:r>
            <a:rPr lang="cs-CZ" dirty="0"/>
            <a:t> 19th </a:t>
          </a:r>
          <a:r>
            <a:rPr lang="cs-CZ" dirty="0" err="1"/>
            <a:t>century</a:t>
          </a:r>
          <a:endParaRPr lang="cs-CZ" dirty="0"/>
        </a:p>
      </dgm:t>
    </dgm:pt>
    <dgm:pt modelId="{F5DB55CA-3890-4EA7-9AAA-03522992BE5A}" type="parTrans" cxnId="{F3AE931D-4C24-4EF6-A5B4-AEFF65DB74BF}">
      <dgm:prSet/>
      <dgm:spPr/>
      <dgm:t>
        <a:bodyPr/>
        <a:lstStyle/>
        <a:p>
          <a:endParaRPr lang="cs-CZ"/>
        </a:p>
      </dgm:t>
    </dgm:pt>
    <dgm:pt modelId="{B8C32DA4-457D-40B6-A524-BB1B68ED3BBD}" type="sibTrans" cxnId="{F3AE931D-4C24-4EF6-A5B4-AEFF65DB74BF}">
      <dgm:prSet/>
      <dgm:spPr/>
      <dgm:t>
        <a:bodyPr/>
        <a:lstStyle/>
        <a:p>
          <a:endParaRPr lang="cs-CZ"/>
        </a:p>
      </dgm:t>
    </dgm:pt>
    <dgm:pt modelId="{F4074FDD-444E-41D1-BCAA-0A5B4CA33FB9}">
      <dgm:prSet/>
      <dgm:spPr/>
      <dgm:t>
        <a:bodyPr/>
        <a:lstStyle/>
        <a:p>
          <a:pPr rtl="0"/>
          <a:r>
            <a:rPr lang="cs-CZ" dirty="0"/>
            <a:t>Solidarity, </a:t>
          </a:r>
          <a:r>
            <a:rPr lang="cs-CZ" dirty="0" err="1"/>
            <a:t>social</a:t>
          </a:r>
          <a:r>
            <a:rPr lang="cs-CZ" dirty="0"/>
            <a:t> </a:t>
          </a:r>
          <a:r>
            <a:rPr lang="cs-CZ" dirty="0" err="1"/>
            <a:t>policies</a:t>
          </a:r>
          <a:r>
            <a:rPr lang="cs-CZ" dirty="0"/>
            <a:t>, </a:t>
          </a:r>
          <a:r>
            <a:rPr lang="cs-CZ" dirty="0" err="1"/>
            <a:t>welfare</a:t>
          </a:r>
          <a:r>
            <a:rPr lang="cs-CZ" dirty="0"/>
            <a:t> </a:t>
          </a:r>
          <a:r>
            <a:rPr lang="cs-CZ" dirty="0" err="1"/>
            <a:t>spending</a:t>
          </a:r>
          <a:endParaRPr lang="cs-CZ" dirty="0"/>
        </a:p>
      </dgm:t>
    </dgm:pt>
    <dgm:pt modelId="{3BF56F2F-CE12-465B-BF2F-6C4CD62307FE}" type="parTrans" cxnId="{B131921D-2611-4D71-9C1E-07560765E2D8}">
      <dgm:prSet/>
      <dgm:spPr/>
      <dgm:t>
        <a:bodyPr/>
        <a:lstStyle/>
        <a:p>
          <a:endParaRPr lang="cs-CZ"/>
        </a:p>
      </dgm:t>
    </dgm:pt>
    <dgm:pt modelId="{5FDFDAFD-A1E8-4C18-AB91-7111369F4A69}" type="sibTrans" cxnId="{B131921D-2611-4D71-9C1E-07560765E2D8}">
      <dgm:prSet/>
      <dgm:spPr/>
      <dgm:t>
        <a:bodyPr/>
        <a:lstStyle/>
        <a:p>
          <a:endParaRPr lang="cs-CZ"/>
        </a:p>
      </dgm:t>
    </dgm:pt>
    <dgm:pt modelId="{5FBA472A-0EDA-42D3-949A-BC4E87A9728B}">
      <dgm:prSet/>
      <dgm:spPr/>
      <dgm:t>
        <a:bodyPr/>
        <a:lstStyle/>
        <a:p>
          <a:pPr rtl="0"/>
          <a:r>
            <a:rPr lang="cs-CZ" dirty="0" err="1"/>
            <a:t>Result</a:t>
          </a:r>
          <a:endParaRPr lang="cs-CZ" dirty="0"/>
        </a:p>
      </dgm:t>
    </dgm:pt>
    <dgm:pt modelId="{985A4A86-2F85-4DA7-A149-83313E21497A}" type="parTrans" cxnId="{E18F4B3F-267D-4FCF-8FF8-795EBBB96DD9}">
      <dgm:prSet/>
      <dgm:spPr/>
      <dgm:t>
        <a:bodyPr/>
        <a:lstStyle/>
        <a:p>
          <a:endParaRPr lang="cs-CZ"/>
        </a:p>
      </dgm:t>
    </dgm:pt>
    <dgm:pt modelId="{F77C2933-5A95-48E0-B592-699887DEC6A4}" type="sibTrans" cxnId="{E18F4B3F-267D-4FCF-8FF8-795EBBB96DD9}">
      <dgm:prSet/>
      <dgm:spPr/>
      <dgm:t>
        <a:bodyPr/>
        <a:lstStyle/>
        <a:p>
          <a:endParaRPr lang="cs-CZ"/>
        </a:p>
      </dgm:t>
    </dgm:pt>
    <dgm:pt modelId="{19FB2018-82A3-4A30-A5D8-6A8063360C83}">
      <dgm:prSet/>
      <dgm:spPr/>
      <dgm:t>
        <a:bodyPr/>
        <a:lstStyle/>
        <a:p>
          <a:pPr rtl="0"/>
          <a:r>
            <a:rPr lang="cs-CZ" dirty="0" err="1"/>
            <a:t>Health</a:t>
          </a:r>
          <a:r>
            <a:rPr lang="cs-CZ" dirty="0"/>
            <a:t> </a:t>
          </a:r>
          <a:r>
            <a:rPr lang="cs-CZ" dirty="0" err="1"/>
            <a:t>is</a:t>
          </a:r>
          <a:r>
            <a:rPr lang="cs-CZ" dirty="0"/>
            <a:t> (</a:t>
          </a:r>
          <a:r>
            <a:rPr lang="cs-CZ" dirty="0" err="1"/>
            <a:t>mistakenly</a:t>
          </a:r>
          <a:r>
            <a:rPr lang="cs-CZ" dirty="0"/>
            <a:t>) </a:t>
          </a:r>
          <a:r>
            <a:rPr lang="cs-CZ" dirty="0" err="1"/>
            <a:t>percieved</a:t>
          </a:r>
          <a:r>
            <a:rPr lang="cs-CZ" dirty="0"/>
            <a:t> to </a:t>
          </a:r>
          <a:r>
            <a:rPr lang="cs-CZ" dirty="0" err="1"/>
            <a:t>be</a:t>
          </a:r>
          <a:r>
            <a:rPr lang="cs-CZ" dirty="0"/>
            <a:t> a public </a:t>
          </a:r>
          <a:r>
            <a:rPr lang="cs-CZ" dirty="0" err="1"/>
            <a:t>service</a:t>
          </a:r>
          <a:endParaRPr lang="cs-CZ" dirty="0"/>
        </a:p>
      </dgm:t>
    </dgm:pt>
    <dgm:pt modelId="{21CF6EB5-43B5-455B-A8CD-3FFF2C753FA4}" type="parTrans" cxnId="{D58C203E-984D-43AD-A58E-570F7867F7C8}">
      <dgm:prSet/>
      <dgm:spPr/>
      <dgm:t>
        <a:bodyPr/>
        <a:lstStyle/>
        <a:p>
          <a:endParaRPr lang="cs-CZ"/>
        </a:p>
      </dgm:t>
    </dgm:pt>
    <dgm:pt modelId="{6314D77E-BDED-4313-960D-2A23198ADF39}" type="sibTrans" cxnId="{D58C203E-984D-43AD-A58E-570F7867F7C8}">
      <dgm:prSet/>
      <dgm:spPr/>
      <dgm:t>
        <a:bodyPr/>
        <a:lstStyle/>
        <a:p>
          <a:endParaRPr lang="cs-CZ"/>
        </a:p>
      </dgm:t>
    </dgm:pt>
    <dgm:pt modelId="{90E1C13A-0819-4086-A9A5-43466755ED80}">
      <dgm:prSet/>
      <dgm:spPr/>
      <dgm:t>
        <a:bodyPr/>
        <a:lstStyle/>
        <a:p>
          <a:pPr rtl="0"/>
          <a:r>
            <a:rPr lang="cs-CZ" dirty="0"/>
            <a:t>Much </a:t>
          </a:r>
          <a:r>
            <a:rPr lang="cs-CZ" dirty="0" err="1"/>
            <a:t>higher</a:t>
          </a:r>
          <a:r>
            <a:rPr lang="cs-CZ" dirty="0"/>
            <a:t> </a:t>
          </a:r>
          <a:r>
            <a:rPr lang="cs-CZ" dirty="0" err="1"/>
            <a:t>emphasis</a:t>
          </a:r>
          <a:r>
            <a:rPr lang="cs-CZ" dirty="0"/>
            <a:t> </a:t>
          </a:r>
          <a:r>
            <a:rPr lang="cs-CZ" dirty="0" err="1"/>
            <a:t>is</a:t>
          </a:r>
          <a:r>
            <a:rPr lang="cs-CZ" dirty="0"/>
            <a:t> on </a:t>
          </a:r>
          <a:r>
            <a:rPr lang="cs-CZ" dirty="0" err="1"/>
            <a:t>the</a:t>
          </a:r>
          <a:r>
            <a:rPr lang="cs-CZ" dirty="0"/>
            <a:t> </a:t>
          </a:r>
          <a:r>
            <a:rPr lang="cs-CZ" dirty="0" err="1"/>
            <a:t>provision</a:t>
          </a:r>
          <a:r>
            <a:rPr lang="cs-CZ" dirty="0"/>
            <a:t> </a:t>
          </a:r>
          <a:r>
            <a:rPr lang="cs-CZ" dirty="0" err="1"/>
            <a:t>of</a:t>
          </a:r>
          <a:r>
            <a:rPr lang="cs-CZ" dirty="0"/>
            <a:t> </a:t>
          </a:r>
          <a:r>
            <a:rPr lang="cs-CZ" dirty="0" err="1"/>
            <a:t>healthcare</a:t>
          </a:r>
          <a:r>
            <a:rPr lang="cs-CZ" dirty="0"/>
            <a:t> </a:t>
          </a:r>
          <a:r>
            <a:rPr lang="cs-CZ" dirty="0" err="1"/>
            <a:t>than</a:t>
          </a:r>
          <a:r>
            <a:rPr lang="cs-CZ" dirty="0"/>
            <a:t> public </a:t>
          </a:r>
          <a:r>
            <a:rPr lang="cs-CZ" dirty="0" err="1"/>
            <a:t>health</a:t>
          </a:r>
          <a:endParaRPr lang="cs-CZ" dirty="0"/>
        </a:p>
      </dgm:t>
    </dgm:pt>
    <dgm:pt modelId="{4CFAFF92-9CBC-4F20-90CD-008BE53A0BA2}" type="parTrans" cxnId="{73E2BA0D-AE4A-4FE0-A319-A824CEF4AD28}">
      <dgm:prSet/>
      <dgm:spPr/>
      <dgm:t>
        <a:bodyPr/>
        <a:lstStyle/>
        <a:p>
          <a:endParaRPr lang="cs-CZ"/>
        </a:p>
      </dgm:t>
    </dgm:pt>
    <dgm:pt modelId="{3754A9A8-B75C-4756-8FDE-77BCD31FEB1A}" type="sibTrans" cxnId="{73E2BA0D-AE4A-4FE0-A319-A824CEF4AD28}">
      <dgm:prSet/>
      <dgm:spPr/>
      <dgm:t>
        <a:bodyPr/>
        <a:lstStyle/>
        <a:p>
          <a:endParaRPr lang="cs-CZ"/>
        </a:p>
      </dgm:t>
    </dgm:pt>
    <dgm:pt modelId="{62BCD140-1B4C-45C8-BAA1-3664909F877C}">
      <dgm:prSet/>
      <dgm:spPr/>
      <dgm:t>
        <a:bodyPr/>
        <a:lstStyle/>
        <a:p>
          <a:pPr rtl="0"/>
          <a:r>
            <a:rPr lang="cs-CZ" i="1" u="sng" dirty="0" err="1"/>
            <a:t>All</a:t>
          </a:r>
          <a:r>
            <a:rPr lang="cs-CZ" dirty="0"/>
            <a:t> </a:t>
          </a:r>
          <a:r>
            <a:rPr lang="cs-CZ" dirty="0" err="1"/>
            <a:t>European</a:t>
          </a:r>
          <a:r>
            <a:rPr lang="cs-CZ" dirty="0"/>
            <a:t> </a:t>
          </a:r>
          <a:r>
            <a:rPr lang="cs-CZ" dirty="0" err="1"/>
            <a:t>countries</a:t>
          </a:r>
          <a:r>
            <a:rPr lang="cs-CZ" dirty="0"/>
            <a:t> </a:t>
          </a:r>
          <a:r>
            <a:rPr lang="cs-CZ" dirty="0" err="1"/>
            <a:t>guarantee</a:t>
          </a:r>
          <a:r>
            <a:rPr lang="cs-CZ" dirty="0"/>
            <a:t> free (</a:t>
          </a:r>
          <a:r>
            <a:rPr lang="cs-CZ" dirty="0" err="1"/>
            <a:t>or</a:t>
          </a:r>
          <a:r>
            <a:rPr lang="cs-CZ" dirty="0"/>
            <a:t> </a:t>
          </a:r>
          <a:r>
            <a:rPr lang="cs-CZ" dirty="0" err="1"/>
            <a:t>heavily</a:t>
          </a:r>
          <a:r>
            <a:rPr lang="cs-CZ" dirty="0"/>
            <a:t> </a:t>
          </a:r>
          <a:r>
            <a:rPr lang="cs-CZ" dirty="0" err="1"/>
            <a:t>subsidized</a:t>
          </a:r>
          <a:r>
            <a:rPr lang="cs-CZ" dirty="0"/>
            <a:t>) </a:t>
          </a:r>
          <a:r>
            <a:rPr lang="cs-CZ" dirty="0" err="1"/>
            <a:t>access</a:t>
          </a:r>
          <a:r>
            <a:rPr lang="cs-CZ" dirty="0"/>
            <a:t> to </a:t>
          </a:r>
          <a:r>
            <a:rPr lang="cs-CZ" dirty="0" err="1"/>
            <a:t>Healthcare</a:t>
          </a:r>
          <a:endParaRPr lang="cs-CZ" dirty="0"/>
        </a:p>
      </dgm:t>
    </dgm:pt>
    <dgm:pt modelId="{1D51CFE2-D682-4BBC-9815-C00004EA6C7A}" type="parTrans" cxnId="{104D6FBA-AAF1-4C40-B66F-F979F9C760B5}">
      <dgm:prSet/>
      <dgm:spPr/>
      <dgm:t>
        <a:bodyPr/>
        <a:lstStyle/>
        <a:p>
          <a:endParaRPr lang="cs-CZ"/>
        </a:p>
      </dgm:t>
    </dgm:pt>
    <dgm:pt modelId="{54A24B47-6F1D-4F22-B67F-4A74CA76BCBB}" type="sibTrans" cxnId="{104D6FBA-AAF1-4C40-B66F-F979F9C760B5}">
      <dgm:prSet/>
      <dgm:spPr/>
      <dgm:t>
        <a:bodyPr/>
        <a:lstStyle/>
        <a:p>
          <a:endParaRPr lang="cs-CZ"/>
        </a:p>
      </dgm:t>
    </dgm:pt>
    <dgm:pt modelId="{8E41E340-AF49-40D4-9123-5DAB6DBF4C04}">
      <dgm:prSet/>
      <dgm:spPr/>
      <dgm:t>
        <a:bodyPr/>
        <a:lstStyle/>
        <a:p>
          <a:pPr rtl="0"/>
          <a:r>
            <a:rPr lang="cs-CZ" dirty="0"/>
            <a:t>Public (and </a:t>
          </a:r>
          <a:r>
            <a:rPr lang="cs-CZ" dirty="0" err="1"/>
            <a:t>obligatory</a:t>
          </a:r>
          <a:r>
            <a:rPr lang="cs-CZ" dirty="0"/>
            <a:t>) </a:t>
          </a:r>
          <a:r>
            <a:rPr lang="cs-CZ" dirty="0" err="1"/>
            <a:t>health</a:t>
          </a:r>
          <a:r>
            <a:rPr lang="cs-CZ" dirty="0"/>
            <a:t> </a:t>
          </a:r>
          <a:r>
            <a:rPr lang="cs-CZ" dirty="0" err="1"/>
            <a:t>insurance</a:t>
          </a:r>
          <a:endParaRPr lang="cs-CZ" dirty="0"/>
        </a:p>
      </dgm:t>
    </dgm:pt>
    <dgm:pt modelId="{1A14572D-DE51-41AC-8369-B559385D09DC}" type="parTrans" cxnId="{DF236054-1D6E-484C-9CAC-177DF2FA6DFD}">
      <dgm:prSet/>
      <dgm:spPr/>
      <dgm:t>
        <a:bodyPr/>
        <a:lstStyle/>
        <a:p>
          <a:endParaRPr lang="cs-CZ"/>
        </a:p>
      </dgm:t>
    </dgm:pt>
    <dgm:pt modelId="{AEAD4CA1-5174-4802-91FD-482E6B820FC7}" type="sibTrans" cxnId="{DF236054-1D6E-484C-9CAC-177DF2FA6DFD}">
      <dgm:prSet/>
      <dgm:spPr/>
      <dgm:t>
        <a:bodyPr/>
        <a:lstStyle/>
        <a:p>
          <a:endParaRPr lang="cs-CZ"/>
        </a:p>
      </dgm:t>
    </dgm:pt>
    <dgm:pt modelId="{C687BB9D-644D-451F-8173-59BFB71051EF}" type="pres">
      <dgm:prSet presAssocID="{023F7B7E-CD72-46C5-BA1F-268D62994013}" presName="linear" presStyleCnt="0">
        <dgm:presLayoutVars>
          <dgm:animLvl val="lvl"/>
          <dgm:resizeHandles val="exact"/>
        </dgm:presLayoutVars>
      </dgm:prSet>
      <dgm:spPr/>
    </dgm:pt>
    <dgm:pt modelId="{BA915966-AA21-4C9E-AD4E-196CCE22D0E5}" type="pres">
      <dgm:prSet presAssocID="{D4402AF5-6705-4D6C-B509-100BA8034C46}" presName="parentText" presStyleLbl="node1" presStyleIdx="0" presStyleCnt="3">
        <dgm:presLayoutVars>
          <dgm:chMax val="0"/>
          <dgm:bulletEnabled val="1"/>
        </dgm:presLayoutVars>
      </dgm:prSet>
      <dgm:spPr/>
    </dgm:pt>
    <dgm:pt modelId="{AB6D7D2A-F4FE-4D75-A1D6-F0DFC8731304}" type="pres">
      <dgm:prSet presAssocID="{D4402AF5-6705-4D6C-B509-100BA8034C46}" presName="childText" presStyleLbl="revTx" presStyleIdx="0" presStyleCnt="3">
        <dgm:presLayoutVars>
          <dgm:bulletEnabled val="1"/>
        </dgm:presLayoutVars>
      </dgm:prSet>
      <dgm:spPr/>
    </dgm:pt>
    <dgm:pt modelId="{9D2C0013-AA03-4387-AA26-DC000935DC4F}" type="pres">
      <dgm:prSet presAssocID="{7E2041DC-846A-405F-B5BD-CDE8E71DEB14}" presName="parentText" presStyleLbl="node1" presStyleIdx="1" presStyleCnt="3">
        <dgm:presLayoutVars>
          <dgm:chMax val="0"/>
          <dgm:bulletEnabled val="1"/>
        </dgm:presLayoutVars>
      </dgm:prSet>
      <dgm:spPr/>
    </dgm:pt>
    <dgm:pt modelId="{DD0541B6-6B16-4331-812F-F8F1B8F6DB76}" type="pres">
      <dgm:prSet presAssocID="{7E2041DC-846A-405F-B5BD-CDE8E71DEB14}" presName="childText" presStyleLbl="revTx" presStyleIdx="1" presStyleCnt="3">
        <dgm:presLayoutVars>
          <dgm:bulletEnabled val="1"/>
        </dgm:presLayoutVars>
      </dgm:prSet>
      <dgm:spPr/>
    </dgm:pt>
    <dgm:pt modelId="{68F51473-28DC-4DE7-8A75-4F09B3220D5A}" type="pres">
      <dgm:prSet presAssocID="{5FBA472A-0EDA-42D3-949A-BC4E87A9728B}" presName="parentText" presStyleLbl="node1" presStyleIdx="2" presStyleCnt="3">
        <dgm:presLayoutVars>
          <dgm:chMax val="0"/>
          <dgm:bulletEnabled val="1"/>
        </dgm:presLayoutVars>
      </dgm:prSet>
      <dgm:spPr/>
    </dgm:pt>
    <dgm:pt modelId="{EE1C853F-4CF5-4D0A-82AB-B16CD505A5AB}" type="pres">
      <dgm:prSet presAssocID="{5FBA472A-0EDA-42D3-949A-BC4E87A9728B}" presName="childText" presStyleLbl="revTx" presStyleIdx="2" presStyleCnt="3">
        <dgm:presLayoutVars>
          <dgm:bulletEnabled val="1"/>
        </dgm:presLayoutVars>
      </dgm:prSet>
      <dgm:spPr/>
    </dgm:pt>
  </dgm:ptLst>
  <dgm:cxnLst>
    <dgm:cxn modelId="{73E2BA0D-AE4A-4FE0-A319-A824CEF4AD28}" srcId="{5FBA472A-0EDA-42D3-949A-BC4E87A9728B}" destId="{90E1C13A-0819-4086-A9A5-43466755ED80}" srcOrd="2" destOrd="0" parTransId="{4CFAFF92-9CBC-4F20-90CD-008BE53A0BA2}" sibTransId="{3754A9A8-B75C-4756-8FDE-77BCD31FEB1A}"/>
    <dgm:cxn modelId="{8316EE11-AEBB-4AB8-A4E1-B13A82E0D56E}" type="presOf" srcId="{7E2041DC-846A-405F-B5BD-CDE8E71DEB14}" destId="{9D2C0013-AA03-4387-AA26-DC000935DC4F}" srcOrd="0" destOrd="0" presId="urn:microsoft.com/office/officeart/2005/8/layout/vList2"/>
    <dgm:cxn modelId="{B131921D-2611-4D71-9C1E-07560765E2D8}" srcId="{7E2041DC-846A-405F-B5BD-CDE8E71DEB14}" destId="{F4074FDD-444E-41D1-BCAA-0A5B4CA33FB9}" srcOrd="1" destOrd="0" parTransId="{3BF56F2F-CE12-465B-BF2F-6C4CD62307FE}" sibTransId="{5FDFDAFD-A1E8-4C18-AB91-7111369F4A69}"/>
    <dgm:cxn modelId="{F3AE931D-4C24-4EF6-A5B4-AEFF65DB74BF}" srcId="{7E2041DC-846A-405F-B5BD-CDE8E71DEB14}" destId="{401A540D-D76E-4161-A5DD-9F3E32B11BC3}" srcOrd="0" destOrd="0" parTransId="{F5DB55CA-3890-4EA7-9AAA-03522992BE5A}" sibTransId="{B8C32DA4-457D-40B6-A524-BB1B68ED3BBD}"/>
    <dgm:cxn modelId="{23675F2B-2883-491E-BBDE-314C05B9CD3D}" srcId="{D4402AF5-6705-4D6C-B509-100BA8034C46}" destId="{FE6A1140-2A18-4E73-B274-2500A45CC306}" srcOrd="2" destOrd="0" parTransId="{992969AF-6349-4F70-9FE6-CEAB6CCF1665}" sibTransId="{15CFCED4-E3FB-4E49-85D0-C9C2E72E26DF}"/>
    <dgm:cxn modelId="{CD7A6930-E98D-4B0B-995B-35605B20146D}" type="presOf" srcId="{5FBA472A-0EDA-42D3-949A-BC4E87A9728B}" destId="{68F51473-28DC-4DE7-8A75-4F09B3220D5A}" srcOrd="0" destOrd="0" presId="urn:microsoft.com/office/officeart/2005/8/layout/vList2"/>
    <dgm:cxn modelId="{5BF87E38-7CB6-49BE-8047-0126F69566C0}" srcId="{023F7B7E-CD72-46C5-BA1F-268D62994013}" destId="{7E2041DC-846A-405F-B5BD-CDE8E71DEB14}" srcOrd="1" destOrd="0" parTransId="{0587C391-D89D-4FB2-942C-3933A77C670B}" sibTransId="{AFB79A63-6E7F-4CD3-B735-6E4C3B83C326}"/>
    <dgm:cxn modelId="{D58C203E-984D-43AD-A58E-570F7867F7C8}" srcId="{5FBA472A-0EDA-42D3-949A-BC4E87A9728B}" destId="{19FB2018-82A3-4A30-A5D8-6A8063360C83}" srcOrd="1" destOrd="0" parTransId="{21CF6EB5-43B5-455B-A8CD-3FFF2C753FA4}" sibTransId="{6314D77E-BDED-4313-960D-2A23198ADF39}"/>
    <dgm:cxn modelId="{E18F4B3F-267D-4FCF-8FF8-795EBBB96DD9}" srcId="{023F7B7E-CD72-46C5-BA1F-268D62994013}" destId="{5FBA472A-0EDA-42D3-949A-BC4E87A9728B}" srcOrd="2" destOrd="0" parTransId="{985A4A86-2F85-4DA7-A149-83313E21497A}" sibTransId="{F77C2933-5A95-48E0-B592-699887DEC6A4}"/>
    <dgm:cxn modelId="{46C74E3F-B440-48EE-B227-788D36D605A3}" type="presOf" srcId="{19FB2018-82A3-4A30-A5D8-6A8063360C83}" destId="{EE1C853F-4CF5-4D0A-82AB-B16CD505A5AB}" srcOrd="0" destOrd="1" presId="urn:microsoft.com/office/officeart/2005/8/layout/vList2"/>
    <dgm:cxn modelId="{A4368A47-1B1D-4B20-99EE-7D0B7BF0D50E}" type="presOf" srcId="{023F7B7E-CD72-46C5-BA1F-268D62994013}" destId="{C687BB9D-644D-451F-8173-59BFB71051EF}" srcOrd="0" destOrd="0" presId="urn:microsoft.com/office/officeart/2005/8/layout/vList2"/>
    <dgm:cxn modelId="{2C7A2B48-7211-4461-BCB2-6B874671C23B}" srcId="{D4402AF5-6705-4D6C-B509-100BA8034C46}" destId="{2A96456C-D806-456F-BF3F-A756BC53A6AB}" srcOrd="0" destOrd="0" parTransId="{51E50161-807D-4084-8D9B-370E936892E7}" sibTransId="{16B8B09E-B96C-41C7-9EFA-B361B9FDE7E3}"/>
    <dgm:cxn modelId="{DF236054-1D6E-484C-9CAC-177DF2FA6DFD}" srcId="{7E2041DC-846A-405F-B5BD-CDE8E71DEB14}" destId="{8E41E340-AF49-40D4-9123-5DAB6DBF4C04}" srcOrd="2" destOrd="0" parTransId="{1A14572D-DE51-41AC-8369-B559385D09DC}" sibTransId="{AEAD4CA1-5174-4802-91FD-482E6B820FC7}"/>
    <dgm:cxn modelId="{049E727A-FE14-4F4A-9E82-B24318BB5C16}" type="presOf" srcId="{2A96456C-D806-456F-BF3F-A756BC53A6AB}" destId="{AB6D7D2A-F4FE-4D75-A1D6-F0DFC8731304}" srcOrd="0" destOrd="0" presId="urn:microsoft.com/office/officeart/2005/8/layout/vList2"/>
    <dgm:cxn modelId="{45056E8D-53B2-459A-9A47-5600F1A81C4F}" type="presOf" srcId="{90E1C13A-0819-4086-A9A5-43466755ED80}" destId="{EE1C853F-4CF5-4D0A-82AB-B16CD505A5AB}" srcOrd="0" destOrd="2" presId="urn:microsoft.com/office/officeart/2005/8/layout/vList2"/>
    <dgm:cxn modelId="{E8A9F398-8916-4B6A-A86B-F176F39C041B}" type="presOf" srcId="{401A540D-D76E-4161-A5DD-9F3E32B11BC3}" destId="{DD0541B6-6B16-4331-812F-F8F1B8F6DB76}" srcOrd="0" destOrd="0" presId="urn:microsoft.com/office/officeart/2005/8/layout/vList2"/>
    <dgm:cxn modelId="{47E0A7AE-34A7-4B85-9DF9-D5A3224AD539}" srcId="{D4402AF5-6705-4D6C-B509-100BA8034C46}" destId="{4F953048-F7FF-4D33-8A26-A5ED03CF18A1}" srcOrd="1" destOrd="0" parTransId="{36ADA7AE-C113-4450-8265-4357125C152A}" sibTransId="{F17B106E-4F61-4746-9702-B2223AEADB74}"/>
    <dgm:cxn modelId="{5F7795B2-8432-45A4-B011-4643F09AB517}" type="presOf" srcId="{4F953048-F7FF-4D33-8A26-A5ED03CF18A1}" destId="{AB6D7D2A-F4FE-4D75-A1D6-F0DFC8731304}" srcOrd="0" destOrd="1" presId="urn:microsoft.com/office/officeart/2005/8/layout/vList2"/>
    <dgm:cxn modelId="{6E4E26B3-2251-49B0-ADB4-3395CCBFC697}" type="presOf" srcId="{8E41E340-AF49-40D4-9123-5DAB6DBF4C04}" destId="{DD0541B6-6B16-4331-812F-F8F1B8F6DB76}" srcOrd="0" destOrd="2" presId="urn:microsoft.com/office/officeart/2005/8/layout/vList2"/>
    <dgm:cxn modelId="{8E637FB7-60EE-4DC6-BAB4-FEBCEB1F8011}" type="presOf" srcId="{62BCD140-1B4C-45C8-BAA1-3664909F877C}" destId="{EE1C853F-4CF5-4D0A-82AB-B16CD505A5AB}" srcOrd="0" destOrd="0" presId="urn:microsoft.com/office/officeart/2005/8/layout/vList2"/>
    <dgm:cxn modelId="{104D6FBA-AAF1-4C40-B66F-F979F9C760B5}" srcId="{5FBA472A-0EDA-42D3-949A-BC4E87A9728B}" destId="{62BCD140-1B4C-45C8-BAA1-3664909F877C}" srcOrd="0" destOrd="0" parTransId="{1D51CFE2-D682-4BBC-9815-C00004EA6C7A}" sibTransId="{54A24B47-6F1D-4F22-B67F-4A74CA76BCBB}"/>
    <dgm:cxn modelId="{CDF65DC8-EE93-41B1-BE06-9672C80DCA46}" type="presOf" srcId="{FE6A1140-2A18-4E73-B274-2500A45CC306}" destId="{AB6D7D2A-F4FE-4D75-A1D6-F0DFC8731304}" srcOrd="0" destOrd="2" presId="urn:microsoft.com/office/officeart/2005/8/layout/vList2"/>
    <dgm:cxn modelId="{35F8C4CD-20E8-43EC-9757-50DACC56FB1F}" srcId="{023F7B7E-CD72-46C5-BA1F-268D62994013}" destId="{D4402AF5-6705-4D6C-B509-100BA8034C46}" srcOrd="0" destOrd="0" parTransId="{30EABC6A-BAE9-4D81-A77A-F40CF41489D0}" sibTransId="{B657C50A-4115-4D6F-B387-DE1A933F9CC9}"/>
    <dgm:cxn modelId="{14F7C6CE-6825-402D-BB03-0B5FE23DDA9A}" type="presOf" srcId="{D4402AF5-6705-4D6C-B509-100BA8034C46}" destId="{BA915966-AA21-4C9E-AD4E-196CCE22D0E5}" srcOrd="0" destOrd="0" presId="urn:microsoft.com/office/officeart/2005/8/layout/vList2"/>
    <dgm:cxn modelId="{35E1B6D9-DE19-47EE-818C-6059A22CBE2B}" type="presOf" srcId="{F4074FDD-444E-41D1-BCAA-0A5B4CA33FB9}" destId="{DD0541B6-6B16-4331-812F-F8F1B8F6DB76}" srcOrd="0" destOrd="1" presId="urn:microsoft.com/office/officeart/2005/8/layout/vList2"/>
    <dgm:cxn modelId="{12454C6B-0617-45FA-A3E7-89A47C9C7884}" type="presParOf" srcId="{C687BB9D-644D-451F-8173-59BFB71051EF}" destId="{BA915966-AA21-4C9E-AD4E-196CCE22D0E5}" srcOrd="0" destOrd="0" presId="urn:microsoft.com/office/officeart/2005/8/layout/vList2"/>
    <dgm:cxn modelId="{53062B7F-8160-41AA-9A10-99E6B57D0694}" type="presParOf" srcId="{C687BB9D-644D-451F-8173-59BFB71051EF}" destId="{AB6D7D2A-F4FE-4D75-A1D6-F0DFC8731304}" srcOrd="1" destOrd="0" presId="urn:microsoft.com/office/officeart/2005/8/layout/vList2"/>
    <dgm:cxn modelId="{743D5095-441A-4E97-8D2F-9FE8A34D2590}" type="presParOf" srcId="{C687BB9D-644D-451F-8173-59BFB71051EF}" destId="{9D2C0013-AA03-4387-AA26-DC000935DC4F}" srcOrd="2" destOrd="0" presId="urn:microsoft.com/office/officeart/2005/8/layout/vList2"/>
    <dgm:cxn modelId="{76342F82-3C9D-4AF9-958F-AE9E556F0FF1}" type="presParOf" srcId="{C687BB9D-644D-451F-8173-59BFB71051EF}" destId="{DD0541B6-6B16-4331-812F-F8F1B8F6DB76}" srcOrd="3" destOrd="0" presId="urn:microsoft.com/office/officeart/2005/8/layout/vList2"/>
    <dgm:cxn modelId="{4C758765-B486-48A5-ACCF-E1DFE4FB0E09}" type="presParOf" srcId="{C687BB9D-644D-451F-8173-59BFB71051EF}" destId="{68F51473-28DC-4DE7-8A75-4F09B3220D5A}" srcOrd="4" destOrd="0" presId="urn:microsoft.com/office/officeart/2005/8/layout/vList2"/>
    <dgm:cxn modelId="{6EFB2C9D-BD36-4841-97AE-4A42FC1C779F}" type="presParOf" srcId="{C687BB9D-644D-451F-8173-59BFB71051EF}" destId="{EE1C853F-4CF5-4D0A-82AB-B16CD505A5A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7A6ACA-2BA0-47B1-97F9-C60F6DD17BE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cs-CZ"/>
        </a:p>
      </dgm:t>
    </dgm:pt>
    <dgm:pt modelId="{F84A5D87-99EF-40F1-B7BB-A19533D06E79}">
      <dgm:prSet/>
      <dgm:spPr/>
      <dgm:t>
        <a:bodyPr/>
        <a:lstStyle/>
        <a:p>
          <a:pPr rtl="0"/>
          <a:r>
            <a:rPr lang="cs-CZ"/>
            <a:t>Basic facts</a:t>
          </a:r>
        </a:p>
      </dgm:t>
    </dgm:pt>
    <dgm:pt modelId="{B205B29C-6F01-4DD5-972A-9E076460E8C5}" type="parTrans" cxnId="{4CF71737-15DF-4D01-9052-2E7DC53EB024}">
      <dgm:prSet/>
      <dgm:spPr/>
      <dgm:t>
        <a:bodyPr/>
        <a:lstStyle/>
        <a:p>
          <a:endParaRPr lang="cs-CZ"/>
        </a:p>
      </dgm:t>
    </dgm:pt>
    <dgm:pt modelId="{1F8F4FF5-A6CE-4F48-95C9-B421ACF201DF}" type="sibTrans" cxnId="{4CF71737-15DF-4D01-9052-2E7DC53EB024}">
      <dgm:prSet/>
      <dgm:spPr/>
      <dgm:t>
        <a:bodyPr/>
        <a:lstStyle/>
        <a:p>
          <a:endParaRPr lang="cs-CZ"/>
        </a:p>
      </dgm:t>
    </dgm:pt>
    <dgm:pt modelId="{4C90D8B3-2DDF-4D92-B965-576ED3E7FA4A}">
      <dgm:prSet/>
      <dgm:spPr/>
      <dgm:t>
        <a:bodyPr/>
        <a:lstStyle/>
        <a:p>
          <a:pPr rtl="0"/>
          <a:r>
            <a:rPr lang="en-US" noProof="0" dirty="0"/>
            <a:t>27 countries</a:t>
          </a:r>
        </a:p>
      </dgm:t>
    </dgm:pt>
    <dgm:pt modelId="{309A835D-60EC-4EFB-9420-B0A1D3B4886F}" type="parTrans" cxnId="{96C07100-FB2E-4828-8C0B-A94A2DEB303D}">
      <dgm:prSet/>
      <dgm:spPr/>
      <dgm:t>
        <a:bodyPr/>
        <a:lstStyle/>
        <a:p>
          <a:endParaRPr lang="cs-CZ"/>
        </a:p>
      </dgm:t>
    </dgm:pt>
    <dgm:pt modelId="{FA663BAA-BC27-40AC-9374-D74B012A5AAF}" type="sibTrans" cxnId="{96C07100-FB2E-4828-8C0B-A94A2DEB303D}">
      <dgm:prSet/>
      <dgm:spPr/>
      <dgm:t>
        <a:bodyPr/>
        <a:lstStyle/>
        <a:p>
          <a:endParaRPr lang="cs-CZ"/>
        </a:p>
      </dgm:t>
    </dgm:pt>
    <dgm:pt modelId="{2FC95A32-1CF2-4DD2-8128-44B780C07573}">
      <dgm:prSet/>
      <dgm:spPr/>
      <dgm:t>
        <a:bodyPr/>
        <a:lstStyle/>
        <a:p>
          <a:pPr rtl="0"/>
          <a:r>
            <a:rPr lang="en-US" noProof="0" dirty="0"/>
            <a:t>550 mil</a:t>
          </a:r>
          <a:r>
            <a:rPr lang="cs-CZ" noProof="0" dirty="0"/>
            <a:t>l</a:t>
          </a:r>
          <a:r>
            <a:rPr lang="en-US" noProof="0" dirty="0"/>
            <a:t>ion citizens</a:t>
          </a:r>
        </a:p>
      </dgm:t>
    </dgm:pt>
    <dgm:pt modelId="{C0818854-5ADA-4B3F-9F7F-2455D800A159}" type="parTrans" cxnId="{EFE5ADA4-7AE6-4123-B178-AC96D2410580}">
      <dgm:prSet/>
      <dgm:spPr/>
      <dgm:t>
        <a:bodyPr/>
        <a:lstStyle/>
        <a:p>
          <a:endParaRPr lang="cs-CZ"/>
        </a:p>
      </dgm:t>
    </dgm:pt>
    <dgm:pt modelId="{354F7DCE-DDD1-4969-ABC1-A8BEEB6DB660}" type="sibTrans" cxnId="{EFE5ADA4-7AE6-4123-B178-AC96D2410580}">
      <dgm:prSet/>
      <dgm:spPr/>
      <dgm:t>
        <a:bodyPr/>
        <a:lstStyle/>
        <a:p>
          <a:endParaRPr lang="cs-CZ"/>
        </a:p>
      </dgm:t>
    </dgm:pt>
    <dgm:pt modelId="{A95D0DCE-59E2-48B1-BDA0-CC4D0D11362D}">
      <dgm:prSet/>
      <dgm:spPr/>
      <dgm:t>
        <a:bodyPr/>
        <a:lstStyle/>
        <a:p>
          <a:pPr rtl="0"/>
          <a:r>
            <a:rPr lang="cs-CZ" dirty="0" err="1"/>
            <a:t>It</a:t>
          </a:r>
          <a:r>
            <a:rPr lang="cs-CZ" dirty="0"/>
            <a:t> </a:t>
          </a:r>
          <a:r>
            <a:rPr lang="cs-CZ" dirty="0" err="1"/>
            <a:t>is</a:t>
          </a:r>
          <a:r>
            <a:rPr lang="cs-CZ" dirty="0"/>
            <a:t> not a </a:t>
          </a:r>
          <a:r>
            <a:rPr lang="cs-CZ" dirty="0" err="1"/>
            <a:t>state</a:t>
          </a:r>
          <a:r>
            <a:rPr lang="cs-CZ" dirty="0"/>
            <a:t> but …</a:t>
          </a:r>
        </a:p>
      </dgm:t>
    </dgm:pt>
    <dgm:pt modelId="{75B2FEAF-3B5C-4999-B11B-051EDF7C233B}" type="parTrans" cxnId="{D8752BF9-45AA-48F4-A1DB-AB989CB03FE4}">
      <dgm:prSet/>
      <dgm:spPr/>
      <dgm:t>
        <a:bodyPr/>
        <a:lstStyle/>
        <a:p>
          <a:endParaRPr lang="cs-CZ"/>
        </a:p>
      </dgm:t>
    </dgm:pt>
    <dgm:pt modelId="{79D61F9F-D9B2-4A9D-8D2F-6EF0036A2E79}" type="sibTrans" cxnId="{D8752BF9-45AA-48F4-A1DB-AB989CB03FE4}">
      <dgm:prSet/>
      <dgm:spPr/>
      <dgm:t>
        <a:bodyPr/>
        <a:lstStyle/>
        <a:p>
          <a:endParaRPr lang="cs-CZ"/>
        </a:p>
      </dgm:t>
    </dgm:pt>
    <dgm:pt modelId="{6867760C-27D0-47B3-B3EE-ABDE83463300}">
      <dgm:prSet/>
      <dgm:spPr/>
      <dgm:t>
        <a:bodyPr/>
        <a:lstStyle/>
        <a:p>
          <a:pPr rtl="0"/>
          <a:r>
            <a:rPr lang="cs-CZ" dirty="0"/>
            <a:t>Union </a:t>
          </a:r>
          <a:r>
            <a:rPr lang="cs-CZ" dirty="0" err="1"/>
            <a:t>of</a:t>
          </a:r>
          <a:r>
            <a:rPr lang="cs-CZ" dirty="0"/>
            <a:t> sovereign </a:t>
          </a:r>
          <a:r>
            <a:rPr lang="cs-CZ" dirty="0" err="1"/>
            <a:t>states</a:t>
          </a:r>
          <a:endParaRPr lang="cs-CZ" dirty="0"/>
        </a:p>
      </dgm:t>
    </dgm:pt>
    <dgm:pt modelId="{BD2B32D1-7C07-4986-8094-5E20777896A0}" type="parTrans" cxnId="{DB5C43AD-D29F-4D31-A82C-ABA863E5A2FA}">
      <dgm:prSet/>
      <dgm:spPr/>
      <dgm:t>
        <a:bodyPr/>
        <a:lstStyle/>
        <a:p>
          <a:endParaRPr lang="cs-CZ"/>
        </a:p>
      </dgm:t>
    </dgm:pt>
    <dgm:pt modelId="{61C2ED2C-4A57-4ADB-8B4D-DA8DAC5270C3}" type="sibTrans" cxnId="{DB5C43AD-D29F-4D31-A82C-ABA863E5A2FA}">
      <dgm:prSet/>
      <dgm:spPr/>
      <dgm:t>
        <a:bodyPr/>
        <a:lstStyle/>
        <a:p>
          <a:endParaRPr lang="cs-CZ"/>
        </a:p>
      </dgm:t>
    </dgm:pt>
    <dgm:pt modelId="{FFEB5E24-7E47-4044-A31E-80B4A8028A22}">
      <dgm:prSet/>
      <dgm:spPr/>
      <dgm:t>
        <a:bodyPr/>
        <a:lstStyle/>
        <a:p>
          <a:pPr rtl="0"/>
          <a:r>
            <a:rPr lang="cs-CZ" dirty="0" err="1"/>
            <a:t>Common</a:t>
          </a:r>
          <a:r>
            <a:rPr lang="cs-CZ" dirty="0"/>
            <a:t> </a:t>
          </a:r>
          <a:r>
            <a:rPr lang="cs-CZ" dirty="0" err="1"/>
            <a:t>policies</a:t>
          </a:r>
          <a:r>
            <a:rPr lang="cs-CZ" dirty="0"/>
            <a:t> in </a:t>
          </a:r>
          <a:r>
            <a:rPr lang="cs-CZ" dirty="0" err="1"/>
            <a:t>certain</a:t>
          </a:r>
          <a:r>
            <a:rPr lang="cs-CZ" dirty="0"/>
            <a:t> </a:t>
          </a:r>
          <a:r>
            <a:rPr lang="cs-CZ" dirty="0" err="1"/>
            <a:t>areas</a:t>
          </a:r>
          <a:endParaRPr lang="cs-CZ" dirty="0"/>
        </a:p>
      </dgm:t>
    </dgm:pt>
    <dgm:pt modelId="{AAD6C41C-BC3B-47A3-BAF4-8E669E3F87E9}" type="parTrans" cxnId="{47D97FF9-FF62-40FF-8DAF-7B6AFAB26D9B}">
      <dgm:prSet/>
      <dgm:spPr/>
      <dgm:t>
        <a:bodyPr/>
        <a:lstStyle/>
        <a:p>
          <a:endParaRPr lang="cs-CZ"/>
        </a:p>
      </dgm:t>
    </dgm:pt>
    <dgm:pt modelId="{1BB407E9-B189-481F-A617-4739722011E1}" type="sibTrans" cxnId="{47D97FF9-FF62-40FF-8DAF-7B6AFAB26D9B}">
      <dgm:prSet/>
      <dgm:spPr/>
      <dgm:t>
        <a:bodyPr/>
        <a:lstStyle/>
        <a:p>
          <a:endParaRPr lang="cs-CZ"/>
        </a:p>
      </dgm:t>
    </dgm:pt>
    <dgm:pt modelId="{A1AA5CD0-BD84-4847-867A-4B326A2F7560}">
      <dgm:prSet/>
      <dgm:spPr/>
      <dgm:t>
        <a:bodyPr/>
        <a:lstStyle/>
        <a:p>
          <a:pPr rtl="0"/>
          <a:endParaRPr lang="cs-CZ" dirty="0"/>
        </a:p>
      </dgm:t>
    </dgm:pt>
    <dgm:pt modelId="{223DDB16-6192-4C01-921B-11D753B66294}" type="parTrans" cxnId="{C361C15E-9788-4AB8-BB5E-644EFAFAC109}">
      <dgm:prSet/>
      <dgm:spPr/>
      <dgm:t>
        <a:bodyPr/>
        <a:lstStyle/>
        <a:p>
          <a:endParaRPr lang="cs-CZ"/>
        </a:p>
      </dgm:t>
    </dgm:pt>
    <dgm:pt modelId="{1421F7E7-5E67-459E-BD5E-0E496E646F31}" type="sibTrans" cxnId="{C361C15E-9788-4AB8-BB5E-644EFAFAC109}">
      <dgm:prSet/>
      <dgm:spPr/>
      <dgm:t>
        <a:bodyPr/>
        <a:lstStyle/>
        <a:p>
          <a:endParaRPr lang="cs-CZ"/>
        </a:p>
      </dgm:t>
    </dgm:pt>
    <dgm:pt modelId="{AF3C6DF9-5638-49B9-97E1-B418507E5B45}">
      <dgm:prSet/>
      <dgm:spPr/>
      <dgm:t>
        <a:bodyPr/>
        <a:lstStyle/>
        <a:p>
          <a:pPr rtl="0"/>
          <a:r>
            <a:rPr lang="cs-CZ" dirty="0"/>
            <a:t>Free </a:t>
          </a:r>
          <a:r>
            <a:rPr lang="cs-CZ" dirty="0" err="1"/>
            <a:t>movement</a:t>
          </a:r>
          <a:r>
            <a:rPr lang="cs-CZ" dirty="0"/>
            <a:t> </a:t>
          </a:r>
          <a:r>
            <a:rPr lang="cs-CZ" dirty="0" err="1"/>
            <a:t>of</a:t>
          </a:r>
          <a:r>
            <a:rPr lang="cs-CZ" dirty="0"/>
            <a:t> </a:t>
          </a:r>
          <a:r>
            <a:rPr lang="cs-CZ" dirty="0" err="1"/>
            <a:t>citizens</a:t>
          </a:r>
          <a:r>
            <a:rPr lang="cs-CZ" dirty="0"/>
            <a:t>, </a:t>
          </a:r>
          <a:r>
            <a:rPr lang="cs-CZ" dirty="0" err="1"/>
            <a:t>goods</a:t>
          </a:r>
          <a:r>
            <a:rPr lang="cs-CZ" dirty="0"/>
            <a:t>, </a:t>
          </a:r>
          <a:r>
            <a:rPr lang="cs-CZ" dirty="0" err="1"/>
            <a:t>services</a:t>
          </a:r>
          <a:endParaRPr lang="cs-CZ" dirty="0"/>
        </a:p>
      </dgm:t>
    </dgm:pt>
    <dgm:pt modelId="{47599057-6376-4131-A5EA-C86BACC1E05D}" type="parTrans" cxnId="{849B8623-FFD4-44C3-AB66-49956DC66919}">
      <dgm:prSet/>
      <dgm:spPr/>
      <dgm:t>
        <a:bodyPr/>
        <a:lstStyle/>
        <a:p>
          <a:endParaRPr lang="cs-CZ"/>
        </a:p>
      </dgm:t>
    </dgm:pt>
    <dgm:pt modelId="{596B5B43-8590-4014-9313-E214A27697DB}" type="sibTrans" cxnId="{849B8623-FFD4-44C3-AB66-49956DC66919}">
      <dgm:prSet/>
      <dgm:spPr/>
      <dgm:t>
        <a:bodyPr/>
        <a:lstStyle/>
        <a:p>
          <a:endParaRPr lang="cs-CZ"/>
        </a:p>
      </dgm:t>
    </dgm:pt>
    <dgm:pt modelId="{3CC133C3-AC18-41E9-A342-4FD0D6EB3E8E}">
      <dgm:prSet/>
      <dgm:spPr/>
      <dgm:t>
        <a:bodyPr/>
        <a:lstStyle/>
        <a:p>
          <a:pPr rtl="0"/>
          <a:r>
            <a:rPr lang="cs-CZ" dirty="0" err="1"/>
            <a:t>Common</a:t>
          </a:r>
          <a:r>
            <a:rPr lang="cs-CZ" dirty="0"/>
            <a:t> </a:t>
          </a:r>
          <a:r>
            <a:rPr lang="cs-CZ" dirty="0" err="1"/>
            <a:t>currency</a:t>
          </a:r>
          <a:r>
            <a:rPr lang="cs-CZ" dirty="0"/>
            <a:t> (in most </a:t>
          </a:r>
          <a:r>
            <a:rPr lang="cs-CZ" dirty="0" err="1"/>
            <a:t>countries</a:t>
          </a:r>
          <a:r>
            <a:rPr lang="cs-CZ" dirty="0"/>
            <a:t>)</a:t>
          </a:r>
        </a:p>
      </dgm:t>
    </dgm:pt>
    <dgm:pt modelId="{A932FEE8-0970-4B0E-AE9C-41B81AA7E0A4}" type="parTrans" cxnId="{F2664C42-0203-4768-B429-F24F992D0B09}">
      <dgm:prSet/>
      <dgm:spPr/>
      <dgm:t>
        <a:bodyPr/>
        <a:lstStyle/>
        <a:p>
          <a:endParaRPr lang="cs-CZ"/>
        </a:p>
      </dgm:t>
    </dgm:pt>
    <dgm:pt modelId="{30F94530-007F-4F76-99A8-4C98516E9730}" type="sibTrans" cxnId="{F2664C42-0203-4768-B429-F24F992D0B09}">
      <dgm:prSet/>
      <dgm:spPr/>
      <dgm:t>
        <a:bodyPr/>
        <a:lstStyle/>
        <a:p>
          <a:endParaRPr lang="cs-CZ"/>
        </a:p>
      </dgm:t>
    </dgm:pt>
    <dgm:pt modelId="{07E1EFFC-026F-4AF1-BA28-01B08F92275F}" type="pres">
      <dgm:prSet presAssocID="{4D7A6ACA-2BA0-47B1-97F9-C60F6DD17BE1}" presName="linear" presStyleCnt="0">
        <dgm:presLayoutVars>
          <dgm:animLvl val="lvl"/>
          <dgm:resizeHandles val="exact"/>
        </dgm:presLayoutVars>
      </dgm:prSet>
      <dgm:spPr/>
    </dgm:pt>
    <dgm:pt modelId="{9443FE87-3FB4-4CF1-8A8B-D2B052F00505}" type="pres">
      <dgm:prSet presAssocID="{F84A5D87-99EF-40F1-B7BB-A19533D06E79}" presName="parentText" presStyleLbl="node1" presStyleIdx="0" presStyleCnt="2">
        <dgm:presLayoutVars>
          <dgm:chMax val="0"/>
          <dgm:bulletEnabled val="1"/>
        </dgm:presLayoutVars>
      </dgm:prSet>
      <dgm:spPr/>
    </dgm:pt>
    <dgm:pt modelId="{3C995F2B-DE39-4D7F-BDFC-06CB14923696}" type="pres">
      <dgm:prSet presAssocID="{F84A5D87-99EF-40F1-B7BB-A19533D06E79}" presName="childText" presStyleLbl="revTx" presStyleIdx="0" presStyleCnt="2">
        <dgm:presLayoutVars>
          <dgm:bulletEnabled val="1"/>
        </dgm:presLayoutVars>
      </dgm:prSet>
      <dgm:spPr/>
    </dgm:pt>
    <dgm:pt modelId="{939831A5-74DF-4F6A-A733-BFBAB1386C0A}" type="pres">
      <dgm:prSet presAssocID="{A95D0DCE-59E2-48B1-BDA0-CC4D0D11362D}" presName="parentText" presStyleLbl="node1" presStyleIdx="1" presStyleCnt="2">
        <dgm:presLayoutVars>
          <dgm:chMax val="0"/>
          <dgm:bulletEnabled val="1"/>
        </dgm:presLayoutVars>
      </dgm:prSet>
      <dgm:spPr/>
    </dgm:pt>
    <dgm:pt modelId="{687AEFFF-F7C3-4C48-8C13-D5DAE02D1C43}" type="pres">
      <dgm:prSet presAssocID="{A95D0DCE-59E2-48B1-BDA0-CC4D0D11362D}" presName="childText" presStyleLbl="revTx" presStyleIdx="1" presStyleCnt="2">
        <dgm:presLayoutVars>
          <dgm:bulletEnabled val="1"/>
        </dgm:presLayoutVars>
      </dgm:prSet>
      <dgm:spPr/>
    </dgm:pt>
  </dgm:ptLst>
  <dgm:cxnLst>
    <dgm:cxn modelId="{96C07100-FB2E-4828-8C0B-A94A2DEB303D}" srcId="{F84A5D87-99EF-40F1-B7BB-A19533D06E79}" destId="{4C90D8B3-2DDF-4D92-B965-576ED3E7FA4A}" srcOrd="0" destOrd="0" parTransId="{309A835D-60EC-4EFB-9420-B0A1D3B4886F}" sibTransId="{FA663BAA-BC27-40AC-9374-D74B012A5AAF}"/>
    <dgm:cxn modelId="{A7F83402-A893-4540-8B98-719BE0ECA2AD}" type="presOf" srcId="{A1AA5CD0-BD84-4847-867A-4B326A2F7560}" destId="{687AEFFF-F7C3-4C48-8C13-D5DAE02D1C43}" srcOrd="0" destOrd="4" presId="urn:microsoft.com/office/officeart/2005/8/layout/vList2"/>
    <dgm:cxn modelId="{9C84051D-36EF-4202-84DC-FE345E09ABB6}" type="presOf" srcId="{4D7A6ACA-2BA0-47B1-97F9-C60F6DD17BE1}" destId="{07E1EFFC-026F-4AF1-BA28-01B08F92275F}" srcOrd="0" destOrd="0" presId="urn:microsoft.com/office/officeart/2005/8/layout/vList2"/>
    <dgm:cxn modelId="{849B8623-FFD4-44C3-AB66-49956DC66919}" srcId="{A95D0DCE-59E2-48B1-BDA0-CC4D0D11362D}" destId="{AF3C6DF9-5638-49B9-97E1-B418507E5B45}" srcOrd="2" destOrd="0" parTransId="{47599057-6376-4131-A5EA-C86BACC1E05D}" sibTransId="{596B5B43-8590-4014-9313-E214A27697DB}"/>
    <dgm:cxn modelId="{7AFE1934-6FFE-4CB7-AC3E-F9879AB46683}" type="presOf" srcId="{A95D0DCE-59E2-48B1-BDA0-CC4D0D11362D}" destId="{939831A5-74DF-4F6A-A733-BFBAB1386C0A}" srcOrd="0" destOrd="0" presId="urn:microsoft.com/office/officeart/2005/8/layout/vList2"/>
    <dgm:cxn modelId="{4CF71737-15DF-4D01-9052-2E7DC53EB024}" srcId="{4D7A6ACA-2BA0-47B1-97F9-C60F6DD17BE1}" destId="{F84A5D87-99EF-40F1-B7BB-A19533D06E79}" srcOrd="0" destOrd="0" parTransId="{B205B29C-6F01-4DD5-972A-9E076460E8C5}" sibTransId="{1F8F4FF5-A6CE-4F48-95C9-B421ACF201DF}"/>
    <dgm:cxn modelId="{C3BEB639-36CB-45A1-81F8-60F36852B3BC}" type="presOf" srcId="{AF3C6DF9-5638-49B9-97E1-B418507E5B45}" destId="{687AEFFF-F7C3-4C48-8C13-D5DAE02D1C43}" srcOrd="0" destOrd="2" presId="urn:microsoft.com/office/officeart/2005/8/layout/vList2"/>
    <dgm:cxn modelId="{F2664C42-0203-4768-B429-F24F992D0B09}" srcId="{A95D0DCE-59E2-48B1-BDA0-CC4D0D11362D}" destId="{3CC133C3-AC18-41E9-A342-4FD0D6EB3E8E}" srcOrd="1" destOrd="0" parTransId="{A932FEE8-0970-4B0E-AE9C-41B81AA7E0A4}" sibTransId="{30F94530-007F-4F76-99A8-4C98516E9730}"/>
    <dgm:cxn modelId="{B2B95542-75EF-4651-9E26-BF258132866C}" type="presOf" srcId="{4C90D8B3-2DDF-4D92-B965-576ED3E7FA4A}" destId="{3C995F2B-DE39-4D7F-BDFC-06CB14923696}" srcOrd="0" destOrd="0" presId="urn:microsoft.com/office/officeart/2005/8/layout/vList2"/>
    <dgm:cxn modelId="{3F94CA46-3401-49E3-99F6-C812F8F61886}" type="presOf" srcId="{F84A5D87-99EF-40F1-B7BB-A19533D06E79}" destId="{9443FE87-3FB4-4CF1-8A8B-D2B052F00505}" srcOrd="0" destOrd="0" presId="urn:microsoft.com/office/officeart/2005/8/layout/vList2"/>
    <dgm:cxn modelId="{C361C15E-9788-4AB8-BB5E-644EFAFAC109}" srcId="{A95D0DCE-59E2-48B1-BDA0-CC4D0D11362D}" destId="{A1AA5CD0-BD84-4847-867A-4B326A2F7560}" srcOrd="4" destOrd="0" parTransId="{223DDB16-6192-4C01-921B-11D753B66294}" sibTransId="{1421F7E7-5E67-459E-BD5E-0E496E646F31}"/>
    <dgm:cxn modelId="{2BDEC587-4C1D-477A-AEA2-FE2230091CF5}" type="presOf" srcId="{FFEB5E24-7E47-4044-A31E-80B4A8028A22}" destId="{687AEFFF-F7C3-4C48-8C13-D5DAE02D1C43}" srcOrd="0" destOrd="3" presId="urn:microsoft.com/office/officeart/2005/8/layout/vList2"/>
    <dgm:cxn modelId="{EFE5ADA4-7AE6-4123-B178-AC96D2410580}" srcId="{F84A5D87-99EF-40F1-B7BB-A19533D06E79}" destId="{2FC95A32-1CF2-4DD2-8128-44B780C07573}" srcOrd="1" destOrd="0" parTransId="{C0818854-5ADA-4B3F-9F7F-2455D800A159}" sibTransId="{354F7DCE-DDD1-4969-ABC1-A8BEEB6DB660}"/>
    <dgm:cxn modelId="{DB5C43AD-D29F-4D31-A82C-ABA863E5A2FA}" srcId="{A95D0DCE-59E2-48B1-BDA0-CC4D0D11362D}" destId="{6867760C-27D0-47B3-B3EE-ABDE83463300}" srcOrd="0" destOrd="0" parTransId="{BD2B32D1-7C07-4986-8094-5E20777896A0}" sibTransId="{61C2ED2C-4A57-4ADB-8B4D-DA8DAC5270C3}"/>
    <dgm:cxn modelId="{067506D3-98C3-4A81-A99D-5B8A2249DCF8}" type="presOf" srcId="{2FC95A32-1CF2-4DD2-8128-44B780C07573}" destId="{3C995F2B-DE39-4D7F-BDFC-06CB14923696}" srcOrd="0" destOrd="1" presId="urn:microsoft.com/office/officeart/2005/8/layout/vList2"/>
    <dgm:cxn modelId="{964AABDE-520B-4591-94B1-5AB693A7B597}" type="presOf" srcId="{3CC133C3-AC18-41E9-A342-4FD0D6EB3E8E}" destId="{687AEFFF-F7C3-4C48-8C13-D5DAE02D1C43}" srcOrd="0" destOrd="1" presId="urn:microsoft.com/office/officeart/2005/8/layout/vList2"/>
    <dgm:cxn modelId="{46CBCBE9-418A-4EDA-9C71-B57867BD39F5}" type="presOf" srcId="{6867760C-27D0-47B3-B3EE-ABDE83463300}" destId="{687AEFFF-F7C3-4C48-8C13-D5DAE02D1C43}" srcOrd="0" destOrd="0" presId="urn:microsoft.com/office/officeart/2005/8/layout/vList2"/>
    <dgm:cxn modelId="{D8752BF9-45AA-48F4-A1DB-AB989CB03FE4}" srcId="{4D7A6ACA-2BA0-47B1-97F9-C60F6DD17BE1}" destId="{A95D0DCE-59E2-48B1-BDA0-CC4D0D11362D}" srcOrd="1" destOrd="0" parTransId="{75B2FEAF-3B5C-4999-B11B-051EDF7C233B}" sibTransId="{79D61F9F-D9B2-4A9D-8D2F-6EF0036A2E79}"/>
    <dgm:cxn modelId="{47D97FF9-FF62-40FF-8DAF-7B6AFAB26D9B}" srcId="{A95D0DCE-59E2-48B1-BDA0-CC4D0D11362D}" destId="{FFEB5E24-7E47-4044-A31E-80B4A8028A22}" srcOrd="3" destOrd="0" parTransId="{AAD6C41C-BC3B-47A3-BAF4-8E669E3F87E9}" sibTransId="{1BB407E9-B189-481F-A617-4739722011E1}"/>
    <dgm:cxn modelId="{70E4CE58-9C79-4EC3-B8D5-6EE69E851F6D}" type="presParOf" srcId="{07E1EFFC-026F-4AF1-BA28-01B08F92275F}" destId="{9443FE87-3FB4-4CF1-8A8B-D2B052F00505}" srcOrd="0" destOrd="0" presId="urn:microsoft.com/office/officeart/2005/8/layout/vList2"/>
    <dgm:cxn modelId="{7F6714F6-9A19-4B43-8C32-0C94638973E6}" type="presParOf" srcId="{07E1EFFC-026F-4AF1-BA28-01B08F92275F}" destId="{3C995F2B-DE39-4D7F-BDFC-06CB14923696}" srcOrd="1" destOrd="0" presId="urn:microsoft.com/office/officeart/2005/8/layout/vList2"/>
    <dgm:cxn modelId="{C52E0379-54B7-4D89-B7A6-E98B9D200D2B}" type="presParOf" srcId="{07E1EFFC-026F-4AF1-BA28-01B08F92275F}" destId="{939831A5-74DF-4F6A-A733-BFBAB1386C0A}" srcOrd="2" destOrd="0" presId="urn:microsoft.com/office/officeart/2005/8/layout/vList2"/>
    <dgm:cxn modelId="{338C884A-2F83-4E44-953E-EE83866FB901}" type="presParOf" srcId="{07E1EFFC-026F-4AF1-BA28-01B08F92275F}" destId="{687AEFFF-F7C3-4C48-8C13-D5DAE02D1C4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41CA60-6DB7-4CA2-8508-3D8812141CC0}"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cs-CZ"/>
        </a:p>
      </dgm:t>
    </dgm:pt>
    <dgm:pt modelId="{66B86797-6145-49EF-B329-EC975FB1B723}">
      <dgm:prSet/>
      <dgm:spPr/>
      <dgm:t>
        <a:bodyPr/>
        <a:lstStyle/>
        <a:p>
          <a:r>
            <a:rPr lang="en-US" b="0" i="0">
              <a:hlinkClick xmlns:r="http://schemas.openxmlformats.org/officeDocument/2006/relationships" r:id="rId1">
                <a:extLst>
                  <a:ext uri="{A12FA001-AC4F-418D-AE19-62706E023703}">
                    <ahyp:hlinkClr xmlns:ahyp="http://schemas.microsoft.com/office/drawing/2018/hyperlinkcolor" val="tx"/>
                  </a:ext>
                </a:extLst>
              </a:hlinkClick>
            </a:rPr>
            <a:t>World Health Organization (WHO)</a:t>
          </a:r>
          <a:r>
            <a:rPr lang="en-US" b="0" i="0"/>
            <a:t>  </a:t>
          </a:r>
          <a:endParaRPr lang="cs-CZ"/>
        </a:p>
      </dgm:t>
    </dgm:pt>
    <dgm:pt modelId="{D0B78F59-1A91-41DA-A553-362EC063AF97}" type="parTrans" cxnId="{1C5591D6-7033-4EA7-8704-C3E65333FDE6}">
      <dgm:prSet/>
      <dgm:spPr/>
      <dgm:t>
        <a:bodyPr/>
        <a:lstStyle/>
        <a:p>
          <a:endParaRPr lang="cs-CZ"/>
        </a:p>
      </dgm:t>
    </dgm:pt>
    <dgm:pt modelId="{DE774C34-A35D-4AF8-8572-F5DA8A32F93E}" type="sibTrans" cxnId="{1C5591D6-7033-4EA7-8704-C3E65333FDE6}">
      <dgm:prSet/>
      <dgm:spPr/>
      <dgm:t>
        <a:bodyPr/>
        <a:lstStyle/>
        <a:p>
          <a:endParaRPr lang="cs-CZ"/>
        </a:p>
      </dgm:t>
    </dgm:pt>
    <dgm:pt modelId="{38FFF2F1-2E1E-41E1-914E-FE1AC96D04E6}">
      <dgm:prSet/>
      <dgm:spPr/>
      <dgm:t>
        <a:bodyPr/>
        <a:lstStyle/>
        <a:p>
          <a:r>
            <a:rPr lang="en-US" b="0" i="0"/>
            <a:t>The directing and coordinating authority for health within the United Nations system, responsible for providing leadership on global health matters, including shaping the health research agenda.</a:t>
          </a:r>
          <a:endParaRPr lang="cs-CZ"/>
        </a:p>
      </dgm:t>
    </dgm:pt>
    <dgm:pt modelId="{FD45E512-D13E-4C98-909A-00FEA2915CFE}" type="parTrans" cxnId="{1A9B3646-A1F4-4352-B9E8-D6A051DDB960}">
      <dgm:prSet/>
      <dgm:spPr/>
      <dgm:t>
        <a:bodyPr/>
        <a:lstStyle/>
        <a:p>
          <a:endParaRPr lang="cs-CZ"/>
        </a:p>
      </dgm:t>
    </dgm:pt>
    <dgm:pt modelId="{2D2B9585-80CF-448C-822B-9B4E1FA164F0}" type="sibTrans" cxnId="{1A9B3646-A1F4-4352-B9E8-D6A051DDB960}">
      <dgm:prSet/>
      <dgm:spPr/>
      <dgm:t>
        <a:bodyPr/>
        <a:lstStyle/>
        <a:p>
          <a:endParaRPr lang="cs-CZ"/>
        </a:p>
      </dgm:t>
    </dgm:pt>
    <dgm:pt modelId="{DFB011D0-33EB-4944-91F0-C81831134B62}">
      <dgm:prSet/>
      <dgm:spPr/>
      <dgm:t>
        <a:bodyPr/>
        <a:lstStyle/>
        <a:p>
          <a:r>
            <a:rPr lang="en-US" b="0" i="0">
              <a:hlinkClick xmlns:r="http://schemas.openxmlformats.org/officeDocument/2006/relationships" r:id="rId2">
                <a:extLst>
                  <a:ext uri="{A12FA001-AC4F-418D-AE19-62706E023703}">
                    <ahyp:hlinkClr xmlns:ahyp="http://schemas.microsoft.com/office/drawing/2018/hyperlinkcolor" val="tx"/>
                  </a:ext>
                </a:extLst>
              </a:hlinkClick>
            </a:rPr>
            <a:t>World Bank</a:t>
          </a:r>
          <a:r>
            <a:rPr lang="en-US" b="0" i="0"/>
            <a:t>  </a:t>
          </a:r>
          <a:endParaRPr lang="cs-CZ"/>
        </a:p>
      </dgm:t>
    </dgm:pt>
    <dgm:pt modelId="{11475949-F821-4832-B413-01467939A8C3}" type="parTrans" cxnId="{8B4D9744-D610-45E8-AFAF-BE245D04C643}">
      <dgm:prSet/>
      <dgm:spPr/>
      <dgm:t>
        <a:bodyPr/>
        <a:lstStyle/>
        <a:p>
          <a:endParaRPr lang="cs-CZ"/>
        </a:p>
      </dgm:t>
    </dgm:pt>
    <dgm:pt modelId="{9839997F-DBD0-4ED5-A8A9-2831182D472C}" type="sibTrans" cxnId="{8B4D9744-D610-45E8-AFAF-BE245D04C643}">
      <dgm:prSet/>
      <dgm:spPr/>
      <dgm:t>
        <a:bodyPr/>
        <a:lstStyle/>
        <a:p>
          <a:endParaRPr lang="cs-CZ"/>
        </a:p>
      </dgm:t>
    </dgm:pt>
    <dgm:pt modelId="{721A8BCE-49DF-4D6F-AA4D-AE99E8943836}">
      <dgm:prSet/>
      <dgm:spPr/>
      <dgm:t>
        <a:bodyPr/>
        <a:lstStyle/>
        <a:p>
          <a:r>
            <a:rPr lang="en-US" b="0" i="0"/>
            <a:t>A vital source of financial and technical assistance to developing countries around the world to fight poverty, including making investments to improve health.</a:t>
          </a:r>
          <a:endParaRPr lang="cs-CZ"/>
        </a:p>
      </dgm:t>
    </dgm:pt>
    <dgm:pt modelId="{01569555-717D-4179-B886-1413E9A793D4}" type="parTrans" cxnId="{E76498C9-ADAB-450C-BA04-E736A7B5C213}">
      <dgm:prSet/>
      <dgm:spPr/>
      <dgm:t>
        <a:bodyPr/>
        <a:lstStyle/>
        <a:p>
          <a:endParaRPr lang="cs-CZ"/>
        </a:p>
      </dgm:t>
    </dgm:pt>
    <dgm:pt modelId="{1B247C84-B1BF-433F-B081-7C2AAF9139F0}" type="sibTrans" cxnId="{E76498C9-ADAB-450C-BA04-E736A7B5C213}">
      <dgm:prSet/>
      <dgm:spPr/>
      <dgm:t>
        <a:bodyPr/>
        <a:lstStyle/>
        <a:p>
          <a:endParaRPr lang="cs-CZ"/>
        </a:p>
      </dgm:t>
    </dgm:pt>
    <dgm:pt modelId="{C77E3B89-67DD-4740-BCAD-D429BBBD6992}">
      <dgm:prSet/>
      <dgm:spPr/>
      <dgm:t>
        <a:bodyPr/>
        <a:lstStyle/>
        <a:p>
          <a:r>
            <a:rPr lang="cs-CZ" b="0" i="0" u="sng"/>
            <a:t>UNICEF</a:t>
          </a:r>
          <a:endParaRPr lang="cs-CZ"/>
        </a:p>
      </dgm:t>
    </dgm:pt>
    <dgm:pt modelId="{A6F96C8F-C58E-41D2-8EFC-7ADEBD55B20D}" type="parTrans" cxnId="{D445E7E0-BD74-4027-803E-19D05CBF1479}">
      <dgm:prSet/>
      <dgm:spPr/>
      <dgm:t>
        <a:bodyPr/>
        <a:lstStyle/>
        <a:p>
          <a:endParaRPr lang="cs-CZ"/>
        </a:p>
      </dgm:t>
    </dgm:pt>
    <dgm:pt modelId="{064167C7-A2E8-417E-953D-11984EDA691A}" type="sibTrans" cxnId="{D445E7E0-BD74-4027-803E-19D05CBF1479}">
      <dgm:prSet/>
      <dgm:spPr/>
      <dgm:t>
        <a:bodyPr/>
        <a:lstStyle/>
        <a:p>
          <a:endParaRPr lang="cs-CZ"/>
        </a:p>
      </dgm:t>
    </dgm:pt>
    <dgm:pt modelId="{DB97F756-3D52-4473-934F-3379EAD69697}">
      <dgm:prSet/>
      <dgm:spPr/>
      <dgm:t>
        <a:bodyPr/>
        <a:lstStyle/>
        <a:p>
          <a:r>
            <a:rPr lang="cs-CZ" b="0" i="0"/>
            <a:t>U</a:t>
          </a:r>
          <a:r>
            <a:rPr lang="en-US" b="0" i="0"/>
            <a:t>nited Nations Children's Fund, an agency of the United Nations responsible for providing humanitarian and developmental aid to children worldwide</a:t>
          </a:r>
          <a:r>
            <a:rPr lang="cs-CZ" b="0" i="0"/>
            <a:t>.</a:t>
          </a:r>
          <a:endParaRPr lang="cs-CZ"/>
        </a:p>
      </dgm:t>
    </dgm:pt>
    <dgm:pt modelId="{68B79FA3-FEC1-4D93-A1D1-E628F49CE509}" type="parTrans" cxnId="{83E9A80D-9D3F-40DD-A968-BD15B740CE56}">
      <dgm:prSet/>
      <dgm:spPr/>
      <dgm:t>
        <a:bodyPr/>
        <a:lstStyle/>
        <a:p>
          <a:endParaRPr lang="cs-CZ"/>
        </a:p>
      </dgm:t>
    </dgm:pt>
    <dgm:pt modelId="{3790F776-C297-4AFA-89D9-94CE1DF65EAD}" type="sibTrans" cxnId="{83E9A80D-9D3F-40DD-A968-BD15B740CE56}">
      <dgm:prSet/>
      <dgm:spPr/>
      <dgm:t>
        <a:bodyPr/>
        <a:lstStyle/>
        <a:p>
          <a:endParaRPr lang="cs-CZ"/>
        </a:p>
      </dgm:t>
    </dgm:pt>
    <dgm:pt modelId="{5C615D5F-6140-4C2A-9677-DE9E58ADDC2C}">
      <dgm:prSet/>
      <dgm:spPr/>
      <dgm:t>
        <a:bodyPr/>
        <a:lstStyle/>
        <a:p>
          <a:r>
            <a:rPr lang="en-US" b="0" i="0"/>
            <a:t>The agency is among the most widespread and recognizable social welfare organizations in the world, with a presence in 192 countries and territories.</a:t>
          </a:r>
          <a:endParaRPr lang="cs-CZ"/>
        </a:p>
      </dgm:t>
    </dgm:pt>
    <dgm:pt modelId="{9748067D-D687-43B2-AA9D-64DC8AD1EA4B}" type="parTrans" cxnId="{6187CA22-23CD-4DD4-833B-0F59D813E9E8}">
      <dgm:prSet/>
      <dgm:spPr/>
      <dgm:t>
        <a:bodyPr/>
        <a:lstStyle/>
        <a:p>
          <a:endParaRPr lang="cs-CZ"/>
        </a:p>
      </dgm:t>
    </dgm:pt>
    <dgm:pt modelId="{2F2EBEB4-EC37-4402-9F3A-49109C7C20DD}" type="sibTrans" cxnId="{6187CA22-23CD-4DD4-833B-0F59D813E9E8}">
      <dgm:prSet/>
      <dgm:spPr/>
      <dgm:t>
        <a:bodyPr/>
        <a:lstStyle/>
        <a:p>
          <a:endParaRPr lang="cs-CZ"/>
        </a:p>
      </dgm:t>
    </dgm:pt>
    <dgm:pt modelId="{16B7C54C-C267-B344-A2AE-54130A342467}" type="pres">
      <dgm:prSet presAssocID="{1941CA60-6DB7-4CA2-8508-3D8812141CC0}" presName="linear" presStyleCnt="0">
        <dgm:presLayoutVars>
          <dgm:animLvl val="lvl"/>
          <dgm:resizeHandles val="exact"/>
        </dgm:presLayoutVars>
      </dgm:prSet>
      <dgm:spPr/>
    </dgm:pt>
    <dgm:pt modelId="{32A52DA2-F60F-C34E-BF48-97C9D7708F34}" type="pres">
      <dgm:prSet presAssocID="{66B86797-6145-49EF-B329-EC975FB1B723}" presName="parentText" presStyleLbl="node1" presStyleIdx="0" presStyleCnt="3">
        <dgm:presLayoutVars>
          <dgm:chMax val="0"/>
          <dgm:bulletEnabled val="1"/>
        </dgm:presLayoutVars>
      </dgm:prSet>
      <dgm:spPr/>
    </dgm:pt>
    <dgm:pt modelId="{8AD99C25-8688-A946-AFCA-21112CB1F099}" type="pres">
      <dgm:prSet presAssocID="{66B86797-6145-49EF-B329-EC975FB1B723}" presName="childText" presStyleLbl="revTx" presStyleIdx="0" presStyleCnt="3">
        <dgm:presLayoutVars>
          <dgm:bulletEnabled val="1"/>
        </dgm:presLayoutVars>
      </dgm:prSet>
      <dgm:spPr/>
    </dgm:pt>
    <dgm:pt modelId="{867EA90E-0DB3-F448-9B65-A2AF746DB989}" type="pres">
      <dgm:prSet presAssocID="{DFB011D0-33EB-4944-91F0-C81831134B62}" presName="parentText" presStyleLbl="node1" presStyleIdx="1" presStyleCnt="3">
        <dgm:presLayoutVars>
          <dgm:chMax val="0"/>
          <dgm:bulletEnabled val="1"/>
        </dgm:presLayoutVars>
      </dgm:prSet>
      <dgm:spPr/>
    </dgm:pt>
    <dgm:pt modelId="{E1858A47-2F0E-964B-BD70-EA4B9579CD34}" type="pres">
      <dgm:prSet presAssocID="{DFB011D0-33EB-4944-91F0-C81831134B62}" presName="childText" presStyleLbl="revTx" presStyleIdx="1" presStyleCnt="3">
        <dgm:presLayoutVars>
          <dgm:bulletEnabled val="1"/>
        </dgm:presLayoutVars>
      </dgm:prSet>
      <dgm:spPr/>
    </dgm:pt>
    <dgm:pt modelId="{B0181854-66CE-AA49-8169-B49C48B95772}" type="pres">
      <dgm:prSet presAssocID="{C77E3B89-67DD-4740-BCAD-D429BBBD6992}" presName="parentText" presStyleLbl="node1" presStyleIdx="2" presStyleCnt="3">
        <dgm:presLayoutVars>
          <dgm:chMax val="0"/>
          <dgm:bulletEnabled val="1"/>
        </dgm:presLayoutVars>
      </dgm:prSet>
      <dgm:spPr/>
    </dgm:pt>
    <dgm:pt modelId="{5216D764-3C51-BC40-A436-844AE1D7B23B}" type="pres">
      <dgm:prSet presAssocID="{C77E3B89-67DD-4740-BCAD-D429BBBD6992}" presName="childText" presStyleLbl="revTx" presStyleIdx="2" presStyleCnt="3">
        <dgm:presLayoutVars>
          <dgm:bulletEnabled val="1"/>
        </dgm:presLayoutVars>
      </dgm:prSet>
      <dgm:spPr/>
    </dgm:pt>
  </dgm:ptLst>
  <dgm:cxnLst>
    <dgm:cxn modelId="{83E9A80D-9D3F-40DD-A968-BD15B740CE56}" srcId="{C77E3B89-67DD-4740-BCAD-D429BBBD6992}" destId="{DB97F756-3D52-4473-934F-3379EAD69697}" srcOrd="0" destOrd="0" parTransId="{68B79FA3-FEC1-4D93-A1D1-E628F49CE509}" sibTransId="{3790F776-C297-4AFA-89D9-94CE1DF65EAD}"/>
    <dgm:cxn modelId="{CDCF5A18-5636-6443-A893-CC445D3E8126}" type="presOf" srcId="{DB97F756-3D52-4473-934F-3379EAD69697}" destId="{5216D764-3C51-BC40-A436-844AE1D7B23B}" srcOrd="0" destOrd="0" presId="urn:microsoft.com/office/officeart/2005/8/layout/vList2"/>
    <dgm:cxn modelId="{6187CA22-23CD-4DD4-833B-0F59D813E9E8}" srcId="{C77E3B89-67DD-4740-BCAD-D429BBBD6992}" destId="{5C615D5F-6140-4C2A-9677-DE9E58ADDC2C}" srcOrd="1" destOrd="0" parTransId="{9748067D-D687-43B2-AA9D-64DC8AD1EA4B}" sibTransId="{2F2EBEB4-EC37-4402-9F3A-49109C7C20DD}"/>
    <dgm:cxn modelId="{8B4D9744-D610-45E8-AFAF-BE245D04C643}" srcId="{1941CA60-6DB7-4CA2-8508-3D8812141CC0}" destId="{DFB011D0-33EB-4944-91F0-C81831134B62}" srcOrd="1" destOrd="0" parTransId="{11475949-F821-4832-B413-01467939A8C3}" sibTransId="{9839997F-DBD0-4ED5-A8A9-2831182D472C}"/>
    <dgm:cxn modelId="{1A9B3646-A1F4-4352-B9E8-D6A051DDB960}" srcId="{66B86797-6145-49EF-B329-EC975FB1B723}" destId="{38FFF2F1-2E1E-41E1-914E-FE1AC96D04E6}" srcOrd="0" destOrd="0" parTransId="{FD45E512-D13E-4C98-909A-00FEA2915CFE}" sibTransId="{2D2B9585-80CF-448C-822B-9B4E1FA164F0}"/>
    <dgm:cxn modelId="{7B5EF847-FA1E-B840-96F5-DCDD1D88C3FC}" type="presOf" srcId="{5C615D5F-6140-4C2A-9677-DE9E58ADDC2C}" destId="{5216D764-3C51-BC40-A436-844AE1D7B23B}" srcOrd="0" destOrd="1" presId="urn:microsoft.com/office/officeart/2005/8/layout/vList2"/>
    <dgm:cxn modelId="{32E79051-5593-D34A-B77A-2480E4CB5300}" type="presOf" srcId="{1941CA60-6DB7-4CA2-8508-3D8812141CC0}" destId="{16B7C54C-C267-B344-A2AE-54130A342467}" srcOrd="0" destOrd="0" presId="urn:microsoft.com/office/officeart/2005/8/layout/vList2"/>
    <dgm:cxn modelId="{06AD0152-708F-5741-BDE1-C35F5B335F40}" type="presOf" srcId="{C77E3B89-67DD-4740-BCAD-D429BBBD6992}" destId="{B0181854-66CE-AA49-8169-B49C48B95772}" srcOrd="0" destOrd="0" presId="urn:microsoft.com/office/officeart/2005/8/layout/vList2"/>
    <dgm:cxn modelId="{BAC2B859-546B-E54F-851A-3572A86E4817}" type="presOf" srcId="{66B86797-6145-49EF-B329-EC975FB1B723}" destId="{32A52DA2-F60F-C34E-BF48-97C9D7708F34}" srcOrd="0" destOrd="0" presId="urn:microsoft.com/office/officeart/2005/8/layout/vList2"/>
    <dgm:cxn modelId="{22A7317B-475B-654B-B6DA-EFF19718FA20}" type="presOf" srcId="{DFB011D0-33EB-4944-91F0-C81831134B62}" destId="{867EA90E-0DB3-F448-9B65-A2AF746DB989}" srcOrd="0" destOrd="0" presId="urn:microsoft.com/office/officeart/2005/8/layout/vList2"/>
    <dgm:cxn modelId="{7E23819A-BB9D-3D4F-8126-5A6F43DF7F48}" type="presOf" srcId="{721A8BCE-49DF-4D6F-AA4D-AE99E8943836}" destId="{E1858A47-2F0E-964B-BD70-EA4B9579CD34}" srcOrd="0" destOrd="0" presId="urn:microsoft.com/office/officeart/2005/8/layout/vList2"/>
    <dgm:cxn modelId="{EA73CFA5-B9D4-EB49-BC42-3D5E73B1CE2E}" type="presOf" srcId="{38FFF2F1-2E1E-41E1-914E-FE1AC96D04E6}" destId="{8AD99C25-8688-A946-AFCA-21112CB1F099}" srcOrd="0" destOrd="0" presId="urn:microsoft.com/office/officeart/2005/8/layout/vList2"/>
    <dgm:cxn modelId="{E76498C9-ADAB-450C-BA04-E736A7B5C213}" srcId="{DFB011D0-33EB-4944-91F0-C81831134B62}" destId="{721A8BCE-49DF-4D6F-AA4D-AE99E8943836}" srcOrd="0" destOrd="0" parTransId="{01569555-717D-4179-B886-1413E9A793D4}" sibTransId="{1B247C84-B1BF-433F-B081-7C2AAF9139F0}"/>
    <dgm:cxn modelId="{1C5591D6-7033-4EA7-8704-C3E65333FDE6}" srcId="{1941CA60-6DB7-4CA2-8508-3D8812141CC0}" destId="{66B86797-6145-49EF-B329-EC975FB1B723}" srcOrd="0" destOrd="0" parTransId="{D0B78F59-1A91-41DA-A553-362EC063AF97}" sibTransId="{DE774C34-A35D-4AF8-8572-F5DA8A32F93E}"/>
    <dgm:cxn modelId="{D445E7E0-BD74-4027-803E-19D05CBF1479}" srcId="{1941CA60-6DB7-4CA2-8508-3D8812141CC0}" destId="{C77E3B89-67DD-4740-BCAD-D429BBBD6992}" srcOrd="2" destOrd="0" parTransId="{A6F96C8F-C58E-41D2-8EFC-7ADEBD55B20D}" sibTransId="{064167C7-A2E8-417E-953D-11984EDA691A}"/>
    <dgm:cxn modelId="{34AB480E-D052-2249-A256-40B7C810F55D}" type="presParOf" srcId="{16B7C54C-C267-B344-A2AE-54130A342467}" destId="{32A52DA2-F60F-C34E-BF48-97C9D7708F34}" srcOrd="0" destOrd="0" presId="urn:microsoft.com/office/officeart/2005/8/layout/vList2"/>
    <dgm:cxn modelId="{CEE4BD0F-D937-B449-88E8-685F0DEAB462}" type="presParOf" srcId="{16B7C54C-C267-B344-A2AE-54130A342467}" destId="{8AD99C25-8688-A946-AFCA-21112CB1F099}" srcOrd="1" destOrd="0" presId="urn:microsoft.com/office/officeart/2005/8/layout/vList2"/>
    <dgm:cxn modelId="{0576CDEE-C256-4F4D-8647-93DD966942A8}" type="presParOf" srcId="{16B7C54C-C267-B344-A2AE-54130A342467}" destId="{867EA90E-0DB3-F448-9B65-A2AF746DB989}" srcOrd="2" destOrd="0" presId="urn:microsoft.com/office/officeart/2005/8/layout/vList2"/>
    <dgm:cxn modelId="{5852746B-EE99-094F-9AAA-2AC1CD7EAD45}" type="presParOf" srcId="{16B7C54C-C267-B344-A2AE-54130A342467}" destId="{E1858A47-2F0E-964B-BD70-EA4B9579CD34}" srcOrd="3" destOrd="0" presId="urn:microsoft.com/office/officeart/2005/8/layout/vList2"/>
    <dgm:cxn modelId="{F9BFF29A-3C41-EB4F-B617-946307CA2153}" type="presParOf" srcId="{16B7C54C-C267-B344-A2AE-54130A342467}" destId="{B0181854-66CE-AA49-8169-B49C48B95772}" srcOrd="4" destOrd="0" presId="urn:microsoft.com/office/officeart/2005/8/layout/vList2"/>
    <dgm:cxn modelId="{6B95CE31-BC95-E24E-BD62-A0BA2200974D}" type="presParOf" srcId="{16B7C54C-C267-B344-A2AE-54130A342467}" destId="{5216D764-3C51-BC40-A436-844AE1D7B23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32E64-52BF-D94D-8AC2-55E0196C40C8}">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E9336A-E0EA-F64B-827E-A447EBA302BB}">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a:t>Biology and genetics</a:t>
          </a:r>
          <a:endParaRPr lang="en-US" sz="3300" kern="1200"/>
        </a:p>
      </dsp:txBody>
      <dsp:txXfrm>
        <a:off x="0" y="2124"/>
        <a:ext cx="10515600" cy="724514"/>
      </dsp:txXfrm>
    </dsp:sp>
    <dsp:sp modelId="{1A6694FB-0295-D348-B9D8-BCE0459B365C}">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556E7E-1B4F-D64F-A7CF-E40DD313B765}">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a:t>Physical determinants</a:t>
          </a:r>
          <a:endParaRPr lang="en-US" sz="3300" kern="1200"/>
        </a:p>
      </dsp:txBody>
      <dsp:txXfrm>
        <a:off x="0" y="726639"/>
        <a:ext cx="10515600" cy="724514"/>
      </dsp:txXfrm>
    </dsp:sp>
    <dsp:sp modelId="{06016AB0-9AED-4345-8139-7F3F675EF305}">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110ACD-8ED3-2A46-B8D3-AF3793F48AB9}">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a:t>Social determinants</a:t>
          </a:r>
          <a:endParaRPr lang="en-US" sz="3300" kern="1200"/>
        </a:p>
      </dsp:txBody>
      <dsp:txXfrm>
        <a:off x="0" y="1451154"/>
        <a:ext cx="10515600" cy="724514"/>
      </dsp:txXfrm>
    </dsp:sp>
    <dsp:sp modelId="{A96EF5C5-4707-754D-9CA0-E4BA0020BCE0}">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CCE582-B980-1445-A145-6370B55C5A78}">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a:t>Health services</a:t>
          </a:r>
          <a:endParaRPr lang="en-US" sz="3300" kern="1200"/>
        </a:p>
      </dsp:txBody>
      <dsp:txXfrm>
        <a:off x="0" y="2175669"/>
        <a:ext cx="10515600" cy="724514"/>
      </dsp:txXfrm>
    </dsp:sp>
    <dsp:sp modelId="{36E09BB0-7D80-5041-BA9D-6B61BE25AAC8}">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C977DB-4A17-0F4C-B46A-2BAE8BB5AC2D}">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a:t>Public policies</a:t>
          </a:r>
          <a:endParaRPr lang="en-US" sz="3300" kern="1200"/>
        </a:p>
      </dsp:txBody>
      <dsp:txXfrm>
        <a:off x="0" y="2900183"/>
        <a:ext cx="10515600" cy="724514"/>
      </dsp:txXfrm>
    </dsp:sp>
    <dsp:sp modelId="{FF48DE52-4637-1243-BBB7-73D7579C3C84}">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510BFA-15F7-F048-8934-BF52F90A29CE}">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a:t>Individual behaviour</a:t>
          </a:r>
          <a:endParaRPr lang="en-US" sz="3300" kern="1200"/>
        </a:p>
      </dsp:txBody>
      <dsp:txXfrm>
        <a:off x="0" y="3624698"/>
        <a:ext cx="10515600" cy="7245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2238E-A17F-4489-ABC8-68F54FFC881E}">
      <dsp:nvSpPr>
        <dsp:cNvPr id="0" name=""/>
        <dsp:cNvSpPr/>
      </dsp:nvSpPr>
      <dsp:spPr>
        <a:xfrm>
          <a:off x="582645" y="1178"/>
          <a:ext cx="2174490" cy="13046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hlinkClick xmlns:r="http://schemas.openxmlformats.org/officeDocument/2006/relationships" r:id="rId1"/>
            </a:rPr>
            <a:t>Consumers, Health and Food Executive Agency (</a:t>
          </a:r>
          <a:r>
            <a:rPr lang="en-US" sz="1300" kern="1200" dirty="0" err="1">
              <a:hlinkClick xmlns:r="http://schemas.openxmlformats.org/officeDocument/2006/relationships" r:id="rId1"/>
            </a:rPr>
            <a:t>Chafea</a:t>
          </a:r>
          <a:r>
            <a:rPr lang="en-US" sz="1300" kern="1200" dirty="0">
              <a:hlinkClick xmlns:r="http://schemas.openxmlformats.org/officeDocument/2006/relationships" r:id="rId1"/>
            </a:rPr>
            <a:t>)</a:t>
          </a:r>
          <a:r>
            <a:rPr lang="en-US" sz="1300" kern="1200" dirty="0"/>
            <a:t> – </a:t>
          </a:r>
          <a:endParaRPr lang="cs-CZ" sz="1300" kern="1200" dirty="0"/>
        </a:p>
        <a:p>
          <a:pPr marL="57150" lvl="1" indent="-57150" algn="l" defTabSz="444500" rtl="0">
            <a:lnSpc>
              <a:spcPct val="90000"/>
            </a:lnSpc>
            <a:spcBef>
              <a:spcPct val="0"/>
            </a:spcBef>
            <a:spcAft>
              <a:spcPct val="15000"/>
            </a:spcAft>
            <a:buChar char="•"/>
          </a:pPr>
          <a:r>
            <a:rPr lang="en-US" sz="1000" kern="1200" dirty="0"/>
            <a:t>implements the EU Health </a:t>
          </a:r>
          <a:r>
            <a:rPr lang="en-US" sz="1000" kern="1200" dirty="0" err="1"/>
            <a:t>Programme</a:t>
          </a:r>
          <a:r>
            <a:rPr lang="en-US" sz="1000" kern="1200" dirty="0"/>
            <a:t>, Consumer </a:t>
          </a:r>
          <a:r>
            <a:rPr lang="en-US" sz="1000" kern="1200" dirty="0" err="1"/>
            <a:t>Programme</a:t>
          </a:r>
          <a:r>
            <a:rPr lang="en-US" sz="1000" kern="1200" dirty="0"/>
            <a:t> and Better Training for Safer Food initiative.</a:t>
          </a:r>
          <a:endParaRPr lang="cs-CZ" sz="1000" kern="1200" dirty="0"/>
        </a:p>
      </dsp:txBody>
      <dsp:txXfrm>
        <a:off x="582645" y="1178"/>
        <a:ext cx="2174490" cy="1304694"/>
      </dsp:txXfrm>
    </dsp:sp>
    <dsp:sp modelId="{CD3F1ADF-F54B-49E9-98D6-AF083EB264CB}">
      <dsp:nvSpPr>
        <dsp:cNvPr id="0" name=""/>
        <dsp:cNvSpPr/>
      </dsp:nvSpPr>
      <dsp:spPr>
        <a:xfrm>
          <a:off x="2974584" y="1178"/>
          <a:ext cx="2174490" cy="13046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hlinkClick xmlns:r="http://schemas.openxmlformats.org/officeDocument/2006/relationships" r:id="rId2"/>
            </a:rPr>
            <a:t>European Centre for Disease Prevention and Control (ECDC)</a:t>
          </a:r>
          <a:r>
            <a:rPr lang="en-US" sz="1300" kern="1200" dirty="0"/>
            <a:t> – </a:t>
          </a:r>
          <a:endParaRPr lang="cs-CZ" sz="1300" kern="1200" dirty="0"/>
        </a:p>
        <a:p>
          <a:pPr marL="57150" lvl="1" indent="-57150" algn="l" defTabSz="444500" rtl="0">
            <a:lnSpc>
              <a:spcPct val="90000"/>
            </a:lnSpc>
            <a:spcBef>
              <a:spcPct val="0"/>
            </a:spcBef>
            <a:spcAft>
              <a:spcPct val="15000"/>
            </a:spcAft>
            <a:buChar char="•"/>
          </a:pPr>
          <a:r>
            <a:rPr lang="en-US" sz="1000" kern="1200"/>
            <a:t>works </a:t>
          </a:r>
          <a:r>
            <a:rPr lang="en-US" sz="1000" kern="1200" dirty="0"/>
            <a:t>to strengthen Europe's </a:t>
          </a:r>
          <a:r>
            <a:rPr lang="en-US" sz="1000" kern="1200" dirty="0" err="1"/>
            <a:t>defences</a:t>
          </a:r>
          <a:r>
            <a:rPr lang="en-US" sz="1000" kern="1200" dirty="0"/>
            <a:t> against infectious diseases.</a:t>
          </a:r>
          <a:endParaRPr lang="cs-CZ" sz="1000" kern="1200" dirty="0"/>
        </a:p>
      </dsp:txBody>
      <dsp:txXfrm>
        <a:off x="2974584" y="1178"/>
        <a:ext cx="2174490" cy="1304694"/>
      </dsp:txXfrm>
    </dsp:sp>
    <dsp:sp modelId="{858D2C62-8F3B-4198-B878-7D1EC95E6296}">
      <dsp:nvSpPr>
        <dsp:cNvPr id="0" name=""/>
        <dsp:cNvSpPr/>
      </dsp:nvSpPr>
      <dsp:spPr>
        <a:xfrm>
          <a:off x="5366524" y="1178"/>
          <a:ext cx="2174490" cy="13046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hlinkClick xmlns:r="http://schemas.openxmlformats.org/officeDocument/2006/relationships" r:id="rId3"/>
            </a:rPr>
            <a:t>European Environment Agency (EEA)</a:t>
          </a:r>
          <a:r>
            <a:rPr lang="en-US" sz="1300" kern="1200" dirty="0"/>
            <a:t> </a:t>
          </a:r>
          <a:endParaRPr lang="cs-CZ" sz="1300" kern="1200" dirty="0"/>
        </a:p>
        <a:p>
          <a:pPr marL="57150" lvl="1" indent="-57150" algn="l" defTabSz="444500" rtl="0">
            <a:lnSpc>
              <a:spcPct val="90000"/>
            </a:lnSpc>
            <a:spcBef>
              <a:spcPct val="0"/>
            </a:spcBef>
            <a:spcAft>
              <a:spcPct val="15000"/>
            </a:spcAft>
            <a:buChar char="•"/>
          </a:pPr>
          <a:r>
            <a:rPr lang="en-US" sz="1000" kern="1200" dirty="0"/>
            <a:t> provides reliable, independent information on the environment.</a:t>
          </a:r>
          <a:endParaRPr lang="cs-CZ" sz="1000" kern="1200" dirty="0"/>
        </a:p>
      </dsp:txBody>
      <dsp:txXfrm>
        <a:off x="5366524" y="1178"/>
        <a:ext cx="2174490" cy="1304694"/>
      </dsp:txXfrm>
    </dsp:sp>
    <dsp:sp modelId="{5950A969-C5F1-4D17-8BF4-47E176ACA6BC}">
      <dsp:nvSpPr>
        <dsp:cNvPr id="0" name=""/>
        <dsp:cNvSpPr/>
      </dsp:nvSpPr>
      <dsp:spPr>
        <a:xfrm>
          <a:off x="7758464" y="1178"/>
          <a:ext cx="2174490" cy="13046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hlinkClick xmlns:r="http://schemas.openxmlformats.org/officeDocument/2006/relationships" r:id="rId4"/>
            </a:rPr>
            <a:t>European Monitoring Centre for Drugs and Drug Addiction (EMCDDA)</a:t>
          </a:r>
          <a:endParaRPr lang="cs-CZ" sz="1300" kern="1200" dirty="0"/>
        </a:p>
        <a:p>
          <a:pPr marL="57150" lvl="1" indent="-57150" algn="l" defTabSz="444500" rtl="0">
            <a:lnSpc>
              <a:spcPct val="90000"/>
            </a:lnSpc>
            <a:spcBef>
              <a:spcPct val="0"/>
            </a:spcBef>
            <a:spcAft>
              <a:spcPct val="15000"/>
            </a:spcAft>
            <a:buChar char="•"/>
          </a:pPr>
          <a:r>
            <a:rPr lang="en-US" sz="1000" kern="1200" dirty="0"/>
            <a:t> supplies comprehensive information on drugs and drug addiction in Europe.</a:t>
          </a:r>
          <a:endParaRPr lang="cs-CZ" sz="1000" kern="1200" dirty="0"/>
        </a:p>
      </dsp:txBody>
      <dsp:txXfrm>
        <a:off x="7758464" y="1178"/>
        <a:ext cx="2174490" cy="1304694"/>
      </dsp:txXfrm>
    </dsp:sp>
    <dsp:sp modelId="{8A2DDBB8-21DF-4747-B32E-9349FA6B78F6}">
      <dsp:nvSpPr>
        <dsp:cNvPr id="0" name=""/>
        <dsp:cNvSpPr/>
      </dsp:nvSpPr>
      <dsp:spPr>
        <a:xfrm>
          <a:off x="582645" y="1523321"/>
          <a:ext cx="2174490" cy="13046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hlinkClick xmlns:r="http://schemas.openxmlformats.org/officeDocument/2006/relationships" r:id="rId5"/>
            </a:rPr>
            <a:t>European Medicines Agency (EMA)</a:t>
          </a:r>
          <a:r>
            <a:rPr lang="en-US" sz="1300" kern="1200" dirty="0"/>
            <a:t> – </a:t>
          </a:r>
          <a:endParaRPr lang="cs-CZ" sz="1300" kern="1200" dirty="0"/>
        </a:p>
        <a:p>
          <a:pPr marL="57150" lvl="1" indent="-57150" algn="l" defTabSz="444500" rtl="0">
            <a:lnSpc>
              <a:spcPct val="90000"/>
            </a:lnSpc>
            <a:spcBef>
              <a:spcPct val="0"/>
            </a:spcBef>
            <a:spcAft>
              <a:spcPct val="15000"/>
            </a:spcAft>
            <a:buChar char="•"/>
          </a:pPr>
          <a:r>
            <a:rPr lang="en-US" sz="1000" kern="1200" dirty="0"/>
            <a:t>protects and promotes public and animal health by evaluating medicines for human and veterinary use.</a:t>
          </a:r>
          <a:endParaRPr lang="cs-CZ" sz="1000" kern="1200" dirty="0"/>
        </a:p>
      </dsp:txBody>
      <dsp:txXfrm>
        <a:off x="582645" y="1523321"/>
        <a:ext cx="2174490" cy="1304694"/>
      </dsp:txXfrm>
    </dsp:sp>
    <dsp:sp modelId="{E8984405-9BE2-4956-851E-BE8B24DE97E0}">
      <dsp:nvSpPr>
        <dsp:cNvPr id="0" name=""/>
        <dsp:cNvSpPr/>
      </dsp:nvSpPr>
      <dsp:spPr>
        <a:xfrm>
          <a:off x="2974584" y="1523321"/>
          <a:ext cx="2174490" cy="13046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hlinkClick xmlns:r="http://schemas.openxmlformats.org/officeDocument/2006/relationships" r:id="rId6"/>
            </a:rPr>
            <a:t>European Chemicals Agency (ECHA)</a:t>
          </a:r>
          <a:r>
            <a:rPr lang="en-US" sz="1300" kern="1200" dirty="0"/>
            <a:t> – </a:t>
          </a:r>
          <a:endParaRPr lang="cs-CZ" sz="1300" kern="1200" dirty="0"/>
        </a:p>
        <a:p>
          <a:pPr marL="57150" lvl="1" indent="-57150" algn="l" defTabSz="444500" rtl="0">
            <a:lnSpc>
              <a:spcPct val="90000"/>
            </a:lnSpc>
            <a:spcBef>
              <a:spcPct val="0"/>
            </a:spcBef>
            <a:spcAft>
              <a:spcPct val="15000"/>
            </a:spcAft>
            <a:buChar char="•"/>
          </a:pPr>
          <a:r>
            <a:rPr lang="en-US" sz="1000" kern="1200"/>
            <a:t>ensures </a:t>
          </a:r>
          <a:r>
            <a:rPr lang="en-US" sz="1000" kern="1200" dirty="0"/>
            <a:t>chemical substances are registered, evaluated, </a:t>
          </a:r>
          <a:r>
            <a:rPr lang="en-US" sz="1000" kern="1200" dirty="0" err="1"/>
            <a:t>authorised</a:t>
          </a:r>
          <a:r>
            <a:rPr lang="en-US" sz="1000" kern="1200" dirty="0"/>
            <a:t> and restricted consistently across the EU.</a:t>
          </a:r>
          <a:endParaRPr lang="cs-CZ" sz="1000" kern="1200" dirty="0"/>
        </a:p>
      </dsp:txBody>
      <dsp:txXfrm>
        <a:off x="2974584" y="1523321"/>
        <a:ext cx="2174490" cy="1304694"/>
      </dsp:txXfrm>
    </dsp:sp>
    <dsp:sp modelId="{834D0DDF-9295-4C35-9F6E-53B8B51C09E5}">
      <dsp:nvSpPr>
        <dsp:cNvPr id="0" name=""/>
        <dsp:cNvSpPr/>
      </dsp:nvSpPr>
      <dsp:spPr>
        <a:xfrm>
          <a:off x="5366524" y="1523321"/>
          <a:ext cx="2174490" cy="13046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hlinkClick xmlns:r="http://schemas.openxmlformats.org/officeDocument/2006/relationships" r:id="rId7"/>
            </a:rPr>
            <a:t>European Food Safety Authority (EFSA)</a:t>
          </a:r>
          <a:r>
            <a:rPr lang="en-US" sz="1300" kern="1200" dirty="0"/>
            <a:t> –</a:t>
          </a:r>
          <a:endParaRPr lang="cs-CZ" sz="1300" kern="1200" dirty="0"/>
        </a:p>
        <a:p>
          <a:pPr marL="57150" lvl="1" indent="-57150" algn="l" defTabSz="444500" rtl="0">
            <a:lnSpc>
              <a:spcPct val="90000"/>
            </a:lnSpc>
            <a:spcBef>
              <a:spcPct val="0"/>
            </a:spcBef>
            <a:spcAft>
              <a:spcPct val="15000"/>
            </a:spcAft>
            <a:buChar char="•"/>
          </a:pPr>
          <a:r>
            <a:rPr lang="en-US" sz="1000" kern="1200"/>
            <a:t> </a:t>
          </a:r>
          <a:r>
            <a:rPr lang="en-US" sz="1000" kern="1200" dirty="0"/>
            <a:t>provides independent scientific advice and clear communication on risks to food and feed safety.</a:t>
          </a:r>
          <a:endParaRPr lang="cs-CZ" sz="1000" kern="1200" dirty="0"/>
        </a:p>
      </dsp:txBody>
      <dsp:txXfrm>
        <a:off x="5366524" y="1523321"/>
        <a:ext cx="2174490" cy="1304694"/>
      </dsp:txXfrm>
    </dsp:sp>
    <dsp:sp modelId="{F2EBFC54-B89B-48C0-9AA7-8FD787926074}">
      <dsp:nvSpPr>
        <dsp:cNvPr id="0" name=""/>
        <dsp:cNvSpPr/>
      </dsp:nvSpPr>
      <dsp:spPr>
        <a:xfrm>
          <a:off x="7758464" y="1523321"/>
          <a:ext cx="2174490" cy="13046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hlinkClick xmlns:r="http://schemas.openxmlformats.org/officeDocument/2006/relationships" r:id="rId8"/>
            </a:rPr>
            <a:t>European Agency for Safety and Health at Work (EU-OSHA)</a:t>
          </a:r>
          <a:r>
            <a:rPr lang="en-US" sz="1300" kern="1200" dirty="0"/>
            <a:t> –</a:t>
          </a:r>
          <a:endParaRPr lang="cs-CZ" sz="1300" kern="1200" dirty="0"/>
        </a:p>
        <a:p>
          <a:pPr marL="57150" lvl="1" indent="-57150" algn="l" defTabSz="444500" rtl="0">
            <a:lnSpc>
              <a:spcPct val="90000"/>
            </a:lnSpc>
            <a:spcBef>
              <a:spcPct val="0"/>
            </a:spcBef>
            <a:spcAft>
              <a:spcPct val="15000"/>
            </a:spcAft>
            <a:buChar char="•"/>
          </a:pPr>
          <a:r>
            <a:rPr lang="en-US" sz="1000" kern="1200" dirty="0"/>
            <a:t> supplies information needed by EU employers and workers to address safety and health issues.</a:t>
          </a:r>
          <a:endParaRPr lang="cs-CZ" sz="1000" kern="1200" dirty="0"/>
        </a:p>
      </dsp:txBody>
      <dsp:txXfrm>
        <a:off x="7758464" y="1523321"/>
        <a:ext cx="2174490" cy="1304694"/>
      </dsp:txXfrm>
    </dsp:sp>
    <dsp:sp modelId="{CF2D6970-0995-423D-8082-8B3962E13C6E}">
      <dsp:nvSpPr>
        <dsp:cNvPr id="0" name=""/>
        <dsp:cNvSpPr/>
      </dsp:nvSpPr>
      <dsp:spPr>
        <a:xfrm>
          <a:off x="4170554" y="3045465"/>
          <a:ext cx="2174490" cy="13046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err="1">
              <a:hlinkClick xmlns:r="http://schemas.openxmlformats.org/officeDocument/2006/relationships" r:id="rId9"/>
            </a:rPr>
            <a:t>Eurofound</a:t>
          </a:r>
          <a:endParaRPr lang="cs-CZ" sz="1300" kern="1200" dirty="0"/>
        </a:p>
        <a:p>
          <a:pPr marL="57150" lvl="1" indent="-57150" algn="l" defTabSz="444500" rtl="0">
            <a:lnSpc>
              <a:spcPct val="90000"/>
            </a:lnSpc>
            <a:spcBef>
              <a:spcPct val="0"/>
            </a:spcBef>
            <a:spcAft>
              <a:spcPct val="15000"/>
            </a:spcAft>
            <a:buChar char="•"/>
          </a:pPr>
          <a:r>
            <a:rPr lang="en-US" sz="1000" kern="1200" dirty="0"/>
            <a:t> – provides expertise on living and working conditions, industrial relations and managing change for key EU social policy actors. </a:t>
          </a:r>
          <a:endParaRPr lang="cs-CZ" sz="1000" kern="1200" dirty="0"/>
        </a:p>
      </dsp:txBody>
      <dsp:txXfrm>
        <a:off x="4170554" y="3045465"/>
        <a:ext cx="2174490" cy="13046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92C8D-F623-43F8-BC5E-23421E770A17}">
      <dsp:nvSpPr>
        <dsp:cNvPr id="0" name=""/>
        <dsp:cNvSpPr/>
      </dsp:nvSpPr>
      <dsp:spPr>
        <a:xfrm>
          <a:off x="0" y="40306"/>
          <a:ext cx="10515600" cy="8874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cs-CZ" sz="3700" kern="1200"/>
            <a:t>Movement of workforce</a:t>
          </a:r>
        </a:p>
      </dsp:txBody>
      <dsp:txXfrm>
        <a:off x="43321" y="83627"/>
        <a:ext cx="10428958" cy="800803"/>
      </dsp:txXfrm>
    </dsp:sp>
    <dsp:sp modelId="{DD34FE53-526D-466C-8D8F-DA136DFB1129}">
      <dsp:nvSpPr>
        <dsp:cNvPr id="0" name=""/>
        <dsp:cNvSpPr/>
      </dsp:nvSpPr>
      <dsp:spPr>
        <a:xfrm>
          <a:off x="0" y="927751"/>
          <a:ext cx="105156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cs-CZ" sz="2900" kern="1200" dirty="0" err="1"/>
            <a:t>Health</a:t>
          </a:r>
          <a:r>
            <a:rPr lang="cs-CZ" sz="2900" kern="1200" dirty="0"/>
            <a:t> </a:t>
          </a:r>
          <a:r>
            <a:rPr lang="cs-CZ" sz="2900" kern="1200" dirty="0" err="1"/>
            <a:t>professional</a:t>
          </a:r>
          <a:endParaRPr lang="cs-CZ" sz="2900" kern="1200" dirty="0"/>
        </a:p>
      </dsp:txBody>
      <dsp:txXfrm>
        <a:off x="0" y="927751"/>
        <a:ext cx="10515600" cy="612720"/>
      </dsp:txXfrm>
    </dsp:sp>
    <dsp:sp modelId="{B1427B56-F83B-4DF6-8955-83B16EED2EB6}">
      <dsp:nvSpPr>
        <dsp:cNvPr id="0" name=""/>
        <dsp:cNvSpPr/>
      </dsp:nvSpPr>
      <dsp:spPr>
        <a:xfrm>
          <a:off x="0" y="1540471"/>
          <a:ext cx="10515600" cy="8874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cs-CZ" sz="3700" kern="1200"/>
            <a:t>Movement of goods </a:t>
          </a:r>
        </a:p>
      </dsp:txBody>
      <dsp:txXfrm>
        <a:off x="43321" y="1583792"/>
        <a:ext cx="10428958" cy="800803"/>
      </dsp:txXfrm>
    </dsp:sp>
    <dsp:sp modelId="{4EBE2AAD-10A0-431E-92DA-59F60AD880D7}">
      <dsp:nvSpPr>
        <dsp:cNvPr id="0" name=""/>
        <dsp:cNvSpPr/>
      </dsp:nvSpPr>
      <dsp:spPr>
        <a:xfrm>
          <a:off x="0" y="2427916"/>
          <a:ext cx="10515600"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cs-CZ" sz="2900" kern="1200"/>
            <a:t>Safety standards</a:t>
          </a:r>
        </a:p>
        <a:p>
          <a:pPr marL="285750" lvl="1" indent="-285750" algn="l" defTabSz="1289050" rtl="0">
            <a:lnSpc>
              <a:spcPct val="90000"/>
            </a:lnSpc>
            <a:spcBef>
              <a:spcPct val="0"/>
            </a:spcBef>
            <a:spcAft>
              <a:spcPct val="20000"/>
            </a:spcAft>
            <a:buChar char="•"/>
          </a:pPr>
          <a:r>
            <a:rPr lang="cs-CZ" sz="2900" kern="1200"/>
            <a:t>Marketing rules</a:t>
          </a:r>
        </a:p>
      </dsp:txBody>
      <dsp:txXfrm>
        <a:off x="0" y="2427916"/>
        <a:ext cx="10515600" cy="995670"/>
      </dsp:txXfrm>
    </dsp:sp>
    <dsp:sp modelId="{75767C28-09BD-441B-9E34-3FC23F35E5CF}">
      <dsp:nvSpPr>
        <dsp:cNvPr id="0" name=""/>
        <dsp:cNvSpPr/>
      </dsp:nvSpPr>
      <dsp:spPr>
        <a:xfrm>
          <a:off x="0" y="3423586"/>
          <a:ext cx="10515600" cy="8874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cs-CZ" sz="3700" kern="1200"/>
            <a:t>Cross-border provision of healthcare</a:t>
          </a:r>
        </a:p>
      </dsp:txBody>
      <dsp:txXfrm>
        <a:off x="43321" y="3466907"/>
        <a:ext cx="10428958" cy="800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5012D-E274-46EA-9FDE-FE93D820EF9B}">
      <dsp:nvSpPr>
        <dsp:cNvPr id="0" name=""/>
        <dsp:cNvSpPr/>
      </dsp:nvSpPr>
      <dsp:spPr>
        <a:xfrm>
          <a:off x="7020235" y="3461471"/>
          <a:ext cx="4481434" cy="32722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a:t>Lack of availability</a:t>
          </a:r>
          <a:endParaRPr lang="cs-CZ" sz="1400" kern="1200" dirty="0"/>
        </a:p>
        <a:p>
          <a:pPr marL="114300" lvl="1" indent="-114300" algn="l" defTabSz="622300">
            <a:lnSpc>
              <a:spcPct val="90000"/>
            </a:lnSpc>
            <a:spcBef>
              <a:spcPct val="0"/>
            </a:spcBef>
            <a:spcAft>
              <a:spcPct val="15000"/>
            </a:spcAft>
            <a:buChar char="•"/>
          </a:pPr>
          <a:r>
            <a:rPr lang="en-US" sz="1400" b="0" i="0" kern="1200" dirty="0"/>
            <a:t>High cost</a:t>
          </a:r>
          <a:endParaRPr lang="cs-CZ" sz="1400" kern="1200" dirty="0"/>
        </a:p>
        <a:p>
          <a:pPr marL="114300" lvl="1" indent="-114300" algn="l" defTabSz="622300">
            <a:lnSpc>
              <a:spcPct val="90000"/>
            </a:lnSpc>
            <a:spcBef>
              <a:spcPct val="0"/>
            </a:spcBef>
            <a:spcAft>
              <a:spcPct val="15000"/>
            </a:spcAft>
            <a:buChar char="•"/>
          </a:pPr>
          <a:r>
            <a:rPr lang="en-US" sz="1400" b="0" i="0" kern="1200" dirty="0"/>
            <a:t>Lack of insurance coverage</a:t>
          </a:r>
          <a:endParaRPr lang="cs-CZ" sz="1400" kern="1200" dirty="0"/>
        </a:p>
        <a:p>
          <a:pPr marL="114300" lvl="1" indent="-114300" algn="l" defTabSz="622300">
            <a:lnSpc>
              <a:spcPct val="90000"/>
            </a:lnSpc>
            <a:spcBef>
              <a:spcPct val="0"/>
            </a:spcBef>
            <a:spcAft>
              <a:spcPct val="15000"/>
            </a:spcAft>
            <a:buChar char="•"/>
          </a:pPr>
          <a:r>
            <a:rPr lang="en-US" sz="1400" b="0" i="0" kern="1200" dirty="0"/>
            <a:t>Limited language access</a:t>
          </a:r>
          <a:endParaRPr lang="cs-CZ" sz="1400" kern="1200" dirty="0"/>
        </a:p>
      </dsp:txBody>
      <dsp:txXfrm>
        <a:off x="8436547" y="4351414"/>
        <a:ext cx="2993241" cy="2310423"/>
      </dsp:txXfrm>
    </dsp:sp>
    <dsp:sp modelId="{16FAEF27-5C3B-49F1-9132-D29D88D192DC}">
      <dsp:nvSpPr>
        <dsp:cNvPr id="0" name=""/>
        <dsp:cNvSpPr/>
      </dsp:nvSpPr>
      <dsp:spPr>
        <a:xfrm>
          <a:off x="191207" y="3529273"/>
          <a:ext cx="5457126" cy="29722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a:t>Diet</a:t>
          </a:r>
          <a:endParaRPr lang="cs-CZ" sz="1400" kern="1200" dirty="0"/>
        </a:p>
        <a:p>
          <a:pPr marL="114300" lvl="1" indent="-114300" algn="l" defTabSz="622300">
            <a:lnSpc>
              <a:spcPct val="90000"/>
            </a:lnSpc>
            <a:spcBef>
              <a:spcPct val="0"/>
            </a:spcBef>
            <a:spcAft>
              <a:spcPct val="15000"/>
            </a:spcAft>
            <a:buChar char="•"/>
          </a:pPr>
          <a:r>
            <a:rPr lang="en-US" sz="1400" b="0" i="0" kern="1200" dirty="0"/>
            <a:t>Physical activity</a:t>
          </a:r>
          <a:endParaRPr lang="cs-CZ" sz="1400" kern="1200" dirty="0"/>
        </a:p>
        <a:p>
          <a:pPr marL="114300" lvl="1" indent="-114300" algn="l" defTabSz="622300">
            <a:lnSpc>
              <a:spcPct val="90000"/>
            </a:lnSpc>
            <a:spcBef>
              <a:spcPct val="0"/>
            </a:spcBef>
            <a:spcAft>
              <a:spcPct val="15000"/>
            </a:spcAft>
            <a:buChar char="•"/>
          </a:pPr>
          <a:r>
            <a:rPr lang="en-US" sz="1400" b="0" i="0" kern="1200" dirty="0"/>
            <a:t>Alcohol, cigarette, and other drug use</a:t>
          </a:r>
          <a:endParaRPr lang="cs-CZ" sz="1400" kern="1200" dirty="0"/>
        </a:p>
        <a:p>
          <a:pPr marL="114300" lvl="1" indent="-114300" algn="l" defTabSz="622300">
            <a:lnSpc>
              <a:spcPct val="90000"/>
            </a:lnSpc>
            <a:spcBef>
              <a:spcPct val="0"/>
            </a:spcBef>
            <a:spcAft>
              <a:spcPct val="15000"/>
            </a:spcAft>
            <a:buChar char="•"/>
          </a:pPr>
          <a:r>
            <a:rPr lang="en-US" sz="1400" b="0" i="0" kern="1200" dirty="0"/>
            <a:t>Hand washing</a:t>
          </a:r>
          <a:endParaRPr lang="cs-CZ" sz="1400" kern="1200" dirty="0"/>
        </a:p>
      </dsp:txBody>
      <dsp:txXfrm>
        <a:off x="256497" y="4337615"/>
        <a:ext cx="3689408" cy="2098574"/>
      </dsp:txXfrm>
    </dsp:sp>
    <dsp:sp modelId="{DA55E176-0AA1-4019-BB5F-9241A36EE1D8}">
      <dsp:nvSpPr>
        <dsp:cNvPr id="0" name=""/>
        <dsp:cNvSpPr/>
      </dsp:nvSpPr>
      <dsp:spPr>
        <a:xfrm>
          <a:off x="6973142" y="-124299"/>
          <a:ext cx="4528527" cy="3388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Natural environment, such as plants, weather, or climate change</a:t>
          </a:r>
          <a:endParaRPr lang="cs-CZ" sz="1400" kern="1200" dirty="0"/>
        </a:p>
        <a:p>
          <a:pPr marL="114300" lvl="1" indent="-114300" algn="l" defTabSz="622300">
            <a:lnSpc>
              <a:spcPct val="90000"/>
            </a:lnSpc>
            <a:spcBef>
              <a:spcPct val="0"/>
            </a:spcBef>
            <a:spcAft>
              <a:spcPct val="15000"/>
            </a:spcAft>
            <a:buChar char="•"/>
          </a:pPr>
          <a:r>
            <a:rPr lang="en-US" sz="1400" kern="1200" dirty="0"/>
            <a:t>Built environment, such as buildings or transportation</a:t>
          </a:r>
          <a:endParaRPr lang="cs-CZ" sz="1400" kern="1200" dirty="0"/>
        </a:p>
        <a:p>
          <a:pPr marL="114300" lvl="1" indent="-114300" algn="l" defTabSz="622300">
            <a:lnSpc>
              <a:spcPct val="90000"/>
            </a:lnSpc>
            <a:spcBef>
              <a:spcPct val="0"/>
            </a:spcBef>
            <a:spcAft>
              <a:spcPct val="15000"/>
            </a:spcAft>
            <a:buChar char="•"/>
          </a:pPr>
          <a:r>
            <a:rPr lang="en-US" sz="1400" kern="1200" dirty="0"/>
            <a:t>Worksites, schools, and recreational settings</a:t>
          </a:r>
          <a:endParaRPr lang="cs-CZ" sz="1400" kern="1200" dirty="0"/>
        </a:p>
        <a:p>
          <a:pPr marL="114300" lvl="1" indent="-114300" algn="l" defTabSz="622300">
            <a:lnSpc>
              <a:spcPct val="90000"/>
            </a:lnSpc>
            <a:spcBef>
              <a:spcPct val="0"/>
            </a:spcBef>
            <a:spcAft>
              <a:spcPct val="15000"/>
            </a:spcAft>
            <a:buChar char="•"/>
          </a:pPr>
          <a:r>
            <a:rPr lang="en-US" sz="1400" kern="1200" dirty="0"/>
            <a:t>Housing, homes, and neighborhoods</a:t>
          </a:r>
          <a:endParaRPr lang="cs-CZ" sz="1400" kern="1200" dirty="0"/>
        </a:p>
        <a:p>
          <a:pPr marL="114300" lvl="1" indent="-114300" algn="l" defTabSz="622300">
            <a:lnSpc>
              <a:spcPct val="90000"/>
            </a:lnSpc>
            <a:spcBef>
              <a:spcPct val="0"/>
            </a:spcBef>
            <a:spcAft>
              <a:spcPct val="15000"/>
            </a:spcAft>
            <a:buChar char="•"/>
          </a:pPr>
          <a:r>
            <a:rPr lang="en-US" sz="1400" kern="1200" dirty="0"/>
            <a:t>Exposure to toxic substances and other physical hazards</a:t>
          </a:r>
          <a:endParaRPr lang="cs-CZ" sz="1400" kern="1200" dirty="0"/>
        </a:p>
        <a:p>
          <a:pPr marL="114300" lvl="1" indent="-114300" algn="l" defTabSz="622300">
            <a:lnSpc>
              <a:spcPct val="90000"/>
            </a:lnSpc>
            <a:spcBef>
              <a:spcPct val="0"/>
            </a:spcBef>
            <a:spcAft>
              <a:spcPct val="15000"/>
            </a:spcAft>
            <a:buChar char="•"/>
          </a:pPr>
          <a:r>
            <a:rPr lang="en-US" sz="1400" kern="1200" dirty="0"/>
            <a:t>Physical barriers, especially for people with disabilities</a:t>
          </a:r>
          <a:endParaRPr lang="cs-CZ" sz="1400" kern="1200" dirty="0"/>
        </a:p>
        <a:p>
          <a:pPr marL="114300" lvl="1" indent="-114300" algn="l" defTabSz="622300">
            <a:lnSpc>
              <a:spcPct val="90000"/>
            </a:lnSpc>
            <a:spcBef>
              <a:spcPct val="0"/>
            </a:spcBef>
            <a:spcAft>
              <a:spcPct val="15000"/>
            </a:spcAft>
            <a:buChar char="•"/>
          </a:pPr>
          <a:r>
            <a:rPr lang="en-US" sz="1400" kern="1200" dirty="0"/>
            <a:t>Aesthetic elements, such as good lighting, trees, or benches</a:t>
          </a:r>
          <a:endParaRPr lang="cs-CZ" sz="1400" kern="1200" dirty="0"/>
        </a:p>
      </dsp:txBody>
      <dsp:txXfrm>
        <a:off x="8406140" y="-49859"/>
        <a:ext cx="3021089" cy="2392676"/>
      </dsp:txXfrm>
    </dsp:sp>
    <dsp:sp modelId="{5285110D-F1CD-4246-8D65-61B1A68F012F}">
      <dsp:nvSpPr>
        <dsp:cNvPr id="0" name=""/>
        <dsp:cNvSpPr/>
      </dsp:nvSpPr>
      <dsp:spPr>
        <a:xfrm>
          <a:off x="138832" y="26621"/>
          <a:ext cx="5509485" cy="3169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Availability of resources to meet daily needs, such as educational and job opportunities, living wages, or healthful foods</a:t>
          </a:r>
          <a:endParaRPr lang="cs-CZ" sz="1300" kern="1200" dirty="0"/>
        </a:p>
        <a:p>
          <a:pPr marL="114300" lvl="1" indent="-114300" algn="l" defTabSz="577850">
            <a:lnSpc>
              <a:spcPct val="90000"/>
            </a:lnSpc>
            <a:spcBef>
              <a:spcPct val="0"/>
            </a:spcBef>
            <a:spcAft>
              <a:spcPct val="15000"/>
            </a:spcAft>
            <a:buChar char="•"/>
          </a:pPr>
          <a:r>
            <a:rPr lang="en-US" sz="1300" kern="1200" dirty="0"/>
            <a:t>Social norms and attitudes, such as discrimination</a:t>
          </a:r>
          <a:endParaRPr lang="cs-CZ" sz="1300" kern="1200" dirty="0"/>
        </a:p>
        <a:p>
          <a:pPr marL="114300" lvl="1" indent="-114300" algn="l" defTabSz="577850">
            <a:lnSpc>
              <a:spcPct val="90000"/>
            </a:lnSpc>
            <a:spcBef>
              <a:spcPct val="0"/>
            </a:spcBef>
            <a:spcAft>
              <a:spcPct val="15000"/>
            </a:spcAft>
            <a:buChar char="•"/>
          </a:pPr>
          <a:r>
            <a:rPr lang="en-US" sz="1300" kern="1200" dirty="0"/>
            <a:t>Exposure to crime, violence, and social disorder, such as the presence of trash</a:t>
          </a:r>
          <a:endParaRPr lang="cs-CZ" sz="1300" kern="1200" dirty="0"/>
        </a:p>
        <a:p>
          <a:pPr marL="114300" lvl="1" indent="-114300" algn="l" defTabSz="577850">
            <a:lnSpc>
              <a:spcPct val="90000"/>
            </a:lnSpc>
            <a:spcBef>
              <a:spcPct val="0"/>
            </a:spcBef>
            <a:spcAft>
              <a:spcPct val="15000"/>
            </a:spcAft>
            <a:buChar char="•"/>
          </a:pPr>
          <a:r>
            <a:rPr lang="en-US" sz="1300" kern="1200" dirty="0"/>
            <a:t>Social support and social interactions</a:t>
          </a:r>
          <a:endParaRPr lang="cs-CZ" sz="1300" kern="1200" dirty="0"/>
        </a:p>
        <a:p>
          <a:pPr marL="114300" lvl="1" indent="-114300" algn="l" defTabSz="577850">
            <a:lnSpc>
              <a:spcPct val="90000"/>
            </a:lnSpc>
            <a:spcBef>
              <a:spcPct val="0"/>
            </a:spcBef>
            <a:spcAft>
              <a:spcPct val="15000"/>
            </a:spcAft>
            <a:buChar char="•"/>
          </a:pPr>
          <a:r>
            <a:rPr lang="en-US" sz="1300" kern="1200" dirty="0"/>
            <a:t>Exposure to mass media</a:t>
          </a:r>
          <a:endParaRPr lang="cs-CZ" sz="1300" kern="1200" dirty="0"/>
        </a:p>
        <a:p>
          <a:pPr marL="114300" lvl="1" indent="-114300" algn="l" defTabSz="577850">
            <a:lnSpc>
              <a:spcPct val="90000"/>
            </a:lnSpc>
            <a:spcBef>
              <a:spcPct val="0"/>
            </a:spcBef>
            <a:spcAft>
              <a:spcPct val="15000"/>
            </a:spcAft>
            <a:buChar char="•"/>
          </a:pPr>
          <a:r>
            <a:rPr lang="en-US" sz="1300" kern="1200" dirty="0"/>
            <a:t>Socioeconomic conditions, poverty</a:t>
          </a:r>
          <a:endParaRPr lang="cs-CZ" sz="1300" kern="1200" dirty="0"/>
        </a:p>
        <a:p>
          <a:pPr marL="114300" lvl="1" indent="-114300" algn="l" defTabSz="577850">
            <a:lnSpc>
              <a:spcPct val="90000"/>
            </a:lnSpc>
            <a:spcBef>
              <a:spcPct val="0"/>
            </a:spcBef>
            <a:spcAft>
              <a:spcPct val="15000"/>
            </a:spcAft>
            <a:buChar char="•"/>
          </a:pPr>
          <a:r>
            <a:rPr lang="en-US" sz="1300" kern="1200" dirty="0"/>
            <a:t>Quality schools</a:t>
          </a:r>
          <a:endParaRPr lang="cs-CZ" sz="1300" kern="1200" dirty="0"/>
        </a:p>
        <a:p>
          <a:pPr marL="114300" lvl="1" indent="-114300" algn="l" defTabSz="577850">
            <a:lnSpc>
              <a:spcPct val="90000"/>
            </a:lnSpc>
            <a:spcBef>
              <a:spcPct val="0"/>
            </a:spcBef>
            <a:spcAft>
              <a:spcPct val="15000"/>
            </a:spcAft>
            <a:buChar char="•"/>
          </a:pPr>
          <a:r>
            <a:rPr lang="en-US" sz="1300" kern="1200" dirty="0"/>
            <a:t>Transportation options</a:t>
          </a:r>
          <a:endParaRPr lang="cs-CZ" sz="1300" kern="1200" dirty="0"/>
        </a:p>
        <a:p>
          <a:pPr marL="114300" lvl="1" indent="-114300" algn="l" defTabSz="577850">
            <a:lnSpc>
              <a:spcPct val="90000"/>
            </a:lnSpc>
            <a:spcBef>
              <a:spcPct val="0"/>
            </a:spcBef>
            <a:spcAft>
              <a:spcPct val="15000"/>
            </a:spcAft>
            <a:buChar char="•"/>
          </a:pPr>
          <a:r>
            <a:rPr lang="en-US" sz="1300" kern="1200" dirty="0"/>
            <a:t>Public safety</a:t>
          </a:r>
          <a:endParaRPr lang="cs-CZ" sz="1300" kern="1200" dirty="0"/>
        </a:p>
        <a:p>
          <a:pPr marL="114300" lvl="1" indent="-114300" algn="l" defTabSz="577850">
            <a:lnSpc>
              <a:spcPct val="90000"/>
            </a:lnSpc>
            <a:spcBef>
              <a:spcPct val="0"/>
            </a:spcBef>
            <a:spcAft>
              <a:spcPct val="15000"/>
            </a:spcAft>
            <a:buChar char="•"/>
          </a:pPr>
          <a:r>
            <a:rPr lang="en-US" sz="1300" kern="1200" dirty="0"/>
            <a:t>Residential segregation</a:t>
          </a:r>
          <a:endParaRPr lang="cs-CZ" sz="1300" kern="1200" dirty="0"/>
        </a:p>
      </dsp:txBody>
      <dsp:txXfrm>
        <a:off x="208459" y="96248"/>
        <a:ext cx="3717385" cy="2237982"/>
      </dsp:txXfrm>
    </dsp:sp>
    <dsp:sp modelId="{2FD62F4A-38AC-4D03-9464-687E6D8C6F5B}">
      <dsp:nvSpPr>
        <dsp:cNvPr id="0" name=""/>
        <dsp:cNvSpPr/>
      </dsp:nvSpPr>
      <dsp:spPr>
        <a:xfrm>
          <a:off x="2818064" y="391916"/>
          <a:ext cx="2866568" cy="286656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cs-CZ" sz="2400" kern="1200"/>
            <a:t>Social Factors </a:t>
          </a:r>
        </a:p>
      </dsp:txBody>
      <dsp:txXfrm>
        <a:off x="3657662" y="1231514"/>
        <a:ext cx="2026970" cy="2026970"/>
      </dsp:txXfrm>
    </dsp:sp>
    <dsp:sp modelId="{7E0113BD-AB70-49F6-BAA6-0294C62B80D3}">
      <dsp:nvSpPr>
        <dsp:cNvPr id="0" name=""/>
        <dsp:cNvSpPr/>
      </dsp:nvSpPr>
      <dsp:spPr>
        <a:xfrm rot="5400000">
          <a:off x="5817037" y="391916"/>
          <a:ext cx="2866568" cy="286656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cs-CZ" sz="2400" kern="1200" dirty="0" err="1"/>
            <a:t>Physical</a:t>
          </a:r>
          <a:r>
            <a:rPr lang="cs-CZ" sz="2400" kern="1200" dirty="0"/>
            <a:t> </a:t>
          </a:r>
          <a:r>
            <a:rPr lang="cs-CZ" sz="2400" kern="1200" dirty="0" err="1"/>
            <a:t>determinants</a:t>
          </a:r>
          <a:endParaRPr lang="cs-CZ" sz="2400" kern="1200" dirty="0"/>
        </a:p>
      </dsp:txBody>
      <dsp:txXfrm rot="-5400000">
        <a:off x="5817037" y="1231514"/>
        <a:ext cx="2026970" cy="2026970"/>
      </dsp:txXfrm>
    </dsp:sp>
    <dsp:sp modelId="{650ADE51-7E98-46A2-A30C-0EC3F66B2A7D}">
      <dsp:nvSpPr>
        <dsp:cNvPr id="0" name=""/>
        <dsp:cNvSpPr/>
      </dsp:nvSpPr>
      <dsp:spPr>
        <a:xfrm rot="10800000">
          <a:off x="5817037" y="3390889"/>
          <a:ext cx="2866568" cy="286656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cs-CZ" sz="2400" kern="1200"/>
            <a:t>Healthcare</a:t>
          </a:r>
        </a:p>
      </dsp:txBody>
      <dsp:txXfrm rot="10800000">
        <a:off x="5817037" y="3390889"/>
        <a:ext cx="2026970" cy="2026970"/>
      </dsp:txXfrm>
    </dsp:sp>
    <dsp:sp modelId="{CFB801B9-B5D0-40E5-AED5-460AB5476E13}">
      <dsp:nvSpPr>
        <dsp:cNvPr id="0" name=""/>
        <dsp:cNvSpPr/>
      </dsp:nvSpPr>
      <dsp:spPr>
        <a:xfrm rot="16200000">
          <a:off x="2818064" y="3390889"/>
          <a:ext cx="2866568" cy="286656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0" i="0" kern="1200"/>
            <a:t>Individual Behavior</a:t>
          </a:r>
          <a:endParaRPr lang="cs-CZ" sz="2400" kern="1200"/>
        </a:p>
      </dsp:txBody>
      <dsp:txXfrm rot="5400000">
        <a:off x="3657662" y="3390889"/>
        <a:ext cx="2026970" cy="2026970"/>
      </dsp:txXfrm>
    </dsp:sp>
    <dsp:sp modelId="{8D98777A-2818-490D-82D0-46CA8DDD792A}">
      <dsp:nvSpPr>
        <dsp:cNvPr id="0" name=""/>
        <dsp:cNvSpPr/>
      </dsp:nvSpPr>
      <dsp:spPr>
        <a:xfrm>
          <a:off x="5255971" y="2728864"/>
          <a:ext cx="989727" cy="86063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92D3F8-0C66-4DDD-AB95-DC3BA612852E}">
      <dsp:nvSpPr>
        <dsp:cNvPr id="0" name=""/>
        <dsp:cNvSpPr/>
      </dsp:nvSpPr>
      <dsp:spPr>
        <a:xfrm rot="10800000">
          <a:off x="5255971" y="3059876"/>
          <a:ext cx="989727" cy="86063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E041D-BCFF-4526-A843-83548A05E34A}">
      <dsp:nvSpPr>
        <dsp:cNvPr id="0" name=""/>
        <dsp:cNvSpPr/>
      </dsp:nvSpPr>
      <dsp:spPr>
        <a:xfrm>
          <a:off x="0" y="96125"/>
          <a:ext cx="5183188"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Income and social status</a:t>
          </a:r>
          <a:endParaRPr lang="cs-CZ" sz="1500" kern="1200"/>
        </a:p>
      </dsp:txBody>
      <dsp:txXfrm>
        <a:off x="17563" y="113688"/>
        <a:ext cx="5148062" cy="324648"/>
      </dsp:txXfrm>
    </dsp:sp>
    <dsp:sp modelId="{2CD1AE26-B06E-4796-8C60-600C420BC888}">
      <dsp:nvSpPr>
        <dsp:cNvPr id="0" name=""/>
        <dsp:cNvSpPr/>
      </dsp:nvSpPr>
      <dsp:spPr>
        <a:xfrm>
          <a:off x="0" y="499100"/>
          <a:ext cx="5183188"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Employment and working conditions</a:t>
          </a:r>
          <a:endParaRPr lang="cs-CZ" sz="1500" kern="1200"/>
        </a:p>
      </dsp:txBody>
      <dsp:txXfrm>
        <a:off x="17563" y="516663"/>
        <a:ext cx="5148062" cy="324648"/>
      </dsp:txXfrm>
    </dsp:sp>
    <dsp:sp modelId="{C3DF6AE1-74ED-4278-9FB8-62B32A8DA1C4}">
      <dsp:nvSpPr>
        <dsp:cNvPr id="0" name=""/>
        <dsp:cNvSpPr/>
      </dsp:nvSpPr>
      <dsp:spPr>
        <a:xfrm>
          <a:off x="0" y="902075"/>
          <a:ext cx="5183188"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Education and literacy</a:t>
          </a:r>
          <a:endParaRPr lang="cs-CZ" sz="1500" kern="1200"/>
        </a:p>
      </dsp:txBody>
      <dsp:txXfrm>
        <a:off x="17563" y="919638"/>
        <a:ext cx="5148062" cy="324648"/>
      </dsp:txXfrm>
    </dsp:sp>
    <dsp:sp modelId="{69130368-637A-4C38-92E8-6AF03C5AE4DE}">
      <dsp:nvSpPr>
        <dsp:cNvPr id="0" name=""/>
        <dsp:cNvSpPr/>
      </dsp:nvSpPr>
      <dsp:spPr>
        <a:xfrm>
          <a:off x="0" y="1305050"/>
          <a:ext cx="5183188"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Childhood experiences</a:t>
          </a:r>
          <a:endParaRPr lang="cs-CZ" sz="1500" kern="1200"/>
        </a:p>
      </dsp:txBody>
      <dsp:txXfrm>
        <a:off x="17563" y="1322613"/>
        <a:ext cx="5148062" cy="324648"/>
      </dsp:txXfrm>
    </dsp:sp>
    <dsp:sp modelId="{6C214490-E551-4339-BC68-92F49720CD1D}">
      <dsp:nvSpPr>
        <dsp:cNvPr id="0" name=""/>
        <dsp:cNvSpPr/>
      </dsp:nvSpPr>
      <dsp:spPr>
        <a:xfrm>
          <a:off x="0" y="1708025"/>
          <a:ext cx="5183188"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Physical environments</a:t>
          </a:r>
          <a:endParaRPr lang="cs-CZ" sz="1500" kern="1200"/>
        </a:p>
      </dsp:txBody>
      <dsp:txXfrm>
        <a:off x="17563" y="1725588"/>
        <a:ext cx="5148062" cy="324648"/>
      </dsp:txXfrm>
    </dsp:sp>
    <dsp:sp modelId="{FFA40794-B7F7-4FCC-B8B4-2DAAB1045FA5}">
      <dsp:nvSpPr>
        <dsp:cNvPr id="0" name=""/>
        <dsp:cNvSpPr/>
      </dsp:nvSpPr>
      <dsp:spPr>
        <a:xfrm>
          <a:off x="0" y="2111000"/>
          <a:ext cx="5183188"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Social supports and coping skills</a:t>
          </a:r>
          <a:endParaRPr lang="cs-CZ" sz="1500" kern="1200"/>
        </a:p>
      </dsp:txBody>
      <dsp:txXfrm>
        <a:off x="17563" y="2128563"/>
        <a:ext cx="5148062" cy="324648"/>
      </dsp:txXfrm>
    </dsp:sp>
    <dsp:sp modelId="{B2E36102-D6AF-4094-95F7-D9C595A293D7}">
      <dsp:nvSpPr>
        <dsp:cNvPr id="0" name=""/>
        <dsp:cNvSpPr/>
      </dsp:nvSpPr>
      <dsp:spPr>
        <a:xfrm>
          <a:off x="0" y="2513975"/>
          <a:ext cx="5183188"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Healthy behaviours</a:t>
          </a:r>
          <a:endParaRPr lang="cs-CZ" sz="1500" kern="1200"/>
        </a:p>
      </dsp:txBody>
      <dsp:txXfrm>
        <a:off x="17563" y="2531538"/>
        <a:ext cx="5148062" cy="324648"/>
      </dsp:txXfrm>
    </dsp:sp>
    <dsp:sp modelId="{2A4E51BD-89D7-4C3A-BF81-3939BBC4967B}">
      <dsp:nvSpPr>
        <dsp:cNvPr id="0" name=""/>
        <dsp:cNvSpPr/>
      </dsp:nvSpPr>
      <dsp:spPr>
        <a:xfrm>
          <a:off x="0" y="2916950"/>
          <a:ext cx="5183188"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Access to health services</a:t>
          </a:r>
          <a:endParaRPr lang="cs-CZ" sz="1500" kern="1200"/>
        </a:p>
      </dsp:txBody>
      <dsp:txXfrm>
        <a:off x="17563" y="2934513"/>
        <a:ext cx="5148062" cy="324648"/>
      </dsp:txXfrm>
    </dsp:sp>
    <dsp:sp modelId="{94D83798-954E-4865-9BA3-4D893AEBA969}">
      <dsp:nvSpPr>
        <dsp:cNvPr id="0" name=""/>
        <dsp:cNvSpPr/>
      </dsp:nvSpPr>
      <dsp:spPr>
        <a:xfrm>
          <a:off x="0" y="3319925"/>
          <a:ext cx="5183188"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Biology and genetic endowment</a:t>
          </a:r>
          <a:endParaRPr lang="cs-CZ" sz="1500" kern="1200"/>
        </a:p>
      </dsp:txBody>
      <dsp:txXfrm>
        <a:off x="17563" y="3337488"/>
        <a:ext cx="5148062" cy="324648"/>
      </dsp:txXfrm>
    </dsp:sp>
    <dsp:sp modelId="{F5CAF1F9-1840-448B-876C-69B576ADF01C}">
      <dsp:nvSpPr>
        <dsp:cNvPr id="0" name=""/>
        <dsp:cNvSpPr/>
      </dsp:nvSpPr>
      <dsp:spPr>
        <a:xfrm>
          <a:off x="0" y="3722900"/>
          <a:ext cx="5183188"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Gender</a:t>
          </a:r>
          <a:endParaRPr lang="cs-CZ" sz="1500" kern="1200"/>
        </a:p>
      </dsp:txBody>
      <dsp:txXfrm>
        <a:off x="17563" y="3740463"/>
        <a:ext cx="5148062" cy="324648"/>
      </dsp:txXfrm>
    </dsp:sp>
    <dsp:sp modelId="{DAB43814-1D4E-4345-9CDD-69D4EF808075}">
      <dsp:nvSpPr>
        <dsp:cNvPr id="0" name=""/>
        <dsp:cNvSpPr/>
      </dsp:nvSpPr>
      <dsp:spPr>
        <a:xfrm>
          <a:off x="0" y="4125875"/>
          <a:ext cx="5183188"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Culture</a:t>
          </a:r>
          <a:endParaRPr lang="cs-CZ" sz="1500" kern="1200"/>
        </a:p>
      </dsp:txBody>
      <dsp:txXfrm>
        <a:off x="17563" y="4143438"/>
        <a:ext cx="5148062" cy="324648"/>
      </dsp:txXfrm>
    </dsp:sp>
    <dsp:sp modelId="{202D845A-D3C8-477D-906F-1422F356E4FD}">
      <dsp:nvSpPr>
        <dsp:cNvPr id="0" name=""/>
        <dsp:cNvSpPr/>
      </dsp:nvSpPr>
      <dsp:spPr>
        <a:xfrm>
          <a:off x="0" y="4528850"/>
          <a:ext cx="5183188"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Race / Racism</a:t>
          </a:r>
          <a:endParaRPr lang="cs-CZ" sz="1500" kern="1200"/>
        </a:p>
      </dsp:txBody>
      <dsp:txXfrm>
        <a:off x="17563" y="4546413"/>
        <a:ext cx="5148062" cy="324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62F4A-38AC-4D03-9464-687E6D8C6F5B}">
      <dsp:nvSpPr>
        <dsp:cNvPr id="0" name=""/>
        <dsp:cNvSpPr/>
      </dsp:nvSpPr>
      <dsp:spPr>
        <a:xfrm>
          <a:off x="821278" y="760953"/>
          <a:ext cx="1717939" cy="171793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cs-CZ" sz="1400" kern="1200"/>
            <a:t>Social Factors </a:t>
          </a:r>
        </a:p>
      </dsp:txBody>
      <dsp:txXfrm>
        <a:off x="1324451" y="1264126"/>
        <a:ext cx="1214766" cy="1214766"/>
      </dsp:txXfrm>
    </dsp:sp>
    <dsp:sp modelId="{7E0113BD-AB70-49F6-BAA6-0294C62B80D3}">
      <dsp:nvSpPr>
        <dsp:cNvPr id="0" name=""/>
        <dsp:cNvSpPr/>
      </dsp:nvSpPr>
      <dsp:spPr>
        <a:xfrm rot="5400000">
          <a:off x="2618568" y="760953"/>
          <a:ext cx="1717939" cy="171793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cs-CZ" sz="1400" kern="1200" dirty="0" err="1"/>
            <a:t>Physical</a:t>
          </a:r>
          <a:r>
            <a:rPr lang="cs-CZ" sz="1400" kern="1200" dirty="0"/>
            <a:t> </a:t>
          </a:r>
          <a:r>
            <a:rPr lang="cs-CZ" sz="1400" kern="1200" dirty="0" err="1"/>
            <a:t>determinants</a:t>
          </a:r>
          <a:endParaRPr lang="cs-CZ" sz="1400" kern="1200" dirty="0"/>
        </a:p>
      </dsp:txBody>
      <dsp:txXfrm rot="-5400000">
        <a:off x="2618568" y="1264126"/>
        <a:ext cx="1214766" cy="1214766"/>
      </dsp:txXfrm>
    </dsp:sp>
    <dsp:sp modelId="{650ADE51-7E98-46A2-A30C-0EC3F66B2A7D}">
      <dsp:nvSpPr>
        <dsp:cNvPr id="0" name=""/>
        <dsp:cNvSpPr/>
      </dsp:nvSpPr>
      <dsp:spPr>
        <a:xfrm rot="10800000">
          <a:off x="2618568" y="2558244"/>
          <a:ext cx="1717939" cy="171793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cs-CZ" sz="1400" kern="1200"/>
            <a:t>Healthcare</a:t>
          </a:r>
        </a:p>
      </dsp:txBody>
      <dsp:txXfrm rot="10800000">
        <a:off x="2618568" y="2558244"/>
        <a:ext cx="1214766" cy="1214766"/>
      </dsp:txXfrm>
    </dsp:sp>
    <dsp:sp modelId="{CFB801B9-B5D0-40E5-AED5-460AB5476E13}">
      <dsp:nvSpPr>
        <dsp:cNvPr id="0" name=""/>
        <dsp:cNvSpPr/>
      </dsp:nvSpPr>
      <dsp:spPr>
        <a:xfrm rot="16200000">
          <a:off x="821278" y="2558244"/>
          <a:ext cx="1717939" cy="171793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t>Individual Behavior</a:t>
          </a:r>
          <a:endParaRPr lang="cs-CZ" sz="1400" kern="1200"/>
        </a:p>
      </dsp:txBody>
      <dsp:txXfrm rot="5400000">
        <a:off x="1324451" y="2558244"/>
        <a:ext cx="1214766" cy="1214766"/>
      </dsp:txXfrm>
    </dsp:sp>
    <dsp:sp modelId="{8D98777A-2818-490D-82D0-46CA8DDD792A}">
      <dsp:nvSpPr>
        <dsp:cNvPr id="0" name=""/>
        <dsp:cNvSpPr/>
      </dsp:nvSpPr>
      <dsp:spPr>
        <a:xfrm>
          <a:off x="2282320" y="2161491"/>
          <a:ext cx="593145" cy="51577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92D3F8-0C66-4DDD-AB95-DC3BA612852E}">
      <dsp:nvSpPr>
        <dsp:cNvPr id="0" name=""/>
        <dsp:cNvSpPr/>
      </dsp:nvSpPr>
      <dsp:spPr>
        <a:xfrm rot="10800000">
          <a:off x="2282320" y="2359867"/>
          <a:ext cx="593145" cy="51577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A4710-86DD-468B-AF79-345A8F5CB203}">
      <dsp:nvSpPr>
        <dsp:cNvPr id="0" name=""/>
        <dsp:cNvSpPr/>
      </dsp:nvSpPr>
      <dsp:spPr>
        <a:xfrm>
          <a:off x="3952398"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the social and economic environment,</a:t>
          </a:r>
          <a:endParaRPr lang="cs-CZ" sz="2000" kern="1200"/>
        </a:p>
      </dsp:txBody>
      <dsp:txXfrm>
        <a:off x="4300505" y="511282"/>
        <a:ext cx="1914588" cy="1174861"/>
      </dsp:txXfrm>
    </dsp:sp>
    <dsp:sp modelId="{D1D0BF00-B09F-406F-BCB1-DB241741927B}">
      <dsp:nvSpPr>
        <dsp:cNvPr id="0" name=""/>
        <dsp:cNvSpPr/>
      </dsp:nvSpPr>
      <dsp:spPr>
        <a:xfrm>
          <a:off x="489446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the physical environment, and</a:t>
          </a:r>
          <a:endParaRPr lang="cs-CZ" sz="2000" kern="1200"/>
        </a:p>
      </dsp:txBody>
      <dsp:txXfrm>
        <a:off x="5692933" y="2360600"/>
        <a:ext cx="1566481" cy="1435941"/>
      </dsp:txXfrm>
    </dsp:sp>
    <dsp:sp modelId="{F34C666F-991F-4616-BA2E-529EA192A246}">
      <dsp:nvSpPr>
        <dsp:cNvPr id="0" name=""/>
        <dsp:cNvSpPr/>
      </dsp:nvSpPr>
      <dsp:spPr>
        <a:xfrm>
          <a:off x="301033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the person’s individual characteristics and behaviours.</a:t>
          </a:r>
          <a:endParaRPr lang="cs-CZ" sz="2000" kern="1200"/>
        </a:p>
      </dsp:txBody>
      <dsp:txXfrm>
        <a:off x="3256184" y="2360600"/>
        <a:ext cx="1566481" cy="14359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51995-DA90-4B5C-BAC6-346628DFEC18}">
      <dsp:nvSpPr>
        <dsp:cNvPr id="0" name=""/>
        <dsp:cNvSpPr/>
      </dsp:nvSpPr>
      <dsp:spPr>
        <a:xfrm>
          <a:off x="0" y="48194"/>
          <a:ext cx="4371475"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cs-CZ" sz="1900" kern="1200"/>
            <a:t>Basic facts</a:t>
          </a:r>
        </a:p>
      </dsp:txBody>
      <dsp:txXfrm>
        <a:off x="22246" y="70440"/>
        <a:ext cx="4326983" cy="411223"/>
      </dsp:txXfrm>
    </dsp:sp>
    <dsp:sp modelId="{B8D7B804-7D83-42DB-B5E4-BFB057AEE492}">
      <dsp:nvSpPr>
        <dsp:cNvPr id="0" name=""/>
        <dsp:cNvSpPr/>
      </dsp:nvSpPr>
      <dsp:spPr>
        <a:xfrm>
          <a:off x="0" y="503909"/>
          <a:ext cx="4371475" cy="129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794"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cs-CZ" sz="1500" kern="1200"/>
            <a:t>750 million people</a:t>
          </a:r>
        </a:p>
        <a:p>
          <a:pPr marL="114300" lvl="1" indent="-114300" algn="l" defTabSz="666750" rtl="0">
            <a:lnSpc>
              <a:spcPct val="90000"/>
            </a:lnSpc>
            <a:spcBef>
              <a:spcPct val="0"/>
            </a:spcBef>
            <a:spcAft>
              <a:spcPct val="20000"/>
            </a:spcAft>
            <a:buChar char="•"/>
          </a:pPr>
          <a:r>
            <a:rPr lang="cs-CZ" sz="1500" kern="1200" dirty="0"/>
            <a:t>6 </a:t>
          </a:r>
          <a:r>
            <a:rPr lang="cs-CZ" sz="1500" kern="1200" dirty="0" err="1"/>
            <a:t>time</a:t>
          </a:r>
          <a:r>
            <a:rPr lang="cs-CZ" sz="1500" kern="1200" dirty="0"/>
            <a:t> </a:t>
          </a:r>
          <a:r>
            <a:rPr lang="cs-CZ" sz="1500" kern="1200" dirty="0" err="1"/>
            <a:t>zones</a:t>
          </a:r>
          <a:endParaRPr lang="cs-CZ" sz="1500" kern="1200" dirty="0"/>
        </a:p>
        <a:p>
          <a:pPr marL="114300" lvl="1" indent="-114300" algn="l" defTabSz="666750" rtl="0">
            <a:lnSpc>
              <a:spcPct val="90000"/>
            </a:lnSpc>
            <a:spcBef>
              <a:spcPct val="0"/>
            </a:spcBef>
            <a:spcAft>
              <a:spcPct val="20000"/>
            </a:spcAft>
            <a:buChar char="•"/>
          </a:pPr>
          <a:r>
            <a:rPr lang="cs-CZ" sz="1500" kern="1200"/>
            <a:t>50 sovereign states</a:t>
          </a:r>
        </a:p>
        <a:p>
          <a:pPr marL="228600" lvl="2" indent="-114300" algn="l" defTabSz="666750" rtl="0">
            <a:lnSpc>
              <a:spcPct val="90000"/>
            </a:lnSpc>
            <a:spcBef>
              <a:spcPct val="0"/>
            </a:spcBef>
            <a:spcAft>
              <a:spcPct val="20000"/>
            </a:spcAft>
            <a:buChar char="•"/>
          </a:pPr>
          <a:r>
            <a:rPr lang="cs-CZ" sz="1500" kern="1200" dirty="0" err="1"/>
            <a:t>Each</a:t>
          </a:r>
          <a:r>
            <a:rPr lang="cs-CZ" sz="1500" kern="1200" dirty="0"/>
            <a:t> </a:t>
          </a:r>
          <a:r>
            <a:rPr lang="cs-CZ" sz="1500" kern="1200" dirty="0" err="1"/>
            <a:t>responsible</a:t>
          </a:r>
          <a:r>
            <a:rPr lang="cs-CZ" sz="1500" kern="1200" dirty="0"/>
            <a:t> </a:t>
          </a:r>
          <a:r>
            <a:rPr lang="cs-CZ" sz="1500" kern="1200" dirty="0" err="1"/>
            <a:t>for</a:t>
          </a:r>
          <a:r>
            <a:rPr lang="cs-CZ" sz="1500" kern="1200" dirty="0"/>
            <a:t> </a:t>
          </a:r>
          <a:r>
            <a:rPr lang="cs-CZ" sz="1500" kern="1200" dirty="0" err="1"/>
            <a:t>its</a:t>
          </a:r>
          <a:r>
            <a:rPr lang="cs-CZ" sz="1500" kern="1200" dirty="0"/>
            <a:t> </a:t>
          </a:r>
          <a:r>
            <a:rPr lang="cs-CZ" sz="1500" kern="1200" dirty="0" err="1"/>
            <a:t>own</a:t>
          </a:r>
          <a:r>
            <a:rPr lang="cs-CZ" sz="1500" kern="1200" dirty="0"/>
            <a:t> </a:t>
          </a:r>
          <a:r>
            <a:rPr lang="cs-CZ" sz="1500" kern="1200" dirty="0" err="1"/>
            <a:t>health</a:t>
          </a:r>
          <a:r>
            <a:rPr lang="cs-CZ" sz="1500" kern="1200" dirty="0"/>
            <a:t> </a:t>
          </a:r>
          <a:r>
            <a:rPr lang="cs-CZ" sz="1500" kern="1200" dirty="0" err="1"/>
            <a:t>policy</a:t>
          </a:r>
          <a:endParaRPr lang="cs-CZ" sz="1500" kern="1200" dirty="0"/>
        </a:p>
        <a:p>
          <a:pPr marL="228600" lvl="2" indent="-114300" algn="l" defTabSz="666750" rtl="0">
            <a:lnSpc>
              <a:spcPct val="90000"/>
            </a:lnSpc>
            <a:spcBef>
              <a:spcPct val="0"/>
            </a:spcBef>
            <a:spcAft>
              <a:spcPct val="20000"/>
            </a:spcAft>
            <a:buChar char="•"/>
          </a:pPr>
          <a:r>
            <a:rPr lang="cs-CZ" sz="1500" kern="1200" dirty="0"/>
            <a:t>No </a:t>
          </a:r>
          <a:r>
            <a:rPr lang="cs-CZ" sz="1500" kern="1200" dirty="0" err="1"/>
            <a:t>common</a:t>
          </a:r>
          <a:r>
            <a:rPr lang="cs-CZ" sz="1500" kern="1200" dirty="0"/>
            <a:t> public </a:t>
          </a:r>
          <a:r>
            <a:rPr lang="cs-CZ" sz="1500" kern="1200" dirty="0" err="1"/>
            <a:t>health</a:t>
          </a:r>
          <a:r>
            <a:rPr lang="cs-CZ" sz="1500" kern="1200" dirty="0"/>
            <a:t> </a:t>
          </a:r>
          <a:r>
            <a:rPr lang="cs-CZ" sz="1500" kern="1200" dirty="0" err="1"/>
            <a:t>policy</a:t>
          </a:r>
          <a:r>
            <a:rPr lang="cs-CZ" sz="1500" kern="1200" dirty="0"/>
            <a:t> </a:t>
          </a:r>
        </a:p>
      </dsp:txBody>
      <dsp:txXfrm>
        <a:off x="0" y="503909"/>
        <a:ext cx="4371475" cy="1297889"/>
      </dsp:txXfrm>
    </dsp:sp>
    <dsp:sp modelId="{BFCB40E5-68D0-4E72-9C27-2B3536B08FBD}">
      <dsp:nvSpPr>
        <dsp:cNvPr id="0" name=""/>
        <dsp:cNvSpPr/>
      </dsp:nvSpPr>
      <dsp:spPr>
        <a:xfrm>
          <a:off x="0" y="1801798"/>
          <a:ext cx="4371475"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cs-CZ" sz="1900" kern="1200"/>
            <a:t>Vast differences among individual regions</a:t>
          </a:r>
        </a:p>
      </dsp:txBody>
      <dsp:txXfrm>
        <a:off x="22246" y="1824044"/>
        <a:ext cx="4326983" cy="411223"/>
      </dsp:txXfrm>
    </dsp:sp>
    <dsp:sp modelId="{8536A921-ADA5-4527-AE59-D5E6D3C023D3}">
      <dsp:nvSpPr>
        <dsp:cNvPr id="0" name=""/>
        <dsp:cNvSpPr/>
      </dsp:nvSpPr>
      <dsp:spPr>
        <a:xfrm>
          <a:off x="0" y="2257513"/>
          <a:ext cx="4371475"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794"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cs-CZ" sz="1500" kern="1200"/>
            <a:t>Living standards</a:t>
          </a:r>
        </a:p>
        <a:p>
          <a:pPr marL="114300" lvl="1" indent="-114300" algn="l" defTabSz="666750" rtl="0">
            <a:lnSpc>
              <a:spcPct val="90000"/>
            </a:lnSpc>
            <a:spcBef>
              <a:spcPct val="0"/>
            </a:spcBef>
            <a:spcAft>
              <a:spcPct val="20000"/>
            </a:spcAft>
            <a:buChar char="•"/>
          </a:pPr>
          <a:r>
            <a:rPr lang="cs-CZ" sz="1500" kern="1200"/>
            <a:t>Lifestyle</a:t>
          </a:r>
        </a:p>
        <a:p>
          <a:pPr marL="114300" lvl="1" indent="-114300" algn="l" defTabSz="666750" rtl="0">
            <a:lnSpc>
              <a:spcPct val="90000"/>
            </a:lnSpc>
            <a:spcBef>
              <a:spcPct val="0"/>
            </a:spcBef>
            <a:spcAft>
              <a:spcPct val="20000"/>
            </a:spcAft>
            <a:buChar char="•"/>
          </a:pPr>
          <a:r>
            <a:rPr lang="cs-CZ" sz="1500" kern="1200" dirty="0"/>
            <a:t>Diet</a:t>
          </a:r>
        </a:p>
        <a:p>
          <a:pPr marL="114300" lvl="1" indent="-114300" algn="l" defTabSz="666750" rtl="0">
            <a:lnSpc>
              <a:spcPct val="90000"/>
            </a:lnSpc>
            <a:spcBef>
              <a:spcPct val="0"/>
            </a:spcBef>
            <a:spcAft>
              <a:spcPct val="20000"/>
            </a:spcAft>
            <a:buChar char="•"/>
          </a:pPr>
          <a:r>
            <a:rPr lang="cs-CZ" sz="1500" kern="1200"/>
            <a:t>Life expectancy</a:t>
          </a:r>
        </a:p>
      </dsp:txBody>
      <dsp:txXfrm>
        <a:off x="0" y="2257513"/>
        <a:ext cx="4371475" cy="10422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15966-AA21-4C9E-AD4E-196CCE22D0E5}">
      <dsp:nvSpPr>
        <dsp:cNvPr id="0" name=""/>
        <dsp:cNvSpPr/>
      </dsp:nvSpPr>
      <dsp:spPr>
        <a:xfrm>
          <a:off x="0" y="9205"/>
          <a:ext cx="10214811"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cs-CZ" sz="2000" kern="1200" dirty="0"/>
            <a:t>Christian </a:t>
          </a:r>
          <a:r>
            <a:rPr lang="cs-CZ" sz="2000" kern="1200" dirty="0" err="1"/>
            <a:t>tradition</a:t>
          </a:r>
          <a:r>
            <a:rPr lang="cs-CZ" sz="2000" kern="1200" dirty="0"/>
            <a:t> </a:t>
          </a:r>
        </a:p>
      </dsp:txBody>
      <dsp:txXfrm>
        <a:off x="23417" y="32622"/>
        <a:ext cx="10167977" cy="432866"/>
      </dsp:txXfrm>
    </dsp:sp>
    <dsp:sp modelId="{AB6D7D2A-F4FE-4D75-A1D6-F0DFC8731304}">
      <dsp:nvSpPr>
        <dsp:cNvPr id="0" name=""/>
        <dsp:cNvSpPr/>
      </dsp:nvSpPr>
      <dsp:spPr>
        <a:xfrm>
          <a:off x="0" y="488905"/>
          <a:ext cx="10214811"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320"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cs-CZ" sz="1600" kern="1200"/>
            <a:t>catholic and orthodox church used to be a major healthcare provider </a:t>
          </a:r>
        </a:p>
        <a:p>
          <a:pPr marL="171450" lvl="1" indent="-171450" algn="l" defTabSz="711200" rtl="0">
            <a:lnSpc>
              <a:spcPct val="90000"/>
            </a:lnSpc>
            <a:spcBef>
              <a:spcPct val="0"/>
            </a:spcBef>
            <a:spcAft>
              <a:spcPct val="20000"/>
            </a:spcAft>
            <a:buChar char="•"/>
          </a:pPr>
          <a:r>
            <a:rPr lang="cs-CZ" sz="1600" kern="1200"/>
            <a:t>Hospitals were established in monasteries, </a:t>
          </a:r>
        </a:p>
        <a:p>
          <a:pPr marL="171450" lvl="1" indent="-171450" algn="l" defTabSz="711200" rtl="0">
            <a:lnSpc>
              <a:spcPct val="90000"/>
            </a:lnSpc>
            <a:spcBef>
              <a:spcPct val="0"/>
            </a:spcBef>
            <a:spcAft>
              <a:spcPct val="20000"/>
            </a:spcAft>
            <a:buChar char="•"/>
          </a:pPr>
          <a:r>
            <a:rPr lang="cs-CZ" sz="1600" kern="1200" dirty="0" err="1"/>
            <a:t>Medical</a:t>
          </a:r>
          <a:r>
            <a:rPr lang="cs-CZ" sz="1600" kern="1200" dirty="0"/>
            <a:t> </a:t>
          </a:r>
          <a:r>
            <a:rPr lang="cs-CZ" sz="1600" kern="1200" dirty="0" err="1"/>
            <a:t>schools</a:t>
          </a:r>
          <a:r>
            <a:rPr lang="cs-CZ" sz="1600" kern="1200" dirty="0"/>
            <a:t> </a:t>
          </a:r>
          <a:r>
            <a:rPr lang="cs-CZ" sz="1600" kern="1200" dirty="0" err="1"/>
            <a:t>were</a:t>
          </a:r>
          <a:r>
            <a:rPr lang="cs-CZ" sz="1600" kern="1200" dirty="0"/>
            <a:t> run by </a:t>
          </a:r>
          <a:r>
            <a:rPr lang="cs-CZ" sz="1600" kern="1200" dirty="0" err="1"/>
            <a:t>churches</a:t>
          </a:r>
          <a:endParaRPr lang="cs-CZ" sz="1600" kern="1200" dirty="0"/>
        </a:p>
      </dsp:txBody>
      <dsp:txXfrm>
        <a:off x="0" y="488905"/>
        <a:ext cx="10214811" cy="828000"/>
      </dsp:txXfrm>
    </dsp:sp>
    <dsp:sp modelId="{9D2C0013-AA03-4387-AA26-DC000935DC4F}">
      <dsp:nvSpPr>
        <dsp:cNvPr id="0" name=""/>
        <dsp:cNvSpPr/>
      </dsp:nvSpPr>
      <dsp:spPr>
        <a:xfrm>
          <a:off x="0" y="1316906"/>
          <a:ext cx="10214811"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cs-CZ" sz="2000" kern="1200" dirty="0" err="1"/>
            <a:t>Welfare</a:t>
          </a:r>
          <a:r>
            <a:rPr lang="cs-CZ" sz="2000" kern="1200" dirty="0"/>
            <a:t> </a:t>
          </a:r>
          <a:r>
            <a:rPr lang="cs-CZ" sz="2000" kern="1200" dirty="0" err="1"/>
            <a:t>state</a:t>
          </a:r>
          <a:endParaRPr lang="cs-CZ" sz="2000" kern="1200" dirty="0"/>
        </a:p>
      </dsp:txBody>
      <dsp:txXfrm>
        <a:off x="23417" y="1340323"/>
        <a:ext cx="10167977" cy="432866"/>
      </dsp:txXfrm>
    </dsp:sp>
    <dsp:sp modelId="{DD0541B6-6B16-4331-812F-F8F1B8F6DB76}">
      <dsp:nvSpPr>
        <dsp:cNvPr id="0" name=""/>
        <dsp:cNvSpPr/>
      </dsp:nvSpPr>
      <dsp:spPr>
        <a:xfrm>
          <a:off x="0" y="1796606"/>
          <a:ext cx="10214811"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320"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cs-CZ" sz="1600" kern="1200" dirty="0" err="1"/>
            <a:t>Concept</a:t>
          </a:r>
          <a:r>
            <a:rPr lang="cs-CZ" sz="1600" kern="1200" dirty="0"/>
            <a:t> </a:t>
          </a:r>
          <a:r>
            <a:rPr lang="cs-CZ" sz="1600" kern="1200" dirty="0" err="1"/>
            <a:t>from</a:t>
          </a:r>
          <a:r>
            <a:rPr lang="cs-CZ" sz="1600" kern="1200" dirty="0"/>
            <a:t> 19th </a:t>
          </a:r>
          <a:r>
            <a:rPr lang="cs-CZ" sz="1600" kern="1200" dirty="0" err="1"/>
            <a:t>century</a:t>
          </a:r>
          <a:endParaRPr lang="cs-CZ" sz="1600" kern="1200" dirty="0"/>
        </a:p>
        <a:p>
          <a:pPr marL="171450" lvl="1" indent="-171450" algn="l" defTabSz="711200" rtl="0">
            <a:lnSpc>
              <a:spcPct val="90000"/>
            </a:lnSpc>
            <a:spcBef>
              <a:spcPct val="0"/>
            </a:spcBef>
            <a:spcAft>
              <a:spcPct val="20000"/>
            </a:spcAft>
            <a:buChar char="•"/>
          </a:pPr>
          <a:r>
            <a:rPr lang="cs-CZ" sz="1600" kern="1200" dirty="0"/>
            <a:t>Solidarity, </a:t>
          </a:r>
          <a:r>
            <a:rPr lang="cs-CZ" sz="1600" kern="1200" dirty="0" err="1"/>
            <a:t>social</a:t>
          </a:r>
          <a:r>
            <a:rPr lang="cs-CZ" sz="1600" kern="1200" dirty="0"/>
            <a:t> </a:t>
          </a:r>
          <a:r>
            <a:rPr lang="cs-CZ" sz="1600" kern="1200" dirty="0" err="1"/>
            <a:t>policies</a:t>
          </a:r>
          <a:r>
            <a:rPr lang="cs-CZ" sz="1600" kern="1200" dirty="0"/>
            <a:t>, </a:t>
          </a:r>
          <a:r>
            <a:rPr lang="cs-CZ" sz="1600" kern="1200" dirty="0" err="1"/>
            <a:t>welfare</a:t>
          </a:r>
          <a:r>
            <a:rPr lang="cs-CZ" sz="1600" kern="1200" dirty="0"/>
            <a:t> </a:t>
          </a:r>
          <a:r>
            <a:rPr lang="cs-CZ" sz="1600" kern="1200" dirty="0" err="1"/>
            <a:t>spending</a:t>
          </a:r>
          <a:endParaRPr lang="cs-CZ" sz="1600" kern="1200" dirty="0"/>
        </a:p>
        <a:p>
          <a:pPr marL="171450" lvl="1" indent="-171450" algn="l" defTabSz="711200" rtl="0">
            <a:lnSpc>
              <a:spcPct val="90000"/>
            </a:lnSpc>
            <a:spcBef>
              <a:spcPct val="0"/>
            </a:spcBef>
            <a:spcAft>
              <a:spcPct val="20000"/>
            </a:spcAft>
            <a:buChar char="•"/>
          </a:pPr>
          <a:r>
            <a:rPr lang="cs-CZ" sz="1600" kern="1200" dirty="0"/>
            <a:t>Public (and </a:t>
          </a:r>
          <a:r>
            <a:rPr lang="cs-CZ" sz="1600" kern="1200" dirty="0" err="1"/>
            <a:t>obligatory</a:t>
          </a:r>
          <a:r>
            <a:rPr lang="cs-CZ" sz="1600" kern="1200" dirty="0"/>
            <a:t>) </a:t>
          </a:r>
          <a:r>
            <a:rPr lang="cs-CZ" sz="1600" kern="1200" dirty="0" err="1"/>
            <a:t>health</a:t>
          </a:r>
          <a:r>
            <a:rPr lang="cs-CZ" sz="1600" kern="1200" dirty="0"/>
            <a:t> </a:t>
          </a:r>
          <a:r>
            <a:rPr lang="cs-CZ" sz="1600" kern="1200" dirty="0" err="1"/>
            <a:t>insurance</a:t>
          </a:r>
          <a:endParaRPr lang="cs-CZ" sz="1600" kern="1200" dirty="0"/>
        </a:p>
      </dsp:txBody>
      <dsp:txXfrm>
        <a:off x="0" y="1796606"/>
        <a:ext cx="10214811" cy="828000"/>
      </dsp:txXfrm>
    </dsp:sp>
    <dsp:sp modelId="{68F51473-28DC-4DE7-8A75-4F09B3220D5A}">
      <dsp:nvSpPr>
        <dsp:cNvPr id="0" name=""/>
        <dsp:cNvSpPr/>
      </dsp:nvSpPr>
      <dsp:spPr>
        <a:xfrm>
          <a:off x="0" y="2624606"/>
          <a:ext cx="10214811"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cs-CZ" sz="2000" kern="1200" dirty="0" err="1"/>
            <a:t>Result</a:t>
          </a:r>
          <a:endParaRPr lang="cs-CZ" sz="2000" kern="1200" dirty="0"/>
        </a:p>
      </dsp:txBody>
      <dsp:txXfrm>
        <a:off x="23417" y="2648023"/>
        <a:ext cx="10167977" cy="432866"/>
      </dsp:txXfrm>
    </dsp:sp>
    <dsp:sp modelId="{EE1C853F-4CF5-4D0A-82AB-B16CD505A5AB}">
      <dsp:nvSpPr>
        <dsp:cNvPr id="0" name=""/>
        <dsp:cNvSpPr/>
      </dsp:nvSpPr>
      <dsp:spPr>
        <a:xfrm>
          <a:off x="0" y="3104306"/>
          <a:ext cx="10214811"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320"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cs-CZ" sz="1600" i="1" u="sng" kern="1200" dirty="0" err="1"/>
            <a:t>All</a:t>
          </a:r>
          <a:r>
            <a:rPr lang="cs-CZ" sz="1600" kern="1200" dirty="0"/>
            <a:t> </a:t>
          </a:r>
          <a:r>
            <a:rPr lang="cs-CZ" sz="1600" kern="1200" dirty="0" err="1"/>
            <a:t>European</a:t>
          </a:r>
          <a:r>
            <a:rPr lang="cs-CZ" sz="1600" kern="1200" dirty="0"/>
            <a:t> </a:t>
          </a:r>
          <a:r>
            <a:rPr lang="cs-CZ" sz="1600" kern="1200" dirty="0" err="1"/>
            <a:t>countries</a:t>
          </a:r>
          <a:r>
            <a:rPr lang="cs-CZ" sz="1600" kern="1200" dirty="0"/>
            <a:t> </a:t>
          </a:r>
          <a:r>
            <a:rPr lang="cs-CZ" sz="1600" kern="1200" dirty="0" err="1"/>
            <a:t>guarantee</a:t>
          </a:r>
          <a:r>
            <a:rPr lang="cs-CZ" sz="1600" kern="1200" dirty="0"/>
            <a:t> free (</a:t>
          </a:r>
          <a:r>
            <a:rPr lang="cs-CZ" sz="1600" kern="1200" dirty="0" err="1"/>
            <a:t>or</a:t>
          </a:r>
          <a:r>
            <a:rPr lang="cs-CZ" sz="1600" kern="1200" dirty="0"/>
            <a:t> </a:t>
          </a:r>
          <a:r>
            <a:rPr lang="cs-CZ" sz="1600" kern="1200" dirty="0" err="1"/>
            <a:t>heavily</a:t>
          </a:r>
          <a:r>
            <a:rPr lang="cs-CZ" sz="1600" kern="1200" dirty="0"/>
            <a:t> </a:t>
          </a:r>
          <a:r>
            <a:rPr lang="cs-CZ" sz="1600" kern="1200" dirty="0" err="1"/>
            <a:t>subsidized</a:t>
          </a:r>
          <a:r>
            <a:rPr lang="cs-CZ" sz="1600" kern="1200" dirty="0"/>
            <a:t>) </a:t>
          </a:r>
          <a:r>
            <a:rPr lang="cs-CZ" sz="1600" kern="1200" dirty="0" err="1"/>
            <a:t>access</a:t>
          </a:r>
          <a:r>
            <a:rPr lang="cs-CZ" sz="1600" kern="1200" dirty="0"/>
            <a:t> to </a:t>
          </a:r>
          <a:r>
            <a:rPr lang="cs-CZ" sz="1600" kern="1200" dirty="0" err="1"/>
            <a:t>Healthcare</a:t>
          </a:r>
          <a:endParaRPr lang="cs-CZ" sz="1600" kern="1200" dirty="0"/>
        </a:p>
        <a:p>
          <a:pPr marL="171450" lvl="1" indent="-171450" algn="l" defTabSz="711200" rtl="0">
            <a:lnSpc>
              <a:spcPct val="90000"/>
            </a:lnSpc>
            <a:spcBef>
              <a:spcPct val="0"/>
            </a:spcBef>
            <a:spcAft>
              <a:spcPct val="20000"/>
            </a:spcAft>
            <a:buChar char="•"/>
          </a:pPr>
          <a:r>
            <a:rPr lang="cs-CZ" sz="1600" kern="1200" dirty="0" err="1"/>
            <a:t>Health</a:t>
          </a:r>
          <a:r>
            <a:rPr lang="cs-CZ" sz="1600" kern="1200" dirty="0"/>
            <a:t> </a:t>
          </a:r>
          <a:r>
            <a:rPr lang="cs-CZ" sz="1600" kern="1200" dirty="0" err="1"/>
            <a:t>is</a:t>
          </a:r>
          <a:r>
            <a:rPr lang="cs-CZ" sz="1600" kern="1200" dirty="0"/>
            <a:t> (</a:t>
          </a:r>
          <a:r>
            <a:rPr lang="cs-CZ" sz="1600" kern="1200" dirty="0" err="1"/>
            <a:t>mistakenly</a:t>
          </a:r>
          <a:r>
            <a:rPr lang="cs-CZ" sz="1600" kern="1200" dirty="0"/>
            <a:t>) </a:t>
          </a:r>
          <a:r>
            <a:rPr lang="cs-CZ" sz="1600" kern="1200" dirty="0" err="1"/>
            <a:t>percieved</a:t>
          </a:r>
          <a:r>
            <a:rPr lang="cs-CZ" sz="1600" kern="1200" dirty="0"/>
            <a:t> to </a:t>
          </a:r>
          <a:r>
            <a:rPr lang="cs-CZ" sz="1600" kern="1200" dirty="0" err="1"/>
            <a:t>be</a:t>
          </a:r>
          <a:r>
            <a:rPr lang="cs-CZ" sz="1600" kern="1200" dirty="0"/>
            <a:t> a public </a:t>
          </a:r>
          <a:r>
            <a:rPr lang="cs-CZ" sz="1600" kern="1200" dirty="0" err="1"/>
            <a:t>service</a:t>
          </a:r>
          <a:endParaRPr lang="cs-CZ" sz="1600" kern="1200" dirty="0"/>
        </a:p>
        <a:p>
          <a:pPr marL="171450" lvl="1" indent="-171450" algn="l" defTabSz="711200" rtl="0">
            <a:lnSpc>
              <a:spcPct val="90000"/>
            </a:lnSpc>
            <a:spcBef>
              <a:spcPct val="0"/>
            </a:spcBef>
            <a:spcAft>
              <a:spcPct val="20000"/>
            </a:spcAft>
            <a:buChar char="•"/>
          </a:pPr>
          <a:r>
            <a:rPr lang="cs-CZ" sz="1600" kern="1200" dirty="0"/>
            <a:t>Much </a:t>
          </a:r>
          <a:r>
            <a:rPr lang="cs-CZ" sz="1600" kern="1200" dirty="0" err="1"/>
            <a:t>higher</a:t>
          </a:r>
          <a:r>
            <a:rPr lang="cs-CZ" sz="1600" kern="1200" dirty="0"/>
            <a:t> </a:t>
          </a:r>
          <a:r>
            <a:rPr lang="cs-CZ" sz="1600" kern="1200" dirty="0" err="1"/>
            <a:t>emphasis</a:t>
          </a:r>
          <a:r>
            <a:rPr lang="cs-CZ" sz="1600" kern="1200" dirty="0"/>
            <a:t> </a:t>
          </a:r>
          <a:r>
            <a:rPr lang="cs-CZ" sz="1600" kern="1200" dirty="0" err="1"/>
            <a:t>is</a:t>
          </a:r>
          <a:r>
            <a:rPr lang="cs-CZ" sz="1600" kern="1200" dirty="0"/>
            <a:t> on </a:t>
          </a:r>
          <a:r>
            <a:rPr lang="cs-CZ" sz="1600" kern="1200" dirty="0" err="1"/>
            <a:t>the</a:t>
          </a:r>
          <a:r>
            <a:rPr lang="cs-CZ" sz="1600" kern="1200" dirty="0"/>
            <a:t> </a:t>
          </a:r>
          <a:r>
            <a:rPr lang="cs-CZ" sz="1600" kern="1200" dirty="0" err="1"/>
            <a:t>provision</a:t>
          </a:r>
          <a:r>
            <a:rPr lang="cs-CZ" sz="1600" kern="1200" dirty="0"/>
            <a:t> </a:t>
          </a:r>
          <a:r>
            <a:rPr lang="cs-CZ" sz="1600" kern="1200" dirty="0" err="1"/>
            <a:t>of</a:t>
          </a:r>
          <a:r>
            <a:rPr lang="cs-CZ" sz="1600" kern="1200" dirty="0"/>
            <a:t> </a:t>
          </a:r>
          <a:r>
            <a:rPr lang="cs-CZ" sz="1600" kern="1200" dirty="0" err="1"/>
            <a:t>healthcare</a:t>
          </a:r>
          <a:r>
            <a:rPr lang="cs-CZ" sz="1600" kern="1200" dirty="0"/>
            <a:t> </a:t>
          </a:r>
          <a:r>
            <a:rPr lang="cs-CZ" sz="1600" kern="1200" dirty="0" err="1"/>
            <a:t>than</a:t>
          </a:r>
          <a:r>
            <a:rPr lang="cs-CZ" sz="1600" kern="1200" dirty="0"/>
            <a:t> public </a:t>
          </a:r>
          <a:r>
            <a:rPr lang="cs-CZ" sz="1600" kern="1200" dirty="0" err="1"/>
            <a:t>health</a:t>
          </a:r>
          <a:endParaRPr lang="cs-CZ" sz="1600" kern="1200" dirty="0"/>
        </a:p>
      </dsp:txBody>
      <dsp:txXfrm>
        <a:off x="0" y="3104306"/>
        <a:ext cx="10214811" cy="828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3FE87-3FB4-4CF1-8A8B-D2B052F00505}">
      <dsp:nvSpPr>
        <dsp:cNvPr id="0" name=""/>
        <dsp:cNvSpPr/>
      </dsp:nvSpPr>
      <dsp:spPr>
        <a:xfrm>
          <a:off x="0" y="13075"/>
          <a:ext cx="4788568" cy="6236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cs-CZ" sz="2600" kern="1200"/>
            <a:t>Basic facts</a:t>
          </a:r>
        </a:p>
      </dsp:txBody>
      <dsp:txXfrm>
        <a:off x="30442" y="43517"/>
        <a:ext cx="4727684" cy="562726"/>
      </dsp:txXfrm>
    </dsp:sp>
    <dsp:sp modelId="{3C995F2B-DE39-4D7F-BDFC-06CB14923696}">
      <dsp:nvSpPr>
        <dsp:cNvPr id="0" name=""/>
        <dsp:cNvSpPr/>
      </dsp:nvSpPr>
      <dsp:spPr>
        <a:xfrm>
          <a:off x="0" y="636685"/>
          <a:ext cx="4788568"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7"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noProof="0" dirty="0"/>
            <a:t>27 countries</a:t>
          </a:r>
        </a:p>
        <a:p>
          <a:pPr marL="228600" lvl="1" indent="-228600" algn="l" defTabSz="889000" rtl="0">
            <a:lnSpc>
              <a:spcPct val="90000"/>
            </a:lnSpc>
            <a:spcBef>
              <a:spcPct val="0"/>
            </a:spcBef>
            <a:spcAft>
              <a:spcPct val="20000"/>
            </a:spcAft>
            <a:buChar char="•"/>
          </a:pPr>
          <a:r>
            <a:rPr lang="en-US" sz="2000" kern="1200" noProof="0" dirty="0"/>
            <a:t>550 mil</a:t>
          </a:r>
          <a:r>
            <a:rPr lang="cs-CZ" sz="2000" kern="1200" noProof="0" dirty="0"/>
            <a:t>l</a:t>
          </a:r>
          <a:r>
            <a:rPr lang="en-US" sz="2000" kern="1200" noProof="0" dirty="0"/>
            <a:t>ion citizens</a:t>
          </a:r>
        </a:p>
      </dsp:txBody>
      <dsp:txXfrm>
        <a:off x="0" y="636685"/>
        <a:ext cx="4788568" cy="699660"/>
      </dsp:txXfrm>
    </dsp:sp>
    <dsp:sp modelId="{939831A5-74DF-4F6A-A733-BFBAB1386C0A}">
      <dsp:nvSpPr>
        <dsp:cNvPr id="0" name=""/>
        <dsp:cNvSpPr/>
      </dsp:nvSpPr>
      <dsp:spPr>
        <a:xfrm>
          <a:off x="0" y="1336346"/>
          <a:ext cx="4788568" cy="6236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cs-CZ" sz="2600" kern="1200" dirty="0" err="1"/>
            <a:t>It</a:t>
          </a:r>
          <a:r>
            <a:rPr lang="cs-CZ" sz="2600" kern="1200" dirty="0"/>
            <a:t> </a:t>
          </a:r>
          <a:r>
            <a:rPr lang="cs-CZ" sz="2600" kern="1200" dirty="0" err="1"/>
            <a:t>is</a:t>
          </a:r>
          <a:r>
            <a:rPr lang="cs-CZ" sz="2600" kern="1200" dirty="0"/>
            <a:t> not a </a:t>
          </a:r>
          <a:r>
            <a:rPr lang="cs-CZ" sz="2600" kern="1200" dirty="0" err="1"/>
            <a:t>state</a:t>
          </a:r>
          <a:r>
            <a:rPr lang="cs-CZ" sz="2600" kern="1200" dirty="0"/>
            <a:t> but …</a:t>
          </a:r>
        </a:p>
      </dsp:txBody>
      <dsp:txXfrm>
        <a:off x="30442" y="1366788"/>
        <a:ext cx="4727684" cy="562726"/>
      </dsp:txXfrm>
    </dsp:sp>
    <dsp:sp modelId="{687AEFFF-F7C3-4C48-8C13-D5DAE02D1C43}">
      <dsp:nvSpPr>
        <dsp:cNvPr id="0" name=""/>
        <dsp:cNvSpPr/>
      </dsp:nvSpPr>
      <dsp:spPr>
        <a:xfrm>
          <a:off x="0" y="1959956"/>
          <a:ext cx="4788568" cy="199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7"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cs-CZ" sz="2000" kern="1200" dirty="0"/>
            <a:t>Union </a:t>
          </a:r>
          <a:r>
            <a:rPr lang="cs-CZ" sz="2000" kern="1200" dirty="0" err="1"/>
            <a:t>of</a:t>
          </a:r>
          <a:r>
            <a:rPr lang="cs-CZ" sz="2000" kern="1200" dirty="0"/>
            <a:t> sovereign </a:t>
          </a:r>
          <a:r>
            <a:rPr lang="cs-CZ" sz="2000" kern="1200" dirty="0" err="1"/>
            <a:t>states</a:t>
          </a:r>
          <a:endParaRPr lang="cs-CZ" sz="2000" kern="1200" dirty="0"/>
        </a:p>
        <a:p>
          <a:pPr marL="228600" lvl="1" indent="-228600" algn="l" defTabSz="889000" rtl="0">
            <a:lnSpc>
              <a:spcPct val="90000"/>
            </a:lnSpc>
            <a:spcBef>
              <a:spcPct val="0"/>
            </a:spcBef>
            <a:spcAft>
              <a:spcPct val="20000"/>
            </a:spcAft>
            <a:buChar char="•"/>
          </a:pPr>
          <a:r>
            <a:rPr lang="cs-CZ" sz="2000" kern="1200" dirty="0" err="1"/>
            <a:t>Common</a:t>
          </a:r>
          <a:r>
            <a:rPr lang="cs-CZ" sz="2000" kern="1200" dirty="0"/>
            <a:t> </a:t>
          </a:r>
          <a:r>
            <a:rPr lang="cs-CZ" sz="2000" kern="1200" dirty="0" err="1"/>
            <a:t>currency</a:t>
          </a:r>
          <a:r>
            <a:rPr lang="cs-CZ" sz="2000" kern="1200" dirty="0"/>
            <a:t> (in most </a:t>
          </a:r>
          <a:r>
            <a:rPr lang="cs-CZ" sz="2000" kern="1200" dirty="0" err="1"/>
            <a:t>countries</a:t>
          </a:r>
          <a:r>
            <a:rPr lang="cs-CZ" sz="2000" kern="1200" dirty="0"/>
            <a:t>)</a:t>
          </a:r>
        </a:p>
        <a:p>
          <a:pPr marL="228600" lvl="1" indent="-228600" algn="l" defTabSz="889000" rtl="0">
            <a:lnSpc>
              <a:spcPct val="90000"/>
            </a:lnSpc>
            <a:spcBef>
              <a:spcPct val="0"/>
            </a:spcBef>
            <a:spcAft>
              <a:spcPct val="20000"/>
            </a:spcAft>
            <a:buChar char="•"/>
          </a:pPr>
          <a:r>
            <a:rPr lang="cs-CZ" sz="2000" kern="1200" dirty="0"/>
            <a:t>Free </a:t>
          </a:r>
          <a:r>
            <a:rPr lang="cs-CZ" sz="2000" kern="1200" dirty="0" err="1"/>
            <a:t>movement</a:t>
          </a:r>
          <a:r>
            <a:rPr lang="cs-CZ" sz="2000" kern="1200" dirty="0"/>
            <a:t> </a:t>
          </a:r>
          <a:r>
            <a:rPr lang="cs-CZ" sz="2000" kern="1200" dirty="0" err="1"/>
            <a:t>of</a:t>
          </a:r>
          <a:r>
            <a:rPr lang="cs-CZ" sz="2000" kern="1200" dirty="0"/>
            <a:t> </a:t>
          </a:r>
          <a:r>
            <a:rPr lang="cs-CZ" sz="2000" kern="1200" dirty="0" err="1"/>
            <a:t>citizens</a:t>
          </a:r>
          <a:r>
            <a:rPr lang="cs-CZ" sz="2000" kern="1200" dirty="0"/>
            <a:t>, </a:t>
          </a:r>
          <a:r>
            <a:rPr lang="cs-CZ" sz="2000" kern="1200" dirty="0" err="1"/>
            <a:t>goods</a:t>
          </a:r>
          <a:r>
            <a:rPr lang="cs-CZ" sz="2000" kern="1200" dirty="0"/>
            <a:t>, </a:t>
          </a:r>
          <a:r>
            <a:rPr lang="cs-CZ" sz="2000" kern="1200" dirty="0" err="1"/>
            <a:t>services</a:t>
          </a:r>
          <a:endParaRPr lang="cs-CZ" sz="2000" kern="1200" dirty="0"/>
        </a:p>
        <a:p>
          <a:pPr marL="228600" lvl="1" indent="-228600" algn="l" defTabSz="889000" rtl="0">
            <a:lnSpc>
              <a:spcPct val="90000"/>
            </a:lnSpc>
            <a:spcBef>
              <a:spcPct val="0"/>
            </a:spcBef>
            <a:spcAft>
              <a:spcPct val="20000"/>
            </a:spcAft>
            <a:buChar char="•"/>
          </a:pPr>
          <a:r>
            <a:rPr lang="cs-CZ" sz="2000" kern="1200" dirty="0" err="1"/>
            <a:t>Common</a:t>
          </a:r>
          <a:r>
            <a:rPr lang="cs-CZ" sz="2000" kern="1200" dirty="0"/>
            <a:t> </a:t>
          </a:r>
          <a:r>
            <a:rPr lang="cs-CZ" sz="2000" kern="1200" dirty="0" err="1"/>
            <a:t>policies</a:t>
          </a:r>
          <a:r>
            <a:rPr lang="cs-CZ" sz="2000" kern="1200" dirty="0"/>
            <a:t> in </a:t>
          </a:r>
          <a:r>
            <a:rPr lang="cs-CZ" sz="2000" kern="1200" dirty="0" err="1"/>
            <a:t>certain</a:t>
          </a:r>
          <a:r>
            <a:rPr lang="cs-CZ" sz="2000" kern="1200" dirty="0"/>
            <a:t> </a:t>
          </a:r>
          <a:r>
            <a:rPr lang="cs-CZ" sz="2000" kern="1200" dirty="0" err="1"/>
            <a:t>areas</a:t>
          </a:r>
          <a:endParaRPr lang="cs-CZ" sz="2000" kern="1200" dirty="0"/>
        </a:p>
        <a:p>
          <a:pPr marL="228600" lvl="1" indent="-228600" algn="l" defTabSz="889000" rtl="0">
            <a:lnSpc>
              <a:spcPct val="90000"/>
            </a:lnSpc>
            <a:spcBef>
              <a:spcPct val="0"/>
            </a:spcBef>
            <a:spcAft>
              <a:spcPct val="20000"/>
            </a:spcAft>
            <a:buChar char="•"/>
          </a:pPr>
          <a:endParaRPr lang="cs-CZ" sz="2000" kern="1200" dirty="0"/>
        </a:p>
      </dsp:txBody>
      <dsp:txXfrm>
        <a:off x="0" y="1959956"/>
        <a:ext cx="4788568" cy="19913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52DA2-F60F-C34E-BF48-97C9D7708F34}">
      <dsp:nvSpPr>
        <dsp:cNvPr id="0" name=""/>
        <dsp:cNvSpPr/>
      </dsp:nvSpPr>
      <dsp:spPr>
        <a:xfrm>
          <a:off x="0" y="119889"/>
          <a:ext cx="10515600"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hlinkClick xmlns:r="http://schemas.openxmlformats.org/officeDocument/2006/relationships" r:id="rId1">
                <a:extLst>
                  <a:ext uri="{A12FA001-AC4F-418D-AE19-62706E023703}">
                    <ahyp:hlinkClr xmlns:ahyp="http://schemas.microsoft.com/office/drawing/2018/hyperlinkcolor" val="tx"/>
                  </a:ext>
                </a:extLst>
              </a:hlinkClick>
            </a:rPr>
            <a:t>World Health Organization (WHO)</a:t>
          </a:r>
          <a:r>
            <a:rPr lang="en-US" sz="2400" b="0" i="0" kern="1200"/>
            <a:t>  </a:t>
          </a:r>
          <a:endParaRPr lang="cs-CZ" sz="2400" kern="1200"/>
        </a:p>
      </dsp:txBody>
      <dsp:txXfrm>
        <a:off x="28100" y="147989"/>
        <a:ext cx="10459400" cy="519439"/>
      </dsp:txXfrm>
    </dsp:sp>
    <dsp:sp modelId="{8AD99C25-8688-A946-AFCA-21112CB1F099}">
      <dsp:nvSpPr>
        <dsp:cNvPr id="0" name=""/>
        <dsp:cNvSpPr/>
      </dsp:nvSpPr>
      <dsp:spPr>
        <a:xfrm>
          <a:off x="0" y="695529"/>
          <a:ext cx="105156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a:t>The directing and coordinating authority for health within the United Nations system, responsible for providing leadership on global health matters, including shaping the health research agenda.</a:t>
          </a:r>
          <a:endParaRPr lang="cs-CZ" sz="1900" kern="1200"/>
        </a:p>
      </dsp:txBody>
      <dsp:txXfrm>
        <a:off x="0" y="695529"/>
        <a:ext cx="10515600" cy="596160"/>
      </dsp:txXfrm>
    </dsp:sp>
    <dsp:sp modelId="{867EA90E-0DB3-F448-9B65-A2AF746DB989}">
      <dsp:nvSpPr>
        <dsp:cNvPr id="0" name=""/>
        <dsp:cNvSpPr/>
      </dsp:nvSpPr>
      <dsp:spPr>
        <a:xfrm>
          <a:off x="0" y="1291689"/>
          <a:ext cx="10515600"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hlinkClick xmlns:r="http://schemas.openxmlformats.org/officeDocument/2006/relationships" r:id="rId2">
                <a:extLst>
                  <a:ext uri="{A12FA001-AC4F-418D-AE19-62706E023703}">
                    <ahyp:hlinkClr xmlns:ahyp="http://schemas.microsoft.com/office/drawing/2018/hyperlinkcolor" val="tx"/>
                  </a:ext>
                </a:extLst>
              </a:hlinkClick>
            </a:rPr>
            <a:t>World Bank</a:t>
          </a:r>
          <a:r>
            <a:rPr lang="en-US" sz="2400" b="0" i="0" kern="1200"/>
            <a:t>  </a:t>
          </a:r>
          <a:endParaRPr lang="cs-CZ" sz="2400" kern="1200"/>
        </a:p>
      </dsp:txBody>
      <dsp:txXfrm>
        <a:off x="28100" y="1319789"/>
        <a:ext cx="10459400" cy="519439"/>
      </dsp:txXfrm>
    </dsp:sp>
    <dsp:sp modelId="{E1858A47-2F0E-964B-BD70-EA4B9579CD34}">
      <dsp:nvSpPr>
        <dsp:cNvPr id="0" name=""/>
        <dsp:cNvSpPr/>
      </dsp:nvSpPr>
      <dsp:spPr>
        <a:xfrm>
          <a:off x="0" y="1867329"/>
          <a:ext cx="105156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a:t>A vital source of financial and technical assistance to developing countries around the world to fight poverty, including making investments to improve health.</a:t>
          </a:r>
          <a:endParaRPr lang="cs-CZ" sz="1900" kern="1200"/>
        </a:p>
      </dsp:txBody>
      <dsp:txXfrm>
        <a:off x="0" y="1867329"/>
        <a:ext cx="10515600" cy="596160"/>
      </dsp:txXfrm>
    </dsp:sp>
    <dsp:sp modelId="{B0181854-66CE-AA49-8169-B49C48B95772}">
      <dsp:nvSpPr>
        <dsp:cNvPr id="0" name=""/>
        <dsp:cNvSpPr/>
      </dsp:nvSpPr>
      <dsp:spPr>
        <a:xfrm>
          <a:off x="0" y="2463489"/>
          <a:ext cx="10515600"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0" i="0" u="sng" kern="1200"/>
            <a:t>UNICEF</a:t>
          </a:r>
          <a:endParaRPr lang="cs-CZ" sz="2400" kern="1200"/>
        </a:p>
      </dsp:txBody>
      <dsp:txXfrm>
        <a:off x="28100" y="2491589"/>
        <a:ext cx="10459400" cy="519439"/>
      </dsp:txXfrm>
    </dsp:sp>
    <dsp:sp modelId="{5216D764-3C51-BC40-A436-844AE1D7B23B}">
      <dsp:nvSpPr>
        <dsp:cNvPr id="0" name=""/>
        <dsp:cNvSpPr/>
      </dsp:nvSpPr>
      <dsp:spPr>
        <a:xfrm>
          <a:off x="0" y="3039129"/>
          <a:ext cx="10515600"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b="0" i="0" kern="1200"/>
            <a:t>U</a:t>
          </a:r>
          <a:r>
            <a:rPr lang="en-US" sz="1900" b="0" i="0" kern="1200"/>
            <a:t>nited Nations Children's Fund, an agency of the United Nations responsible for providing humanitarian and developmental aid to children worldwide</a:t>
          </a:r>
          <a:r>
            <a:rPr lang="cs-CZ" sz="1900" b="0" i="0" kern="1200"/>
            <a:t>.</a:t>
          </a:r>
          <a:endParaRPr lang="cs-CZ" sz="1900" kern="1200"/>
        </a:p>
        <a:p>
          <a:pPr marL="171450" lvl="1" indent="-171450" algn="l" defTabSz="844550">
            <a:lnSpc>
              <a:spcPct val="90000"/>
            </a:lnSpc>
            <a:spcBef>
              <a:spcPct val="0"/>
            </a:spcBef>
            <a:spcAft>
              <a:spcPct val="20000"/>
            </a:spcAft>
            <a:buChar char="•"/>
          </a:pPr>
          <a:r>
            <a:rPr lang="en-US" sz="1900" b="0" i="0" kern="1200"/>
            <a:t>The agency is among the most widespread and recognizable social welfare organizations in the world, with a presence in 192 countries and territories.</a:t>
          </a:r>
          <a:endParaRPr lang="cs-CZ" sz="1900" kern="1200"/>
        </a:p>
      </dsp:txBody>
      <dsp:txXfrm>
        <a:off x="0" y="3039129"/>
        <a:ext cx="10515600" cy="11923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7CF81-DE9E-4F6A-A75A-EF5FE34A9E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s-CZ"/>
          </a:p>
        </p:txBody>
      </p:sp>
      <p:sp>
        <p:nvSpPr>
          <p:cNvPr id="3" name="Subtitle 2">
            <a:extLst>
              <a:ext uri="{FF2B5EF4-FFF2-40B4-BE49-F238E27FC236}">
                <a16:creationId xmlns:a16="http://schemas.microsoft.com/office/drawing/2014/main" id="{FDDEFEDC-4DED-4EA9-90A7-77B9526F1C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s-CZ"/>
          </a:p>
        </p:txBody>
      </p:sp>
      <p:sp>
        <p:nvSpPr>
          <p:cNvPr id="4" name="Date Placeholder 3">
            <a:extLst>
              <a:ext uri="{FF2B5EF4-FFF2-40B4-BE49-F238E27FC236}">
                <a16:creationId xmlns:a16="http://schemas.microsoft.com/office/drawing/2014/main" id="{8E2A7635-09C2-4197-A91D-B892C46E1994}"/>
              </a:ext>
            </a:extLst>
          </p:cNvPr>
          <p:cNvSpPr>
            <a:spLocks noGrp="1"/>
          </p:cNvSpPr>
          <p:nvPr>
            <p:ph type="dt" sz="half" idx="10"/>
          </p:nvPr>
        </p:nvSpPr>
        <p:spPr/>
        <p:txBody>
          <a:bodyPr/>
          <a:lstStyle/>
          <a:p>
            <a:fld id="{683AD62A-1FDF-4E66-8DE9-5F4F2711FF8F}" type="datetimeFigureOut">
              <a:rPr lang="cs-CZ" smtClean="0"/>
              <a:t>24.03.22</a:t>
            </a:fld>
            <a:endParaRPr lang="cs-CZ"/>
          </a:p>
        </p:txBody>
      </p:sp>
      <p:sp>
        <p:nvSpPr>
          <p:cNvPr id="5" name="Footer Placeholder 4">
            <a:extLst>
              <a:ext uri="{FF2B5EF4-FFF2-40B4-BE49-F238E27FC236}">
                <a16:creationId xmlns:a16="http://schemas.microsoft.com/office/drawing/2014/main" id="{F076225A-D7DA-48C6-8947-D46F2A8BBA46}"/>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B8F191AB-EA82-4FFC-8F11-189FB5DFA621}"/>
              </a:ext>
            </a:extLst>
          </p:cNvPr>
          <p:cNvSpPr>
            <a:spLocks noGrp="1"/>
          </p:cNvSpPr>
          <p:nvPr>
            <p:ph type="sldNum" sz="quarter" idx="12"/>
          </p:nvPr>
        </p:nvSpPr>
        <p:spPr/>
        <p:txBody>
          <a:bodyPr/>
          <a:lstStyle/>
          <a:p>
            <a:fld id="{7FF3805F-59B9-434A-A0E2-69D8B6F2A16E}" type="slidenum">
              <a:rPr lang="cs-CZ" smtClean="0"/>
              <a:t>‹#›</a:t>
            </a:fld>
            <a:endParaRPr lang="cs-CZ"/>
          </a:p>
        </p:txBody>
      </p:sp>
    </p:spTree>
    <p:extLst>
      <p:ext uri="{BB962C8B-B14F-4D97-AF65-F5344CB8AC3E}">
        <p14:creationId xmlns:p14="http://schemas.microsoft.com/office/powerpoint/2010/main" val="3702564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8566D-30F6-488C-954F-839A1DB52E1B}"/>
              </a:ext>
            </a:extLst>
          </p:cNvPr>
          <p:cNvSpPr>
            <a:spLocks noGrp="1"/>
          </p:cNvSpPr>
          <p:nvPr>
            <p:ph type="title"/>
          </p:nvPr>
        </p:nvSpPr>
        <p:spPr/>
        <p:txBody>
          <a:bodyPr/>
          <a:lstStyle/>
          <a:p>
            <a:r>
              <a:rPr lang="en-US"/>
              <a:t>Click to edit Master title style</a:t>
            </a:r>
            <a:endParaRPr lang="cs-CZ"/>
          </a:p>
        </p:txBody>
      </p:sp>
      <p:sp>
        <p:nvSpPr>
          <p:cNvPr id="3" name="Vertical Text Placeholder 2">
            <a:extLst>
              <a:ext uri="{FF2B5EF4-FFF2-40B4-BE49-F238E27FC236}">
                <a16:creationId xmlns:a16="http://schemas.microsoft.com/office/drawing/2014/main" id="{DCB0161C-C5D4-4AFE-82A3-7A93072A22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CA1B6073-4FD4-4422-86B6-2F1B6D2C672D}"/>
              </a:ext>
            </a:extLst>
          </p:cNvPr>
          <p:cNvSpPr>
            <a:spLocks noGrp="1"/>
          </p:cNvSpPr>
          <p:nvPr>
            <p:ph type="dt" sz="half" idx="10"/>
          </p:nvPr>
        </p:nvSpPr>
        <p:spPr/>
        <p:txBody>
          <a:bodyPr/>
          <a:lstStyle/>
          <a:p>
            <a:fld id="{683AD62A-1FDF-4E66-8DE9-5F4F2711FF8F}" type="datetimeFigureOut">
              <a:rPr lang="cs-CZ" smtClean="0"/>
              <a:t>24.03.22</a:t>
            </a:fld>
            <a:endParaRPr lang="cs-CZ"/>
          </a:p>
        </p:txBody>
      </p:sp>
      <p:sp>
        <p:nvSpPr>
          <p:cNvPr id="5" name="Footer Placeholder 4">
            <a:extLst>
              <a:ext uri="{FF2B5EF4-FFF2-40B4-BE49-F238E27FC236}">
                <a16:creationId xmlns:a16="http://schemas.microsoft.com/office/drawing/2014/main" id="{1351A8E6-E8B9-4D23-BA0C-48BB92C5CDA3}"/>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5B6C1C7C-ADBF-4A05-83E5-AC49985F8CB3}"/>
              </a:ext>
            </a:extLst>
          </p:cNvPr>
          <p:cNvSpPr>
            <a:spLocks noGrp="1"/>
          </p:cNvSpPr>
          <p:nvPr>
            <p:ph type="sldNum" sz="quarter" idx="12"/>
          </p:nvPr>
        </p:nvSpPr>
        <p:spPr/>
        <p:txBody>
          <a:bodyPr/>
          <a:lstStyle/>
          <a:p>
            <a:fld id="{7FF3805F-59B9-434A-A0E2-69D8B6F2A16E}" type="slidenum">
              <a:rPr lang="cs-CZ" smtClean="0"/>
              <a:t>‹#›</a:t>
            </a:fld>
            <a:endParaRPr lang="cs-CZ"/>
          </a:p>
        </p:txBody>
      </p:sp>
    </p:spTree>
    <p:extLst>
      <p:ext uri="{BB962C8B-B14F-4D97-AF65-F5344CB8AC3E}">
        <p14:creationId xmlns:p14="http://schemas.microsoft.com/office/powerpoint/2010/main" val="471968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E97F76-C0AF-43BA-8050-FADEAEA283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cs-CZ"/>
          </a:p>
        </p:txBody>
      </p:sp>
      <p:sp>
        <p:nvSpPr>
          <p:cNvPr id="3" name="Vertical Text Placeholder 2">
            <a:extLst>
              <a:ext uri="{FF2B5EF4-FFF2-40B4-BE49-F238E27FC236}">
                <a16:creationId xmlns:a16="http://schemas.microsoft.com/office/drawing/2014/main" id="{5BDE01F0-B463-4849-9833-3FED0F30DA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65FA6CEF-F3AD-4325-9C5B-EBA837142090}"/>
              </a:ext>
            </a:extLst>
          </p:cNvPr>
          <p:cNvSpPr>
            <a:spLocks noGrp="1"/>
          </p:cNvSpPr>
          <p:nvPr>
            <p:ph type="dt" sz="half" idx="10"/>
          </p:nvPr>
        </p:nvSpPr>
        <p:spPr/>
        <p:txBody>
          <a:bodyPr/>
          <a:lstStyle/>
          <a:p>
            <a:fld id="{683AD62A-1FDF-4E66-8DE9-5F4F2711FF8F}" type="datetimeFigureOut">
              <a:rPr lang="cs-CZ" smtClean="0"/>
              <a:t>24.03.22</a:t>
            </a:fld>
            <a:endParaRPr lang="cs-CZ"/>
          </a:p>
        </p:txBody>
      </p:sp>
      <p:sp>
        <p:nvSpPr>
          <p:cNvPr id="5" name="Footer Placeholder 4">
            <a:extLst>
              <a:ext uri="{FF2B5EF4-FFF2-40B4-BE49-F238E27FC236}">
                <a16:creationId xmlns:a16="http://schemas.microsoft.com/office/drawing/2014/main" id="{A14D3C92-56BE-4033-AAE3-6DE7148AA7F2}"/>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F29CA88D-7446-4617-9133-C8340668D0DC}"/>
              </a:ext>
            </a:extLst>
          </p:cNvPr>
          <p:cNvSpPr>
            <a:spLocks noGrp="1"/>
          </p:cNvSpPr>
          <p:nvPr>
            <p:ph type="sldNum" sz="quarter" idx="12"/>
          </p:nvPr>
        </p:nvSpPr>
        <p:spPr/>
        <p:txBody>
          <a:bodyPr/>
          <a:lstStyle/>
          <a:p>
            <a:fld id="{7FF3805F-59B9-434A-A0E2-69D8B6F2A16E}" type="slidenum">
              <a:rPr lang="cs-CZ" smtClean="0"/>
              <a:t>‹#›</a:t>
            </a:fld>
            <a:endParaRPr lang="cs-CZ"/>
          </a:p>
        </p:txBody>
      </p:sp>
    </p:spTree>
    <p:extLst>
      <p:ext uri="{BB962C8B-B14F-4D97-AF65-F5344CB8AC3E}">
        <p14:creationId xmlns:p14="http://schemas.microsoft.com/office/powerpoint/2010/main" val="172791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1263-2AFD-48D3-865D-EDEA6402D2C3}"/>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022ECDE5-A24F-40E4-922B-DA9A738093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7C87FD0A-31EB-4B3E-B478-E0E6DBC1DB4F}"/>
              </a:ext>
            </a:extLst>
          </p:cNvPr>
          <p:cNvSpPr>
            <a:spLocks noGrp="1"/>
          </p:cNvSpPr>
          <p:nvPr>
            <p:ph type="dt" sz="half" idx="10"/>
          </p:nvPr>
        </p:nvSpPr>
        <p:spPr/>
        <p:txBody>
          <a:bodyPr/>
          <a:lstStyle/>
          <a:p>
            <a:fld id="{683AD62A-1FDF-4E66-8DE9-5F4F2711FF8F}" type="datetimeFigureOut">
              <a:rPr lang="cs-CZ" smtClean="0"/>
              <a:t>24.03.22</a:t>
            </a:fld>
            <a:endParaRPr lang="cs-CZ"/>
          </a:p>
        </p:txBody>
      </p:sp>
      <p:sp>
        <p:nvSpPr>
          <p:cNvPr id="5" name="Footer Placeholder 4">
            <a:extLst>
              <a:ext uri="{FF2B5EF4-FFF2-40B4-BE49-F238E27FC236}">
                <a16:creationId xmlns:a16="http://schemas.microsoft.com/office/drawing/2014/main" id="{A9AB7F42-682C-47EA-A849-5B7396C03AE2}"/>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38B3DFDE-1CC2-4838-9890-72C7B3E75574}"/>
              </a:ext>
            </a:extLst>
          </p:cNvPr>
          <p:cNvSpPr>
            <a:spLocks noGrp="1"/>
          </p:cNvSpPr>
          <p:nvPr>
            <p:ph type="sldNum" sz="quarter" idx="12"/>
          </p:nvPr>
        </p:nvSpPr>
        <p:spPr/>
        <p:txBody>
          <a:bodyPr/>
          <a:lstStyle/>
          <a:p>
            <a:fld id="{7FF3805F-59B9-434A-A0E2-69D8B6F2A16E}" type="slidenum">
              <a:rPr lang="cs-CZ" smtClean="0"/>
              <a:t>‹#›</a:t>
            </a:fld>
            <a:endParaRPr lang="cs-CZ"/>
          </a:p>
        </p:txBody>
      </p:sp>
    </p:spTree>
    <p:extLst>
      <p:ext uri="{BB962C8B-B14F-4D97-AF65-F5344CB8AC3E}">
        <p14:creationId xmlns:p14="http://schemas.microsoft.com/office/powerpoint/2010/main" val="215364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B10F-076D-4A69-BD65-3BB36F82DB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s-CZ"/>
          </a:p>
        </p:txBody>
      </p:sp>
      <p:sp>
        <p:nvSpPr>
          <p:cNvPr id="3" name="Text Placeholder 2">
            <a:extLst>
              <a:ext uri="{FF2B5EF4-FFF2-40B4-BE49-F238E27FC236}">
                <a16:creationId xmlns:a16="http://schemas.microsoft.com/office/drawing/2014/main" id="{FA1A4335-622F-4E3C-91C3-0CDEA115F3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DACCA0-6B07-4E98-8363-D33752094FDC}"/>
              </a:ext>
            </a:extLst>
          </p:cNvPr>
          <p:cNvSpPr>
            <a:spLocks noGrp="1"/>
          </p:cNvSpPr>
          <p:nvPr>
            <p:ph type="dt" sz="half" idx="10"/>
          </p:nvPr>
        </p:nvSpPr>
        <p:spPr/>
        <p:txBody>
          <a:bodyPr/>
          <a:lstStyle/>
          <a:p>
            <a:fld id="{683AD62A-1FDF-4E66-8DE9-5F4F2711FF8F}" type="datetimeFigureOut">
              <a:rPr lang="cs-CZ" smtClean="0"/>
              <a:t>24.03.22</a:t>
            </a:fld>
            <a:endParaRPr lang="cs-CZ"/>
          </a:p>
        </p:txBody>
      </p:sp>
      <p:sp>
        <p:nvSpPr>
          <p:cNvPr id="5" name="Footer Placeholder 4">
            <a:extLst>
              <a:ext uri="{FF2B5EF4-FFF2-40B4-BE49-F238E27FC236}">
                <a16:creationId xmlns:a16="http://schemas.microsoft.com/office/drawing/2014/main" id="{655A5906-DBB4-4A97-BFB1-EC49EF9294D3}"/>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FB14E8E3-D3DD-4DFB-878E-4D5A9966424D}"/>
              </a:ext>
            </a:extLst>
          </p:cNvPr>
          <p:cNvSpPr>
            <a:spLocks noGrp="1"/>
          </p:cNvSpPr>
          <p:nvPr>
            <p:ph type="sldNum" sz="quarter" idx="12"/>
          </p:nvPr>
        </p:nvSpPr>
        <p:spPr/>
        <p:txBody>
          <a:bodyPr/>
          <a:lstStyle/>
          <a:p>
            <a:fld id="{7FF3805F-59B9-434A-A0E2-69D8B6F2A16E}" type="slidenum">
              <a:rPr lang="cs-CZ" smtClean="0"/>
              <a:t>‹#›</a:t>
            </a:fld>
            <a:endParaRPr lang="cs-CZ"/>
          </a:p>
        </p:txBody>
      </p:sp>
    </p:spTree>
    <p:extLst>
      <p:ext uri="{BB962C8B-B14F-4D97-AF65-F5344CB8AC3E}">
        <p14:creationId xmlns:p14="http://schemas.microsoft.com/office/powerpoint/2010/main" val="202890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1DB35-70C3-4D2A-B63E-5C74C212FB80}"/>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73C8FBF8-EB37-47D2-9C2B-1D4861A231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a:extLst>
              <a:ext uri="{FF2B5EF4-FFF2-40B4-BE49-F238E27FC236}">
                <a16:creationId xmlns:a16="http://schemas.microsoft.com/office/drawing/2014/main" id="{3CABC61C-0479-477E-8731-B2656210E1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a:extLst>
              <a:ext uri="{FF2B5EF4-FFF2-40B4-BE49-F238E27FC236}">
                <a16:creationId xmlns:a16="http://schemas.microsoft.com/office/drawing/2014/main" id="{F22BFDFC-DF7D-4816-910C-DB4D87A42FB6}"/>
              </a:ext>
            </a:extLst>
          </p:cNvPr>
          <p:cNvSpPr>
            <a:spLocks noGrp="1"/>
          </p:cNvSpPr>
          <p:nvPr>
            <p:ph type="dt" sz="half" idx="10"/>
          </p:nvPr>
        </p:nvSpPr>
        <p:spPr/>
        <p:txBody>
          <a:bodyPr/>
          <a:lstStyle/>
          <a:p>
            <a:fld id="{683AD62A-1FDF-4E66-8DE9-5F4F2711FF8F}" type="datetimeFigureOut">
              <a:rPr lang="cs-CZ" smtClean="0"/>
              <a:t>24.03.22</a:t>
            </a:fld>
            <a:endParaRPr lang="cs-CZ"/>
          </a:p>
        </p:txBody>
      </p:sp>
      <p:sp>
        <p:nvSpPr>
          <p:cNvPr id="6" name="Footer Placeholder 5">
            <a:extLst>
              <a:ext uri="{FF2B5EF4-FFF2-40B4-BE49-F238E27FC236}">
                <a16:creationId xmlns:a16="http://schemas.microsoft.com/office/drawing/2014/main" id="{EDF5F49D-20E4-4E93-B4B6-79288D52EE82}"/>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E991C935-9A06-47B1-B801-0C6BCFD3EFFC}"/>
              </a:ext>
            </a:extLst>
          </p:cNvPr>
          <p:cNvSpPr>
            <a:spLocks noGrp="1"/>
          </p:cNvSpPr>
          <p:nvPr>
            <p:ph type="sldNum" sz="quarter" idx="12"/>
          </p:nvPr>
        </p:nvSpPr>
        <p:spPr/>
        <p:txBody>
          <a:bodyPr/>
          <a:lstStyle/>
          <a:p>
            <a:fld id="{7FF3805F-59B9-434A-A0E2-69D8B6F2A16E}" type="slidenum">
              <a:rPr lang="cs-CZ" smtClean="0"/>
              <a:t>‹#›</a:t>
            </a:fld>
            <a:endParaRPr lang="cs-CZ"/>
          </a:p>
        </p:txBody>
      </p:sp>
    </p:spTree>
    <p:extLst>
      <p:ext uri="{BB962C8B-B14F-4D97-AF65-F5344CB8AC3E}">
        <p14:creationId xmlns:p14="http://schemas.microsoft.com/office/powerpoint/2010/main" val="111671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9E09C-80F7-48B3-8318-E2A85C461761}"/>
              </a:ext>
            </a:extLst>
          </p:cNvPr>
          <p:cNvSpPr>
            <a:spLocks noGrp="1"/>
          </p:cNvSpPr>
          <p:nvPr>
            <p:ph type="title"/>
          </p:nvPr>
        </p:nvSpPr>
        <p:spPr>
          <a:xfrm>
            <a:off x="839788" y="365125"/>
            <a:ext cx="10515600" cy="1325563"/>
          </a:xfrm>
        </p:spPr>
        <p:txBody>
          <a:bodyPr/>
          <a:lstStyle/>
          <a:p>
            <a:r>
              <a:rPr lang="en-US"/>
              <a:t>Click to edit Master title style</a:t>
            </a:r>
            <a:endParaRPr lang="cs-CZ"/>
          </a:p>
        </p:txBody>
      </p:sp>
      <p:sp>
        <p:nvSpPr>
          <p:cNvPr id="3" name="Text Placeholder 2">
            <a:extLst>
              <a:ext uri="{FF2B5EF4-FFF2-40B4-BE49-F238E27FC236}">
                <a16:creationId xmlns:a16="http://schemas.microsoft.com/office/drawing/2014/main" id="{7EA4FED9-48B2-43CB-8551-ABCF66EF6A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3B880A-0F41-4197-BC7E-2A7675409A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a:extLst>
              <a:ext uri="{FF2B5EF4-FFF2-40B4-BE49-F238E27FC236}">
                <a16:creationId xmlns:a16="http://schemas.microsoft.com/office/drawing/2014/main" id="{313EC5DD-D389-45F2-8E89-9A4E722EC4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D57069-6EBE-4959-9C3B-0E7E8B155C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a:extLst>
              <a:ext uri="{FF2B5EF4-FFF2-40B4-BE49-F238E27FC236}">
                <a16:creationId xmlns:a16="http://schemas.microsoft.com/office/drawing/2014/main" id="{92C44182-B87D-4159-ACE0-853740563BA7}"/>
              </a:ext>
            </a:extLst>
          </p:cNvPr>
          <p:cNvSpPr>
            <a:spLocks noGrp="1"/>
          </p:cNvSpPr>
          <p:nvPr>
            <p:ph type="dt" sz="half" idx="10"/>
          </p:nvPr>
        </p:nvSpPr>
        <p:spPr/>
        <p:txBody>
          <a:bodyPr/>
          <a:lstStyle/>
          <a:p>
            <a:fld id="{683AD62A-1FDF-4E66-8DE9-5F4F2711FF8F}" type="datetimeFigureOut">
              <a:rPr lang="cs-CZ" smtClean="0"/>
              <a:t>24.03.22</a:t>
            </a:fld>
            <a:endParaRPr lang="cs-CZ"/>
          </a:p>
        </p:txBody>
      </p:sp>
      <p:sp>
        <p:nvSpPr>
          <p:cNvPr id="8" name="Footer Placeholder 7">
            <a:extLst>
              <a:ext uri="{FF2B5EF4-FFF2-40B4-BE49-F238E27FC236}">
                <a16:creationId xmlns:a16="http://schemas.microsoft.com/office/drawing/2014/main" id="{C6F81494-1EFA-4134-845F-7B4B4B95F29A}"/>
              </a:ext>
            </a:extLst>
          </p:cNvPr>
          <p:cNvSpPr>
            <a:spLocks noGrp="1"/>
          </p:cNvSpPr>
          <p:nvPr>
            <p:ph type="ftr" sz="quarter" idx="11"/>
          </p:nvPr>
        </p:nvSpPr>
        <p:spPr/>
        <p:txBody>
          <a:bodyPr/>
          <a:lstStyle/>
          <a:p>
            <a:endParaRPr lang="cs-CZ"/>
          </a:p>
        </p:txBody>
      </p:sp>
      <p:sp>
        <p:nvSpPr>
          <p:cNvPr id="9" name="Slide Number Placeholder 8">
            <a:extLst>
              <a:ext uri="{FF2B5EF4-FFF2-40B4-BE49-F238E27FC236}">
                <a16:creationId xmlns:a16="http://schemas.microsoft.com/office/drawing/2014/main" id="{07606076-9C20-483D-85B7-CE21F2E1BE19}"/>
              </a:ext>
            </a:extLst>
          </p:cNvPr>
          <p:cNvSpPr>
            <a:spLocks noGrp="1"/>
          </p:cNvSpPr>
          <p:nvPr>
            <p:ph type="sldNum" sz="quarter" idx="12"/>
          </p:nvPr>
        </p:nvSpPr>
        <p:spPr/>
        <p:txBody>
          <a:bodyPr/>
          <a:lstStyle/>
          <a:p>
            <a:fld id="{7FF3805F-59B9-434A-A0E2-69D8B6F2A16E}" type="slidenum">
              <a:rPr lang="cs-CZ" smtClean="0"/>
              <a:t>‹#›</a:t>
            </a:fld>
            <a:endParaRPr lang="cs-CZ"/>
          </a:p>
        </p:txBody>
      </p:sp>
    </p:spTree>
    <p:extLst>
      <p:ext uri="{BB962C8B-B14F-4D97-AF65-F5344CB8AC3E}">
        <p14:creationId xmlns:p14="http://schemas.microsoft.com/office/powerpoint/2010/main" val="1243329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B23D1-FEB3-4253-81E2-9441D5DD144D}"/>
              </a:ext>
            </a:extLst>
          </p:cNvPr>
          <p:cNvSpPr>
            <a:spLocks noGrp="1"/>
          </p:cNvSpPr>
          <p:nvPr>
            <p:ph type="title"/>
          </p:nvPr>
        </p:nvSpPr>
        <p:spPr/>
        <p:txBody>
          <a:bodyPr/>
          <a:lstStyle/>
          <a:p>
            <a:r>
              <a:rPr lang="en-US"/>
              <a:t>Click to edit Master title style</a:t>
            </a:r>
            <a:endParaRPr lang="cs-CZ"/>
          </a:p>
        </p:txBody>
      </p:sp>
      <p:sp>
        <p:nvSpPr>
          <p:cNvPr id="3" name="Date Placeholder 2">
            <a:extLst>
              <a:ext uri="{FF2B5EF4-FFF2-40B4-BE49-F238E27FC236}">
                <a16:creationId xmlns:a16="http://schemas.microsoft.com/office/drawing/2014/main" id="{1C6545C9-7DF9-4C52-8367-4DD46503C4C2}"/>
              </a:ext>
            </a:extLst>
          </p:cNvPr>
          <p:cNvSpPr>
            <a:spLocks noGrp="1"/>
          </p:cNvSpPr>
          <p:nvPr>
            <p:ph type="dt" sz="half" idx="10"/>
          </p:nvPr>
        </p:nvSpPr>
        <p:spPr/>
        <p:txBody>
          <a:bodyPr/>
          <a:lstStyle/>
          <a:p>
            <a:fld id="{683AD62A-1FDF-4E66-8DE9-5F4F2711FF8F}" type="datetimeFigureOut">
              <a:rPr lang="cs-CZ" smtClean="0"/>
              <a:t>24.03.22</a:t>
            </a:fld>
            <a:endParaRPr lang="cs-CZ"/>
          </a:p>
        </p:txBody>
      </p:sp>
      <p:sp>
        <p:nvSpPr>
          <p:cNvPr id="4" name="Footer Placeholder 3">
            <a:extLst>
              <a:ext uri="{FF2B5EF4-FFF2-40B4-BE49-F238E27FC236}">
                <a16:creationId xmlns:a16="http://schemas.microsoft.com/office/drawing/2014/main" id="{A31E4A8A-710F-40C7-A659-378C12F4CE02}"/>
              </a:ext>
            </a:extLst>
          </p:cNvPr>
          <p:cNvSpPr>
            <a:spLocks noGrp="1"/>
          </p:cNvSpPr>
          <p:nvPr>
            <p:ph type="ftr" sz="quarter" idx="11"/>
          </p:nvPr>
        </p:nvSpPr>
        <p:spPr/>
        <p:txBody>
          <a:bodyPr/>
          <a:lstStyle/>
          <a:p>
            <a:endParaRPr lang="cs-CZ"/>
          </a:p>
        </p:txBody>
      </p:sp>
      <p:sp>
        <p:nvSpPr>
          <p:cNvPr id="5" name="Slide Number Placeholder 4">
            <a:extLst>
              <a:ext uri="{FF2B5EF4-FFF2-40B4-BE49-F238E27FC236}">
                <a16:creationId xmlns:a16="http://schemas.microsoft.com/office/drawing/2014/main" id="{AF17F348-B35A-4417-8621-2237DA243402}"/>
              </a:ext>
            </a:extLst>
          </p:cNvPr>
          <p:cNvSpPr>
            <a:spLocks noGrp="1"/>
          </p:cNvSpPr>
          <p:nvPr>
            <p:ph type="sldNum" sz="quarter" idx="12"/>
          </p:nvPr>
        </p:nvSpPr>
        <p:spPr/>
        <p:txBody>
          <a:bodyPr/>
          <a:lstStyle/>
          <a:p>
            <a:fld id="{7FF3805F-59B9-434A-A0E2-69D8B6F2A16E}" type="slidenum">
              <a:rPr lang="cs-CZ" smtClean="0"/>
              <a:t>‹#›</a:t>
            </a:fld>
            <a:endParaRPr lang="cs-CZ"/>
          </a:p>
        </p:txBody>
      </p:sp>
    </p:spTree>
    <p:extLst>
      <p:ext uri="{BB962C8B-B14F-4D97-AF65-F5344CB8AC3E}">
        <p14:creationId xmlns:p14="http://schemas.microsoft.com/office/powerpoint/2010/main" val="4121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E7B5B2-93F8-4722-A07E-5DA7C123882A}"/>
              </a:ext>
            </a:extLst>
          </p:cNvPr>
          <p:cNvSpPr>
            <a:spLocks noGrp="1"/>
          </p:cNvSpPr>
          <p:nvPr>
            <p:ph type="dt" sz="half" idx="10"/>
          </p:nvPr>
        </p:nvSpPr>
        <p:spPr/>
        <p:txBody>
          <a:bodyPr/>
          <a:lstStyle/>
          <a:p>
            <a:fld id="{683AD62A-1FDF-4E66-8DE9-5F4F2711FF8F}" type="datetimeFigureOut">
              <a:rPr lang="cs-CZ" smtClean="0"/>
              <a:t>24.03.22</a:t>
            </a:fld>
            <a:endParaRPr lang="cs-CZ"/>
          </a:p>
        </p:txBody>
      </p:sp>
      <p:sp>
        <p:nvSpPr>
          <p:cNvPr id="3" name="Footer Placeholder 2">
            <a:extLst>
              <a:ext uri="{FF2B5EF4-FFF2-40B4-BE49-F238E27FC236}">
                <a16:creationId xmlns:a16="http://schemas.microsoft.com/office/drawing/2014/main" id="{8FC88CFA-4AC6-4CB6-9A4F-72E89DC546EB}"/>
              </a:ext>
            </a:extLst>
          </p:cNvPr>
          <p:cNvSpPr>
            <a:spLocks noGrp="1"/>
          </p:cNvSpPr>
          <p:nvPr>
            <p:ph type="ftr" sz="quarter" idx="11"/>
          </p:nvPr>
        </p:nvSpPr>
        <p:spPr/>
        <p:txBody>
          <a:bodyPr/>
          <a:lstStyle/>
          <a:p>
            <a:endParaRPr lang="cs-CZ"/>
          </a:p>
        </p:txBody>
      </p:sp>
      <p:sp>
        <p:nvSpPr>
          <p:cNvPr id="4" name="Slide Number Placeholder 3">
            <a:extLst>
              <a:ext uri="{FF2B5EF4-FFF2-40B4-BE49-F238E27FC236}">
                <a16:creationId xmlns:a16="http://schemas.microsoft.com/office/drawing/2014/main" id="{9EC1843C-DC4B-46CA-97ED-0BD4AE9C4C28}"/>
              </a:ext>
            </a:extLst>
          </p:cNvPr>
          <p:cNvSpPr>
            <a:spLocks noGrp="1"/>
          </p:cNvSpPr>
          <p:nvPr>
            <p:ph type="sldNum" sz="quarter" idx="12"/>
          </p:nvPr>
        </p:nvSpPr>
        <p:spPr/>
        <p:txBody>
          <a:bodyPr/>
          <a:lstStyle/>
          <a:p>
            <a:fld id="{7FF3805F-59B9-434A-A0E2-69D8B6F2A16E}" type="slidenum">
              <a:rPr lang="cs-CZ" smtClean="0"/>
              <a:t>‹#›</a:t>
            </a:fld>
            <a:endParaRPr lang="cs-CZ"/>
          </a:p>
        </p:txBody>
      </p:sp>
    </p:spTree>
    <p:extLst>
      <p:ext uri="{BB962C8B-B14F-4D97-AF65-F5344CB8AC3E}">
        <p14:creationId xmlns:p14="http://schemas.microsoft.com/office/powerpoint/2010/main" val="2031642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00F1-CAE0-4340-B7AD-1B7D00E2C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Content Placeholder 2">
            <a:extLst>
              <a:ext uri="{FF2B5EF4-FFF2-40B4-BE49-F238E27FC236}">
                <a16:creationId xmlns:a16="http://schemas.microsoft.com/office/drawing/2014/main" id="{C8F795C2-52E9-4B56-B984-90BFB24325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a:extLst>
              <a:ext uri="{FF2B5EF4-FFF2-40B4-BE49-F238E27FC236}">
                <a16:creationId xmlns:a16="http://schemas.microsoft.com/office/drawing/2014/main" id="{9234B847-7255-425D-856A-2D6393551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6D2A6-55A5-4828-ADFF-9883FF7E40F1}"/>
              </a:ext>
            </a:extLst>
          </p:cNvPr>
          <p:cNvSpPr>
            <a:spLocks noGrp="1"/>
          </p:cNvSpPr>
          <p:nvPr>
            <p:ph type="dt" sz="half" idx="10"/>
          </p:nvPr>
        </p:nvSpPr>
        <p:spPr/>
        <p:txBody>
          <a:bodyPr/>
          <a:lstStyle/>
          <a:p>
            <a:fld id="{683AD62A-1FDF-4E66-8DE9-5F4F2711FF8F}" type="datetimeFigureOut">
              <a:rPr lang="cs-CZ" smtClean="0"/>
              <a:t>24.03.22</a:t>
            </a:fld>
            <a:endParaRPr lang="cs-CZ"/>
          </a:p>
        </p:txBody>
      </p:sp>
      <p:sp>
        <p:nvSpPr>
          <p:cNvPr id="6" name="Footer Placeholder 5">
            <a:extLst>
              <a:ext uri="{FF2B5EF4-FFF2-40B4-BE49-F238E27FC236}">
                <a16:creationId xmlns:a16="http://schemas.microsoft.com/office/drawing/2014/main" id="{A62DEE35-FF32-4214-A366-BE73CE6299FD}"/>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D2D2CD9E-7055-4AEC-BFF1-3E3BD3697432}"/>
              </a:ext>
            </a:extLst>
          </p:cNvPr>
          <p:cNvSpPr>
            <a:spLocks noGrp="1"/>
          </p:cNvSpPr>
          <p:nvPr>
            <p:ph type="sldNum" sz="quarter" idx="12"/>
          </p:nvPr>
        </p:nvSpPr>
        <p:spPr/>
        <p:txBody>
          <a:bodyPr/>
          <a:lstStyle/>
          <a:p>
            <a:fld id="{7FF3805F-59B9-434A-A0E2-69D8B6F2A16E}" type="slidenum">
              <a:rPr lang="cs-CZ" smtClean="0"/>
              <a:t>‹#›</a:t>
            </a:fld>
            <a:endParaRPr lang="cs-CZ"/>
          </a:p>
        </p:txBody>
      </p:sp>
    </p:spTree>
    <p:extLst>
      <p:ext uri="{BB962C8B-B14F-4D97-AF65-F5344CB8AC3E}">
        <p14:creationId xmlns:p14="http://schemas.microsoft.com/office/powerpoint/2010/main" val="38177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FB8D-40EC-4E01-BECB-4C76AD49C3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Picture Placeholder 2">
            <a:extLst>
              <a:ext uri="{FF2B5EF4-FFF2-40B4-BE49-F238E27FC236}">
                <a16:creationId xmlns:a16="http://schemas.microsoft.com/office/drawing/2014/main" id="{9BA52F63-23CC-42C7-894B-9A2A95894E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a:extLst>
              <a:ext uri="{FF2B5EF4-FFF2-40B4-BE49-F238E27FC236}">
                <a16:creationId xmlns:a16="http://schemas.microsoft.com/office/drawing/2014/main" id="{3331559C-9BDF-42D8-9B0E-E7F7F92E3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6A5CAA-6279-4616-88E2-4BDFD8EAEC3E}"/>
              </a:ext>
            </a:extLst>
          </p:cNvPr>
          <p:cNvSpPr>
            <a:spLocks noGrp="1"/>
          </p:cNvSpPr>
          <p:nvPr>
            <p:ph type="dt" sz="half" idx="10"/>
          </p:nvPr>
        </p:nvSpPr>
        <p:spPr/>
        <p:txBody>
          <a:bodyPr/>
          <a:lstStyle/>
          <a:p>
            <a:fld id="{683AD62A-1FDF-4E66-8DE9-5F4F2711FF8F}" type="datetimeFigureOut">
              <a:rPr lang="cs-CZ" smtClean="0"/>
              <a:t>24.03.22</a:t>
            </a:fld>
            <a:endParaRPr lang="cs-CZ"/>
          </a:p>
        </p:txBody>
      </p:sp>
      <p:sp>
        <p:nvSpPr>
          <p:cNvPr id="6" name="Footer Placeholder 5">
            <a:extLst>
              <a:ext uri="{FF2B5EF4-FFF2-40B4-BE49-F238E27FC236}">
                <a16:creationId xmlns:a16="http://schemas.microsoft.com/office/drawing/2014/main" id="{B6EADB6D-04BF-43BC-BC9C-3B79A57CDFDC}"/>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C6B54459-8322-48C0-B542-F5CF6293E631}"/>
              </a:ext>
            </a:extLst>
          </p:cNvPr>
          <p:cNvSpPr>
            <a:spLocks noGrp="1"/>
          </p:cNvSpPr>
          <p:nvPr>
            <p:ph type="sldNum" sz="quarter" idx="12"/>
          </p:nvPr>
        </p:nvSpPr>
        <p:spPr/>
        <p:txBody>
          <a:bodyPr/>
          <a:lstStyle/>
          <a:p>
            <a:fld id="{7FF3805F-59B9-434A-A0E2-69D8B6F2A16E}" type="slidenum">
              <a:rPr lang="cs-CZ" smtClean="0"/>
              <a:t>‹#›</a:t>
            </a:fld>
            <a:endParaRPr lang="cs-CZ"/>
          </a:p>
        </p:txBody>
      </p:sp>
    </p:spTree>
    <p:extLst>
      <p:ext uri="{BB962C8B-B14F-4D97-AF65-F5344CB8AC3E}">
        <p14:creationId xmlns:p14="http://schemas.microsoft.com/office/powerpoint/2010/main" val="353054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946FE7-C1A1-4B50-AF38-31013088BC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cs-CZ"/>
          </a:p>
        </p:txBody>
      </p:sp>
      <p:sp>
        <p:nvSpPr>
          <p:cNvPr id="3" name="Text Placeholder 2">
            <a:extLst>
              <a:ext uri="{FF2B5EF4-FFF2-40B4-BE49-F238E27FC236}">
                <a16:creationId xmlns:a16="http://schemas.microsoft.com/office/drawing/2014/main" id="{ECD6DE37-31FF-44FA-8AFA-631FA96CF6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F140F8DC-2CCA-49D3-86C2-687226F59C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AD62A-1FDF-4E66-8DE9-5F4F2711FF8F}" type="datetimeFigureOut">
              <a:rPr lang="cs-CZ" smtClean="0"/>
              <a:t>24.03.22</a:t>
            </a:fld>
            <a:endParaRPr lang="cs-CZ"/>
          </a:p>
        </p:txBody>
      </p:sp>
      <p:sp>
        <p:nvSpPr>
          <p:cNvPr id="5" name="Footer Placeholder 4">
            <a:extLst>
              <a:ext uri="{FF2B5EF4-FFF2-40B4-BE49-F238E27FC236}">
                <a16:creationId xmlns:a16="http://schemas.microsoft.com/office/drawing/2014/main" id="{50465A4B-8B91-4254-9D8A-D9907F314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a:extLst>
              <a:ext uri="{FF2B5EF4-FFF2-40B4-BE49-F238E27FC236}">
                <a16:creationId xmlns:a16="http://schemas.microsoft.com/office/drawing/2014/main" id="{74B012C9-2CF4-4C5D-B777-FF871063F8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3805F-59B9-434A-A0E2-69D8B6F2A16E}" type="slidenum">
              <a:rPr lang="cs-CZ" smtClean="0"/>
              <a:t>‹#›</a:t>
            </a:fld>
            <a:endParaRPr lang="cs-CZ"/>
          </a:p>
        </p:txBody>
      </p:sp>
    </p:spTree>
    <p:extLst>
      <p:ext uri="{BB962C8B-B14F-4D97-AF65-F5344CB8AC3E}">
        <p14:creationId xmlns:p14="http://schemas.microsoft.com/office/powerpoint/2010/main" val="538724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globe">
            <a:extLst>
              <a:ext uri="{FF2B5EF4-FFF2-40B4-BE49-F238E27FC236}">
                <a16:creationId xmlns:a16="http://schemas.microsoft.com/office/drawing/2014/main" id="{FD1C0745-99A2-9AF1-9A89-5E3DC50F53CF}"/>
              </a:ext>
            </a:extLst>
          </p:cNvPr>
          <p:cNvPicPr>
            <a:picLocks noChangeAspect="1"/>
          </p:cNvPicPr>
          <p:nvPr/>
        </p:nvPicPr>
        <p:blipFill rotWithShape="1">
          <a:blip r:embed="rId2">
            <a:alphaModFix amt="50000"/>
          </a:blip>
          <a:srcRect b="5462"/>
          <a:stretch/>
        </p:blipFill>
        <p:spPr>
          <a:xfrm>
            <a:off x="20" y="1"/>
            <a:ext cx="12191980" cy="6857999"/>
          </a:xfrm>
          <a:prstGeom prst="rect">
            <a:avLst/>
          </a:prstGeom>
        </p:spPr>
      </p:pic>
      <p:sp>
        <p:nvSpPr>
          <p:cNvPr id="2" name="Title 1">
            <a:extLst>
              <a:ext uri="{FF2B5EF4-FFF2-40B4-BE49-F238E27FC236}">
                <a16:creationId xmlns:a16="http://schemas.microsoft.com/office/drawing/2014/main" id="{180EC38A-31DA-4DA7-827B-6FE36A9E6586}"/>
              </a:ext>
            </a:extLst>
          </p:cNvPr>
          <p:cNvSpPr>
            <a:spLocks noGrp="1"/>
          </p:cNvSpPr>
          <p:nvPr>
            <p:ph type="ctrTitle"/>
          </p:nvPr>
        </p:nvSpPr>
        <p:spPr>
          <a:xfrm>
            <a:off x="1524000" y="1122362"/>
            <a:ext cx="9144000" cy="2900518"/>
          </a:xfrm>
        </p:spPr>
        <p:txBody>
          <a:bodyPr>
            <a:normAutofit/>
          </a:bodyPr>
          <a:lstStyle/>
          <a:p>
            <a:r>
              <a:rPr lang="cs-CZ">
                <a:solidFill>
                  <a:srgbClr val="FFFFFF"/>
                </a:solidFill>
              </a:rPr>
              <a:t>Equity in global health</a:t>
            </a:r>
          </a:p>
        </p:txBody>
      </p:sp>
      <p:sp>
        <p:nvSpPr>
          <p:cNvPr id="3" name="Subtitle 2">
            <a:extLst>
              <a:ext uri="{FF2B5EF4-FFF2-40B4-BE49-F238E27FC236}">
                <a16:creationId xmlns:a16="http://schemas.microsoft.com/office/drawing/2014/main" id="{F9B22E6F-888B-4C95-BCD2-0BC812BDACE6}"/>
              </a:ext>
            </a:extLst>
          </p:cNvPr>
          <p:cNvSpPr>
            <a:spLocks noGrp="1"/>
          </p:cNvSpPr>
          <p:nvPr>
            <p:ph type="subTitle" idx="1"/>
          </p:nvPr>
        </p:nvSpPr>
        <p:spPr>
          <a:xfrm>
            <a:off x="1524000" y="4159404"/>
            <a:ext cx="9144000" cy="1098395"/>
          </a:xfrm>
        </p:spPr>
        <p:txBody>
          <a:bodyPr>
            <a:normAutofit/>
          </a:bodyPr>
          <a:lstStyle/>
          <a:p>
            <a:endParaRPr lang="cs-CZ">
              <a:solidFill>
                <a:srgbClr val="FFFFFF"/>
              </a:solidFill>
            </a:endParaRPr>
          </a:p>
        </p:txBody>
      </p:sp>
    </p:spTree>
    <p:extLst>
      <p:ext uri="{BB962C8B-B14F-4D97-AF65-F5344CB8AC3E}">
        <p14:creationId xmlns:p14="http://schemas.microsoft.com/office/powerpoint/2010/main" val="30529118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D346171F-70DD-4F30-817F-BBF60DDDE54F}"/>
              </a:ext>
            </a:extLst>
          </p:cNvPr>
          <p:cNvSpPr>
            <a:spLocks noGrp="1"/>
          </p:cNvSpPr>
          <p:nvPr>
            <p:ph type="title"/>
          </p:nvPr>
        </p:nvSpPr>
        <p:spPr>
          <a:xfrm>
            <a:off x="1932903" y="949325"/>
            <a:ext cx="8071706" cy="2387600"/>
          </a:xfrm>
        </p:spPr>
        <p:txBody>
          <a:bodyPr vert="horz" lIns="91440" tIns="45720" rIns="91440" bIns="45720" rtlCol="0" anchor="b">
            <a:normAutofit/>
          </a:bodyPr>
          <a:lstStyle/>
          <a:p>
            <a:pPr>
              <a:spcAft>
                <a:spcPts val="200"/>
              </a:spcAft>
            </a:pPr>
            <a:r>
              <a:rPr lang="en-US" sz="6600" b="1" i="0" u="none" strike="noStrike" kern="1200">
                <a:solidFill>
                  <a:schemeClr val="bg1"/>
                </a:solidFill>
                <a:effectLst/>
                <a:latin typeface="+mj-lt"/>
                <a:ea typeface="+mj-ea"/>
                <a:cs typeface="+mj-cs"/>
              </a:rPr>
              <a:t>Health disparities are huge in cities</a:t>
            </a:r>
            <a:endParaRPr lang="en-US" sz="6600" kern="120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BF2F795B-D5F6-4B54-9CA3-CE2D623A3887}"/>
              </a:ext>
            </a:extLst>
          </p:cNvPr>
          <p:cNvSpPr>
            <a:spLocks noGrp="1"/>
          </p:cNvSpPr>
          <p:nvPr>
            <p:ph type="body" idx="1"/>
          </p:nvPr>
        </p:nvSpPr>
        <p:spPr>
          <a:xfrm>
            <a:off x="1932902" y="3429000"/>
            <a:ext cx="8071697" cy="1655762"/>
          </a:xfrm>
        </p:spPr>
        <p:txBody>
          <a:bodyPr vert="horz" lIns="91440" tIns="45720" rIns="91440" bIns="45720" rtlCol="0">
            <a:normAutofit/>
          </a:bodyPr>
          <a:lstStyle/>
          <a:p>
            <a:pPr>
              <a:spcAft>
                <a:spcPts val="1200"/>
              </a:spcAft>
            </a:pPr>
            <a:r>
              <a:rPr lang="en-US" sz="2200" b="0" i="0" u="none" strike="noStrike" kern="1200">
                <a:solidFill>
                  <a:schemeClr val="bg1"/>
                </a:solidFill>
                <a:effectLst/>
                <a:latin typeface="+mn-lt"/>
                <a:ea typeface="+mn-ea"/>
                <a:cs typeface="+mn-cs"/>
              </a:rPr>
              <a:t>In Glasgow, male life expectancy ranges from 66.2 years in Ruchill and Possilpark to 81.7 years in Cathcart and Simshill – a difference of 15.5 years. In London, when travelling east from Westminster, each tube stop represents nearly one year of life expectancy lost according to the findings of the London Health Observatory.</a:t>
            </a:r>
            <a:endParaRPr lang="en-US" sz="2200" b="0" kern="1200">
              <a:solidFill>
                <a:schemeClr val="bg1"/>
              </a:solidFill>
              <a:effectLst/>
              <a:latin typeface="+mn-lt"/>
              <a:ea typeface="+mn-ea"/>
              <a:cs typeface="+mn-cs"/>
            </a:endParaRP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0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297CB011-8913-4C6C-AD06-316803FBE793}"/>
              </a:ext>
            </a:extLst>
          </p:cNvPr>
          <p:cNvSpPr>
            <a:spLocks noGrp="1"/>
          </p:cNvSpPr>
          <p:nvPr>
            <p:ph type="title"/>
          </p:nvPr>
        </p:nvSpPr>
        <p:spPr>
          <a:xfrm>
            <a:off x="1932903" y="949325"/>
            <a:ext cx="8071706" cy="2387600"/>
          </a:xfrm>
        </p:spPr>
        <p:txBody>
          <a:bodyPr vert="horz" lIns="91440" tIns="45720" rIns="91440" bIns="45720" rtlCol="0" anchor="b">
            <a:normAutofit/>
          </a:bodyPr>
          <a:lstStyle/>
          <a:p>
            <a:pPr>
              <a:spcAft>
                <a:spcPts val="200"/>
              </a:spcAft>
            </a:pPr>
            <a:r>
              <a:rPr lang="en-US" sz="5100" b="1" i="0" u="none" strike="noStrike" kern="1200">
                <a:solidFill>
                  <a:schemeClr val="bg1"/>
                </a:solidFill>
                <a:effectLst/>
                <a:latin typeface="+mj-lt"/>
                <a:ea typeface="+mj-ea"/>
                <a:cs typeface="+mj-cs"/>
              </a:rPr>
              <a:t>Health inequities have a significant financial cost to societies</a:t>
            </a:r>
            <a:endParaRPr lang="en-US" sz="5100" kern="120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7A6841F6-1CCA-4C82-9FCD-05BE79BA65E3}"/>
              </a:ext>
            </a:extLst>
          </p:cNvPr>
          <p:cNvSpPr>
            <a:spLocks noGrp="1"/>
          </p:cNvSpPr>
          <p:nvPr>
            <p:ph type="body" idx="1"/>
          </p:nvPr>
        </p:nvSpPr>
        <p:spPr>
          <a:xfrm>
            <a:off x="1932902" y="3429000"/>
            <a:ext cx="8071697" cy="1655762"/>
          </a:xfrm>
        </p:spPr>
        <p:txBody>
          <a:bodyPr vert="horz" lIns="91440" tIns="45720" rIns="91440" bIns="45720" rtlCol="0">
            <a:normAutofit/>
          </a:bodyPr>
          <a:lstStyle/>
          <a:p>
            <a:pPr>
              <a:spcAft>
                <a:spcPts val="1200"/>
              </a:spcAft>
            </a:pPr>
            <a:r>
              <a:rPr lang="en-US" sz="2200" b="0" i="0" u="none" strike="noStrike" kern="1200">
                <a:solidFill>
                  <a:schemeClr val="bg1"/>
                </a:solidFill>
                <a:effectLst/>
                <a:latin typeface="+mn-lt"/>
                <a:ea typeface="+mn-ea"/>
                <a:cs typeface="+mn-cs"/>
              </a:rPr>
              <a:t>The European Parliament has estimated that losses linked to health inequities cost around 1.4% of gross domestic product (GDP) within the European Union – a figure almost as high as the EU's defense spending (1.6% of GDP). This arises from loses in productivity and tax payments, and from higher welfare payments and health care costs.</a:t>
            </a:r>
            <a:endParaRPr lang="en-US" sz="2200" b="0" kern="1200">
              <a:solidFill>
                <a:schemeClr val="bg1"/>
              </a:solidFill>
              <a:effectLst/>
              <a:latin typeface="+mn-lt"/>
              <a:ea typeface="+mn-ea"/>
              <a:cs typeface="+mn-cs"/>
            </a:endParaRP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5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CB5FFF30-8F7D-4A6E-893E-37D0E3628541}"/>
              </a:ext>
            </a:extLst>
          </p:cNvPr>
          <p:cNvSpPr>
            <a:spLocks noGrp="1"/>
          </p:cNvSpPr>
          <p:nvPr>
            <p:ph type="title"/>
          </p:nvPr>
        </p:nvSpPr>
        <p:spPr>
          <a:xfrm>
            <a:off x="1932903" y="949325"/>
            <a:ext cx="8071706" cy="2387600"/>
          </a:xfrm>
        </p:spPr>
        <p:txBody>
          <a:bodyPr vert="horz" lIns="91440" tIns="45720" rIns="91440" bIns="45720" rtlCol="0" anchor="b">
            <a:normAutofit/>
          </a:bodyPr>
          <a:lstStyle/>
          <a:p>
            <a:pPr>
              <a:spcAft>
                <a:spcPts val="200"/>
              </a:spcAft>
            </a:pPr>
            <a:r>
              <a:rPr lang="en-US" sz="6600" b="1" i="0" u="none" strike="noStrike" kern="1200">
                <a:solidFill>
                  <a:schemeClr val="bg1"/>
                </a:solidFill>
                <a:effectLst/>
                <a:latin typeface="+mj-lt"/>
                <a:ea typeface="+mj-ea"/>
                <a:cs typeface="+mj-cs"/>
              </a:rPr>
              <a:t>Persistent inequities slow development</a:t>
            </a:r>
            <a:endParaRPr lang="en-US" sz="6600" kern="120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604A6EC1-BF76-4831-A9CC-738EACF0100B}"/>
              </a:ext>
            </a:extLst>
          </p:cNvPr>
          <p:cNvSpPr>
            <a:spLocks noGrp="1"/>
          </p:cNvSpPr>
          <p:nvPr>
            <p:ph type="body" idx="1"/>
          </p:nvPr>
        </p:nvSpPr>
        <p:spPr>
          <a:xfrm>
            <a:off x="1932902" y="3429000"/>
            <a:ext cx="8071697" cy="1655762"/>
          </a:xfrm>
        </p:spPr>
        <p:txBody>
          <a:bodyPr vert="horz" lIns="91440" tIns="45720" rIns="91440" bIns="45720" rtlCol="0">
            <a:normAutofit/>
          </a:bodyPr>
          <a:lstStyle/>
          <a:p>
            <a:pPr>
              <a:spcAft>
                <a:spcPts val="1200"/>
              </a:spcAft>
            </a:pPr>
            <a:r>
              <a:rPr lang="en-US" sz="2200" b="0" i="0" u="none" strike="noStrike" kern="1200">
                <a:solidFill>
                  <a:schemeClr val="bg1"/>
                </a:solidFill>
                <a:effectLst/>
                <a:latin typeface="+mn-lt"/>
                <a:ea typeface="+mn-ea"/>
                <a:cs typeface="+mn-cs"/>
              </a:rPr>
              <a:t>Close to 1 billion people in the world live in slum conditions, representing about one quarter of the world's urban population. The likelihood of meeting the Sustainable Development Goal 3 on good health and well-being is closely linked to the targets of goal 11 on sustainable cities and communities.</a:t>
            </a:r>
            <a:endParaRPr lang="en-US" sz="2200" b="0" kern="1200">
              <a:solidFill>
                <a:schemeClr val="bg1"/>
              </a:solidFill>
              <a:effectLst/>
              <a:latin typeface="+mn-lt"/>
              <a:ea typeface="+mn-ea"/>
              <a:cs typeface="+mn-cs"/>
            </a:endParaRP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045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A941FB48-3AAD-479A-91F7-905DDFAF2DF3}"/>
              </a:ext>
            </a:extLst>
          </p:cNvPr>
          <p:cNvSpPr>
            <a:spLocks noGrp="1"/>
          </p:cNvSpPr>
          <p:nvPr>
            <p:ph type="title"/>
          </p:nvPr>
        </p:nvSpPr>
        <p:spPr>
          <a:xfrm>
            <a:off x="1932903" y="949325"/>
            <a:ext cx="8071706" cy="2387600"/>
          </a:xfrm>
        </p:spPr>
        <p:txBody>
          <a:bodyPr vert="horz" lIns="91440" tIns="45720" rIns="91440" bIns="45720" rtlCol="0" anchor="b">
            <a:normAutofit/>
          </a:bodyPr>
          <a:lstStyle/>
          <a:p>
            <a:r>
              <a:rPr lang="en-US" sz="6600" kern="1200">
                <a:solidFill>
                  <a:schemeClr val="bg1"/>
                </a:solidFill>
                <a:latin typeface="+mj-lt"/>
                <a:ea typeface="+mj-ea"/>
                <a:cs typeface="+mj-cs"/>
              </a:rPr>
              <a:t>The reason for inequity</a:t>
            </a:r>
          </a:p>
        </p:txBody>
      </p:sp>
      <p:sp>
        <p:nvSpPr>
          <p:cNvPr id="3" name="Text Placeholder 2">
            <a:extLst>
              <a:ext uri="{FF2B5EF4-FFF2-40B4-BE49-F238E27FC236}">
                <a16:creationId xmlns:a16="http://schemas.microsoft.com/office/drawing/2014/main" id="{D2497A3F-41B2-4B24-AD68-1E10497E4A6D}"/>
              </a:ext>
            </a:extLst>
          </p:cNvPr>
          <p:cNvSpPr>
            <a:spLocks noGrp="1"/>
          </p:cNvSpPr>
          <p:nvPr>
            <p:ph type="body" idx="1"/>
          </p:nvPr>
        </p:nvSpPr>
        <p:spPr>
          <a:xfrm>
            <a:off x="1932902" y="3429000"/>
            <a:ext cx="8071697" cy="1655762"/>
          </a:xfrm>
        </p:spPr>
        <p:txBody>
          <a:bodyPr vert="horz" lIns="91440" tIns="45720" rIns="91440" bIns="45720" rtlCol="0">
            <a:normAutofit/>
          </a:bodyPr>
          <a:lstStyle/>
          <a:p>
            <a:r>
              <a:rPr lang="en-US" sz="3200" kern="1200">
                <a:solidFill>
                  <a:schemeClr val="bg1"/>
                </a:solidFill>
                <a:latin typeface="+mn-lt"/>
                <a:ea typeface="+mn-ea"/>
                <a:cs typeface="+mn-cs"/>
              </a:rPr>
              <a:t>- Health Determinants</a:t>
            </a: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362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3B199B-528D-419D-94DB-4E4138C780FB}"/>
              </a:ext>
            </a:extLst>
          </p:cNvPr>
          <p:cNvSpPr>
            <a:spLocks noGrp="1"/>
          </p:cNvSpPr>
          <p:nvPr>
            <p:ph type="title"/>
          </p:nvPr>
        </p:nvSpPr>
        <p:spPr/>
        <p:txBody>
          <a:bodyPr/>
          <a:lstStyle/>
          <a:p>
            <a:r>
              <a:rPr lang="cs-CZ" dirty="0"/>
              <a:t>Major </a:t>
            </a:r>
            <a:r>
              <a:rPr lang="cs-CZ" dirty="0" err="1"/>
              <a:t>groups</a:t>
            </a:r>
            <a:r>
              <a:rPr lang="cs-CZ" dirty="0"/>
              <a:t> </a:t>
            </a:r>
            <a:r>
              <a:rPr lang="cs-CZ" dirty="0" err="1"/>
              <a:t>of</a:t>
            </a:r>
            <a:r>
              <a:rPr lang="cs-CZ" dirty="0"/>
              <a:t> </a:t>
            </a:r>
            <a:r>
              <a:rPr lang="cs-CZ" dirty="0" err="1"/>
              <a:t>health</a:t>
            </a:r>
            <a:r>
              <a:rPr lang="cs-CZ" dirty="0"/>
              <a:t> </a:t>
            </a:r>
            <a:r>
              <a:rPr lang="cs-CZ" dirty="0" err="1"/>
              <a:t>determinants</a:t>
            </a:r>
            <a:endParaRPr lang="cs-CZ" dirty="0"/>
          </a:p>
        </p:txBody>
      </p:sp>
      <p:graphicFrame>
        <p:nvGraphicFramePr>
          <p:cNvPr id="5" name="Zástupný obsah 2">
            <a:extLst>
              <a:ext uri="{FF2B5EF4-FFF2-40B4-BE49-F238E27FC236}">
                <a16:creationId xmlns:a16="http://schemas.microsoft.com/office/drawing/2014/main" id="{92CDD723-DEEC-647D-3B18-A291A1B4C94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3394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Nadpis 1">
            <a:extLst>
              <a:ext uri="{FF2B5EF4-FFF2-40B4-BE49-F238E27FC236}">
                <a16:creationId xmlns:a16="http://schemas.microsoft.com/office/drawing/2014/main" id="{8C0DFDD5-AE1E-47CC-96FD-53BC07A3620B}"/>
              </a:ext>
            </a:extLst>
          </p:cNvPr>
          <p:cNvSpPr>
            <a:spLocks noGrp="1"/>
          </p:cNvSpPr>
          <p:nvPr>
            <p:ph type="title"/>
          </p:nvPr>
        </p:nvSpPr>
        <p:spPr>
          <a:xfrm>
            <a:off x="1014141" y="1450655"/>
            <a:ext cx="3932030" cy="3956690"/>
          </a:xfrm>
        </p:spPr>
        <p:txBody>
          <a:bodyPr anchor="ctr">
            <a:normAutofit/>
          </a:bodyPr>
          <a:lstStyle/>
          <a:p>
            <a:r>
              <a:rPr lang="cs-CZ" sz="5000">
                <a:solidFill>
                  <a:schemeClr val="bg1"/>
                </a:solidFill>
              </a:rPr>
              <a:t>Taxonomy of health determinants</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FC55B8E4-7782-4AE6-8D0A-B501C3FD6794}"/>
              </a:ext>
            </a:extLst>
          </p:cNvPr>
          <p:cNvSpPr>
            <a:spLocks noGrp="1"/>
          </p:cNvSpPr>
          <p:nvPr>
            <p:ph idx="1"/>
          </p:nvPr>
        </p:nvSpPr>
        <p:spPr>
          <a:xfrm>
            <a:off x="6096000" y="1108061"/>
            <a:ext cx="5008901" cy="4571972"/>
          </a:xfrm>
        </p:spPr>
        <p:txBody>
          <a:bodyPr anchor="ctr">
            <a:normAutofit/>
          </a:bodyPr>
          <a:lstStyle/>
          <a:p>
            <a:r>
              <a:rPr lang="cs-CZ" sz="2000">
                <a:solidFill>
                  <a:schemeClr val="bg1"/>
                </a:solidFill>
              </a:rPr>
              <a:t>Not universal</a:t>
            </a:r>
          </a:p>
          <a:p>
            <a:r>
              <a:rPr lang="cs-CZ" sz="2000">
                <a:solidFill>
                  <a:schemeClr val="bg1"/>
                </a:solidFill>
              </a:rPr>
              <a:t>Each country/reagion agency has its own terminology</a:t>
            </a:r>
          </a:p>
          <a:p>
            <a:r>
              <a:rPr lang="cs-CZ" sz="2000">
                <a:solidFill>
                  <a:schemeClr val="bg1"/>
                </a:solidFill>
              </a:rPr>
              <a:t>The principle is not contested and questioned</a:t>
            </a:r>
          </a:p>
        </p:txBody>
      </p:sp>
    </p:spTree>
    <p:extLst>
      <p:ext uri="{BB962C8B-B14F-4D97-AF65-F5344CB8AC3E}">
        <p14:creationId xmlns:p14="http://schemas.microsoft.com/office/powerpoint/2010/main" val="3485333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Zástupný obsah 7">
            <a:extLst>
              <a:ext uri="{FF2B5EF4-FFF2-40B4-BE49-F238E27FC236}">
                <a16:creationId xmlns:a16="http://schemas.microsoft.com/office/drawing/2014/main" id="{5126A4DA-A266-4AD3-9BA0-0FC686BC8543}"/>
              </a:ext>
            </a:extLst>
          </p:cNvPr>
          <p:cNvGraphicFramePr>
            <a:graphicFrameLocks noGrp="1"/>
          </p:cNvGraphicFramePr>
          <p:nvPr>
            <p:ph idx="4294967295"/>
          </p:nvPr>
        </p:nvGraphicFramePr>
        <p:xfrm>
          <a:off x="0" y="124288"/>
          <a:ext cx="11501670" cy="6649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Obrázek 9">
            <a:extLst>
              <a:ext uri="{FF2B5EF4-FFF2-40B4-BE49-F238E27FC236}">
                <a16:creationId xmlns:a16="http://schemas.microsoft.com/office/drawing/2014/main" id="{65876083-AD2B-4252-83C1-C8DE064A0E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1178" y="2989735"/>
            <a:ext cx="1325747" cy="878530"/>
          </a:xfrm>
          <a:prstGeom prst="rect">
            <a:avLst/>
          </a:prstGeom>
        </p:spPr>
      </p:pic>
    </p:spTree>
    <p:extLst>
      <p:ext uri="{BB962C8B-B14F-4D97-AF65-F5344CB8AC3E}">
        <p14:creationId xmlns:p14="http://schemas.microsoft.com/office/powerpoint/2010/main" val="1125817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303061F4-BBC0-4040-BE97-E200801638E4}"/>
              </a:ext>
            </a:extLst>
          </p:cNvPr>
          <p:cNvSpPr>
            <a:spLocks noGrp="1"/>
          </p:cNvSpPr>
          <p:nvPr>
            <p:ph type="body" idx="1"/>
          </p:nvPr>
        </p:nvSpPr>
        <p:spPr>
          <a:xfrm>
            <a:off x="839788" y="328613"/>
            <a:ext cx="5157787" cy="823912"/>
          </a:xfrm>
        </p:spPr>
        <p:txBody>
          <a:bodyPr>
            <a:normAutofit/>
          </a:bodyPr>
          <a:lstStyle/>
          <a:p>
            <a:r>
              <a:rPr lang="cs-CZ" dirty="0"/>
              <a:t>USA (healthypeople.gov)</a:t>
            </a:r>
          </a:p>
        </p:txBody>
      </p:sp>
      <p:sp>
        <p:nvSpPr>
          <p:cNvPr id="8" name="Zástupný text 7">
            <a:extLst>
              <a:ext uri="{FF2B5EF4-FFF2-40B4-BE49-F238E27FC236}">
                <a16:creationId xmlns:a16="http://schemas.microsoft.com/office/drawing/2014/main" id="{040BC194-C72A-4930-9885-7EA6C7910CFF}"/>
              </a:ext>
            </a:extLst>
          </p:cNvPr>
          <p:cNvSpPr>
            <a:spLocks noGrp="1"/>
          </p:cNvSpPr>
          <p:nvPr>
            <p:ph type="body" sz="quarter" idx="3"/>
          </p:nvPr>
        </p:nvSpPr>
        <p:spPr>
          <a:xfrm>
            <a:off x="6169024" y="328614"/>
            <a:ext cx="5183188" cy="823912"/>
          </a:xfrm>
        </p:spPr>
        <p:txBody>
          <a:bodyPr>
            <a:normAutofit/>
          </a:bodyPr>
          <a:lstStyle/>
          <a:p>
            <a:r>
              <a:rPr lang="cs-CZ" dirty="0"/>
              <a:t>CANADA (canada.ca/en/public-</a:t>
            </a:r>
            <a:r>
              <a:rPr lang="cs-CZ" dirty="0" err="1"/>
              <a:t>health</a:t>
            </a:r>
            <a:r>
              <a:rPr lang="cs-CZ" dirty="0"/>
              <a:t>)</a:t>
            </a:r>
          </a:p>
        </p:txBody>
      </p:sp>
      <p:graphicFrame>
        <p:nvGraphicFramePr>
          <p:cNvPr id="13" name="Zástupný obsah 12">
            <a:extLst>
              <a:ext uri="{FF2B5EF4-FFF2-40B4-BE49-F238E27FC236}">
                <a16:creationId xmlns:a16="http://schemas.microsoft.com/office/drawing/2014/main" id="{E6B2033B-CF10-4965-B904-0E3C3E0CCE99}"/>
              </a:ext>
            </a:extLst>
          </p:cNvPr>
          <p:cNvGraphicFramePr>
            <a:graphicFrameLocks noGrp="1"/>
          </p:cNvGraphicFramePr>
          <p:nvPr>
            <p:ph sz="quarter" idx="4"/>
          </p:nvPr>
        </p:nvGraphicFramePr>
        <p:xfrm>
          <a:off x="6169024" y="1178719"/>
          <a:ext cx="5183188" cy="498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Zástupný obsah 7">
            <a:extLst>
              <a:ext uri="{FF2B5EF4-FFF2-40B4-BE49-F238E27FC236}">
                <a16:creationId xmlns:a16="http://schemas.microsoft.com/office/drawing/2014/main" id="{17C4A527-9532-4008-A498-6433BE219211}"/>
              </a:ext>
            </a:extLst>
          </p:cNvPr>
          <p:cNvGraphicFramePr>
            <a:graphicFrameLocks noGrp="1"/>
          </p:cNvGraphicFramePr>
          <p:nvPr>
            <p:ph sz="half" idx="2"/>
          </p:nvPr>
        </p:nvGraphicFramePr>
        <p:xfrm>
          <a:off x="839788" y="1152525"/>
          <a:ext cx="5157787" cy="50371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53811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544D204B-1F6B-47FD-8CF3-BE0D0562BC07}"/>
              </a:ext>
            </a:extLst>
          </p:cNvPr>
          <p:cNvSpPr>
            <a:spLocks noGrp="1"/>
          </p:cNvSpPr>
          <p:nvPr>
            <p:ph type="title"/>
          </p:nvPr>
        </p:nvSpPr>
        <p:spPr/>
        <p:txBody>
          <a:bodyPr/>
          <a:lstStyle/>
          <a:p>
            <a:r>
              <a:rPr lang="cs-CZ" dirty="0"/>
              <a:t>WHO taxonomy</a:t>
            </a:r>
          </a:p>
        </p:txBody>
      </p:sp>
      <p:graphicFrame>
        <p:nvGraphicFramePr>
          <p:cNvPr id="9" name="Zástupný symbol pro obsah 8">
            <a:extLst>
              <a:ext uri="{FF2B5EF4-FFF2-40B4-BE49-F238E27FC236}">
                <a16:creationId xmlns:a16="http://schemas.microsoft.com/office/drawing/2014/main" id="{7321DBDD-D4EA-4527-8648-211426AC37C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6896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a:t>European</a:t>
            </a:r>
            <a:r>
              <a:rPr lang="cs-CZ" dirty="0"/>
              <a:t> </a:t>
            </a:r>
            <a:r>
              <a:rPr lang="cs-CZ" dirty="0" err="1"/>
              <a:t>perspective</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268564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olourful pills stacked to make a bar graph">
            <a:extLst>
              <a:ext uri="{FF2B5EF4-FFF2-40B4-BE49-F238E27FC236}">
                <a16:creationId xmlns:a16="http://schemas.microsoft.com/office/drawing/2014/main" id="{CCA14799-9AC4-36F3-18A9-4DF67CD3ADA9}"/>
              </a:ext>
            </a:extLst>
          </p:cNvPr>
          <p:cNvPicPr>
            <a:picLocks noChangeAspect="1"/>
          </p:cNvPicPr>
          <p:nvPr/>
        </p:nvPicPr>
        <p:blipFill rotWithShape="1">
          <a:blip r:embed="rId2">
            <a:alphaModFix amt="50000"/>
          </a:blip>
          <a:srcRect t="17997" b="185"/>
          <a:stretch/>
        </p:blipFill>
        <p:spPr>
          <a:xfrm>
            <a:off x="20" y="1"/>
            <a:ext cx="12191980" cy="6857999"/>
          </a:xfrm>
          <a:prstGeom prst="rect">
            <a:avLst/>
          </a:prstGeom>
        </p:spPr>
      </p:pic>
      <p:sp>
        <p:nvSpPr>
          <p:cNvPr id="4" name="Title 3">
            <a:extLst>
              <a:ext uri="{FF2B5EF4-FFF2-40B4-BE49-F238E27FC236}">
                <a16:creationId xmlns:a16="http://schemas.microsoft.com/office/drawing/2014/main" id="{3DE9F754-CD71-4652-982A-B2BADA64A67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spcAft>
                <a:spcPts val="600"/>
              </a:spcAft>
            </a:pPr>
            <a:r>
              <a:rPr lang="en-US" b="1" i="0" u="none" strike="noStrike">
                <a:solidFill>
                  <a:srgbClr val="FFFFFF"/>
                </a:solidFill>
                <a:effectLst/>
              </a:rPr>
              <a:t>Health inequities</a:t>
            </a:r>
            <a:endParaRPr lang="en-US">
              <a:solidFill>
                <a:srgbClr val="FFFFFF"/>
              </a:solidFill>
            </a:endParaRPr>
          </a:p>
        </p:txBody>
      </p:sp>
      <p:sp>
        <p:nvSpPr>
          <p:cNvPr id="5" name="Text Placeholder 4">
            <a:extLst>
              <a:ext uri="{FF2B5EF4-FFF2-40B4-BE49-F238E27FC236}">
                <a16:creationId xmlns:a16="http://schemas.microsoft.com/office/drawing/2014/main" id="{13DC88DB-5318-44B3-AECC-89B1A49C9BA3}"/>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spcAft>
                <a:spcPts val="0"/>
              </a:spcAft>
            </a:pPr>
            <a:r>
              <a:rPr lang="en-US" sz="1500" b="0" i="0" u="none" strike="noStrike">
                <a:solidFill>
                  <a:srgbClr val="FFFFFF"/>
                </a:solidFill>
                <a:effectLst/>
              </a:rPr>
              <a:t>Health inequities are systematic differences in the health status of different population groups. These inequities have significant social and economic costs both to individuals and societies.</a:t>
            </a:r>
            <a:endParaRPr lang="en-US" sz="1500" b="0">
              <a:solidFill>
                <a:srgbClr val="FFFFFF"/>
              </a:solidFill>
              <a:effectLst/>
            </a:endParaRPr>
          </a:p>
          <a:p>
            <a:pPr algn="ctr"/>
            <a:br>
              <a:rPr lang="en-US" sz="1500">
                <a:solidFill>
                  <a:srgbClr val="FFFFFF"/>
                </a:solidFill>
              </a:rPr>
            </a:br>
            <a:endParaRPr lang="en-US" sz="1500">
              <a:solidFill>
                <a:srgbClr val="FFFFFF"/>
              </a:solidFill>
            </a:endParaRPr>
          </a:p>
        </p:txBody>
      </p:sp>
    </p:spTree>
    <p:extLst>
      <p:ext uri="{BB962C8B-B14F-4D97-AF65-F5344CB8AC3E}">
        <p14:creationId xmlns:p14="http://schemas.microsoft.com/office/powerpoint/2010/main" val="359948718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EUROPE</a:t>
            </a:r>
          </a:p>
        </p:txBody>
      </p:sp>
      <p:pic>
        <p:nvPicPr>
          <p:cNvPr id="1026" name="Picture 2" descr="File:Europe region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76972"/>
            <a:ext cx="5005128" cy="43513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nvGraphicFramePr>
        <p:xfrm>
          <a:off x="6689557" y="1961984"/>
          <a:ext cx="4371475" cy="3347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9261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European</a:t>
            </a:r>
            <a:r>
              <a:rPr lang="cs-CZ" dirty="0"/>
              <a:t> gap in </a:t>
            </a:r>
            <a:r>
              <a:rPr lang="cs-CZ" dirty="0" err="1"/>
              <a:t>life</a:t>
            </a:r>
            <a:r>
              <a:rPr lang="cs-CZ" dirty="0"/>
              <a:t> </a:t>
            </a:r>
            <a:r>
              <a:rPr lang="cs-CZ" dirty="0" err="1"/>
              <a:t>expectancy</a:t>
            </a:r>
            <a:r>
              <a:rPr lang="cs-CZ" dirty="0"/>
              <a:t>/</a:t>
            </a:r>
            <a:r>
              <a:rPr lang="cs-CZ" dirty="0" err="1"/>
              <a:t>income</a:t>
            </a:r>
            <a:endParaRPr lang="cs-CZ" dirty="0"/>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857883" cy="4388010"/>
          </a:xfrm>
        </p:spPr>
      </p:pic>
      <p:pic>
        <p:nvPicPr>
          <p:cNvPr id="2052" name="Picture 4" descr="Výsledek obrázku pro median income eur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284" y="1690688"/>
            <a:ext cx="4809457" cy="4388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087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Other</a:t>
            </a:r>
            <a:r>
              <a:rPr lang="cs-CZ" dirty="0"/>
              <a:t> </a:t>
            </a:r>
            <a:r>
              <a:rPr lang="cs-CZ" dirty="0" err="1"/>
              <a:t>lifestyle</a:t>
            </a:r>
            <a:r>
              <a:rPr lang="cs-CZ" dirty="0"/>
              <a:t> </a:t>
            </a:r>
            <a:r>
              <a:rPr lang="cs-CZ" dirty="0" err="1"/>
              <a:t>differences</a:t>
            </a:r>
            <a:endParaRPr lang="cs-CZ" dirty="0"/>
          </a:p>
        </p:txBody>
      </p:sp>
      <p:sp>
        <p:nvSpPr>
          <p:cNvPr id="4" name="Zástupný symbol pro obsah 3"/>
          <p:cNvSpPr>
            <a:spLocks noGrp="1"/>
          </p:cNvSpPr>
          <p:nvPr>
            <p:ph idx="1"/>
          </p:nvPr>
        </p:nvSpPr>
        <p:spPr/>
        <p:txBody>
          <a:bodyPr/>
          <a:lstStyle/>
          <a:p>
            <a:endParaRPr lang="cs-CZ" dirty="0"/>
          </a:p>
        </p:txBody>
      </p:sp>
      <p:pic>
        <p:nvPicPr>
          <p:cNvPr id="3078" name="Picture 6" descr="Výsledek obrázku pro europe map alcohol consum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663" y="2126580"/>
            <a:ext cx="4110369" cy="376889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i.redditmedia.com/Lhjlii7XhErdb62jzLQhLvxOV5wyRO-eSN2std41q6I.jpg?w=716&amp;s=06bd7f4a0b1de6ad1ab5a94fc2ed7a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0018" y="1980628"/>
            <a:ext cx="3790782" cy="406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489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do </a:t>
            </a:r>
            <a:r>
              <a:rPr lang="cs-CZ" dirty="0" err="1"/>
              <a:t>European</a:t>
            </a:r>
            <a:r>
              <a:rPr lang="cs-CZ" dirty="0"/>
              <a:t> </a:t>
            </a:r>
            <a:r>
              <a:rPr lang="cs-CZ" dirty="0" err="1"/>
              <a:t>states</a:t>
            </a:r>
            <a:r>
              <a:rPr lang="cs-CZ" dirty="0"/>
              <a:t> </a:t>
            </a:r>
            <a:r>
              <a:rPr lang="cs-CZ" dirty="0" err="1"/>
              <a:t>have</a:t>
            </a:r>
            <a:r>
              <a:rPr lang="cs-CZ" dirty="0"/>
              <a:t> in </a:t>
            </a:r>
            <a:r>
              <a:rPr lang="cs-CZ" dirty="0" err="1"/>
              <a:t>common</a:t>
            </a:r>
            <a:r>
              <a:rPr lang="cs-CZ" dirty="0"/>
              <a:t> </a:t>
            </a:r>
            <a:br>
              <a:rPr lang="cs-CZ" dirty="0"/>
            </a:br>
            <a:r>
              <a:rPr lang="cs-CZ" dirty="0"/>
              <a:t>/</a:t>
            </a:r>
            <a:r>
              <a:rPr lang="cs-CZ" dirty="0" err="1"/>
              <a:t>healthcare</a:t>
            </a:r>
            <a:r>
              <a:rPr lang="cs-CZ" dirty="0"/>
              <a:t> and public </a:t>
            </a:r>
            <a:r>
              <a:rPr lang="cs-CZ" dirty="0" err="1"/>
              <a:t>health</a:t>
            </a:r>
            <a:r>
              <a:rPr lang="cs-CZ" dirty="0"/>
              <a:t> </a:t>
            </a:r>
            <a:r>
              <a:rPr lang="cs-CZ" dirty="0" err="1"/>
              <a:t>perspective</a:t>
            </a:r>
            <a:r>
              <a:rPr lang="cs-CZ" dirty="0"/>
              <a:t>/</a:t>
            </a:r>
          </a:p>
        </p:txBody>
      </p:sp>
      <p:graphicFrame>
        <p:nvGraphicFramePr>
          <p:cNvPr id="4" name="Zástupný symbol pro obsah 3"/>
          <p:cNvGraphicFramePr>
            <a:graphicFrameLocks noGrp="1"/>
          </p:cNvGraphicFramePr>
          <p:nvPr>
            <p:ph idx="1"/>
          </p:nvPr>
        </p:nvGraphicFramePr>
        <p:xfrm>
          <a:off x="988594" y="1953962"/>
          <a:ext cx="10214811" cy="3941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7295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365125"/>
            <a:ext cx="10473649" cy="4447507"/>
          </a:xfrm>
        </p:spPr>
      </p:pic>
    </p:spTree>
    <p:extLst>
      <p:ext uri="{BB962C8B-B14F-4D97-AF65-F5344CB8AC3E}">
        <p14:creationId xmlns:p14="http://schemas.microsoft.com/office/powerpoint/2010/main" val="135568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European</a:t>
            </a:r>
            <a:r>
              <a:rPr lang="cs-CZ" dirty="0"/>
              <a:t> union </a:t>
            </a:r>
            <a:r>
              <a:rPr lang="cs-CZ" dirty="0" err="1"/>
              <a:t>perspective</a:t>
            </a:r>
            <a:endParaRPr lang="cs-CZ" dirty="0"/>
          </a:p>
        </p:txBody>
      </p:sp>
      <p:sp>
        <p:nvSpPr>
          <p:cNvPr id="4" name="Podnadpis 3"/>
          <p:cNvSpPr>
            <a:spLocks noGrp="1"/>
          </p:cNvSpPr>
          <p:nvPr>
            <p:ph type="subTitle" idx="1"/>
          </p:nvPr>
        </p:nvSpPr>
        <p:spPr/>
        <p:txBody>
          <a:bodyPr/>
          <a:lstStyle/>
          <a:p>
            <a:endParaRPr lang="cs-CZ" dirty="0"/>
          </a:p>
        </p:txBody>
      </p:sp>
      <p:pic>
        <p:nvPicPr>
          <p:cNvPr id="5" name="Picture 2" descr="Výsledek obráz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884" y="3602038"/>
            <a:ext cx="3473116" cy="231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910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European union</a:t>
            </a:r>
          </a:p>
        </p:txBody>
      </p:sp>
      <p:pic>
        <p:nvPicPr>
          <p:cNvPr id="4100" name="Picture 4" descr="Výsledek obrázku pro european un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3495" y="1690688"/>
            <a:ext cx="4706105" cy="43513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nvGraphicFramePr>
        <p:xfrm>
          <a:off x="6272463" y="1650365"/>
          <a:ext cx="4788568" cy="3964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472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Public </a:t>
            </a:r>
            <a:r>
              <a:rPr lang="cs-CZ" dirty="0" err="1"/>
              <a:t>Health</a:t>
            </a:r>
            <a:r>
              <a:rPr lang="cs-CZ" dirty="0"/>
              <a:t> </a:t>
            </a:r>
            <a:r>
              <a:rPr lang="cs-CZ" dirty="0" err="1"/>
              <a:t>Objectives</a:t>
            </a:r>
            <a:r>
              <a:rPr lang="cs-CZ" dirty="0"/>
              <a:t> and </a:t>
            </a:r>
            <a:r>
              <a:rPr lang="cs-CZ" dirty="0" err="1"/>
              <a:t>challenges</a:t>
            </a:r>
            <a:r>
              <a:rPr lang="cs-CZ" dirty="0"/>
              <a:t> </a:t>
            </a:r>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12807"/>
            <a:ext cx="9695083" cy="4082140"/>
          </a:xfrm>
        </p:spPr>
      </p:pic>
    </p:spTree>
    <p:extLst>
      <p:ext uri="{BB962C8B-B14F-4D97-AF65-F5344CB8AC3E}">
        <p14:creationId xmlns:p14="http://schemas.microsoft.com/office/powerpoint/2010/main" val="3311302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9745" y="1027906"/>
            <a:ext cx="4012509" cy="5609721"/>
          </a:xfrm>
        </p:spPr>
      </p:pic>
    </p:spTree>
    <p:extLst>
      <p:ext uri="{BB962C8B-B14F-4D97-AF65-F5344CB8AC3E}">
        <p14:creationId xmlns:p14="http://schemas.microsoft.com/office/powerpoint/2010/main" val="3177230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1454" y="1757617"/>
            <a:ext cx="4296375" cy="4134427"/>
          </a:xfrm>
        </p:spPr>
      </p:pic>
    </p:spTree>
    <p:extLst>
      <p:ext uri="{BB962C8B-B14F-4D97-AF65-F5344CB8AC3E}">
        <p14:creationId xmlns:p14="http://schemas.microsoft.com/office/powerpoint/2010/main" val="73900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B7F6165C-3D0A-4939-ACE3-2021F6CAB836}"/>
              </a:ext>
            </a:extLst>
          </p:cNvPr>
          <p:cNvSpPr>
            <a:spLocks noGrp="1"/>
          </p:cNvSpPr>
          <p:nvPr>
            <p:ph type="title"/>
          </p:nvPr>
        </p:nvSpPr>
        <p:spPr>
          <a:xfrm>
            <a:off x="1932903" y="949325"/>
            <a:ext cx="8071706" cy="2387600"/>
          </a:xfrm>
        </p:spPr>
        <p:txBody>
          <a:bodyPr vert="horz" lIns="91440" tIns="45720" rIns="91440" bIns="45720" rtlCol="0" anchor="b">
            <a:normAutofit/>
          </a:bodyPr>
          <a:lstStyle/>
          <a:p>
            <a:r>
              <a:rPr lang="en-US" sz="5100" b="1" i="0" u="none" strike="noStrike" kern="1200">
                <a:solidFill>
                  <a:schemeClr val="bg1"/>
                </a:solidFill>
                <a:effectLst/>
                <a:latin typeface="+mj-lt"/>
                <a:ea typeface="+mj-ea"/>
                <a:cs typeface="+mj-cs"/>
              </a:rPr>
              <a:t>Health inequities are systematic differences in health outcomes</a:t>
            </a:r>
            <a:endParaRPr lang="en-US" sz="5100" kern="120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996A0B13-3247-425B-AC28-B8EB8070645C}"/>
              </a:ext>
            </a:extLst>
          </p:cNvPr>
          <p:cNvSpPr>
            <a:spLocks noGrp="1"/>
          </p:cNvSpPr>
          <p:nvPr>
            <p:ph type="body" idx="1"/>
          </p:nvPr>
        </p:nvSpPr>
        <p:spPr>
          <a:xfrm>
            <a:off x="1932902" y="3429000"/>
            <a:ext cx="8071697" cy="1655762"/>
          </a:xfrm>
        </p:spPr>
        <p:txBody>
          <a:bodyPr vert="horz" lIns="91440" tIns="45720" rIns="91440" bIns="45720" rtlCol="0">
            <a:normAutofit/>
          </a:bodyPr>
          <a:lstStyle/>
          <a:p>
            <a:pPr>
              <a:spcAft>
                <a:spcPts val="1200"/>
              </a:spcAft>
            </a:pPr>
            <a:r>
              <a:rPr lang="en-US" sz="1500" b="0" i="0" u="none" strike="noStrike" kern="1200">
                <a:solidFill>
                  <a:schemeClr val="bg1"/>
                </a:solidFill>
                <a:effectLst/>
                <a:latin typeface="+mn-lt"/>
                <a:ea typeface="+mn-ea"/>
                <a:cs typeface="+mn-cs"/>
              </a:rPr>
              <a:t>Health inequities are differences in health status or in the distribution of health resources between different population groups, arising from the social conditions in which people are born, grow, live, work and age. Health inequities are unfair and could be reduced by the right mix of government policies.</a:t>
            </a:r>
            <a:endParaRPr lang="en-US" sz="1500" b="0" kern="1200">
              <a:solidFill>
                <a:schemeClr val="bg1"/>
              </a:solidFill>
              <a:effectLst/>
              <a:latin typeface="+mn-lt"/>
              <a:ea typeface="+mn-ea"/>
              <a:cs typeface="+mn-cs"/>
            </a:endParaRPr>
          </a:p>
          <a:p>
            <a:br>
              <a:rPr lang="en-US" sz="1500" kern="1200">
                <a:solidFill>
                  <a:schemeClr val="bg1"/>
                </a:solidFill>
                <a:latin typeface="+mn-lt"/>
                <a:ea typeface="+mn-ea"/>
                <a:cs typeface="+mn-cs"/>
              </a:rPr>
            </a:br>
            <a:endParaRPr lang="en-US" sz="1500" kern="1200">
              <a:solidFill>
                <a:schemeClr val="bg1"/>
              </a:solidFill>
              <a:latin typeface="+mn-lt"/>
              <a:ea typeface="+mn-ea"/>
              <a:cs typeface="+mn-cs"/>
            </a:endParaRP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773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The</a:t>
            </a:r>
            <a:r>
              <a:rPr lang="cs-CZ" dirty="0"/>
              <a:t> </a:t>
            </a:r>
            <a:r>
              <a:rPr lang="cs-CZ" dirty="0" err="1"/>
              <a:t>regional</a:t>
            </a:r>
            <a:r>
              <a:rPr lang="cs-CZ" dirty="0"/>
              <a:t> </a:t>
            </a:r>
            <a:r>
              <a:rPr lang="cs-CZ" dirty="0" err="1"/>
              <a:t>differences</a:t>
            </a:r>
            <a:r>
              <a:rPr lang="cs-CZ" dirty="0"/>
              <a:t> are </a:t>
            </a:r>
            <a:r>
              <a:rPr lang="cs-CZ" dirty="0" err="1"/>
              <a:t>again</a:t>
            </a:r>
            <a:r>
              <a:rPr lang="cs-CZ" dirty="0"/>
              <a:t> </a:t>
            </a:r>
            <a:r>
              <a:rPr lang="cs-CZ" dirty="0" err="1"/>
              <a:t>huge</a:t>
            </a:r>
            <a:endParaRPr lang="cs-CZ" dirty="0"/>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634541"/>
            <a:ext cx="5578260" cy="3803733"/>
          </a:xfrm>
        </p:spPr>
      </p:pic>
      <p:pic>
        <p:nvPicPr>
          <p:cNvPr id="6" name="Zástupný symbol pro obsah 3"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558" y="1573338"/>
            <a:ext cx="4669317" cy="4419410"/>
          </a:xfrm>
          <a:prstGeom prst="rect">
            <a:avLst/>
          </a:prstGeom>
        </p:spPr>
      </p:pic>
    </p:spTree>
    <p:extLst>
      <p:ext uri="{BB962C8B-B14F-4D97-AF65-F5344CB8AC3E}">
        <p14:creationId xmlns:p14="http://schemas.microsoft.com/office/powerpoint/2010/main" val="1702222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Health</a:t>
            </a:r>
            <a:r>
              <a:rPr lang="cs-CZ" dirty="0"/>
              <a:t> </a:t>
            </a:r>
            <a:r>
              <a:rPr lang="cs-CZ" dirty="0" err="1"/>
              <a:t>determinants</a:t>
            </a:r>
            <a:r>
              <a:rPr lang="cs-CZ" dirty="0"/>
              <a:t> are </a:t>
            </a:r>
            <a:r>
              <a:rPr lang="cs-CZ" dirty="0" err="1"/>
              <a:t>completely</a:t>
            </a:r>
            <a:r>
              <a:rPr lang="cs-CZ" dirty="0"/>
              <a:t> </a:t>
            </a:r>
            <a:r>
              <a:rPr lang="cs-CZ" dirty="0" err="1"/>
              <a:t>different</a:t>
            </a:r>
            <a:endParaRPr lang="cs-CZ" dirty="0"/>
          </a:p>
        </p:txBody>
      </p:sp>
      <p:pic>
        <p:nvPicPr>
          <p:cNvPr id="5" name="Obrázek 4"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03" y="1191294"/>
            <a:ext cx="5986392" cy="4271043"/>
          </a:xfrm>
          <a:prstGeom prst="rect">
            <a:avLst/>
          </a:prstGeom>
        </p:spPr>
      </p:pic>
      <p:pic>
        <p:nvPicPr>
          <p:cNvPr id="8" name="Obrázek 7"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687" y="1825625"/>
            <a:ext cx="5034113" cy="2644181"/>
          </a:xfrm>
          <a:prstGeom prst="rect">
            <a:avLst/>
          </a:prstGeom>
        </p:spPr>
      </p:pic>
      <p:sp>
        <p:nvSpPr>
          <p:cNvPr id="9" name="Zástupný symbol pro obsah 8"/>
          <p:cNvSpPr>
            <a:spLocks noGrp="1"/>
          </p:cNvSpPr>
          <p:nvPr>
            <p:ph idx="1"/>
          </p:nvPr>
        </p:nvSpPr>
        <p:spPr/>
        <p:txBody>
          <a:bodyPr/>
          <a:lstStyle/>
          <a:p>
            <a:endParaRPr lang="cs-CZ" dirty="0"/>
          </a:p>
        </p:txBody>
      </p:sp>
    </p:spTree>
    <p:extLst>
      <p:ext uri="{BB962C8B-B14F-4D97-AF65-F5344CB8AC3E}">
        <p14:creationId xmlns:p14="http://schemas.microsoft.com/office/powerpoint/2010/main" val="4186725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5456" y="1772401"/>
            <a:ext cx="3022774" cy="3797843"/>
          </a:xfrm>
        </p:spPr>
      </p:pic>
      <p:pic>
        <p:nvPicPr>
          <p:cNvPr id="4" name="Zástupný symbol pro obsah 6"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667" y="1772401"/>
            <a:ext cx="2982039" cy="3665076"/>
          </a:xfrm>
          <a:prstGeom prst="rect">
            <a:avLst/>
          </a:prstGeom>
        </p:spPr>
      </p:pic>
    </p:spTree>
    <p:extLst>
      <p:ext uri="{BB962C8B-B14F-4D97-AF65-F5344CB8AC3E}">
        <p14:creationId xmlns:p14="http://schemas.microsoft.com/office/powerpoint/2010/main" val="4293808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5EDB-5B1E-40AC-8CB8-958A1067A560}"/>
              </a:ext>
            </a:extLst>
          </p:cNvPr>
          <p:cNvSpPr>
            <a:spLocks noGrp="1"/>
          </p:cNvSpPr>
          <p:nvPr>
            <p:ph type="title"/>
          </p:nvPr>
        </p:nvSpPr>
        <p:spPr/>
        <p:txBody>
          <a:bodyPr>
            <a:norm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Gender (in)equity in health</a:t>
            </a:r>
            <a:endParaRPr lang="cs-CZ" dirty="0"/>
          </a:p>
        </p:txBody>
      </p:sp>
      <p:sp>
        <p:nvSpPr>
          <p:cNvPr id="6" name="Content Placeholder 5">
            <a:extLst>
              <a:ext uri="{FF2B5EF4-FFF2-40B4-BE49-F238E27FC236}">
                <a16:creationId xmlns:a16="http://schemas.microsoft.com/office/drawing/2014/main" id="{B5CA744A-C5F8-4D82-9FF0-C0E04444D864}"/>
              </a:ext>
            </a:extLst>
          </p:cNvPr>
          <p:cNvSpPr>
            <a:spLocks noGrp="1"/>
          </p:cNvSpPr>
          <p:nvPr>
            <p:ph sz="half" idx="1"/>
          </p:nvPr>
        </p:nvSpPr>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Men- worse health outcomes but higher healthy self-perception</a:t>
            </a:r>
          </a:p>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Women- live longer but spend less years in good health</a:t>
            </a:r>
          </a:p>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a:t>
            </a:r>
            <a:r>
              <a:rPr lang="en-US" sz="1800" b="0" i="0" u="none" strike="noStrike" dirty="0" err="1">
                <a:solidFill>
                  <a:srgbClr val="595959"/>
                </a:solidFill>
                <a:effectLst/>
                <a:latin typeface="Arial" panose="020B0604020202020204" pitchFamily="34" charset="0"/>
              </a:rPr>
              <a:t>Feminised</a:t>
            </a:r>
            <a:r>
              <a:rPr lang="en-US" sz="1800" b="0" i="0" u="none" strike="noStrike" dirty="0">
                <a:solidFill>
                  <a:srgbClr val="595959"/>
                </a:solidFill>
                <a:effectLst/>
                <a:latin typeface="Arial" panose="020B0604020202020204" pitchFamily="34" charset="0"/>
              </a:rPr>
              <a:t> poverty”</a:t>
            </a:r>
          </a:p>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Men are more vulnerable to COVID-19 </a:t>
            </a:r>
          </a:p>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Women are more likely to be exposed to the virus</a:t>
            </a:r>
          </a:p>
          <a:p>
            <a:pPr rtl="0" fontAlgn="base">
              <a:spcBef>
                <a:spcPts val="0"/>
              </a:spcBef>
              <a:spcAft>
                <a:spcPts val="120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Health systems should better respond to the role of gender in the uptake of (un)healthy </a:t>
            </a:r>
            <a:r>
              <a:rPr lang="en-US" sz="1800" b="0" i="0" u="none" strike="noStrike" dirty="0" err="1">
                <a:solidFill>
                  <a:srgbClr val="595959"/>
                </a:solidFill>
                <a:effectLst/>
                <a:latin typeface="Arial" panose="020B0604020202020204" pitchFamily="34" charset="0"/>
              </a:rPr>
              <a:t>behaviour</a:t>
            </a:r>
            <a:endParaRPr lang="en-US" sz="1800" b="0" i="0" u="none" strike="noStrike" dirty="0">
              <a:solidFill>
                <a:srgbClr val="595959"/>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Data to assess gender equality should go beyond the gender employment gap</a:t>
            </a:r>
          </a:p>
        </p:txBody>
      </p:sp>
      <p:pic>
        <p:nvPicPr>
          <p:cNvPr id="11" name="Content Placeholder 10">
            <a:extLst>
              <a:ext uri="{FF2B5EF4-FFF2-40B4-BE49-F238E27FC236}">
                <a16:creationId xmlns:a16="http://schemas.microsoft.com/office/drawing/2014/main" id="{099FDD8A-ED0B-46AF-9A96-E178E484B83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1901406"/>
            <a:ext cx="5181600" cy="2890398"/>
          </a:xfrm>
        </p:spPr>
      </p:pic>
    </p:spTree>
    <p:extLst>
      <p:ext uri="{BB962C8B-B14F-4D97-AF65-F5344CB8AC3E}">
        <p14:creationId xmlns:p14="http://schemas.microsoft.com/office/powerpoint/2010/main" val="2243656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8D14-A16F-4408-8EFF-E86DFD9ABD97}"/>
              </a:ext>
            </a:extLst>
          </p:cNvPr>
          <p:cNvSpPr>
            <a:spLocks noGrp="1"/>
          </p:cNvSpPr>
          <p:nvPr>
            <p:ph type="title"/>
          </p:nvPr>
        </p:nvSpPr>
        <p:spPr/>
        <p:txBody>
          <a:bodyPr/>
          <a:lstStyle/>
          <a:p>
            <a:endParaRPr lang="cs-CZ"/>
          </a:p>
        </p:txBody>
      </p:sp>
      <p:pic>
        <p:nvPicPr>
          <p:cNvPr id="6" name="Content Placeholder 5">
            <a:extLst>
              <a:ext uri="{FF2B5EF4-FFF2-40B4-BE49-F238E27FC236}">
                <a16:creationId xmlns:a16="http://schemas.microsoft.com/office/drawing/2014/main" id="{E57A5E3F-A21D-4976-95B8-7F5A726DE88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55013" y="561129"/>
            <a:ext cx="9144451" cy="5177615"/>
          </a:xfrm>
        </p:spPr>
      </p:pic>
    </p:spTree>
    <p:extLst>
      <p:ext uri="{BB962C8B-B14F-4D97-AF65-F5344CB8AC3E}">
        <p14:creationId xmlns:p14="http://schemas.microsoft.com/office/powerpoint/2010/main" val="68222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461FDA4-FA77-4058-A5D8-51F9349FBE5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09120" y="587770"/>
            <a:ext cx="8787348" cy="5239719"/>
          </a:xfrm>
        </p:spPr>
      </p:pic>
    </p:spTree>
    <p:extLst>
      <p:ext uri="{BB962C8B-B14F-4D97-AF65-F5344CB8AC3E}">
        <p14:creationId xmlns:p14="http://schemas.microsoft.com/office/powerpoint/2010/main" val="937093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1682E45-5251-4804-BBD5-488A41B95E21}"/>
              </a:ext>
            </a:extLst>
          </p:cNvPr>
          <p:cNvSpPr>
            <a:spLocks noGrp="1"/>
          </p:cNvSpPr>
          <p:nvPr>
            <p:ph type="ctrTitle"/>
          </p:nvPr>
        </p:nvSpPr>
        <p:spPr/>
        <p:txBody>
          <a:bodyPr/>
          <a:lstStyle/>
          <a:p>
            <a:r>
              <a:rPr lang="cs-CZ" dirty="0" err="1"/>
              <a:t>What</a:t>
            </a:r>
            <a:r>
              <a:rPr lang="cs-CZ" dirty="0"/>
              <a:t> </a:t>
            </a:r>
            <a:r>
              <a:rPr lang="cs-CZ" dirty="0" err="1"/>
              <a:t>can</a:t>
            </a:r>
            <a:r>
              <a:rPr lang="cs-CZ" dirty="0"/>
              <a:t> </a:t>
            </a:r>
            <a:r>
              <a:rPr lang="cs-CZ" dirty="0" err="1"/>
              <a:t>we</a:t>
            </a:r>
            <a:r>
              <a:rPr lang="cs-CZ" dirty="0"/>
              <a:t> do to </a:t>
            </a:r>
            <a:r>
              <a:rPr lang="cs-CZ" dirty="0" err="1"/>
              <a:t>change</a:t>
            </a:r>
            <a:r>
              <a:rPr lang="cs-CZ" dirty="0"/>
              <a:t> </a:t>
            </a:r>
            <a:r>
              <a:rPr lang="cs-CZ" dirty="0" err="1"/>
              <a:t>health</a:t>
            </a:r>
            <a:r>
              <a:rPr lang="cs-CZ" dirty="0"/>
              <a:t> </a:t>
            </a:r>
            <a:r>
              <a:rPr lang="cs-CZ" dirty="0" err="1"/>
              <a:t>determinants</a:t>
            </a:r>
            <a:r>
              <a:rPr lang="cs-CZ" dirty="0"/>
              <a:t>?</a:t>
            </a:r>
          </a:p>
        </p:txBody>
      </p:sp>
      <p:sp>
        <p:nvSpPr>
          <p:cNvPr id="5" name="Podnadpis 4">
            <a:extLst>
              <a:ext uri="{FF2B5EF4-FFF2-40B4-BE49-F238E27FC236}">
                <a16:creationId xmlns:a16="http://schemas.microsoft.com/office/drawing/2014/main" id="{1D2331B3-29FD-4990-8272-3F01609FFE8F}"/>
              </a:ext>
            </a:extLst>
          </p:cNvPr>
          <p:cNvSpPr>
            <a:spLocks noGrp="1"/>
          </p:cNvSpPr>
          <p:nvPr>
            <p:ph type="subTitle" idx="1"/>
          </p:nvPr>
        </p:nvSpPr>
        <p:spPr/>
        <p:txBody>
          <a:bodyPr/>
          <a:lstStyle/>
          <a:p>
            <a:r>
              <a:rPr lang="cs-CZ" dirty="0"/>
              <a:t>… </a:t>
            </a:r>
            <a:r>
              <a:rPr lang="cs-CZ" dirty="0" err="1"/>
              <a:t>we</a:t>
            </a:r>
            <a:r>
              <a:rPr lang="cs-CZ" dirty="0"/>
              <a:t> </a:t>
            </a:r>
            <a:r>
              <a:rPr lang="cs-CZ" dirty="0" err="1"/>
              <a:t>have</a:t>
            </a:r>
            <a:r>
              <a:rPr lang="cs-CZ" dirty="0"/>
              <a:t> to </a:t>
            </a:r>
            <a:r>
              <a:rPr lang="cs-CZ" dirty="0" err="1"/>
              <a:t>change</a:t>
            </a:r>
            <a:r>
              <a:rPr lang="cs-CZ" dirty="0"/>
              <a:t> society ….. </a:t>
            </a:r>
          </a:p>
        </p:txBody>
      </p:sp>
    </p:spTree>
    <p:extLst>
      <p:ext uri="{BB962C8B-B14F-4D97-AF65-F5344CB8AC3E}">
        <p14:creationId xmlns:p14="http://schemas.microsoft.com/office/powerpoint/2010/main" val="3479275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6FF-5412-4B59-BAC9-B64643A76F5D}"/>
              </a:ext>
            </a:extLst>
          </p:cNvPr>
          <p:cNvSpPr>
            <a:spLocks noGrp="1"/>
          </p:cNvSpPr>
          <p:nvPr>
            <p:ph type="title"/>
          </p:nvPr>
        </p:nvSpPr>
        <p:spPr/>
        <p:txBody>
          <a:bodyPr/>
          <a:lstStyle/>
          <a:p>
            <a:r>
              <a:rPr lang="cs-CZ" dirty="0" err="1"/>
              <a:t>Will</a:t>
            </a:r>
            <a:r>
              <a:rPr lang="cs-CZ" dirty="0"/>
              <a:t> </a:t>
            </a:r>
            <a:r>
              <a:rPr lang="cs-CZ" dirty="0" err="1"/>
              <a:t>the</a:t>
            </a:r>
            <a:r>
              <a:rPr lang="cs-CZ" dirty="0"/>
              <a:t> society </a:t>
            </a:r>
            <a:r>
              <a:rPr lang="cs-CZ" dirty="0" err="1"/>
              <a:t>accept</a:t>
            </a:r>
            <a:r>
              <a:rPr lang="cs-CZ" dirty="0"/>
              <a:t> </a:t>
            </a:r>
            <a:r>
              <a:rPr lang="cs-CZ" dirty="0" err="1"/>
              <a:t>the</a:t>
            </a:r>
            <a:r>
              <a:rPr lang="cs-CZ" dirty="0"/>
              <a:t> </a:t>
            </a:r>
            <a:r>
              <a:rPr lang="cs-CZ" dirty="0" err="1"/>
              <a:t>changes</a:t>
            </a:r>
            <a:r>
              <a:rPr lang="cs-CZ" dirty="0"/>
              <a:t>?</a:t>
            </a:r>
          </a:p>
        </p:txBody>
      </p:sp>
      <p:pic>
        <p:nvPicPr>
          <p:cNvPr id="5" name="Content Placeholder 4">
            <a:extLst>
              <a:ext uri="{FF2B5EF4-FFF2-40B4-BE49-F238E27FC236}">
                <a16:creationId xmlns:a16="http://schemas.microsoft.com/office/drawing/2014/main" id="{09101D9B-06CB-47F8-B3DA-C86DFEAF7B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0592" y="1830559"/>
            <a:ext cx="6314062" cy="4716566"/>
          </a:xfrm>
        </p:spPr>
      </p:pic>
    </p:spTree>
    <p:extLst>
      <p:ext uri="{BB962C8B-B14F-4D97-AF65-F5344CB8AC3E}">
        <p14:creationId xmlns:p14="http://schemas.microsoft.com/office/powerpoint/2010/main" val="2323919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holding a globe">
            <a:extLst>
              <a:ext uri="{FF2B5EF4-FFF2-40B4-BE49-F238E27FC236}">
                <a16:creationId xmlns:a16="http://schemas.microsoft.com/office/drawing/2014/main" id="{D0439F9F-9D1F-AB29-8AD9-993D303727A1}"/>
              </a:ext>
            </a:extLst>
          </p:cNvPr>
          <p:cNvPicPr>
            <a:picLocks noChangeAspect="1"/>
          </p:cNvPicPr>
          <p:nvPr/>
        </p:nvPicPr>
        <p:blipFill rotWithShape="1">
          <a:blip r:embed="rId2">
            <a:alphaModFix amt="50000"/>
          </a:blip>
          <a:srcRect b="5462"/>
          <a:stretch/>
        </p:blipFill>
        <p:spPr>
          <a:xfrm>
            <a:off x="20" y="1"/>
            <a:ext cx="12191980" cy="6857999"/>
          </a:xfrm>
          <a:prstGeom prst="rect">
            <a:avLst/>
          </a:prstGeom>
        </p:spPr>
      </p:pic>
      <p:sp>
        <p:nvSpPr>
          <p:cNvPr id="4" name="Title 3">
            <a:extLst>
              <a:ext uri="{FF2B5EF4-FFF2-40B4-BE49-F238E27FC236}">
                <a16:creationId xmlns:a16="http://schemas.microsoft.com/office/drawing/2014/main" id="{4497B79D-F521-46EB-B109-60E0AD1B9401}"/>
              </a:ext>
            </a:extLst>
          </p:cNvPr>
          <p:cNvSpPr>
            <a:spLocks noGrp="1"/>
          </p:cNvSpPr>
          <p:nvPr>
            <p:ph type="ctrTitle"/>
          </p:nvPr>
        </p:nvSpPr>
        <p:spPr>
          <a:xfrm>
            <a:off x="1524000" y="1122362"/>
            <a:ext cx="9144000" cy="2900518"/>
          </a:xfrm>
        </p:spPr>
        <p:txBody>
          <a:bodyPr>
            <a:normAutofit/>
          </a:bodyPr>
          <a:lstStyle/>
          <a:p>
            <a:r>
              <a:rPr lang="cs-CZ">
                <a:solidFill>
                  <a:srgbClr val="FFFFFF"/>
                </a:solidFill>
              </a:rPr>
              <a:t>International action</a:t>
            </a:r>
          </a:p>
        </p:txBody>
      </p:sp>
      <p:sp>
        <p:nvSpPr>
          <p:cNvPr id="5" name="Subtitle 4">
            <a:extLst>
              <a:ext uri="{FF2B5EF4-FFF2-40B4-BE49-F238E27FC236}">
                <a16:creationId xmlns:a16="http://schemas.microsoft.com/office/drawing/2014/main" id="{4F97F90D-B80D-4369-8843-7BCE7526F040}"/>
              </a:ext>
            </a:extLst>
          </p:cNvPr>
          <p:cNvSpPr>
            <a:spLocks noGrp="1"/>
          </p:cNvSpPr>
          <p:nvPr>
            <p:ph type="subTitle" idx="1"/>
          </p:nvPr>
        </p:nvSpPr>
        <p:spPr>
          <a:xfrm>
            <a:off x="1524000" y="4159404"/>
            <a:ext cx="9144000" cy="1098395"/>
          </a:xfrm>
        </p:spPr>
        <p:txBody>
          <a:bodyPr>
            <a:normAutofit/>
          </a:bodyPr>
          <a:lstStyle/>
          <a:p>
            <a:endParaRPr lang="cs-CZ">
              <a:solidFill>
                <a:srgbClr val="FFFFFF"/>
              </a:solidFill>
            </a:endParaRPr>
          </a:p>
        </p:txBody>
      </p:sp>
    </p:spTree>
    <p:extLst>
      <p:ext uri="{BB962C8B-B14F-4D97-AF65-F5344CB8AC3E}">
        <p14:creationId xmlns:p14="http://schemas.microsoft.com/office/powerpoint/2010/main" val="3914894234"/>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86FBC-45E5-46A3-9476-2554CA9BBA88}"/>
              </a:ext>
            </a:extLst>
          </p:cNvPr>
          <p:cNvSpPr>
            <a:spLocks noGrp="1"/>
          </p:cNvSpPr>
          <p:nvPr>
            <p:ph type="title"/>
          </p:nvPr>
        </p:nvSpPr>
        <p:spPr>
          <a:xfrm>
            <a:off x="838200" y="556995"/>
            <a:ext cx="10515600" cy="1133693"/>
          </a:xfrm>
        </p:spPr>
        <p:txBody>
          <a:bodyPr>
            <a:normAutofit/>
          </a:bodyPr>
          <a:lstStyle/>
          <a:p>
            <a:r>
              <a:rPr lang="cs-CZ" dirty="0"/>
              <a:t>International </a:t>
            </a:r>
            <a:r>
              <a:rPr lang="cs-CZ"/>
              <a:t>organisations</a:t>
            </a:r>
            <a:r>
              <a:rPr lang="cs-CZ" dirty="0"/>
              <a:t> – </a:t>
            </a:r>
            <a:r>
              <a:rPr lang="cs-CZ"/>
              <a:t>Global</a:t>
            </a:r>
            <a:r>
              <a:rPr lang="cs-CZ" dirty="0"/>
              <a:t> </a:t>
            </a:r>
            <a:r>
              <a:rPr lang="cs-CZ"/>
              <a:t>Health</a:t>
            </a:r>
            <a:endParaRPr lang="cs-CZ" dirty="0"/>
          </a:p>
        </p:txBody>
      </p:sp>
      <p:graphicFrame>
        <p:nvGraphicFramePr>
          <p:cNvPr id="4" name="Content Placeholder 3">
            <a:extLst>
              <a:ext uri="{FF2B5EF4-FFF2-40B4-BE49-F238E27FC236}">
                <a16:creationId xmlns:a16="http://schemas.microsoft.com/office/drawing/2014/main" id="{E676221D-E0DC-4B92-A8DC-159BD14D26E6}"/>
              </a:ext>
            </a:extLst>
          </p:cNvPr>
          <p:cNvGraphicFramePr>
            <a:graphicFrameLocks noGrp="1"/>
          </p:cNvGraphicFramePr>
          <p:nvPr>
            <p:ph idx="1"/>
            <p:extLst>
              <p:ext uri="{D42A27DB-BD31-4B8C-83A1-F6EECF244321}">
                <p14:modId xmlns:p14="http://schemas.microsoft.com/office/powerpoint/2010/main" val="25180026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4595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89F9043E-17F7-4CB3-8D96-CDCF70C1EDA7}"/>
              </a:ext>
            </a:extLst>
          </p:cNvPr>
          <p:cNvSpPr>
            <a:spLocks noGrp="1"/>
          </p:cNvSpPr>
          <p:nvPr>
            <p:ph type="title"/>
          </p:nvPr>
        </p:nvSpPr>
        <p:spPr>
          <a:xfrm>
            <a:off x="1932903" y="949325"/>
            <a:ext cx="8071706" cy="2387600"/>
          </a:xfrm>
        </p:spPr>
        <p:txBody>
          <a:bodyPr vert="horz" lIns="91440" tIns="45720" rIns="91440" bIns="45720" rtlCol="0" anchor="b">
            <a:normAutofit/>
          </a:bodyPr>
          <a:lstStyle/>
          <a:p>
            <a:pPr>
              <a:spcAft>
                <a:spcPts val="200"/>
              </a:spcAft>
            </a:pPr>
            <a:r>
              <a:rPr lang="en-US" sz="5100" b="1" i="0" u="none" strike="noStrike" kern="1200">
                <a:solidFill>
                  <a:schemeClr val="bg1"/>
                </a:solidFill>
                <a:effectLst/>
                <a:latin typeface="+mj-lt"/>
                <a:ea typeface="+mj-ea"/>
                <a:cs typeface="+mj-cs"/>
              </a:rPr>
              <a:t>Every day 16 000 children die before their fifth birthday</a:t>
            </a:r>
            <a:endParaRPr lang="en-US" sz="5100" kern="120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99CB19CD-0847-45A5-8825-A9CBAC014191}"/>
              </a:ext>
            </a:extLst>
          </p:cNvPr>
          <p:cNvSpPr>
            <a:spLocks noGrp="1"/>
          </p:cNvSpPr>
          <p:nvPr>
            <p:ph type="body" idx="1"/>
          </p:nvPr>
        </p:nvSpPr>
        <p:spPr>
          <a:xfrm>
            <a:off x="1932902" y="3429000"/>
            <a:ext cx="8071697" cy="1655762"/>
          </a:xfrm>
        </p:spPr>
        <p:txBody>
          <a:bodyPr vert="horz" lIns="91440" tIns="45720" rIns="91440" bIns="45720" rtlCol="0">
            <a:normAutofit/>
          </a:bodyPr>
          <a:lstStyle/>
          <a:p>
            <a:pPr>
              <a:spcAft>
                <a:spcPts val="1200"/>
              </a:spcAft>
            </a:pPr>
            <a:r>
              <a:rPr lang="en-US" sz="1800" b="0" i="0" u="none" strike="noStrike" kern="1200">
                <a:solidFill>
                  <a:schemeClr val="bg1"/>
                </a:solidFill>
                <a:effectLst/>
                <a:latin typeface="+mn-lt"/>
                <a:ea typeface="+mn-ea"/>
                <a:cs typeface="+mn-cs"/>
              </a:rPr>
              <a:t>They die of pneumonia, malaria, diarrhoea and other diseases. They are 14 times more likely to die before the age of five in sub-Saharan Africa than the rest of the world. Furthermore, children from rural and poorer households remain disproportionately affected. Children from the poorest 20% of households are nearly twice as likely to die before their fifth birthday as children in the richest 20%.</a:t>
            </a:r>
            <a:endParaRPr lang="en-US" sz="1800" b="0" kern="1200">
              <a:solidFill>
                <a:schemeClr val="bg1"/>
              </a:solidFill>
              <a:effectLst/>
              <a:latin typeface="+mn-lt"/>
              <a:ea typeface="+mn-ea"/>
              <a:cs typeface="+mn-cs"/>
            </a:endParaRPr>
          </a:p>
          <a:p>
            <a:endParaRPr lang="en-US" sz="1800" kern="1200">
              <a:solidFill>
                <a:schemeClr val="bg1"/>
              </a:solidFill>
              <a:latin typeface="+mn-lt"/>
              <a:ea typeface="+mn-ea"/>
              <a:cs typeface="+mn-cs"/>
            </a:endParaRP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Agencies</a:t>
            </a:r>
            <a:r>
              <a:rPr lang="cs-CZ" dirty="0"/>
              <a:t> on EU </a:t>
            </a:r>
            <a:r>
              <a:rPr lang="cs-CZ" dirty="0" err="1"/>
              <a:t>level</a:t>
            </a:r>
            <a:endParaRPr lang="cs-CZ" dirty="0"/>
          </a:p>
        </p:txBody>
      </p:sp>
      <p:graphicFrame>
        <p:nvGraphicFramePr>
          <p:cNvPr id="4" name="Zástupný symbol pro obsah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1799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Where</a:t>
            </a:r>
            <a:r>
              <a:rPr lang="cs-CZ" dirty="0"/>
              <a:t> </a:t>
            </a:r>
            <a:r>
              <a:rPr lang="cs-CZ" dirty="0" err="1"/>
              <a:t>is</a:t>
            </a:r>
            <a:r>
              <a:rPr lang="cs-CZ" dirty="0"/>
              <a:t> EU </a:t>
            </a:r>
            <a:r>
              <a:rPr lang="cs-CZ" dirty="0" err="1"/>
              <a:t>taking</a:t>
            </a:r>
            <a:r>
              <a:rPr lang="cs-CZ" dirty="0"/>
              <a:t> </a:t>
            </a:r>
            <a:r>
              <a:rPr lang="cs-CZ" dirty="0" err="1"/>
              <a:t>action</a:t>
            </a:r>
            <a:r>
              <a:rPr lang="cs-CZ" dirty="0"/>
              <a:t> (?)</a:t>
            </a:r>
          </a:p>
        </p:txBody>
      </p:sp>
      <p:pic>
        <p:nvPicPr>
          <p:cNvPr id="7" name="Zástupný symbol pro obsah 6"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72943"/>
            <a:ext cx="3620005" cy="3791479"/>
          </a:xfrm>
        </p:spPr>
      </p:pic>
      <p:pic>
        <p:nvPicPr>
          <p:cNvPr id="8" name="Obrázek 7"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755" y="1872943"/>
            <a:ext cx="4324954" cy="3686689"/>
          </a:xfrm>
          <a:prstGeom prst="rect">
            <a:avLst/>
          </a:prstGeom>
        </p:spPr>
      </p:pic>
    </p:spTree>
    <p:extLst>
      <p:ext uri="{BB962C8B-B14F-4D97-AF65-F5344CB8AC3E}">
        <p14:creationId xmlns:p14="http://schemas.microsoft.com/office/powerpoint/2010/main" val="2663491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7838" y="1237676"/>
            <a:ext cx="5049791" cy="4349165"/>
          </a:xfrm>
        </p:spPr>
      </p:pic>
      <p:pic>
        <p:nvPicPr>
          <p:cNvPr id="5" name="Obrázek 4"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264" y="1092597"/>
            <a:ext cx="3762900" cy="4639322"/>
          </a:xfrm>
          <a:prstGeom prst="rect">
            <a:avLst/>
          </a:prstGeom>
        </p:spPr>
      </p:pic>
    </p:spTree>
    <p:extLst>
      <p:ext uri="{BB962C8B-B14F-4D97-AF65-F5344CB8AC3E}">
        <p14:creationId xmlns:p14="http://schemas.microsoft.com/office/powerpoint/2010/main" val="3340690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Further</a:t>
            </a:r>
            <a:r>
              <a:rPr lang="cs-CZ" dirty="0"/>
              <a:t> </a:t>
            </a:r>
            <a:r>
              <a:rPr lang="cs-CZ" dirty="0" err="1"/>
              <a:t>actions</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3933995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2612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3FEEE1D2-940B-4DC6-B83A-D4841A59EA11}"/>
              </a:ext>
            </a:extLst>
          </p:cNvPr>
          <p:cNvSpPr>
            <a:spLocks noGrp="1"/>
          </p:cNvSpPr>
          <p:nvPr>
            <p:ph type="title"/>
          </p:nvPr>
        </p:nvSpPr>
        <p:spPr>
          <a:xfrm>
            <a:off x="1932903" y="949325"/>
            <a:ext cx="8071706" cy="2387600"/>
          </a:xfrm>
        </p:spPr>
        <p:txBody>
          <a:bodyPr vert="horz" lIns="91440" tIns="45720" rIns="91440" bIns="45720" rtlCol="0" anchor="b">
            <a:normAutofit/>
          </a:bodyPr>
          <a:lstStyle/>
          <a:p>
            <a:pPr>
              <a:spcAft>
                <a:spcPts val="200"/>
              </a:spcAft>
            </a:pPr>
            <a:r>
              <a:rPr lang="en-US" sz="5600" b="1" i="0" u="none" strike="noStrike" kern="1200">
                <a:solidFill>
                  <a:schemeClr val="bg1"/>
                </a:solidFill>
                <a:effectLst/>
                <a:latin typeface="+mj-lt"/>
                <a:ea typeface="+mj-ea"/>
                <a:cs typeface="+mj-cs"/>
              </a:rPr>
              <a:t>Maternal mortality is a key indicator of health inequity</a:t>
            </a:r>
            <a:endParaRPr lang="en-US" sz="5600" kern="120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573C9676-C260-4572-9AC1-B148800A6666}"/>
              </a:ext>
            </a:extLst>
          </p:cNvPr>
          <p:cNvSpPr>
            <a:spLocks noGrp="1"/>
          </p:cNvSpPr>
          <p:nvPr>
            <p:ph type="body" idx="1"/>
          </p:nvPr>
        </p:nvSpPr>
        <p:spPr>
          <a:xfrm>
            <a:off x="1932902" y="3429000"/>
            <a:ext cx="8071697" cy="1655762"/>
          </a:xfrm>
        </p:spPr>
        <p:txBody>
          <a:bodyPr vert="horz" lIns="91440" tIns="45720" rIns="91440" bIns="45720" rtlCol="0">
            <a:normAutofit/>
          </a:bodyPr>
          <a:lstStyle/>
          <a:p>
            <a:pPr>
              <a:spcAft>
                <a:spcPts val="1200"/>
              </a:spcAft>
            </a:pPr>
            <a:r>
              <a:rPr lang="en-US" sz="1500" b="0" i="0" u="none" strike="noStrike" kern="1200">
                <a:solidFill>
                  <a:schemeClr val="bg1"/>
                </a:solidFill>
                <a:effectLst/>
                <a:latin typeface="+mn-lt"/>
                <a:ea typeface="+mn-ea"/>
                <a:cs typeface="+mn-cs"/>
              </a:rPr>
              <a:t>Maternal mortality is a health indicator that shows the wide gaps between rich and poor, both between and within countries. Developing countries account for 99% of annual maternal deaths in the world. Women in Chad have a lifetime risk of maternal death of 1 in 16, while a woman in Sweden has a risk of less than 1 in 10 000.</a:t>
            </a:r>
            <a:endParaRPr lang="en-US" sz="1500" b="0" kern="1200">
              <a:solidFill>
                <a:schemeClr val="bg1"/>
              </a:solidFill>
              <a:effectLst/>
              <a:latin typeface="+mn-lt"/>
              <a:ea typeface="+mn-ea"/>
              <a:cs typeface="+mn-cs"/>
            </a:endParaRPr>
          </a:p>
          <a:p>
            <a:br>
              <a:rPr lang="en-US" sz="1500" kern="1200">
                <a:solidFill>
                  <a:schemeClr val="bg1"/>
                </a:solidFill>
                <a:latin typeface="+mn-lt"/>
                <a:ea typeface="+mn-ea"/>
                <a:cs typeface="+mn-cs"/>
              </a:rPr>
            </a:br>
            <a:endParaRPr lang="en-US" sz="1500" kern="1200">
              <a:solidFill>
                <a:schemeClr val="bg1"/>
              </a:solidFill>
              <a:latin typeface="+mn-lt"/>
              <a:ea typeface="+mn-ea"/>
              <a:cs typeface="+mn-cs"/>
            </a:endParaRP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8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DB75B987-BDDC-4974-8977-45F25B4D0939}"/>
              </a:ext>
            </a:extLst>
          </p:cNvPr>
          <p:cNvSpPr>
            <a:spLocks noGrp="1"/>
          </p:cNvSpPr>
          <p:nvPr>
            <p:ph type="title"/>
          </p:nvPr>
        </p:nvSpPr>
        <p:spPr>
          <a:xfrm>
            <a:off x="1932903" y="949325"/>
            <a:ext cx="8071706" cy="2387600"/>
          </a:xfrm>
        </p:spPr>
        <p:txBody>
          <a:bodyPr vert="horz" lIns="91440" tIns="45720" rIns="91440" bIns="45720" rtlCol="0" anchor="b">
            <a:normAutofit/>
          </a:bodyPr>
          <a:lstStyle/>
          <a:p>
            <a:pPr>
              <a:spcAft>
                <a:spcPts val="200"/>
              </a:spcAft>
            </a:pPr>
            <a:r>
              <a:rPr lang="en-US" sz="6600" b="1" i="0" u="none" strike="noStrike" kern="1200">
                <a:solidFill>
                  <a:schemeClr val="bg1"/>
                </a:solidFill>
                <a:effectLst/>
                <a:latin typeface="+mj-lt"/>
                <a:ea typeface="+mj-ea"/>
                <a:cs typeface="+mj-cs"/>
              </a:rPr>
              <a:t>Tuberculosis is a disease of poverty</a:t>
            </a:r>
            <a:endParaRPr lang="en-US" sz="6600" kern="120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2C724E67-40BF-4634-946D-F6EDED1B12A1}"/>
              </a:ext>
            </a:extLst>
          </p:cNvPr>
          <p:cNvSpPr>
            <a:spLocks noGrp="1"/>
          </p:cNvSpPr>
          <p:nvPr>
            <p:ph type="body" idx="1"/>
          </p:nvPr>
        </p:nvSpPr>
        <p:spPr>
          <a:xfrm>
            <a:off x="1932902" y="3429000"/>
            <a:ext cx="8071697" cy="1655762"/>
          </a:xfrm>
        </p:spPr>
        <p:txBody>
          <a:bodyPr vert="horz" lIns="91440" tIns="45720" rIns="91440" bIns="45720" rtlCol="0">
            <a:normAutofit/>
          </a:bodyPr>
          <a:lstStyle/>
          <a:p>
            <a:pPr>
              <a:spcAft>
                <a:spcPts val="1200"/>
              </a:spcAft>
            </a:pPr>
            <a:r>
              <a:rPr lang="en-US" sz="1500" b="0" i="0" u="none" strike="noStrike" kern="1200">
                <a:solidFill>
                  <a:schemeClr val="bg1"/>
                </a:solidFill>
                <a:effectLst/>
                <a:latin typeface="+mn-lt"/>
                <a:ea typeface="+mn-ea"/>
                <a:cs typeface="+mn-cs"/>
              </a:rPr>
              <a:t>Around 95% of TB deaths are in the developing world. These deaths affect mainly young adults in their most productive years. Contracting the disease makes it even harder for these adults to improve their personal economic condition and that of their families.</a:t>
            </a:r>
            <a:endParaRPr lang="en-US" sz="1500" b="0" kern="1200">
              <a:solidFill>
                <a:schemeClr val="bg1"/>
              </a:solidFill>
              <a:effectLst/>
              <a:latin typeface="+mn-lt"/>
              <a:ea typeface="+mn-ea"/>
              <a:cs typeface="+mn-cs"/>
            </a:endParaRPr>
          </a:p>
          <a:p>
            <a:br>
              <a:rPr lang="en-US" sz="1500" kern="1200">
                <a:solidFill>
                  <a:schemeClr val="bg1"/>
                </a:solidFill>
                <a:latin typeface="+mn-lt"/>
                <a:ea typeface="+mn-ea"/>
                <a:cs typeface="+mn-cs"/>
              </a:rPr>
            </a:br>
            <a:endParaRPr lang="en-US" sz="1500" kern="1200">
              <a:solidFill>
                <a:schemeClr val="bg1"/>
              </a:solidFill>
              <a:latin typeface="+mn-lt"/>
              <a:ea typeface="+mn-ea"/>
              <a:cs typeface="+mn-cs"/>
            </a:endParaRP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13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67FF134A-7E98-4663-99E6-62BEC0B8A9CE}"/>
              </a:ext>
            </a:extLst>
          </p:cNvPr>
          <p:cNvSpPr>
            <a:spLocks noGrp="1"/>
          </p:cNvSpPr>
          <p:nvPr>
            <p:ph type="title"/>
          </p:nvPr>
        </p:nvSpPr>
        <p:spPr>
          <a:xfrm>
            <a:off x="1932903" y="949325"/>
            <a:ext cx="8071706" cy="2387600"/>
          </a:xfrm>
        </p:spPr>
        <p:txBody>
          <a:bodyPr vert="horz" lIns="91440" tIns="45720" rIns="91440" bIns="45720" rtlCol="0" anchor="b">
            <a:normAutofit/>
          </a:bodyPr>
          <a:lstStyle/>
          <a:p>
            <a:pPr>
              <a:spcAft>
                <a:spcPts val="200"/>
              </a:spcAft>
            </a:pPr>
            <a:r>
              <a:rPr lang="en-US" sz="4100" b="1" i="0" u="none" strike="noStrike" kern="1200">
                <a:solidFill>
                  <a:schemeClr val="bg1"/>
                </a:solidFill>
                <a:effectLst/>
                <a:latin typeface="+mj-lt"/>
                <a:ea typeface="+mj-ea"/>
                <a:cs typeface="+mj-cs"/>
              </a:rPr>
              <a:t>87% of premature deaths due to noncommunicable diseases occur in low- and middle-income countries</a:t>
            </a:r>
            <a:endParaRPr lang="en-US" sz="4100" kern="120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DEE5D97C-EA4D-4471-815B-3DC05D7092B1}"/>
              </a:ext>
            </a:extLst>
          </p:cNvPr>
          <p:cNvSpPr>
            <a:spLocks noGrp="1"/>
          </p:cNvSpPr>
          <p:nvPr>
            <p:ph type="body" idx="1"/>
          </p:nvPr>
        </p:nvSpPr>
        <p:spPr>
          <a:xfrm>
            <a:off x="1932902" y="3429000"/>
            <a:ext cx="8071697" cy="1655762"/>
          </a:xfrm>
        </p:spPr>
        <p:txBody>
          <a:bodyPr vert="horz" lIns="91440" tIns="45720" rIns="91440" bIns="45720" rtlCol="0">
            <a:normAutofit/>
          </a:bodyPr>
          <a:lstStyle/>
          <a:p>
            <a:pPr>
              <a:spcAft>
                <a:spcPts val="1200"/>
              </a:spcAft>
            </a:pPr>
            <a:r>
              <a:rPr lang="en-US" sz="2200" b="0" i="0" u="none" strike="noStrike" kern="1200">
                <a:solidFill>
                  <a:schemeClr val="bg1"/>
                </a:solidFill>
                <a:effectLst/>
                <a:latin typeface="+mn-lt"/>
                <a:ea typeface="+mn-ea"/>
                <a:cs typeface="+mn-cs"/>
              </a:rPr>
              <a:t>In low-resource settings, health-care costs for noncommunicable diseases (NCDs) can quickly drain household resources, driving families into poverty. The exorbitant costs of NCDs are forcing millions of people into poverty annually, stifling development.</a:t>
            </a:r>
            <a:endParaRPr lang="en-US" sz="2200" b="0" kern="1200">
              <a:solidFill>
                <a:schemeClr val="bg1"/>
              </a:solidFill>
              <a:effectLst/>
              <a:latin typeface="+mn-lt"/>
              <a:ea typeface="+mn-ea"/>
              <a:cs typeface="+mn-cs"/>
            </a:endParaRP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9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D66A3CF8-E294-4D9A-93EF-5BB9CC8367BB}"/>
              </a:ext>
            </a:extLst>
          </p:cNvPr>
          <p:cNvSpPr>
            <a:spLocks noGrp="1"/>
          </p:cNvSpPr>
          <p:nvPr>
            <p:ph type="title"/>
          </p:nvPr>
        </p:nvSpPr>
        <p:spPr>
          <a:xfrm>
            <a:off x="1932903" y="949325"/>
            <a:ext cx="8071706" cy="2387600"/>
          </a:xfrm>
        </p:spPr>
        <p:txBody>
          <a:bodyPr vert="horz" lIns="91440" tIns="45720" rIns="91440" bIns="45720" rtlCol="0" anchor="b">
            <a:normAutofit/>
          </a:bodyPr>
          <a:lstStyle/>
          <a:p>
            <a:pPr>
              <a:spcAft>
                <a:spcPts val="200"/>
              </a:spcAft>
            </a:pPr>
            <a:r>
              <a:rPr lang="en-US" sz="5600" b="1" i="0" u="none" strike="noStrike" kern="1200">
                <a:solidFill>
                  <a:schemeClr val="bg1"/>
                </a:solidFill>
                <a:effectLst/>
                <a:latin typeface="+mj-lt"/>
                <a:ea typeface="+mj-ea"/>
                <a:cs typeface="+mj-cs"/>
              </a:rPr>
              <a:t>Life expectancy varies by 34 years between countries</a:t>
            </a:r>
            <a:endParaRPr lang="en-US" sz="5600" kern="120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A26438AC-E628-4A3B-B9E3-6FE22BC0020B}"/>
              </a:ext>
            </a:extLst>
          </p:cNvPr>
          <p:cNvSpPr>
            <a:spLocks noGrp="1"/>
          </p:cNvSpPr>
          <p:nvPr>
            <p:ph type="body" idx="1"/>
          </p:nvPr>
        </p:nvSpPr>
        <p:spPr>
          <a:xfrm>
            <a:off x="1932902" y="3429000"/>
            <a:ext cx="8071697" cy="1655762"/>
          </a:xfrm>
        </p:spPr>
        <p:txBody>
          <a:bodyPr vert="horz" lIns="91440" tIns="45720" rIns="91440" bIns="45720" rtlCol="0">
            <a:normAutofit/>
          </a:bodyPr>
          <a:lstStyle/>
          <a:p>
            <a:pPr>
              <a:spcAft>
                <a:spcPts val="1200"/>
              </a:spcAft>
            </a:pPr>
            <a:r>
              <a:rPr lang="en-US" sz="2700" b="0" i="0" u="none" strike="noStrike" kern="1200">
                <a:solidFill>
                  <a:schemeClr val="bg1"/>
                </a:solidFill>
                <a:effectLst/>
                <a:latin typeface="+mn-lt"/>
                <a:ea typeface="+mn-ea"/>
                <a:cs typeface="+mn-cs"/>
              </a:rPr>
              <a:t>In low-income countries, the average life expectancy is 62 years, while in high-income countries, it is 81 years. A child born in Sierra Leone can expect to live for 50 years while a child born in Japan can expect to live 84 years.</a:t>
            </a:r>
            <a:endParaRPr lang="en-US" sz="2700" b="0" kern="1200">
              <a:solidFill>
                <a:schemeClr val="bg1"/>
              </a:solidFill>
              <a:effectLst/>
              <a:latin typeface="+mn-lt"/>
              <a:ea typeface="+mn-ea"/>
              <a:cs typeface="+mn-cs"/>
            </a:endParaRP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344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092F3163-E242-481D-9AAB-1B5EE6888CF5}"/>
              </a:ext>
            </a:extLst>
          </p:cNvPr>
          <p:cNvSpPr>
            <a:spLocks noGrp="1"/>
          </p:cNvSpPr>
          <p:nvPr>
            <p:ph type="title"/>
          </p:nvPr>
        </p:nvSpPr>
        <p:spPr>
          <a:xfrm>
            <a:off x="1932903" y="949325"/>
            <a:ext cx="8071706" cy="2387600"/>
          </a:xfrm>
        </p:spPr>
        <p:txBody>
          <a:bodyPr vert="horz" lIns="91440" tIns="45720" rIns="91440" bIns="45720" rtlCol="0" anchor="b">
            <a:normAutofit/>
          </a:bodyPr>
          <a:lstStyle/>
          <a:p>
            <a:pPr>
              <a:spcAft>
                <a:spcPts val="200"/>
              </a:spcAft>
            </a:pPr>
            <a:r>
              <a:rPr lang="en-US" sz="5100" b="1" i="0" u="none" strike="noStrike" kern="1200">
                <a:solidFill>
                  <a:schemeClr val="bg1"/>
                </a:solidFill>
                <a:effectLst/>
                <a:latin typeface="+mj-lt"/>
                <a:ea typeface="+mj-ea"/>
                <a:cs typeface="+mj-cs"/>
              </a:rPr>
              <a:t>There are alarming health inequities within countries, too</a:t>
            </a:r>
            <a:endParaRPr lang="en-US" sz="5100" kern="120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BD37C4B1-4EB1-42E7-9994-541F5A046207}"/>
              </a:ext>
            </a:extLst>
          </p:cNvPr>
          <p:cNvSpPr>
            <a:spLocks noGrp="1"/>
          </p:cNvSpPr>
          <p:nvPr>
            <p:ph type="body" idx="1"/>
          </p:nvPr>
        </p:nvSpPr>
        <p:spPr>
          <a:xfrm>
            <a:off x="1932902" y="3429000"/>
            <a:ext cx="8071697" cy="1655762"/>
          </a:xfrm>
        </p:spPr>
        <p:txBody>
          <a:bodyPr vert="horz" lIns="91440" tIns="45720" rIns="91440" bIns="45720" rtlCol="0">
            <a:normAutofit/>
          </a:bodyPr>
          <a:lstStyle/>
          <a:p>
            <a:pPr>
              <a:spcAft>
                <a:spcPts val="1200"/>
              </a:spcAft>
            </a:pPr>
            <a:r>
              <a:rPr lang="en-US" sz="2200" b="0" i="0" u="none" strike="noStrike" kern="1200">
                <a:solidFill>
                  <a:schemeClr val="bg1"/>
                </a:solidFill>
                <a:effectLst/>
                <a:latin typeface="+mn-lt"/>
                <a:ea typeface="+mn-ea"/>
                <a:cs typeface="+mn-cs"/>
              </a:rPr>
              <a:t>For example, in the United States of America, African Americans represent only about 13% of the population but account for almost half of all new HIV infections. There is no biological or genetic reason for these alarming differences in health.</a:t>
            </a:r>
            <a:endParaRPr lang="en-US" sz="2200" b="0" kern="1200">
              <a:solidFill>
                <a:schemeClr val="bg1"/>
              </a:solidFill>
              <a:effectLst/>
              <a:latin typeface="+mn-lt"/>
              <a:ea typeface="+mn-ea"/>
              <a:cs typeface="+mn-cs"/>
            </a:endParaRP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155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1609</Words>
  <Application>Microsoft Macintosh PowerPoint</Application>
  <PresentationFormat>Širokoúhlá obrazovka</PresentationFormat>
  <Paragraphs>179</Paragraphs>
  <Slides>43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43</vt:i4>
      </vt:variant>
    </vt:vector>
  </HeadingPairs>
  <TitlesOfParts>
    <vt:vector size="47" baseType="lpstr">
      <vt:lpstr>Arial</vt:lpstr>
      <vt:lpstr>Calibri</vt:lpstr>
      <vt:lpstr>Calibri Light</vt:lpstr>
      <vt:lpstr>Office Theme</vt:lpstr>
      <vt:lpstr>Equity in global health</vt:lpstr>
      <vt:lpstr>Health inequities</vt:lpstr>
      <vt:lpstr>Health inequities are systematic differences in health outcomes</vt:lpstr>
      <vt:lpstr>Every day 16 000 children die before their fifth birthday</vt:lpstr>
      <vt:lpstr>Maternal mortality is a key indicator of health inequity</vt:lpstr>
      <vt:lpstr>Tuberculosis is a disease of poverty</vt:lpstr>
      <vt:lpstr>87% of premature deaths due to noncommunicable diseases occur in low- and middle-income countries</vt:lpstr>
      <vt:lpstr>Life expectancy varies by 34 years between countries</vt:lpstr>
      <vt:lpstr>There are alarming health inequities within countries, too</vt:lpstr>
      <vt:lpstr>Health disparities are huge in cities</vt:lpstr>
      <vt:lpstr>Health inequities have a significant financial cost to societies</vt:lpstr>
      <vt:lpstr>Persistent inequities slow development</vt:lpstr>
      <vt:lpstr>The reason for inequity</vt:lpstr>
      <vt:lpstr>Major groups of health determinants</vt:lpstr>
      <vt:lpstr>Taxonomy of health determinants</vt:lpstr>
      <vt:lpstr>Prezentace aplikace PowerPoint</vt:lpstr>
      <vt:lpstr>Prezentace aplikace PowerPoint</vt:lpstr>
      <vt:lpstr>WHO taxonomy</vt:lpstr>
      <vt:lpstr>European perspective</vt:lpstr>
      <vt:lpstr>EUROPE</vt:lpstr>
      <vt:lpstr>European gap in life expectancy/income</vt:lpstr>
      <vt:lpstr>Other lifestyle differences</vt:lpstr>
      <vt:lpstr>What do European states have in common  /healthcare and public health perspective/</vt:lpstr>
      <vt:lpstr>Prezentace aplikace PowerPoint</vt:lpstr>
      <vt:lpstr>European union perspective</vt:lpstr>
      <vt:lpstr>European union</vt:lpstr>
      <vt:lpstr>Public Health Objectives and challenges </vt:lpstr>
      <vt:lpstr>Prezentace aplikace PowerPoint</vt:lpstr>
      <vt:lpstr>Prezentace aplikace PowerPoint</vt:lpstr>
      <vt:lpstr>The regional differences are again huge</vt:lpstr>
      <vt:lpstr>Health determinants are completely different</vt:lpstr>
      <vt:lpstr>Prezentace aplikace PowerPoint</vt:lpstr>
      <vt:lpstr>Gender (in)equity in health</vt:lpstr>
      <vt:lpstr>Prezentace aplikace PowerPoint</vt:lpstr>
      <vt:lpstr>Prezentace aplikace PowerPoint</vt:lpstr>
      <vt:lpstr>What can we do to change health determinants?</vt:lpstr>
      <vt:lpstr>Will the society accept the changes?</vt:lpstr>
      <vt:lpstr>International action</vt:lpstr>
      <vt:lpstr>International organisations – Global Health</vt:lpstr>
      <vt:lpstr>Agencies on EU level</vt:lpstr>
      <vt:lpstr>Where is EU taking action (?)</vt:lpstr>
      <vt:lpstr>Prezentace aplikace PowerPoint</vt:lpstr>
      <vt:lpstr>Further 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 Koščík</dc:creator>
  <cp:lastModifiedBy>Michal Koščík</cp:lastModifiedBy>
  <cp:revision>4</cp:revision>
  <dcterms:created xsi:type="dcterms:W3CDTF">2022-03-24T13:16:39Z</dcterms:created>
  <dcterms:modified xsi:type="dcterms:W3CDTF">2022-03-24T14:04:05Z</dcterms:modified>
</cp:coreProperties>
</file>