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 id="2147483699" r:id="rId2"/>
  </p:sldMasterIdLst>
  <p:notesMasterIdLst>
    <p:notesMasterId r:id="rId74"/>
  </p:notesMasterIdLst>
  <p:handoutMasterIdLst>
    <p:handoutMasterId r:id="rId75"/>
  </p:handoutMasterIdLst>
  <p:sldIdLst>
    <p:sldId id="302" r:id="rId3"/>
    <p:sldId id="258" r:id="rId4"/>
    <p:sldId id="431" r:id="rId5"/>
    <p:sldId id="432" r:id="rId6"/>
    <p:sldId id="433" r:id="rId7"/>
    <p:sldId id="434" r:id="rId8"/>
    <p:sldId id="435" r:id="rId9"/>
    <p:sldId id="436" r:id="rId10"/>
    <p:sldId id="437" r:id="rId11"/>
    <p:sldId id="440" r:id="rId12"/>
    <p:sldId id="441" r:id="rId13"/>
    <p:sldId id="442" r:id="rId14"/>
    <p:sldId id="443" r:id="rId15"/>
    <p:sldId id="444" r:id="rId16"/>
    <p:sldId id="445" r:id="rId17"/>
    <p:sldId id="446" r:id="rId18"/>
    <p:sldId id="447" r:id="rId19"/>
    <p:sldId id="438" r:id="rId20"/>
    <p:sldId id="439" r:id="rId21"/>
    <p:sldId id="268" r:id="rId22"/>
    <p:sldId id="306" r:id="rId23"/>
    <p:sldId id="307" r:id="rId24"/>
    <p:sldId id="308" r:id="rId25"/>
    <p:sldId id="309" r:id="rId26"/>
    <p:sldId id="310" r:id="rId27"/>
    <p:sldId id="311" r:id="rId28"/>
    <p:sldId id="312" r:id="rId29"/>
    <p:sldId id="313" r:id="rId30"/>
    <p:sldId id="314" r:id="rId31"/>
    <p:sldId id="315" r:id="rId32"/>
    <p:sldId id="316" r:id="rId33"/>
    <p:sldId id="317" r:id="rId34"/>
    <p:sldId id="318" r:id="rId35"/>
    <p:sldId id="319" r:id="rId36"/>
    <p:sldId id="320" r:id="rId37"/>
    <p:sldId id="274" r:id="rId38"/>
    <p:sldId id="275" r:id="rId39"/>
    <p:sldId id="277" r:id="rId40"/>
    <p:sldId id="278" r:id="rId41"/>
    <p:sldId id="279" r:id="rId42"/>
    <p:sldId id="280" r:id="rId43"/>
    <p:sldId id="281" r:id="rId44"/>
    <p:sldId id="295" r:id="rId45"/>
    <p:sldId id="294" r:id="rId46"/>
    <p:sldId id="297" r:id="rId47"/>
    <p:sldId id="298" r:id="rId48"/>
    <p:sldId id="263" r:id="rId49"/>
    <p:sldId id="292" r:id="rId50"/>
    <p:sldId id="293" r:id="rId51"/>
    <p:sldId id="260" r:id="rId52"/>
    <p:sldId id="299" r:id="rId53"/>
    <p:sldId id="282" r:id="rId54"/>
    <p:sldId id="276" r:id="rId55"/>
    <p:sldId id="261" r:id="rId56"/>
    <p:sldId id="267" r:id="rId57"/>
    <p:sldId id="269" r:id="rId58"/>
    <p:sldId id="270" r:id="rId59"/>
    <p:sldId id="271" r:id="rId60"/>
    <p:sldId id="273" r:id="rId61"/>
    <p:sldId id="262" r:id="rId62"/>
    <p:sldId id="285" r:id="rId63"/>
    <p:sldId id="286" r:id="rId64"/>
    <p:sldId id="287" r:id="rId65"/>
    <p:sldId id="288" r:id="rId66"/>
    <p:sldId id="289" r:id="rId67"/>
    <p:sldId id="265" r:id="rId68"/>
    <p:sldId id="300" r:id="rId69"/>
    <p:sldId id="301" r:id="rId70"/>
    <p:sldId id="290" r:id="rId71"/>
    <p:sldId id="291" r:id="rId72"/>
    <p:sldId id="257" r:id="rId73"/>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17"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22" autoAdjust="0"/>
    <p:restoredTop sz="95768" autoAdjust="0"/>
  </p:normalViewPr>
  <p:slideViewPr>
    <p:cSldViewPr snapToGrid="0">
      <p:cViewPr varScale="1">
        <p:scale>
          <a:sx n="113" d="100"/>
          <a:sy n="113" d="100"/>
        </p:scale>
        <p:origin x="115" y="264"/>
      </p:cViewPr>
      <p:guideLst>
        <p:guide orient="horz" pos="1117"/>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diagrams/_rels/data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_rels/data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_rels/drawing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C1DC8E-0988-4DA8-914C-C697CB6D701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cs-CZ"/>
        </a:p>
      </dgm:t>
    </dgm:pt>
    <dgm:pt modelId="{08CCD5F3-5A82-4534-A3F7-503F84896A1B}">
      <dgm:prSet/>
      <dgm:spPr/>
      <dgm:t>
        <a:bodyPr/>
        <a:lstStyle/>
        <a:p>
          <a:pPr rtl="0"/>
          <a:r>
            <a:rPr lang="en-US"/>
            <a:t>Regulated activities related to treatment of a patient</a:t>
          </a:r>
          <a:endParaRPr lang="cs-CZ"/>
        </a:p>
      </dgm:t>
    </dgm:pt>
    <dgm:pt modelId="{0431E408-9BD6-4434-890B-656214CAFFD1}" type="parTrans" cxnId="{CB0D02F3-2FB5-4780-B10B-90CC61BCEEEF}">
      <dgm:prSet/>
      <dgm:spPr/>
      <dgm:t>
        <a:bodyPr/>
        <a:lstStyle/>
        <a:p>
          <a:endParaRPr lang="cs-CZ"/>
        </a:p>
      </dgm:t>
    </dgm:pt>
    <dgm:pt modelId="{AFEC4F68-B9D8-412F-AE88-155C83000685}" type="sibTrans" cxnId="{CB0D02F3-2FB5-4780-B10B-90CC61BCEEEF}">
      <dgm:prSet/>
      <dgm:spPr/>
      <dgm:t>
        <a:bodyPr/>
        <a:lstStyle/>
        <a:p>
          <a:endParaRPr lang="cs-CZ"/>
        </a:p>
      </dgm:t>
    </dgm:pt>
    <dgm:pt modelId="{F67AE39E-7C16-4D6F-9F92-D790FF12554C}">
      <dgm:prSet/>
      <dgm:spPr/>
      <dgm:t>
        <a:bodyPr/>
        <a:lstStyle/>
        <a:p>
          <a:pPr rtl="0"/>
          <a:r>
            <a:rPr lang="en-US"/>
            <a:t>Administrative regulation for the sake of patient’s protection</a:t>
          </a:r>
          <a:endParaRPr lang="cs-CZ"/>
        </a:p>
      </dgm:t>
    </dgm:pt>
    <dgm:pt modelId="{49E3A520-A912-49BD-BDC1-C3A791A9AABF}" type="parTrans" cxnId="{4D45EE1B-D18D-4EFD-BB84-358D8BBBFEE8}">
      <dgm:prSet/>
      <dgm:spPr/>
      <dgm:t>
        <a:bodyPr/>
        <a:lstStyle/>
        <a:p>
          <a:endParaRPr lang="cs-CZ"/>
        </a:p>
      </dgm:t>
    </dgm:pt>
    <dgm:pt modelId="{766DECB2-0F14-46BB-97C6-EBB3F304EEA2}" type="sibTrans" cxnId="{4D45EE1B-D18D-4EFD-BB84-358D8BBBFEE8}">
      <dgm:prSet/>
      <dgm:spPr/>
      <dgm:t>
        <a:bodyPr/>
        <a:lstStyle/>
        <a:p>
          <a:endParaRPr lang="cs-CZ"/>
        </a:p>
      </dgm:t>
    </dgm:pt>
    <dgm:pt modelId="{3DE55B45-642A-4EE8-B824-C13B61E33135}">
      <dgm:prSet/>
      <dgm:spPr/>
      <dgm:t>
        <a:bodyPr/>
        <a:lstStyle/>
        <a:p>
          <a:pPr rtl="0"/>
          <a:r>
            <a:rPr lang="en-US"/>
            <a:t>Does not relate only to the physicians but almost any profession connected with medicine</a:t>
          </a:r>
          <a:endParaRPr lang="cs-CZ"/>
        </a:p>
      </dgm:t>
    </dgm:pt>
    <dgm:pt modelId="{69D0B9E7-C45D-4682-B0E2-32FB44200904}" type="parTrans" cxnId="{1BDFBAED-AB10-487B-99E0-183B58EA8E21}">
      <dgm:prSet/>
      <dgm:spPr/>
      <dgm:t>
        <a:bodyPr/>
        <a:lstStyle/>
        <a:p>
          <a:endParaRPr lang="cs-CZ"/>
        </a:p>
      </dgm:t>
    </dgm:pt>
    <dgm:pt modelId="{0A1100A2-7DE6-45D4-95BF-3C6A9EE80112}" type="sibTrans" cxnId="{1BDFBAED-AB10-487B-99E0-183B58EA8E21}">
      <dgm:prSet/>
      <dgm:spPr/>
      <dgm:t>
        <a:bodyPr/>
        <a:lstStyle/>
        <a:p>
          <a:endParaRPr lang="cs-CZ"/>
        </a:p>
      </dgm:t>
    </dgm:pt>
    <dgm:pt modelId="{BB7901B8-2938-4D21-A000-2E4BA35A65C5}" type="pres">
      <dgm:prSet presAssocID="{B3C1DC8E-0988-4DA8-914C-C697CB6D7017}" presName="linear" presStyleCnt="0">
        <dgm:presLayoutVars>
          <dgm:animLvl val="lvl"/>
          <dgm:resizeHandles val="exact"/>
        </dgm:presLayoutVars>
      </dgm:prSet>
      <dgm:spPr/>
    </dgm:pt>
    <dgm:pt modelId="{E57943F0-28AF-486F-82D9-30B8FE7E3A37}" type="pres">
      <dgm:prSet presAssocID="{08CCD5F3-5A82-4534-A3F7-503F84896A1B}" presName="parentText" presStyleLbl="node1" presStyleIdx="0" presStyleCnt="1">
        <dgm:presLayoutVars>
          <dgm:chMax val="0"/>
          <dgm:bulletEnabled val="1"/>
        </dgm:presLayoutVars>
      </dgm:prSet>
      <dgm:spPr/>
    </dgm:pt>
    <dgm:pt modelId="{72F0D6A0-BC59-49CC-BF55-D34973611419}" type="pres">
      <dgm:prSet presAssocID="{08CCD5F3-5A82-4534-A3F7-503F84896A1B}" presName="childText" presStyleLbl="revTx" presStyleIdx="0" presStyleCnt="1">
        <dgm:presLayoutVars>
          <dgm:bulletEnabled val="1"/>
        </dgm:presLayoutVars>
      </dgm:prSet>
      <dgm:spPr/>
    </dgm:pt>
  </dgm:ptLst>
  <dgm:cxnLst>
    <dgm:cxn modelId="{4D45EE1B-D18D-4EFD-BB84-358D8BBBFEE8}" srcId="{08CCD5F3-5A82-4534-A3F7-503F84896A1B}" destId="{F67AE39E-7C16-4D6F-9F92-D790FF12554C}" srcOrd="0" destOrd="0" parTransId="{49E3A520-A912-49BD-BDC1-C3A791A9AABF}" sibTransId="{766DECB2-0F14-46BB-97C6-EBB3F304EEA2}"/>
    <dgm:cxn modelId="{9AAE466E-1376-4388-9F21-2A0EDD559D45}" type="presOf" srcId="{3DE55B45-642A-4EE8-B824-C13B61E33135}" destId="{72F0D6A0-BC59-49CC-BF55-D34973611419}" srcOrd="0" destOrd="1" presId="urn:microsoft.com/office/officeart/2005/8/layout/vList2"/>
    <dgm:cxn modelId="{DA87294F-7B3E-465D-94E4-39ADC6775743}" type="presOf" srcId="{08CCD5F3-5A82-4534-A3F7-503F84896A1B}" destId="{E57943F0-28AF-486F-82D9-30B8FE7E3A37}" srcOrd="0" destOrd="0" presId="urn:microsoft.com/office/officeart/2005/8/layout/vList2"/>
    <dgm:cxn modelId="{406D7653-5482-4E39-B660-1CE403403E08}" type="presOf" srcId="{B3C1DC8E-0988-4DA8-914C-C697CB6D7017}" destId="{BB7901B8-2938-4D21-A000-2E4BA35A65C5}" srcOrd="0" destOrd="0" presId="urn:microsoft.com/office/officeart/2005/8/layout/vList2"/>
    <dgm:cxn modelId="{1BDFBAED-AB10-487B-99E0-183B58EA8E21}" srcId="{08CCD5F3-5A82-4534-A3F7-503F84896A1B}" destId="{3DE55B45-642A-4EE8-B824-C13B61E33135}" srcOrd="1" destOrd="0" parTransId="{69D0B9E7-C45D-4682-B0E2-32FB44200904}" sibTransId="{0A1100A2-7DE6-45D4-95BF-3C6A9EE80112}"/>
    <dgm:cxn modelId="{CB0D02F3-2FB5-4780-B10B-90CC61BCEEEF}" srcId="{B3C1DC8E-0988-4DA8-914C-C697CB6D7017}" destId="{08CCD5F3-5A82-4534-A3F7-503F84896A1B}" srcOrd="0" destOrd="0" parTransId="{0431E408-9BD6-4434-890B-656214CAFFD1}" sibTransId="{AFEC4F68-B9D8-412F-AE88-155C83000685}"/>
    <dgm:cxn modelId="{6FB2EAFF-008C-4D71-B913-46D863B7562E}" type="presOf" srcId="{F67AE39E-7C16-4D6F-9F92-D790FF12554C}" destId="{72F0D6A0-BC59-49CC-BF55-D34973611419}" srcOrd="0" destOrd="0" presId="urn:microsoft.com/office/officeart/2005/8/layout/vList2"/>
    <dgm:cxn modelId="{9BB711C9-BE1A-49FF-B566-0B6A4F4084B6}" type="presParOf" srcId="{BB7901B8-2938-4D21-A000-2E4BA35A65C5}" destId="{E57943F0-28AF-486F-82D9-30B8FE7E3A37}" srcOrd="0" destOrd="0" presId="urn:microsoft.com/office/officeart/2005/8/layout/vList2"/>
    <dgm:cxn modelId="{FF07C47A-9FD8-4026-A65E-9F145DFCDEF3}" type="presParOf" srcId="{BB7901B8-2938-4D21-A000-2E4BA35A65C5}" destId="{72F0D6A0-BC59-49CC-BF55-D34973611419}"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3CF6308-D0C8-4961-A8BA-366C5ACA0E4F}" type="doc">
      <dgm:prSet loTypeId="urn:microsoft.com/office/officeart/2005/8/layout/vList2" loCatId="list" qsTypeId="urn:microsoft.com/office/officeart/2005/8/quickstyle/simple1" qsCatId="simple" csTypeId="urn:microsoft.com/office/officeart/2005/8/colors/accent1_2" csCatId="accent1" phldr="1"/>
      <dgm:spPr>
        <a:scene3d>
          <a:camera prst="orthographicFront">
            <a:rot lat="0" lon="0" rev="0"/>
          </a:camera>
          <a:lightRig rig="contrasting" dir="t">
            <a:rot lat="0" lon="0" rev="1500000"/>
          </a:lightRig>
        </a:scene3d>
      </dgm:spPr>
      <dgm:t>
        <a:bodyPr/>
        <a:lstStyle/>
        <a:p>
          <a:endParaRPr lang="cs-CZ"/>
        </a:p>
      </dgm:t>
    </dgm:pt>
    <dgm:pt modelId="{2D185919-A0FE-4AE2-B214-2BDA7647597B}">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r>
            <a:rPr lang="cs-CZ" dirty="0" err="1"/>
            <a:t>Accepted</a:t>
          </a:r>
          <a:r>
            <a:rPr lang="cs-CZ" dirty="0"/>
            <a:t> </a:t>
          </a:r>
          <a:r>
            <a:rPr lang="cs-CZ" dirty="0" err="1"/>
            <a:t>only</a:t>
          </a:r>
          <a:r>
            <a:rPr lang="cs-CZ" dirty="0"/>
            <a:t> </a:t>
          </a:r>
          <a:r>
            <a:rPr lang="cs-CZ" dirty="0" err="1"/>
            <a:t>if</a:t>
          </a:r>
          <a:r>
            <a:rPr lang="cs-CZ" dirty="0"/>
            <a:t> </a:t>
          </a:r>
          <a:r>
            <a:rPr lang="cs-CZ" dirty="0" err="1"/>
            <a:t>it</a:t>
          </a:r>
          <a:r>
            <a:rPr lang="cs-CZ" dirty="0"/>
            <a:t> </a:t>
          </a:r>
          <a:r>
            <a:rPr lang="cs-CZ" dirty="0" err="1"/>
            <a:t>serves</a:t>
          </a:r>
          <a:r>
            <a:rPr lang="cs-CZ" dirty="0"/>
            <a:t> </a:t>
          </a:r>
          <a:r>
            <a:rPr lang="cs-CZ" dirty="0" err="1"/>
            <a:t>education</a:t>
          </a:r>
          <a:r>
            <a:rPr lang="cs-CZ" dirty="0"/>
            <a:t> and </a:t>
          </a:r>
          <a:r>
            <a:rPr lang="cs-CZ" dirty="0" err="1"/>
            <a:t>scientific</a:t>
          </a:r>
          <a:r>
            <a:rPr lang="cs-CZ" dirty="0"/>
            <a:t> </a:t>
          </a:r>
          <a:r>
            <a:rPr lang="cs-CZ" dirty="0" err="1"/>
            <a:t>purpose</a:t>
          </a:r>
          <a:endParaRPr lang="cs-CZ" dirty="0"/>
        </a:p>
      </dgm:t>
    </dgm:pt>
    <dgm:pt modelId="{AECACBE1-6AF7-432F-9A04-9E096D53A405}" type="parTrans" cxnId="{421AB6C1-7BBC-4972-A8B3-042B507BC941}">
      <dgm:prSet/>
      <dgm:spPr/>
      <dgm:t>
        <a:bodyPr/>
        <a:lstStyle/>
        <a:p>
          <a:endParaRPr lang="cs-CZ"/>
        </a:p>
      </dgm:t>
    </dgm:pt>
    <dgm:pt modelId="{4275D592-AB87-40E0-BC0A-7833F6C1DBEE}" type="sibTrans" cxnId="{421AB6C1-7BBC-4972-A8B3-042B507BC941}">
      <dgm:prSet/>
      <dgm:spPr/>
      <dgm:t>
        <a:bodyPr/>
        <a:lstStyle/>
        <a:p>
          <a:endParaRPr lang="cs-CZ"/>
        </a:p>
      </dgm:t>
    </dgm:pt>
    <dgm:pt modelId="{34F46D98-7391-45DA-8E84-76E54D9F722F}">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r>
            <a:rPr lang="cs-CZ"/>
            <a:t>Must not compromise your independence</a:t>
          </a:r>
        </a:p>
      </dgm:t>
    </dgm:pt>
    <dgm:pt modelId="{156DBACB-3031-4049-81E8-A16442CD109A}" type="parTrans" cxnId="{1AA63882-B364-423D-93F5-1A4DD7156020}">
      <dgm:prSet/>
      <dgm:spPr/>
      <dgm:t>
        <a:bodyPr/>
        <a:lstStyle/>
        <a:p>
          <a:endParaRPr lang="cs-CZ"/>
        </a:p>
      </dgm:t>
    </dgm:pt>
    <dgm:pt modelId="{6A75FD46-E67A-415E-AE97-8820D0D4F76F}" type="sibTrans" cxnId="{1AA63882-B364-423D-93F5-1A4DD7156020}">
      <dgm:prSet/>
      <dgm:spPr/>
      <dgm:t>
        <a:bodyPr/>
        <a:lstStyle/>
        <a:p>
          <a:endParaRPr lang="cs-CZ"/>
        </a:p>
      </dgm:t>
    </dgm:pt>
    <dgm:pt modelId="{6609F586-0CA9-4C16-81D8-09227EE15491}">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r>
            <a:rPr lang="cs-CZ" dirty="0" err="1"/>
            <a:t>Regulation</a:t>
          </a:r>
          <a:r>
            <a:rPr lang="cs-CZ" dirty="0"/>
            <a:t> </a:t>
          </a:r>
          <a:r>
            <a:rPr lang="cs-CZ" dirty="0" err="1"/>
            <a:t>of</a:t>
          </a:r>
          <a:r>
            <a:rPr lang="cs-CZ" dirty="0"/>
            <a:t> </a:t>
          </a:r>
          <a:r>
            <a:rPr lang="cs-CZ" dirty="0" err="1"/>
            <a:t>pharmaceutical</a:t>
          </a:r>
          <a:r>
            <a:rPr lang="cs-CZ" dirty="0"/>
            <a:t> </a:t>
          </a:r>
          <a:r>
            <a:rPr lang="cs-CZ" dirty="0" err="1"/>
            <a:t>companies</a:t>
          </a:r>
          <a:r>
            <a:rPr lang="cs-CZ" dirty="0"/>
            <a:t> </a:t>
          </a:r>
        </a:p>
      </dgm:t>
    </dgm:pt>
    <dgm:pt modelId="{E511328A-B8E3-4DE5-8E89-1B2FFD3CC4DB}" type="parTrans" cxnId="{811A70D5-9EC5-446E-B019-0986FC031800}">
      <dgm:prSet/>
      <dgm:spPr/>
      <dgm:t>
        <a:bodyPr/>
        <a:lstStyle/>
        <a:p>
          <a:endParaRPr lang="cs-CZ"/>
        </a:p>
      </dgm:t>
    </dgm:pt>
    <dgm:pt modelId="{4022FE90-FB38-45DE-BB00-C58669DB107D}" type="sibTrans" cxnId="{811A70D5-9EC5-446E-B019-0986FC031800}">
      <dgm:prSet/>
      <dgm:spPr/>
      <dgm:t>
        <a:bodyPr/>
        <a:lstStyle/>
        <a:p>
          <a:endParaRPr lang="cs-CZ"/>
        </a:p>
      </dgm:t>
    </dgm:pt>
    <dgm:pt modelId="{C80B8874-29E2-4868-BA1F-8FDF657A19F2}">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r>
            <a:rPr lang="cs-CZ" dirty="0"/>
            <a:t>Not so </a:t>
          </a:r>
          <a:r>
            <a:rPr lang="cs-CZ" dirty="0" err="1"/>
            <a:t>important</a:t>
          </a:r>
          <a:r>
            <a:rPr lang="cs-CZ" dirty="0"/>
            <a:t> to </a:t>
          </a:r>
          <a:r>
            <a:rPr lang="cs-CZ" dirty="0" err="1"/>
            <a:t>physicians</a:t>
          </a:r>
          <a:endParaRPr lang="cs-CZ" dirty="0"/>
        </a:p>
      </dgm:t>
    </dgm:pt>
    <dgm:pt modelId="{9C03B136-B591-42DB-941A-471B622A3709}" type="parTrans" cxnId="{E4146C5D-D6B5-47CA-849F-617687BA913F}">
      <dgm:prSet/>
      <dgm:spPr/>
      <dgm:t>
        <a:bodyPr/>
        <a:lstStyle/>
        <a:p>
          <a:endParaRPr lang="cs-CZ"/>
        </a:p>
      </dgm:t>
    </dgm:pt>
    <dgm:pt modelId="{58CD214F-5B86-4103-B701-B820A51250F8}" type="sibTrans" cxnId="{E4146C5D-D6B5-47CA-849F-617687BA913F}">
      <dgm:prSet/>
      <dgm:spPr/>
      <dgm:t>
        <a:bodyPr/>
        <a:lstStyle/>
        <a:p>
          <a:endParaRPr lang="cs-CZ"/>
        </a:p>
      </dgm:t>
    </dgm:pt>
    <dgm:pt modelId="{2597C571-F037-4B46-A509-2ED54603369B}">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r>
            <a:rPr lang="cs-CZ"/>
            <a:t>Regulation on the ethical side of physician</a:t>
          </a:r>
        </a:p>
      </dgm:t>
    </dgm:pt>
    <dgm:pt modelId="{7DEBC815-34B2-4C6A-9964-6C0605902988}" type="parTrans" cxnId="{C70B2636-3FFA-4852-ABB6-18CD3DA7E581}">
      <dgm:prSet/>
      <dgm:spPr/>
      <dgm:t>
        <a:bodyPr/>
        <a:lstStyle/>
        <a:p>
          <a:endParaRPr lang="cs-CZ"/>
        </a:p>
      </dgm:t>
    </dgm:pt>
    <dgm:pt modelId="{042D2482-B6F5-4E1A-AA8B-F02BD43C530C}" type="sibTrans" cxnId="{C70B2636-3FFA-4852-ABB6-18CD3DA7E581}">
      <dgm:prSet/>
      <dgm:spPr/>
      <dgm:t>
        <a:bodyPr/>
        <a:lstStyle/>
        <a:p>
          <a:endParaRPr lang="cs-CZ"/>
        </a:p>
      </dgm:t>
    </dgm:pt>
    <dgm:pt modelId="{DF6C9D2F-7E3D-4F7B-980C-4A2CB4C8C1ED}">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r>
            <a:rPr lang="cs-CZ"/>
            <a:t>See examples</a:t>
          </a:r>
        </a:p>
      </dgm:t>
    </dgm:pt>
    <dgm:pt modelId="{AE390735-AC21-434C-AF30-7E38C524059D}" type="parTrans" cxnId="{471DFB5C-127B-4D34-B9D2-9E63EA570C6D}">
      <dgm:prSet/>
      <dgm:spPr/>
      <dgm:t>
        <a:bodyPr/>
        <a:lstStyle/>
        <a:p>
          <a:endParaRPr lang="cs-CZ"/>
        </a:p>
      </dgm:t>
    </dgm:pt>
    <dgm:pt modelId="{EC622950-0F84-443D-B6A5-8A96C6316D3C}" type="sibTrans" cxnId="{471DFB5C-127B-4D34-B9D2-9E63EA570C6D}">
      <dgm:prSet/>
      <dgm:spPr/>
      <dgm:t>
        <a:bodyPr/>
        <a:lstStyle/>
        <a:p>
          <a:endParaRPr lang="cs-CZ"/>
        </a:p>
      </dgm:t>
    </dgm:pt>
    <dgm:pt modelId="{1693C0BE-B8AC-451E-A490-A76C2885AB74}">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r>
            <a:rPr lang="cs-CZ" dirty="0" err="1"/>
            <a:t>How</a:t>
          </a:r>
          <a:r>
            <a:rPr lang="cs-CZ" dirty="0"/>
            <a:t> to </a:t>
          </a:r>
          <a:r>
            <a:rPr lang="cs-CZ" dirty="0" err="1"/>
            <a:t>organize</a:t>
          </a:r>
          <a:r>
            <a:rPr lang="cs-CZ" dirty="0"/>
            <a:t> „</a:t>
          </a:r>
          <a:r>
            <a:rPr lang="cs-CZ" dirty="0" err="1"/>
            <a:t>promotional</a:t>
          </a:r>
          <a:r>
            <a:rPr lang="cs-CZ" dirty="0"/>
            <a:t>“ </a:t>
          </a:r>
          <a:r>
            <a:rPr lang="cs-CZ" dirty="0" err="1"/>
            <a:t>events</a:t>
          </a:r>
          <a:r>
            <a:rPr lang="cs-CZ" dirty="0"/>
            <a:t> </a:t>
          </a:r>
        </a:p>
      </dgm:t>
    </dgm:pt>
    <dgm:pt modelId="{0A1528E4-73BB-4B23-8D9B-F23D2538DC54}" type="parTrans" cxnId="{B4539097-3DF1-4B88-8B90-15692EB364CE}">
      <dgm:prSet/>
      <dgm:spPr/>
      <dgm:t>
        <a:bodyPr/>
        <a:lstStyle/>
        <a:p>
          <a:endParaRPr lang="cs-CZ"/>
        </a:p>
      </dgm:t>
    </dgm:pt>
    <dgm:pt modelId="{2A5B20DC-725A-42DF-864C-16620F27A27E}" type="sibTrans" cxnId="{B4539097-3DF1-4B88-8B90-15692EB364CE}">
      <dgm:prSet/>
      <dgm:spPr/>
      <dgm:t>
        <a:bodyPr/>
        <a:lstStyle/>
        <a:p>
          <a:endParaRPr lang="cs-CZ"/>
        </a:p>
      </dgm:t>
    </dgm:pt>
    <dgm:pt modelId="{6D6D03CA-6D83-4367-9E12-96A3B7F8E010}" type="pres">
      <dgm:prSet presAssocID="{23CF6308-D0C8-4961-A8BA-366C5ACA0E4F}" presName="linear" presStyleCnt="0">
        <dgm:presLayoutVars>
          <dgm:animLvl val="lvl"/>
          <dgm:resizeHandles val="exact"/>
        </dgm:presLayoutVars>
      </dgm:prSet>
      <dgm:spPr/>
    </dgm:pt>
    <dgm:pt modelId="{CC79FD53-F8C6-4296-A02D-EA6EE304CE91}" type="pres">
      <dgm:prSet presAssocID="{2D185919-A0FE-4AE2-B214-2BDA7647597B}" presName="parentText" presStyleLbl="node1" presStyleIdx="0" presStyleCnt="4">
        <dgm:presLayoutVars>
          <dgm:chMax val="0"/>
          <dgm:bulletEnabled val="1"/>
        </dgm:presLayoutVars>
      </dgm:prSet>
      <dgm:spPr/>
    </dgm:pt>
    <dgm:pt modelId="{F1F9C335-B68E-42D9-9F00-91F2F7F48BC0}" type="pres">
      <dgm:prSet presAssocID="{4275D592-AB87-40E0-BC0A-7833F6C1DBEE}" presName="spacer"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0297CBD2-781F-439D-AAD3-1A0E2335CC1D}" type="pres">
      <dgm:prSet presAssocID="{34F46D98-7391-45DA-8E84-76E54D9F722F}" presName="parentText" presStyleLbl="node1" presStyleIdx="1" presStyleCnt="4">
        <dgm:presLayoutVars>
          <dgm:chMax val="0"/>
          <dgm:bulletEnabled val="1"/>
        </dgm:presLayoutVars>
      </dgm:prSet>
      <dgm:spPr/>
    </dgm:pt>
    <dgm:pt modelId="{47D33A7E-F7DA-4AE7-B1CE-36D8204DAF63}" type="pres">
      <dgm:prSet presAssocID="{6A75FD46-E67A-415E-AE97-8820D0D4F76F}" presName="spacer"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19E8DBF9-9E18-4A5E-9FA3-C42D639125A9}" type="pres">
      <dgm:prSet presAssocID="{6609F586-0CA9-4C16-81D8-09227EE15491}" presName="parentText" presStyleLbl="node1" presStyleIdx="2" presStyleCnt="4">
        <dgm:presLayoutVars>
          <dgm:chMax val="0"/>
          <dgm:bulletEnabled val="1"/>
        </dgm:presLayoutVars>
      </dgm:prSet>
      <dgm:spPr/>
    </dgm:pt>
    <dgm:pt modelId="{5B7BFBC6-9AC5-4D28-BFD3-B6D73F26FA05}" type="pres">
      <dgm:prSet presAssocID="{6609F586-0CA9-4C16-81D8-09227EE15491}" presName="childText" presStyleLbl="revTx" presStyleIdx="0" presStyleCnt="2">
        <dgm:presLayoutVars>
          <dgm:bulletEnabled val="1"/>
        </dgm:presLayoutVars>
      </dgm:prSet>
      <dgm:spPr/>
    </dgm:pt>
    <dgm:pt modelId="{A377306C-7E43-4895-9A15-06F91125B6E0}" type="pres">
      <dgm:prSet presAssocID="{2597C571-F037-4B46-A509-2ED54603369B}" presName="parentText" presStyleLbl="node1" presStyleIdx="3" presStyleCnt="4">
        <dgm:presLayoutVars>
          <dgm:chMax val="0"/>
          <dgm:bulletEnabled val="1"/>
        </dgm:presLayoutVars>
      </dgm:prSet>
      <dgm:spPr/>
    </dgm:pt>
    <dgm:pt modelId="{3A840042-747A-4B91-91AD-5E66D04C1266}" type="pres">
      <dgm:prSet presAssocID="{2597C571-F037-4B46-A509-2ED54603369B}" presName="childText" presStyleLbl="revTx" presStyleIdx="1" presStyleCnt="2">
        <dgm:presLayoutVars>
          <dgm:bulletEnabled val="1"/>
        </dgm:presLayoutVars>
      </dgm:prSet>
      <dgm:spPr/>
    </dgm:pt>
  </dgm:ptLst>
  <dgm:cxnLst>
    <dgm:cxn modelId="{3C06E71D-EAAB-4A9A-91C0-FDF6831779BF}" type="presOf" srcId="{34F46D98-7391-45DA-8E84-76E54D9F722F}" destId="{0297CBD2-781F-439D-AAD3-1A0E2335CC1D}" srcOrd="0" destOrd="0" presId="urn:microsoft.com/office/officeart/2005/8/layout/vList2"/>
    <dgm:cxn modelId="{CA37F228-A04D-4A6E-9844-C7B86A65EF0C}" type="presOf" srcId="{6609F586-0CA9-4C16-81D8-09227EE15491}" destId="{19E8DBF9-9E18-4A5E-9FA3-C42D639125A9}" srcOrd="0" destOrd="0" presId="urn:microsoft.com/office/officeart/2005/8/layout/vList2"/>
    <dgm:cxn modelId="{C70B2636-3FFA-4852-ABB6-18CD3DA7E581}" srcId="{23CF6308-D0C8-4961-A8BA-366C5ACA0E4F}" destId="{2597C571-F037-4B46-A509-2ED54603369B}" srcOrd="3" destOrd="0" parTransId="{7DEBC815-34B2-4C6A-9964-6C0605902988}" sibTransId="{042D2482-B6F5-4E1A-AA8B-F02BD43C530C}"/>
    <dgm:cxn modelId="{471DFB5C-127B-4D34-B9D2-9E63EA570C6D}" srcId="{2597C571-F037-4B46-A509-2ED54603369B}" destId="{DF6C9D2F-7E3D-4F7B-980C-4A2CB4C8C1ED}" srcOrd="0" destOrd="0" parTransId="{AE390735-AC21-434C-AF30-7E38C524059D}" sibTransId="{EC622950-0F84-443D-B6A5-8A96C6316D3C}"/>
    <dgm:cxn modelId="{E4146C5D-D6B5-47CA-849F-617687BA913F}" srcId="{6609F586-0CA9-4C16-81D8-09227EE15491}" destId="{C80B8874-29E2-4868-BA1F-8FDF657A19F2}" srcOrd="1" destOrd="0" parTransId="{9C03B136-B591-42DB-941A-471B622A3709}" sibTransId="{58CD214F-5B86-4103-B701-B820A51250F8}"/>
    <dgm:cxn modelId="{66234168-4D18-499C-A439-C2BAEDBF00C5}" type="presOf" srcId="{1693C0BE-B8AC-451E-A490-A76C2885AB74}" destId="{5B7BFBC6-9AC5-4D28-BFD3-B6D73F26FA05}" srcOrd="0" destOrd="0" presId="urn:microsoft.com/office/officeart/2005/8/layout/vList2"/>
    <dgm:cxn modelId="{978DF259-419D-4313-AFF5-56521586142F}" type="presOf" srcId="{23CF6308-D0C8-4961-A8BA-366C5ACA0E4F}" destId="{6D6D03CA-6D83-4367-9E12-96A3B7F8E010}" srcOrd="0" destOrd="0" presId="urn:microsoft.com/office/officeart/2005/8/layout/vList2"/>
    <dgm:cxn modelId="{1AA63882-B364-423D-93F5-1A4DD7156020}" srcId="{23CF6308-D0C8-4961-A8BA-366C5ACA0E4F}" destId="{34F46D98-7391-45DA-8E84-76E54D9F722F}" srcOrd="1" destOrd="0" parTransId="{156DBACB-3031-4049-81E8-A16442CD109A}" sibTransId="{6A75FD46-E67A-415E-AE97-8820D0D4F76F}"/>
    <dgm:cxn modelId="{94EEAF88-8A71-42FE-BFB6-0ED51F07CD7D}" type="presOf" srcId="{2D185919-A0FE-4AE2-B214-2BDA7647597B}" destId="{CC79FD53-F8C6-4296-A02D-EA6EE304CE91}" srcOrd="0" destOrd="0" presId="urn:microsoft.com/office/officeart/2005/8/layout/vList2"/>
    <dgm:cxn modelId="{B4539097-3DF1-4B88-8B90-15692EB364CE}" srcId="{6609F586-0CA9-4C16-81D8-09227EE15491}" destId="{1693C0BE-B8AC-451E-A490-A76C2885AB74}" srcOrd="0" destOrd="0" parTransId="{0A1528E4-73BB-4B23-8D9B-F23D2538DC54}" sibTransId="{2A5B20DC-725A-42DF-864C-16620F27A27E}"/>
    <dgm:cxn modelId="{D675C39A-A096-4279-9C9C-CE2CF99AA962}" type="presOf" srcId="{DF6C9D2F-7E3D-4F7B-980C-4A2CB4C8C1ED}" destId="{3A840042-747A-4B91-91AD-5E66D04C1266}" srcOrd="0" destOrd="0" presId="urn:microsoft.com/office/officeart/2005/8/layout/vList2"/>
    <dgm:cxn modelId="{8571E1B0-9EE5-4F38-BCF4-0C8F6AE143E5}" type="presOf" srcId="{2597C571-F037-4B46-A509-2ED54603369B}" destId="{A377306C-7E43-4895-9A15-06F91125B6E0}" srcOrd="0" destOrd="0" presId="urn:microsoft.com/office/officeart/2005/8/layout/vList2"/>
    <dgm:cxn modelId="{421AB6C1-7BBC-4972-A8B3-042B507BC941}" srcId="{23CF6308-D0C8-4961-A8BA-366C5ACA0E4F}" destId="{2D185919-A0FE-4AE2-B214-2BDA7647597B}" srcOrd="0" destOrd="0" parTransId="{AECACBE1-6AF7-432F-9A04-9E096D53A405}" sibTransId="{4275D592-AB87-40E0-BC0A-7833F6C1DBEE}"/>
    <dgm:cxn modelId="{811A70D5-9EC5-446E-B019-0986FC031800}" srcId="{23CF6308-D0C8-4961-A8BA-366C5ACA0E4F}" destId="{6609F586-0CA9-4C16-81D8-09227EE15491}" srcOrd="2" destOrd="0" parTransId="{E511328A-B8E3-4DE5-8E89-1B2FFD3CC4DB}" sibTransId="{4022FE90-FB38-45DE-BB00-C58669DB107D}"/>
    <dgm:cxn modelId="{AD7A8BF0-96AC-40C0-89B6-5D92061E61D6}" type="presOf" srcId="{C80B8874-29E2-4868-BA1F-8FDF657A19F2}" destId="{5B7BFBC6-9AC5-4D28-BFD3-B6D73F26FA05}" srcOrd="0" destOrd="1" presId="urn:microsoft.com/office/officeart/2005/8/layout/vList2"/>
    <dgm:cxn modelId="{95935529-1646-4DE0-B6FC-292AA57BAE46}" type="presParOf" srcId="{6D6D03CA-6D83-4367-9E12-96A3B7F8E010}" destId="{CC79FD53-F8C6-4296-A02D-EA6EE304CE91}" srcOrd="0" destOrd="0" presId="urn:microsoft.com/office/officeart/2005/8/layout/vList2"/>
    <dgm:cxn modelId="{A92E9E32-C5E9-405F-97EE-9498CFD7182C}" type="presParOf" srcId="{6D6D03CA-6D83-4367-9E12-96A3B7F8E010}" destId="{F1F9C335-B68E-42D9-9F00-91F2F7F48BC0}" srcOrd="1" destOrd="0" presId="urn:microsoft.com/office/officeart/2005/8/layout/vList2"/>
    <dgm:cxn modelId="{D1954146-754D-4006-8F7C-2A3A78E8A541}" type="presParOf" srcId="{6D6D03CA-6D83-4367-9E12-96A3B7F8E010}" destId="{0297CBD2-781F-439D-AAD3-1A0E2335CC1D}" srcOrd="2" destOrd="0" presId="urn:microsoft.com/office/officeart/2005/8/layout/vList2"/>
    <dgm:cxn modelId="{6FA6C635-27D0-49ED-8FD8-C79BEA157F06}" type="presParOf" srcId="{6D6D03CA-6D83-4367-9E12-96A3B7F8E010}" destId="{47D33A7E-F7DA-4AE7-B1CE-36D8204DAF63}" srcOrd="3" destOrd="0" presId="urn:microsoft.com/office/officeart/2005/8/layout/vList2"/>
    <dgm:cxn modelId="{7102CE70-5D49-4595-917D-45370E5E4685}" type="presParOf" srcId="{6D6D03CA-6D83-4367-9E12-96A3B7F8E010}" destId="{19E8DBF9-9E18-4A5E-9FA3-C42D639125A9}" srcOrd="4" destOrd="0" presId="urn:microsoft.com/office/officeart/2005/8/layout/vList2"/>
    <dgm:cxn modelId="{B56E2A78-76D1-4FFD-9835-9C1ECE7A70D7}" type="presParOf" srcId="{6D6D03CA-6D83-4367-9E12-96A3B7F8E010}" destId="{5B7BFBC6-9AC5-4D28-BFD3-B6D73F26FA05}" srcOrd="5" destOrd="0" presId="urn:microsoft.com/office/officeart/2005/8/layout/vList2"/>
    <dgm:cxn modelId="{EE6F0E55-EE12-493B-A4B3-A867A9EFA760}" type="presParOf" srcId="{6D6D03CA-6D83-4367-9E12-96A3B7F8E010}" destId="{A377306C-7E43-4895-9A15-06F91125B6E0}" srcOrd="6" destOrd="0" presId="urn:microsoft.com/office/officeart/2005/8/layout/vList2"/>
    <dgm:cxn modelId="{47896D68-D3F8-4F14-899A-3507D94DFD17}" type="presParOf" srcId="{6D6D03CA-6D83-4367-9E12-96A3B7F8E010}" destId="{3A840042-747A-4B91-91AD-5E66D04C1266}"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4B2EF71-F62C-4823-905B-C29F62698A18}" type="doc">
      <dgm:prSet loTypeId="urn:microsoft.com/office/officeart/2005/8/layout/matrix2" loCatId="matrix" qsTypeId="urn:microsoft.com/office/officeart/2005/8/quickstyle/simple1" qsCatId="simple" csTypeId="urn:microsoft.com/office/officeart/2005/8/colors/accent1_2" csCatId="accent1" phldr="1"/>
      <dgm:spPr>
        <a:scene3d>
          <a:camera prst="orthographicFront">
            <a:rot lat="0" lon="0" rev="0"/>
          </a:camera>
          <a:lightRig rig="contrasting" dir="t">
            <a:rot lat="0" lon="0" rev="1500000"/>
          </a:lightRig>
        </a:scene3d>
      </dgm:spPr>
      <dgm:t>
        <a:bodyPr/>
        <a:lstStyle/>
        <a:p>
          <a:endParaRPr lang="cs-CZ"/>
        </a:p>
      </dgm:t>
    </dgm:pt>
    <dgm:pt modelId="{7B32032F-54C8-47A9-A5CE-AC34D5EDF4C3}">
      <dgm:prSet phldrT="[Tex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cs-CZ" dirty="0" err="1"/>
            <a:t>Employee</a:t>
          </a:r>
          <a:endParaRPr lang="cs-CZ" dirty="0"/>
        </a:p>
      </dgm:t>
    </dgm:pt>
    <dgm:pt modelId="{5736EAF0-46EC-4282-B6B7-AC7D4C62A70E}" type="parTrans" cxnId="{D77FF1AD-DA14-432F-8B97-9E82766F4D49}">
      <dgm:prSet/>
      <dgm:spPr/>
      <dgm:t>
        <a:bodyPr/>
        <a:lstStyle/>
        <a:p>
          <a:endParaRPr lang="cs-CZ"/>
        </a:p>
      </dgm:t>
    </dgm:pt>
    <dgm:pt modelId="{D41A2D12-AEBB-47D3-9251-16CCFE9B964E}" type="sibTrans" cxnId="{D77FF1AD-DA14-432F-8B97-9E82766F4D49}">
      <dgm:prSet/>
      <dgm:spPr/>
      <dgm:t>
        <a:bodyPr/>
        <a:lstStyle/>
        <a:p>
          <a:endParaRPr lang="cs-CZ"/>
        </a:p>
      </dgm:t>
    </dgm:pt>
    <dgm:pt modelId="{8EDE186E-10AA-496F-8535-9C723CCDDAD0}">
      <dgm:prSet phldrT="[Tex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cs-CZ" dirty="0" err="1"/>
            <a:t>Employer</a:t>
          </a:r>
          <a:endParaRPr lang="cs-CZ" dirty="0"/>
        </a:p>
      </dgm:t>
    </dgm:pt>
    <dgm:pt modelId="{A188A4EA-05A5-4906-B83C-D69002F84FE4}" type="parTrans" cxnId="{D49B70C3-7B60-4366-88BB-BD8577679C20}">
      <dgm:prSet/>
      <dgm:spPr/>
      <dgm:t>
        <a:bodyPr/>
        <a:lstStyle/>
        <a:p>
          <a:endParaRPr lang="cs-CZ"/>
        </a:p>
      </dgm:t>
    </dgm:pt>
    <dgm:pt modelId="{31157088-1BDB-451C-A543-E1D3BE11E2DD}" type="sibTrans" cxnId="{D49B70C3-7B60-4366-88BB-BD8577679C20}">
      <dgm:prSet/>
      <dgm:spPr/>
      <dgm:t>
        <a:bodyPr/>
        <a:lstStyle/>
        <a:p>
          <a:endParaRPr lang="cs-CZ"/>
        </a:p>
      </dgm:t>
    </dgm:pt>
    <dgm:pt modelId="{2668DE26-A317-4B1A-B5DF-F3984D9F983D}">
      <dgm:prSet phldrT="[Tex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cs-CZ" dirty="0" err="1"/>
            <a:t>Government</a:t>
          </a:r>
          <a:endParaRPr lang="cs-CZ" dirty="0"/>
        </a:p>
      </dgm:t>
    </dgm:pt>
    <dgm:pt modelId="{D18C03FB-E8FE-41F0-96A2-00F227706892}" type="parTrans" cxnId="{3420B9B6-FC83-498B-A213-0F9FB115C894}">
      <dgm:prSet/>
      <dgm:spPr/>
      <dgm:t>
        <a:bodyPr/>
        <a:lstStyle/>
        <a:p>
          <a:endParaRPr lang="cs-CZ"/>
        </a:p>
      </dgm:t>
    </dgm:pt>
    <dgm:pt modelId="{77CB3BD5-43A5-40F8-B3C8-162F09DA2E6F}" type="sibTrans" cxnId="{3420B9B6-FC83-498B-A213-0F9FB115C894}">
      <dgm:prSet/>
      <dgm:spPr/>
      <dgm:t>
        <a:bodyPr/>
        <a:lstStyle/>
        <a:p>
          <a:endParaRPr lang="cs-CZ"/>
        </a:p>
      </dgm:t>
    </dgm:pt>
    <dgm:pt modelId="{89A9EBA0-D346-4C7C-B916-2A3E277B6A02}">
      <dgm:prSet phldrT="[Tex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cs-CZ" dirty="0"/>
            <a:t>Union</a:t>
          </a:r>
        </a:p>
      </dgm:t>
    </dgm:pt>
    <dgm:pt modelId="{0B9EE061-2E4E-4C88-8B5A-AD91DC03071E}" type="parTrans" cxnId="{AFE459C6-91CB-4F81-AE3B-3D820480937B}">
      <dgm:prSet/>
      <dgm:spPr/>
      <dgm:t>
        <a:bodyPr/>
        <a:lstStyle/>
        <a:p>
          <a:endParaRPr lang="cs-CZ"/>
        </a:p>
      </dgm:t>
    </dgm:pt>
    <dgm:pt modelId="{7E26C8BF-C43B-4BB5-9B42-1DF6E311CEA3}" type="sibTrans" cxnId="{AFE459C6-91CB-4F81-AE3B-3D820480937B}">
      <dgm:prSet/>
      <dgm:spPr/>
      <dgm:t>
        <a:bodyPr/>
        <a:lstStyle/>
        <a:p>
          <a:endParaRPr lang="cs-CZ"/>
        </a:p>
      </dgm:t>
    </dgm:pt>
    <dgm:pt modelId="{7C4E051A-F6CD-414F-937C-E4EDED94FCBC}" type="pres">
      <dgm:prSet presAssocID="{94B2EF71-F62C-4823-905B-C29F62698A18}" presName="matrix" presStyleCnt="0">
        <dgm:presLayoutVars>
          <dgm:chMax val="1"/>
          <dgm:dir/>
          <dgm:resizeHandles val="exact"/>
        </dgm:presLayoutVars>
      </dgm:prSet>
      <dgm:spPr/>
    </dgm:pt>
    <dgm:pt modelId="{0A5CE050-68FE-4D74-88D8-55241739F657}" type="pres">
      <dgm:prSet presAssocID="{94B2EF71-F62C-4823-905B-C29F62698A18}" presName="axisShape" presStyleLbl="bgShp" presStyleIdx="0" presStyleCn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5F56456A-03F0-4B9B-9B02-166DFD8AF6F2}" type="pres">
      <dgm:prSet presAssocID="{94B2EF71-F62C-4823-905B-C29F62698A18}" presName="rect1" presStyleLbl="node1" presStyleIdx="0" presStyleCnt="4">
        <dgm:presLayoutVars>
          <dgm:chMax val="0"/>
          <dgm:chPref val="0"/>
          <dgm:bulletEnabled val="1"/>
        </dgm:presLayoutVars>
      </dgm:prSet>
      <dgm:spPr/>
    </dgm:pt>
    <dgm:pt modelId="{04AB03E0-4AC8-4A90-A867-F1A03D38835C}" type="pres">
      <dgm:prSet presAssocID="{94B2EF71-F62C-4823-905B-C29F62698A18}" presName="rect2" presStyleLbl="node1" presStyleIdx="1" presStyleCnt="4">
        <dgm:presLayoutVars>
          <dgm:chMax val="0"/>
          <dgm:chPref val="0"/>
          <dgm:bulletEnabled val="1"/>
        </dgm:presLayoutVars>
      </dgm:prSet>
      <dgm:spPr/>
    </dgm:pt>
    <dgm:pt modelId="{464B6300-42C4-4827-BF64-7FC34AF1C00B}" type="pres">
      <dgm:prSet presAssocID="{94B2EF71-F62C-4823-905B-C29F62698A18}" presName="rect3" presStyleLbl="node1" presStyleIdx="2" presStyleCnt="4">
        <dgm:presLayoutVars>
          <dgm:chMax val="0"/>
          <dgm:chPref val="0"/>
          <dgm:bulletEnabled val="1"/>
        </dgm:presLayoutVars>
      </dgm:prSet>
      <dgm:spPr/>
    </dgm:pt>
    <dgm:pt modelId="{FF9534D7-ADCF-4F34-AF71-91936EDCF554}" type="pres">
      <dgm:prSet presAssocID="{94B2EF71-F62C-4823-905B-C29F62698A18}" presName="rect4" presStyleLbl="node1" presStyleIdx="3" presStyleCnt="4">
        <dgm:presLayoutVars>
          <dgm:chMax val="0"/>
          <dgm:chPref val="0"/>
          <dgm:bulletEnabled val="1"/>
        </dgm:presLayoutVars>
      </dgm:prSet>
      <dgm:spPr/>
    </dgm:pt>
  </dgm:ptLst>
  <dgm:cxnLst>
    <dgm:cxn modelId="{E2F31D13-F70A-41F5-9DB4-26171979B48C}" type="presOf" srcId="{94B2EF71-F62C-4823-905B-C29F62698A18}" destId="{7C4E051A-F6CD-414F-937C-E4EDED94FCBC}" srcOrd="0" destOrd="0" presId="urn:microsoft.com/office/officeart/2005/8/layout/matrix2"/>
    <dgm:cxn modelId="{9F7D2B6E-060D-41B2-845A-45F1D78BCD33}" type="presOf" srcId="{7B32032F-54C8-47A9-A5CE-AC34D5EDF4C3}" destId="{5F56456A-03F0-4B9B-9B02-166DFD8AF6F2}" srcOrd="0" destOrd="0" presId="urn:microsoft.com/office/officeart/2005/8/layout/matrix2"/>
    <dgm:cxn modelId="{D77FF1AD-DA14-432F-8B97-9E82766F4D49}" srcId="{94B2EF71-F62C-4823-905B-C29F62698A18}" destId="{7B32032F-54C8-47A9-A5CE-AC34D5EDF4C3}" srcOrd="0" destOrd="0" parTransId="{5736EAF0-46EC-4282-B6B7-AC7D4C62A70E}" sibTransId="{D41A2D12-AEBB-47D3-9251-16CCFE9B964E}"/>
    <dgm:cxn modelId="{CC8B2AB2-F088-4003-A62C-3DDFBA29B5B3}" type="presOf" srcId="{8EDE186E-10AA-496F-8535-9C723CCDDAD0}" destId="{04AB03E0-4AC8-4A90-A867-F1A03D38835C}" srcOrd="0" destOrd="0" presId="urn:microsoft.com/office/officeart/2005/8/layout/matrix2"/>
    <dgm:cxn modelId="{3420B9B6-FC83-498B-A213-0F9FB115C894}" srcId="{94B2EF71-F62C-4823-905B-C29F62698A18}" destId="{2668DE26-A317-4B1A-B5DF-F3984D9F983D}" srcOrd="2" destOrd="0" parTransId="{D18C03FB-E8FE-41F0-96A2-00F227706892}" sibTransId="{77CB3BD5-43A5-40F8-B3C8-162F09DA2E6F}"/>
    <dgm:cxn modelId="{D49B70C3-7B60-4366-88BB-BD8577679C20}" srcId="{94B2EF71-F62C-4823-905B-C29F62698A18}" destId="{8EDE186E-10AA-496F-8535-9C723CCDDAD0}" srcOrd="1" destOrd="0" parTransId="{A188A4EA-05A5-4906-B83C-D69002F84FE4}" sibTransId="{31157088-1BDB-451C-A543-E1D3BE11E2DD}"/>
    <dgm:cxn modelId="{AFE459C6-91CB-4F81-AE3B-3D820480937B}" srcId="{94B2EF71-F62C-4823-905B-C29F62698A18}" destId="{89A9EBA0-D346-4C7C-B916-2A3E277B6A02}" srcOrd="3" destOrd="0" parTransId="{0B9EE061-2E4E-4C88-8B5A-AD91DC03071E}" sibTransId="{7E26C8BF-C43B-4BB5-9B42-1DF6E311CEA3}"/>
    <dgm:cxn modelId="{1AF857E8-CD6C-4692-855E-E52B7F906FFD}" type="presOf" srcId="{89A9EBA0-D346-4C7C-B916-2A3E277B6A02}" destId="{FF9534D7-ADCF-4F34-AF71-91936EDCF554}" srcOrd="0" destOrd="0" presId="urn:microsoft.com/office/officeart/2005/8/layout/matrix2"/>
    <dgm:cxn modelId="{994D4FED-856F-4DEB-BB9A-3E02D56E5E4B}" type="presOf" srcId="{2668DE26-A317-4B1A-B5DF-F3984D9F983D}" destId="{464B6300-42C4-4827-BF64-7FC34AF1C00B}" srcOrd="0" destOrd="0" presId="urn:microsoft.com/office/officeart/2005/8/layout/matrix2"/>
    <dgm:cxn modelId="{E09BF0F4-F7A1-415E-B166-EE22C4EBB414}" type="presParOf" srcId="{7C4E051A-F6CD-414F-937C-E4EDED94FCBC}" destId="{0A5CE050-68FE-4D74-88D8-55241739F657}" srcOrd="0" destOrd="0" presId="urn:microsoft.com/office/officeart/2005/8/layout/matrix2"/>
    <dgm:cxn modelId="{B274EA3B-C849-43B2-8382-AED6D4FD56BE}" type="presParOf" srcId="{7C4E051A-F6CD-414F-937C-E4EDED94FCBC}" destId="{5F56456A-03F0-4B9B-9B02-166DFD8AF6F2}" srcOrd="1" destOrd="0" presId="urn:microsoft.com/office/officeart/2005/8/layout/matrix2"/>
    <dgm:cxn modelId="{C88E78B2-83E5-45E8-81D4-26EE8DF1C629}" type="presParOf" srcId="{7C4E051A-F6CD-414F-937C-E4EDED94FCBC}" destId="{04AB03E0-4AC8-4A90-A867-F1A03D38835C}" srcOrd="2" destOrd="0" presId="urn:microsoft.com/office/officeart/2005/8/layout/matrix2"/>
    <dgm:cxn modelId="{FB7DD57E-380A-463A-A641-6AC70366EE88}" type="presParOf" srcId="{7C4E051A-F6CD-414F-937C-E4EDED94FCBC}" destId="{464B6300-42C4-4827-BF64-7FC34AF1C00B}" srcOrd="3" destOrd="0" presId="urn:microsoft.com/office/officeart/2005/8/layout/matrix2"/>
    <dgm:cxn modelId="{EB1C94F9-BD72-4B17-A9E6-16756D160FA6}" type="presParOf" srcId="{7C4E051A-F6CD-414F-937C-E4EDED94FCBC}" destId="{FF9534D7-ADCF-4F34-AF71-91936EDCF554}"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AFE0513-E859-42E1-AE6A-6A941B150A7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cs-CZ"/>
        </a:p>
      </dgm:t>
    </dgm:pt>
    <dgm:pt modelId="{0C727655-B15D-4A0E-BE50-3126B3634591}" type="pres">
      <dgm:prSet presAssocID="{8AFE0513-E859-42E1-AE6A-6A941B150A71}" presName="hierChild1" presStyleCnt="0">
        <dgm:presLayoutVars>
          <dgm:orgChart val="1"/>
          <dgm:chPref val="1"/>
          <dgm:dir/>
          <dgm:animOne val="branch"/>
          <dgm:animLvl val="lvl"/>
          <dgm:resizeHandles/>
        </dgm:presLayoutVars>
      </dgm:prSet>
      <dgm:spPr/>
    </dgm:pt>
  </dgm:ptLst>
  <dgm:cxnLst>
    <dgm:cxn modelId="{00B6C84C-5854-44E5-8C4F-FE5716398C37}" type="presOf" srcId="{8AFE0513-E859-42E1-AE6A-6A941B150A71}" destId="{0C727655-B15D-4A0E-BE50-3126B3634591}" srcOrd="0"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D979DC7-E1C1-4DDE-B354-9DABAD658C6F}" type="doc">
      <dgm:prSet loTypeId="urn:microsoft.com/office/officeart/2005/8/layout/default" loCatId="list" qsTypeId="urn:microsoft.com/office/officeart/2005/8/quickstyle/simple1" qsCatId="simple" csTypeId="urn:microsoft.com/office/officeart/2005/8/colors/accent1_2" csCatId="accent1" phldr="1"/>
      <dgm:spPr>
        <a:scene3d>
          <a:camera prst="orthographicFront">
            <a:rot lat="0" lon="0" rev="0"/>
          </a:camera>
          <a:lightRig rig="contrasting" dir="t">
            <a:rot lat="0" lon="0" rev="1500000"/>
          </a:lightRig>
        </a:scene3d>
      </dgm:spPr>
      <dgm:t>
        <a:bodyPr/>
        <a:lstStyle/>
        <a:p>
          <a:endParaRPr lang="cs-CZ"/>
        </a:p>
      </dgm:t>
    </dgm:pt>
    <dgm:pt modelId="{2B355494-622C-4DFF-AA3F-175DD7AD8525}">
      <dgm:prSet phldrT="[Tex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cs-CZ" dirty="0" err="1"/>
            <a:t>Employer</a:t>
          </a:r>
          <a:endParaRPr lang="cs-CZ" dirty="0"/>
        </a:p>
      </dgm:t>
    </dgm:pt>
    <dgm:pt modelId="{8EF5BAAF-C444-46C8-B115-E4F87C68720E}" type="parTrans" cxnId="{9370ADE4-43D7-49DF-BDFA-FEF41F0C3032}">
      <dgm:prSet/>
      <dgm:spPr/>
      <dgm:t>
        <a:bodyPr/>
        <a:lstStyle/>
        <a:p>
          <a:endParaRPr lang="cs-CZ"/>
        </a:p>
      </dgm:t>
    </dgm:pt>
    <dgm:pt modelId="{84AC8FAC-D5EB-453C-B872-791EA4A7849C}" type="sibTrans" cxnId="{9370ADE4-43D7-49DF-BDFA-FEF41F0C3032}">
      <dgm:prSet/>
      <dgm:spPr/>
      <dgm:t>
        <a:bodyPr/>
        <a:lstStyle/>
        <a:p>
          <a:endParaRPr lang="cs-CZ"/>
        </a:p>
      </dgm:t>
    </dgm:pt>
    <dgm:pt modelId="{99FC48DA-4DD9-4CFA-ADC9-3A97657EE12B}">
      <dgm:prSet phldrT="[Tex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cs-CZ" dirty="0" err="1"/>
            <a:t>Employee</a:t>
          </a:r>
          <a:endParaRPr lang="cs-CZ" dirty="0"/>
        </a:p>
      </dgm:t>
    </dgm:pt>
    <dgm:pt modelId="{837E25A3-48FD-4775-BDB4-4F4279A9A844}" type="parTrans" cxnId="{0BD15CF9-CA0F-4BAA-AE3C-88245C2F8FDB}">
      <dgm:prSet/>
      <dgm:spPr/>
      <dgm:t>
        <a:bodyPr/>
        <a:lstStyle/>
        <a:p>
          <a:endParaRPr lang="cs-CZ"/>
        </a:p>
      </dgm:t>
    </dgm:pt>
    <dgm:pt modelId="{0BA89B4D-92E8-41AA-81AE-8DBD46510D29}" type="sibTrans" cxnId="{0BD15CF9-CA0F-4BAA-AE3C-88245C2F8FDB}">
      <dgm:prSet/>
      <dgm:spPr/>
      <dgm:t>
        <a:bodyPr/>
        <a:lstStyle/>
        <a:p>
          <a:endParaRPr lang="cs-CZ"/>
        </a:p>
      </dgm:t>
    </dgm:pt>
    <dgm:pt modelId="{907163BB-9402-46B0-9100-7811EA5BAF4F}" type="pres">
      <dgm:prSet presAssocID="{BD979DC7-E1C1-4DDE-B354-9DABAD658C6F}" presName="diagram" presStyleCnt="0">
        <dgm:presLayoutVars>
          <dgm:dir/>
          <dgm:resizeHandles val="exact"/>
        </dgm:presLayoutVars>
      </dgm:prSet>
      <dgm:spPr/>
    </dgm:pt>
    <dgm:pt modelId="{046B9706-6504-4ACF-8F4C-4BB3A7AAC43A}" type="pres">
      <dgm:prSet presAssocID="{2B355494-622C-4DFF-AA3F-175DD7AD8525}" presName="node" presStyleLbl="node1" presStyleIdx="0" presStyleCnt="2" custLinFactNeighborX="-3968" custLinFactNeighborY="-9214">
        <dgm:presLayoutVars>
          <dgm:bulletEnabled val="1"/>
        </dgm:presLayoutVars>
      </dgm:prSet>
      <dgm:spPr/>
    </dgm:pt>
    <dgm:pt modelId="{D368C737-8E53-4DE4-9ABF-23291A91A238}" type="pres">
      <dgm:prSet presAssocID="{84AC8FAC-D5EB-453C-B872-791EA4A7849C}" presName="sibTrans"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F9EFE831-9C13-4E8B-882A-453BEBB6F22F}" type="pres">
      <dgm:prSet presAssocID="{99FC48DA-4DD9-4CFA-ADC9-3A97657EE12B}" presName="node" presStyleLbl="node1" presStyleIdx="1" presStyleCnt="2" custLinFactNeighborX="26" custLinFactNeighborY="-9214">
        <dgm:presLayoutVars>
          <dgm:bulletEnabled val="1"/>
        </dgm:presLayoutVars>
      </dgm:prSet>
      <dgm:spPr/>
    </dgm:pt>
  </dgm:ptLst>
  <dgm:cxnLst>
    <dgm:cxn modelId="{B78F1D20-6952-4DAB-9B1E-976C37604B4E}" type="presOf" srcId="{2B355494-622C-4DFF-AA3F-175DD7AD8525}" destId="{046B9706-6504-4ACF-8F4C-4BB3A7AAC43A}" srcOrd="0" destOrd="0" presId="urn:microsoft.com/office/officeart/2005/8/layout/default"/>
    <dgm:cxn modelId="{B19E9066-F4B4-43C3-B3F8-90B567092E13}" type="presOf" srcId="{BD979DC7-E1C1-4DDE-B354-9DABAD658C6F}" destId="{907163BB-9402-46B0-9100-7811EA5BAF4F}" srcOrd="0" destOrd="0" presId="urn:microsoft.com/office/officeart/2005/8/layout/default"/>
    <dgm:cxn modelId="{C9F63ED1-3806-454F-BDBD-2947F1C45B7F}" type="presOf" srcId="{99FC48DA-4DD9-4CFA-ADC9-3A97657EE12B}" destId="{F9EFE831-9C13-4E8B-882A-453BEBB6F22F}" srcOrd="0" destOrd="0" presId="urn:microsoft.com/office/officeart/2005/8/layout/default"/>
    <dgm:cxn modelId="{9370ADE4-43D7-49DF-BDFA-FEF41F0C3032}" srcId="{BD979DC7-E1C1-4DDE-B354-9DABAD658C6F}" destId="{2B355494-622C-4DFF-AA3F-175DD7AD8525}" srcOrd="0" destOrd="0" parTransId="{8EF5BAAF-C444-46C8-B115-E4F87C68720E}" sibTransId="{84AC8FAC-D5EB-453C-B872-791EA4A7849C}"/>
    <dgm:cxn modelId="{0BD15CF9-CA0F-4BAA-AE3C-88245C2F8FDB}" srcId="{BD979DC7-E1C1-4DDE-B354-9DABAD658C6F}" destId="{99FC48DA-4DD9-4CFA-ADC9-3A97657EE12B}" srcOrd="1" destOrd="0" parTransId="{837E25A3-48FD-4775-BDB4-4F4279A9A844}" sibTransId="{0BA89B4D-92E8-41AA-81AE-8DBD46510D29}"/>
    <dgm:cxn modelId="{73851CA0-603D-494A-B262-B636536B37CD}" type="presParOf" srcId="{907163BB-9402-46B0-9100-7811EA5BAF4F}" destId="{046B9706-6504-4ACF-8F4C-4BB3A7AAC43A}" srcOrd="0" destOrd="0" presId="urn:microsoft.com/office/officeart/2005/8/layout/default"/>
    <dgm:cxn modelId="{4DA6D54A-6EDA-4EBB-9DDF-4A6885F7C9D7}" type="presParOf" srcId="{907163BB-9402-46B0-9100-7811EA5BAF4F}" destId="{D368C737-8E53-4DE4-9ABF-23291A91A238}" srcOrd="1" destOrd="0" presId="urn:microsoft.com/office/officeart/2005/8/layout/default"/>
    <dgm:cxn modelId="{1A43424D-2652-40D3-AE3A-6823E8E6AFF1}" type="presParOf" srcId="{907163BB-9402-46B0-9100-7811EA5BAF4F}" destId="{F9EFE831-9C13-4E8B-882A-453BEBB6F22F}" srcOrd="2"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FF1D447-CC9A-4895-B9BC-F7C38BE65AB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cs-CZ"/>
        </a:p>
      </dgm:t>
    </dgm:pt>
    <dgm:pt modelId="{B02D1A49-51FF-4F68-8635-94163CD8B155}">
      <dgm:prSet phldrT="[Tex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cs-CZ" dirty="0" err="1"/>
            <a:t>Employer</a:t>
          </a:r>
          <a:endParaRPr lang="cs-CZ" dirty="0"/>
        </a:p>
      </dgm:t>
    </dgm:pt>
    <dgm:pt modelId="{4DB02FF1-AFAB-4FD8-B25B-03ACC44ECB99}" type="parTrans" cxnId="{809D3633-576B-44BD-8A76-26CA3A4C3472}">
      <dgm:prSet/>
      <dgm:spPr/>
      <dgm:t>
        <a:bodyPr/>
        <a:lstStyle/>
        <a:p>
          <a:endParaRPr lang="cs-CZ"/>
        </a:p>
      </dgm:t>
    </dgm:pt>
    <dgm:pt modelId="{B725FFC1-8919-4949-92E2-9158B6374F46}" type="sibTrans" cxnId="{809D3633-576B-44BD-8A76-26CA3A4C3472}">
      <dgm:prSet/>
      <dgm:spPr/>
      <dgm:t>
        <a:bodyPr/>
        <a:lstStyle/>
        <a:p>
          <a:endParaRPr lang="cs-CZ"/>
        </a:p>
      </dgm:t>
    </dgm:pt>
    <dgm:pt modelId="{6B1B27BB-B0A5-4204-9405-0D06793A851B}" type="asst">
      <dgm:prSet phldrT="[Tex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cs-CZ" dirty="0" err="1"/>
            <a:t>Employee</a:t>
          </a:r>
          <a:endParaRPr lang="cs-CZ" dirty="0"/>
        </a:p>
      </dgm:t>
    </dgm:pt>
    <dgm:pt modelId="{ECAB0040-FA28-40FC-B583-0F4BC33D3585}" type="parTrans" cxnId="{537E1CD8-1303-4DE2-BA9A-E9D79C88AD5C}">
      <dgm:prSet>
        <dgm:style>
          <a:lnRef idx="0">
            <a:scrgbClr r="0" g="0" b="0"/>
          </a:lnRef>
          <a:fillRef idx="0">
            <a:scrgbClr r="0" g="0" b="0"/>
          </a:fillRef>
          <a:effectRef idx="0">
            <a:scrgbClr r="0" g="0" b="0"/>
          </a:effectRef>
          <a:fontRef idx="minor">
            <a:schemeClr val="tx1"/>
          </a:fontRef>
        </dgm:style>
      </dgm:prSet>
      <dgm:spPr>
        <a:ln w="57150" cap="flat" cmpd="sng" algn="ctr">
          <a:solidFill>
            <a:schemeClr val="tx1"/>
          </a:solidFill>
          <a:prstDash val="solid"/>
          <a:round/>
          <a:headEnd type="none" w="med" len="med"/>
          <a:tailEnd type="arrow" w="med" len="med"/>
        </a:ln>
        <a:effectLst>
          <a:outerShdw blurRad="50800" dist="38100" dir="10800000" algn="r" rotWithShape="0">
            <a:prstClr val="black">
              <a:alpha val="40000"/>
            </a:prstClr>
          </a:outerShdw>
        </a:effectLst>
        <a:scene3d>
          <a:camera prst="orthographicFront"/>
          <a:lightRig rig="threePt" dir="t"/>
        </a:scene3d>
        <a:sp3d>
          <a:bevelT w="139700" h="139700" prst="divot"/>
        </a:sp3d>
      </dgm:spPr>
      <dgm:t>
        <a:bodyPr/>
        <a:lstStyle/>
        <a:p>
          <a:endParaRPr lang="cs-CZ"/>
        </a:p>
      </dgm:t>
    </dgm:pt>
    <dgm:pt modelId="{A17873C5-20F7-4C9C-A5F8-42BF834EF04D}" type="sibTrans" cxnId="{537E1CD8-1303-4DE2-BA9A-E9D79C88AD5C}">
      <dgm:prSet/>
      <dgm:spPr/>
      <dgm:t>
        <a:bodyPr/>
        <a:lstStyle/>
        <a:p>
          <a:endParaRPr lang="cs-CZ"/>
        </a:p>
      </dgm:t>
    </dgm:pt>
    <dgm:pt modelId="{26769307-F150-44AF-A3E2-AC2331E6FFFF}" type="pres">
      <dgm:prSet presAssocID="{2FF1D447-CC9A-4895-B9BC-F7C38BE65ABC}" presName="hierChild1" presStyleCnt="0">
        <dgm:presLayoutVars>
          <dgm:orgChart val="1"/>
          <dgm:chPref val="1"/>
          <dgm:dir/>
          <dgm:animOne val="branch"/>
          <dgm:animLvl val="lvl"/>
          <dgm:resizeHandles/>
        </dgm:presLayoutVars>
      </dgm:prSet>
      <dgm:spPr/>
    </dgm:pt>
    <dgm:pt modelId="{551F1BF9-725E-46A8-8005-F303A3ED837E}" type="pres">
      <dgm:prSet presAssocID="{B02D1A49-51FF-4F68-8635-94163CD8B155}" presName="hierRoot1" presStyleCnt="0">
        <dgm:presLayoutVars>
          <dgm:hierBranch val="init"/>
        </dgm:presLayoutVars>
      </dgm:prSet>
      <dgm:spPr>
        <a:scene3d>
          <a:camera prst="orthographicFront"/>
          <a:lightRig rig="threePt" dir="t"/>
        </a:scene3d>
        <a:sp3d>
          <a:bevelT/>
        </a:sp3d>
      </dgm:spPr>
    </dgm:pt>
    <dgm:pt modelId="{0D6A09C5-59CC-4A62-87DC-3F287B47A978}" type="pres">
      <dgm:prSet presAssocID="{B02D1A49-51FF-4F68-8635-94163CD8B155}" presName="rootComposite1" presStyleCnt="0"/>
      <dgm:spPr>
        <a:scene3d>
          <a:camera prst="orthographicFront"/>
          <a:lightRig rig="threePt" dir="t"/>
        </a:scene3d>
        <a:sp3d>
          <a:bevelT/>
        </a:sp3d>
      </dgm:spPr>
    </dgm:pt>
    <dgm:pt modelId="{DDE272AC-BDC7-4904-B9A9-093E92FC35EC}" type="pres">
      <dgm:prSet presAssocID="{B02D1A49-51FF-4F68-8635-94163CD8B155}" presName="rootText1" presStyleLbl="node0" presStyleIdx="0" presStyleCnt="1" custLinFactNeighborX="-893">
        <dgm:presLayoutVars>
          <dgm:chPref val="3"/>
        </dgm:presLayoutVars>
      </dgm:prSet>
      <dgm:spPr/>
    </dgm:pt>
    <dgm:pt modelId="{4E50D9B1-D513-485D-A1E9-87E079201951}" type="pres">
      <dgm:prSet presAssocID="{B02D1A49-51FF-4F68-8635-94163CD8B155}" presName="rootConnector1" presStyleLbl="node1" presStyleIdx="0" presStyleCnt="0"/>
      <dgm:spPr/>
    </dgm:pt>
    <dgm:pt modelId="{D2C78027-31A3-4147-AB6E-41565AD583B7}" type="pres">
      <dgm:prSet presAssocID="{B02D1A49-51FF-4F68-8635-94163CD8B155}" presName="hierChild2" presStyleCnt="0"/>
      <dgm:spPr>
        <a:scene3d>
          <a:camera prst="orthographicFront"/>
          <a:lightRig rig="threePt" dir="t"/>
        </a:scene3d>
        <a:sp3d>
          <a:bevelT/>
        </a:sp3d>
      </dgm:spPr>
    </dgm:pt>
    <dgm:pt modelId="{7B261914-9406-4B1F-B257-CD3917883DE8}" type="pres">
      <dgm:prSet presAssocID="{B02D1A49-51FF-4F68-8635-94163CD8B155}" presName="hierChild3" presStyleCnt="0"/>
      <dgm:spPr>
        <a:scene3d>
          <a:camera prst="orthographicFront"/>
          <a:lightRig rig="threePt" dir="t"/>
        </a:scene3d>
        <a:sp3d>
          <a:bevelT/>
        </a:sp3d>
      </dgm:spPr>
    </dgm:pt>
    <dgm:pt modelId="{A7A59892-EF27-456C-B2DF-A7A1487A33E2}" type="pres">
      <dgm:prSet presAssocID="{ECAB0040-FA28-40FC-B583-0F4BC33D3585}" presName="Name111" presStyleLbl="parChTrans1D2" presStyleIdx="0" presStyleCnt="1"/>
      <dgm:spPr/>
    </dgm:pt>
    <dgm:pt modelId="{D2D4641A-E238-49E9-A7DA-1A6CFB560D33}" type="pres">
      <dgm:prSet presAssocID="{6B1B27BB-B0A5-4204-9405-0D06793A851B}" presName="hierRoot3" presStyleCnt="0">
        <dgm:presLayoutVars>
          <dgm:hierBranch val="init"/>
        </dgm:presLayoutVars>
      </dgm:prSet>
      <dgm:spPr>
        <a:scene3d>
          <a:camera prst="orthographicFront"/>
          <a:lightRig rig="threePt" dir="t"/>
        </a:scene3d>
        <a:sp3d>
          <a:bevelT/>
        </a:sp3d>
      </dgm:spPr>
    </dgm:pt>
    <dgm:pt modelId="{A4DD86D1-599C-4BE4-A0A1-DC1412FCCD43}" type="pres">
      <dgm:prSet presAssocID="{6B1B27BB-B0A5-4204-9405-0D06793A851B}" presName="rootComposite3" presStyleCnt="0"/>
      <dgm:spPr>
        <a:scene3d>
          <a:camera prst="orthographicFront"/>
          <a:lightRig rig="threePt" dir="t"/>
        </a:scene3d>
        <a:sp3d>
          <a:bevelT/>
        </a:sp3d>
      </dgm:spPr>
    </dgm:pt>
    <dgm:pt modelId="{47A4E87D-73FD-466D-BEA7-FEF0CB827873}" type="pres">
      <dgm:prSet presAssocID="{6B1B27BB-B0A5-4204-9405-0D06793A851B}" presName="rootText3" presStyleLbl="asst1" presStyleIdx="0" presStyleCnt="1">
        <dgm:presLayoutVars>
          <dgm:chPref val="3"/>
        </dgm:presLayoutVars>
      </dgm:prSet>
      <dgm:spPr/>
    </dgm:pt>
    <dgm:pt modelId="{18B25887-BF67-4052-8DBC-802147B8731E}" type="pres">
      <dgm:prSet presAssocID="{6B1B27BB-B0A5-4204-9405-0D06793A851B}" presName="rootConnector3" presStyleLbl="asst1" presStyleIdx="0" presStyleCnt="1"/>
      <dgm:spPr/>
    </dgm:pt>
    <dgm:pt modelId="{FBC87530-FAA6-4481-AB10-5942CEF815A2}" type="pres">
      <dgm:prSet presAssocID="{6B1B27BB-B0A5-4204-9405-0D06793A851B}" presName="hierChild6" presStyleCnt="0"/>
      <dgm:spPr>
        <a:scene3d>
          <a:camera prst="orthographicFront"/>
          <a:lightRig rig="threePt" dir="t"/>
        </a:scene3d>
        <a:sp3d>
          <a:bevelT/>
        </a:sp3d>
      </dgm:spPr>
    </dgm:pt>
    <dgm:pt modelId="{0DF414D4-1446-4103-9AE4-C434D26D320C}" type="pres">
      <dgm:prSet presAssocID="{6B1B27BB-B0A5-4204-9405-0D06793A851B}" presName="hierChild7" presStyleCnt="0"/>
      <dgm:spPr>
        <a:scene3d>
          <a:camera prst="orthographicFront"/>
          <a:lightRig rig="threePt" dir="t"/>
        </a:scene3d>
        <a:sp3d>
          <a:bevelT/>
        </a:sp3d>
      </dgm:spPr>
    </dgm:pt>
  </dgm:ptLst>
  <dgm:cxnLst>
    <dgm:cxn modelId="{809D3633-576B-44BD-8A76-26CA3A4C3472}" srcId="{2FF1D447-CC9A-4895-B9BC-F7C38BE65ABC}" destId="{B02D1A49-51FF-4F68-8635-94163CD8B155}" srcOrd="0" destOrd="0" parTransId="{4DB02FF1-AFAB-4FD8-B25B-03ACC44ECB99}" sibTransId="{B725FFC1-8919-4949-92E2-9158B6374F46}"/>
    <dgm:cxn modelId="{B6CE2646-E36A-41F3-8BF0-DB77474E98AC}" type="presOf" srcId="{6B1B27BB-B0A5-4204-9405-0D06793A851B}" destId="{47A4E87D-73FD-466D-BEA7-FEF0CB827873}" srcOrd="0" destOrd="0" presId="urn:microsoft.com/office/officeart/2005/8/layout/orgChart1"/>
    <dgm:cxn modelId="{6079F966-DA8B-42BA-AF74-A2F8B64AB549}" type="presOf" srcId="{2FF1D447-CC9A-4895-B9BC-F7C38BE65ABC}" destId="{26769307-F150-44AF-A3E2-AC2331E6FFFF}" srcOrd="0" destOrd="0" presId="urn:microsoft.com/office/officeart/2005/8/layout/orgChart1"/>
    <dgm:cxn modelId="{0B9E2380-715F-492D-98D3-15B883CA161C}" type="presOf" srcId="{ECAB0040-FA28-40FC-B583-0F4BC33D3585}" destId="{A7A59892-EF27-456C-B2DF-A7A1487A33E2}" srcOrd="0" destOrd="0" presId="urn:microsoft.com/office/officeart/2005/8/layout/orgChart1"/>
    <dgm:cxn modelId="{66394E80-5F7F-4DAC-907B-E729301042A8}" type="presOf" srcId="{B02D1A49-51FF-4F68-8635-94163CD8B155}" destId="{DDE272AC-BDC7-4904-B9A9-093E92FC35EC}" srcOrd="0" destOrd="0" presId="urn:microsoft.com/office/officeart/2005/8/layout/orgChart1"/>
    <dgm:cxn modelId="{E2591788-D0AF-4A74-B5D1-33C18BE3012D}" type="presOf" srcId="{6B1B27BB-B0A5-4204-9405-0D06793A851B}" destId="{18B25887-BF67-4052-8DBC-802147B8731E}" srcOrd="1" destOrd="0" presId="urn:microsoft.com/office/officeart/2005/8/layout/orgChart1"/>
    <dgm:cxn modelId="{9140B59B-D77D-49B5-A9CA-B194FA4C49DD}" type="presOf" srcId="{B02D1A49-51FF-4F68-8635-94163CD8B155}" destId="{4E50D9B1-D513-485D-A1E9-87E079201951}" srcOrd="1" destOrd="0" presId="urn:microsoft.com/office/officeart/2005/8/layout/orgChart1"/>
    <dgm:cxn modelId="{537E1CD8-1303-4DE2-BA9A-E9D79C88AD5C}" srcId="{B02D1A49-51FF-4F68-8635-94163CD8B155}" destId="{6B1B27BB-B0A5-4204-9405-0D06793A851B}" srcOrd="0" destOrd="0" parTransId="{ECAB0040-FA28-40FC-B583-0F4BC33D3585}" sibTransId="{A17873C5-20F7-4C9C-A5F8-42BF834EF04D}"/>
    <dgm:cxn modelId="{B2E80024-4689-4D92-BB61-4A3D970305E8}" type="presParOf" srcId="{26769307-F150-44AF-A3E2-AC2331E6FFFF}" destId="{551F1BF9-725E-46A8-8005-F303A3ED837E}" srcOrd="0" destOrd="0" presId="urn:microsoft.com/office/officeart/2005/8/layout/orgChart1"/>
    <dgm:cxn modelId="{A23D946C-6681-46B8-8A6B-BC4E4FF58C98}" type="presParOf" srcId="{551F1BF9-725E-46A8-8005-F303A3ED837E}" destId="{0D6A09C5-59CC-4A62-87DC-3F287B47A978}" srcOrd="0" destOrd="0" presId="urn:microsoft.com/office/officeart/2005/8/layout/orgChart1"/>
    <dgm:cxn modelId="{2F05698C-26CC-4622-BF3C-958591A87C91}" type="presParOf" srcId="{0D6A09C5-59CC-4A62-87DC-3F287B47A978}" destId="{DDE272AC-BDC7-4904-B9A9-093E92FC35EC}" srcOrd="0" destOrd="0" presId="urn:microsoft.com/office/officeart/2005/8/layout/orgChart1"/>
    <dgm:cxn modelId="{15A739E4-DD0D-401B-9602-7AB98782D6BC}" type="presParOf" srcId="{0D6A09C5-59CC-4A62-87DC-3F287B47A978}" destId="{4E50D9B1-D513-485D-A1E9-87E079201951}" srcOrd="1" destOrd="0" presId="urn:microsoft.com/office/officeart/2005/8/layout/orgChart1"/>
    <dgm:cxn modelId="{795404F5-AB05-41F8-A0CB-FEFD2778CA75}" type="presParOf" srcId="{551F1BF9-725E-46A8-8005-F303A3ED837E}" destId="{D2C78027-31A3-4147-AB6E-41565AD583B7}" srcOrd="1" destOrd="0" presId="urn:microsoft.com/office/officeart/2005/8/layout/orgChart1"/>
    <dgm:cxn modelId="{8BC4A2F5-83DA-413A-B8C6-85050A96A7F4}" type="presParOf" srcId="{551F1BF9-725E-46A8-8005-F303A3ED837E}" destId="{7B261914-9406-4B1F-B257-CD3917883DE8}" srcOrd="2" destOrd="0" presId="urn:microsoft.com/office/officeart/2005/8/layout/orgChart1"/>
    <dgm:cxn modelId="{80E2980C-69BF-405C-8C0E-15DC4A00B9CA}" type="presParOf" srcId="{7B261914-9406-4B1F-B257-CD3917883DE8}" destId="{A7A59892-EF27-456C-B2DF-A7A1487A33E2}" srcOrd="0" destOrd="0" presId="urn:microsoft.com/office/officeart/2005/8/layout/orgChart1"/>
    <dgm:cxn modelId="{FA89E082-9C6F-45D6-BF32-96B00CAABB19}" type="presParOf" srcId="{7B261914-9406-4B1F-B257-CD3917883DE8}" destId="{D2D4641A-E238-49E9-A7DA-1A6CFB560D33}" srcOrd="1" destOrd="0" presId="urn:microsoft.com/office/officeart/2005/8/layout/orgChart1"/>
    <dgm:cxn modelId="{F028C578-EE0C-420E-86E5-8DFC2250A85B}" type="presParOf" srcId="{D2D4641A-E238-49E9-A7DA-1A6CFB560D33}" destId="{A4DD86D1-599C-4BE4-A0A1-DC1412FCCD43}" srcOrd="0" destOrd="0" presId="urn:microsoft.com/office/officeart/2005/8/layout/orgChart1"/>
    <dgm:cxn modelId="{C4CBDE3F-354A-4852-899C-AF1CEDC41E93}" type="presParOf" srcId="{A4DD86D1-599C-4BE4-A0A1-DC1412FCCD43}" destId="{47A4E87D-73FD-466D-BEA7-FEF0CB827873}" srcOrd="0" destOrd="0" presId="urn:microsoft.com/office/officeart/2005/8/layout/orgChart1"/>
    <dgm:cxn modelId="{2B4A2D09-867A-43F1-8962-A290E5266C40}" type="presParOf" srcId="{A4DD86D1-599C-4BE4-A0A1-DC1412FCCD43}" destId="{18B25887-BF67-4052-8DBC-802147B8731E}" srcOrd="1" destOrd="0" presId="urn:microsoft.com/office/officeart/2005/8/layout/orgChart1"/>
    <dgm:cxn modelId="{368C9001-EB52-4639-BD14-FE3A7A74A4BC}" type="presParOf" srcId="{D2D4641A-E238-49E9-A7DA-1A6CFB560D33}" destId="{FBC87530-FAA6-4481-AB10-5942CEF815A2}" srcOrd="1" destOrd="0" presId="urn:microsoft.com/office/officeart/2005/8/layout/orgChart1"/>
    <dgm:cxn modelId="{7C8B2887-B940-40C8-A2F6-0D97B04FDB73}" type="presParOf" srcId="{D2D4641A-E238-49E9-A7DA-1A6CFB560D33}" destId="{0DF414D4-1446-4103-9AE4-C434D26D320C}" srcOrd="2" destOrd="0" presId="urn:microsoft.com/office/officeart/2005/8/layout/orgChart1"/>
  </dgm:cxnLst>
  <dgm:bg>
    <a:effectLst>
      <a:outerShdw blurRad="76200" dir="13500000" sy="23000" kx="1200000" algn="br" rotWithShape="0">
        <a:prstClr val="black">
          <a:alpha val="2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30BAD48-6252-4F79-9D31-C1E2464BE509}" type="doc">
      <dgm:prSet loTypeId="urn:microsoft.com/office/officeart/2005/8/layout/vList5" loCatId="list" qsTypeId="urn:microsoft.com/office/officeart/2005/8/quickstyle/simple1" qsCatId="simple" csTypeId="urn:microsoft.com/office/officeart/2005/8/colors/accent1_2" csCatId="accent1" phldr="1"/>
      <dgm:spPr>
        <a:scene3d>
          <a:camera prst="orthographicFront">
            <a:rot lat="0" lon="0" rev="0"/>
          </a:camera>
          <a:lightRig rig="contrasting" dir="t">
            <a:rot lat="0" lon="0" rev="1500000"/>
          </a:lightRig>
        </a:scene3d>
      </dgm:spPr>
      <dgm:t>
        <a:bodyPr/>
        <a:lstStyle/>
        <a:p>
          <a:endParaRPr lang="cs-CZ"/>
        </a:p>
      </dgm:t>
    </dgm:pt>
    <dgm:pt modelId="{D9E1B44F-8741-4542-8B3B-1EF71A4A92EF}">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GB" noProof="0" dirty="0"/>
            <a:t>Example</a:t>
          </a:r>
          <a:r>
            <a:rPr lang="cs-CZ" dirty="0"/>
            <a:t> </a:t>
          </a:r>
          <a:r>
            <a:rPr lang="cs-CZ" dirty="0" err="1"/>
            <a:t>of</a:t>
          </a:r>
          <a:r>
            <a:rPr lang="cs-CZ" dirty="0"/>
            <a:t> Czech Republic</a:t>
          </a:r>
        </a:p>
      </dgm:t>
    </dgm:pt>
    <dgm:pt modelId="{EBE44E80-F8CA-4468-A2EE-43472D906437}" type="parTrans" cxnId="{CC070195-6241-4FCA-9AF2-CD320427F8B0}">
      <dgm:prSet/>
      <dgm:spPr/>
      <dgm:t>
        <a:bodyPr/>
        <a:lstStyle/>
        <a:p>
          <a:endParaRPr lang="cs-CZ"/>
        </a:p>
      </dgm:t>
    </dgm:pt>
    <dgm:pt modelId="{3EB3AD10-96FB-4FA8-AC52-C9988FFE1655}" type="sibTrans" cxnId="{CC070195-6241-4FCA-9AF2-CD320427F8B0}">
      <dgm:prSet/>
      <dgm:spPr/>
      <dgm:t>
        <a:bodyPr/>
        <a:lstStyle/>
        <a:p>
          <a:endParaRPr lang="cs-CZ"/>
        </a:p>
      </dgm:t>
    </dgm:pt>
    <dgm:pt modelId="{71C64811-83D4-426A-BEE4-D3884ADEB937}">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cs-CZ" dirty="0"/>
            <a:t>Type </a:t>
          </a:r>
          <a:r>
            <a:rPr lang="cs-CZ" dirty="0" err="1"/>
            <a:t>of</a:t>
          </a:r>
          <a:r>
            <a:rPr lang="cs-CZ" dirty="0"/>
            <a:t> </a:t>
          </a:r>
          <a:r>
            <a:rPr lang="cs-CZ" dirty="0" err="1"/>
            <a:t>work</a:t>
          </a:r>
          <a:endParaRPr lang="cs-CZ" dirty="0"/>
        </a:p>
      </dgm:t>
    </dgm:pt>
    <dgm:pt modelId="{5B05A89E-6CDF-4589-8194-498707948597}" type="parTrans" cxnId="{A7012EE0-E70E-4039-99B3-1A9C4DA3AB1B}">
      <dgm:prSet/>
      <dgm:spPr/>
      <dgm:t>
        <a:bodyPr/>
        <a:lstStyle/>
        <a:p>
          <a:endParaRPr lang="cs-CZ"/>
        </a:p>
      </dgm:t>
    </dgm:pt>
    <dgm:pt modelId="{9DB1C656-45C9-4347-B020-48957A1E541F}" type="sibTrans" cxnId="{A7012EE0-E70E-4039-99B3-1A9C4DA3AB1B}">
      <dgm:prSet/>
      <dgm:spPr/>
      <dgm:t>
        <a:bodyPr/>
        <a:lstStyle/>
        <a:p>
          <a:endParaRPr lang="cs-CZ"/>
        </a:p>
      </dgm:t>
    </dgm:pt>
    <dgm:pt modelId="{810CC8AD-D7F3-4FFB-AD6E-AE69543B77CE}">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cs-CZ" dirty="0"/>
            <a:t>Place </a:t>
          </a:r>
          <a:r>
            <a:rPr lang="cs-CZ" dirty="0" err="1"/>
            <a:t>of</a:t>
          </a:r>
          <a:r>
            <a:rPr lang="cs-CZ" dirty="0"/>
            <a:t> </a:t>
          </a:r>
          <a:r>
            <a:rPr lang="cs-CZ" dirty="0" err="1"/>
            <a:t>work</a:t>
          </a:r>
          <a:endParaRPr lang="cs-CZ" dirty="0"/>
        </a:p>
      </dgm:t>
    </dgm:pt>
    <dgm:pt modelId="{FC990F4D-12B3-4C5B-996B-E8472E441344}" type="parTrans" cxnId="{487C16C6-3344-42D6-A0B3-4C2DF54D1B89}">
      <dgm:prSet/>
      <dgm:spPr/>
      <dgm:t>
        <a:bodyPr/>
        <a:lstStyle/>
        <a:p>
          <a:endParaRPr lang="cs-CZ"/>
        </a:p>
      </dgm:t>
    </dgm:pt>
    <dgm:pt modelId="{8789813D-7FB8-4D18-AF26-2E4FA9C988A0}" type="sibTrans" cxnId="{487C16C6-3344-42D6-A0B3-4C2DF54D1B89}">
      <dgm:prSet/>
      <dgm:spPr/>
      <dgm:t>
        <a:bodyPr/>
        <a:lstStyle/>
        <a:p>
          <a:endParaRPr lang="cs-CZ"/>
        </a:p>
      </dgm:t>
    </dgm:pt>
    <dgm:pt modelId="{97F372D4-D960-48B5-8050-E399CBFCF3C9}">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cs-CZ" dirty="0"/>
            <a:t>D</a:t>
          </a:r>
          <a:r>
            <a:rPr lang="en-US" dirty="0"/>
            <a:t>ay of commencement of work</a:t>
          </a:r>
          <a:endParaRPr lang="cs-CZ" dirty="0"/>
        </a:p>
      </dgm:t>
    </dgm:pt>
    <dgm:pt modelId="{F8897E6B-3058-4509-8093-FDB640770F60}" type="parTrans" cxnId="{41DF6283-07A6-41E0-9C0B-935447991E3C}">
      <dgm:prSet/>
      <dgm:spPr/>
      <dgm:t>
        <a:bodyPr/>
        <a:lstStyle/>
        <a:p>
          <a:endParaRPr lang="cs-CZ"/>
        </a:p>
      </dgm:t>
    </dgm:pt>
    <dgm:pt modelId="{B948F612-1476-46B1-940A-9EC420F9816F}" type="sibTrans" cxnId="{41DF6283-07A6-41E0-9C0B-935447991E3C}">
      <dgm:prSet/>
      <dgm:spPr/>
      <dgm:t>
        <a:bodyPr/>
        <a:lstStyle/>
        <a:p>
          <a:endParaRPr lang="cs-CZ"/>
        </a:p>
      </dgm:t>
    </dgm:pt>
    <dgm:pt modelId="{B5159C14-3F1E-4BD9-AD2F-18D59F96EF6C}" type="pres">
      <dgm:prSet presAssocID="{B30BAD48-6252-4F79-9D31-C1E2464BE509}" presName="Name0" presStyleCnt="0">
        <dgm:presLayoutVars>
          <dgm:dir/>
          <dgm:animLvl val="lvl"/>
          <dgm:resizeHandles val="exact"/>
        </dgm:presLayoutVars>
      </dgm:prSet>
      <dgm:spPr/>
    </dgm:pt>
    <dgm:pt modelId="{EC9C63F9-B148-4CC4-8851-14B090C6B465}" type="pres">
      <dgm:prSet presAssocID="{D9E1B44F-8741-4542-8B3B-1EF71A4A92EF}" presName="lin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2CF3348C-40D2-4BFF-9A2F-4CBD3895E628}" type="pres">
      <dgm:prSet presAssocID="{D9E1B44F-8741-4542-8B3B-1EF71A4A92EF}" presName="parentText" presStyleLbl="node1" presStyleIdx="0" presStyleCnt="1">
        <dgm:presLayoutVars>
          <dgm:chMax val="1"/>
          <dgm:bulletEnabled val="1"/>
        </dgm:presLayoutVars>
      </dgm:prSet>
      <dgm:spPr/>
    </dgm:pt>
    <dgm:pt modelId="{29C901EB-0C63-4AF6-AF03-FCBEBDA70580}" type="pres">
      <dgm:prSet presAssocID="{D9E1B44F-8741-4542-8B3B-1EF71A4A92EF}" presName="descendantText" presStyleLbl="alignAccFollowNode1" presStyleIdx="0" presStyleCnt="1">
        <dgm:presLayoutVars>
          <dgm:bulletEnabled val="1"/>
        </dgm:presLayoutVars>
      </dgm:prSet>
      <dgm:spPr/>
    </dgm:pt>
  </dgm:ptLst>
  <dgm:cxnLst>
    <dgm:cxn modelId="{938FF60A-340B-44DD-AD7B-4F2827422F64}" type="presOf" srcId="{71C64811-83D4-426A-BEE4-D3884ADEB937}" destId="{29C901EB-0C63-4AF6-AF03-FCBEBDA70580}" srcOrd="0" destOrd="0" presId="urn:microsoft.com/office/officeart/2005/8/layout/vList5"/>
    <dgm:cxn modelId="{2959BF28-70DC-4AC2-917C-0F0265AC1516}" type="presOf" srcId="{D9E1B44F-8741-4542-8B3B-1EF71A4A92EF}" destId="{2CF3348C-40D2-4BFF-9A2F-4CBD3895E628}" srcOrd="0" destOrd="0" presId="urn:microsoft.com/office/officeart/2005/8/layout/vList5"/>
    <dgm:cxn modelId="{7A66662D-832B-4A28-8C95-30480921A93F}" type="presOf" srcId="{97F372D4-D960-48B5-8050-E399CBFCF3C9}" destId="{29C901EB-0C63-4AF6-AF03-FCBEBDA70580}" srcOrd="0" destOrd="2" presId="urn:microsoft.com/office/officeart/2005/8/layout/vList5"/>
    <dgm:cxn modelId="{B943645A-5E45-442B-B445-A1750576EC8C}" type="presOf" srcId="{B30BAD48-6252-4F79-9D31-C1E2464BE509}" destId="{B5159C14-3F1E-4BD9-AD2F-18D59F96EF6C}" srcOrd="0" destOrd="0" presId="urn:microsoft.com/office/officeart/2005/8/layout/vList5"/>
    <dgm:cxn modelId="{41DF6283-07A6-41E0-9C0B-935447991E3C}" srcId="{D9E1B44F-8741-4542-8B3B-1EF71A4A92EF}" destId="{97F372D4-D960-48B5-8050-E399CBFCF3C9}" srcOrd="2" destOrd="0" parTransId="{F8897E6B-3058-4509-8093-FDB640770F60}" sibTransId="{B948F612-1476-46B1-940A-9EC420F9816F}"/>
    <dgm:cxn modelId="{CC070195-6241-4FCA-9AF2-CD320427F8B0}" srcId="{B30BAD48-6252-4F79-9D31-C1E2464BE509}" destId="{D9E1B44F-8741-4542-8B3B-1EF71A4A92EF}" srcOrd="0" destOrd="0" parTransId="{EBE44E80-F8CA-4468-A2EE-43472D906437}" sibTransId="{3EB3AD10-96FB-4FA8-AC52-C9988FFE1655}"/>
    <dgm:cxn modelId="{454F9EB3-9236-4996-99CA-5B70F903B86D}" type="presOf" srcId="{810CC8AD-D7F3-4FFB-AD6E-AE69543B77CE}" destId="{29C901EB-0C63-4AF6-AF03-FCBEBDA70580}" srcOrd="0" destOrd="1" presId="urn:microsoft.com/office/officeart/2005/8/layout/vList5"/>
    <dgm:cxn modelId="{487C16C6-3344-42D6-A0B3-4C2DF54D1B89}" srcId="{D9E1B44F-8741-4542-8B3B-1EF71A4A92EF}" destId="{810CC8AD-D7F3-4FFB-AD6E-AE69543B77CE}" srcOrd="1" destOrd="0" parTransId="{FC990F4D-12B3-4C5B-996B-E8472E441344}" sibTransId="{8789813D-7FB8-4D18-AF26-2E4FA9C988A0}"/>
    <dgm:cxn modelId="{A7012EE0-E70E-4039-99B3-1A9C4DA3AB1B}" srcId="{D9E1B44F-8741-4542-8B3B-1EF71A4A92EF}" destId="{71C64811-83D4-426A-BEE4-D3884ADEB937}" srcOrd="0" destOrd="0" parTransId="{5B05A89E-6CDF-4589-8194-498707948597}" sibTransId="{9DB1C656-45C9-4347-B020-48957A1E541F}"/>
    <dgm:cxn modelId="{ED47BEE4-2676-48A2-B8F3-24C7E3F0897D}" type="presParOf" srcId="{B5159C14-3F1E-4BD9-AD2F-18D59F96EF6C}" destId="{EC9C63F9-B148-4CC4-8851-14B090C6B465}" srcOrd="0" destOrd="0" presId="urn:microsoft.com/office/officeart/2005/8/layout/vList5"/>
    <dgm:cxn modelId="{4E6F5D92-2C0F-4CCE-80B2-FE2D24864B8F}" type="presParOf" srcId="{EC9C63F9-B148-4CC4-8851-14B090C6B465}" destId="{2CF3348C-40D2-4BFF-9A2F-4CBD3895E628}" srcOrd="0" destOrd="0" presId="urn:microsoft.com/office/officeart/2005/8/layout/vList5"/>
    <dgm:cxn modelId="{6304D51B-9033-4409-9041-8DCFC5B9BD46}" type="presParOf" srcId="{EC9C63F9-B148-4CC4-8851-14B090C6B465}" destId="{29C901EB-0C63-4AF6-AF03-FCBEBDA7058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D9D8E5D-6B36-446B-8C4E-C6BFA3DD2D91}" type="doc">
      <dgm:prSet loTypeId="urn:microsoft.com/office/officeart/2005/8/layout/vList2" loCatId="list" qsTypeId="urn:microsoft.com/office/officeart/2005/8/quickstyle/simple1" qsCatId="simple" csTypeId="urn:microsoft.com/office/officeart/2005/8/colors/accent1_2" csCatId="accent1" phldr="1"/>
      <dgm:spPr>
        <a:scene3d>
          <a:camera prst="orthographicFront">
            <a:rot lat="0" lon="0" rev="0"/>
          </a:camera>
          <a:lightRig rig="contrasting" dir="t">
            <a:rot lat="0" lon="0" rev="1500000"/>
          </a:lightRig>
        </a:scene3d>
      </dgm:spPr>
      <dgm:t>
        <a:bodyPr/>
        <a:lstStyle/>
        <a:p>
          <a:endParaRPr lang="cs-CZ"/>
        </a:p>
      </dgm:t>
    </dgm:pt>
    <dgm:pt modelId="{D8852555-F7AA-4FA3-86B4-2318F7FD6F1F}">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r>
            <a:rPr lang="cs-CZ"/>
            <a:t>Indefinitely</a:t>
          </a:r>
        </a:p>
      </dgm:t>
    </dgm:pt>
    <dgm:pt modelId="{7CE2F1B4-CDBB-45C3-ACC2-B3F079874DCA}" type="parTrans" cxnId="{B4F24A28-AC98-4C01-8624-D16E1E28ACFB}">
      <dgm:prSet/>
      <dgm:spPr/>
      <dgm:t>
        <a:bodyPr/>
        <a:lstStyle/>
        <a:p>
          <a:endParaRPr lang="cs-CZ"/>
        </a:p>
      </dgm:t>
    </dgm:pt>
    <dgm:pt modelId="{5965F09B-1B3F-4F8C-9ECA-657C386ACD3B}" type="sibTrans" cxnId="{B4F24A28-AC98-4C01-8624-D16E1E28ACFB}">
      <dgm:prSet/>
      <dgm:spPr/>
      <dgm:t>
        <a:bodyPr/>
        <a:lstStyle/>
        <a:p>
          <a:endParaRPr lang="cs-CZ"/>
        </a:p>
      </dgm:t>
    </dgm:pt>
    <dgm:pt modelId="{FC7B14E1-F1E8-4A4F-809A-E6DF466FA349}">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r>
            <a:rPr lang="cs-CZ"/>
            <a:t>For a definite period</a:t>
          </a:r>
        </a:p>
      </dgm:t>
    </dgm:pt>
    <dgm:pt modelId="{19C2EEBE-25A3-4DCA-9B4F-700CBF75017E}" type="parTrans" cxnId="{55DA24CD-6F31-4F08-A1E2-AA259E6BF095}">
      <dgm:prSet/>
      <dgm:spPr/>
      <dgm:t>
        <a:bodyPr/>
        <a:lstStyle/>
        <a:p>
          <a:endParaRPr lang="cs-CZ"/>
        </a:p>
      </dgm:t>
    </dgm:pt>
    <dgm:pt modelId="{915F190F-E276-4876-9280-E5539D40618C}" type="sibTrans" cxnId="{55DA24CD-6F31-4F08-A1E2-AA259E6BF095}">
      <dgm:prSet/>
      <dgm:spPr/>
      <dgm:t>
        <a:bodyPr/>
        <a:lstStyle/>
        <a:p>
          <a:endParaRPr lang="cs-CZ"/>
        </a:p>
      </dgm:t>
    </dgm:pt>
    <dgm:pt modelId="{AB106DA5-F6A6-42EC-9F64-9F859BD33468}">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r>
            <a:rPr lang="cs-CZ"/>
            <a:t>may be limited – </a:t>
          </a:r>
          <a:r>
            <a:rPr lang="en-US"/>
            <a:t>e</a:t>
          </a:r>
          <a:r>
            <a:rPr lang="cs-CZ"/>
            <a:t>.</a:t>
          </a:r>
          <a:r>
            <a:rPr lang="en-US"/>
            <a:t>g</a:t>
          </a:r>
          <a:r>
            <a:rPr lang="cs-CZ"/>
            <a:t>.</a:t>
          </a:r>
          <a:r>
            <a:rPr lang="en-US"/>
            <a:t> in the Czech Republic</a:t>
          </a:r>
          <a:r>
            <a:rPr lang="cs-CZ"/>
            <a:t>,</a:t>
          </a:r>
          <a:r>
            <a:rPr lang="en-US"/>
            <a:t> at most three times in a row with the same employer</a:t>
          </a:r>
          <a:r>
            <a:rPr lang="cs-CZ"/>
            <a:t>, </a:t>
          </a:r>
          <a:r>
            <a:rPr lang="en-US"/>
            <a:t>then it must be concluded for an indefinite period</a:t>
          </a:r>
          <a:endParaRPr lang="cs-CZ"/>
        </a:p>
      </dgm:t>
    </dgm:pt>
    <dgm:pt modelId="{CCE99546-C236-4FCC-9543-E137DD19BFC3}" type="parTrans" cxnId="{4457663A-3B56-4AF0-B729-E7FC932DCC18}">
      <dgm:prSet/>
      <dgm:spPr/>
      <dgm:t>
        <a:bodyPr/>
        <a:lstStyle/>
        <a:p>
          <a:endParaRPr lang="cs-CZ"/>
        </a:p>
      </dgm:t>
    </dgm:pt>
    <dgm:pt modelId="{637386A0-B6B8-4012-9EEB-D5CF9C235E98}" type="sibTrans" cxnId="{4457663A-3B56-4AF0-B729-E7FC932DCC18}">
      <dgm:prSet/>
      <dgm:spPr/>
      <dgm:t>
        <a:bodyPr/>
        <a:lstStyle/>
        <a:p>
          <a:endParaRPr lang="cs-CZ"/>
        </a:p>
      </dgm:t>
    </dgm:pt>
    <dgm:pt modelId="{8A8AE89B-351D-4DF7-8525-3D3B29B282D3}" type="pres">
      <dgm:prSet presAssocID="{0D9D8E5D-6B36-446B-8C4E-C6BFA3DD2D91}" presName="linear" presStyleCnt="0">
        <dgm:presLayoutVars>
          <dgm:animLvl val="lvl"/>
          <dgm:resizeHandles val="exact"/>
        </dgm:presLayoutVars>
      </dgm:prSet>
      <dgm:spPr/>
    </dgm:pt>
    <dgm:pt modelId="{2E76E27E-13F2-4E36-BA0F-88424B9B4E5C}" type="pres">
      <dgm:prSet presAssocID="{D8852555-F7AA-4FA3-86B4-2318F7FD6F1F}" presName="parentText" presStyleLbl="node1" presStyleIdx="0" presStyleCnt="2">
        <dgm:presLayoutVars>
          <dgm:chMax val="0"/>
          <dgm:bulletEnabled val="1"/>
        </dgm:presLayoutVars>
      </dgm:prSet>
      <dgm:spPr/>
    </dgm:pt>
    <dgm:pt modelId="{2B2B88CA-A8CA-462F-AB81-C4AF2C0EBD41}" type="pres">
      <dgm:prSet presAssocID="{5965F09B-1B3F-4F8C-9ECA-657C386ACD3B}" presName="spacer"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53C384B8-ED2A-4E79-ABD9-BCCE06FE9540}" type="pres">
      <dgm:prSet presAssocID="{FC7B14E1-F1E8-4A4F-809A-E6DF466FA349}" presName="parentText" presStyleLbl="node1" presStyleIdx="1" presStyleCnt="2">
        <dgm:presLayoutVars>
          <dgm:chMax val="0"/>
          <dgm:bulletEnabled val="1"/>
        </dgm:presLayoutVars>
      </dgm:prSet>
      <dgm:spPr/>
    </dgm:pt>
    <dgm:pt modelId="{7ED67BE1-B4FC-4085-9BB2-14B56438AF57}" type="pres">
      <dgm:prSet presAssocID="{FC7B14E1-F1E8-4A4F-809A-E6DF466FA349}" presName="childText" presStyleLbl="revTx" presStyleIdx="0" presStyleCnt="1">
        <dgm:presLayoutVars>
          <dgm:bulletEnabled val="1"/>
        </dgm:presLayoutVars>
      </dgm:prSet>
      <dgm:spPr/>
    </dgm:pt>
  </dgm:ptLst>
  <dgm:cxnLst>
    <dgm:cxn modelId="{68C38B27-11A5-4952-B306-5F5A2344FFB4}" type="presOf" srcId="{0D9D8E5D-6B36-446B-8C4E-C6BFA3DD2D91}" destId="{8A8AE89B-351D-4DF7-8525-3D3B29B282D3}" srcOrd="0" destOrd="0" presId="urn:microsoft.com/office/officeart/2005/8/layout/vList2"/>
    <dgm:cxn modelId="{B4F24A28-AC98-4C01-8624-D16E1E28ACFB}" srcId="{0D9D8E5D-6B36-446B-8C4E-C6BFA3DD2D91}" destId="{D8852555-F7AA-4FA3-86B4-2318F7FD6F1F}" srcOrd="0" destOrd="0" parTransId="{7CE2F1B4-CDBB-45C3-ACC2-B3F079874DCA}" sibTransId="{5965F09B-1B3F-4F8C-9ECA-657C386ACD3B}"/>
    <dgm:cxn modelId="{05CF862A-73D2-4C02-9239-88A451BFBCAE}" type="presOf" srcId="{FC7B14E1-F1E8-4A4F-809A-E6DF466FA349}" destId="{53C384B8-ED2A-4E79-ABD9-BCCE06FE9540}" srcOrd="0" destOrd="0" presId="urn:microsoft.com/office/officeart/2005/8/layout/vList2"/>
    <dgm:cxn modelId="{09FBCD34-DC94-46CF-9459-108092607F65}" type="presOf" srcId="{AB106DA5-F6A6-42EC-9F64-9F859BD33468}" destId="{7ED67BE1-B4FC-4085-9BB2-14B56438AF57}" srcOrd="0" destOrd="0" presId="urn:microsoft.com/office/officeart/2005/8/layout/vList2"/>
    <dgm:cxn modelId="{4457663A-3B56-4AF0-B729-E7FC932DCC18}" srcId="{FC7B14E1-F1E8-4A4F-809A-E6DF466FA349}" destId="{AB106DA5-F6A6-42EC-9F64-9F859BD33468}" srcOrd="0" destOrd="0" parTransId="{CCE99546-C236-4FCC-9543-E137DD19BFC3}" sibTransId="{637386A0-B6B8-4012-9EEB-D5CF9C235E98}"/>
    <dgm:cxn modelId="{55DA24CD-6F31-4F08-A1E2-AA259E6BF095}" srcId="{0D9D8E5D-6B36-446B-8C4E-C6BFA3DD2D91}" destId="{FC7B14E1-F1E8-4A4F-809A-E6DF466FA349}" srcOrd="1" destOrd="0" parTransId="{19C2EEBE-25A3-4DCA-9B4F-700CBF75017E}" sibTransId="{915F190F-E276-4876-9280-E5539D40618C}"/>
    <dgm:cxn modelId="{2715D4FB-6F79-4180-8476-7DB07B82644E}" type="presOf" srcId="{D8852555-F7AA-4FA3-86B4-2318F7FD6F1F}" destId="{2E76E27E-13F2-4E36-BA0F-88424B9B4E5C}" srcOrd="0" destOrd="0" presId="urn:microsoft.com/office/officeart/2005/8/layout/vList2"/>
    <dgm:cxn modelId="{04308C08-2394-4CB8-B7FB-219F95B83ED9}" type="presParOf" srcId="{8A8AE89B-351D-4DF7-8525-3D3B29B282D3}" destId="{2E76E27E-13F2-4E36-BA0F-88424B9B4E5C}" srcOrd="0" destOrd="0" presId="urn:microsoft.com/office/officeart/2005/8/layout/vList2"/>
    <dgm:cxn modelId="{CF66A4B0-3989-4000-A864-FEDAF624622C}" type="presParOf" srcId="{8A8AE89B-351D-4DF7-8525-3D3B29B282D3}" destId="{2B2B88CA-A8CA-462F-AB81-C4AF2C0EBD41}" srcOrd="1" destOrd="0" presId="urn:microsoft.com/office/officeart/2005/8/layout/vList2"/>
    <dgm:cxn modelId="{4160C334-C708-45EF-A670-2497CAC0526E}" type="presParOf" srcId="{8A8AE89B-351D-4DF7-8525-3D3B29B282D3}" destId="{53C384B8-ED2A-4E79-ABD9-BCCE06FE9540}" srcOrd="2" destOrd="0" presId="urn:microsoft.com/office/officeart/2005/8/layout/vList2"/>
    <dgm:cxn modelId="{E2DCBAFD-0CA1-48E0-A492-93A93BE0B9AB}" type="presParOf" srcId="{8A8AE89B-351D-4DF7-8525-3D3B29B282D3}" destId="{7ED67BE1-B4FC-4085-9BB2-14B56438AF57}"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BE13242-8496-4004-A5E5-59CAA60F3FF5}" type="doc">
      <dgm:prSet loTypeId="urn:microsoft.com/office/officeart/2005/8/layout/vList2" loCatId="list" qsTypeId="urn:microsoft.com/office/officeart/2005/8/quickstyle/simple2" qsCatId="simple" csTypeId="urn:microsoft.com/office/officeart/2005/8/colors/accent0_1" csCatId="mainScheme" phldr="1"/>
      <dgm:spPr/>
      <dgm:t>
        <a:bodyPr/>
        <a:lstStyle/>
        <a:p>
          <a:endParaRPr lang="cs-CZ"/>
        </a:p>
      </dgm:t>
    </dgm:pt>
    <dgm:pt modelId="{D771CB6F-163B-491B-98CA-B87B8D4CD4F2}">
      <dgm:prSet/>
      <dgm:spPr/>
      <dgm:t>
        <a:bodyPr/>
        <a:lstStyle/>
        <a:p>
          <a:pPr rtl="0"/>
          <a:r>
            <a:rPr lang="cs-CZ" dirty="0" err="1"/>
            <a:t>The</a:t>
          </a:r>
          <a:r>
            <a:rPr lang="cs-CZ" dirty="0"/>
            <a:t> </a:t>
          </a:r>
          <a:r>
            <a:rPr lang="cs-CZ" dirty="0" err="1"/>
            <a:t>employee</a:t>
          </a:r>
          <a:r>
            <a:rPr lang="cs-CZ" dirty="0"/>
            <a:t> </a:t>
          </a:r>
          <a:r>
            <a:rPr lang="cs-CZ" dirty="0" err="1"/>
            <a:t>is</a:t>
          </a:r>
          <a:r>
            <a:rPr lang="cs-CZ" dirty="0"/>
            <a:t> </a:t>
          </a:r>
          <a:r>
            <a:rPr lang="cs-CZ" dirty="0" err="1"/>
            <a:t>required</a:t>
          </a:r>
          <a:r>
            <a:rPr lang="cs-CZ" dirty="0"/>
            <a:t>:</a:t>
          </a:r>
        </a:p>
      </dgm:t>
    </dgm:pt>
    <dgm:pt modelId="{A280F743-BEFD-4409-A3DA-D5073E80E8F4}" type="parTrans" cxnId="{007E4089-12BC-4469-8080-1BC5318B1CD2}">
      <dgm:prSet/>
      <dgm:spPr/>
      <dgm:t>
        <a:bodyPr/>
        <a:lstStyle/>
        <a:p>
          <a:endParaRPr lang="cs-CZ"/>
        </a:p>
      </dgm:t>
    </dgm:pt>
    <dgm:pt modelId="{6C6B480C-ADA3-4EB0-9EB5-328ADD06CAD6}" type="sibTrans" cxnId="{007E4089-12BC-4469-8080-1BC5318B1CD2}">
      <dgm:prSet/>
      <dgm:spPr/>
      <dgm:t>
        <a:bodyPr/>
        <a:lstStyle/>
        <a:p>
          <a:endParaRPr lang="cs-CZ"/>
        </a:p>
      </dgm:t>
    </dgm:pt>
    <dgm:pt modelId="{7FD47606-4292-47E8-96B9-BE05F58EEF6C}">
      <dgm:prSet/>
      <dgm:spPr/>
      <dgm:t>
        <a:bodyPr/>
        <a:lstStyle/>
        <a:p>
          <a:pPr rtl="0"/>
          <a:r>
            <a:rPr lang="en-US" dirty="0"/>
            <a:t>Follow the instructions of the employer</a:t>
          </a:r>
          <a:endParaRPr lang="cs-CZ" dirty="0"/>
        </a:p>
      </dgm:t>
    </dgm:pt>
    <dgm:pt modelId="{39D600B3-5555-45ED-8102-0C284F732981}" type="parTrans" cxnId="{FF3D3FAC-375B-4E9A-A101-61D2C7DBEF32}">
      <dgm:prSet/>
      <dgm:spPr/>
      <dgm:t>
        <a:bodyPr/>
        <a:lstStyle/>
        <a:p>
          <a:endParaRPr lang="cs-CZ"/>
        </a:p>
      </dgm:t>
    </dgm:pt>
    <dgm:pt modelId="{852C63CE-D6B3-458A-8858-455E2DA6670B}" type="sibTrans" cxnId="{FF3D3FAC-375B-4E9A-A101-61D2C7DBEF32}">
      <dgm:prSet/>
      <dgm:spPr/>
      <dgm:t>
        <a:bodyPr/>
        <a:lstStyle/>
        <a:p>
          <a:endParaRPr lang="cs-CZ"/>
        </a:p>
      </dgm:t>
    </dgm:pt>
    <dgm:pt modelId="{2B411AB8-F39D-4FF3-99C2-9E3C43DD1996}">
      <dgm:prSet/>
      <dgm:spPr/>
      <dgm:t>
        <a:bodyPr/>
        <a:lstStyle/>
        <a:p>
          <a:pPr rtl="0"/>
          <a:r>
            <a:rPr lang="cs-CZ" dirty="0" err="1"/>
            <a:t>Only</a:t>
          </a:r>
          <a:r>
            <a:rPr lang="cs-CZ" dirty="0"/>
            <a:t> </a:t>
          </a:r>
          <a:r>
            <a:rPr lang="cs-CZ" dirty="0" err="1"/>
            <a:t>the</a:t>
          </a:r>
          <a:r>
            <a:rPr lang="cs-CZ" dirty="0"/>
            <a:t> </a:t>
          </a:r>
          <a:r>
            <a:rPr lang="cs-CZ" dirty="0" err="1"/>
            <a:t>work</a:t>
          </a:r>
          <a:r>
            <a:rPr lang="cs-CZ" dirty="0"/>
            <a:t> </a:t>
          </a:r>
          <a:r>
            <a:rPr lang="cs-CZ" dirty="0" err="1"/>
            <a:t>that</a:t>
          </a:r>
          <a:r>
            <a:rPr lang="cs-CZ" dirty="0"/>
            <a:t> </a:t>
          </a:r>
          <a:r>
            <a:rPr lang="cs-CZ" dirty="0" err="1"/>
            <a:t>corresponds</a:t>
          </a:r>
          <a:r>
            <a:rPr lang="cs-CZ" dirty="0"/>
            <a:t> </a:t>
          </a:r>
          <a:r>
            <a:rPr lang="cs-CZ" dirty="0" err="1"/>
            <a:t>the</a:t>
          </a:r>
          <a:r>
            <a:rPr lang="cs-CZ" dirty="0"/>
            <a:t> </a:t>
          </a:r>
          <a:r>
            <a:rPr lang="cs-CZ" dirty="0" err="1"/>
            <a:t>position</a:t>
          </a:r>
          <a:endParaRPr lang="cs-CZ" dirty="0"/>
        </a:p>
      </dgm:t>
    </dgm:pt>
    <dgm:pt modelId="{A796CC75-94BF-4785-A5E2-974DE665D097}" type="parTrans" cxnId="{19EDB60B-3BDC-4E0E-8C7C-5111D801843B}">
      <dgm:prSet/>
      <dgm:spPr/>
      <dgm:t>
        <a:bodyPr/>
        <a:lstStyle/>
        <a:p>
          <a:endParaRPr lang="cs-CZ"/>
        </a:p>
      </dgm:t>
    </dgm:pt>
    <dgm:pt modelId="{DEFB9C00-62B7-426D-9B9E-345C9838D499}" type="sibTrans" cxnId="{19EDB60B-3BDC-4E0E-8C7C-5111D801843B}">
      <dgm:prSet/>
      <dgm:spPr/>
      <dgm:t>
        <a:bodyPr/>
        <a:lstStyle/>
        <a:p>
          <a:endParaRPr lang="cs-CZ"/>
        </a:p>
      </dgm:t>
    </dgm:pt>
    <dgm:pt modelId="{7CCE1A92-8912-4937-8B69-572585538903}">
      <dgm:prSet/>
      <dgm:spPr/>
      <dgm:t>
        <a:bodyPr/>
        <a:lstStyle/>
        <a:p>
          <a:pPr rtl="0"/>
          <a:r>
            <a:rPr lang="cs-CZ" dirty="0"/>
            <a:t>I</a:t>
          </a:r>
          <a:r>
            <a:rPr lang="en-US" dirty="0"/>
            <a:t>n apportioned working time and</a:t>
          </a:r>
          <a:endParaRPr lang="cs-CZ" dirty="0"/>
        </a:p>
      </dgm:t>
    </dgm:pt>
    <dgm:pt modelId="{67146DC8-2CA2-4BC9-B28B-BA54A5666498}" type="parTrans" cxnId="{4FE51095-D112-4343-A47E-EEF7E79A714B}">
      <dgm:prSet/>
      <dgm:spPr/>
      <dgm:t>
        <a:bodyPr/>
        <a:lstStyle/>
        <a:p>
          <a:endParaRPr lang="cs-CZ"/>
        </a:p>
      </dgm:t>
    </dgm:pt>
    <dgm:pt modelId="{86F68B83-3CE9-4E67-B15D-E804D65B9642}" type="sibTrans" cxnId="{4FE51095-D112-4343-A47E-EEF7E79A714B}">
      <dgm:prSet/>
      <dgm:spPr/>
      <dgm:t>
        <a:bodyPr/>
        <a:lstStyle/>
        <a:p>
          <a:endParaRPr lang="cs-CZ"/>
        </a:p>
      </dgm:t>
    </dgm:pt>
    <dgm:pt modelId="{1B7B193F-8072-4A65-AE43-D8520C1CE5CD}">
      <dgm:prSet/>
      <dgm:spPr/>
      <dgm:t>
        <a:bodyPr/>
        <a:lstStyle/>
        <a:p>
          <a:pPr rtl="0"/>
          <a:r>
            <a:rPr lang="cs-CZ" dirty="0"/>
            <a:t>To </a:t>
          </a:r>
          <a:r>
            <a:rPr lang="en-US" dirty="0"/>
            <a:t>comply </a:t>
          </a:r>
          <a:r>
            <a:rPr lang="cs-CZ" dirty="0" err="1"/>
            <a:t>with</a:t>
          </a:r>
          <a:r>
            <a:rPr lang="cs-CZ" dirty="0"/>
            <a:t> </a:t>
          </a:r>
          <a:r>
            <a:rPr lang="en-US" dirty="0"/>
            <a:t>obligations that arise from the employment relationship</a:t>
          </a:r>
          <a:r>
            <a:rPr lang="cs-CZ" dirty="0"/>
            <a:t>.</a:t>
          </a:r>
        </a:p>
      </dgm:t>
    </dgm:pt>
    <dgm:pt modelId="{C9CC9B76-3076-457F-A697-3D2A6A4CA9CE}" type="parTrans" cxnId="{4091AA2E-608B-4F0F-8833-99C324F91464}">
      <dgm:prSet/>
      <dgm:spPr/>
      <dgm:t>
        <a:bodyPr/>
        <a:lstStyle/>
        <a:p>
          <a:endParaRPr lang="cs-CZ"/>
        </a:p>
      </dgm:t>
    </dgm:pt>
    <dgm:pt modelId="{7BE7B0A6-7074-495E-AA6A-C6A2912FF2F7}" type="sibTrans" cxnId="{4091AA2E-608B-4F0F-8833-99C324F91464}">
      <dgm:prSet/>
      <dgm:spPr/>
      <dgm:t>
        <a:bodyPr/>
        <a:lstStyle/>
        <a:p>
          <a:endParaRPr lang="cs-CZ"/>
        </a:p>
      </dgm:t>
    </dgm:pt>
    <dgm:pt modelId="{2F3132E0-E40C-4D82-96FA-0969A986D491}">
      <dgm:prSet/>
      <dgm:spPr/>
      <dgm:t>
        <a:bodyPr/>
        <a:lstStyle/>
        <a:p>
          <a:pPr rtl="0"/>
          <a:r>
            <a:rPr lang="cs-CZ" dirty="0" err="1"/>
            <a:t>Perform</a:t>
          </a:r>
          <a:r>
            <a:rPr lang="cs-CZ" dirty="0"/>
            <a:t> </a:t>
          </a:r>
          <a:r>
            <a:rPr lang="cs-CZ" dirty="0" err="1"/>
            <a:t>work</a:t>
          </a:r>
          <a:r>
            <a:rPr lang="cs-CZ" dirty="0"/>
            <a:t> </a:t>
          </a:r>
          <a:r>
            <a:rPr lang="cs-CZ" dirty="0" err="1"/>
            <a:t>personally</a:t>
          </a:r>
          <a:r>
            <a:rPr lang="cs-CZ" dirty="0"/>
            <a:t> </a:t>
          </a:r>
        </a:p>
      </dgm:t>
    </dgm:pt>
    <dgm:pt modelId="{30E9CB57-CEB4-4830-9EAA-A4A9A644E186}" type="parTrans" cxnId="{1A389939-7A33-4011-8E48-3704E4007E01}">
      <dgm:prSet/>
      <dgm:spPr/>
      <dgm:t>
        <a:bodyPr/>
        <a:lstStyle/>
        <a:p>
          <a:endParaRPr lang="cs-CZ"/>
        </a:p>
      </dgm:t>
    </dgm:pt>
    <dgm:pt modelId="{E0F2B05E-EBDA-4CFE-A514-0469B17094FF}" type="sibTrans" cxnId="{1A389939-7A33-4011-8E48-3704E4007E01}">
      <dgm:prSet/>
      <dgm:spPr/>
      <dgm:t>
        <a:bodyPr/>
        <a:lstStyle/>
        <a:p>
          <a:endParaRPr lang="cs-CZ"/>
        </a:p>
      </dgm:t>
    </dgm:pt>
    <dgm:pt modelId="{4E1156B1-F6E7-4F38-91F5-F8A30E13A644}" type="pres">
      <dgm:prSet presAssocID="{FBE13242-8496-4004-A5E5-59CAA60F3FF5}" presName="linear" presStyleCnt="0">
        <dgm:presLayoutVars>
          <dgm:animLvl val="lvl"/>
          <dgm:resizeHandles val="exact"/>
        </dgm:presLayoutVars>
      </dgm:prSet>
      <dgm:spPr/>
    </dgm:pt>
    <dgm:pt modelId="{66EB316A-2CF8-4B37-8975-070023FF86CF}" type="pres">
      <dgm:prSet presAssocID="{D771CB6F-163B-491B-98CA-B87B8D4CD4F2}" presName="parentText" presStyleLbl="node1" presStyleIdx="0" presStyleCnt="1">
        <dgm:presLayoutVars>
          <dgm:chMax val="0"/>
          <dgm:bulletEnabled val="1"/>
        </dgm:presLayoutVars>
      </dgm:prSet>
      <dgm:spPr/>
    </dgm:pt>
    <dgm:pt modelId="{6D163B08-7EB0-49FF-86A5-65EB90127BED}" type="pres">
      <dgm:prSet presAssocID="{D771CB6F-163B-491B-98CA-B87B8D4CD4F2}" presName="childText" presStyleLbl="revTx" presStyleIdx="0" presStyleCnt="1">
        <dgm:presLayoutVars>
          <dgm:bulletEnabled val="1"/>
        </dgm:presLayoutVars>
      </dgm:prSet>
      <dgm:spPr/>
    </dgm:pt>
  </dgm:ptLst>
  <dgm:cxnLst>
    <dgm:cxn modelId="{1989D000-B3A8-4CCC-A5FD-A156F101D5E7}" type="presOf" srcId="{2B411AB8-F39D-4FF3-99C2-9E3C43DD1996}" destId="{6D163B08-7EB0-49FF-86A5-65EB90127BED}" srcOrd="0" destOrd="2" presId="urn:microsoft.com/office/officeart/2005/8/layout/vList2"/>
    <dgm:cxn modelId="{19EDB60B-3BDC-4E0E-8C7C-5111D801843B}" srcId="{D771CB6F-163B-491B-98CA-B87B8D4CD4F2}" destId="{2B411AB8-F39D-4FF3-99C2-9E3C43DD1996}" srcOrd="2" destOrd="0" parTransId="{A796CC75-94BF-4785-A5E2-974DE665D097}" sibTransId="{DEFB9C00-62B7-426D-9B9E-345C9838D499}"/>
    <dgm:cxn modelId="{4091AA2E-608B-4F0F-8833-99C324F91464}" srcId="{D771CB6F-163B-491B-98CA-B87B8D4CD4F2}" destId="{1B7B193F-8072-4A65-AE43-D8520C1CE5CD}" srcOrd="4" destOrd="0" parTransId="{C9CC9B76-3076-457F-A697-3D2A6A4CA9CE}" sibTransId="{7BE7B0A6-7074-495E-AA6A-C6A2912FF2F7}"/>
    <dgm:cxn modelId="{D760E236-6C91-469E-99DC-B14B2339C968}" type="presOf" srcId="{7CCE1A92-8912-4937-8B69-572585538903}" destId="{6D163B08-7EB0-49FF-86A5-65EB90127BED}" srcOrd="0" destOrd="3" presId="urn:microsoft.com/office/officeart/2005/8/layout/vList2"/>
    <dgm:cxn modelId="{1A389939-7A33-4011-8E48-3704E4007E01}" srcId="{D771CB6F-163B-491B-98CA-B87B8D4CD4F2}" destId="{2F3132E0-E40C-4D82-96FA-0969A986D491}" srcOrd="1" destOrd="0" parTransId="{30E9CB57-CEB4-4830-9EAA-A4A9A644E186}" sibTransId="{E0F2B05E-EBDA-4CFE-A514-0469B17094FF}"/>
    <dgm:cxn modelId="{3E96BC4F-8DB2-41EC-99A1-9401453014F5}" type="presOf" srcId="{7FD47606-4292-47E8-96B9-BE05F58EEF6C}" destId="{6D163B08-7EB0-49FF-86A5-65EB90127BED}" srcOrd="0" destOrd="0" presId="urn:microsoft.com/office/officeart/2005/8/layout/vList2"/>
    <dgm:cxn modelId="{007E4089-12BC-4469-8080-1BC5318B1CD2}" srcId="{FBE13242-8496-4004-A5E5-59CAA60F3FF5}" destId="{D771CB6F-163B-491B-98CA-B87B8D4CD4F2}" srcOrd="0" destOrd="0" parTransId="{A280F743-BEFD-4409-A3DA-D5073E80E8F4}" sibTransId="{6C6B480C-ADA3-4EB0-9EB5-328ADD06CAD6}"/>
    <dgm:cxn modelId="{4FE51095-D112-4343-A47E-EEF7E79A714B}" srcId="{D771CB6F-163B-491B-98CA-B87B8D4CD4F2}" destId="{7CCE1A92-8912-4937-8B69-572585538903}" srcOrd="3" destOrd="0" parTransId="{67146DC8-2CA2-4BC9-B28B-BA54A5666498}" sibTransId="{86F68B83-3CE9-4E67-B15D-E804D65B9642}"/>
    <dgm:cxn modelId="{FF3D3FAC-375B-4E9A-A101-61D2C7DBEF32}" srcId="{D771CB6F-163B-491B-98CA-B87B8D4CD4F2}" destId="{7FD47606-4292-47E8-96B9-BE05F58EEF6C}" srcOrd="0" destOrd="0" parTransId="{39D600B3-5555-45ED-8102-0C284F732981}" sibTransId="{852C63CE-D6B3-458A-8858-455E2DA6670B}"/>
    <dgm:cxn modelId="{51FBE5CF-1073-4B72-86AB-5A056A6940B5}" type="presOf" srcId="{2F3132E0-E40C-4D82-96FA-0969A986D491}" destId="{6D163B08-7EB0-49FF-86A5-65EB90127BED}" srcOrd="0" destOrd="1" presId="urn:microsoft.com/office/officeart/2005/8/layout/vList2"/>
    <dgm:cxn modelId="{56970DF9-C0C4-41C0-A4A0-4DF77ACE655B}" type="presOf" srcId="{D771CB6F-163B-491B-98CA-B87B8D4CD4F2}" destId="{66EB316A-2CF8-4B37-8975-070023FF86CF}" srcOrd="0" destOrd="0" presId="urn:microsoft.com/office/officeart/2005/8/layout/vList2"/>
    <dgm:cxn modelId="{A5E62EF9-18F4-4A37-9FB6-8F4610968EDB}" type="presOf" srcId="{1B7B193F-8072-4A65-AE43-D8520C1CE5CD}" destId="{6D163B08-7EB0-49FF-86A5-65EB90127BED}" srcOrd="0" destOrd="4" presId="urn:microsoft.com/office/officeart/2005/8/layout/vList2"/>
    <dgm:cxn modelId="{77331CFB-26E9-42D2-BAC7-35380C693B44}" type="presOf" srcId="{FBE13242-8496-4004-A5E5-59CAA60F3FF5}" destId="{4E1156B1-F6E7-4F38-91F5-F8A30E13A644}" srcOrd="0" destOrd="0" presId="urn:microsoft.com/office/officeart/2005/8/layout/vList2"/>
    <dgm:cxn modelId="{DF0B5055-2393-4FB6-9FB8-704722F0410D}" type="presParOf" srcId="{4E1156B1-F6E7-4F38-91F5-F8A30E13A644}" destId="{66EB316A-2CF8-4B37-8975-070023FF86CF}" srcOrd="0" destOrd="0" presId="urn:microsoft.com/office/officeart/2005/8/layout/vList2"/>
    <dgm:cxn modelId="{6797DB74-CB5A-4C7A-89E6-C77E61C7A8A8}" type="presParOf" srcId="{4E1156B1-F6E7-4F38-91F5-F8A30E13A644}" destId="{6D163B08-7EB0-49FF-86A5-65EB90127BED}"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049520B-DD65-47F5-AF65-92A49161BF0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cs-CZ"/>
        </a:p>
      </dgm:t>
    </dgm:pt>
    <dgm:pt modelId="{21297C56-0FFA-4AC8-9076-1872C9509B1F}">
      <dgm:prSet/>
      <dgm:spPr/>
      <dgm:t>
        <a:bodyPr/>
        <a:lstStyle/>
        <a:p>
          <a:pPr rtl="0"/>
          <a:r>
            <a:rPr lang="cs-CZ" b="1" dirty="0"/>
            <a:t>(a)</a:t>
          </a:r>
          <a:r>
            <a:rPr lang="cs-CZ" dirty="0"/>
            <a:t> </a:t>
          </a:r>
          <a:r>
            <a:rPr lang="en-US" dirty="0"/>
            <a:t>provide health</a:t>
          </a:r>
          <a:r>
            <a:rPr lang="cs-CZ" dirty="0"/>
            <a:t>care</a:t>
          </a:r>
          <a:r>
            <a:rPr lang="en-US" dirty="0"/>
            <a:t> services to which </a:t>
          </a:r>
          <a:r>
            <a:rPr lang="cs-CZ" dirty="0" err="1"/>
            <a:t>they</a:t>
          </a:r>
          <a:r>
            <a:rPr lang="cs-CZ" dirty="0"/>
            <a:t> </a:t>
          </a:r>
          <a:r>
            <a:rPr lang="cs-CZ" dirty="0" err="1"/>
            <a:t>have</a:t>
          </a:r>
          <a:r>
            <a:rPr lang="cs-CZ" dirty="0"/>
            <a:t> </a:t>
          </a:r>
          <a:r>
            <a:rPr lang="en-US" dirty="0"/>
            <a:t>a professional or specialist qualification,</a:t>
          </a:r>
          <a:r>
            <a:rPr lang="cs-CZ" dirty="0"/>
            <a:t>, </a:t>
          </a:r>
        </a:p>
        <a:p>
          <a:pPr rtl="0"/>
          <a:r>
            <a:rPr lang="cs-CZ" dirty="0"/>
            <a:t>to </a:t>
          </a:r>
          <a:r>
            <a:rPr lang="en-US" dirty="0"/>
            <a:t>the extent corresponding to their competence, patient's medical condition</a:t>
          </a:r>
          <a:endParaRPr lang="cs-CZ" dirty="0"/>
        </a:p>
        <a:p>
          <a:pPr rtl="0"/>
          <a:r>
            <a:rPr lang="cs-CZ" dirty="0"/>
            <a:t>on </a:t>
          </a:r>
          <a:r>
            <a:rPr lang="cs-CZ" dirty="0" err="1"/>
            <a:t>appropriate</a:t>
          </a:r>
          <a:r>
            <a:rPr lang="cs-CZ" dirty="0"/>
            <a:t> </a:t>
          </a:r>
          <a:r>
            <a:rPr lang="cs-CZ" dirty="0" err="1"/>
            <a:t>professional</a:t>
          </a:r>
          <a:r>
            <a:rPr lang="cs-CZ" dirty="0"/>
            <a:t> </a:t>
          </a:r>
          <a:r>
            <a:rPr lang="cs-CZ" dirty="0" err="1"/>
            <a:t>level</a:t>
          </a:r>
          <a:endParaRPr lang="cs-CZ" dirty="0"/>
        </a:p>
        <a:p>
          <a:pPr rtl="0"/>
          <a:r>
            <a:rPr lang="cs-CZ" dirty="0"/>
            <a:t>and to </a:t>
          </a:r>
          <a:r>
            <a:rPr lang="cs-CZ" dirty="0" err="1"/>
            <a:t>act</a:t>
          </a:r>
          <a:r>
            <a:rPr lang="cs-CZ" dirty="0"/>
            <a:t> in </a:t>
          </a:r>
          <a:r>
            <a:rPr lang="cs-CZ" dirty="0" err="1"/>
            <a:t>accordance</a:t>
          </a:r>
          <a:r>
            <a:rPr lang="cs-CZ" dirty="0"/>
            <a:t> </a:t>
          </a:r>
          <a:r>
            <a:rPr lang="cs-CZ" dirty="0" err="1"/>
            <a:t>with</a:t>
          </a:r>
          <a:r>
            <a:rPr lang="cs-CZ" dirty="0"/>
            <a:t> </a:t>
          </a:r>
          <a:r>
            <a:rPr lang="cs-CZ" dirty="0" err="1"/>
            <a:t>ethical</a:t>
          </a:r>
          <a:r>
            <a:rPr lang="cs-CZ" dirty="0"/>
            <a:t> </a:t>
          </a:r>
          <a:r>
            <a:rPr lang="cs-CZ" dirty="0" err="1"/>
            <a:t>principles</a:t>
          </a:r>
          <a:r>
            <a:rPr lang="cs-CZ" dirty="0"/>
            <a:t>,</a:t>
          </a:r>
        </a:p>
      </dgm:t>
    </dgm:pt>
    <dgm:pt modelId="{6ECA950C-EDDA-47B8-AC8F-EF19D615F418}" type="parTrans" cxnId="{19E19FFE-5811-4395-9275-187DABC3D1B7}">
      <dgm:prSet/>
      <dgm:spPr/>
      <dgm:t>
        <a:bodyPr/>
        <a:lstStyle/>
        <a:p>
          <a:endParaRPr lang="cs-CZ"/>
        </a:p>
      </dgm:t>
    </dgm:pt>
    <dgm:pt modelId="{9F8F8D4E-4478-417D-A17C-EB6597F4183C}" type="sibTrans" cxnId="{19E19FFE-5811-4395-9275-187DABC3D1B7}">
      <dgm:prSet/>
      <dgm:spPr/>
      <dgm:t>
        <a:bodyPr/>
        <a:lstStyle/>
        <a:p>
          <a:endParaRPr lang="cs-CZ"/>
        </a:p>
      </dgm:t>
    </dgm:pt>
    <dgm:pt modelId="{DABE9107-C485-43BA-A1F0-2F7A2D4FF257}">
      <dgm:prSet/>
      <dgm:spPr/>
      <dgm:t>
        <a:bodyPr/>
        <a:lstStyle/>
        <a:p>
          <a:pPr rtl="0"/>
          <a:r>
            <a:rPr lang="cs-CZ" b="1" dirty="0"/>
            <a:t>b)</a:t>
          </a:r>
          <a:r>
            <a:rPr lang="cs-CZ" dirty="0"/>
            <a:t> </a:t>
          </a:r>
          <a:r>
            <a:rPr lang="en-US" dirty="0"/>
            <a:t>immediately provide first aid to everyone</a:t>
          </a:r>
          <a:endParaRPr lang="cs-CZ" dirty="0"/>
        </a:p>
      </dgm:t>
    </dgm:pt>
    <dgm:pt modelId="{7159615B-47D1-4F36-9413-33C95B8452C2}" type="parTrans" cxnId="{45D070F4-6187-4297-9C27-BBE176A38A27}">
      <dgm:prSet/>
      <dgm:spPr/>
      <dgm:t>
        <a:bodyPr/>
        <a:lstStyle/>
        <a:p>
          <a:endParaRPr lang="cs-CZ"/>
        </a:p>
      </dgm:t>
    </dgm:pt>
    <dgm:pt modelId="{D62D4A27-2334-413A-91DD-E3B24D539BCD}" type="sibTrans" cxnId="{45D070F4-6187-4297-9C27-BBE176A38A27}">
      <dgm:prSet/>
      <dgm:spPr/>
      <dgm:t>
        <a:bodyPr/>
        <a:lstStyle/>
        <a:p>
          <a:endParaRPr lang="cs-CZ"/>
        </a:p>
      </dgm:t>
    </dgm:pt>
    <dgm:pt modelId="{BB89F08C-5533-48D8-AFEA-A87ADE94127D}">
      <dgm:prSet/>
      <dgm:spPr/>
      <dgm:t>
        <a:bodyPr/>
        <a:lstStyle/>
        <a:p>
          <a:pPr rtl="0"/>
          <a:r>
            <a:rPr lang="cs-CZ" b="1" dirty="0"/>
            <a:t>c)</a:t>
          </a:r>
          <a:r>
            <a:rPr lang="cs-CZ" dirty="0"/>
            <a:t> </a:t>
          </a:r>
          <a:r>
            <a:rPr lang="en-US" dirty="0"/>
            <a:t>fulfill other obligations imposed by </a:t>
          </a:r>
          <a:r>
            <a:rPr lang="cs-CZ" dirty="0"/>
            <a:t>HCA </a:t>
          </a:r>
          <a:r>
            <a:rPr lang="en-US" dirty="0"/>
            <a:t>or other legislation</a:t>
          </a:r>
          <a:r>
            <a:rPr lang="cs-CZ" dirty="0"/>
            <a:t>.</a:t>
          </a:r>
        </a:p>
      </dgm:t>
    </dgm:pt>
    <dgm:pt modelId="{89024462-482C-4F8F-8EC6-EFF2C705B1A5}" type="parTrans" cxnId="{95121B95-07E1-472C-BE68-14C7FAD7F245}">
      <dgm:prSet/>
      <dgm:spPr/>
      <dgm:t>
        <a:bodyPr/>
        <a:lstStyle/>
        <a:p>
          <a:endParaRPr lang="cs-CZ"/>
        </a:p>
      </dgm:t>
    </dgm:pt>
    <dgm:pt modelId="{CC711F4D-3D09-47A9-A705-AB61924954EE}" type="sibTrans" cxnId="{95121B95-07E1-472C-BE68-14C7FAD7F245}">
      <dgm:prSet/>
      <dgm:spPr/>
      <dgm:t>
        <a:bodyPr/>
        <a:lstStyle/>
        <a:p>
          <a:endParaRPr lang="cs-CZ"/>
        </a:p>
      </dgm:t>
    </dgm:pt>
    <dgm:pt modelId="{153536D7-DF65-4C33-AAD1-BA77C26BB399}" type="pres">
      <dgm:prSet presAssocID="{7049520B-DD65-47F5-AF65-92A49161BF0C}" presName="vert0" presStyleCnt="0">
        <dgm:presLayoutVars>
          <dgm:dir/>
          <dgm:animOne val="branch"/>
          <dgm:animLvl val="lvl"/>
        </dgm:presLayoutVars>
      </dgm:prSet>
      <dgm:spPr/>
    </dgm:pt>
    <dgm:pt modelId="{0236A9AB-0C28-4473-B31C-37E4DC5BD533}" type="pres">
      <dgm:prSet presAssocID="{21297C56-0FFA-4AC8-9076-1872C9509B1F}" presName="thickLine" presStyleLbl="alignNode1" presStyleIdx="0" presStyleCnt="3"/>
      <dgm:spPr/>
    </dgm:pt>
    <dgm:pt modelId="{ECD332BD-6186-4A93-B585-A2051326CC5A}" type="pres">
      <dgm:prSet presAssocID="{21297C56-0FFA-4AC8-9076-1872C9509B1F}" presName="horz1" presStyleCnt="0"/>
      <dgm:spPr/>
    </dgm:pt>
    <dgm:pt modelId="{7F717BEC-0F74-48CA-9545-55FF78C8BCCA}" type="pres">
      <dgm:prSet presAssocID="{21297C56-0FFA-4AC8-9076-1872C9509B1F}" presName="tx1" presStyleLbl="revTx" presStyleIdx="0" presStyleCnt="3"/>
      <dgm:spPr/>
    </dgm:pt>
    <dgm:pt modelId="{4D7BB834-618E-49AF-818D-3DA18787050B}" type="pres">
      <dgm:prSet presAssocID="{21297C56-0FFA-4AC8-9076-1872C9509B1F}" presName="vert1" presStyleCnt="0"/>
      <dgm:spPr/>
    </dgm:pt>
    <dgm:pt modelId="{3DC3BD83-B58A-4FA5-9149-4A51C99E5160}" type="pres">
      <dgm:prSet presAssocID="{DABE9107-C485-43BA-A1F0-2F7A2D4FF257}" presName="thickLine" presStyleLbl="alignNode1" presStyleIdx="1" presStyleCnt="3"/>
      <dgm:spPr/>
    </dgm:pt>
    <dgm:pt modelId="{1C256882-413C-47EF-87B5-4F0F4B073CCE}" type="pres">
      <dgm:prSet presAssocID="{DABE9107-C485-43BA-A1F0-2F7A2D4FF257}" presName="horz1" presStyleCnt="0"/>
      <dgm:spPr/>
    </dgm:pt>
    <dgm:pt modelId="{692E49A0-DA18-46E3-851F-A76796089614}" type="pres">
      <dgm:prSet presAssocID="{DABE9107-C485-43BA-A1F0-2F7A2D4FF257}" presName="tx1" presStyleLbl="revTx" presStyleIdx="1" presStyleCnt="3"/>
      <dgm:spPr/>
    </dgm:pt>
    <dgm:pt modelId="{7294F0DF-82F8-47EF-A789-2358EFAD446B}" type="pres">
      <dgm:prSet presAssocID="{DABE9107-C485-43BA-A1F0-2F7A2D4FF257}" presName="vert1" presStyleCnt="0"/>
      <dgm:spPr/>
    </dgm:pt>
    <dgm:pt modelId="{8F3607CD-493F-4B6F-8682-0A63EF7CC2DF}" type="pres">
      <dgm:prSet presAssocID="{BB89F08C-5533-48D8-AFEA-A87ADE94127D}" presName="thickLine" presStyleLbl="alignNode1" presStyleIdx="2" presStyleCnt="3"/>
      <dgm:spPr/>
    </dgm:pt>
    <dgm:pt modelId="{5F468CA6-0405-44B6-8D6D-41819A3D5369}" type="pres">
      <dgm:prSet presAssocID="{BB89F08C-5533-48D8-AFEA-A87ADE94127D}" presName="horz1" presStyleCnt="0"/>
      <dgm:spPr/>
    </dgm:pt>
    <dgm:pt modelId="{57429A1F-6F8B-4726-8B4D-420D651673C3}" type="pres">
      <dgm:prSet presAssocID="{BB89F08C-5533-48D8-AFEA-A87ADE94127D}" presName="tx1" presStyleLbl="revTx" presStyleIdx="2" presStyleCnt="3"/>
      <dgm:spPr/>
    </dgm:pt>
    <dgm:pt modelId="{B5830EBC-98B3-44BD-9771-2AA6A023E86E}" type="pres">
      <dgm:prSet presAssocID="{BB89F08C-5533-48D8-AFEA-A87ADE94127D}" presName="vert1" presStyleCnt="0"/>
      <dgm:spPr/>
    </dgm:pt>
  </dgm:ptLst>
  <dgm:cxnLst>
    <dgm:cxn modelId="{E640B47F-432C-4D15-BE25-D9A0A4C350CA}" type="presOf" srcId="{7049520B-DD65-47F5-AF65-92A49161BF0C}" destId="{153536D7-DF65-4C33-AAD1-BA77C26BB399}" srcOrd="0" destOrd="0" presId="urn:microsoft.com/office/officeart/2008/layout/LinedList"/>
    <dgm:cxn modelId="{A133A585-8EC4-444A-877B-78EF2AA2532D}" type="presOf" srcId="{21297C56-0FFA-4AC8-9076-1872C9509B1F}" destId="{7F717BEC-0F74-48CA-9545-55FF78C8BCCA}" srcOrd="0" destOrd="0" presId="urn:microsoft.com/office/officeart/2008/layout/LinedList"/>
    <dgm:cxn modelId="{95121B95-07E1-472C-BE68-14C7FAD7F245}" srcId="{7049520B-DD65-47F5-AF65-92A49161BF0C}" destId="{BB89F08C-5533-48D8-AFEA-A87ADE94127D}" srcOrd="2" destOrd="0" parTransId="{89024462-482C-4F8F-8EC6-EFF2C705B1A5}" sibTransId="{CC711F4D-3D09-47A9-A705-AB61924954EE}"/>
    <dgm:cxn modelId="{0FB328B7-9677-4B1D-9894-F7A65D9D54A6}" type="presOf" srcId="{BB89F08C-5533-48D8-AFEA-A87ADE94127D}" destId="{57429A1F-6F8B-4726-8B4D-420D651673C3}" srcOrd="0" destOrd="0" presId="urn:microsoft.com/office/officeart/2008/layout/LinedList"/>
    <dgm:cxn modelId="{CD22E9D6-0678-49DB-8682-B6266DE71B2A}" type="presOf" srcId="{DABE9107-C485-43BA-A1F0-2F7A2D4FF257}" destId="{692E49A0-DA18-46E3-851F-A76796089614}" srcOrd="0" destOrd="0" presId="urn:microsoft.com/office/officeart/2008/layout/LinedList"/>
    <dgm:cxn modelId="{45D070F4-6187-4297-9C27-BBE176A38A27}" srcId="{7049520B-DD65-47F5-AF65-92A49161BF0C}" destId="{DABE9107-C485-43BA-A1F0-2F7A2D4FF257}" srcOrd="1" destOrd="0" parTransId="{7159615B-47D1-4F36-9413-33C95B8452C2}" sibTransId="{D62D4A27-2334-413A-91DD-E3B24D539BCD}"/>
    <dgm:cxn modelId="{19E19FFE-5811-4395-9275-187DABC3D1B7}" srcId="{7049520B-DD65-47F5-AF65-92A49161BF0C}" destId="{21297C56-0FFA-4AC8-9076-1872C9509B1F}" srcOrd="0" destOrd="0" parTransId="{6ECA950C-EDDA-47B8-AC8F-EF19D615F418}" sibTransId="{9F8F8D4E-4478-417D-A17C-EB6597F4183C}"/>
    <dgm:cxn modelId="{2ED6A37A-6845-4219-855A-2FDF7D3656CC}" type="presParOf" srcId="{153536D7-DF65-4C33-AAD1-BA77C26BB399}" destId="{0236A9AB-0C28-4473-B31C-37E4DC5BD533}" srcOrd="0" destOrd="0" presId="urn:microsoft.com/office/officeart/2008/layout/LinedList"/>
    <dgm:cxn modelId="{FF2561DC-0EFB-4A59-AA07-DC5CBDAD8279}" type="presParOf" srcId="{153536D7-DF65-4C33-AAD1-BA77C26BB399}" destId="{ECD332BD-6186-4A93-B585-A2051326CC5A}" srcOrd="1" destOrd="0" presId="urn:microsoft.com/office/officeart/2008/layout/LinedList"/>
    <dgm:cxn modelId="{9A23B246-B790-445D-B427-906108EF179C}" type="presParOf" srcId="{ECD332BD-6186-4A93-B585-A2051326CC5A}" destId="{7F717BEC-0F74-48CA-9545-55FF78C8BCCA}" srcOrd="0" destOrd="0" presId="urn:microsoft.com/office/officeart/2008/layout/LinedList"/>
    <dgm:cxn modelId="{B6194F2F-B563-45A0-AB3A-12F63D45735F}" type="presParOf" srcId="{ECD332BD-6186-4A93-B585-A2051326CC5A}" destId="{4D7BB834-618E-49AF-818D-3DA18787050B}" srcOrd="1" destOrd="0" presId="urn:microsoft.com/office/officeart/2008/layout/LinedList"/>
    <dgm:cxn modelId="{79567E11-AE07-46EF-9B3E-6AC51FD4C53F}" type="presParOf" srcId="{153536D7-DF65-4C33-AAD1-BA77C26BB399}" destId="{3DC3BD83-B58A-4FA5-9149-4A51C99E5160}" srcOrd="2" destOrd="0" presId="urn:microsoft.com/office/officeart/2008/layout/LinedList"/>
    <dgm:cxn modelId="{C9E65F6F-C23F-4B60-892A-DCA137419D3D}" type="presParOf" srcId="{153536D7-DF65-4C33-AAD1-BA77C26BB399}" destId="{1C256882-413C-47EF-87B5-4F0F4B073CCE}" srcOrd="3" destOrd="0" presId="urn:microsoft.com/office/officeart/2008/layout/LinedList"/>
    <dgm:cxn modelId="{FB645C03-2946-459E-9B81-5D89BC6AE79A}" type="presParOf" srcId="{1C256882-413C-47EF-87B5-4F0F4B073CCE}" destId="{692E49A0-DA18-46E3-851F-A76796089614}" srcOrd="0" destOrd="0" presId="urn:microsoft.com/office/officeart/2008/layout/LinedList"/>
    <dgm:cxn modelId="{74433491-FC9D-486E-A075-0A56053C422A}" type="presParOf" srcId="{1C256882-413C-47EF-87B5-4F0F4B073CCE}" destId="{7294F0DF-82F8-47EF-A789-2358EFAD446B}" srcOrd="1" destOrd="0" presId="urn:microsoft.com/office/officeart/2008/layout/LinedList"/>
    <dgm:cxn modelId="{484D1E45-5743-428F-B53A-5EDBDBAF848A}" type="presParOf" srcId="{153536D7-DF65-4C33-AAD1-BA77C26BB399}" destId="{8F3607CD-493F-4B6F-8682-0A63EF7CC2DF}" srcOrd="4" destOrd="0" presId="urn:microsoft.com/office/officeart/2008/layout/LinedList"/>
    <dgm:cxn modelId="{8C776EDD-4368-4446-B17E-D3B154979CAC}" type="presParOf" srcId="{153536D7-DF65-4C33-AAD1-BA77C26BB399}" destId="{5F468CA6-0405-44B6-8D6D-41819A3D5369}" srcOrd="5" destOrd="0" presId="urn:microsoft.com/office/officeart/2008/layout/LinedList"/>
    <dgm:cxn modelId="{B28F04D9-0D5C-4C87-9FE1-576499ED6224}" type="presParOf" srcId="{5F468CA6-0405-44B6-8D6D-41819A3D5369}" destId="{57429A1F-6F8B-4726-8B4D-420D651673C3}" srcOrd="0" destOrd="0" presId="urn:microsoft.com/office/officeart/2008/layout/LinedList"/>
    <dgm:cxn modelId="{0DF4F48C-EDB4-4099-8055-0EEF2965E943}" type="presParOf" srcId="{5F468CA6-0405-44B6-8D6D-41819A3D5369}" destId="{B5830EBC-98B3-44BD-9771-2AA6A023E86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6D81C83-B9A3-4DED-9936-74124DEEB641}" type="doc">
      <dgm:prSet loTypeId="urn:microsoft.com/office/officeart/2005/8/layout/vList2" loCatId="list" qsTypeId="urn:microsoft.com/office/officeart/2005/8/quickstyle/simple1" qsCatId="simple" csTypeId="urn:microsoft.com/office/officeart/2005/8/colors/accent0_1" csCatId="mainScheme" phldr="1"/>
      <dgm:spPr>
        <a:scene3d>
          <a:camera prst="orthographicFront">
            <a:rot lat="0" lon="0" rev="0"/>
          </a:camera>
          <a:lightRig rig="contrasting" dir="t">
            <a:rot lat="0" lon="0" rev="1500000"/>
          </a:lightRig>
        </a:scene3d>
      </dgm:spPr>
      <dgm:t>
        <a:bodyPr/>
        <a:lstStyle/>
        <a:p>
          <a:endParaRPr lang="cs-CZ"/>
        </a:p>
      </dgm:t>
    </dgm:pt>
    <dgm:pt modelId="{4EAB4F8B-0432-4F8E-BC47-B40E41BF019C}">
      <dgm:prSet/>
      <dgm:spPr>
        <a:scene3d>
          <a:camera prst="orthographicFront">
            <a:rot lat="0" lon="0" rev="0"/>
          </a:camera>
          <a:lightRig rig="contrasting" dir="t">
            <a:rot lat="0" lon="0" rev="1500000"/>
          </a:lightRig>
        </a:scene3d>
        <a:sp3d prstMaterial="metal">
          <a:bevelT w="88900" h="88900"/>
        </a:sp3d>
      </dgm:spPr>
      <dgm:t>
        <a:bodyPr/>
        <a:lstStyle/>
        <a:p>
          <a:pPr rtl="0"/>
          <a:r>
            <a:rPr lang="cs-CZ"/>
            <a:t>Contractually agreed</a:t>
          </a:r>
        </a:p>
      </dgm:t>
    </dgm:pt>
    <dgm:pt modelId="{2AE9B533-CDD0-434E-98DE-A5FC7CEE892F}" type="parTrans" cxnId="{668461BC-F132-4951-B656-BE6F73F28DFA}">
      <dgm:prSet/>
      <dgm:spPr/>
      <dgm:t>
        <a:bodyPr/>
        <a:lstStyle/>
        <a:p>
          <a:endParaRPr lang="cs-CZ"/>
        </a:p>
      </dgm:t>
    </dgm:pt>
    <dgm:pt modelId="{E96D0498-318D-4096-AAE4-771CD0079A0A}" type="sibTrans" cxnId="{668461BC-F132-4951-B656-BE6F73F28DFA}">
      <dgm:prSet/>
      <dgm:spPr/>
      <dgm:t>
        <a:bodyPr/>
        <a:lstStyle/>
        <a:p>
          <a:endParaRPr lang="cs-CZ"/>
        </a:p>
      </dgm:t>
    </dgm:pt>
    <dgm:pt modelId="{7E98FDF4-8A9B-457D-941A-0E213A5F177B}">
      <dgm:prSet/>
      <dgm:spPr>
        <a:scene3d>
          <a:camera prst="orthographicFront">
            <a:rot lat="0" lon="0" rev="0"/>
          </a:camera>
          <a:lightRig rig="contrasting" dir="t">
            <a:rot lat="0" lon="0" rev="1500000"/>
          </a:lightRig>
        </a:scene3d>
        <a:sp3d prstMaterial="metal">
          <a:bevelT w="88900" h="88900"/>
        </a:sp3d>
      </dgm:spPr>
      <dgm:t>
        <a:bodyPr/>
        <a:lstStyle/>
        <a:p>
          <a:pPr rtl="0"/>
          <a:r>
            <a:rPr lang="cs-CZ" dirty="0" err="1"/>
            <a:t>Specified</a:t>
          </a:r>
          <a:r>
            <a:rPr lang="cs-CZ" dirty="0"/>
            <a:t> by </a:t>
          </a:r>
          <a:r>
            <a:rPr lang="cs-CZ" dirty="0" err="1"/>
            <a:t>regulation</a:t>
          </a:r>
          <a:endParaRPr lang="cs-CZ" dirty="0"/>
        </a:p>
      </dgm:t>
    </dgm:pt>
    <dgm:pt modelId="{98B42B6A-6AAA-41AB-A795-DA178EC64407}" type="parTrans" cxnId="{083367EC-6E4F-4FBD-B30D-500EF7E8001B}">
      <dgm:prSet/>
      <dgm:spPr/>
      <dgm:t>
        <a:bodyPr/>
        <a:lstStyle/>
        <a:p>
          <a:endParaRPr lang="cs-CZ"/>
        </a:p>
      </dgm:t>
    </dgm:pt>
    <dgm:pt modelId="{496D2BE2-40D3-4831-8ECA-871011F9E995}" type="sibTrans" cxnId="{083367EC-6E4F-4FBD-B30D-500EF7E8001B}">
      <dgm:prSet/>
      <dgm:spPr/>
      <dgm:t>
        <a:bodyPr/>
        <a:lstStyle/>
        <a:p>
          <a:endParaRPr lang="cs-CZ"/>
        </a:p>
      </dgm:t>
    </dgm:pt>
    <dgm:pt modelId="{47C57300-6009-49D8-AADC-6E36F27BD5DB}">
      <dgm:prSet/>
      <dgm:spPr>
        <a:scene3d>
          <a:camera prst="orthographicFront">
            <a:rot lat="0" lon="0" rev="0"/>
          </a:camera>
          <a:lightRig rig="contrasting" dir="t">
            <a:rot lat="0" lon="0" rev="1500000"/>
          </a:lightRig>
        </a:scene3d>
        <a:sp3d prstMaterial="metal">
          <a:bevelT w="88900" h="88900"/>
        </a:sp3d>
      </dgm:spPr>
      <dgm:t>
        <a:bodyPr/>
        <a:lstStyle/>
        <a:p>
          <a:pPr rtl="0"/>
          <a:r>
            <a:rPr lang="en-US"/>
            <a:t>internal regulations of the employer</a:t>
          </a:r>
          <a:endParaRPr lang="cs-CZ"/>
        </a:p>
      </dgm:t>
    </dgm:pt>
    <dgm:pt modelId="{0D8D961D-0794-4C32-ABA1-BCDC1283E643}" type="parTrans" cxnId="{239BEA27-C950-4F85-AA23-BCE728431CE6}">
      <dgm:prSet/>
      <dgm:spPr/>
      <dgm:t>
        <a:bodyPr/>
        <a:lstStyle/>
        <a:p>
          <a:endParaRPr lang="cs-CZ"/>
        </a:p>
      </dgm:t>
    </dgm:pt>
    <dgm:pt modelId="{5CBE4C06-4D68-4BCF-9ACA-EDE89932FF77}" type="sibTrans" cxnId="{239BEA27-C950-4F85-AA23-BCE728431CE6}">
      <dgm:prSet/>
      <dgm:spPr/>
      <dgm:t>
        <a:bodyPr/>
        <a:lstStyle/>
        <a:p>
          <a:endParaRPr lang="cs-CZ"/>
        </a:p>
      </dgm:t>
    </dgm:pt>
    <dgm:pt modelId="{70B79356-6AA1-4C08-90CB-707401DF7C76}">
      <dgm:prSet/>
      <dgm:spPr>
        <a:scene3d>
          <a:camera prst="orthographicFront">
            <a:rot lat="0" lon="0" rev="0"/>
          </a:camera>
          <a:lightRig rig="contrasting" dir="t">
            <a:rot lat="0" lon="0" rev="1500000"/>
          </a:lightRig>
        </a:scene3d>
        <a:sp3d prstMaterial="metal">
          <a:bevelT w="88900" h="88900"/>
        </a:sp3d>
      </dgm:spPr>
      <dgm:t>
        <a:bodyPr/>
        <a:lstStyle/>
        <a:p>
          <a:pPr rtl="0"/>
          <a:r>
            <a:rPr lang="cs-CZ"/>
            <a:t>collective agreements</a:t>
          </a:r>
        </a:p>
      </dgm:t>
    </dgm:pt>
    <dgm:pt modelId="{23766884-6F93-4896-8927-67D8E303CB68}" type="parTrans" cxnId="{F2A7FF78-95A0-45F5-B8D3-38230DBF3310}">
      <dgm:prSet/>
      <dgm:spPr/>
      <dgm:t>
        <a:bodyPr/>
        <a:lstStyle/>
        <a:p>
          <a:endParaRPr lang="cs-CZ"/>
        </a:p>
      </dgm:t>
    </dgm:pt>
    <dgm:pt modelId="{60E4A647-E43B-4D52-A953-A593539D05FB}" type="sibTrans" cxnId="{F2A7FF78-95A0-45F5-B8D3-38230DBF3310}">
      <dgm:prSet/>
      <dgm:spPr/>
      <dgm:t>
        <a:bodyPr/>
        <a:lstStyle/>
        <a:p>
          <a:endParaRPr lang="cs-CZ"/>
        </a:p>
      </dgm:t>
    </dgm:pt>
    <dgm:pt modelId="{3581AD1B-48DC-4B99-AD37-38A2479EC77B}">
      <dgm:prSet/>
      <dgm:spPr>
        <a:scene3d>
          <a:camera prst="orthographicFront">
            <a:rot lat="0" lon="0" rev="0"/>
          </a:camera>
          <a:lightRig rig="contrasting" dir="t">
            <a:rot lat="0" lon="0" rev="1500000"/>
          </a:lightRig>
        </a:scene3d>
        <a:sp3d prstMaterial="metal">
          <a:bevelT w="88900" h="88900"/>
        </a:sp3d>
      </dgm:spPr>
      <dgm:t>
        <a:bodyPr/>
        <a:lstStyle/>
        <a:p>
          <a:pPr rtl="0"/>
          <a:r>
            <a:rPr lang="cs-CZ"/>
            <a:t>government decree</a:t>
          </a:r>
        </a:p>
      </dgm:t>
    </dgm:pt>
    <dgm:pt modelId="{2C58D04C-4E1D-4893-8EDA-C17416020CB3}" type="parTrans" cxnId="{925F321F-9845-44CD-BE98-DB62A1E3B4FC}">
      <dgm:prSet/>
      <dgm:spPr/>
      <dgm:t>
        <a:bodyPr/>
        <a:lstStyle/>
        <a:p>
          <a:endParaRPr lang="cs-CZ"/>
        </a:p>
      </dgm:t>
    </dgm:pt>
    <dgm:pt modelId="{A6301F74-3FAA-44C3-B5B4-8D5566765D1A}" type="sibTrans" cxnId="{925F321F-9845-44CD-BE98-DB62A1E3B4FC}">
      <dgm:prSet/>
      <dgm:spPr/>
      <dgm:t>
        <a:bodyPr/>
        <a:lstStyle/>
        <a:p>
          <a:endParaRPr lang="cs-CZ"/>
        </a:p>
      </dgm:t>
    </dgm:pt>
    <dgm:pt modelId="{E9C78411-75D2-4843-827F-7D89F4502272}" type="pres">
      <dgm:prSet presAssocID="{36D81C83-B9A3-4DED-9936-74124DEEB641}" presName="linear" presStyleCnt="0">
        <dgm:presLayoutVars>
          <dgm:animLvl val="lvl"/>
          <dgm:resizeHandles val="exact"/>
        </dgm:presLayoutVars>
      </dgm:prSet>
      <dgm:spPr/>
    </dgm:pt>
    <dgm:pt modelId="{EE4FDCD7-D7C0-4E1F-AC9E-1C3E1A286475}" type="pres">
      <dgm:prSet presAssocID="{4EAB4F8B-0432-4F8E-BC47-B40E41BF019C}" presName="parentText" presStyleLbl="node1" presStyleIdx="0" presStyleCnt="2">
        <dgm:presLayoutVars>
          <dgm:chMax val="0"/>
          <dgm:bulletEnabled val="1"/>
        </dgm:presLayoutVars>
      </dgm:prSet>
      <dgm:spPr/>
    </dgm:pt>
    <dgm:pt modelId="{2FF40136-D910-4908-9B33-1A73835740CC}" type="pres">
      <dgm:prSet presAssocID="{E96D0498-318D-4096-AAE4-771CD0079A0A}" presName="spacer" presStyleCnt="0"/>
      <dgm:spPr>
        <a:scene3d>
          <a:camera prst="orthographicFront">
            <a:rot lat="0" lon="0" rev="0"/>
          </a:camera>
          <a:lightRig rig="contrasting" dir="t">
            <a:rot lat="0" lon="0" rev="1500000"/>
          </a:lightRig>
        </a:scene3d>
        <a:sp3d prstMaterial="metal">
          <a:bevelT w="88900" h="88900"/>
        </a:sp3d>
      </dgm:spPr>
    </dgm:pt>
    <dgm:pt modelId="{03F8568B-9207-488F-9BE8-AF6D08168B3B}" type="pres">
      <dgm:prSet presAssocID="{7E98FDF4-8A9B-457D-941A-0E213A5F177B}" presName="parentText" presStyleLbl="node1" presStyleIdx="1" presStyleCnt="2">
        <dgm:presLayoutVars>
          <dgm:chMax val="0"/>
          <dgm:bulletEnabled val="1"/>
        </dgm:presLayoutVars>
      </dgm:prSet>
      <dgm:spPr/>
    </dgm:pt>
    <dgm:pt modelId="{0AA24700-E915-4D3C-BDBA-4BDCF8D18319}" type="pres">
      <dgm:prSet presAssocID="{7E98FDF4-8A9B-457D-941A-0E213A5F177B}" presName="childText" presStyleLbl="revTx" presStyleIdx="0" presStyleCnt="1">
        <dgm:presLayoutVars>
          <dgm:bulletEnabled val="1"/>
        </dgm:presLayoutVars>
      </dgm:prSet>
      <dgm:spPr/>
    </dgm:pt>
  </dgm:ptLst>
  <dgm:cxnLst>
    <dgm:cxn modelId="{1CDA720F-8ECA-4CC8-9701-C77040E1A112}" type="presOf" srcId="{4EAB4F8B-0432-4F8E-BC47-B40E41BF019C}" destId="{EE4FDCD7-D7C0-4E1F-AC9E-1C3E1A286475}" srcOrd="0" destOrd="0" presId="urn:microsoft.com/office/officeart/2005/8/layout/vList2"/>
    <dgm:cxn modelId="{925F321F-9845-44CD-BE98-DB62A1E3B4FC}" srcId="{7E98FDF4-8A9B-457D-941A-0E213A5F177B}" destId="{3581AD1B-48DC-4B99-AD37-38A2479EC77B}" srcOrd="2" destOrd="0" parTransId="{2C58D04C-4E1D-4893-8EDA-C17416020CB3}" sibTransId="{A6301F74-3FAA-44C3-B5B4-8D5566765D1A}"/>
    <dgm:cxn modelId="{239BEA27-C950-4F85-AA23-BCE728431CE6}" srcId="{7E98FDF4-8A9B-457D-941A-0E213A5F177B}" destId="{47C57300-6009-49D8-AADC-6E36F27BD5DB}" srcOrd="0" destOrd="0" parTransId="{0D8D961D-0794-4C32-ABA1-BCDC1283E643}" sibTransId="{5CBE4C06-4D68-4BCF-9ACA-EDE89932FF77}"/>
    <dgm:cxn modelId="{CD125170-0D02-4989-B089-5CE56B10653F}" type="presOf" srcId="{36D81C83-B9A3-4DED-9936-74124DEEB641}" destId="{E9C78411-75D2-4843-827F-7D89F4502272}" srcOrd="0" destOrd="0" presId="urn:microsoft.com/office/officeart/2005/8/layout/vList2"/>
    <dgm:cxn modelId="{F2A7FF78-95A0-45F5-B8D3-38230DBF3310}" srcId="{7E98FDF4-8A9B-457D-941A-0E213A5F177B}" destId="{70B79356-6AA1-4C08-90CB-707401DF7C76}" srcOrd="1" destOrd="0" parTransId="{23766884-6F93-4896-8927-67D8E303CB68}" sibTransId="{60E4A647-E43B-4D52-A953-A593539D05FB}"/>
    <dgm:cxn modelId="{CB5E5895-7972-48EB-830D-79AD4F0AEF87}" type="presOf" srcId="{47C57300-6009-49D8-AADC-6E36F27BD5DB}" destId="{0AA24700-E915-4D3C-BDBA-4BDCF8D18319}" srcOrd="0" destOrd="0" presId="urn:microsoft.com/office/officeart/2005/8/layout/vList2"/>
    <dgm:cxn modelId="{9C7B13AD-87BD-44CF-8120-FB998605BFC2}" type="presOf" srcId="{3581AD1B-48DC-4B99-AD37-38A2479EC77B}" destId="{0AA24700-E915-4D3C-BDBA-4BDCF8D18319}" srcOrd="0" destOrd="2" presId="urn:microsoft.com/office/officeart/2005/8/layout/vList2"/>
    <dgm:cxn modelId="{668461BC-F132-4951-B656-BE6F73F28DFA}" srcId="{36D81C83-B9A3-4DED-9936-74124DEEB641}" destId="{4EAB4F8B-0432-4F8E-BC47-B40E41BF019C}" srcOrd="0" destOrd="0" parTransId="{2AE9B533-CDD0-434E-98DE-A5FC7CEE892F}" sibTransId="{E96D0498-318D-4096-AAE4-771CD0079A0A}"/>
    <dgm:cxn modelId="{BDEE6FD8-7E13-4D40-AC5C-D7DA32D9D124}" type="presOf" srcId="{70B79356-6AA1-4C08-90CB-707401DF7C76}" destId="{0AA24700-E915-4D3C-BDBA-4BDCF8D18319}" srcOrd="0" destOrd="1" presId="urn:microsoft.com/office/officeart/2005/8/layout/vList2"/>
    <dgm:cxn modelId="{AF8CE5DD-0492-4504-8A24-69DD48D28457}" type="presOf" srcId="{7E98FDF4-8A9B-457D-941A-0E213A5F177B}" destId="{03F8568B-9207-488F-9BE8-AF6D08168B3B}" srcOrd="0" destOrd="0" presId="urn:microsoft.com/office/officeart/2005/8/layout/vList2"/>
    <dgm:cxn modelId="{083367EC-6E4F-4FBD-B30D-500EF7E8001B}" srcId="{36D81C83-B9A3-4DED-9936-74124DEEB641}" destId="{7E98FDF4-8A9B-457D-941A-0E213A5F177B}" srcOrd="1" destOrd="0" parTransId="{98B42B6A-6AAA-41AB-A795-DA178EC64407}" sibTransId="{496D2BE2-40D3-4831-8ECA-871011F9E995}"/>
    <dgm:cxn modelId="{1BB2B761-09C8-401E-A164-E849DB45F7B1}" type="presParOf" srcId="{E9C78411-75D2-4843-827F-7D89F4502272}" destId="{EE4FDCD7-D7C0-4E1F-AC9E-1C3E1A286475}" srcOrd="0" destOrd="0" presId="urn:microsoft.com/office/officeart/2005/8/layout/vList2"/>
    <dgm:cxn modelId="{25683CBD-F7C3-4D01-861C-9E63D27942B6}" type="presParOf" srcId="{E9C78411-75D2-4843-827F-7D89F4502272}" destId="{2FF40136-D910-4908-9B33-1A73835740CC}" srcOrd="1" destOrd="0" presId="urn:microsoft.com/office/officeart/2005/8/layout/vList2"/>
    <dgm:cxn modelId="{46FFB3C2-6342-4C38-B33D-CFD86FFD0D41}" type="presParOf" srcId="{E9C78411-75D2-4843-827F-7D89F4502272}" destId="{03F8568B-9207-488F-9BE8-AF6D08168B3B}" srcOrd="2" destOrd="0" presId="urn:microsoft.com/office/officeart/2005/8/layout/vList2"/>
    <dgm:cxn modelId="{00EAE88B-8E85-4C91-8D27-7D8F8F73EBB0}" type="presParOf" srcId="{E9C78411-75D2-4843-827F-7D89F4502272}" destId="{0AA24700-E915-4D3C-BDBA-4BDCF8D18319}"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2253C4-75AF-40A1-9848-E7D850DA03AA}"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cs-CZ"/>
        </a:p>
      </dgm:t>
    </dgm:pt>
    <dgm:pt modelId="{32068EC8-4137-4038-9F82-19250A264025}">
      <dgm:prSet/>
      <dgm:spPr/>
      <dgm:t>
        <a:bodyPr/>
        <a:lstStyle/>
        <a:p>
          <a:pPr rtl="0"/>
          <a:r>
            <a:rPr lang="en-US"/>
            <a:t>Health capacity</a:t>
          </a:r>
          <a:endParaRPr lang="cs-CZ"/>
        </a:p>
      </dgm:t>
    </dgm:pt>
    <dgm:pt modelId="{51BAACF9-A6C6-45C0-BF79-355D2C3B665B}" type="parTrans" cxnId="{8591D6A6-0D92-4285-9E7F-FF2697927680}">
      <dgm:prSet/>
      <dgm:spPr/>
      <dgm:t>
        <a:bodyPr/>
        <a:lstStyle/>
        <a:p>
          <a:endParaRPr lang="cs-CZ"/>
        </a:p>
      </dgm:t>
    </dgm:pt>
    <dgm:pt modelId="{5950E2B3-C4D3-4CF3-BB49-52E48A641F2E}" type="sibTrans" cxnId="{8591D6A6-0D92-4285-9E7F-FF2697927680}">
      <dgm:prSet/>
      <dgm:spPr/>
      <dgm:t>
        <a:bodyPr/>
        <a:lstStyle/>
        <a:p>
          <a:endParaRPr lang="cs-CZ"/>
        </a:p>
      </dgm:t>
    </dgm:pt>
    <dgm:pt modelId="{F497C3E1-F868-43CC-8B62-74A7E97CD20A}">
      <dgm:prSet/>
      <dgm:spPr/>
      <dgm:t>
        <a:bodyPr/>
        <a:lstStyle/>
        <a:p>
          <a:pPr rtl="0"/>
          <a:r>
            <a:rPr lang="en-US"/>
            <a:t>Both physical and mental</a:t>
          </a:r>
          <a:endParaRPr lang="cs-CZ"/>
        </a:p>
      </dgm:t>
    </dgm:pt>
    <dgm:pt modelId="{7BB0CCB8-F440-42A8-B86A-2765CA006CBE}" type="parTrans" cxnId="{437F9AA9-87D8-41EB-A69B-538A0220C327}">
      <dgm:prSet/>
      <dgm:spPr/>
      <dgm:t>
        <a:bodyPr/>
        <a:lstStyle/>
        <a:p>
          <a:endParaRPr lang="cs-CZ"/>
        </a:p>
      </dgm:t>
    </dgm:pt>
    <dgm:pt modelId="{1D6D3F8A-2DCD-41A4-AC84-750DE438EEE4}" type="sibTrans" cxnId="{437F9AA9-87D8-41EB-A69B-538A0220C327}">
      <dgm:prSet/>
      <dgm:spPr/>
      <dgm:t>
        <a:bodyPr/>
        <a:lstStyle/>
        <a:p>
          <a:endParaRPr lang="cs-CZ"/>
        </a:p>
      </dgm:t>
    </dgm:pt>
    <dgm:pt modelId="{89121B23-A507-4594-9BCA-F2065C14AB8E}">
      <dgm:prSet/>
      <dgm:spPr/>
      <dgm:t>
        <a:bodyPr/>
        <a:lstStyle/>
        <a:p>
          <a:pPr rtl="0"/>
          <a:r>
            <a:rPr lang="en-US"/>
            <a:t>Professional competence</a:t>
          </a:r>
          <a:endParaRPr lang="cs-CZ"/>
        </a:p>
      </dgm:t>
    </dgm:pt>
    <dgm:pt modelId="{2903513E-56E7-42CA-B5ED-CAEA8F520D42}" type="parTrans" cxnId="{EABC5749-DAD8-4C96-B30D-1B54CF754093}">
      <dgm:prSet/>
      <dgm:spPr/>
      <dgm:t>
        <a:bodyPr/>
        <a:lstStyle/>
        <a:p>
          <a:endParaRPr lang="cs-CZ"/>
        </a:p>
      </dgm:t>
    </dgm:pt>
    <dgm:pt modelId="{0EC3DFF8-4074-4EF4-95E6-49876EA0416C}" type="sibTrans" cxnId="{EABC5749-DAD8-4C96-B30D-1B54CF754093}">
      <dgm:prSet/>
      <dgm:spPr/>
      <dgm:t>
        <a:bodyPr/>
        <a:lstStyle/>
        <a:p>
          <a:endParaRPr lang="cs-CZ"/>
        </a:p>
      </dgm:t>
    </dgm:pt>
    <dgm:pt modelId="{34A5FE74-34EA-4F44-A6D5-3AE4554038F3}">
      <dgm:prSet/>
      <dgm:spPr/>
      <dgm:t>
        <a:bodyPr/>
        <a:lstStyle/>
        <a:p>
          <a:pPr rtl="0"/>
          <a:r>
            <a:rPr lang="en-US"/>
            <a:t>Education and Experience</a:t>
          </a:r>
          <a:endParaRPr lang="cs-CZ"/>
        </a:p>
      </dgm:t>
    </dgm:pt>
    <dgm:pt modelId="{93DBD56B-94EC-43C8-BC5C-D3222FABA5F4}" type="parTrans" cxnId="{9C53D9FC-0EBD-4A2F-874D-9F77F966759B}">
      <dgm:prSet/>
      <dgm:spPr/>
      <dgm:t>
        <a:bodyPr/>
        <a:lstStyle/>
        <a:p>
          <a:endParaRPr lang="cs-CZ"/>
        </a:p>
      </dgm:t>
    </dgm:pt>
    <dgm:pt modelId="{D70CE959-3331-4FBF-B120-A45FAD0D0BA3}" type="sibTrans" cxnId="{9C53D9FC-0EBD-4A2F-874D-9F77F966759B}">
      <dgm:prSet/>
      <dgm:spPr/>
      <dgm:t>
        <a:bodyPr/>
        <a:lstStyle/>
        <a:p>
          <a:endParaRPr lang="cs-CZ"/>
        </a:p>
      </dgm:t>
    </dgm:pt>
    <dgm:pt modelId="{D2561A34-928D-4AB0-A17F-170EFF03B5A0}">
      <dgm:prSet/>
      <dgm:spPr/>
      <dgm:t>
        <a:bodyPr/>
        <a:lstStyle/>
        <a:p>
          <a:pPr rtl="0"/>
          <a:r>
            <a:rPr lang="en-US"/>
            <a:t>Moral integrity (no criminal history)</a:t>
          </a:r>
          <a:endParaRPr lang="cs-CZ"/>
        </a:p>
      </dgm:t>
    </dgm:pt>
    <dgm:pt modelId="{AC1304B0-DD1E-4CF9-84B7-7261919B80F6}" type="parTrans" cxnId="{512EEDC8-D92E-421D-8F81-CFEF4BD50331}">
      <dgm:prSet/>
      <dgm:spPr/>
      <dgm:t>
        <a:bodyPr/>
        <a:lstStyle/>
        <a:p>
          <a:endParaRPr lang="cs-CZ"/>
        </a:p>
      </dgm:t>
    </dgm:pt>
    <dgm:pt modelId="{1FB4A8DC-A10A-40C7-80C4-657D8D0BCBD0}" type="sibTrans" cxnId="{512EEDC8-D92E-421D-8F81-CFEF4BD50331}">
      <dgm:prSet/>
      <dgm:spPr/>
      <dgm:t>
        <a:bodyPr/>
        <a:lstStyle/>
        <a:p>
          <a:endParaRPr lang="cs-CZ"/>
        </a:p>
      </dgm:t>
    </dgm:pt>
    <dgm:pt modelId="{649F8CB8-191E-48DD-BD07-D476E023F4C4}">
      <dgm:prSet/>
      <dgm:spPr/>
      <dgm:t>
        <a:bodyPr/>
        <a:lstStyle/>
        <a:p>
          <a:pPr rtl="0"/>
          <a:r>
            <a:rPr lang="en-US"/>
            <a:t>Two levels of protection</a:t>
          </a:r>
          <a:endParaRPr lang="cs-CZ"/>
        </a:p>
      </dgm:t>
    </dgm:pt>
    <dgm:pt modelId="{0807D7E2-E571-4CFD-BDF7-8468E8A86E5A}" type="parTrans" cxnId="{3E4C4763-0DB6-4276-918F-2F820BEE364C}">
      <dgm:prSet/>
      <dgm:spPr/>
      <dgm:t>
        <a:bodyPr/>
        <a:lstStyle/>
        <a:p>
          <a:endParaRPr lang="cs-CZ"/>
        </a:p>
      </dgm:t>
    </dgm:pt>
    <dgm:pt modelId="{3FD7964E-B14F-4517-B2C1-46721A85D1D6}" type="sibTrans" cxnId="{3E4C4763-0DB6-4276-918F-2F820BEE364C}">
      <dgm:prSet/>
      <dgm:spPr/>
      <dgm:t>
        <a:bodyPr/>
        <a:lstStyle/>
        <a:p>
          <a:endParaRPr lang="cs-CZ"/>
        </a:p>
      </dgm:t>
    </dgm:pt>
    <dgm:pt modelId="{F03D3404-317C-4928-9039-83BC97E11BFC}">
      <dgm:prSet/>
      <dgm:spPr/>
      <dgm:t>
        <a:bodyPr/>
        <a:lstStyle/>
        <a:p>
          <a:pPr rtl="0"/>
          <a:r>
            <a:rPr lang="en-US"/>
            <a:t>Medical board or council (Ethical integrity)</a:t>
          </a:r>
          <a:endParaRPr lang="cs-CZ"/>
        </a:p>
      </dgm:t>
    </dgm:pt>
    <dgm:pt modelId="{1105C508-3BB2-47BD-8CDB-57027E7BB3FE}" type="parTrans" cxnId="{FFCDA091-66FD-4D0A-9122-623105CDE9BC}">
      <dgm:prSet/>
      <dgm:spPr/>
      <dgm:t>
        <a:bodyPr/>
        <a:lstStyle/>
        <a:p>
          <a:endParaRPr lang="cs-CZ"/>
        </a:p>
      </dgm:t>
    </dgm:pt>
    <dgm:pt modelId="{5D97E9CB-2887-47C0-860D-820725C45FC5}" type="sibTrans" cxnId="{FFCDA091-66FD-4D0A-9122-623105CDE9BC}">
      <dgm:prSet/>
      <dgm:spPr/>
      <dgm:t>
        <a:bodyPr/>
        <a:lstStyle/>
        <a:p>
          <a:endParaRPr lang="cs-CZ"/>
        </a:p>
      </dgm:t>
    </dgm:pt>
    <dgm:pt modelId="{CFB1C67B-338F-4CE5-9B83-D07F9B7F6F52}">
      <dgm:prSet/>
      <dgm:spPr/>
      <dgm:t>
        <a:bodyPr/>
        <a:lstStyle/>
        <a:p>
          <a:pPr rtl="0"/>
          <a:r>
            <a:rPr lang="en-US"/>
            <a:t>State enforcement  (Criminal liability)</a:t>
          </a:r>
          <a:br>
            <a:rPr lang="en-US"/>
          </a:br>
          <a:endParaRPr lang="cs-CZ"/>
        </a:p>
      </dgm:t>
    </dgm:pt>
    <dgm:pt modelId="{615777A7-D0EB-4230-BF1D-484230B0BFA8}" type="parTrans" cxnId="{4E7212DC-842A-498A-AD76-EAA3E0562C91}">
      <dgm:prSet/>
      <dgm:spPr/>
      <dgm:t>
        <a:bodyPr/>
        <a:lstStyle/>
        <a:p>
          <a:endParaRPr lang="cs-CZ"/>
        </a:p>
      </dgm:t>
    </dgm:pt>
    <dgm:pt modelId="{90A85A90-12AC-4D50-877F-3FCAF404C9FB}" type="sibTrans" cxnId="{4E7212DC-842A-498A-AD76-EAA3E0562C91}">
      <dgm:prSet/>
      <dgm:spPr/>
      <dgm:t>
        <a:bodyPr/>
        <a:lstStyle/>
        <a:p>
          <a:endParaRPr lang="cs-CZ"/>
        </a:p>
      </dgm:t>
    </dgm:pt>
    <dgm:pt modelId="{EA10F0F5-4EAD-4949-9424-510B72E738DF}" type="pres">
      <dgm:prSet presAssocID="{4E2253C4-75AF-40A1-9848-E7D850DA03AA}" presName="diagram" presStyleCnt="0">
        <dgm:presLayoutVars>
          <dgm:dir/>
          <dgm:resizeHandles val="exact"/>
        </dgm:presLayoutVars>
      </dgm:prSet>
      <dgm:spPr/>
    </dgm:pt>
    <dgm:pt modelId="{B6FF77CE-E29C-4155-BC7D-35B59AF43BAB}" type="pres">
      <dgm:prSet presAssocID="{32068EC8-4137-4038-9F82-19250A264025}" presName="node" presStyleLbl="node1" presStyleIdx="0" presStyleCnt="3" custLinFactNeighborY="-58848">
        <dgm:presLayoutVars>
          <dgm:bulletEnabled val="1"/>
        </dgm:presLayoutVars>
      </dgm:prSet>
      <dgm:spPr/>
    </dgm:pt>
    <dgm:pt modelId="{605886CD-8689-4052-98CA-C49FE5B88822}" type="pres">
      <dgm:prSet presAssocID="{5950E2B3-C4D3-4CF3-BB49-52E48A641F2E}" presName="sibTrans" presStyleCnt="0"/>
      <dgm:spPr/>
    </dgm:pt>
    <dgm:pt modelId="{5889E9D0-320E-483F-A052-6391F68AE7BA}" type="pres">
      <dgm:prSet presAssocID="{89121B23-A507-4594-9BCA-F2065C14AB8E}" presName="node" presStyleLbl="node1" presStyleIdx="1" presStyleCnt="3" custLinFactX="3102" custLinFactNeighborX="100000" custLinFactNeighborY="-52050">
        <dgm:presLayoutVars>
          <dgm:bulletEnabled val="1"/>
        </dgm:presLayoutVars>
      </dgm:prSet>
      <dgm:spPr/>
    </dgm:pt>
    <dgm:pt modelId="{F65152F5-BCDD-4B79-A92B-B7AF450B84A0}" type="pres">
      <dgm:prSet presAssocID="{0EC3DFF8-4074-4EF4-95E6-49876EA0416C}" presName="sibTrans" presStyleCnt="0"/>
      <dgm:spPr/>
    </dgm:pt>
    <dgm:pt modelId="{895151DA-AE8F-4076-BBA6-4C74AE48B961}" type="pres">
      <dgm:prSet presAssocID="{D2561A34-928D-4AB0-A17F-170EFF03B5A0}" presName="node" presStyleLbl="node1" presStyleIdx="2" presStyleCnt="3" custLinFactX="-15080" custLinFactY="5526" custLinFactNeighborX="-100000" custLinFactNeighborY="100000">
        <dgm:presLayoutVars>
          <dgm:bulletEnabled val="1"/>
        </dgm:presLayoutVars>
      </dgm:prSet>
      <dgm:spPr/>
    </dgm:pt>
  </dgm:ptLst>
  <dgm:cxnLst>
    <dgm:cxn modelId="{DDBD9B1C-0508-427E-8E29-0FE8E55234DE}" type="presOf" srcId="{D2561A34-928D-4AB0-A17F-170EFF03B5A0}" destId="{895151DA-AE8F-4076-BBA6-4C74AE48B961}" srcOrd="0" destOrd="0" presId="urn:microsoft.com/office/officeart/2005/8/layout/default"/>
    <dgm:cxn modelId="{AB832321-C677-4E86-A862-55137E2A430F}" type="presOf" srcId="{F497C3E1-F868-43CC-8B62-74A7E97CD20A}" destId="{B6FF77CE-E29C-4155-BC7D-35B59AF43BAB}" srcOrd="0" destOrd="1" presId="urn:microsoft.com/office/officeart/2005/8/layout/default"/>
    <dgm:cxn modelId="{D2E63F26-254A-4B66-94ED-6F962B490C3B}" type="presOf" srcId="{89121B23-A507-4594-9BCA-F2065C14AB8E}" destId="{5889E9D0-320E-483F-A052-6391F68AE7BA}" srcOrd="0" destOrd="0" presId="urn:microsoft.com/office/officeart/2005/8/layout/default"/>
    <dgm:cxn modelId="{1A2CDA38-ECCC-4F2F-AE6C-DA549F69DD46}" type="presOf" srcId="{649F8CB8-191E-48DD-BD07-D476E023F4C4}" destId="{895151DA-AE8F-4076-BBA6-4C74AE48B961}" srcOrd="0" destOrd="1" presId="urn:microsoft.com/office/officeart/2005/8/layout/default"/>
    <dgm:cxn modelId="{47CE8339-C69A-476F-A5A1-8087E3B3163A}" type="presOf" srcId="{F03D3404-317C-4928-9039-83BC97E11BFC}" destId="{895151DA-AE8F-4076-BBA6-4C74AE48B961}" srcOrd="0" destOrd="2" presId="urn:microsoft.com/office/officeart/2005/8/layout/default"/>
    <dgm:cxn modelId="{B6C16F3D-CBE5-4713-8430-8CF6DCC103DC}" type="presOf" srcId="{32068EC8-4137-4038-9F82-19250A264025}" destId="{B6FF77CE-E29C-4155-BC7D-35B59AF43BAB}" srcOrd="0" destOrd="0" presId="urn:microsoft.com/office/officeart/2005/8/layout/default"/>
    <dgm:cxn modelId="{5C438E61-6D16-4E6B-8C56-DF20D4526F58}" type="presOf" srcId="{34A5FE74-34EA-4F44-A6D5-3AE4554038F3}" destId="{5889E9D0-320E-483F-A052-6391F68AE7BA}" srcOrd="0" destOrd="1" presId="urn:microsoft.com/office/officeart/2005/8/layout/default"/>
    <dgm:cxn modelId="{3E4C4763-0DB6-4276-918F-2F820BEE364C}" srcId="{D2561A34-928D-4AB0-A17F-170EFF03B5A0}" destId="{649F8CB8-191E-48DD-BD07-D476E023F4C4}" srcOrd="0" destOrd="0" parTransId="{0807D7E2-E571-4CFD-BDF7-8468E8A86E5A}" sibTransId="{3FD7964E-B14F-4517-B2C1-46721A85D1D6}"/>
    <dgm:cxn modelId="{EABC5749-DAD8-4C96-B30D-1B54CF754093}" srcId="{4E2253C4-75AF-40A1-9848-E7D850DA03AA}" destId="{89121B23-A507-4594-9BCA-F2065C14AB8E}" srcOrd="1" destOrd="0" parTransId="{2903513E-56E7-42CA-B5ED-CAEA8F520D42}" sibTransId="{0EC3DFF8-4074-4EF4-95E6-49876EA0416C}"/>
    <dgm:cxn modelId="{FFCDA091-66FD-4D0A-9122-623105CDE9BC}" srcId="{649F8CB8-191E-48DD-BD07-D476E023F4C4}" destId="{F03D3404-317C-4928-9039-83BC97E11BFC}" srcOrd="0" destOrd="0" parTransId="{1105C508-3BB2-47BD-8CDB-57027E7BB3FE}" sibTransId="{5D97E9CB-2887-47C0-860D-820725C45FC5}"/>
    <dgm:cxn modelId="{8591D6A6-0D92-4285-9E7F-FF2697927680}" srcId="{4E2253C4-75AF-40A1-9848-E7D850DA03AA}" destId="{32068EC8-4137-4038-9F82-19250A264025}" srcOrd="0" destOrd="0" parTransId="{51BAACF9-A6C6-45C0-BF79-355D2C3B665B}" sibTransId="{5950E2B3-C4D3-4CF3-BB49-52E48A641F2E}"/>
    <dgm:cxn modelId="{437F9AA9-87D8-41EB-A69B-538A0220C327}" srcId="{32068EC8-4137-4038-9F82-19250A264025}" destId="{F497C3E1-F868-43CC-8B62-74A7E97CD20A}" srcOrd="0" destOrd="0" parTransId="{7BB0CCB8-F440-42A8-B86A-2765CA006CBE}" sibTransId="{1D6D3F8A-2DCD-41A4-AC84-750DE438EEE4}"/>
    <dgm:cxn modelId="{512EEDC8-D92E-421D-8F81-CFEF4BD50331}" srcId="{4E2253C4-75AF-40A1-9848-E7D850DA03AA}" destId="{D2561A34-928D-4AB0-A17F-170EFF03B5A0}" srcOrd="2" destOrd="0" parTransId="{AC1304B0-DD1E-4CF9-84B7-7261919B80F6}" sibTransId="{1FB4A8DC-A10A-40C7-80C4-657D8D0BCBD0}"/>
    <dgm:cxn modelId="{4E7212DC-842A-498A-AD76-EAA3E0562C91}" srcId="{649F8CB8-191E-48DD-BD07-D476E023F4C4}" destId="{CFB1C67B-338F-4CE5-9B83-D07F9B7F6F52}" srcOrd="1" destOrd="0" parTransId="{615777A7-D0EB-4230-BF1D-484230B0BFA8}" sibTransId="{90A85A90-12AC-4D50-877F-3FCAF404C9FB}"/>
    <dgm:cxn modelId="{89F7E1E5-DF2D-45E7-A270-FDD523474046}" type="presOf" srcId="{CFB1C67B-338F-4CE5-9B83-D07F9B7F6F52}" destId="{895151DA-AE8F-4076-BBA6-4C74AE48B961}" srcOrd="0" destOrd="3" presId="urn:microsoft.com/office/officeart/2005/8/layout/default"/>
    <dgm:cxn modelId="{E76676F2-AEBC-4FFC-9558-5E76C8B06ACC}" type="presOf" srcId="{4E2253C4-75AF-40A1-9848-E7D850DA03AA}" destId="{EA10F0F5-4EAD-4949-9424-510B72E738DF}" srcOrd="0" destOrd="0" presId="urn:microsoft.com/office/officeart/2005/8/layout/default"/>
    <dgm:cxn modelId="{9C53D9FC-0EBD-4A2F-874D-9F77F966759B}" srcId="{89121B23-A507-4594-9BCA-F2065C14AB8E}" destId="{34A5FE74-34EA-4F44-A6D5-3AE4554038F3}" srcOrd="0" destOrd="0" parTransId="{93DBD56B-94EC-43C8-BC5C-D3222FABA5F4}" sibTransId="{D70CE959-3331-4FBF-B120-A45FAD0D0BA3}"/>
    <dgm:cxn modelId="{E18E7EF1-A4FC-4A19-92DB-6FD8B7179DB2}" type="presParOf" srcId="{EA10F0F5-4EAD-4949-9424-510B72E738DF}" destId="{B6FF77CE-E29C-4155-BC7D-35B59AF43BAB}" srcOrd="0" destOrd="0" presId="urn:microsoft.com/office/officeart/2005/8/layout/default"/>
    <dgm:cxn modelId="{510FDC32-C25C-4308-9C05-F6B0A42326E4}" type="presParOf" srcId="{EA10F0F5-4EAD-4949-9424-510B72E738DF}" destId="{605886CD-8689-4052-98CA-C49FE5B88822}" srcOrd="1" destOrd="0" presId="urn:microsoft.com/office/officeart/2005/8/layout/default"/>
    <dgm:cxn modelId="{FE71CD48-E03A-48A9-B9EF-EE628215BEA5}" type="presParOf" srcId="{EA10F0F5-4EAD-4949-9424-510B72E738DF}" destId="{5889E9D0-320E-483F-A052-6391F68AE7BA}" srcOrd="2" destOrd="0" presId="urn:microsoft.com/office/officeart/2005/8/layout/default"/>
    <dgm:cxn modelId="{6B0C1687-4DC8-4C77-B747-AF359AB0F718}" type="presParOf" srcId="{EA10F0F5-4EAD-4949-9424-510B72E738DF}" destId="{F65152F5-BCDD-4B79-A92B-B7AF450B84A0}" srcOrd="3" destOrd="0" presId="urn:microsoft.com/office/officeart/2005/8/layout/default"/>
    <dgm:cxn modelId="{BB96993B-E304-42CA-B9FF-CD9797E8241B}" type="presParOf" srcId="{EA10F0F5-4EAD-4949-9424-510B72E738DF}" destId="{895151DA-AE8F-4076-BBA6-4C74AE48B961}"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C75A24A-F774-40BF-B365-9C6ED18B3426}" type="doc">
      <dgm:prSet loTypeId="urn:microsoft.com/office/officeart/2005/8/layout/list1" loCatId="list" qsTypeId="urn:microsoft.com/office/officeart/2005/8/quickstyle/simple1" qsCatId="simple" csTypeId="urn:microsoft.com/office/officeart/2005/8/colors/colorful5" csCatId="colorful" phldr="1"/>
      <dgm:spPr>
        <a:scene3d>
          <a:camera prst="orthographicFront">
            <a:rot lat="0" lon="0" rev="0"/>
          </a:camera>
          <a:lightRig rig="contrasting" dir="t">
            <a:rot lat="0" lon="0" rev="1500000"/>
          </a:lightRig>
        </a:scene3d>
      </dgm:spPr>
      <dgm:t>
        <a:bodyPr/>
        <a:lstStyle/>
        <a:p>
          <a:endParaRPr lang="cs-CZ"/>
        </a:p>
      </dgm:t>
    </dgm:pt>
    <dgm:pt modelId="{4D07A4CE-FB6E-4647-A6BC-50F5256CD794}">
      <dgm:prSet/>
      <dgm:spPr/>
      <dgm:t>
        <a:bodyPr/>
        <a:lstStyle/>
        <a:p>
          <a:pPr rtl="0"/>
          <a:r>
            <a:rPr lang="cs-CZ"/>
            <a:t>Breaks during work hours</a:t>
          </a:r>
          <a:endParaRPr lang="cs-CZ" dirty="0"/>
        </a:p>
      </dgm:t>
    </dgm:pt>
    <dgm:pt modelId="{4462F304-876D-49DA-B0F4-50D31CB2FBC4}" type="parTrans" cxnId="{D8927358-D1D1-498C-8BFB-550413B366B0}">
      <dgm:prSet/>
      <dgm:spPr/>
      <dgm:t>
        <a:bodyPr/>
        <a:lstStyle/>
        <a:p>
          <a:endParaRPr lang="cs-CZ"/>
        </a:p>
      </dgm:t>
    </dgm:pt>
    <dgm:pt modelId="{CDB1A577-28B3-4CC9-B641-0F7AF8BC9FCF}" type="sibTrans" cxnId="{D8927358-D1D1-498C-8BFB-550413B366B0}">
      <dgm:prSet/>
      <dgm:spPr/>
      <dgm:t>
        <a:bodyPr/>
        <a:lstStyle/>
        <a:p>
          <a:endParaRPr lang="cs-CZ"/>
        </a:p>
      </dgm:t>
    </dgm:pt>
    <dgm:pt modelId="{486C97F1-C543-4FC9-A015-2CC2FC033C93}">
      <dgm:prSet/>
      <dgm:spPr/>
      <dgm:t>
        <a:bodyPr/>
        <a:lstStyle/>
        <a:p>
          <a:pPr rtl="0"/>
          <a:r>
            <a:rPr lang="cs-CZ"/>
            <a:t>No leter than after 6 work hours</a:t>
          </a:r>
        </a:p>
      </dgm:t>
    </dgm:pt>
    <dgm:pt modelId="{BF58AE4D-C32A-45CF-9523-3AC134D20861}" type="parTrans" cxnId="{B2C026A2-BB0D-47E6-B4C4-CAFE853E8A9F}">
      <dgm:prSet/>
      <dgm:spPr/>
      <dgm:t>
        <a:bodyPr/>
        <a:lstStyle/>
        <a:p>
          <a:endParaRPr lang="cs-CZ"/>
        </a:p>
      </dgm:t>
    </dgm:pt>
    <dgm:pt modelId="{DD89364E-F4FC-4CE3-A504-3271B6245E0A}" type="sibTrans" cxnId="{B2C026A2-BB0D-47E6-B4C4-CAFE853E8A9F}">
      <dgm:prSet/>
      <dgm:spPr/>
      <dgm:t>
        <a:bodyPr/>
        <a:lstStyle/>
        <a:p>
          <a:endParaRPr lang="cs-CZ"/>
        </a:p>
      </dgm:t>
    </dgm:pt>
    <dgm:pt modelId="{F672CD37-BEC8-4153-A3F6-12558EFE4D38}">
      <dgm:prSet/>
      <dgm:spPr/>
      <dgm:t>
        <a:bodyPr/>
        <a:lstStyle/>
        <a:p>
          <a:pPr rtl="0"/>
          <a:r>
            <a:rPr lang="cs-CZ"/>
            <a:t>Rest hours</a:t>
          </a:r>
        </a:p>
      </dgm:t>
    </dgm:pt>
    <dgm:pt modelId="{27466FB8-E37D-4DA7-B983-5A93F264A136}" type="parTrans" cxnId="{30B94C53-8A73-48DC-AFF4-E672A8569D91}">
      <dgm:prSet/>
      <dgm:spPr/>
      <dgm:t>
        <a:bodyPr/>
        <a:lstStyle/>
        <a:p>
          <a:endParaRPr lang="cs-CZ"/>
        </a:p>
      </dgm:t>
    </dgm:pt>
    <dgm:pt modelId="{8515EAF9-B092-4F90-9216-B5BD86B9B3DE}" type="sibTrans" cxnId="{30B94C53-8A73-48DC-AFF4-E672A8569D91}">
      <dgm:prSet/>
      <dgm:spPr/>
      <dgm:t>
        <a:bodyPr/>
        <a:lstStyle/>
        <a:p>
          <a:endParaRPr lang="cs-CZ"/>
        </a:p>
      </dgm:t>
    </dgm:pt>
    <dgm:pt modelId="{A26BBC2B-F9AF-4C2D-A3C0-1B0FE690D440}">
      <dgm:prSet/>
      <dgm:spPr/>
      <dgm:t>
        <a:bodyPr/>
        <a:lstStyle/>
        <a:p>
          <a:pPr rtl="0"/>
          <a:r>
            <a:rPr lang="en-US"/>
            <a:t>11 consecutive hours per 24-hour period</a:t>
          </a:r>
          <a:endParaRPr lang="cs-CZ"/>
        </a:p>
      </dgm:t>
    </dgm:pt>
    <dgm:pt modelId="{4D6596ED-6D1D-493D-B025-C0F6516054E2}" type="parTrans" cxnId="{45C2DB0F-2500-4B7C-A568-69B5FD61EDD3}">
      <dgm:prSet/>
      <dgm:spPr/>
      <dgm:t>
        <a:bodyPr/>
        <a:lstStyle/>
        <a:p>
          <a:endParaRPr lang="cs-CZ"/>
        </a:p>
      </dgm:t>
    </dgm:pt>
    <dgm:pt modelId="{7C78CEB0-41F9-42B9-8F80-055657ECDA2E}" type="sibTrans" cxnId="{45C2DB0F-2500-4B7C-A568-69B5FD61EDD3}">
      <dgm:prSet/>
      <dgm:spPr/>
      <dgm:t>
        <a:bodyPr/>
        <a:lstStyle/>
        <a:p>
          <a:endParaRPr lang="cs-CZ"/>
        </a:p>
      </dgm:t>
    </dgm:pt>
    <dgm:pt modelId="{206AE7EB-A7DE-4418-A8D7-59D4532B1C4A}">
      <dgm:prSet/>
      <dgm:spPr/>
      <dgm:t>
        <a:bodyPr/>
        <a:lstStyle/>
        <a:p>
          <a:pPr rtl="0"/>
          <a:r>
            <a:rPr lang="en-US"/>
            <a:t>Weekly rest period</a:t>
          </a:r>
          <a:endParaRPr lang="cs-CZ"/>
        </a:p>
      </dgm:t>
    </dgm:pt>
    <dgm:pt modelId="{C936DD8E-50F1-4C4F-8F6F-4A76AC6AB335}" type="parTrans" cxnId="{A8F702F8-C1B6-47D6-9ABE-4E816FA14FB6}">
      <dgm:prSet/>
      <dgm:spPr/>
      <dgm:t>
        <a:bodyPr/>
        <a:lstStyle/>
        <a:p>
          <a:endParaRPr lang="cs-CZ"/>
        </a:p>
      </dgm:t>
    </dgm:pt>
    <dgm:pt modelId="{CD0C859E-5E66-4E75-8111-6172320B9D2E}" type="sibTrans" cxnId="{A8F702F8-C1B6-47D6-9ABE-4E816FA14FB6}">
      <dgm:prSet/>
      <dgm:spPr/>
      <dgm:t>
        <a:bodyPr/>
        <a:lstStyle/>
        <a:p>
          <a:endParaRPr lang="cs-CZ"/>
        </a:p>
      </dgm:t>
    </dgm:pt>
    <dgm:pt modelId="{AC44609F-CAFE-4E81-B1CB-BBE569522F94}">
      <dgm:prSet/>
      <dgm:spPr/>
      <dgm:t>
        <a:bodyPr/>
        <a:lstStyle/>
        <a:p>
          <a:pPr rtl="0"/>
          <a:r>
            <a:rPr lang="en-US"/>
            <a:t>minimum uninterrupted rest period of 24 hours plus the 11 hours' daily rest</a:t>
          </a:r>
          <a:endParaRPr lang="cs-CZ"/>
        </a:p>
      </dgm:t>
    </dgm:pt>
    <dgm:pt modelId="{D8D242F1-D91F-4A63-9CC6-56CD7DF42E6C}" type="parTrans" cxnId="{C2622341-1A49-4BD5-8530-3811D7137430}">
      <dgm:prSet/>
      <dgm:spPr/>
      <dgm:t>
        <a:bodyPr/>
        <a:lstStyle/>
        <a:p>
          <a:endParaRPr lang="cs-CZ"/>
        </a:p>
      </dgm:t>
    </dgm:pt>
    <dgm:pt modelId="{68216B7E-B5CA-4E27-B171-B130507732DE}" type="sibTrans" cxnId="{C2622341-1A49-4BD5-8530-3811D7137430}">
      <dgm:prSet/>
      <dgm:spPr/>
      <dgm:t>
        <a:bodyPr/>
        <a:lstStyle/>
        <a:p>
          <a:endParaRPr lang="cs-CZ"/>
        </a:p>
      </dgm:t>
    </dgm:pt>
    <dgm:pt modelId="{37D9B01D-C500-47EC-81E9-A024705D64B8}">
      <dgm:prSet/>
      <dgm:spPr/>
      <dgm:t>
        <a:bodyPr/>
        <a:lstStyle/>
        <a:p>
          <a:pPr rtl="0"/>
          <a:r>
            <a:rPr lang="en-US"/>
            <a:t>If objective, technical or work organisation conditions so justify, a minimum rest period of 24 hours may be applied</a:t>
          </a:r>
          <a:endParaRPr lang="cs-CZ"/>
        </a:p>
      </dgm:t>
    </dgm:pt>
    <dgm:pt modelId="{F12D5EB3-B67B-40CB-B1A2-75935AF696DD}" type="parTrans" cxnId="{E77D2708-28B8-4E87-A51C-F85E3E304FFC}">
      <dgm:prSet/>
      <dgm:spPr/>
      <dgm:t>
        <a:bodyPr/>
        <a:lstStyle/>
        <a:p>
          <a:endParaRPr lang="cs-CZ"/>
        </a:p>
      </dgm:t>
    </dgm:pt>
    <dgm:pt modelId="{E1740E51-78EA-4613-AFE3-E71F94B1ED77}" type="sibTrans" cxnId="{E77D2708-28B8-4E87-A51C-F85E3E304FFC}">
      <dgm:prSet/>
      <dgm:spPr/>
      <dgm:t>
        <a:bodyPr/>
        <a:lstStyle/>
        <a:p>
          <a:endParaRPr lang="cs-CZ"/>
        </a:p>
      </dgm:t>
    </dgm:pt>
    <dgm:pt modelId="{BE69C77E-4570-4A40-B948-65FF2B237B22}" type="pres">
      <dgm:prSet presAssocID="{8C75A24A-F774-40BF-B365-9C6ED18B3426}" presName="linear" presStyleCnt="0">
        <dgm:presLayoutVars>
          <dgm:dir/>
          <dgm:animLvl val="lvl"/>
          <dgm:resizeHandles val="exact"/>
        </dgm:presLayoutVars>
      </dgm:prSet>
      <dgm:spPr/>
    </dgm:pt>
    <dgm:pt modelId="{2D7E704A-35EE-460C-ABA4-F675BC8A5B2C}" type="pres">
      <dgm:prSet presAssocID="{4D07A4CE-FB6E-4647-A6BC-50F5256CD794}" presName="parentLin" presStyleCnt="0"/>
      <dgm:spPr/>
    </dgm:pt>
    <dgm:pt modelId="{205829B5-3746-4B64-B5C7-BAA0EF74EA5D}" type="pres">
      <dgm:prSet presAssocID="{4D07A4CE-FB6E-4647-A6BC-50F5256CD794}" presName="parentLeftMargin" presStyleLbl="node1" presStyleIdx="0" presStyleCnt="3"/>
      <dgm:spPr/>
    </dgm:pt>
    <dgm:pt modelId="{895F2C77-CD6C-4E52-A6CC-A0FA3165F028}" type="pres">
      <dgm:prSet presAssocID="{4D07A4CE-FB6E-4647-A6BC-50F5256CD794}" presName="parentText" presStyleLbl="node1" presStyleIdx="0" presStyleCnt="3">
        <dgm:presLayoutVars>
          <dgm:chMax val="0"/>
          <dgm:bulletEnabled val="1"/>
        </dgm:presLayoutVars>
      </dgm:prSet>
      <dgm:spPr/>
    </dgm:pt>
    <dgm:pt modelId="{00122926-5DB3-4616-986F-7BD5A74BF82E}" type="pres">
      <dgm:prSet presAssocID="{4D07A4CE-FB6E-4647-A6BC-50F5256CD794}" presName="negativeSpace" presStyleCnt="0"/>
      <dgm:spPr/>
    </dgm:pt>
    <dgm:pt modelId="{622F75E7-D616-409F-B841-5BEC443834F0}" type="pres">
      <dgm:prSet presAssocID="{4D07A4CE-FB6E-4647-A6BC-50F5256CD794}" presName="childText" presStyleLbl="conFgAcc1" presStyleIdx="0" presStyleCnt="3">
        <dgm:presLayoutVars>
          <dgm:bulletEnabled val="1"/>
        </dgm:presLayoutVars>
      </dgm:prSet>
      <dgm:spPr/>
    </dgm:pt>
    <dgm:pt modelId="{A09EC5E5-385F-4869-AA1E-05D2C6534243}" type="pres">
      <dgm:prSet presAssocID="{CDB1A577-28B3-4CC9-B641-0F7AF8BC9FCF}" presName="spaceBetweenRectangles" presStyleCnt="0"/>
      <dgm:spPr/>
    </dgm:pt>
    <dgm:pt modelId="{AD9C0D02-6BB0-4874-8376-86F79BB4DE64}" type="pres">
      <dgm:prSet presAssocID="{F672CD37-BEC8-4153-A3F6-12558EFE4D38}" presName="parentLin" presStyleCnt="0"/>
      <dgm:spPr/>
    </dgm:pt>
    <dgm:pt modelId="{33FABA77-22A0-4024-B218-35A4B5EC2A16}" type="pres">
      <dgm:prSet presAssocID="{F672CD37-BEC8-4153-A3F6-12558EFE4D38}" presName="parentLeftMargin" presStyleLbl="node1" presStyleIdx="0" presStyleCnt="3"/>
      <dgm:spPr/>
    </dgm:pt>
    <dgm:pt modelId="{0AB3120E-A8ED-4A18-9B0F-3417B70F372E}" type="pres">
      <dgm:prSet presAssocID="{F672CD37-BEC8-4153-A3F6-12558EFE4D38}" presName="parentText" presStyleLbl="node1" presStyleIdx="1" presStyleCnt="3">
        <dgm:presLayoutVars>
          <dgm:chMax val="0"/>
          <dgm:bulletEnabled val="1"/>
        </dgm:presLayoutVars>
      </dgm:prSet>
      <dgm:spPr/>
    </dgm:pt>
    <dgm:pt modelId="{1FE2A5E8-995F-41E1-872E-138D478B6A7C}" type="pres">
      <dgm:prSet presAssocID="{F672CD37-BEC8-4153-A3F6-12558EFE4D38}" presName="negativeSpace" presStyleCnt="0"/>
      <dgm:spPr/>
    </dgm:pt>
    <dgm:pt modelId="{714D938D-475C-4A63-A54A-4B5D0F87D503}" type="pres">
      <dgm:prSet presAssocID="{F672CD37-BEC8-4153-A3F6-12558EFE4D38}" presName="childText" presStyleLbl="conFgAcc1" presStyleIdx="1" presStyleCnt="3">
        <dgm:presLayoutVars>
          <dgm:bulletEnabled val="1"/>
        </dgm:presLayoutVars>
      </dgm:prSet>
      <dgm:spPr/>
    </dgm:pt>
    <dgm:pt modelId="{2E228FC1-0C9F-43A7-B700-56BF01B3AA78}" type="pres">
      <dgm:prSet presAssocID="{8515EAF9-B092-4F90-9216-B5BD86B9B3DE}" presName="spaceBetweenRectangles" presStyleCnt="0"/>
      <dgm:spPr/>
    </dgm:pt>
    <dgm:pt modelId="{67E81B6E-3AD6-4D14-9E80-904C1513C583}" type="pres">
      <dgm:prSet presAssocID="{206AE7EB-A7DE-4418-A8D7-59D4532B1C4A}" presName="parentLin" presStyleCnt="0"/>
      <dgm:spPr/>
    </dgm:pt>
    <dgm:pt modelId="{AD71D1AD-1D88-4F8D-A997-72C558298ABC}" type="pres">
      <dgm:prSet presAssocID="{206AE7EB-A7DE-4418-A8D7-59D4532B1C4A}" presName="parentLeftMargin" presStyleLbl="node1" presStyleIdx="1" presStyleCnt="3"/>
      <dgm:spPr/>
    </dgm:pt>
    <dgm:pt modelId="{343B1C71-B139-482F-A6F8-AA12937F6EC4}" type="pres">
      <dgm:prSet presAssocID="{206AE7EB-A7DE-4418-A8D7-59D4532B1C4A}" presName="parentText" presStyleLbl="node1" presStyleIdx="2" presStyleCnt="3">
        <dgm:presLayoutVars>
          <dgm:chMax val="0"/>
          <dgm:bulletEnabled val="1"/>
        </dgm:presLayoutVars>
      </dgm:prSet>
      <dgm:spPr/>
    </dgm:pt>
    <dgm:pt modelId="{BEC28D06-8511-43DD-86B4-D2819FB164DC}" type="pres">
      <dgm:prSet presAssocID="{206AE7EB-A7DE-4418-A8D7-59D4532B1C4A}" presName="negativeSpace" presStyleCnt="0"/>
      <dgm:spPr/>
    </dgm:pt>
    <dgm:pt modelId="{36FCECF5-1D95-4435-BD13-8CE4A0CDD85E}" type="pres">
      <dgm:prSet presAssocID="{206AE7EB-A7DE-4418-A8D7-59D4532B1C4A}" presName="childText" presStyleLbl="conFgAcc1" presStyleIdx="2" presStyleCnt="3">
        <dgm:presLayoutVars>
          <dgm:bulletEnabled val="1"/>
        </dgm:presLayoutVars>
      </dgm:prSet>
      <dgm:spPr/>
    </dgm:pt>
  </dgm:ptLst>
  <dgm:cxnLst>
    <dgm:cxn modelId="{E77D2708-28B8-4E87-A51C-F85E3E304FFC}" srcId="{206AE7EB-A7DE-4418-A8D7-59D4532B1C4A}" destId="{37D9B01D-C500-47EC-81E9-A024705D64B8}" srcOrd="1" destOrd="0" parTransId="{F12D5EB3-B67B-40CB-B1A2-75935AF696DD}" sibTransId="{E1740E51-78EA-4613-AFE3-E71F94B1ED77}"/>
    <dgm:cxn modelId="{FFF2C40E-C09E-4904-A990-24F56B4EFEEE}" type="presOf" srcId="{37D9B01D-C500-47EC-81E9-A024705D64B8}" destId="{36FCECF5-1D95-4435-BD13-8CE4A0CDD85E}" srcOrd="0" destOrd="1" presId="urn:microsoft.com/office/officeart/2005/8/layout/list1"/>
    <dgm:cxn modelId="{45C2DB0F-2500-4B7C-A568-69B5FD61EDD3}" srcId="{F672CD37-BEC8-4153-A3F6-12558EFE4D38}" destId="{A26BBC2B-F9AF-4C2D-A3C0-1B0FE690D440}" srcOrd="0" destOrd="0" parTransId="{4D6596ED-6D1D-493D-B025-C0F6516054E2}" sibTransId="{7C78CEB0-41F9-42B9-8F80-055657ECDA2E}"/>
    <dgm:cxn modelId="{4084C533-DFD4-4BFF-A090-F37BA76B0681}" type="presOf" srcId="{4D07A4CE-FB6E-4647-A6BC-50F5256CD794}" destId="{895F2C77-CD6C-4E52-A6CC-A0FA3165F028}" srcOrd="1" destOrd="0" presId="urn:microsoft.com/office/officeart/2005/8/layout/list1"/>
    <dgm:cxn modelId="{D4B43A60-FA1A-4029-AD01-A2B4421E0499}" type="presOf" srcId="{486C97F1-C543-4FC9-A015-2CC2FC033C93}" destId="{622F75E7-D616-409F-B841-5BEC443834F0}" srcOrd="0" destOrd="0" presId="urn:microsoft.com/office/officeart/2005/8/layout/list1"/>
    <dgm:cxn modelId="{C2622341-1A49-4BD5-8530-3811D7137430}" srcId="{206AE7EB-A7DE-4418-A8D7-59D4532B1C4A}" destId="{AC44609F-CAFE-4E81-B1CB-BBE569522F94}" srcOrd="0" destOrd="0" parTransId="{D8D242F1-D91F-4A63-9CC6-56CD7DF42E6C}" sibTransId="{68216B7E-B5CA-4E27-B171-B130507732DE}"/>
    <dgm:cxn modelId="{1EE69747-505C-4298-9D18-373EFC341B10}" type="presOf" srcId="{A26BBC2B-F9AF-4C2D-A3C0-1B0FE690D440}" destId="{714D938D-475C-4A63-A54A-4B5D0F87D503}" srcOrd="0" destOrd="0" presId="urn:microsoft.com/office/officeart/2005/8/layout/list1"/>
    <dgm:cxn modelId="{56655B50-C9F0-495E-8AEE-CC1F125B3E86}" type="presOf" srcId="{F672CD37-BEC8-4153-A3F6-12558EFE4D38}" destId="{0AB3120E-A8ED-4A18-9B0F-3417B70F372E}" srcOrd="1" destOrd="0" presId="urn:microsoft.com/office/officeart/2005/8/layout/list1"/>
    <dgm:cxn modelId="{40109651-2D76-41D0-B760-7B31580EBF43}" type="presOf" srcId="{4D07A4CE-FB6E-4647-A6BC-50F5256CD794}" destId="{205829B5-3746-4B64-B5C7-BAA0EF74EA5D}" srcOrd="0" destOrd="0" presId="urn:microsoft.com/office/officeart/2005/8/layout/list1"/>
    <dgm:cxn modelId="{30B94C53-8A73-48DC-AFF4-E672A8569D91}" srcId="{8C75A24A-F774-40BF-B365-9C6ED18B3426}" destId="{F672CD37-BEC8-4153-A3F6-12558EFE4D38}" srcOrd="1" destOrd="0" parTransId="{27466FB8-E37D-4DA7-B983-5A93F264A136}" sibTransId="{8515EAF9-B092-4F90-9216-B5BD86B9B3DE}"/>
    <dgm:cxn modelId="{D8927358-D1D1-498C-8BFB-550413B366B0}" srcId="{8C75A24A-F774-40BF-B365-9C6ED18B3426}" destId="{4D07A4CE-FB6E-4647-A6BC-50F5256CD794}" srcOrd="0" destOrd="0" parTransId="{4462F304-876D-49DA-B0F4-50D31CB2FBC4}" sibTransId="{CDB1A577-28B3-4CC9-B641-0F7AF8BC9FCF}"/>
    <dgm:cxn modelId="{EFED257B-B067-489A-8D11-E6E257798E98}" type="presOf" srcId="{206AE7EB-A7DE-4418-A8D7-59D4532B1C4A}" destId="{AD71D1AD-1D88-4F8D-A997-72C558298ABC}" srcOrd="0" destOrd="0" presId="urn:microsoft.com/office/officeart/2005/8/layout/list1"/>
    <dgm:cxn modelId="{877AF5A1-0CC9-44F8-89E2-DDF29B2BB3DB}" type="presOf" srcId="{AC44609F-CAFE-4E81-B1CB-BBE569522F94}" destId="{36FCECF5-1D95-4435-BD13-8CE4A0CDD85E}" srcOrd="0" destOrd="0" presId="urn:microsoft.com/office/officeart/2005/8/layout/list1"/>
    <dgm:cxn modelId="{B2C026A2-BB0D-47E6-B4C4-CAFE853E8A9F}" srcId="{4D07A4CE-FB6E-4647-A6BC-50F5256CD794}" destId="{486C97F1-C543-4FC9-A015-2CC2FC033C93}" srcOrd="0" destOrd="0" parTransId="{BF58AE4D-C32A-45CF-9523-3AC134D20861}" sibTransId="{DD89364E-F4FC-4CE3-A504-3271B6245E0A}"/>
    <dgm:cxn modelId="{346FD0D7-1CAB-4CDF-8BC7-434502789C9C}" type="presOf" srcId="{F672CD37-BEC8-4153-A3F6-12558EFE4D38}" destId="{33FABA77-22A0-4024-B218-35A4B5EC2A16}" srcOrd="0" destOrd="0" presId="urn:microsoft.com/office/officeart/2005/8/layout/list1"/>
    <dgm:cxn modelId="{053433E4-943B-4877-B936-451713F66D34}" type="presOf" srcId="{8C75A24A-F774-40BF-B365-9C6ED18B3426}" destId="{BE69C77E-4570-4A40-B948-65FF2B237B22}" srcOrd="0" destOrd="0" presId="urn:microsoft.com/office/officeart/2005/8/layout/list1"/>
    <dgm:cxn modelId="{EEEF97EB-ABA5-4A60-92A5-4F0A7A637EF5}" type="presOf" srcId="{206AE7EB-A7DE-4418-A8D7-59D4532B1C4A}" destId="{343B1C71-B139-482F-A6F8-AA12937F6EC4}" srcOrd="1" destOrd="0" presId="urn:microsoft.com/office/officeart/2005/8/layout/list1"/>
    <dgm:cxn modelId="{A8F702F8-C1B6-47D6-9ABE-4E816FA14FB6}" srcId="{8C75A24A-F774-40BF-B365-9C6ED18B3426}" destId="{206AE7EB-A7DE-4418-A8D7-59D4532B1C4A}" srcOrd="2" destOrd="0" parTransId="{C936DD8E-50F1-4C4F-8F6F-4A76AC6AB335}" sibTransId="{CD0C859E-5E66-4E75-8111-6172320B9D2E}"/>
    <dgm:cxn modelId="{1CE4A21E-4ED9-41FD-B8AC-EDB53AE1594B}" type="presParOf" srcId="{BE69C77E-4570-4A40-B948-65FF2B237B22}" destId="{2D7E704A-35EE-460C-ABA4-F675BC8A5B2C}" srcOrd="0" destOrd="0" presId="urn:microsoft.com/office/officeart/2005/8/layout/list1"/>
    <dgm:cxn modelId="{EE74D103-D518-4990-B8FB-B2F218BB60F7}" type="presParOf" srcId="{2D7E704A-35EE-460C-ABA4-F675BC8A5B2C}" destId="{205829B5-3746-4B64-B5C7-BAA0EF74EA5D}" srcOrd="0" destOrd="0" presId="urn:microsoft.com/office/officeart/2005/8/layout/list1"/>
    <dgm:cxn modelId="{F4AD99CC-046A-4197-BC22-03204DD58800}" type="presParOf" srcId="{2D7E704A-35EE-460C-ABA4-F675BC8A5B2C}" destId="{895F2C77-CD6C-4E52-A6CC-A0FA3165F028}" srcOrd="1" destOrd="0" presId="urn:microsoft.com/office/officeart/2005/8/layout/list1"/>
    <dgm:cxn modelId="{91E7EF95-C2A3-4A8C-A06B-00DE5C0B39FF}" type="presParOf" srcId="{BE69C77E-4570-4A40-B948-65FF2B237B22}" destId="{00122926-5DB3-4616-986F-7BD5A74BF82E}" srcOrd="1" destOrd="0" presId="urn:microsoft.com/office/officeart/2005/8/layout/list1"/>
    <dgm:cxn modelId="{9ADCB24A-2820-4D67-9677-45879D353488}" type="presParOf" srcId="{BE69C77E-4570-4A40-B948-65FF2B237B22}" destId="{622F75E7-D616-409F-B841-5BEC443834F0}" srcOrd="2" destOrd="0" presId="urn:microsoft.com/office/officeart/2005/8/layout/list1"/>
    <dgm:cxn modelId="{07921489-9FE6-45A1-A7B0-20083F3335A7}" type="presParOf" srcId="{BE69C77E-4570-4A40-B948-65FF2B237B22}" destId="{A09EC5E5-385F-4869-AA1E-05D2C6534243}" srcOrd="3" destOrd="0" presId="urn:microsoft.com/office/officeart/2005/8/layout/list1"/>
    <dgm:cxn modelId="{D4D71AF4-8D66-45D4-825B-4AD35840EA51}" type="presParOf" srcId="{BE69C77E-4570-4A40-B948-65FF2B237B22}" destId="{AD9C0D02-6BB0-4874-8376-86F79BB4DE64}" srcOrd="4" destOrd="0" presId="urn:microsoft.com/office/officeart/2005/8/layout/list1"/>
    <dgm:cxn modelId="{1427E03F-1407-4188-BCDF-01F2D190D9CC}" type="presParOf" srcId="{AD9C0D02-6BB0-4874-8376-86F79BB4DE64}" destId="{33FABA77-22A0-4024-B218-35A4B5EC2A16}" srcOrd="0" destOrd="0" presId="urn:microsoft.com/office/officeart/2005/8/layout/list1"/>
    <dgm:cxn modelId="{EA55023A-DDFC-4AF1-B029-807879E3F88E}" type="presParOf" srcId="{AD9C0D02-6BB0-4874-8376-86F79BB4DE64}" destId="{0AB3120E-A8ED-4A18-9B0F-3417B70F372E}" srcOrd="1" destOrd="0" presId="urn:microsoft.com/office/officeart/2005/8/layout/list1"/>
    <dgm:cxn modelId="{ABE4961B-7965-49D3-B781-868A3CCF9308}" type="presParOf" srcId="{BE69C77E-4570-4A40-B948-65FF2B237B22}" destId="{1FE2A5E8-995F-41E1-872E-138D478B6A7C}" srcOrd="5" destOrd="0" presId="urn:microsoft.com/office/officeart/2005/8/layout/list1"/>
    <dgm:cxn modelId="{CC9963F6-0C4B-47A4-875B-E73E8B099C7F}" type="presParOf" srcId="{BE69C77E-4570-4A40-B948-65FF2B237B22}" destId="{714D938D-475C-4A63-A54A-4B5D0F87D503}" srcOrd="6" destOrd="0" presId="urn:microsoft.com/office/officeart/2005/8/layout/list1"/>
    <dgm:cxn modelId="{D95FAE0C-2C5C-4FFD-AC58-6726F85763C9}" type="presParOf" srcId="{BE69C77E-4570-4A40-B948-65FF2B237B22}" destId="{2E228FC1-0C9F-43A7-B700-56BF01B3AA78}" srcOrd="7" destOrd="0" presId="urn:microsoft.com/office/officeart/2005/8/layout/list1"/>
    <dgm:cxn modelId="{6468433B-227D-4717-993C-3CD397997682}" type="presParOf" srcId="{BE69C77E-4570-4A40-B948-65FF2B237B22}" destId="{67E81B6E-3AD6-4D14-9E80-904C1513C583}" srcOrd="8" destOrd="0" presId="urn:microsoft.com/office/officeart/2005/8/layout/list1"/>
    <dgm:cxn modelId="{F7F4147D-6662-4F42-9A09-FCBDE878316E}" type="presParOf" srcId="{67E81B6E-3AD6-4D14-9E80-904C1513C583}" destId="{AD71D1AD-1D88-4F8D-A997-72C558298ABC}" srcOrd="0" destOrd="0" presId="urn:microsoft.com/office/officeart/2005/8/layout/list1"/>
    <dgm:cxn modelId="{965DFDEB-1B5E-4150-803F-9D9466C10A76}" type="presParOf" srcId="{67E81B6E-3AD6-4D14-9E80-904C1513C583}" destId="{343B1C71-B139-482F-A6F8-AA12937F6EC4}" srcOrd="1" destOrd="0" presId="urn:microsoft.com/office/officeart/2005/8/layout/list1"/>
    <dgm:cxn modelId="{9E9B93C7-E76F-443D-9157-776A06C89D4B}" type="presParOf" srcId="{BE69C77E-4570-4A40-B948-65FF2B237B22}" destId="{BEC28D06-8511-43DD-86B4-D2819FB164DC}" srcOrd="9" destOrd="0" presId="urn:microsoft.com/office/officeart/2005/8/layout/list1"/>
    <dgm:cxn modelId="{7DE74A84-9A13-42F0-BABA-4226DF8AE354}" type="presParOf" srcId="{BE69C77E-4570-4A40-B948-65FF2B237B22}" destId="{36FCECF5-1D95-4435-BD13-8CE4A0CDD85E}"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BA4EB18-DD94-4533-AA30-1FE62178157A}"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7E459E9-FDE2-47EC-B827-5695A7837F0D}">
      <dgm:prSet/>
      <dgm:spPr/>
      <dgm:t>
        <a:bodyPr/>
        <a:lstStyle/>
        <a:p>
          <a:pPr>
            <a:defRPr cap="all"/>
          </a:pPr>
          <a:r>
            <a:rPr lang="cs-CZ"/>
            <a:t>T</a:t>
          </a:r>
          <a:r>
            <a:rPr lang="en-US"/>
            <a:t>he average working time for each seven-day period,</a:t>
          </a:r>
        </a:p>
      </dgm:t>
    </dgm:pt>
    <dgm:pt modelId="{574298CB-51AF-445B-89DA-B512AD65508D}" type="parTrans" cxnId="{AA78F738-B0FC-4646-B7BF-86FF0E0142E3}">
      <dgm:prSet/>
      <dgm:spPr/>
      <dgm:t>
        <a:bodyPr/>
        <a:lstStyle/>
        <a:p>
          <a:endParaRPr lang="en-US"/>
        </a:p>
      </dgm:t>
    </dgm:pt>
    <dgm:pt modelId="{B6F49134-A0FE-48DB-9B16-2850E5DAB440}" type="sibTrans" cxnId="{AA78F738-B0FC-4646-B7BF-86FF0E0142E3}">
      <dgm:prSet/>
      <dgm:spPr/>
      <dgm:t>
        <a:bodyPr/>
        <a:lstStyle/>
        <a:p>
          <a:endParaRPr lang="en-US"/>
        </a:p>
      </dgm:t>
    </dgm:pt>
    <dgm:pt modelId="{BB8D3BD9-77B6-4587-8BC5-AFE31391D9EA}">
      <dgm:prSet/>
      <dgm:spPr/>
      <dgm:t>
        <a:bodyPr/>
        <a:lstStyle/>
        <a:p>
          <a:pPr>
            <a:defRPr cap="all"/>
          </a:pPr>
          <a:r>
            <a:rPr lang="cs-CZ"/>
            <a:t>S</a:t>
          </a:r>
          <a:r>
            <a:rPr lang="en-GB"/>
            <a:t>hould</a:t>
          </a:r>
          <a:r>
            <a:rPr lang="cs-CZ"/>
            <a:t> </a:t>
          </a:r>
          <a:r>
            <a:rPr lang="en-US"/>
            <a:t>not exceed 48 hours</a:t>
          </a:r>
          <a:r>
            <a:rPr lang="cs-CZ"/>
            <a:t> i</a:t>
          </a:r>
          <a:r>
            <a:rPr lang="en-US"/>
            <a:t>ncluding overtime</a:t>
          </a:r>
        </a:p>
      </dgm:t>
    </dgm:pt>
    <dgm:pt modelId="{C0699A97-342E-4C91-85BD-18DCF75D1D91}" type="parTrans" cxnId="{075CE0FE-B1C1-4C86-9FB9-11743DD7B41F}">
      <dgm:prSet/>
      <dgm:spPr/>
      <dgm:t>
        <a:bodyPr/>
        <a:lstStyle/>
        <a:p>
          <a:endParaRPr lang="en-US"/>
        </a:p>
      </dgm:t>
    </dgm:pt>
    <dgm:pt modelId="{022A88FF-36E6-4464-800E-F2E93F77F461}" type="sibTrans" cxnId="{075CE0FE-B1C1-4C86-9FB9-11743DD7B41F}">
      <dgm:prSet/>
      <dgm:spPr/>
      <dgm:t>
        <a:bodyPr/>
        <a:lstStyle/>
        <a:p>
          <a:endParaRPr lang="en-US"/>
        </a:p>
      </dgm:t>
    </dgm:pt>
    <dgm:pt modelId="{27D44006-83F9-45AC-BA61-37F50F9044B5}" type="pres">
      <dgm:prSet presAssocID="{4BA4EB18-DD94-4533-AA30-1FE62178157A}" presName="root" presStyleCnt="0">
        <dgm:presLayoutVars>
          <dgm:dir/>
          <dgm:resizeHandles val="exact"/>
        </dgm:presLayoutVars>
      </dgm:prSet>
      <dgm:spPr/>
    </dgm:pt>
    <dgm:pt modelId="{D28AA97E-0709-4CEC-B1E0-9136FDCD044E}" type="pres">
      <dgm:prSet presAssocID="{07E459E9-FDE2-47EC-B827-5695A7837F0D}" presName="compNode" presStyleCnt="0"/>
      <dgm:spPr/>
    </dgm:pt>
    <dgm:pt modelId="{DEBB8D1F-9BDA-4D01-A824-C82EF45A936D}" type="pres">
      <dgm:prSet presAssocID="{07E459E9-FDE2-47EC-B827-5695A7837F0D}" presName="iconBgRect" presStyleLbl="bgShp" presStyleIdx="0" presStyleCnt="2"/>
      <dgm:spPr/>
    </dgm:pt>
    <dgm:pt modelId="{76166C9F-E8D7-45F2-B4D7-F06FA8FD0EBD}" type="pres">
      <dgm:prSet presAssocID="{07E459E9-FDE2-47EC-B827-5695A7837F0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stle scene"/>
        </a:ext>
      </dgm:extLst>
    </dgm:pt>
    <dgm:pt modelId="{1D4FF941-684C-4DAB-9913-0BE4F7863896}" type="pres">
      <dgm:prSet presAssocID="{07E459E9-FDE2-47EC-B827-5695A7837F0D}" presName="spaceRect" presStyleCnt="0"/>
      <dgm:spPr/>
    </dgm:pt>
    <dgm:pt modelId="{10D1EF92-B4FE-452B-84AF-6B48BF6BF1EE}" type="pres">
      <dgm:prSet presAssocID="{07E459E9-FDE2-47EC-B827-5695A7837F0D}" presName="textRect" presStyleLbl="revTx" presStyleIdx="0" presStyleCnt="2">
        <dgm:presLayoutVars>
          <dgm:chMax val="1"/>
          <dgm:chPref val="1"/>
        </dgm:presLayoutVars>
      </dgm:prSet>
      <dgm:spPr/>
    </dgm:pt>
    <dgm:pt modelId="{17ADC88E-D6D3-4A37-9ADC-9ED9C070DD7D}" type="pres">
      <dgm:prSet presAssocID="{B6F49134-A0FE-48DB-9B16-2850E5DAB440}" presName="sibTrans" presStyleCnt="0"/>
      <dgm:spPr/>
    </dgm:pt>
    <dgm:pt modelId="{58E02D88-3A3D-4DC4-96C9-2A38DB4E28EB}" type="pres">
      <dgm:prSet presAssocID="{BB8D3BD9-77B6-4587-8BC5-AFE31391D9EA}" presName="compNode" presStyleCnt="0"/>
      <dgm:spPr/>
    </dgm:pt>
    <dgm:pt modelId="{4641ABCE-5C21-4A88-84C2-A785D41F9F7A}" type="pres">
      <dgm:prSet presAssocID="{BB8D3BD9-77B6-4587-8BC5-AFE31391D9EA}" presName="iconBgRect" presStyleLbl="bgShp" presStyleIdx="1" presStyleCnt="2"/>
      <dgm:spPr/>
    </dgm:pt>
    <dgm:pt modelId="{297BB248-0A41-49E4-9E38-4320B7E9D854}" type="pres">
      <dgm:prSet presAssocID="{BB8D3BD9-77B6-4587-8BC5-AFE31391D9E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ky"/>
        </a:ext>
      </dgm:extLst>
    </dgm:pt>
    <dgm:pt modelId="{04E2E383-A17F-404B-8752-D63777F4FC9A}" type="pres">
      <dgm:prSet presAssocID="{BB8D3BD9-77B6-4587-8BC5-AFE31391D9EA}" presName="spaceRect" presStyleCnt="0"/>
      <dgm:spPr/>
    </dgm:pt>
    <dgm:pt modelId="{56AA574C-E743-408E-B50B-43BD5F28620E}" type="pres">
      <dgm:prSet presAssocID="{BB8D3BD9-77B6-4587-8BC5-AFE31391D9EA}" presName="textRect" presStyleLbl="revTx" presStyleIdx="1" presStyleCnt="2">
        <dgm:presLayoutVars>
          <dgm:chMax val="1"/>
          <dgm:chPref val="1"/>
        </dgm:presLayoutVars>
      </dgm:prSet>
      <dgm:spPr/>
    </dgm:pt>
  </dgm:ptLst>
  <dgm:cxnLst>
    <dgm:cxn modelId="{AA78F738-B0FC-4646-B7BF-86FF0E0142E3}" srcId="{4BA4EB18-DD94-4533-AA30-1FE62178157A}" destId="{07E459E9-FDE2-47EC-B827-5695A7837F0D}" srcOrd="0" destOrd="0" parTransId="{574298CB-51AF-445B-89DA-B512AD65508D}" sibTransId="{B6F49134-A0FE-48DB-9B16-2850E5DAB440}"/>
    <dgm:cxn modelId="{4B4A7951-4C99-4D6C-89C1-0A91BCAABE2D}" type="presOf" srcId="{BB8D3BD9-77B6-4587-8BC5-AFE31391D9EA}" destId="{56AA574C-E743-408E-B50B-43BD5F28620E}" srcOrd="0" destOrd="0" presId="urn:microsoft.com/office/officeart/2018/5/layout/IconCircleLabelList"/>
    <dgm:cxn modelId="{BDE6CC9C-D9C4-44C4-97FB-09903B00FD0E}" type="presOf" srcId="{4BA4EB18-DD94-4533-AA30-1FE62178157A}" destId="{27D44006-83F9-45AC-BA61-37F50F9044B5}" srcOrd="0" destOrd="0" presId="urn:microsoft.com/office/officeart/2018/5/layout/IconCircleLabelList"/>
    <dgm:cxn modelId="{92D45CAB-EFEA-4B29-B0A0-74D52FEC21CF}" type="presOf" srcId="{07E459E9-FDE2-47EC-B827-5695A7837F0D}" destId="{10D1EF92-B4FE-452B-84AF-6B48BF6BF1EE}" srcOrd="0" destOrd="0" presId="urn:microsoft.com/office/officeart/2018/5/layout/IconCircleLabelList"/>
    <dgm:cxn modelId="{075CE0FE-B1C1-4C86-9FB9-11743DD7B41F}" srcId="{4BA4EB18-DD94-4533-AA30-1FE62178157A}" destId="{BB8D3BD9-77B6-4587-8BC5-AFE31391D9EA}" srcOrd="1" destOrd="0" parTransId="{C0699A97-342E-4C91-85BD-18DCF75D1D91}" sibTransId="{022A88FF-36E6-4464-800E-F2E93F77F461}"/>
    <dgm:cxn modelId="{A54C95CB-DF9F-41C1-AEE4-3DF8B578B8D4}" type="presParOf" srcId="{27D44006-83F9-45AC-BA61-37F50F9044B5}" destId="{D28AA97E-0709-4CEC-B1E0-9136FDCD044E}" srcOrd="0" destOrd="0" presId="urn:microsoft.com/office/officeart/2018/5/layout/IconCircleLabelList"/>
    <dgm:cxn modelId="{07B64751-6658-484C-8741-0D74CF572C5A}" type="presParOf" srcId="{D28AA97E-0709-4CEC-B1E0-9136FDCD044E}" destId="{DEBB8D1F-9BDA-4D01-A824-C82EF45A936D}" srcOrd="0" destOrd="0" presId="urn:microsoft.com/office/officeart/2018/5/layout/IconCircleLabelList"/>
    <dgm:cxn modelId="{3B4CB902-BC3D-4CE3-9982-EA4737BF322F}" type="presParOf" srcId="{D28AA97E-0709-4CEC-B1E0-9136FDCD044E}" destId="{76166C9F-E8D7-45F2-B4D7-F06FA8FD0EBD}" srcOrd="1" destOrd="0" presId="urn:microsoft.com/office/officeart/2018/5/layout/IconCircleLabelList"/>
    <dgm:cxn modelId="{E38C135C-A4DE-464F-8E94-B676CBCD7C9C}" type="presParOf" srcId="{D28AA97E-0709-4CEC-B1E0-9136FDCD044E}" destId="{1D4FF941-684C-4DAB-9913-0BE4F7863896}" srcOrd="2" destOrd="0" presId="urn:microsoft.com/office/officeart/2018/5/layout/IconCircleLabelList"/>
    <dgm:cxn modelId="{ED252B82-6C24-497B-B2BA-A1FB0B652BEC}" type="presParOf" srcId="{D28AA97E-0709-4CEC-B1E0-9136FDCD044E}" destId="{10D1EF92-B4FE-452B-84AF-6B48BF6BF1EE}" srcOrd="3" destOrd="0" presId="urn:microsoft.com/office/officeart/2018/5/layout/IconCircleLabelList"/>
    <dgm:cxn modelId="{5F540708-46ED-4A26-A307-93B8CDE53820}" type="presParOf" srcId="{27D44006-83F9-45AC-BA61-37F50F9044B5}" destId="{17ADC88E-D6D3-4A37-9ADC-9ED9C070DD7D}" srcOrd="1" destOrd="0" presId="urn:microsoft.com/office/officeart/2018/5/layout/IconCircleLabelList"/>
    <dgm:cxn modelId="{6981D765-1266-470B-B0D8-E65603417A36}" type="presParOf" srcId="{27D44006-83F9-45AC-BA61-37F50F9044B5}" destId="{58E02D88-3A3D-4DC4-96C9-2A38DB4E28EB}" srcOrd="2" destOrd="0" presId="urn:microsoft.com/office/officeart/2018/5/layout/IconCircleLabelList"/>
    <dgm:cxn modelId="{D2F181C9-B8DA-426B-A415-2DAE1962E6AF}" type="presParOf" srcId="{58E02D88-3A3D-4DC4-96C9-2A38DB4E28EB}" destId="{4641ABCE-5C21-4A88-84C2-A785D41F9F7A}" srcOrd="0" destOrd="0" presId="urn:microsoft.com/office/officeart/2018/5/layout/IconCircleLabelList"/>
    <dgm:cxn modelId="{3F48573C-9318-407B-A595-EB970AD5D1F6}" type="presParOf" srcId="{58E02D88-3A3D-4DC4-96C9-2A38DB4E28EB}" destId="{297BB248-0A41-49E4-9E38-4320B7E9D854}" srcOrd="1" destOrd="0" presId="urn:microsoft.com/office/officeart/2018/5/layout/IconCircleLabelList"/>
    <dgm:cxn modelId="{4916F9B9-C09D-4D62-8741-F7B12B9B1A73}" type="presParOf" srcId="{58E02D88-3A3D-4DC4-96C9-2A38DB4E28EB}" destId="{04E2E383-A17F-404B-8752-D63777F4FC9A}" srcOrd="2" destOrd="0" presId="urn:microsoft.com/office/officeart/2018/5/layout/IconCircleLabelList"/>
    <dgm:cxn modelId="{7BE80330-E8D0-423B-90A9-56C92F77E7C0}" type="presParOf" srcId="{58E02D88-3A3D-4DC4-96C9-2A38DB4E28EB}" destId="{56AA574C-E743-408E-B50B-43BD5F28620E}"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F48CD861-0580-4B15-BB40-E957D65FBC26}"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A0B9C915-EC2C-4027-BD51-CFCDE804B8AE}">
      <dgm:prSet/>
      <dgm:spPr/>
      <dgm:t>
        <a:bodyPr/>
        <a:lstStyle/>
        <a:p>
          <a:r>
            <a:rPr lang="cs-CZ"/>
            <a:t>N</a:t>
          </a:r>
          <a:r>
            <a:rPr lang="en-US"/>
            <a:t>ight workers whose work involves special hazards or</a:t>
          </a:r>
          <a:r>
            <a:rPr lang="cs-CZ"/>
            <a:t> </a:t>
          </a:r>
          <a:r>
            <a:rPr lang="en-US"/>
            <a:t>heavy physical or mental strain do not work more than</a:t>
          </a:r>
          <a:r>
            <a:rPr lang="cs-CZ"/>
            <a:t> </a:t>
          </a:r>
          <a:r>
            <a:rPr lang="en-US"/>
            <a:t>eight hours in any period of 24 hours during which they</a:t>
          </a:r>
          <a:r>
            <a:rPr lang="cs-CZ"/>
            <a:t> </a:t>
          </a:r>
          <a:r>
            <a:rPr lang="en-US"/>
            <a:t>perform night work.</a:t>
          </a:r>
        </a:p>
      </dgm:t>
    </dgm:pt>
    <dgm:pt modelId="{83A9C110-7629-4C61-BAC5-597BBECA33E7}" type="parTrans" cxnId="{CCAC2D57-79C5-4700-A209-0A296CDEB7EA}">
      <dgm:prSet/>
      <dgm:spPr/>
      <dgm:t>
        <a:bodyPr/>
        <a:lstStyle/>
        <a:p>
          <a:endParaRPr lang="en-US"/>
        </a:p>
      </dgm:t>
    </dgm:pt>
    <dgm:pt modelId="{732A812C-38A1-4EEE-A0DA-BD9E7A913101}" type="sibTrans" cxnId="{CCAC2D57-79C5-4700-A209-0A296CDEB7EA}">
      <dgm:prSet/>
      <dgm:spPr/>
      <dgm:t>
        <a:bodyPr/>
        <a:lstStyle/>
        <a:p>
          <a:endParaRPr lang="en-US"/>
        </a:p>
      </dgm:t>
    </dgm:pt>
    <dgm:pt modelId="{B5BF7F66-4006-40FE-AB94-F572146EF6C0}">
      <dgm:prSet/>
      <dgm:spPr/>
      <dgm:t>
        <a:bodyPr/>
        <a:lstStyle/>
        <a:p>
          <a:r>
            <a:rPr lang="cs-CZ"/>
            <a:t>Health assessment</a:t>
          </a:r>
          <a:endParaRPr lang="en-US"/>
        </a:p>
      </dgm:t>
    </dgm:pt>
    <dgm:pt modelId="{E98A9BEB-14F5-4B1B-94EE-0361BA22CEB4}" type="parTrans" cxnId="{CC7D99A6-9FAD-449A-B062-3D95C58156CD}">
      <dgm:prSet/>
      <dgm:spPr/>
      <dgm:t>
        <a:bodyPr/>
        <a:lstStyle/>
        <a:p>
          <a:endParaRPr lang="en-US"/>
        </a:p>
      </dgm:t>
    </dgm:pt>
    <dgm:pt modelId="{D8F6CED9-E095-41FE-A7F1-12063A11603D}" type="sibTrans" cxnId="{CC7D99A6-9FAD-449A-B062-3D95C58156CD}">
      <dgm:prSet/>
      <dgm:spPr/>
      <dgm:t>
        <a:bodyPr/>
        <a:lstStyle/>
        <a:p>
          <a:endParaRPr lang="en-US"/>
        </a:p>
      </dgm:t>
    </dgm:pt>
    <dgm:pt modelId="{AF6AC7E9-A70B-48BE-915A-3B35CEADF5B0}">
      <dgm:prSet/>
      <dgm:spPr/>
      <dgm:t>
        <a:bodyPr/>
        <a:lstStyle/>
        <a:p>
          <a:r>
            <a:rPr lang="cs-CZ"/>
            <a:t>Obligation of an employer to notify authorities </a:t>
          </a:r>
          <a:r>
            <a:rPr lang="en-US"/>
            <a:t>of regular use of night workers</a:t>
          </a:r>
        </a:p>
      </dgm:t>
    </dgm:pt>
    <dgm:pt modelId="{12AA88B8-973A-48D0-A5EE-7DB8E9C56F1F}" type="parTrans" cxnId="{A9E9C7BD-45C5-4F09-A27D-A393E82B77CC}">
      <dgm:prSet/>
      <dgm:spPr/>
      <dgm:t>
        <a:bodyPr/>
        <a:lstStyle/>
        <a:p>
          <a:endParaRPr lang="en-US"/>
        </a:p>
      </dgm:t>
    </dgm:pt>
    <dgm:pt modelId="{A5D0AFA3-9F3A-4EA5-A602-E5A6A8ADCC3A}" type="sibTrans" cxnId="{A9E9C7BD-45C5-4F09-A27D-A393E82B77CC}">
      <dgm:prSet/>
      <dgm:spPr/>
      <dgm:t>
        <a:bodyPr/>
        <a:lstStyle/>
        <a:p>
          <a:endParaRPr lang="en-US"/>
        </a:p>
      </dgm:t>
    </dgm:pt>
    <dgm:pt modelId="{00125EBA-9D83-4707-A9F8-2C048FE8AF59}" type="pres">
      <dgm:prSet presAssocID="{F48CD861-0580-4B15-BB40-E957D65FBC26}" presName="root" presStyleCnt="0">
        <dgm:presLayoutVars>
          <dgm:dir/>
          <dgm:resizeHandles val="exact"/>
        </dgm:presLayoutVars>
      </dgm:prSet>
      <dgm:spPr/>
    </dgm:pt>
    <dgm:pt modelId="{03D2BBFE-F69F-4F7F-B143-D12F264248BD}" type="pres">
      <dgm:prSet presAssocID="{A0B9C915-EC2C-4027-BD51-CFCDE804B8AE}" presName="compNode" presStyleCnt="0"/>
      <dgm:spPr/>
    </dgm:pt>
    <dgm:pt modelId="{02D44256-CEDD-4264-8CB7-4B645D91E458}" type="pres">
      <dgm:prSet presAssocID="{A0B9C915-EC2C-4027-BD51-CFCDE804B8A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vářeč"/>
        </a:ext>
      </dgm:extLst>
    </dgm:pt>
    <dgm:pt modelId="{4F2FF1E2-6030-4463-B4D0-EF9C5DE0B1A8}" type="pres">
      <dgm:prSet presAssocID="{A0B9C915-EC2C-4027-BD51-CFCDE804B8AE}" presName="spaceRect" presStyleCnt="0"/>
      <dgm:spPr/>
    </dgm:pt>
    <dgm:pt modelId="{2751063F-0B84-4618-90EB-7BB95928EA12}" type="pres">
      <dgm:prSet presAssocID="{A0B9C915-EC2C-4027-BD51-CFCDE804B8AE}" presName="textRect" presStyleLbl="revTx" presStyleIdx="0" presStyleCnt="3">
        <dgm:presLayoutVars>
          <dgm:chMax val="1"/>
          <dgm:chPref val="1"/>
        </dgm:presLayoutVars>
      </dgm:prSet>
      <dgm:spPr/>
    </dgm:pt>
    <dgm:pt modelId="{B34C57CD-4E69-4DF7-815C-AB2B7A8B22A1}" type="pres">
      <dgm:prSet presAssocID="{732A812C-38A1-4EEE-A0DA-BD9E7A913101}" presName="sibTrans" presStyleCnt="0"/>
      <dgm:spPr/>
    </dgm:pt>
    <dgm:pt modelId="{137836A5-8868-428B-AD5F-D327F49AA09D}" type="pres">
      <dgm:prSet presAssocID="{B5BF7F66-4006-40FE-AB94-F572146EF6C0}" presName="compNode" presStyleCnt="0"/>
      <dgm:spPr/>
    </dgm:pt>
    <dgm:pt modelId="{BB8DA228-A9C8-4C5F-924E-F9A5BA2CC4F9}" type="pres">
      <dgm:prSet presAssocID="{B5BF7F66-4006-40FE-AB94-F572146EF6C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oskop"/>
        </a:ext>
      </dgm:extLst>
    </dgm:pt>
    <dgm:pt modelId="{C759EF6A-8D8F-4E57-9F0D-37043DCDF6F7}" type="pres">
      <dgm:prSet presAssocID="{B5BF7F66-4006-40FE-AB94-F572146EF6C0}" presName="spaceRect" presStyleCnt="0"/>
      <dgm:spPr/>
    </dgm:pt>
    <dgm:pt modelId="{D2ECEDBA-A847-4E6B-8E8D-AB4111944753}" type="pres">
      <dgm:prSet presAssocID="{B5BF7F66-4006-40FE-AB94-F572146EF6C0}" presName="textRect" presStyleLbl="revTx" presStyleIdx="1" presStyleCnt="3">
        <dgm:presLayoutVars>
          <dgm:chMax val="1"/>
          <dgm:chPref val="1"/>
        </dgm:presLayoutVars>
      </dgm:prSet>
      <dgm:spPr/>
    </dgm:pt>
    <dgm:pt modelId="{3C5B10BD-1938-4EB3-8B49-B3FC49001B29}" type="pres">
      <dgm:prSet presAssocID="{D8F6CED9-E095-41FE-A7F1-12063A11603D}" presName="sibTrans" presStyleCnt="0"/>
      <dgm:spPr/>
    </dgm:pt>
    <dgm:pt modelId="{4997628E-6E32-483E-9C36-0A576BB88F4C}" type="pres">
      <dgm:prSet presAssocID="{AF6AC7E9-A70B-48BE-915A-3B35CEADF5B0}" presName="compNode" presStyleCnt="0"/>
      <dgm:spPr/>
    </dgm:pt>
    <dgm:pt modelId="{C68D8BFF-6F6A-4F71-AF3D-814724A3FAC8}" type="pres">
      <dgm:prSet presAssocID="{AF6AC7E9-A70B-48BE-915A-3B35CEADF5B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Varování"/>
        </a:ext>
      </dgm:extLst>
    </dgm:pt>
    <dgm:pt modelId="{82022812-1627-4E18-8907-670072D75FF8}" type="pres">
      <dgm:prSet presAssocID="{AF6AC7E9-A70B-48BE-915A-3B35CEADF5B0}" presName="spaceRect" presStyleCnt="0"/>
      <dgm:spPr/>
    </dgm:pt>
    <dgm:pt modelId="{256C8A80-08EC-4FCB-80D6-5014B3985B72}" type="pres">
      <dgm:prSet presAssocID="{AF6AC7E9-A70B-48BE-915A-3B35CEADF5B0}" presName="textRect" presStyleLbl="revTx" presStyleIdx="2" presStyleCnt="3">
        <dgm:presLayoutVars>
          <dgm:chMax val="1"/>
          <dgm:chPref val="1"/>
        </dgm:presLayoutVars>
      </dgm:prSet>
      <dgm:spPr/>
    </dgm:pt>
  </dgm:ptLst>
  <dgm:cxnLst>
    <dgm:cxn modelId="{24FF5418-24F5-40E7-9DEB-161C39F64DB0}" type="presOf" srcId="{B5BF7F66-4006-40FE-AB94-F572146EF6C0}" destId="{D2ECEDBA-A847-4E6B-8E8D-AB4111944753}" srcOrd="0" destOrd="0" presId="urn:microsoft.com/office/officeart/2018/2/layout/IconLabelList"/>
    <dgm:cxn modelId="{9EC18622-1D94-4007-A2AE-BF3C4C105860}" type="presOf" srcId="{F48CD861-0580-4B15-BB40-E957D65FBC26}" destId="{00125EBA-9D83-4707-A9F8-2C048FE8AF59}" srcOrd="0" destOrd="0" presId="urn:microsoft.com/office/officeart/2018/2/layout/IconLabelList"/>
    <dgm:cxn modelId="{C4A7953B-274C-4604-95FD-45EAFCDF4B9D}" type="presOf" srcId="{AF6AC7E9-A70B-48BE-915A-3B35CEADF5B0}" destId="{256C8A80-08EC-4FCB-80D6-5014B3985B72}" srcOrd="0" destOrd="0" presId="urn:microsoft.com/office/officeart/2018/2/layout/IconLabelList"/>
    <dgm:cxn modelId="{CCAC2D57-79C5-4700-A209-0A296CDEB7EA}" srcId="{F48CD861-0580-4B15-BB40-E957D65FBC26}" destId="{A0B9C915-EC2C-4027-BD51-CFCDE804B8AE}" srcOrd="0" destOrd="0" parTransId="{83A9C110-7629-4C61-BAC5-597BBECA33E7}" sibTransId="{732A812C-38A1-4EEE-A0DA-BD9E7A913101}"/>
    <dgm:cxn modelId="{CC7D99A6-9FAD-449A-B062-3D95C58156CD}" srcId="{F48CD861-0580-4B15-BB40-E957D65FBC26}" destId="{B5BF7F66-4006-40FE-AB94-F572146EF6C0}" srcOrd="1" destOrd="0" parTransId="{E98A9BEB-14F5-4B1B-94EE-0361BA22CEB4}" sibTransId="{D8F6CED9-E095-41FE-A7F1-12063A11603D}"/>
    <dgm:cxn modelId="{A9E9C7BD-45C5-4F09-A27D-A393E82B77CC}" srcId="{F48CD861-0580-4B15-BB40-E957D65FBC26}" destId="{AF6AC7E9-A70B-48BE-915A-3B35CEADF5B0}" srcOrd="2" destOrd="0" parTransId="{12AA88B8-973A-48D0-A5EE-7DB8E9C56F1F}" sibTransId="{A5D0AFA3-9F3A-4EA5-A602-E5A6A8ADCC3A}"/>
    <dgm:cxn modelId="{FED2FACD-6138-4906-9065-B0BC2EAD20A8}" type="presOf" srcId="{A0B9C915-EC2C-4027-BD51-CFCDE804B8AE}" destId="{2751063F-0B84-4618-90EB-7BB95928EA12}" srcOrd="0" destOrd="0" presId="urn:microsoft.com/office/officeart/2018/2/layout/IconLabelList"/>
    <dgm:cxn modelId="{FF8295C7-C6BA-4F38-AE5A-0210AFAC2EA4}" type="presParOf" srcId="{00125EBA-9D83-4707-A9F8-2C048FE8AF59}" destId="{03D2BBFE-F69F-4F7F-B143-D12F264248BD}" srcOrd="0" destOrd="0" presId="urn:microsoft.com/office/officeart/2018/2/layout/IconLabelList"/>
    <dgm:cxn modelId="{0683347C-3843-458D-8AA0-EE8276B81495}" type="presParOf" srcId="{03D2BBFE-F69F-4F7F-B143-D12F264248BD}" destId="{02D44256-CEDD-4264-8CB7-4B645D91E458}" srcOrd="0" destOrd="0" presId="urn:microsoft.com/office/officeart/2018/2/layout/IconLabelList"/>
    <dgm:cxn modelId="{EC1EF0AE-3913-48C5-A0FC-B1079A5336D6}" type="presParOf" srcId="{03D2BBFE-F69F-4F7F-B143-D12F264248BD}" destId="{4F2FF1E2-6030-4463-B4D0-EF9C5DE0B1A8}" srcOrd="1" destOrd="0" presId="urn:microsoft.com/office/officeart/2018/2/layout/IconLabelList"/>
    <dgm:cxn modelId="{96F12B86-E1A0-468C-8B76-C20B251BEE4E}" type="presParOf" srcId="{03D2BBFE-F69F-4F7F-B143-D12F264248BD}" destId="{2751063F-0B84-4618-90EB-7BB95928EA12}" srcOrd="2" destOrd="0" presId="urn:microsoft.com/office/officeart/2018/2/layout/IconLabelList"/>
    <dgm:cxn modelId="{83C6B4A5-3C4F-4A03-B6A6-A6D37D80F0C8}" type="presParOf" srcId="{00125EBA-9D83-4707-A9F8-2C048FE8AF59}" destId="{B34C57CD-4E69-4DF7-815C-AB2B7A8B22A1}" srcOrd="1" destOrd="0" presId="urn:microsoft.com/office/officeart/2018/2/layout/IconLabelList"/>
    <dgm:cxn modelId="{43ADC0BD-2868-4AD3-AA7F-865DB6F0F3E6}" type="presParOf" srcId="{00125EBA-9D83-4707-A9F8-2C048FE8AF59}" destId="{137836A5-8868-428B-AD5F-D327F49AA09D}" srcOrd="2" destOrd="0" presId="urn:microsoft.com/office/officeart/2018/2/layout/IconLabelList"/>
    <dgm:cxn modelId="{DD1037B5-B423-4D63-978F-C6C714AC5996}" type="presParOf" srcId="{137836A5-8868-428B-AD5F-D327F49AA09D}" destId="{BB8DA228-A9C8-4C5F-924E-F9A5BA2CC4F9}" srcOrd="0" destOrd="0" presId="urn:microsoft.com/office/officeart/2018/2/layout/IconLabelList"/>
    <dgm:cxn modelId="{17BA95FD-8509-4939-AEF9-F4AE97CB61DC}" type="presParOf" srcId="{137836A5-8868-428B-AD5F-D327F49AA09D}" destId="{C759EF6A-8D8F-4E57-9F0D-37043DCDF6F7}" srcOrd="1" destOrd="0" presId="urn:microsoft.com/office/officeart/2018/2/layout/IconLabelList"/>
    <dgm:cxn modelId="{2A390961-8A10-487E-A886-FD7D23225565}" type="presParOf" srcId="{137836A5-8868-428B-AD5F-D327F49AA09D}" destId="{D2ECEDBA-A847-4E6B-8E8D-AB4111944753}" srcOrd="2" destOrd="0" presId="urn:microsoft.com/office/officeart/2018/2/layout/IconLabelList"/>
    <dgm:cxn modelId="{B448F37A-2B7B-4B6E-8304-0E2974556978}" type="presParOf" srcId="{00125EBA-9D83-4707-A9F8-2C048FE8AF59}" destId="{3C5B10BD-1938-4EB3-8B49-B3FC49001B29}" srcOrd="3" destOrd="0" presId="urn:microsoft.com/office/officeart/2018/2/layout/IconLabelList"/>
    <dgm:cxn modelId="{69734DE6-1BA4-465B-8169-77E7FED79A7D}" type="presParOf" srcId="{00125EBA-9D83-4707-A9F8-2C048FE8AF59}" destId="{4997628E-6E32-483E-9C36-0A576BB88F4C}" srcOrd="4" destOrd="0" presId="urn:microsoft.com/office/officeart/2018/2/layout/IconLabelList"/>
    <dgm:cxn modelId="{9C1ACB53-7CC3-4C11-82E4-9A13E7F70E31}" type="presParOf" srcId="{4997628E-6E32-483E-9C36-0A576BB88F4C}" destId="{C68D8BFF-6F6A-4F71-AF3D-814724A3FAC8}" srcOrd="0" destOrd="0" presId="urn:microsoft.com/office/officeart/2018/2/layout/IconLabelList"/>
    <dgm:cxn modelId="{FCCDEA4B-4FF6-42EB-BC87-A45CA9D0EEC0}" type="presParOf" srcId="{4997628E-6E32-483E-9C36-0A576BB88F4C}" destId="{82022812-1627-4E18-8907-670072D75FF8}" srcOrd="1" destOrd="0" presId="urn:microsoft.com/office/officeart/2018/2/layout/IconLabelList"/>
    <dgm:cxn modelId="{90B072E4-BDBC-4EA6-8029-27CD8F58AA94}" type="presParOf" srcId="{4997628E-6E32-483E-9C36-0A576BB88F4C}" destId="{256C8A80-08EC-4FCB-80D6-5014B3985B72}"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91AC6604-FAD7-4C7A-8DB1-B6AE6C7D3046}" type="doc">
      <dgm:prSet loTypeId="urn:microsoft.com/office/officeart/2005/8/layout/list1" loCatId="list" qsTypeId="urn:microsoft.com/office/officeart/2005/8/quickstyle/simple1" qsCatId="simple" csTypeId="urn:microsoft.com/office/officeart/2005/8/colors/colorful5" csCatId="colorful" phldr="1"/>
      <dgm:spPr>
        <a:scene3d>
          <a:camera prst="orthographicFront">
            <a:rot lat="0" lon="0" rev="0"/>
          </a:camera>
          <a:lightRig rig="contrasting" dir="t">
            <a:rot lat="0" lon="0" rev="1500000"/>
          </a:lightRig>
        </a:scene3d>
      </dgm:spPr>
      <dgm:t>
        <a:bodyPr/>
        <a:lstStyle/>
        <a:p>
          <a:endParaRPr lang="cs-CZ"/>
        </a:p>
      </dgm:t>
    </dgm:pt>
    <dgm:pt modelId="{1D78F396-20DB-45C1-8259-D740CDDFFC7B}">
      <dgm:prSet/>
      <dgm:spPr/>
      <dgm:t>
        <a:bodyPr/>
        <a:lstStyle/>
        <a:p>
          <a:pPr rtl="0"/>
          <a:r>
            <a:rPr lang="cs-CZ"/>
            <a:t>Temporary incapacity</a:t>
          </a:r>
        </a:p>
      </dgm:t>
    </dgm:pt>
    <dgm:pt modelId="{83675F22-1F9F-4E03-96EE-5D9EAE96FD13}" type="parTrans" cxnId="{9F3AAD8D-1896-4918-9BAD-11F96383F537}">
      <dgm:prSet/>
      <dgm:spPr/>
      <dgm:t>
        <a:bodyPr/>
        <a:lstStyle/>
        <a:p>
          <a:endParaRPr lang="cs-CZ"/>
        </a:p>
      </dgm:t>
    </dgm:pt>
    <dgm:pt modelId="{8D66EFBB-014D-4C8C-A634-C721D1880C35}" type="sibTrans" cxnId="{9F3AAD8D-1896-4918-9BAD-11F96383F537}">
      <dgm:prSet/>
      <dgm:spPr/>
      <dgm:t>
        <a:bodyPr/>
        <a:lstStyle/>
        <a:p>
          <a:endParaRPr lang="cs-CZ"/>
        </a:p>
      </dgm:t>
    </dgm:pt>
    <dgm:pt modelId="{008F3F6C-F3D0-4D26-A3AB-5A14DA5AE4DB}">
      <dgm:prSet/>
      <dgm:spPr/>
      <dgm:t>
        <a:bodyPr/>
        <a:lstStyle/>
        <a:p>
          <a:pPr rtl="0"/>
          <a:r>
            <a:rPr lang="en-US"/>
            <a:t>a short-term change in health that does not allow work</a:t>
          </a:r>
          <a:endParaRPr lang="cs-CZ"/>
        </a:p>
      </dgm:t>
    </dgm:pt>
    <dgm:pt modelId="{5896349F-79FE-4498-A152-00947027562A}" type="parTrans" cxnId="{FEF8D435-9159-4158-944E-70A7AB31A365}">
      <dgm:prSet/>
      <dgm:spPr/>
      <dgm:t>
        <a:bodyPr/>
        <a:lstStyle/>
        <a:p>
          <a:endParaRPr lang="cs-CZ"/>
        </a:p>
      </dgm:t>
    </dgm:pt>
    <dgm:pt modelId="{B09E747A-1BD4-4BF3-8B35-464131C47382}" type="sibTrans" cxnId="{FEF8D435-9159-4158-944E-70A7AB31A365}">
      <dgm:prSet/>
      <dgm:spPr/>
      <dgm:t>
        <a:bodyPr/>
        <a:lstStyle/>
        <a:p>
          <a:endParaRPr lang="cs-CZ"/>
        </a:p>
      </dgm:t>
    </dgm:pt>
    <dgm:pt modelId="{1B51398B-685F-4FB0-8C39-1A3A8C141F0F}">
      <dgm:prSet/>
      <dgm:spPr/>
      <dgm:t>
        <a:bodyPr/>
        <a:lstStyle/>
        <a:p>
          <a:pPr rtl="0"/>
          <a:r>
            <a:rPr lang="cs-CZ"/>
            <a:t>Partial incapacity</a:t>
          </a:r>
        </a:p>
      </dgm:t>
    </dgm:pt>
    <dgm:pt modelId="{35694AE0-192C-4046-A216-A8C8A9131960}" type="parTrans" cxnId="{8687072C-CC41-4BCA-BCB5-B1E27E1036CD}">
      <dgm:prSet/>
      <dgm:spPr/>
      <dgm:t>
        <a:bodyPr/>
        <a:lstStyle/>
        <a:p>
          <a:endParaRPr lang="cs-CZ"/>
        </a:p>
      </dgm:t>
    </dgm:pt>
    <dgm:pt modelId="{BEBF57F0-1495-4CF7-9781-DE42584533CB}" type="sibTrans" cxnId="{8687072C-CC41-4BCA-BCB5-B1E27E1036CD}">
      <dgm:prSet/>
      <dgm:spPr/>
      <dgm:t>
        <a:bodyPr/>
        <a:lstStyle/>
        <a:p>
          <a:endParaRPr lang="cs-CZ"/>
        </a:p>
      </dgm:t>
    </dgm:pt>
    <dgm:pt modelId="{780DFC09-C22C-46F3-A70B-F496477B36BF}">
      <dgm:prSet/>
      <dgm:spPr/>
      <dgm:t>
        <a:bodyPr/>
        <a:lstStyle/>
        <a:p>
          <a:pPr rtl="0"/>
          <a:r>
            <a:rPr lang="en-US"/>
            <a:t>health status has been changed in the long term so that it allows to perform work only with certain limitations</a:t>
          </a:r>
          <a:endParaRPr lang="cs-CZ"/>
        </a:p>
      </dgm:t>
    </dgm:pt>
    <dgm:pt modelId="{B342C8B2-1496-43C1-8B0A-8AE6800ECF91}" type="parTrans" cxnId="{8E761969-CCF3-46FF-8B93-1C16CD9CCBE1}">
      <dgm:prSet/>
      <dgm:spPr/>
      <dgm:t>
        <a:bodyPr/>
        <a:lstStyle/>
        <a:p>
          <a:endParaRPr lang="cs-CZ"/>
        </a:p>
      </dgm:t>
    </dgm:pt>
    <dgm:pt modelId="{8CBF5E0C-E022-4AF5-947B-741EEB47F729}" type="sibTrans" cxnId="{8E761969-CCF3-46FF-8B93-1C16CD9CCBE1}">
      <dgm:prSet/>
      <dgm:spPr/>
      <dgm:t>
        <a:bodyPr/>
        <a:lstStyle/>
        <a:p>
          <a:endParaRPr lang="cs-CZ"/>
        </a:p>
      </dgm:t>
    </dgm:pt>
    <dgm:pt modelId="{1681F434-5031-43FC-B9CB-2F5E76B8AEDA}">
      <dgm:prSet/>
      <dgm:spPr/>
      <dgm:t>
        <a:bodyPr/>
        <a:lstStyle/>
        <a:p>
          <a:pPr rtl="0"/>
          <a:r>
            <a:rPr lang="cs-CZ"/>
            <a:t>Total incapacity</a:t>
          </a:r>
        </a:p>
      </dgm:t>
    </dgm:pt>
    <dgm:pt modelId="{9B0FE123-5CBF-4CE3-BAFE-63C1A8B3D9A3}" type="parTrans" cxnId="{5429361F-E9FD-475E-A074-32DEB6B85F3D}">
      <dgm:prSet/>
      <dgm:spPr/>
      <dgm:t>
        <a:bodyPr/>
        <a:lstStyle/>
        <a:p>
          <a:endParaRPr lang="cs-CZ"/>
        </a:p>
      </dgm:t>
    </dgm:pt>
    <dgm:pt modelId="{89DE8BFC-4878-427E-A210-B6B8BB4692DE}" type="sibTrans" cxnId="{5429361F-E9FD-475E-A074-32DEB6B85F3D}">
      <dgm:prSet/>
      <dgm:spPr/>
      <dgm:t>
        <a:bodyPr/>
        <a:lstStyle/>
        <a:p>
          <a:endParaRPr lang="cs-CZ"/>
        </a:p>
      </dgm:t>
    </dgm:pt>
    <dgm:pt modelId="{410921EB-3E68-4A03-9521-E15A61B1498B}">
      <dgm:prSet/>
      <dgm:spPr/>
      <dgm:t>
        <a:bodyPr/>
        <a:lstStyle/>
        <a:p>
          <a:pPr rtl="0"/>
          <a:r>
            <a:rPr lang="en-US"/>
            <a:t>health status has been changed in the long term so that it does not allow </a:t>
          </a:r>
          <a:r>
            <a:rPr lang="cs-CZ"/>
            <a:t>to </a:t>
          </a:r>
          <a:r>
            <a:rPr lang="en-US"/>
            <a:t>work</a:t>
          </a:r>
          <a:r>
            <a:rPr lang="cs-CZ"/>
            <a:t> anymore</a:t>
          </a:r>
        </a:p>
      </dgm:t>
    </dgm:pt>
    <dgm:pt modelId="{58383F16-D1FA-4081-9E65-467EA0E91B7F}" type="parTrans" cxnId="{41E21F59-FB13-4CF9-8B84-136DA2620799}">
      <dgm:prSet/>
      <dgm:spPr/>
      <dgm:t>
        <a:bodyPr/>
        <a:lstStyle/>
        <a:p>
          <a:endParaRPr lang="cs-CZ"/>
        </a:p>
      </dgm:t>
    </dgm:pt>
    <dgm:pt modelId="{7B5242EC-82CD-4BCA-9211-A8A4A0F0A532}" type="sibTrans" cxnId="{41E21F59-FB13-4CF9-8B84-136DA2620799}">
      <dgm:prSet/>
      <dgm:spPr/>
      <dgm:t>
        <a:bodyPr/>
        <a:lstStyle/>
        <a:p>
          <a:endParaRPr lang="cs-CZ"/>
        </a:p>
      </dgm:t>
    </dgm:pt>
    <dgm:pt modelId="{7BD67E49-8AE8-402E-8D93-2127DD81F398}" type="pres">
      <dgm:prSet presAssocID="{91AC6604-FAD7-4C7A-8DB1-B6AE6C7D3046}" presName="linear" presStyleCnt="0">
        <dgm:presLayoutVars>
          <dgm:dir/>
          <dgm:animLvl val="lvl"/>
          <dgm:resizeHandles val="exact"/>
        </dgm:presLayoutVars>
      </dgm:prSet>
      <dgm:spPr/>
    </dgm:pt>
    <dgm:pt modelId="{2FABC179-57A9-4CCB-80F5-FB08BA37EB0F}" type="pres">
      <dgm:prSet presAssocID="{1D78F396-20DB-45C1-8259-D740CDDFFC7B}" presName="parentLin" presStyleCnt="0"/>
      <dgm:spPr/>
    </dgm:pt>
    <dgm:pt modelId="{03CBCD35-8399-4D19-AC72-38502B0DEED2}" type="pres">
      <dgm:prSet presAssocID="{1D78F396-20DB-45C1-8259-D740CDDFFC7B}" presName="parentLeftMargin" presStyleLbl="node1" presStyleIdx="0" presStyleCnt="3"/>
      <dgm:spPr/>
    </dgm:pt>
    <dgm:pt modelId="{B3C2B8FF-034D-4B06-A765-4FFC296628F3}" type="pres">
      <dgm:prSet presAssocID="{1D78F396-20DB-45C1-8259-D740CDDFFC7B}" presName="parentText" presStyleLbl="node1" presStyleIdx="0" presStyleCnt="3">
        <dgm:presLayoutVars>
          <dgm:chMax val="0"/>
          <dgm:bulletEnabled val="1"/>
        </dgm:presLayoutVars>
      </dgm:prSet>
      <dgm:spPr/>
    </dgm:pt>
    <dgm:pt modelId="{89FD6098-5B74-4593-955D-54B9097590D4}" type="pres">
      <dgm:prSet presAssocID="{1D78F396-20DB-45C1-8259-D740CDDFFC7B}" presName="negativeSpace" presStyleCnt="0"/>
      <dgm:spPr/>
    </dgm:pt>
    <dgm:pt modelId="{B11D6AD8-1831-4469-9248-751B1CF81783}" type="pres">
      <dgm:prSet presAssocID="{1D78F396-20DB-45C1-8259-D740CDDFFC7B}" presName="childText" presStyleLbl="conFgAcc1" presStyleIdx="0" presStyleCnt="3">
        <dgm:presLayoutVars>
          <dgm:bulletEnabled val="1"/>
        </dgm:presLayoutVars>
      </dgm:prSet>
      <dgm:spPr/>
    </dgm:pt>
    <dgm:pt modelId="{0A92C7AC-6433-4515-BBD5-A60984802FBA}" type="pres">
      <dgm:prSet presAssocID="{8D66EFBB-014D-4C8C-A634-C721D1880C35}" presName="spaceBetweenRectangles" presStyleCnt="0"/>
      <dgm:spPr/>
    </dgm:pt>
    <dgm:pt modelId="{ED3FB1A5-4BE6-4C69-99CA-4AB0E494919F}" type="pres">
      <dgm:prSet presAssocID="{1B51398B-685F-4FB0-8C39-1A3A8C141F0F}" presName="parentLin" presStyleCnt="0"/>
      <dgm:spPr/>
    </dgm:pt>
    <dgm:pt modelId="{F8C6A425-5273-4DEF-AE6C-17FCD8EB055A}" type="pres">
      <dgm:prSet presAssocID="{1B51398B-685F-4FB0-8C39-1A3A8C141F0F}" presName="parentLeftMargin" presStyleLbl="node1" presStyleIdx="0" presStyleCnt="3"/>
      <dgm:spPr/>
    </dgm:pt>
    <dgm:pt modelId="{5AB44346-3447-4A01-A277-7222312C783E}" type="pres">
      <dgm:prSet presAssocID="{1B51398B-685F-4FB0-8C39-1A3A8C141F0F}" presName="parentText" presStyleLbl="node1" presStyleIdx="1" presStyleCnt="3">
        <dgm:presLayoutVars>
          <dgm:chMax val="0"/>
          <dgm:bulletEnabled val="1"/>
        </dgm:presLayoutVars>
      </dgm:prSet>
      <dgm:spPr/>
    </dgm:pt>
    <dgm:pt modelId="{5F29F481-E166-42A2-9FBD-51940F951F40}" type="pres">
      <dgm:prSet presAssocID="{1B51398B-685F-4FB0-8C39-1A3A8C141F0F}" presName="negativeSpace" presStyleCnt="0"/>
      <dgm:spPr/>
    </dgm:pt>
    <dgm:pt modelId="{757B842D-E1E1-4020-93CC-A9A4CF606908}" type="pres">
      <dgm:prSet presAssocID="{1B51398B-685F-4FB0-8C39-1A3A8C141F0F}" presName="childText" presStyleLbl="conFgAcc1" presStyleIdx="1" presStyleCnt="3">
        <dgm:presLayoutVars>
          <dgm:bulletEnabled val="1"/>
        </dgm:presLayoutVars>
      </dgm:prSet>
      <dgm:spPr/>
    </dgm:pt>
    <dgm:pt modelId="{94436954-442A-4747-B224-ECD2AEFF800F}" type="pres">
      <dgm:prSet presAssocID="{BEBF57F0-1495-4CF7-9781-DE42584533CB}" presName="spaceBetweenRectangles" presStyleCnt="0"/>
      <dgm:spPr/>
    </dgm:pt>
    <dgm:pt modelId="{9032EC9C-4A99-48C3-8711-996DBB242163}" type="pres">
      <dgm:prSet presAssocID="{1681F434-5031-43FC-B9CB-2F5E76B8AEDA}" presName="parentLin" presStyleCnt="0"/>
      <dgm:spPr/>
    </dgm:pt>
    <dgm:pt modelId="{F43F7457-62E4-46F2-AC1C-49B535A89E1E}" type="pres">
      <dgm:prSet presAssocID="{1681F434-5031-43FC-B9CB-2F5E76B8AEDA}" presName="parentLeftMargin" presStyleLbl="node1" presStyleIdx="1" presStyleCnt="3"/>
      <dgm:spPr/>
    </dgm:pt>
    <dgm:pt modelId="{A9B39753-5F1F-4759-8E3E-0B84FA880E64}" type="pres">
      <dgm:prSet presAssocID="{1681F434-5031-43FC-B9CB-2F5E76B8AEDA}" presName="parentText" presStyleLbl="node1" presStyleIdx="2" presStyleCnt="3">
        <dgm:presLayoutVars>
          <dgm:chMax val="0"/>
          <dgm:bulletEnabled val="1"/>
        </dgm:presLayoutVars>
      </dgm:prSet>
      <dgm:spPr/>
    </dgm:pt>
    <dgm:pt modelId="{B10F0366-FC5E-4795-80E7-4A9EDC83B8E6}" type="pres">
      <dgm:prSet presAssocID="{1681F434-5031-43FC-B9CB-2F5E76B8AEDA}" presName="negativeSpace" presStyleCnt="0"/>
      <dgm:spPr/>
    </dgm:pt>
    <dgm:pt modelId="{21B078D7-8729-47B0-86C2-2345A24D44E9}" type="pres">
      <dgm:prSet presAssocID="{1681F434-5031-43FC-B9CB-2F5E76B8AEDA}" presName="childText" presStyleLbl="conFgAcc1" presStyleIdx="2" presStyleCnt="3">
        <dgm:presLayoutVars>
          <dgm:bulletEnabled val="1"/>
        </dgm:presLayoutVars>
      </dgm:prSet>
      <dgm:spPr/>
    </dgm:pt>
  </dgm:ptLst>
  <dgm:cxnLst>
    <dgm:cxn modelId="{F610B51B-42F6-4871-8CF7-FA331D97D803}" type="presOf" srcId="{1B51398B-685F-4FB0-8C39-1A3A8C141F0F}" destId="{F8C6A425-5273-4DEF-AE6C-17FCD8EB055A}" srcOrd="0" destOrd="0" presId="urn:microsoft.com/office/officeart/2005/8/layout/list1"/>
    <dgm:cxn modelId="{5429361F-E9FD-475E-A074-32DEB6B85F3D}" srcId="{91AC6604-FAD7-4C7A-8DB1-B6AE6C7D3046}" destId="{1681F434-5031-43FC-B9CB-2F5E76B8AEDA}" srcOrd="2" destOrd="0" parTransId="{9B0FE123-5CBF-4CE3-BAFE-63C1A8B3D9A3}" sibTransId="{89DE8BFC-4878-427E-A210-B6B8BB4692DE}"/>
    <dgm:cxn modelId="{8687072C-CC41-4BCA-BCB5-B1E27E1036CD}" srcId="{91AC6604-FAD7-4C7A-8DB1-B6AE6C7D3046}" destId="{1B51398B-685F-4FB0-8C39-1A3A8C141F0F}" srcOrd="1" destOrd="0" parTransId="{35694AE0-192C-4046-A216-A8C8A9131960}" sibTransId="{BEBF57F0-1495-4CF7-9781-DE42584533CB}"/>
    <dgm:cxn modelId="{FEF8D435-9159-4158-944E-70A7AB31A365}" srcId="{1D78F396-20DB-45C1-8259-D740CDDFFC7B}" destId="{008F3F6C-F3D0-4D26-A3AB-5A14DA5AE4DB}" srcOrd="0" destOrd="0" parTransId="{5896349F-79FE-4498-A152-00947027562A}" sibTransId="{B09E747A-1BD4-4BF3-8B35-464131C47382}"/>
    <dgm:cxn modelId="{25FF283B-6EAE-4796-8EBE-1DE1CF219084}" type="presOf" srcId="{1B51398B-685F-4FB0-8C39-1A3A8C141F0F}" destId="{5AB44346-3447-4A01-A277-7222312C783E}" srcOrd="1" destOrd="0" presId="urn:microsoft.com/office/officeart/2005/8/layout/list1"/>
    <dgm:cxn modelId="{047F5346-FBE5-4267-8DF2-DA4C8F57A0C4}" type="presOf" srcId="{91AC6604-FAD7-4C7A-8DB1-B6AE6C7D3046}" destId="{7BD67E49-8AE8-402E-8D93-2127DD81F398}" srcOrd="0" destOrd="0" presId="urn:microsoft.com/office/officeart/2005/8/layout/list1"/>
    <dgm:cxn modelId="{8E761969-CCF3-46FF-8B93-1C16CD9CCBE1}" srcId="{1B51398B-685F-4FB0-8C39-1A3A8C141F0F}" destId="{780DFC09-C22C-46F3-A70B-F496477B36BF}" srcOrd="0" destOrd="0" parTransId="{B342C8B2-1496-43C1-8B0A-8AE6800ECF91}" sibTransId="{8CBF5E0C-E022-4AF5-947B-741EEB47F729}"/>
    <dgm:cxn modelId="{2B0C4869-9E5B-42D2-B92E-43528956CE57}" type="presOf" srcId="{1681F434-5031-43FC-B9CB-2F5E76B8AEDA}" destId="{F43F7457-62E4-46F2-AC1C-49B535A89E1E}" srcOrd="0" destOrd="0" presId="urn:microsoft.com/office/officeart/2005/8/layout/list1"/>
    <dgm:cxn modelId="{F17FC56D-A1F0-483A-8F3F-A299FCC13D20}" type="presOf" srcId="{1D78F396-20DB-45C1-8259-D740CDDFFC7B}" destId="{03CBCD35-8399-4D19-AC72-38502B0DEED2}" srcOrd="0" destOrd="0" presId="urn:microsoft.com/office/officeart/2005/8/layout/list1"/>
    <dgm:cxn modelId="{41E21F59-FB13-4CF9-8B84-136DA2620799}" srcId="{1681F434-5031-43FC-B9CB-2F5E76B8AEDA}" destId="{410921EB-3E68-4A03-9521-E15A61B1498B}" srcOrd="0" destOrd="0" parTransId="{58383F16-D1FA-4081-9E65-467EA0E91B7F}" sibTransId="{7B5242EC-82CD-4BCA-9211-A8A4A0F0A532}"/>
    <dgm:cxn modelId="{9F3AAD8D-1896-4918-9BAD-11F96383F537}" srcId="{91AC6604-FAD7-4C7A-8DB1-B6AE6C7D3046}" destId="{1D78F396-20DB-45C1-8259-D740CDDFFC7B}" srcOrd="0" destOrd="0" parTransId="{83675F22-1F9F-4E03-96EE-5D9EAE96FD13}" sibTransId="{8D66EFBB-014D-4C8C-A634-C721D1880C35}"/>
    <dgm:cxn modelId="{FDC7DAAD-EFD1-4265-9C1F-0BA782EF4084}" type="presOf" srcId="{008F3F6C-F3D0-4D26-A3AB-5A14DA5AE4DB}" destId="{B11D6AD8-1831-4469-9248-751B1CF81783}" srcOrd="0" destOrd="0" presId="urn:microsoft.com/office/officeart/2005/8/layout/list1"/>
    <dgm:cxn modelId="{65E811BA-828A-48A7-9D60-60D830198ED1}" type="presOf" srcId="{410921EB-3E68-4A03-9521-E15A61B1498B}" destId="{21B078D7-8729-47B0-86C2-2345A24D44E9}" srcOrd="0" destOrd="0" presId="urn:microsoft.com/office/officeart/2005/8/layout/list1"/>
    <dgm:cxn modelId="{34ECC2C5-34E9-4C49-9903-D640E6BE763D}" type="presOf" srcId="{1681F434-5031-43FC-B9CB-2F5E76B8AEDA}" destId="{A9B39753-5F1F-4759-8E3E-0B84FA880E64}" srcOrd="1" destOrd="0" presId="urn:microsoft.com/office/officeart/2005/8/layout/list1"/>
    <dgm:cxn modelId="{57CC1DCD-6856-4648-A101-DB3FBD678389}" type="presOf" srcId="{780DFC09-C22C-46F3-A70B-F496477B36BF}" destId="{757B842D-E1E1-4020-93CC-A9A4CF606908}" srcOrd="0" destOrd="0" presId="urn:microsoft.com/office/officeart/2005/8/layout/list1"/>
    <dgm:cxn modelId="{FA258AF0-C7E0-4D32-A19D-2043AC15FEBC}" type="presOf" srcId="{1D78F396-20DB-45C1-8259-D740CDDFFC7B}" destId="{B3C2B8FF-034D-4B06-A765-4FFC296628F3}" srcOrd="1" destOrd="0" presId="urn:microsoft.com/office/officeart/2005/8/layout/list1"/>
    <dgm:cxn modelId="{B33D5934-F6CF-46CC-A47A-264A1F388369}" type="presParOf" srcId="{7BD67E49-8AE8-402E-8D93-2127DD81F398}" destId="{2FABC179-57A9-4CCB-80F5-FB08BA37EB0F}" srcOrd="0" destOrd="0" presId="urn:microsoft.com/office/officeart/2005/8/layout/list1"/>
    <dgm:cxn modelId="{313D73D2-698E-44AF-8C17-6C8817BC4935}" type="presParOf" srcId="{2FABC179-57A9-4CCB-80F5-FB08BA37EB0F}" destId="{03CBCD35-8399-4D19-AC72-38502B0DEED2}" srcOrd="0" destOrd="0" presId="urn:microsoft.com/office/officeart/2005/8/layout/list1"/>
    <dgm:cxn modelId="{187C226C-2783-4716-A5C4-70A370563C93}" type="presParOf" srcId="{2FABC179-57A9-4CCB-80F5-FB08BA37EB0F}" destId="{B3C2B8FF-034D-4B06-A765-4FFC296628F3}" srcOrd="1" destOrd="0" presId="urn:microsoft.com/office/officeart/2005/8/layout/list1"/>
    <dgm:cxn modelId="{6182DE83-BE32-4462-A45D-545790964EE0}" type="presParOf" srcId="{7BD67E49-8AE8-402E-8D93-2127DD81F398}" destId="{89FD6098-5B74-4593-955D-54B9097590D4}" srcOrd="1" destOrd="0" presId="urn:microsoft.com/office/officeart/2005/8/layout/list1"/>
    <dgm:cxn modelId="{9C9341EB-580F-4123-80DD-A5A584577AC0}" type="presParOf" srcId="{7BD67E49-8AE8-402E-8D93-2127DD81F398}" destId="{B11D6AD8-1831-4469-9248-751B1CF81783}" srcOrd="2" destOrd="0" presId="urn:microsoft.com/office/officeart/2005/8/layout/list1"/>
    <dgm:cxn modelId="{B1E18228-B232-499D-81DF-AA43ACA2A6B7}" type="presParOf" srcId="{7BD67E49-8AE8-402E-8D93-2127DD81F398}" destId="{0A92C7AC-6433-4515-BBD5-A60984802FBA}" srcOrd="3" destOrd="0" presId="urn:microsoft.com/office/officeart/2005/8/layout/list1"/>
    <dgm:cxn modelId="{CD1A40D2-F35E-43F6-A623-8501624E3997}" type="presParOf" srcId="{7BD67E49-8AE8-402E-8D93-2127DD81F398}" destId="{ED3FB1A5-4BE6-4C69-99CA-4AB0E494919F}" srcOrd="4" destOrd="0" presId="urn:microsoft.com/office/officeart/2005/8/layout/list1"/>
    <dgm:cxn modelId="{6E8B66BB-0268-44D3-9893-D7F5FDE59D59}" type="presParOf" srcId="{ED3FB1A5-4BE6-4C69-99CA-4AB0E494919F}" destId="{F8C6A425-5273-4DEF-AE6C-17FCD8EB055A}" srcOrd="0" destOrd="0" presId="urn:microsoft.com/office/officeart/2005/8/layout/list1"/>
    <dgm:cxn modelId="{04FCA354-8562-497A-8C2E-5EE861FE797E}" type="presParOf" srcId="{ED3FB1A5-4BE6-4C69-99CA-4AB0E494919F}" destId="{5AB44346-3447-4A01-A277-7222312C783E}" srcOrd="1" destOrd="0" presId="urn:microsoft.com/office/officeart/2005/8/layout/list1"/>
    <dgm:cxn modelId="{DF8BDA41-9B3F-45E2-BBE5-6A44F3AF5441}" type="presParOf" srcId="{7BD67E49-8AE8-402E-8D93-2127DD81F398}" destId="{5F29F481-E166-42A2-9FBD-51940F951F40}" srcOrd="5" destOrd="0" presId="urn:microsoft.com/office/officeart/2005/8/layout/list1"/>
    <dgm:cxn modelId="{527624EB-A816-430D-A050-C7848FBFCA98}" type="presParOf" srcId="{7BD67E49-8AE8-402E-8D93-2127DD81F398}" destId="{757B842D-E1E1-4020-93CC-A9A4CF606908}" srcOrd="6" destOrd="0" presId="urn:microsoft.com/office/officeart/2005/8/layout/list1"/>
    <dgm:cxn modelId="{AAAFE9FF-D44E-49D5-B74B-97E2C7EBC929}" type="presParOf" srcId="{7BD67E49-8AE8-402E-8D93-2127DD81F398}" destId="{94436954-442A-4747-B224-ECD2AEFF800F}" srcOrd="7" destOrd="0" presId="urn:microsoft.com/office/officeart/2005/8/layout/list1"/>
    <dgm:cxn modelId="{2D6D4F53-DD04-4E2A-AF2B-567B188C50AD}" type="presParOf" srcId="{7BD67E49-8AE8-402E-8D93-2127DD81F398}" destId="{9032EC9C-4A99-48C3-8711-996DBB242163}" srcOrd="8" destOrd="0" presId="urn:microsoft.com/office/officeart/2005/8/layout/list1"/>
    <dgm:cxn modelId="{61230CE0-A145-4362-B9D3-D720BF517AAE}" type="presParOf" srcId="{9032EC9C-4A99-48C3-8711-996DBB242163}" destId="{F43F7457-62E4-46F2-AC1C-49B535A89E1E}" srcOrd="0" destOrd="0" presId="urn:microsoft.com/office/officeart/2005/8/layout/list1"/>
    <dgm:cxn modelId="{6DD8553F-9843-4FE7-ACC0-B0484C54A000}" type="presParOf" srcId="{9032EC9C-4A99-48C3-8711-996DBB242163}" destId="{A9B39753-5F1F-4759-8E3E-0B84FA880E64}" srcOrd="1" destOrd="0" presId="urn:microsoft.com/office/officeart/2005/8/layout/list1"/>
    <dgm:cxn modelId="{BAD88373-AFFE-4F5D-BA3B-9F697AA27542}" type="presParOf" srcId="{7BD67E49-8AE8-402E-8D93-2127DD81F398}" destId="{B10F0366-FC5E-4795-80E7-4A9EDC83B8E6}" srcOrd="9" destOrd="0" presId="urn:microsoft.com/office/officeart/2005/8/layout/list1"/>
    <dgm:cxn modelId="{6E9AE95E-9305-4B1F-A886-5942FE908191}" type="presParOf" srcId="{7BD67E49-8AE8-402E-8D93-2127DD81F398}" destId="{21B078D7-8729-47B0-86C2-2345A24D44E9}"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6E78682-9F45-4F97-A3FC-6EAE728D18EC}" type="doc">
      <dgm:prSet loTypeId="urn:microsoft.com/office/officeart/2005/8/layout/hProcess9" loCatId="process" qsTypeId="urn:microsoft.com/office/officeart/2005/8/quickstyle/simple1" qsCatId="simple" csTypeId="urn:microsoft.com/office/officeart/2005/8/colors/colorful2" csCatId="colorful" phldr="1"/>
      <dgm:spPr>
        <a:scene3d>
          <a:camera prst="perspectiveFront" fov="2400000">
            <a:rot lat="21474336" lon="1442777" rev="21409989"/>
          </a:camera>
          <a:lightRig rig="soft" dir="t">
            <a:rot lat="0" lon="0" rev="0"/>
          </a:lightRig>
        </a:scene3d>
      </dgm:spPr>
    </dgm:pt>
    <dgm:pt modelId="{82D0DCAB-2DF8-4059-8143-94CF19C64E30}">
      <dgm:prSet phldrT="[Text]"/>
      <dgm:spPr>
        <a:solidFill>
          <a:srgbClr val="FFC000"/>
        </a:solidFill>
        <a:ln>
          <a:noFill/>
        </a:ln>
        <a:effectLst>
          <a:outerShdw blurRad="127000" dist="38100" dir="2700000" algn="ctr">
            <a:srgbClr val="000000">
              <a:alpha val="45000"/>
            </a:srgbClr>
          </a:outerShdw>
        </a:effectLst>
        <a:sp3d prstMaterial="translucentPowder">
          <a:bevelT w="203200" h="50800" prst="softRound"/>
        </a:sp3d>
      </dgm:spPr>
      <dgm:t>
        <a:bodyPr/>
        <a:lstStyle/>
        <a:p>
          <a:pPr rtl="0"/>
          <a:r>
            <a:rPr lang="cs-CZ" dirty="0" err="1"/>
            <a:t>Breach</a:t>
          </a:r>
          <a:r>
            <a:rPr lang="cs-CZ" dirty="0"/>
            <a:t> </a:t>
          </a:r>
          <a:r>
            <a:rPr lang="cs-CZ" dirty="0" err="1"/>
            <a:t>of</a:t>
          </a:r>
          <a:r>
            <a:rPr lang="cs-CZ" dirty="0"/>
            <a:t> </a:t>
          </a:r>
          <a:r>
            <a:rPr lang="cs-CZ" dirty="0" err="1"/>
            <a:t>legal</a:t>
          </a:r>
          <a:r>
            <a:rPr lang="cs-CZ" dirty="0"/>
            <a:t> </a:t>
          </a:r>
          <a:r>
            <a:rPr lang="cs-CZ" dirty="0" err="1"/>
            <a:t>obligations</a:t>
          </a:r>
          <a:endParaRPr lang="cs-CZ" dirty="0"/>
        </a:p>
      </dgm:t>
    </dgm:pt>
    <dgm:pt modelId="{0DA588AF-547E-4747-931E-DC48EAFCC4DB}" type="parTrans" cxnId="{33A8249D-DBAA-4268-92F4-4EE76E1BDC70}">
      <dgm:prSet/>
      <dgm:spPr/>
      <dgm:t>
        <a:bodyPr/>
        <a:lstStyle/>
        <a:p>
          <a:endParaRPr lang="cs-CZ"/>
        </a:p>
      </dgm:t>
    </dgm:pt>
    <dgm:pt modelId="{34B3A686-6A6C-415F-9185-5A171E6A7918}" type="sibTrans" cxnId="{33A8249D-DBAA-4268-92F4-4EE76E1BDC70}">
      <dgm:prSet/>
      <dgm:spPr/>
      <dgm:t>
        <a:bodyPr/>
        <a:lstStyle/>
        <a:p>
          <a:endParaRPr lang="cs-CZ"/>
        </a:p>
      </dgm:t>
    </dgm:pt>
    <dgm:pt modelId="{8FBBEFA6-E364-40CB-AC10-394524D0D082}">
      <dgm:prSet phldrT="[Text]"/>
      <dgm:spPr>
        <a:solidFill>
          <a:srgbClr val="00B050"/>
        </a:solidFill>
        <a:ln>
          <a:noFill/>
        </a:ln>
        <a:effectLst>
          <a:outerShdw blurRad="127000" dist="38100" dir="2700000" algn="ctr">
            <a:srgbClr val="000000">
              <a:alpha val="45000"/>
            </a:srgbClr>
          </a:outerShdw>
        </a:effectLst>
        <a:sp3d prstMaterial="translucentPowder">
          <a:bevelT w="203200" h="50800" prst="softRound"/>
        </a:sp3d>
      </dgm:spPr>
      <dgm:t>
        <a:bodyPr/>
        <a:lstStyle/>
        <a:p>
          <a:pPr rtl="0"/>
          <a:r>
            <a:rPr lang="cs-CZ" dirty="0" err="1"/>
            <a:t>Causality</a:t>
          </a:r>
          <a:endParaRPr lang="cs-CZ" dirty="0"/>
        </a:p>
      </dgm:t>
    </dgm:pt>
    <dgm:pt modelId="{46AF3EB6-9EF2-4630-9765-018D82DD538B}" type="parTrans" cxnId="{5D7B6C66-6027-4E57-863B-F8E504890ACD}">
      <dgm:prSet/>
      <dgm:spPr/>
      <dgm:t>
        <a:bodyPr/>
        <a:lstStyle/>
        <a:p>
          <a:endParaRPr lang="cs-CZ"/>
        </a:p>
      </dgm:t>
    </dgm:pt>
    <dgm:pt modelId="{E69442C7-F1DB-481F-8941-F7A8370F25EC}" type="sibTrans" cxnId="{5D7B6C66-6027-4E57-863B-F8E504890ACD}">
      <dgm:prSet/>
      <dgm:spPr/>
      <dgm:t>
        <a:bodyPr/>
        <a:lstStyle/>
        <a:p>
          <a:endParaRPr lang="cs-CZ"/>
        </a:p>
      </dgm:t>
    </dgm:pt>
    <dgm:pt modelId="{D868B3D2-0462-4CD5-A4CB-6D13AAF940DD}">
      <dgm:prSet phldrT="[Text]"/>
      <dgm:spPr>
        <a:solidFill>
          <a:srgbClr val="FF0000"/>
        </a:solidFill>
        <a:ln>
          <a:noFill/>
        </a:ln>
        <a:effectLst>
          <a:outerShdw blurRad="127000" dist="38100" dir="2700000" algn="ctr">
            <a:srgbClr val="000000">
              <a:alpha val="45000"/>
            </a:srgbClr>
          </a:outerShdw>
        </a:effectLst>
        <a:sp3d prstMaterial="translucentPowder">
          <a:bevelT w="203200" h="50800" prst="softRound"/>
        </a:sp3d>
      </dgm:spPr>
      <dgm:t>
        <a:bodyPr/>
        <a:lstStyle/>
        <a:p>
          <a:r>
            <a:rPr lang="en-US" noProof="0" dirty="0"/>
            <a:t>Damage/</a:t>
          </a:r>
          <a:r>
            <a:rPr lang="en-US" dirty="0"/>
            <a:t>violation of a legally protected interest</a:t>
          </a:r>
          <a:endParaRPr lang="cs-CZ" dirty="0"/>
        </a:p>
      </dgm:t>
    </dgm:pt>
    <dgm:pt modelId="{FDCFD825-698D-4E4E-A5C9-CF8FC4321FB2}" type="parTrans" cxnId="{AAE64D3B-F43E-440F-949D-96EEF382128B}">
      <dgm:prSet/>
      <dgm:spPr/>
      <dgm:t>
        <a:bodyPr/>
        <a:lstStyle/>
        <a:p>
          <a:endParaRPr lang="cs-CZ"/>
        </a:p>
      </dgm:t>
    </dgm:pt>
    <dgm:pt modelId="{BC953A2A-1F84-49C5-AD49-C43F319458F7}" type="sibTrans" cxnId="{AAE64D3B-F43E-440F-949D-96EEF382128B}">
      <dgm:prSet/>
      <dgm:spPr/>
      <dgm:t>
        <a:bodyPr/>
        <a:lstStyle/>
        <a:p>
          <a:endParaRPr lang="cs-CZ"/>
        </a:p>
      </dgm:t>
    </dgm:pt>
    <dgm:pt modelId="{28A1986A-0A2D-4C57-B38B-70BE5B4C5578}" type="pres">
      <dgm:prSet presAssocID="{E6E78682-9F45-4F97-A3FC-6EAE728D18EC}" presName="CompostProcess" presStyleCnt="0">
        <dgm:presLayoutVars>
          <dgm:dir/>
          <dgm:resizeHandles val="exact"/>
        </dgm:presLayoutVars>
      </dgm:prSet>
      <dgm:spPr/>
    </dgm:pt>
    <dgm:pt modelId="{88F4B9F3-8E4E-4CC6-B36D-6AA6CB437AFC}" type="pres">
      <dgm:prSet presAssocID="{E6E78682-9F45-4F97-A3FC-6EAE728D18EC}" presName="arrow" presStyleLbl="bgShp" presStyleIdx="0" presStyleCnt="1"/>
      <dgm:spPr>
        <a:solidFill>
          <a:schemeClr val="tx1">
            <a:lumMod val="65000"/>
          </a:schemeClr>
        </a:solidFill>
        <a:ln>
          <a:noFill/>
        </a:ln>
        <a:effectLst>
          <a:outerShdw blurRad="127000" dist="38100" dir="2700000" algn="ctr">
            <a:srgbClr val="000000">
              <a:alpha val="45000"/>
            </a:srgbClr>
          </a:outerShdw>
        </a:effectLst>
        <a:sp3d prstMaterial="translucentPowder">
          <a:bevelT w="203200" h="50800" prst="softRound"/>
        </a:sp3d>
      </dgm:spPr>
    </dgm:pt>
    <dgm:pt modelId="{CDB6E269-A806-4C24-8CBB-323F4941AA26}" type="pres">
      <dgm:prSet presAssocID="{E6E78682-9F45-4F97-A3FC-6EAE728D18EC}" presName="linearProcess" presStyleCnt="0"/>
      <dgm:spPr>
        <a:ln>
          <a:noFill/>
        </a:ln>
        <a:effectLst>
          <a:outerShdw blurRad="127000" dist="38100" dir="2700000" algn="ctr">
            <a:srgbClr val="000000">
              <a:alpha val="45000"/>
            </a:srgbClr>
          </a:outerShdw>
        </a:effectLst>
        <a:sp3d prstMaterial="translucentPowder">
          <a:bevelT w="203200" h="50800" prst="softRound"/>
        </a:sp3d>
      </dgm:spPr>
    </dgm:pt>
    <dgm:pt modelId="{CE714229-4FDB-44DC-993E-48CE13974932}" type="pres">
      <dgm:prSet presAssocID="{82D0DCAB-2DF8-4059-8143-94CF19C64E30}" presName="textNode" presStyleLbl="node1" presStyleIdx="0" presStyleCnt="3">
        <dgm:presLayoutVars>
          <dgm:bulletEnabled val="1"/>
        </dgm:presLayoutVars>
      </dgm:prSet>
      <dgm:spPr/>
    </dgm:pt>
    <dgm:pt modelId="{7F269F10-D311-41D9-A08E-D09EB9397621}" type="pres">
      <dgm:prSet presAssocID="{34B3A686-6A6C-415F-9185-5A171E6A7918}" presName="sibTrans" presStyleCnt="0"/>
      <dgm:spPr>
        <a:ln>
          <a:noFill/>
        </a:ln>
        <a:effectLst>
          <a:outerShdw blurRad="127000" dist="38100" dir="2700000" algn="ctr">
            <a:srgbClr val="000000">
              <a:alpha val="45000"/>
            </a:srgbClr>
          </a:outerShdw>
        </a:effectLst>
        <a:sp3d prstMaterial="translucentPowder">
          <a:bevelT w="203200" h="50800" prst="softRound"/>
        </a:sp3d>
      </dgm:spPr>
    </dgm:pt>
    <dgm:pt modelId="{0F8AB609-0B9C-42D2-ADB8-B0CDEF09A769}" type="pres">
      <dgm:prSet presAssocID="{8FBBEFA6-E364-40CB-AC10-394524D0D082}" presName="textNode" presStyleLbl="node1" presStyleIdx="1" presStyleCnt="3">
        <dgm:presLayoutVars>
          <dgm:bulletEnabled val="1"/>
        </dgm:presLayoutVars>
      </dgm:prSet>
      <dgm:spPr/>
    </dgm:pt>
    <dgm:pt modelId="{B3A0D40A-9BE0-4527-AA78-CF85501F151E}" type="pres">
      <dgm:prSet presAssocID="{E69442C7-F1DB-481F-8941-F7A8370F25EC}" presName="sibTrans" presStyleCnt="0"/>
      <dgm:spPr>
        <a:ln>
          <a:noFill/>
        </a:ln>
        <a:effectLst>
          <a:outerShdw blurRad="127000" dist="38100" dir="2700000" algn="ctr">
            <a:srgbClr val="000000">
              <a:alpha val="45000"/>
            </a:srgbClr>
          </a:outerShdw>
        </a:effectLst>
        <a:sp3d prstMaterial="translucentPowder">
          <a:bevelT w="203200" h="50800" prst="softRound"/>
        </a:sp3d>
      </dgm:spPr>
    </dgm:pt>
    <dgm:pt modelId="{8B4FE3F0-24A0-468E-BC57-0C15AD6D5069}" type="pres">
      <dgm:prSet presAssocID="{D868B3D2-0462-4CD5-A4CB-6D13AAF940DD}" presName="textNode" presStyleLbl="node1" presStyleIdx="2" presStyleCnt="3">
        <dgm:presLayoutVars>
          <dgm:bulletEnabled val="1"/>
        </dgm:presLayoutVars>
      </dgm:prSet>
      <dgm:spPr/>
    </dgm:pt>
  </dgm:ptLst>
  <dgm:cxnLst>
    <dgm:cxn modelId="{FC469403-8582-42C6-8876-2B7BE867C6B9}" type="presOf" srcId="{8FBBEFA6-E364-40CB-AC10-394524D0D082}" destId="{0F8AB609-0B9C-42D2-ADB8-B0CDEF09A769}" srcOrd="0" destOrd="0" presId="urn:microsoft.com/office/officeart/2005/8/layout/hProcess9"/>
    <dgm:cxn modelId="{7A3D3D2D-EB6A-458D-A0A0-32764E877EBD}" type="presOf" srcId="{D868B3D2-0462-4CD5-A4CB-6D13AAF940DD}" destId="{8B4FE3F0-24A0-468E-BC57-0C15AD6D5069}" srcOrd="0" destOrd="0" presId="urn:microsoft.com/office/officeart/2005/8/layout/hProcess9"/>
    <dgm:cxn modelId="{80B5C036-6863-4050-9E35-F9A30DA33051}" type="presOf" srcId="{82D0DCAB-2DF8-4059-8143-94CF19C64E30}" destId="{CE714229-4FDB-44DC-993E-48CE13974932}" srcOrd="0" destOrd="0" presId="urn:microsoft.com/office/officeart/2005/8/layout/hProcess9"/>
    <dgm:cxn modelId="{AAE64D3B-F43E-440F-949D-96EEF382128B}" srcId="{E6E78682-9F45-4F97-A3FC-6EAE728D18EC}" destId="{D868B3D2-0462-4CD5-A4CB-6D13AAF940DD}" srcOrd="2" destOrd="0" parTransId="{FDCFD825-698D-4E4E-A5C9-CF8FC4321FB2}" sibTransId="{BC953A2A-1F84-49C5-AD49-C43F319458F7}"/>
    <dgm:cxn modelId="{5D7B6C66-6027-4E57-863B-F8E504890ACD}" srcId="{E6E78682-9F45-4F97-A3FC-6EAE728D18EC}" destId="{8FBBEFA6-E364-40CB-AC10-394524D0D082}" srcOrd="1" destOrd="0" parTransId="{46AF3EB6-9EF2-4630-9765-018D82DD538B}" sibTransId="{E69442C7-F1DB-481F-8941-F7A8370F25EC}"/>
    <dgm:cxn modelId="{33A8249D-DBAA-4268-92F4-4EE76E1BDC70}" srcId="{E6E78682-9F45-4F97-A3FC-6EAE728D18EC}" destId="{82D0DCAB-2DF8-4059-8143-94CF19C64E30}" srcOrd="0" destOrd="0" parTransId="{0DA588AF-547E-4747-931E-DC48EAFCC4DB}" sibTransId="{34B3A686-6A6C-415F-9185-5A171E6A7918}"/>
    <dgm:cxn modelId="{CDDC30F1-D0F8-47F2-8022-A96B1460BC3F}" type="presOf" srcId="{E6E78682-9F45-4F97-A3FC-6EAE728D18EC}" destId="{28A1986A-0A2D-4C57-B38B-70BE5B4C5578}" srcOrd="0" destOrd="0" presId="urn:microsoft.com/office/officeart/2005/8/layout/hProcess9"/>
    <dgm:cxn modelId="{F603A820-8AC5-48EF-9544-352A05870824}" type="presParOf" srcId="{28A1986A-0A2D-4C57-B38B-70BE5B4C5578}" destId="{88F4B9F3-8E4E-4CC6-B36D-6AA6CB437AFC}" srcOrd="0" destOrd="0" presId="urn:microsoft.com/office/officeart/2005/8/layout/hProcess9"/>
    <dgm:cxn modelId="{C7C01975-9DBF-496E-BE04-BB10460E7CD7}" type="presParOf" srcId="{28A1986A-0A2D-4C57-B38B-70BE5B4C5578}" destId="{CDB6E269-A806-4C24-8CBB-323F4941AA26}" srcOrd="1" destOrd="0" presId="urn:microsoft.com/office/officeart/2005/8/layout/hProcess9"/>
    <dgm:cxn modelId="{1F0AA387-2F54-4BA2-B8A0-9E710F7039F5}" type="presParOf" srcId="{CDB6E269-A806-4C24-8CBB-323F4941AA26}" destId="{CE714229-4FDB-44DC-993E-48CE13974932}" srcOrd="0" destOrd="0" presId="urn:microsoft.com/office/officeart/2005/8/layout/hProcess9"/>
    <dgm:cxn modelId="{DEFC611F-5923-4187-8693-7B17B00C4C7A}" type="presParOf" srcId="{CDB6E269-A806-4C24-8CBB-323F4941AA26}" destId="{7F269F10-D311-41D9-A08E-D09EB9397621}" srcOrd="1" destOrd="0" presId="urn:microsoft.com/office/officeart/2005/8/layout/hProcess9"/>
    <dgm:cxn modelId="{C1B2BB0E-0572-4BF6-9FE3-4E02A625F6ED}" type="presParOf" srcId="{CDB6E269-A806-4C24-8CBB-323F4941AA26}" destId="{0F8AB609-0B9C-42D2-ADB8-B0CDEF09A769}" srcOrd="2" destOrd="0" presId="urn:microsoft.com/office/officeart/2005/8/layout/hProcess9"/>
    <dgm:cxn modelId="{40105D6E-E4F8-40BF-A232-075B0FDA32A2}" type="presParOf" srcId="{CDB6E269-A806-4C24-8CBB-323F4941AA26}" destId="{B3A0D40A-9BE0-4527-AA78-CF85501F151E}" srcOrd="3" destOrd="0" presId="urn:microsoft.com/office/officeart/2005/8/layout/hProcess9"/>
    <dgm:cxn modelId="{DFAD58CB-587C-4BEC-90C5-A2D3A8192B5E}" type="presParOf" srcId="{CDB6E269-A806-4C24-8CBB-323F4941AA26}" destId="{8B4FE3F0-24A0-468E-BC57-0C15AD6D5069}"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40E64E98-8C3E-4BA8-B796-CE555E4989F0}" type="doc">
      <dgm:prSet loTypeId="urn:microsoft.com/office/officeart/2005/8/layout/vList2" loCatId="list" qsTypeId="urn:microsoft.com/office/officeart/2005/8/quickstyle/simple1" qsCatId="simple" csTypeId="urn:microsoft.com/office/officeart/2005/8/colors/accent1_2" csCatId="accent1" phldr="1"/>
      <dgm:spPr>
        <a:scene3d>
          <a:camera prst="orthographicFront">
            <a:rot lat="0" lon="0" rev="0"/>
          </a:camera>
          <a:lightRig rig="contrasting" dir="t">
            <a:rot lat="0" lon="0" rev="1500000"/>
          </a:lightRig>
        </a:scene3d>
      </dgm:spPr>
      <dgm:t>
        <a:bodyPr/>
        <a:lstStyle/>
        <a:p>
          <a:endParaRPr lang="cs-CZ"/>
        </a:p>
      </dgm:t>
    </dgm:pt>
    <dgm:pt modelId="{18DE5846-EB04-4D5D-AD9B-768073505AFB}">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r>
            <a:rPr lang="cs-CZ"/>
            <a:t>T</a:t>
          </a:r>
          <a:r>
            <a:rPr lang="en-US"/>
            <a:t>he employee is usually liable to his employer for the damage he causes</a:t>
          </a:r>
          <a:endParaRPr lang="cs-CZ"/>
        </a:p>
      </dgm:t>
    </dgm:pt>
    <dgm:pt modelId="{153F88B2-E7C5-4F05-A895-5B9482D1B90E}" type="parTrans" cxnId="{4BAA2703-77D3-41EF-8800-753760815DAC}">
      <dgm:prSet/>
      <dgm:spPr/>
      <dgm:t>
        <a:bodyPr/>
        <a:lstStyle/>
        <a:p>
          <a:endParaRPr lang="cs-CZ"/>
        </a:p>
      </dgm:t>
    </dgm:pt>
    <dgm:pt modelId="{1E29E072-4976-48A1-8E6D-A4846D8EC8B3}" type="sibTrans" cxnId="{4BAA2703-77D3-41EF-8800-753760815DAC}">
      <dgm:prSet/>
      <dgm:spPr/>
      <dgm:t>
        <a:bodyPr/>
        <a:lstStyle/>
        <a:p>
          <a:endParaRPr lang="cs-CZ"/>
        </a:p>
      </dgm:t>
    </dgm:pt>
    <dgm:pt modelId="{83A25846-D3C5-42B1-BC04-1A0A0056F4E8}">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r>
            <a:rPr lang="en-US"/>
            <a:t>usually associated with a breach of </a:t>
          </a:r>
          <a:r>
            <a:rPr lang="cs-CZ"/>
            <a:t>some obligation (remember lege artis, confidentiality etc.)</a:t>
          </a:r>
        </a:p>
      </dgm:t>
    </dgm:pt>
    <dgm:pt modelId="{F9F0088D-D78E-4906-988E-EC97FC1118EA}" type="parTrans" cxnId="{E3948409-EE0D-4B69-A2A1-A01269C62BB3}">
      <dgm:prSet/>
      <dgm:spPr/>
      <dgm:t>
        <a:bodyPr/>
        <a:lstStyle/>
        <a:p>
          <a:endParaRPr lang="cs-CZ"/>
        </a:p>
      </dgm:t>
    </dgm:pt>
    <dgm:pt modelId="{78583A49-3B16-4AF4-99FF-D4BAFE7532C9}" type="sibTrans" cxnId="{E3948409-EE0D-4B69-A2A1-A01269C62BB3}">
      <dgm:prSet/>
      <dgm:spPr/>
      <dgm:t>
        <a:bodyPr/>
        <a:lstStyle/>
        <a:p>
          <a:endParaRPr lang="cs-CZ"/>
        </a:p>
      </dgm:t>
    </dgm:pt>
    <dgm:pt modelId="{0E2A6278-F353-4322-A929-792B7B324DD0}">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r>
            <a:rPr lang="cs-CZ"/>
            <a:t>May be limited</a:t>
          </a:r>
        </a:p>
      </dgm:t>
    </dgm:pt>
    <dgm:pt modelId="{FEA2B6B5-2CC6-4BDE-8F83-A40AE377CADA}" type="parTrans" cxnId="{62D2C8A9-267E-42DA-A2B1-9FF6552843FF}">
      <dgm:prSet/>
      <dgm:spPr/>
      <dgm:t>
        <a:bodyPr/>
        <a:lstStyle/>
        <a:p>
          <a:endParaRPr lang="cs-CZ"/>
        </a:p>
      </dgm:t>
    </dgm:pt>
    <dgm:pt modelId="{E9397DED-F5C6-45D0-89E7-7049D0168834}" type="sibTrans" cxnId="{62D2C8A9-267E-42DA-A2B1-9FF6552843FF}">
      <dgm:prSet/>
      <dgm:spPr/>
      <dgm:t>
        <a:bodyPr/>
        <a:lstStyle/>
        <a:p>
          <a:endParaRPr lang="cs-CZ"/>
        </a:p>
      </dgm:t>
    </dgm:pt>
    <dgm:pt modelId="{6BEF8112-E6DC-4F40-BF8E-49F9B37FE95E}">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r>
            <a:rPr lang="cs-CZ"/>
            <a:t>e.g </a:t>
          </a:r>
          <a:r>
            <a:rPr lang="en-US"/>
            <a:t>the upper limit of liability </a:t>
          </a:r>
          <a:r>
            <a:rPr lang="cs-CZ"/>
            <a:t>in Czech Republic </a:t>
          </a:r>
          <a:r>
            <a:rPr lang="en-US"/>
            <a:t>is four and a half times the average monthly wage</a:t>
          </a:r>
          <a:endParaRPr lang="cs-CZ"/>
        </a:p>
      </dgm:t>
    </dgm:pt>
    <dgm:pt modelId="{86F1AA9C-4343-4497-AAB3-CCBEF657B8FA}" type="parTrans" cxnId="{8C4D7B24-4467-42B1-BEC2-F4F94A7839B4}">
      <dgm:prSet/>
      <dgm:spPr/>
      <dgm:t>
        <a:bodyPr/>
        <a:lstStyle/>
        <a:p>
          <a:endParaRPr lang="cs-CZ"/>
        </a:p>
      </dgm:t>
    </dgm:pt>
    <dgm:pt modelId="{DE7D681E-2442-4580-A79F-1FFC666A8237}" type="sibTrans" cxnId="{8C4D7B24-4467-42B1-BEC2-F4F94A7839B4}">
      <dgm:prSet/>
      <dgm:spPr/>
      <dgm:t>
        <a:bodyPr/>
        <a:lstStyle/>
        <a:p>
          <a:endParaRPr lang="cs-CZ"/>
        </a:p>
      </dgm:t>
    </dgm:pt>
    <dgm:pt modelId="{37AB3806-05B1-48A3-AA28-C9EF87E42890}" type="pres">
      <dgm:prSet presAssocID="{40E64E98-8C3E-4BA8-B796-CE555E4989F0}" presName="linear" presStyleCnt="0">
        <dgm:presLayoutVars>
          <dgm:animLvl val="lvl"/>
          <dgm:resizeHandles val="exact"/>
        </dgm:presLayoutVars>
      </dgm:prSet>
      <dgm:spPr/>
    </dgm:pt>
    <dgm:pt modelId="{C0ABE8A6-3B0B-4155-BA72-82C6D8AD8CE4}" type="pres">
      <dgm:prSet presAssocID="{18DE5846-EB04-4D5D-AD9B-768073505AFB}" presName="parentText" presStyleLbl="node1" presStyleIdx="0" presStyleCnt="2">
        <dgm:presLayoutVars>
          <dgm:chMax val="0"/>
          <dgm:bulletEnabled val="1"/>
        </dgm:presLayoutVars>
      </dgm:prSet>
      <dgm:spPr/>
    </dgm:pt>
    <dgm:pt modelId="{7F1BC5AA-E0C7-4EF8-8DED-5D94F913A041}" type="pres">
      <dgm:prSet presAssocID="{18DE5846-EB04-4D5D-AD9B-768073505AFB}" presName="childText" presStyleLbl="revTx" presStyleIdx="0" presStyleCnt="2">
        <dgm:presLayoutVars>
          <dgm:bulletEnabled val="1"/>
        </dgm:presLayoutVars>
      </dgm:prSet>
      <dgm:spPr/>
    </dgm:pt>
    <dgm:pt modelId="{9A235FC8-4501-4455-A92A-8A1D6C9A7CF1}" type="pres">
      <dgm:prSet presAssocID="{0E2A6278-F353-4322-A929-792B7B324DD0}" presName="parentText" presStyleLbl="node1" presStyleIdx="1" presStyleCnt="2">
        <dgm:presLayoutVars>
          <dgm:chMax val="0"/>
          <dgm:bulletEnabled val="1"/>
        </dgm:presLayoutVars>
      </dgm:prSet>
      <dgm:spPr/>
    </dgm:pt>
    <dgm:pt modelId="{611DDBFB-D1B2-4C18-9739-846D77B52BDE}" type="pres">
      <dgm:prSet presAssocID="{0E2A6278-F353-4322-A929-792B7B324DD0}" presName="childText" presStyleLbl="revTx" presStyleIdx="1" presStyleCnt="2">
        <dgm:presLayoutVars>
          <dgm:bulletEnabled val="1"/>
        </dgm:presLayoutVars>
      </dgm:prSet>
      <dgm:spPr/>
    </dgm:pt>
  </dgm:ptLst>
  <dgm:cxnLst>
    <dgm:cxn modelId="{4BAA2703-77D3-41EF-8800-753760815DAC}" srcId="{40E64E98-8C3E-4BA8-B796-CE555E4989F0}" destId="{18DE5846-EB04-4D5D-AD9B-768073505AFB}" srcOrd="0" destOrd="0" parTransId="{153F88B2-E7C5-4F05-A895-5B9482D1B90E}" sibTransId="{1E29E072-4976-48A1-8E6D-A4846D8EC8B3}"/>
    <dgm:cxn modelId="{E3948409-EE0D-4B69-A2A1-A01269C62BB3}" srcId="{18DE5846-EB04-4D5D-AD9B-768073505AFB}" destId="{83A25846-D3C5-42B1-BC04-1A0A0056F4E8}" srcOrd="0" destOrd="0" parTransId="{F9F0088D-D78E-4906-988E-EC97FC1118EA}" sibTransId="{78583A49-3B16-4AF4-99FF-D4BAFE7532C9}"/>
    <dgm:cxn modelId="{8C4D7B24-4467-42B1-BEC2-F4F94A7839B4}" srcId="{0E2A6278-F353-4322-A929-792B7B324DD0}" destId="{6BEF8112-E6DC-4F40-BF8E-49F9B37FE95E}" srcOrd="0" destOrd="0" parTransId="{86F1AA9C-4343-4497-AAB3-CCBEF657B8FA}" sibTransId="{DE7D681E-2442-4580-A79F-1FFC666A8237}"/>
    <dgm:cxn modelId="{E5719F39-EE45-4092-81D7-78BAF90BC352}" type="presOf" srcId="{0E2A6278-F353-4322-A929-792B7B324DD0}" destId="{9A235FC8-4501-4455-A92A-8A1D6C9A7CF1}" srcOrd="0" destOrd="0" presId="urn:microsoft.com/office/officeart/2005/8/layout/vList2"/>
    <dgm:cxn modelId="{9400E662-368B-4C7C-998F-806C17689F3A}" type="presOf" srcId="{6BEF8112-E6DC-4F40-BF8E-49F9B37FE95E}" destId="{611DDBFB-D1B2-4C18-9739-846D77B52BDE}" srcOrd="0" destOrd="0" presId="urn:microsoft.com/office/officeart/2005/8/layout/vList2"/>
    <dgm:cxn modelId="{C078F778-9D83-4389-9A5D-28814C5D80DB}" type="presOf" srcId="{18DE5846-EB04-4D5D-AD9B-768073505AFB}" destId="{C0ABE8A6-3B0B-4155-BA72-82C6D8AD8CE4}" srcOrd="0" destOrd="0" presId="urn:microsoft.com/office/officeart/2005/8/layout/vList2"/>
    <dgm:cxn modelId="{62D2C8A9-267E-42DA-A2B1-9FF6552843FF}" srcId="{40E64E98-8C3E-4BA8-B796-CE555E4989F0}" destId="{0E2A6278-F353-4322-A929-792B7B324DD0}" srcOrd="1" destOrd="0" parTransId="{FEA2B6B5-2CC6-4BDE-8F83-A40AE377CADA}" sibTransId="{E9397DED-F5C6-45D0-89E7-7049D0168834}"/>
    <dgm:cxn modelId="{7369BDBF-44A7-4D50-92B5-7D44AE44A9C1}" type="presOf" srcId="{83A25846-D3C5-42B1-BC04-1A0A0056F4E8}" destId="{7F1BC5AA-E0C7-4EF8-8DED-5D94F913A041}" srcOrd="0" destOrd="0" presId="urn:microsoft.com/office/officeart/2005/8/layout/vList2"/>
    <dgm:cxn modelId="{A8302FE6-DFCC-4B42-8CBC-977275A808C7}" type="presOf" srcId="{40E64E98-8C3E-4BA8-B796-CE555E4989F0}" destId="{37AB3806-05B1-48A3-AA28-C9EF87E42890}" srcOrd="0" destOrd="0" presId="urn:microsoft.com/office/officeart/2005/8/layout/vList2"/>
    <dgm:cxn modelId="{372AF3E9-2486-4D3F-98C9-7CA5E0AA13D3}" type="presParOf" srcId="{37AB3806-05B1-48A3-AA28-C9EF87E42890}" destId="{C0ABE8A6-3B0B-4155-BA72-82C6D8AD8CE4}" srcOrd="0" destOrd="0" presId="urn:microsoft.com/office/officeart/2005/8/layout/vList2"/>
    <dgm:cxn modelId="{3E6A75C2-5964-4C1D-8171-8D63940CF6C1}" type="presParOf" srcId="{37AB3806-05B1-48A3-AA28-C9EF87E42890}" destId="{7F1BC5AA-E0C7-4EF8-8DED-5D94F913A041}" srcOrd="1" destOrd="0" presId="urn:microsoft.com/office/officeart/2005/8/layout/vList2"/>
    <dgm:cxn modelId="{2174D8D6-7B9A-4169-B54E-E754A29227DA}" type="presParOf" srcId="{37AB3806-05B1-48A3-AA28-C9EF87E42890}" destId="{9A235FC8-4501-4455-A92A-8A1D6C9A7CF1}" srcOrd="2" destOrd="0" presId="urn:microsoft.com/office/officeart/2005/8/layout/vList2"/>
    <dgm:cxn modelId="{C1F89500-3019-491A-86B3-CD92DB149D45}" type="presParOf" srcId="{37AB3806-05B1-48A3-AA28-C9EF87E42890}" destId="{611DDBFB-D1B2-4C18-9739-846D77B52BDE}"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4B54F125-3678-445E-9BE6-67FBC0CC1260}" type="doc">
      <dgm:prSet loTypeId="urn:microsoft.com/office/officeart/2005/8/layout/list1" loCatId="list" qsTypeId="urn:microsoft.com/office/officeart/2005/8/quickstyle/simple1" qsCatId="simple" csTypeId="urn:microsoft.com/office/officeart/2005/8/colors/colorful5" csCatId="colorful" phldr="1"/>
      <dgm:spPr>
        <a:scene3d>
          <a:camera prst="orthographicFront">
            <a:rot lat="0" lon="0" rev="0"/>
          </a:camera>
          <a:lightRig rig="contrasting" dir="t">
            <a:rot lat="0" lon="0" rev="1500000"/>
          </a:lightRig>
        </a:scene3d>
      </dgm:spPr>
      <dgm:t>
        <a:bodyPr/>
        <a:lstStyle/>
        <a:p>
          <a:endParaRPr lang="cs-CZ"/>
        </a:p>
      </dgm:t>
    </dgm:pt>
    <dgm:pt modelId="{A7169F79-71E1-48B7-80EB-EA7D829BA9E9}">
      <dgm:prSet/>
      <dgm:spPr/>
      <dgm:t>
        <a:bodyPr/>
        <a:lstStyle/>
        <a:p>
          <a:pPr rtl="0"/>
          <a:r>
            <a:rPr lang="cs-CZ"/>
            <a:t>Loss of vested things</a:t>
          </a:r>
        </a:p>
      </dgm:t>
    </dgm:pt>
    <dgm:pt modelId="{EC162FAA-B480-43D0-AFBD-3E6ED8D20D23}" type="parTrans" cxnId="{A13F1A37-AC57-48F0-9014-0BB8DFA0B96E}">
      <dgm:prSet/>
      <dgm:spPr/>
      <dgm:t>
        <a:bodyPr/>
        <a:lstStyle/>
        <a:p>
          <a:endParaRPr lang="cs-CZ"/>
        </a:p>
      </dgm:t>
    </dgm:pt>
    <dgm:pt modelId="{8C8FF95C-872B-43EE-9A7C-565AF8D186E6}" type="sibTrans" cxnId="{A13F1A37-AC57-48F0-9014-0BB8DFA0B96E}">
      <dgm:prSet/>
      <dgm:spPr/>
      <dgm:t>
        <a:bodyPr/>
        <a:lstStyle/>
        <a:p>
          <a:endParaRPr lang="cs-CZ"/>
        </a:p>
      </dgm:t>
    </dgm:pt>
    <dgm:pt modelId="{986CCDC0-1BA1-4E56-AD56-3ADBB6AA81A3}">
      <dgm:prSet/>
      <dgm:spPr/>
      <dgm:t>
        <a:bodyPr/>
        <a:lstStyle/>
        <a:p>
          <a:pPr rtl="0"/>
          <a:r>
            <a:rPr lang="cs-CZ"/>
            <a:t>an</a:t>
          </a:r>
          <a:r>
            <a:rPr lang="en-US"/>
            <a:t> employee is </a:t>
          </a:r>
          <a:r>
            <a:rPr lang="cs-CZ"/>
            <a:t>liable</a:t>
          </a:r>
          <a:r>
            <a:rPr lang="en-US"/>
            <a:t> for the loss of </a:t>
          </a:r>
          <a:r>
            <a:rPr lang="cs-CZ"/>
            <a:t>vested </a:t>
          </a:r>
          <a:r>
            <a:rPr lang="en-US"/>
            <a:t>thing</a:t>
          </a:r>
          <a:r>
            <a:rPr lang="cs-CZ"/>
            <a:t>,</a:t>
          </a:r>
          <a:r>
            <a:rPr lang="en-US"/>
            <a:t> which he has taken over</a:t>
          </a:r>
          <a:r>
            <a:rPr lang="cs-CZ"/>
            <a:t>,</a:t>
          </a:r>
          <a:r>
            <a:rPr lang="en-US"/>
            <a:t> in its entirety</a:t>
          </a:r>
          <a:endParaRPr lang="cs-CZ"/>
        </a:p>
      </dgm:t>
    </dgm:pt>
    <dgm:pt modelId="{A65321FB-B9D1-4DE1-B28E-8802B4D77ACC}" type="parTrans" cxnId="{203E5AB6-B9D3-4EFD-A92D-86DFED233A84}">
      <dgm:prSet/>
      <dgm:spPr/>
      <dgm:t>
        <a:bodyPr/>
        <a:lstStyle/>
        <a:p>
          <a:endParaRPr lang="cs-CZ"/>
        </a:p>
      </dgm:t>
    </dgm:pt>
    <dgm:pt modelId="{2AB3AC27-4CA3-47A8-9FCB-95AB6AEF9523}" type="sibTrans" cxnId="{203E5AB6-B9D3-4EFD-A92D-86DFED233A84}">
      <dgm:prSet/>
      <dgm:spPr/>
      <dgm:t>
        <a:bodyPr/>
        <a:lstStyle/>
        <a:p>
          <a:endParaRPr lang="cs-CZ"/>
        </a:p>
      </dgm:t>
    </dgm:pt>
    <dgm:pt modelId="{77105CFA-A905-422F-B4AF-CD2B7D388730}">
      <dgm:prSet/>
      <dgm:spPr/>
      <dgm:t>
        <a:bodyPr/>
        <a:lstStyle/>
        <a:p>
          <a:pPr rtl="0"/>
          <a:r>
            <a:rPr lang="cs-CZ"/>
            <a:t>Loss of entrusted value</a:t>
          </a:r>
        </a:p>
      </dgm:t>
    </dgm:pt>
    <dgm:pt modelId="{1A45DE7E-3CF5-431E-9729-444381B27839}" type="parTrans" cxnId="{86FEB570-1E2D-4772-BC76-56E7A0B165B6}">
      <dgm:prSet/>
      <dgm:spPr/>
      <dgm:t>
        <a:bodyPr/>
        <a:lstStyle/>
        <a:p>
          <a:endParaRPr lang="cs-CZ"/>
        </a:p>
      </dgm:t>
    </dgm:pt>
    <dgm:pt modelId="{5A3C8E5A-206C-4D26-80D1-4CC4482B1951}" type="sibTrans" cxnId="{86FEB570-1E2D-4772-BC76-56E7A0B165B6}">
      <dgm:prSet/>
      <dgm:spPr/>
      <dgm:t>
        <a:bodyPr/>
        <a:lstStyle/>
        <a:p>
          <a:endParaRPr lang="cs-CZ"/>
        </a:p>
      </dgm:t>
    </dgm:pt>
    <dgm:pt modelId="{C8F99F39-197A-4408-BA69-99DD225689EC}">
      <dgm:prSet/>
      <dgm:spPr/>
      <dgm:t>
        <a:bodyPr/>
        <a:lstStyle/>
        <a:p>
          <a:pPr rtl="0"/>
          <a:r>
            <a:rPr lang="cs-CZ"/>
            <a:t>an</a:t>
          </a:r>
          <a:r>
            <a:rPr lang="en-US"/>
            <a:t> employee is liable for the loss of entrusted values (eg money)</a:t>
          </a:r>
          <a:r>
            <a:rPr lang="cs-CZ"/>
            <a:t>,</a:t>
          </a:r>
          <a:r>
            <a:rPr lang="en-US"/>
            <a:t> which he has taken over</a:t>
          </a:r>
          <a:r>
            <a:rPr lang="cs-CZ"/>
            <a:t>,</a:t>
          </a:r>
          <a:r>
            <a:rPr lang="en-US"/>
            <a:t> in its entirety</a:t>
          </a:r>
          <a:endParaRPr lang="cs-CZ"/>
        </a:p>
      </dgm:t>
    </dgm:pt>
    <dgm:pt modelId="{E0CB7C29-D99E-4BC1-AC08-5D048A6F004C}" type="parTrans" cxnId="{9C647B60-E619-44B9-B222-A68596F77510}">
      <dgm:prSet/>
      <dgm:spPr/>
      <dgm:t>
        <a:bodyPr/>
        <a:lstStyle/>
        <a:p>
          <a:endParaRPr lang="cs-CZ"/>
        </a:p>
      </dgm:t>
    </dgm:pt>
    <dgm:pt modelId="{055B4E13-052E-430B-BF52-AF1E59C995AE}" type="sibTrans" cxnId="{9C647B60-E619-44B9-B222-A68596F77510}">
      <dgm:prSet/>
      <dgm:spPr/>
      <dgm:t>
        <a:bodyPr/>
        <a:lstStyle/>
        <a:p>
          <a:endParaRPr lang="cs-CZ"/>
        </a:p>
      </dgm:t>
    </dgm:pt>
    <dgm:pt modelId="{B426F1B0-44C3-4D6C-BF2C-8EF605A0F4E6}" type="pres">
      <dgm:prSet presAssocID="{4B54F125-3678-445E-9BE6-67FBC0CC1260}" presName="linear" presStyleCnt="0">
        <dgm:presLayoutVars>
          <dgm:dir/>
          <dgm:animLvl val="lvl"/>
          <dgm:resizeHandles val="exact"/>
        </dgm:presLayoutVars>
      </dgm:prSet>
      <dgm:spPr/>
    </dgm:pt>
    <dgm:pt modelId="{778D5B6B-8D35-47C2-A7CB-8FA46A82B9D4}" type="pres">
      <dgm:prSet presAssocID="{A7169F79-71E1-48B7-80EB-EA7D829BA9E9}" presName="parentLin" presStyleCnt="0"/>
      <dgm:spPr/>
    </dgm:pt>
    <dgm:pt modelId="{644F31C1-303B-4F89-929F-E85C21974C14}" type="pres">
      <dgm:prSet presAssocID="{A7169F79-71E1-48B7-80EB-EA7D829BA9E9}" presName="parentLeftMargin" presStyleLbl="node1" presStyleIdx="0" presStyleCnt="2"/>
      <dgm:spPr/>
    </dgm:pt>
    <dgm:pt modelId="{F037A89F-711A-4C9A-B87B-B0BC032A2D28}" type="pres">
      <dgm:prSet presAssocID="{A7169F79-71E1-48B7-80EB-EA7D829BA9E9}" presName="parentText" presStyleLbl="node1" presStyleIdx="0" presStyleCnt="2">
        <dgm:presLayoutVars>
          <dgm:chMax val="0"/>
          <dgm:bulletEnabled val="1"/>
        </dgm:presLayoutVars>
      </dgm:prSet>
      <dgm:spPr/>
    </dgm:pt>
    <dgm:pt modelId="{1F67B22C-B6E6-4EAD-87A8-F8395236699D}" type="pres">
      <dgm:prSet presAssocID="{A7169F79-71E1-48B7-80EB-EA7D829BA9E9}" presName="negativeSpace" presStyleCnt="0"/>
      <dgm:spPr/>
    </dgm:pt>
    <dgm:pt modelId="{99BD2A24-F32E-4CEE-B86C-E6EB31946ECC}" type="pres">
      <dgm:prSet presAssocID="{A7169F79-71E1-48B7-80EB-EA7D829BA9E9}" presName="childText" presStyleLbl="conFgAcc1" presStyleIdx="0" presStyleCnt="2">
        <dgm:presLayoutVars>
          <dgm:bulletEnabled val="1"/>
        </dgm:presLayoutVars>
      </dgm:prSet>
      <dgm:spPr/>
    </dgm:pt>
    <dgm:pt modelId="{F2203213-AAEB-4CBD-9800-F18502F3F6B4}" type="pres">
      <dgm:prSet presAssocID="{8C8FF95C-872B-43EE-9A7C-565AF8D186E6}" presName="spaceBetweenRectangles" presStyleCnt="0"/>
      <dgm:spPr/>
    </dgm:pt>
    <dgm:pt modelId="{65DC30D1-B38C-49A9-8222-28599F49195A}" type="pres">
      <dgm:prSet presAssocID="{77105CFA-A905-422F-B4AF-CD2B7D388730}" presName="parentLin" presStyleCnt="0"/>
      <dgm:spPr/>
    </dgm:pt>
    <dgm:pt modelId="{266D6FCC-5076-4B09-AB9B-93740C03BC78}" type="pres">
      <dgm:prSet presAssocID="{77105CFA-A905-422F-B4AF-CD2B7D388730}" presName="parentLeftMargin" presStyleLbl="node1" presStyleIdx="0" presStyleCnt="2"/>
      <dgm:spPr/>
    </dgm:pt>
    <dgm:pt modelId="{8B3E2E56-E5D2-4AB2-B82A-9E7B356188C7}" type="pres">
      <dgm:prSet presAssocID="{77105CFA-A905-422F-B4AF-CD2B7D388730}" presName="parentText" presStyleLbl="node1" presStyleIdx="1" presStyleCnt="2">
        <dgm:presLayoutVars>
          <dgm:chMax val="0"/>
          <dgm:bulletEnabled val="1"/>
        </dgm:presLayoutVars>
      </dgm:prSet>
      <dgm:spPr/>
    </dgm:pt>
    <dgm:pt modelId="{F1E4555F-416D-4334-8535-3CBF69707AD4}" type="pres">
      <dgm:prSet presAssocID="{77105CFA-A905-422F-B4AF-CD2B7D388730}" presName="negativeSpace" presStyleCnt="0"/>
      <dgm:spPr/>
    </dgm:pt>
    <dgm:pt modelId="{A3E5442D-3708-4279-A2DC-145640F0A2EC}" type="pres">
      <dgm:prSet presAssocID="{77105CFA-A905-422F-B4AF-CD2B7D388730}" presName="childText" presStyleLbl="conFgAcc1" presStyleIdx="1" presStyleCnt="2">
        <dgm:presLayoutVars>
          <dgm:bulletEnabled val="1"/>
        </dgm:presLayoutVars>
      </dgm:prSet>
      <dgm:spPr/>
    </dgm:pt>
  </dgm:ptLst>
  <dgm:cxnLst>
    <dgm:cxn modelId="{A13F1A37-AC57-48F0-9014-0BB8DFA0B96E}" srcId="{4B54F125-3678-445E-9BE6-67FBC0CC1260}" destId="{A7169F79-71E1-48B7-80EB-EA7D829BA9E9}" srcOrd="0" destOrd="0" parTransId="{EC162FAA-B480-43D0-AFBD-3E6ED8D20D23}" sibTransId="{8C8FF95C-872B-43EE-9A7C-565AF8D186E6}"/>
    <dgm:cxn modelId="{5DBA4C38-ACD0-4802-8470-77609103ABDD}" type="presOf" srcId="{A7169F79-71E1-48B7-80EB-EA7D829BA9E9}" destId="{F037A89F-711A-4C9A-B87B-B0BC032A2D28}" srcOrd="1" destOrd="0" presId="urn:microsoft.com/office/officeart/2005/8/layout/list1"/>
    <dgm:cxn modelId="{9C647B60-E619-44B9-B222-A68596F77510}" srcId="{77105CFA-A905-422F-B4AF-CD2B7D388730}" destId="{C8F99F39-197A-4408-BA69-99DD225689EC}" srcOrd="0" destOrd="0" parTransId="{E0CB7C29-D99E-4BC1-AC08-5D048A6F004C}" sibTransId="{055B4E13-052E-430B-BF52-AF1E59C995AE}"/>
    <dgm:cxn modelId="{6EE85F6D-2741-461F-90DE-CDB7098E81F9}" type="presOf" srcId="{4B54F125-3678-445E-9BE6-67FBC0CC1260}" destId="{B426F1B0-44C3-4D6C-BF2C-8EF605A0F4E6}" srcOrd="0" destOrd="0" presId="urn:microsoft.com/office/officeart/2005/8/layout/list1"/>
    <dgm:cxn modelId="{86FEB570-1E2D-4772-BC76-56E7A0B165B6}" srcId="{4B54F125-3678-445E-9BE6-67FBC0CC1260}" destId="{77105CFA-A905-422F-B4AF-CD2B7D388730}" srcOrd="1" destOrd="0" parTransId="{1A45DE7E-3CF5-431E-9729-444381B27839}" sibTransId="{5A3C8E5A-206C-4D26-80D1-4CC4482B1951}"/>
    <dgm:cxn modelId="{BCF80458-4619-4856-A7B4-19404F79A138}" type="presOf" srcId="{77105CFA-A905-422F-B4AF-CD2B7D388730}" destId="{8B3E2E56-E5D2-4AB2-B82A-9E7B356188C7}" srcOrd="1" destOrd="0" presId="urn:microsoft.com/office/officeart/2005/8/layout/list1"/>
    <dgm:cxn modelId="{36989278-C067-4834-B094-ED941FEBFFD2}" type="presOf" srcId="{C8F99F39-197A-4408-BA69-99DD225689EC}" destId="{A3E5442D-3708-4279-A2DC-145640F0A2EC}" srcOrd="0" destOrd="0" presId="urn:microsoft.com/office/officeart/2005/8/layout/list1"/>
    <dgm:cxn modelId="{B445AC98-2C54-4B2D-A991-FF44E4CDC55C}" type="presOf" srcId="{986CCDC0-1BA1-4E56-AD56-3ADBB6AA81A3}" destId="{99BD2A24-F32E-4CEE-B86C-E6EB31946ECC}" srcOrd="0" destOrd="0" presId="urn:microsoft.com/office/officeart/2005/8/layout/list1"/>
    <dgm:cxn modelId="{203E5AB6-B9D3-4EFD-A92D-86DFED233A84}" srcId="{A7169F79-71E1-48B7-80EB-EA7D829BA9E9}" destId="{986CCDC0-1BA1-4E56-AD56-3ADBB6AA81A3}" srcOrd="0" destOrd="0" parTransId="{A65321FB-B9D1-4DE1-B28E-8802B4D77ACC}" sibTransId="{2AB3AC27-4CA3-47A8-9FCB-95AB6AEF9523}"/>
    <dgm:cxn modelId="{953E1ECD-6CDE-44F6-A60F-895886F24918}" type="presOf" srcId="{A7169F79-71E1-48B7-80EB-EA7D829BA9E9}" destId="{644F31C1-303B-4F89-929F-E85C21974C14}" srcOrd="0" destOrd="0" presId="urn:microsoft.com/office/officeart/2005/8/layout/list1"/>
    <dgm:cxn modelId="{D668B7F0-73DA-4DCB-A814-61C241D3F505}" type="presOf" srcId="{77105CFA-A905-422F-B4AF-CD2B7D388730}" destId="{266D6FCC-5076-4B09-AB9B-93740C03BC78}" srcOrd="0" destOrd="0" presId="urn:microsoft.com/office/officeart/2005/8/layout/list1"/>
    <dgm:cxn modelId="{3255F628-57E6-4CEB-B446-C744BD3F0FFF}" type="presParOf" srcId="{B426F1B0-44C3-4D6C-BF2C-8EF605A0F4E6}" destId="{778D5B6B-8D35-47C2-A7CB-8FA46A82B9D4}" srcOrd="0" destOrd="0" presId="urn:microsoft.com/office/officeart/2005/8/layout/list1"/>
    <dgm:cxn modelId="{EEBC2839-CEFA-4CF6-9B47-139D4173140A}" type="presParOf" srcId="{778D5B6B-8D35-47C2-A7CB-8FA46A82B9D4}" destId="{644F31C1-303B-4F89-929F-E85C21974C14}" srcOrd="0" destOrd="0" presId="urn:microsoft.com/office/officeart/2005/8/layout/list1"/>
    <dgm:cxn modelId="{CEF3A7D6-CFC8-47B4-A195-6794536D1A10}" type="presParOf" srcId="{778D5B6B-8D35-47C2-A7CB-8FA46A82B9D4}" destId="{F037A89F-711A-4C9A-B87B-B0BC032A2D28}" srcOrd="1" destOrd="0" presId="urn:microsoft.com/office/officeart/2005/8/layout/list1"/>
    <dgm:cxn modelId="{B4972748-5DCF-4269-85F4-0BB92A156357}" type="presParOf" srcId="{B426F1B0-44C3-4D6C-BF2C-8EF605A0F4E6}" destId="{1F67B22C-B6E6-4EAD-87A8-F8395236699D}" srcOrd="1" destOrd="0" presId="urn:microsoft.com/office/officeart/2005/8/layout/list1"/>
    <dgm:cxn modelId="{DEF068DD-BDC2-4A85-AEC1-0F4726414A67}" type="presParOf" srcId="{B426F1B0-44C3-4D6C-BF2C-8EF605A0F4E6}" destId="{99BD2A24-F32E-4CEE-B86C-E6EB31946ECC}" srcOrd="2" destOrd="0" presId="urn:microsoft.com/office/officeart/2005/8/layout/list1"/>
    <dgm:cxn modelId="{BB70977F-2D77-4697-B048-D5A1E843E164}" type="presParOf" srcId="{B426F1B0-44C3-4D6C-BF2C-8EF605A0F4E6}" destId="{F2203213-AAEB-4CBD-9800-F18502F3F6B4}" srcOrd="3" destOrd="0" presId="urn:microsoft.com/office/officeart/2005/8/layout/list1"/>
    <dgm:cxn modelId="{4D5F94AA-3750-45F2-9F57-D9562DB9FB25}" type="presParOf" srcId="{B426F1B0-44C3-4D6C-BF2C-8EF605A0F4E6}" destId="{65DC30D1-B38C-49A9-8222-28599F49195A}" srcOrd="4" destOrd="0" presId="urn:microsoft.com/office/officeart/2005/8/layout/list1"/>
    <dgm:cxn modelId="{9EA24AFB-F455-467E-8B55-1FCEEAEC3689}" type="presParOf" srcId="{65DC30D1-B38C-49A9-8222-28599F49195A}" destId="{266D6FCC-5076-4B09-AB9B-93740C03BC78}" srcOrd="0" destOrd="0" presId="urn:microsoft.com/office/officeart/2005/8/layout/list1"/>
    <dgm:cxn modelId="{C885B9D1-7670-469F-B8E7-5BF240FB0127}" type="presParOf" srcId="{65DC30D1-B38C-49A9-8222-28599F49195A}" destId="{8B3E2E56-E5D2-4AB2-B82A-9E7B356188C7}" srcOrd="1" destOrd="0" presId="urn:microsoft.com/office/officeart/2005/8/layout/list1"/>
    <dgm:cxn modelId="{C142E76A-1D0A-4C25-818C-F33A8A63FE99}" type="presParOf" srcId="{B426F1B0-44C3-4D6C-BF2C-8EF605A0F4E6}" destId="{F1E4555F-416D-4334-8535-3CBF69707AD4}" srcOrd="5" destOrd="0" presId="urn:microsoft.com/office/officeart/2005/8/layout/list1"/>
    <dgm:cxn modelId="{698001EE-7115-4605-B7C5-62DA00C62093}" type="presParOf" srcId="{B426F1B0-44C3-4D6C-BF2C-8EF605A0F4E6}" destId="{A3E5442D-3708-4279-A2DC-145640F0A2EC}"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913EEE-C041-4BB3-8907-1616A7C49BF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cs-CZ"/>
        </a:p>
      </dgm:t>
    </dgm:pt>
    <dgm:pt modelId="{1CFF4F1B-2307-478B-A1CC-082A55FCDD59}">
      <dgm:prSet/>
      <dgm:spPr/>
      <dgm:t>
        <a:bodyPr/>
        <a:lstStyle/>
        <a:p>
          <a:pPr rtl="0"/>
          <a:r>
            <a:rPr lang="en-US"/>
            <a:t>Health capacity requirements are mainly in place to protect a healthcare professional</a:t>
          </a:r>
          <a:endParaRPr lang="cs-CZ"/>
        </a:p>
      </dgm:t>
    </dgm:pt>
    <dgm:pt modelId="{B3A42DEA-ED42-4855-895F-38218E6EE40A}" type="parTrans" cxnId="{079850E7-9E64-440F-94A3-996B7BD390D1}">
      <dgm:prSet/>
      <dgm:spPr/>
      <dgm:t>
        <a:bodyPr/>
        <a:lstStyle/>
        <a:p>
          <a:endParaRPr lang="cs-CZ"/>
        </a:p>
      </dgm:t>
    </dgm:pt>
    <dgm:pt modelId="{7B33E5F1-76CC-4D9E-AE1A-8312231CDA78}" type="sibTrans" cxnId="{079850E7-9E64-440F-94A3-996B7BD390D1}">
      <dgm:prSet/>
      <dgm:spPr/>
      <dgm:t>
        <a:bodyPr/>
        <a:lstStyle/>
        <a:p>
          <a:endParaRPr lang="cs-CZ"/>
        </a:p>
      </dgm:t>
    </dgm:pt>
    <dgm:pt modelId="{BECB7CFE-5B7A-430C-933D-3960A5ABFBC4}">
      <dgm:prSet/>
      <dgm:spPr/>
      <dgm:t>
        <a:bodyPr/>
        <a:lstStyle/>
        <a:p>
          <a:pPr rtl="0"/>
          <a:r>
            <a:rPr lang="en-US"/>
            <a:t>Incapacity to work at night</a:t>
          </a:r>
          <a:endParaRPr lang="cs-CZ"/>
        </a:p>
      </dgm:t>
    </dgm:pt>
    <dgm:pt modelId="{00D7B6EB-6E71-471B-8199-FFB9ED97E0AE}" type="parTrans" cxnId="{B2DFB9EC-3386-4AC1-804E-4EF4E767E0E3}">
      <dgm:prSet/>
      <dgm:spPr/>
      <dgm:t>
        <a:bodyPr/>
        <a:lstStyle/>
        <a:p>
          <a:endParaRPr lang="cs-CZ"/>
        </a:p>
      </dgm:t>
    </dgm:pt>
    <dgm:pt modelId="{F3F78BE5-8715-49D7-9639-6CCF7ECC5A5F}" type="sibTrans" cxnId="{B2DFB9EC-3386-4AC1-804E-4EF4E767E0E3}">
      <dgm:prSet/>
      <dgm:spPr/>
      <dgm:t>
        <a:bodyPr/>
        <a:lstStyle/>
        <a:p>
          <a:endParaRPr lang="cs-CZ"/>
        </a:p>
      </dgm:t>
    </dgm:pt>
    <dgm:pt modelId="{2568AE1A-5A85-42C1-B188-722D18C1BD96}">
      <dgm:prSet/>
      <dgm:spPr/>
      <dgm:t>
        <a:bodyPr/>
        <a:lstStyle/>
        <a:p>
          <a:pPr rtl="0"/>
          <a:r>
            <a:rPr lang="en-US"/>
            <a:t>Temporarily incapacities</a:t>
          </a:r>
          <a:endParaRPr lang="cs-CZ"/>
        </a:p>
      </dgm:t>
    </dgm:pt>
    <dgm:pt modelId="{2773E548-75AF-4E08-B29B-A09DFD3F78BE}" type="parTrans" cxnId="{F1D4B355-3F05-4DB5-A010-15CC65F01B5D}">
      <dgm:prSet/>
      <dgm:spPr/>
      <dgm:t>
        <a:bodyPr/>
        <a:lstStyle/>
        <a:p>
          <a:endParaRPr lang="cs-CZ"/>
        </a:p>
      </dgm:t>
    </dgm:pt>
    <dgm:pt modelId="{50266225-3971-433B-B0BF-2D8FE2D6D2FF}" type="sibTrans" cxnId="{F1D4B355-3F05-4DB5-A010-15CC65F01B5D}">
      <dgm:prSet/>
      <dgm:spPr/>
      <dgm:t>
        <a:bodyPr/>
        <a:lstStyle/>
        <a:p>
          <a:endParaRPr lang="cs-CZ"/>
        </a:p>
      </dgm:t>
    </dgm:pt>
    <dgm:pt modelId="{CB1E68CC-D7EF-48BE-81D8-38DA4BECD628}">
      <dgm:prSet/>
      <dgm:spPr/>
      <dgm:t>
        <a:bodyPr/>
        <a:lstStyle/>
        <a:p>
          <a:pPr rtl="0"/>
          <a:r>
            <a:rPr lang="en-US"/>
            <a:t>Pregnancy</a:t>
          </a:r>
          <a:endParaRPr lang="cs-CZ"/>
        </a:p>
      </dgm:t>
    </dgm:pt>
    <dgm:pt modelId="{C444D724-1AB1-4164-96ED-7658055B519F}" type="parTrans" cxnId="{ABA327F4-6A71-47C3-9667-7D3C7003327B}">
      <dgm:prSet/>
      <dgm:spPr/>
      <dgm:t>
        <a:bodyPr/>
        <a:lstStyle/>
        <a:p>
          <a:endParaRPr lang="cs-CZ"/>
        </a:p>
      </dgm:t>
    </dgm:pt>
    <dgm:pt modelId="{02F22E8B-056F-4B18-95E2-646DC4D47ED8}" type="sibTrans" cxnId="{ABA327F4-6A71-47C3-9667-7D3C7003327B}">
      <dgm:prSet/>
      <dgm:spPr/>
      <dgm:t>
        <a:bodyPr/>
        <a:lstStyle/>
        <a:p>
          <a:endParaRPr lang="cs-CZ"/>
        </a:p>
      </dgm:t>
    </dgm:pt>
    <dgm:pt modelId="{ACBAAFAC-8A05-4774-B6CB-83605CADD03A}">
      <dgm:prSet/>
      <dgm:spPr/>
      <dgm:t>
        <a:bodyPr/>
        <a:lstStyle/>
        <a:p>
          <a:pPr rtl="0"/>
          <a:r>
            <a:rPr lang="en-US"/>
            <a:t>Weight-lifting limits</a:t>
          </a:r>
          <a:endParaRPr lang="cs-CZ"/>
        </a:p>
      </dgm:t>
    </dgm:pt>
    <dgm:pt modelId="{FC52F4EF-7DE9-482C-9CF9-D00D2A192C76}" type="parTrans" cxnId="{38539F5C-77B9-4DCC-94D4-903A2B2D75A1}">
      <dgm:prSet/>
      <dgm:spPr/>
      <dgm:t>
        <a:bodyPr/>
        <a:lstStyle/>
        <a:p>
          <a:endParaRPr lang="cs-CZ"/>
        </a:p>
      </dgm:t>
    </dgm:pt>
    <dgm:pt modelId="{12516F69-5F1D-408D-8690-8DD504B866F8}" type="sibTrans" cxnId="{38539F5C-77B9-4DCC-94D4-903A2B2D75A1}">
      <dgm:prSet/>
      <dgm:spPr/>
      <dgm:t>
        <a:bodyPr/>
        <a:lstStyle/>
        <a:p>
          <a:endParaRPr lang="cs-CZ"/>
        </a:p>
      </dgm:t>
    </dgm:pt>
    <dgm:pt modelId="{FF28D4DA-5624-485C-BEE4-73A6D4477056}">
      <dgm:prSet/>
      <dgm:spPr/>
      <dgm:t>
        <a:bodyPr/>
        <a:lstStyle/>
        <a:p>
          <a:pPr rtl="0"/>
          <a:r>
            <a:rPr lang="en-US"/>
            <a:t>Lack of vaccination</a:t>
          </a:r>
          <a:endParaRPr lang="cs-CZ"/>
        </a:p>
      </dgm:t>
    </dgm:pt>
    <dgm:pt modelId="{D3FF7A25-3F7E-412C-BE96-87B767AC61EA}" type="parTrans" cxnId="{C9CFD100-789E-46A0-8EC6-8D37E03007AF}">
      <dgm:prSet/>
      <dgm:spPr/>
      <dgm:t>
        <a:bodyPr/>
        <a:lstStyle/>
        <a:p>
          <a:endParaRPr lang="cs-CZ"/>
        </a:p>
      </dgm:t>
    </dgm:pt>
    <dgm:pt modelId="{1E296F48-65A8-4C22-8B53-64668F28F9A7}" type="sibTrans" cxnId="{C9CFD100-789E-46A0-8EC6-8D37E03007AF}">
      <dgm:prSet/>
      <dgm:spPr/>
      <dgm:t>
        <a:bodyPr/>
        <a:lstStyle/>
        <a:p>
          <a:endParaRPr lang="cs-CZ"/>
        </a:p>
      </dgm:t>
    </dgm:pt>
    <dgm:pt modelId="{B6910292-F1DE-4B9A-B35F-BE34246757D8}" type="pres">
      <dgm:prSet presAssocID="{5D913EEE-C041-4BB3-8907-1616A7C49BF3}" presName="linear" presStyleCnt="0">
        <dgm:presLayoutVars>
          <dgm:animLvl val="lvl"/>
          <dgm:resizeHandles val="exact"/>
        </dgm:presLayoutVars>
      </dgm:prSet>
      <dgm:spPr/>
    </dgm:pt>
    <dgm:pt modelId="{B89D01F6-85B8-436A-9971-17D3E394DDA4}" type="pres">
      <dgm:prSet presAssocID="{1CFF4F1B-2307-478B-A1CC-082A55FCDD59}" presName="parentText" presStyleLbl="node1" presStyleIdx="0" presStyleCnt="1">
        <dgm:presLayoutVars>
          <dgm:chMax val="0"/>
          <dgm:bulletEnabled val="1"/>
        </dgm:presLayoutVars>
      </dgm:prSet>
      <dgm:spPr/>
    </dgm:pt>
    <dgm:pt modelId="{8624203B-9FC4-4DAD-A77D-C62DB39C2E0B}" type="pres">
      <dgm:prSet presAssocID="{1CFF4F1B-2307-478B-A1CC-082A55FCDD59}" presName="childText" presStyleLbl="revTx" presStyleIdx="0" presStyleCnt="1">
        <dgm:presLayoutVars>
          <dgm:bulletEnabled val="1"/>
        </dgm:presLayoutVars>
      </dgm:prSet>
      <dgm:spPr/>
    </dgm:pt>
  </dgm:ptLst>
  <dgm:cxnLst>
    <dgm:cxn modelId="{C9CFD100-789E-46A0-8EC6-8D37E03007AF}" srcId="{1CFF4F1B-2307-478B-A1CC-082A55FCDD59}" destId="{FF28D4DA-5624-485C-BEE4-73A6D4477056}" srcOrd="4" destOrd="0" parTransId="{D3FF7A25-3F7E-412C-BE96-87B767AC61EA}" sibTransId="{1E296F48-65A8-4C22-8B53-64668F28F9A7}"/>
    <dgm:cxn modelId="{917CD315-9D09-404E-9697-49F205BEC051}" type="presOf" srcId="{ACBAAFAC-8A05-4774-B6CB-83605CADD03A}" destId="{8624203B-9FC4-4DAD-A77D-C62DB39C2E0B}" srcOrd="0" destOrd="3" presId="urn:microsoft.com/office/officeart/2005/8/layout/vList2"/>
    <dgm:cxn modelId="{38539F5C-77B9-4DCC-94D4-903A2B2D75A1}" srcId="{1CFF4F1B-2307-478B-A1CC-082A55FCDD59}" destId="{ACBAAFAC-8A05-4774-B6CB-83605CADD03A}" srcOrd="3" destOrd="0" parTransId="{FC52F4EF-7DE9-482C-9CF9-D00D2A192C76}" sibTransId="{12516F69-5F1D-408D-8690-8DD504B866F8}"/>
    <dgm:cxn modelId="{24C09774-B1AB-4A54-A34D-84A3B0418E96}" type="presOf" srcId="{2568AE1A-5A85-42C1-B188-722D18C1BD96}" destId="{8624203B-9FC4-4DAD-A77D-C62DB39C2E0B}" srcOrd="0" destOrd="1" presId="urn:microsoft.com/office/officeart/2005/8/layout/vList2"/>
    <dgm:cxn modelId="{F1D4B355-3F05-4DB5-A010-15CC65F01B5D}" srcId="{1CFF4F1B-2307-478B-A1CC-082A55FCDD59}" destId="{2568AE1A-5A85-42C1-B188-722D18C1BD96}" srcOrd="1" destOrd="0" parTransId="{2773E548-75AF-4E08-B29B-A09DFD3F78BE}" sibTransId="{50266225-3971-433B-B0BF-2D8FE2D6D2FF}"/>
    <dgm:cxn modelId="{B3504B9D-311C-4813-A6B4-EEAEDA4D4A7E}" type="presOf" srcId="{CB1E68CC-D7EF-48BE-81D8-38DA4BECD628}" destId="{8624203B-9FC4-4DAD-A77D-C62DB39C2E0B}" srcOrd="0" destOrd="2" presId="urn:microsoft.com/office/officeart/2005/8/layout/vList2"/>
    <dgm:cxn modelId="{FD7CDCD1-37E7-4E4C-B007-203AE587D4CA}" type="presOf" srcId="{FF28D4DA-5624-485C-BEE4-73A6D4477056}" destId="{8624203B-9FC4-4DAD-A77D-C62DB39C2E0B}" srcOrd="0" destOrd="4" presId="urn:microsoft.com/office/officeart/2005/8/layout/vList2"/>
    <dgm:cxn modelId="{079850E7-9E64-440F-94A3-996B7BD390D1}" srcId="{5D913EEE-C041-4BB3-8907-1616A7C49BF3}" destId="{1CFF4F1B-2307-478B-A1CC-082A55FCDD59}" srcOrd="0" destOrd="0" parTransId="{B3A42DEA-ED42-4855-895F-38218E6EE40A}" sibTransId="{7B33E5F1-76CC-4D9E-AE1A-8312231CDA78}"/>
    <dgm:cxn modelId="{5FF7D5E9-7157-4C27-8A9A-A16755E92213}" type="presOf" srcId="{BECB7CFE-5B7A-430C-933D-3960A5ABFBC4}" destId="{8624203B-9FC4-4DAD-A77D-C62DB39C2E0B}" srcOrd="0" destOrd="0" presId="urn:microsoft.com/office/officeart/2005/8/layout/vList2"/>
    <dgm:cxn modelId="{80D0C5EA-15E9-4EBF-B9E7-C91CFFDC9449}" type="presOf" srcId="{1CFF4F1B-2307-478B-A1CC-082A55FCDD59}" destId="{B89D01F6-85B8-436A-9971-17D3E394DDA4}" srcOrd="0" destOrd="0" presId="urn:microsoft.com/office/officeart/2005/8/layout/vList2"/>
    <dgm:cxn modelId="{B2DFB9EC-3386-4AC1-804E-4EF4E767E0E3}" srcId="{1CFF4F1B-2307-478B-A1CC-082A55FCDD59}" destId="{BECB7CFE-5B7A-430C-933D-3960A5ABFBC4}" srcOrd="0" destOrd="0" parTransId="{00D7B6EB-6E71-471B-8199-FFB9ED97E0AE}" sibTransId="{F3F78BE5-8715-49D7-9639-6CCF7ECC5A5F}"/>
    <dgm:cxn modelId="{ABA327F4-6A71-47C3-9667-7D3C7003327B}" srcId="{1CFF4F1B-2307-478B-A1CC-082A55FCDD59}" destId="{CB1E68CC-D7EF-48BE-81D8-38DA4BECD628}" srcOrd="2" destOrd="0" parTransId="{C444D724-1AB1-4164-96ED-7658055B519F}" sibTransId="{02F22E8B-056F-4B18-95E2-646DC4D47ED8}"/>
    <dgm:cxn modelId="{20DC19FF-C9E4-4D33-91A2-9C08AFEEEFD0}" type="presOf" srcId="{5D913EEE-C041-4BB3-8907-1616A7C49BF3}" destId="{B6910292-F1DE-4B9A-B35F-BE34246757D8}" srcOrd="0" destOrd="0" presId="urn:microsoft.com/office/officeart/2005/8/layout/vList2"/>
    <dgm:cxn modelId="{5F721297-9B3B-4536-8444-A5C7405ED935}" type="presParOf" srcId="{B6910292-F1DE-4B9A-B35F-BE34246757D8}" destId="{B89D01F6-85B8-436A-9971-17D3E394DDA4}" srcOrd="0" destOrd="0" presId="urn:microsoft.com/office/officeart/2005/8/layout/vList2"/>
    <dgm:cxn modelId="{C4563E09-B413-4363-8F96-371CB6084052}" type="presParOf" srcId="{B6910292-F1DE-4B9A-B35F-BE34246757D8}" destId="{8624203B-9FC4-4DAD-A77D-C62DB39C2E0B}"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65C7B2D-B6D1-4EB5-BC03-FCD80117FAD8}" type="doc">
      <dgm:prSet loTypeId="urn:microsoft.com/office/officeart/2005/8/layout/orgChart1" loCatId="hierarchy" qsTypeId="urn:microsoft.com/office/officeart/2005/8/quickstyle/simple1" qsCatId="simple" csTypeId="urn:microsoft.com/office/officeart/2005/8/colors/colorful2" csCatId="colorful"/>
      <dgm:spPr/>
      <dgm:t>
        <a:bodyPr/>
        <a:lstStyle/>
        <a:p>
          <a:endParaRPr lang="cs-CZ"/>
        </a:p>
      </dgm:t>
    </dgm:pt>
    <dgm:pt modelId="{7866B811-9006-4A74-A8B3-F6D53E1E9E7A}">
      <dgm:prSet/>
      <dgm:spPr/>
      <dgm:t>
        <a:bodyPr/>
        <a:lstStyle/>
        <a:p>
          <a:pPr rtl="0"/>
          <a:r>
            <a:rPr lang="cs-CZ"/>
            <a:t>Two possible approaches</a:t>
          </a:r>
        </a:p>
      </dgm:t>
    </dgm:pt>
    <dgm:pt modelId="{23158B02-ACC5-4ACC-A6CE-C760F34C6E20}" type="parTrans" cxnId="{66C3D5B8-1F76-4D9D-975A-0757E29C296B}">
      <dgm:prSet/>
      <dgm:spPr/>
      <dgm:t>
        <a:bodyPr/>
        <a:lstStyle/>
        <a:p>
          <a:endParaRPr lang="cs-CZ"/>
        </a:p>
      </dgm:t>
    </dgm:pt>
    <dgm:pt modelId="{BD8A980B-DBBA-4C9C-8EBC-5CC1920F3AFF}" type="sibTrans" cxnId="{66C3D5B8-1F76-4D9D-975A-0757E29C296B}">
      <dgm:prSet/>
      <dgm:spPr/>
      <dgm:t>
        <a:bodyPr/>
        <a:lstStyle/>
        <a:p>
          <a:endParaRPr lang="cs-CZ"/>
        </a:p>
      </dgm:t>
    </dgm:pt>
    <dgm:pt modelId="{D2313D41-0E8A-4FFB-B66B-5641E9AEBD74}">
      <dgm:prSet/>
      <dgm:spPr/>
      <dgm:t>
        <a:bodyPr/>
        <a:lstStyle/>
        <a:p>
          <a:pPr rtl="0"/>
          <a:r>
            <a:rPr lang="cs-CZ"/>
            <a:t>State regulation (negative list) </a:t>
          </a:r>
        </a:p>
      </dgm:t>
    </dgm:pt>
    <dgm:pt modelId="{D728967A-466B-424A-8B58-889F11909A97}" type="parTrans" cxnId="{F978AB12-F024-45FC-ACC1-FA62F7FFF56E}">
      <dgm:prSet/>
      <dgm:spPr/>
      <dgm:t>
        <a:bodyPr/>
        <a:lstStyle/>
        <a:p>
          <a:endParaRPr lang="cs-CZ"/>
        </a:p>
      </dgm:t>
    </dgm:pt>
    <dgm:pt modelId="{CA81C8C5-9D91-40E1-9A30-95D80D017382}" type="sibTrans" cxnId="{F978AB12-F024-45FC-ACC1-FA62F7FFF56E}">
      <dgm:prSet/>
      <dgm:spPr/>
      <dgm:t>
        <a:bodyPr/>
        <a:lstStyle/>
        <a:p>
          <a:endParaRPr lang="cs-CZ"/>
        </a:p>
      </dgm:t>
    </dgm:pt>
    <dgm:pt modelId="{8C051332-3FF6-4326-B698-A5CDCDFAE56B}">
      <dgm:prSet/>
      <dgm:spPr/>
      <dgm:t>
        <a:bodyPr/>
        <a:lstStyle/>
        <a:p>
          <a:pPr rtl="0"/>
          <a:r>
            <a:rPr lang="cs-CZ"/>
            <a:t>Competence of employer (provider of medical care)</a:t>
          </a:r>
        </a:p>
      </dgm:t>
    </dgm:pt>
    <dgm:pt modelId="{AF1FA01D-1CFC-427B-A197-F65D42515780}" type="parTrans" cxnId="{01C4E6C9-ABF3-4626-8F66-A689E9CA59FB}">
      <dgm:prSet/>
      <dgm:spPr/>
      <dgm:t>
        <a:bodyPr/>
        <a:lstStyle/>
        <a:p>
          <a:endParaRPr lang="cs-CZ"/>
        </a:p>
      </dgm:t>
    </dgm:pt>
    <dgm:pt modelId="{FB2F0D86-1E13-46DD-81F0-958EE764C2BD}" type="sibTrans" cxnId="{01C4E6C9-ABF3-4626-8F66-A689E9CA59FB}">
      <dgm:prSet/>
      <dgm:spPr/>
      <dgm:t>
        <a:bodyPr/>
        <a:lstStyle/>
        <a:p>
          <a:endParaRPr lang="cs-CZ"/>
        </a:p>
      </dgm:t>
    </dgm:pt>
    <dgm:pt modelId="{FAD51ED9-589E-4C1A-ADA6-292EC0D0C309}" type="pres">
      <dgm:prSet presAssocID="{D65C7B2D-B6D1-4EB5-BC03-FCD80117FAD8}" presName="hierChild1" presStyleCnt="0">
        <dgm:presLayoutVars>
          <dgm:orgChart val="1"/>
          <dgm:chPref val="1"/>
          <dgm:dir/>
          <dgm:animOne val="branch"/>
          <dgm:animLvl val="lvl"/>
          <dgm:resizeHandles/>
        </dgm:presLayoutVars>
      </dgm:prSet>
      <dgm:spPr/>
    </dgm:pt>
    <dgm:pt modelId="{FFB01EA2-239D-4095-BE92-961AFB885777}" type="pres">
      <dgm:prSet presAssocID="{7866B811-9006-4A74-A8B3-F6D53E1E9E7A}" presName="hierRoot1" presStyleCnt="0">
        <dgm:presLayoutVars>
          <dgm:hierBranch val="init"/>
        </dgm:presLayoutVars>
      </dgm:prSet>
      <dgm:spPr/>
    </dgm:pt>
    <dgm:pt modelId="{257AA5BB-AB0F-4581-B93C-6C012F415BEB}" type="pres">
      <dgm:prSet presAssocID="{7866B811-9006-4A74-A8B3-F6D53E1E9E7A}" presName="rootComposite1" presStyleCnt="0"/>
      <dgm:spPr/>
    </dgm:pt>
    <dgm:pt modelId="{2CDD1884-EEC2-4419-B4DD-F9C18B16D81F}" type="pres">
      <dgm:prSet presAssocID="{7866B811-9006-4A74-A8B3-F6D53E1E9E7A}" presName="rootText1" presStyleLbl="node0" presStyleIdx="0" presStyleCnt="1">
        <dgm:presLayoutVars>
          <dgm:chPref val="3"/>
        </dgm:presLayoutVars>
      </dgm:prSet>
      <dgm:spPr/>
    </dgm:pt>
    <dgm:pt modelId="{6D333B73-A02C-44E9-925A-6B76C61DC829}" type="pres">
      <dgm:prSet presAssocID="{7866B811-9006-4A74-A8B3-F6D53E1E9E7A}" presName="rootConnector1" presStyleLbl="node1" presStyleIdx="0" presStyleCnt="0"/>
      <dgm:spPr/>
    </dgm:pt>
    <dgm:pt modelId="{02A78EAA-DA7F-4640-8967-A098A1D86F31}" type="pres">
      <dgm:prSet presAssocID="{7866B811-9006-4A74-A8B3-F6D53E1E9E7A}" presName="hierChild2" presStyleCnt="0"/>
      <dgm:spPr/>
    </dgm:pt>
    <dgm:pt modelId="{72A2232A-1072-4597-9BBE-9F2B7436345B}" type="pres">
      <dgm:prSet presAssocID="{D728967A-466B-424A-8B58-889F11909A97}" presName="Name37" presStyleLbl="parChTrans1D2" presStyleIdx="0" presStyleCnt="2"/>
      <dgm:spPr/>
    </dgm:pt>
    <dgm:pt modelId="{7C691224-81AD-48DF-8273-6D89CEFAD7C8}" type="pres">
      <dgm:prSet presAssocID="{D2313D41-0E8A-4FFB-B66B-5641E9AEBD74}" presName="hierRoot2" presStyleCnt="0">
        <dgm:presLayoutVars>
          <dgm:hierBranch val="init"/>
        </dgm:presLayoutVars>
      </dgm:prSet>
      <dgm:spPr/>
    </dgm:pt>
    <dgm:pt modelId="{1523DF5E-DFA9-4E23-A0EC-8F01B7DF4424}" type="pres">
      <dgm:prSet presAssocID="{D2313D41-0E8A-4FFB-B66B-5641E9AEBD74}" presName="rootComposite" presStyleCnt="0"/>
      <dgm:spPr/>
    </dgm:pt>
    <dgm:pt modelId="{EBA79129-23AE-400B-8CCA-8CA311E41A7A}" type="pres">
      <dgm:prSet presAssocID="{D2313D41-0E8A-4FFB-B66B-5641E9AEBD74}" presName="rootText" presStyleLbl="node2" presStyleIdx="0" presStyleCnt="2">
        <dgm:presLayoutVars>
          <dgm:chPref val="3"/>
        </dgm:presLayoutVars>
      </dgm:prSet>
      <dgm:spPr/>
    </dgm:pt>
    <dgm:pt modelId="{E5242D50-B4F1-46A6-B87D-8B3A76842469}" type="pres">
      <dgm:prSet presAssocID="{D2313D41-0E8A-4FFB-B66B-5641E9AEBD74}" presName="rootConnector" presStyleLbl="node2" presStyleIdx="0" presStyleCnt="2"/>
      <dgm:spPr/>
    </dgm:pt>
    <dgm:pt modelId="{8BAA74F5-7A5D-4EC8-82DE-77BB46B07E40}" type="pres">
      <dgm:prSet presAssocID="{D2313D41-0E8A-4FFB-B66B-5641E9AEBD74}" presName="hierChild4" presStyleCnt="0"/>
      <dgm:spPr/>
    </dgm:pt>
    <dgm:pt modelId="{59A02891-649A-45E4-A2B5-8D48DDDF2F6B}" type="pres">
      <dgm:prSet presAssocID="{D2313D41-0E8A-4FFB-B66B-5641E9AEBD74}" presName="hierChild5" presStyleCnt="0"/>
      <dgm:spPr/>
    </dgm:pt>
    <dgm:pt modelId="{D8178ED3-DC15-425F-A9FE-5F6BD39CBFB6}" type="pres">
      <dgm:prSet presAssocID="{AF1FA01D-1CFC-427B-A197-F65D42515780}" presName="Name37" presStyleLbl="parChTrans1D2" presStyleIdx="1" presStyleCnt="2"/>
      <dgm:spPr/>
    </dgm:pt>
    <dgm:pt modelId="{833AAC33-FEE8-42C7-9C8E-8A74EA9FDB82}" type="pres">
      <dgm:prSet presAssocID="{8C051332-3FF6-4326-B698-A5CDCDFAE56B}" presName="hierRoot2" presStyleCnt="0">
        <dgm:presLayoutVars>
          <dgm:hierBranch val="init"/>
        </dgm:presLayoutVars>
      </dgm:prSet>
      <dgm:spPr/>
    </dgm:pt>
    <dgm:pt modelId="{3562301F-1735-4FF4-82FA-73D3A52B76E0}" type="pres">
      <dgm:prSet presAssocID="{8C051332-3FF6-4326-B698-A5CDCDFAE56B}" presName="rootComposite" presStyleCnt="0"/>
      <dgm:spPr/>
    </dgm:pt>
    <dgm:pt modelId="{CB57E340-ED3C-4F10-87C8-D4242FC3D56D}" type="pres">
      <dgm:prSet presAssocID="{8C051332-3FF6-4326-B698-A5CDCDFAE56B}" presName="rootText" presStyleLbl="node2" presStyleIdx="1" presStyleCnt="2">
        <dgm:presLayoutVars>
          <dgm:chPref val="3"/>
        </dgm:presLayoutVars>
      </dgm:prSet>
      <dgm:spPr/>
    </dgm:pt>
    <dgm:pt modelId="{D1CAAB5D-F4D5-4E0B-BBB0-6BF90FD46DB9}" type="pres">
      <dgm:prSet presAssocID="{8C051332-3FF6-4326-B698-A5CDCDFAE56B}" presName="rootConnector" presStyleLbl="node2" presStyleIdx="1" presStyleCnt="2"/>
      <dgm:spPr/>
    </dgm:pt>
    <dgm:pt modelId="{944C00E1-C59F-4B4D-910D-5ABD55AA58A0}" type="pres">
      <dgm:prSet presAssocID="{8C051332-3FF6-4326-B698-A5CDCDFAE56B}" presName="hierChild4" presStyleCnt="0"/>
      <dgm:spPr/>
    </dgm:pt>
    <dgm:pt modelId="{1EA37303-231A-4E85-B47E-698B5FDADE21}" type="pres">
      <dgm:prSet presAssocID="{8C051332-3FF6-4326-B698-A5CDCDFAE56B}" presName="hierChild5" presStyleCnt="0"/>
      <dgm:spPr/>
    </dgm:pt>
    <dgm:pt modelId="{C61EF5C5-1AC2-44BE-AEF9-804569CD6209}" type="pres">
      <dgm:prSet presAssocID="{7866B811-9006-4A74-A8B3-F6D53E1E9E7A}" presName="hierChild3" presStyleCnt="0"/>
      <dgm:spPr/>
    </dgm:pt>
  </dgm:ptLst>
  <dgm:cxnLst>
    <dgm:cxn modelId="{F978AB12-F024-45FC-ACC1-FA62F7FFF56E}" srcId="{7866B811-9006-4A74-A8B3-F6D53E1E9E7A}" destId="{D2313D41-0E8A-4FFB-B66B-5641E9AEBD74}" srcOrd="0" destOrd="0" parTransId="{D728967A-466B-424A-8B58-889F11909A97}" sibTransId="{CA81C8C5-9D91-40E1-9A30-95D80D017382}"/>
    <dgm:cxn modelId="{9DFDA114-94A0-4A32-96EE-0A094EAE3077}" type="presOf" srcId="{D2313D41-0E8A-4FFB-B66B-5641E9AEBD74}" destId="{EBA79129-23AE-400B-8CCA-8CA311E41A7A}" srcOrd="0" destOrd="0" presId="urn:microsoft.com/office/officeart/2005/8/layout/orgChart1"/>
    <dgm:cxn modelId="{BA141C1D-6598-4D4A-A291-F3FF5D07A861}" type="presOf" srcId="{D2313D41-0E8A-4FFB-B66B-5641E9AEBD74}" destId="{E5242D50-B4F1-46A6-B87D-8B3A76842469}" srcOrd="1" destOrd="0" presId="urn:microsoft.com/office/officeart/2005/8/layout/orgChart1"/>
    <dgm:cxn modelId="{B69D052B-A397-4D38-B13D-392C93092D9F}" type="presOf" srcId="{7866B811-9006-4A74-A8B3-F6D53E1E9E7A}" destId="{2CDD1884-EEC2-4419-B4DD-F9C18B16D81F}" srcOrd="0" destOrd="0" presId="urn:microsoft.com/office/officeart/2005/8/layout/orgChart1"/>
    <dgm:cxn modelId="{3309E380-7205-4FFC-8862-311E9E322936}" type="presOf" srcId="{7866B811-9006-4A74-A8B3-F6D53E1E9E7A}" destId="{6D333B73-A02C-44E9-925A-6B76C61DC829}" srcOrd="1" destOrd="0" presId="urn:microsoft.com/office/officeart/2005/8/layout/orgChart1"/>
    <dgm:cxn modelId="{F3866491-CD36-4CCA-981E-4A96F704FBD2}" type="presOf" srcId="{8C051332-3FF6-4326-B698-A5CDCDFAE56B}" destId="{CB57E340-ED3C-4F10-87C8-D4242FC3D56D}" srcOrd="0" destOrd="0" presId="urn:microsoft.com/office/officeart/2005/8/layout/orgChart1"/>
    <dgm:cxn modelId="{66C3D5B8-1F76-4D9D-975A-0757E29C296B}" srcId="{D65C7B2D-B6D1-4EB5-BC03-FCD80117FAD8}" destId="{7866B811-9006-4A74-A8B3-F6D53E1E9E7A}" srcOrd="0" destOrd="0" parTransId="{23158B02-ACC5-4ACC-A6CE-C760F34C6E20}" sibTransId="{BD8A980B-DBBA-4C9C-8EBC-5CC1920F3AFF}"/>
    <dgm:cxn modelId="{CB6383BA-5A6E-4E04-B6EB-84C06D352B27}" type="presOf" srcId="{8C051332-3FF6-4326-B698-A5CDCDFAE56B}" destId="{D1CAAB5D-F4D5-4E0B-BBB0-6BF90FD46DB9}" srcOrd="1" destOrd="0" presId="urn:microsoft.com/office/officeart/2005/8/layout/orgChart1"/>
    <dgm:cxn modelId="{01C4E6C9-ABF3-4626-8F66-A689E9CA59FB}" srcId="{7866B811-9006-4A74-A8B3-F6D53E1E9E7A}" destId="{8C051332-3FF6-4326-B698-A5CDCDFAE56B}" srcOrd="1" destOrd="0" parTransId="{AF1FA01D-1CFC-427B-A197-F65D42515780}" sibTransId="{FB2F0D86-1E13-46DD-81F0-958EE764C2BD}"/>
    <dgm:cxn modelId="{14235AD7-E72E-4A31-BBE2-25401BF4BABE}" type="presOf" srcId="{D65C7B2D-B6D1-4EB5-BC03-FCD80117FAD8}" destId="{FAD51ED9-589E-4C1A-ADA6-292EC0D0C309}" srcOrd="0" destOrd="0" presId="urn:microsoft.com/office/officeart/2005/8/layout/orgChart1"/>
    <dgm:cxn modelId="{13E12CF1-E292-48FA-9BE6-663FF98CBF73}" type="presOf" srcId="{D728967A-466B-424A-8B58-889F11909A97}" destId="{72A2232A-1072-4597-9BBE-9F2B7436345B}" srcOrd="0" destOrd="0" presId="urn:microsoft.com/office/officeart/2005/8/layout/orgChart1"/>
    <dgm:cxn modelId="{BBF265F5-3BF9-4F1B-ADAD-4E4DE4911ACC}" type="presOf" srcId="{AF1FA01D-1CFC-427B-A197-F65D42515780}" destId="{D8178ED3-DC15-425F-A9FE-5F6BD39CBFB6}" srcOrd="0" destOrd="0" presId="urn:microsoft.com/office/officeart/2005/8/layout/orgChart1"/>
    <dgm:cxn modelId="{686F3D33-1BFF-423D-9F4C-D2CDE0079150}" type="presParOf" srcId="{FAD51ED9-589E-4C1A-ADA6-292EC0D0C309}" destId="{FFB01EA2-239D-4095-BE92-961AFB885777}" srcOrd="0" destOrd="0" presId="urn:microsoft.com/office/officeart/2005/8/layout/orgChart1"/>
    <dgm:cxn modelId="{F881480E-652C-454D-8EB8-D07FCE2589B2}" type="presParOf" srcId="{FFB01EA2-239D-4095-BE92-961AFB885777}" destId="{257AA5BB-AB0F-4581-B93C-6C012F415BEB}" srcOrd="0" destOrd="0" presId="urn:microsoft.com/office/officeart/2005/8/layout/orgChart1"/>
    <dgm:cxn modelId="{FC803CEE-DAA3-4093-92EA-C7E5CEF3CDF1}" type="presParOf" srcId="{257AA5BB-AB0F-4581-B93C-6C012F415BEB}" destId="{2CDD1884-EEC2-4419-B4DD-F9C18B16D81F}" srcOrd="0" destOrd="0" presId="urn:microsoft.com/office/officeart/2005/8/layout/orgChart1"/>
    <dgm:cxn modelId="{0BFCC34C-B5D2-4461-B108-1C0C8CCB1135}" type="presParOf" srcId="{257AA5BB-AB0F-4581-B93C-6C012F415BEB}" destId="{6D333B73-A02C-44E9-925A-6B76C61DC829}" srcOrd="1" destOrd="0" presId="urn:microsoft.com/office/officeart/2005/8/layout/orgChart1"/>
    <dgm:cxn modelId="{0C95C30E-0812-4BC7-971D-2A9932736985}" type="presParOf" srcId="{FFB01EA2-239D-4095-BE92-961AFB885777}" destId="{02A78EAA-DA7F-4640-8967-A098A1D86F31}" srcOrd="1" destOrd="0" presId="urn:microsoft.com/office/officeart/2005/8/layout/orgChart1"/>
    <dgm:cxn modelId="{1A203AA8-2010-498C-8647-AB427B736857}" type="presParOf" srcId="{02A78EAA-DA7F-4640-8967-A098A1D86F31}" destId="{72A2232A-1072-4597-9BBE-9F2B7436345B}" srcOrd="0" destOrd="0" presId="urn:microsoft.com/office/officeart/2005/8/layout/orgChart1"/>
    <dgm:cxn modelId="{D4E53922-9FA1-489E-A82C-E0B32695F16F}" type="presParOf" srcId="{02A78EAA-DA7F-4640-8967-A098A1D86F31}" destId="{7C691224-81AD-48DF-8273-6D89CEFAD7C8}" srcOrd="1" destOrd="0" presId="urn:microsoft.com/office/officeart/2005/8/layout/orgChart1"/>
    <dgm:cxn modelId="{71A74BA0-C1C1-4AF4-B239-67FEFEF6D25B}" type="presParOf" srcId="{7C691224-81AD-48DF-8273-6D89CEFAD7C8}" destId="{1523DF5E-DFA9-4E23-A0EC-8F01B7DF4424}" srcOrd="0" destOrd="0" presId="urn:microsoft.com/office/officeart/2005/8/layout/orgChart1"/>
    <dgm:cxn modelId="{F7538844-E516-4468-A202-29E6AE542635}" type="presParOf" srcId="{1523DF5E-DFA9-4E23-A0EC-8F01B7DF4424}" destId="{EBA79129-23AE-400B-8CCA-8CA311E41A7A}" srcOrd="0" destOrd="0" presId="urn:microsoft.com/office/officeart/2005/8/layout/orgChart1"/>
    <dgm:cxn modelId="{23C4A2E2-D9CC-442A-8464-612191A46221}" type="presParOf" srcId="{1523DF5E-DFA9-4E23-A0EC-8F01B7DF4424}" destId="{E5242D50-B4F1-46A6-B87D-8B3A76842469}" srcOrd="1" destOrd="0" presId="urn:microsoft.com/office/officeart/2005/8/layout/orgChart1"/>
    <dgm:cxn modelId="{0BDE7284-E4B2-4F57-9C15-7F501694152F}" type="presParOf" srcId="{7C691224-81AD-48DF-8273-6D89CEFAD7C8}" destId="{8BAA74F5-7A5D-4EC8-82DE-77BB46B07E40}" srcOrd="1" destOrd="0" presId="urn:microsoft.com/office/officeart/2005/8/layout/orgChart1"/>
    <dgm:cxn modelId="{1E14A880-F4BF-44F5-850D-A8DEEC14442F}" type="presParOf" srcId="{7C691224-81AD-48DF-8273-6D89CEFAD7C8}" destId="{59A02891-649A-45E4-A2B5-8D48DDDF2F6B}" srcOrd="2" destOrd="0" presId="urn:microsoft.com/office/officeart/2005/8/layout/orgChart1"/>
    <dgm:cxn modelId="{5DB11269-8123-40DC-A07E-B3590D281190}" type="presParOf" srcId="{02A78EAA-DA7F-4640-8967-A098A1D86F31}" destId="{D8178ED3-DC15-425F-A9FE-5F6BD39CBFB6}" srcOrd="2" destOrd="0" presId="urn:microsoft.com/office/officeart/2005/8/layout/orgChart1"/>
    <dgm:cxn modelId="{3E340642-ED8C-4A39-B3B4-B30833489509}" type="presParOf" srcId="{02A78EAA-DA7F-4640-8967-A098A1D86F31}" destId="{833AAC33-FEE8-42C7-9C8E-8A74EA9FDB82}" srcOrd="3" destOrd="0" presId="urn:microsoft.com/office/officeart/2005/8/layout/orgChart1"/>
    <dgm:cxn modelId="{47848B6C-70BC-46A8-9ADF-EE199D84B48D}" type="presParOf" srcId="{833AAC33-FEE8-42C7-9C8E-8A74EA9FDB82}" destId="{3562301F-1735-4FF4-82FA-73D3A52B76E0}" srcOrd="0" destOrd="0" presId="urn:microsoft.com/office/officeart/2005/8/layout/orgChart1"/>
    <dgm:cxn modelId="{A04E78BE-7DB7-4E77-A182-B1FF2521D658}" type="presParOf" srcId="{3562301F-1735-4FF4-82FA-73D3A52B76E0}" destId="{CB57E340-ED3C-4F10-87C8-D4242FC3D56D}" srcOrd="0" destOrd="0" presId="urn:microsoft.com/office/officeart/2005/8/layout/orgChart1"/>
    <dgm:cxn modelId="{E53E5103-CB0E-43CA-87ED-FCBF9016C09C}" type="presParOf" srcId="{3562301F-1735-4FF4-82FA-73D3A52B76E0}" destId="{D1CAAB5D-F4D5-4E0B-BBB0-6BF90FD46DB9}" srcOrd="1" destOrd="0" presId="urn:microsoft.com/office/officeart/2005/8/layout/orgChart1"/>
    <dgm:cxn modelId="{7501000E-5B9A-4B19-A5C1-2A50E74D99B4}" type="presParOf" srcId="{833AAC33-FEE8-42C7-9C8E-8A74EA9FDB82}" destId="{944C00E1-C59F-4B4D-910D-5ABD55AA58A0}" srcOrd="1" destOrd="0" presId="urn:microsoft.com/office/officeart/2005/8/layout/orgChart1"/>
    <dgm:cxn modelId="{F21DAD7C-8099-4B8B-AAF4-F840BF1210B7}" type="presParOf" srcId="{833AAC33-FEE8-42C7-9C8E-8A74EA9FDB82}" destId="{1EA37303-231A-4E85-B47E-698B5FDADE21}" srcOrd="2" destOrd="0" presId="urn:microsoft.com/office/officeart/2005/8/layout/orgChart1"/>
    <dgm:cxn modelId="{FF426B72-66CF-4D69-A772-DD9662065E06}" type="presParOf" srcId="{FFB01EA2-239D-4095-BE92-961AFB885777}" destId="{C61EF5C5-1AC2-44BE-AEF9-804569CD620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075B7D9-8FC6-44A4-89F6-8AEF8BE554C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cs-CZ"/>
        </a:p>
      </dgm:t>
    </dgm:pt>
    <dgm:pt modelId="{0B32BF97-E68D-4F70-8A4B-8558AF4E5884}">
      <dgm:prSet/>
      <dgm:spPr/>
      <dgm:t>
        <a:bodyPr/>
        <a:lstStyle/>
        <a:p>
          <a:pPr rtl="0"/>
          <a:r>
            <a:rPr lang="cs-CZ"/>
            <a:t>Czech republic regulates dieseases which are incompatible with work in hospital</a:t>
          </a:r>
        </a:p>
      </dgm:t>
    </dgm:pt>
    <dgm:pt modelId="{8346A329-407B-4099-85E8-8BE898F22819}" type="parTrans" cxnId="{0F8039F3-46FE-49FA-B708-428D40FA19C1}">
      <dgm:prSet/>
      <dgm:spPr/>
      <dgm:t>
        <a:bodyPr/>
        <a:lstStyle/>
        <a:p>
          <a:endParaRPr lang="cs-CZ"/>
        </a:p>
      </dgm:t>
    </dgm:pt>
    <dgm:pt modelId="{FDC9937C-8C8A-4BDD-B149-FCAD72998465}" type="sibTrans" cxnId="{0F8039F3-46FE-49FA-B708-428D40FA19C1}">
      <dgm:prSet/>
      <dgm:spPr/>
      <dgm:t>
        <a:bodyPr/>
        <a:lstStyle/>
        <a:p>
          <a:endParaRPr lang="cs-CZ"/>
        </a:p>
      </dgm:t>
    </dgm:pt>
    <dgm:pt modelId="{94A170FD-484F-4220-BD8A-20C4DDF7CEEA}">
      <dgm:prSet/>
      <dgm:spPr/>
      <dgm:t>
        <a:bodyPr/>
        <a:lstStyle/>
        <a:p>
          <a:pPr rtl="0"/>
          <a:r>
            <a:rPr lang="cs-CZ"/>
            <a:t>Schisopherenia</a:t>
          </a:r>
        </a:p>
      </dgm:t>
    </dgm:pt>
    <dgm:pt modelId="{A1A2395A-E518-4B98-A308-BB75FBD4AAA3}" type="parTrans" cxnId="{BA72FF53-3B63-41ED-A382-290DD9ACA3F1}">
      <dgm:prSet/>
      <dgm:spPr/>
      <dgm:t>
        <a:bodyPr/>
        <a:lstStyle/>
        <a:p>
          <a:endParaRPr lang="cs-CZ"/>
        </a:p>
      </dgm:t>
    </dgm:pt>
    <dgm:pt modelId="{A3D966C2-1E79-4267-83B0-221A738A41F5}" type="sibTrans" cxnId="{BA72FF53-3B63-41ED-A382-290DD9ACA3F1}">
      <dgm:prSet/>
      <dgm:spPr/>
      <dgm:t>
        <a:bodyPr/>
        <a:lstStyle/>
        <a:p>
          <a:endParaRPr lang="cs-CZ"/>
        </a:p>
      </dgm:t>
    </dgm:pt>
    <dgm:pt modelId="{85D61210-3C71-4DF2-9090-0A1126DDAFA1}">
      <dgm:prSet/>
      <dgm:spPr/>
      <dgm:t>
        <a:bodyPr/>
        <a:lstStyle/>
        <a:p>
          <a:pPr rtl="0"/>
          <a:r>
            <a:rPr lang="cs-CZ"/>
            <a:t>Dementia</a:t>
          </a:r>
        </a:p>
      </dgm:t>
    </dgm:pt>
    <dgm:pt modelId="{69BD5630-EFF6-498D-AC17-9A61C1BDCBAF}" type="parTrans" cxnId="{B640646D-AAE7-44B6-B657-1B0E239DCC7A}">
      <dgm:prSet/>
      <dgm:spPr/>
      <dgm:t>
        <a:bodyPr/>
        <a:lstStyle/>
        <a:p>
          <a:endParaRPr lang="cs-CZ"/>
        </a:p>
      </dgm:t>
    </dgm:pt>
    <dgm:pt modelId="{F2D144D9-46C6-48C4-80C5-9C5FF3815CD2}" type="sibTrans" cxnId="{B640646D-AAE7-44B6-B657-1B0E239DCC7A}">
      <dgm:prSet/>
      <dgm:spPr/>
      <dgm:t>
        <a:bodyPr/>
        <a:lstStyle/>
        <a:p>
          <a:endParaRPr lang="cs-CZ"/>
        </a:p>
      </dgm:t>
    </dgm:pt>
    <dgm:pt modelId="{46194797-B7F9-48D3-A93D-35DB3D70F171}">
      <dgm:prSet/>
      <dgm:spPr/>
      <dgm:t>
        <a:bodyPr/>
        <a:lstStyle/>
        <a:p>
          <a:pPr rtl="0"/>
          <a:r>
            <a:rPr lang="cs-CZ"/>
            <a:t>Recidiving manic episodes or depression</a:t>
          </a:r>
        </a:p>
      </dgm:t>
    </dgm:pt>
    <dgm:pt modelId="{DBE25745-CB56-4798-B6BB-F24E213581BE}" type="parTrans" cxnId="{60D6D228-7AA3-46A9-870F-4DC29139CCCB}">
      <dgm:prSet/>
      <dgm:spPr/>
      <dgm:t>
        <a:bodyPr/>
        <a:lstStyle/>
        <a:p>
          <a:endParaRPr lang="cs-CZ"/>
        </a:p>
      </dgm:t>
    </dgm:pt>
    <dgm:pt modelId="{C64F0F97-981F-4501-B3EB-B0FCBBB01D52}" type="sibTrans" cxnId="{60D6D228-7AA3-46A9-870F-4DC29139CCCB}">
      <dgm:prSet/>
      <dgm:spPr/>
      <dgm:t>
        <a:bodyPr/>
        <a:lstStyle/>
        <a:p>
          <a:endParaRPr lang="cs-CZ"/>
        </a:p>
      </dgm:t>
    </dgm:pt>
    <dgm:pt modelId="{D9739779-D297-4EA7-A221-DED0603E6BDF}" type="pres">
      <dgm:prSet presAssocID="{5075B7D9-8FC6-44A4-89F6-8AEF8BE554CB}" presName="linear" presStyleCnt="0">
        <dgm:presLayoutVars>
          <dgm:animLvl val="lvl"/>
          <dgm:resizeHandles val="exact"/>
        </dgm:presLayoutVars>
      </dgm:prSet>
      <dgm:spPr/>
    </dgm:pt>
    <dgm:pt modelId="{4BCCECE5-9016-4B4E-A52E-2C63724B485E}" type="pres">
      <dgm:prSet presAssocID="{0B32BF97-E68D-4F70-8A4B-8558AF4E5884}" presName="parentText" presStyleLbl="node1" presStyleIdx="0" presStyleCnt="1">
        <dgm:presLayoutVars>
          <dgm:chMax val="0"/>
          <dgm:bulletEnabled val="1"/>
        </dgm:presLayoutVars>
      </dgm:prSet>
      <dgm:spPr/>
    </dgm:pt>
    <dgm:pt modelId="{3E82CDD5-9ED5-489E-92BC-68DF71E8975A}" type="pres">
      <dgm:prSet presAssocID="{0B32BF97-E68D-4F70-8A4B-8558AF4E5884}" presName="childText" presStyleLbl="revTx" presStyleIdx="0" presStyleCnt="1">
        <dgm:presLayoutVars>
          <dgm:bulletEnabled val="1"/>
        </dgm:presLayoutVars>
      </dgm:prSet>
      <dgm:spPr/>
    </dgm:pt>
  </dgm:ptLst>
  <dgm:cxnLst>
    <dgm:cxn modelId="{60D6D228-7AA3-46A9-870F-4DC29139CCCB}" srcId="{0B32BF97-E68D-4F70-8A4B-8558AF4E5884}" destId="{46194797-B7F9-48D3-A93D-35DB3D70F171}" srcOrd="2" destOrd="0" parTransId="{DBE25745-CB56-4798-B6BB-F24E213581BE}" sibTransId="{C64F0F97-981F-4501-B3EB-B0FCBBB01D52}"/>
    <dgm:cxn modelId="{B640646D-AAE7-44B6-B657-1B0E239DCC7A}" srcId="{0B32BF97-E68D-4F70-8A4B-8558AF4E5884}" destId="{85D61210-3C71-4DF2-9090-0A1126DDAFA1}" srcOrd="1" destOrd="0" parTransId="{69BD5630-EFF6-498D-AC17-9A61C1BDCBAF}" sibTransId="{F2D144D9-46C6-48C4-80C5-9C5FF3815CD2}"/>
    <dgm:cxn modelId="{BA72FF53-3B63-41ED-A382-290DD9ACA3F1}" srcId="{0B32BF97-E68D-4F70-8A4B-8558AF4E5884}" destId="{94A170FD-484F-4220-BD8A-20C4DDF7CEEA}" srcOrd="0" destOrd="0" parTransId="{A1A2395A-E518-4B98-A308-BB75FBD4AAA3}" sibTransId="{A3D966C2-1E79-4267-83B0-221A738A41F5}"/>
    <dgm:cxn modelId="{17FF107D-AD8D-4E69-B15E-26F3F3925E32}" type="presOf" srcId="{5075B7D9-8FC6-44A4-89F6-8AEF8BE554CB}" destId="{D9739779-D297-4EA7-A221-DED0603E6BDF}" srcOrd="0" destOrd="0" presId="urn:microsoft.com/office/officeart/2005/8/layout/vList2"/>
    <dgm:cxn modelId="{A6866290-3DBC-4B94-9489-70B777A01D47}" type="presOf" srcId="{0B32BF97-E68D-4F70-8A4B-8558AF4E5884}" destId="{4BCCECE5-9016-4B4E-A52E-2C63724B485E}" srcOrd="0" destOrd="0" presId="urn:microsoft.com/office/officeart/2005/8/layout/vList2"/>
    <dgm:cxn modelId="{C64267A4-D1F7-427F-8D9F-B02363A69DA4}" type="presOf" srcId="{46194797-B7F9-48D3-A93D-35DB3D70F171}" destId="{3E82CDD5-9ED5-489E-92BC-68DF71E8975A}" srcOrd="0" destOrd="2" presId="urn:microsoft.com/office/officeart/2005/8/layout/vList2"/>
    <dgm:cxn modelId="{39C11AB9-39FB-4045-985F-D280ABC4DCE0}" type="presOf" srcId="{94A170FD-484F-4220-BD8A-20C4DDF7CEEA}" destId="{3E82CDD5-9ED5-489E-92BC-68DF71E8975A}" srcOrd="0" destOrd="0" presId="urn:microsoft.com/office/officeart/2005/8/layout/vList2"/>
    <dgm:cxn modelId="{952DCADE-2AB0-41D3-AF77-46FE3425FCFF}" type="presOf" srcId="{85D61210-3C71-4DF2-9090-0A1126DDAFA1}" destId="{3E82CDD5-9ED5-489E-92BC-68DF71E8975A}" srcOrd="0" destOrd="1" presId="urn:microsoft.com/office/officeart/2005/8/layout/vList2"/>
    <dgm:cxn modelId="{0F8039F3-46FE-49FA-B708-428D40FA19C1}" srcId="{5075B7D9-8FC6-44A4-89F6-8AEF8BE554CB}" destId="{0B32BF97-E68D-4F70-8A4B-8558AF4E5884}" srcOrd="0" destOrd="0" parTransId="{8346A329-407B-4099-85E8-8BE898F22819}" sibTransId="{FDC9937C-8C8A-4BDD-B149-FCAD72998465}"/>
    <dgm:cxn modelId="{BD975E3C-323A-47CC-8043-D652A926BD7D}" type="presParOf" srcId="{D9739779-D297-4EA7-A221-DED0603E6BDF}" destId="{4BCCECE5-9016-4B4E-A52E-2C63724B485E}" srcOrd="0" destOrd="0" presId="urn:microsoft.com/office/officeart/2005/8/layout/vList2"/>
    <dgm:cxn modelId="{0DE5904F-FF18-4EFC-9115-1317BF12967A}" type="presParOf" srcId="{D9739779-D297-4EA7-A221-DED0603E6BDF}" destId="{3E82CDD5-9ED5-489E-92BC-68DF71E8975A}"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DB809AC-2800-4FAF-9DE2-34465F3D5CC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cs-CZ"/>
        </a:p>
      </dgm:t>
    </dgm:pt>
    <dgm:pt modelId="{FA932D9B-C272-4C32-B394-20D85F9982AE}">
      <dgm:prSet/>
      <dgm:spPr/>
      <dgm:t>
        <a:bodyPr/>
        <a:lstStyle/>
        <a:p>
          <a:pPr rtl="0"/>
          <a:r>
            <a:rPr lang="cs-CZ"/>
            <a:t>To perform profession per se</a:t>
          </a:r>
        </a:p>
      </dgm:t>
    </dgm:pt>
    <dgm:pt modelId="{50C23A32-D9D5-4BB5-9A30-63E43AA00845}" type="parTrans" cxnId="{CF867004-DAA0-4B84-B3F0-9B1331DB0E8D}">
      <dgm:prSet/>
      <dgm:spPr/>
      <dgm:t>
        <a:bodyPr/>
        <a:lstStyle/>
        <a:p>
          <a:endParaRPr lang="cs-CZ"/>
        </a:p>
      </dgm:t>
    </dgm:pt>
    <dgm:pt modelId="{69A3BC00-3FC0-4B22-8FFC-FAD69FAEA7CB}" type="sibTrans" cxnId="{CF867004-DAA0-4B84-B3F0-9B1331DB0E8D}">
      <dgm:prSet/>
      <dgm:spPr/>
      <dgm:t>
        <a:bodyPr/>
        <a:lstStyle/>
        <a:p>
          <a:endParaRPr lang="cs-CZ"/>
        </a:p>
      </dgm:t>
    </dgm:pt>
    <dgm:pt modelId="{05BD439D-B6D1-4B41-A727-84EAD21A12DA}">
      <dgm:prSet/>
      <dgm:spPr/>
      <dgm:t>
        <a:bodyPr/>
        <a:lstStyle/>
        <a:p>
          <a:pPr rtl="0"/>
          <a:r>
            <a:rPr lang="cs-CZ" err="1"/>
            <a:t>Education</a:t>
          </a:r>
          <a:endParaRPr lang="cs-CZ"/>
        </a:p>
      </dgm:t>
    </dgm:pt>
    <dgm:pt modelId="{9B1CA997-31F4-45F2-9D36-E2E516779467}" type="parTrans" cxnId="{696B664F-8308-4104-A350-6D44570AEEA7}">
      <dgm:prSet/>
      <dgm:spPr/>
      <dgm:t>
        <a:bodyPr/>
        <a:lstStyle/>
        <a:p>
          <a:endParaRPr lang="cs-CZ"/>
        </a:p>
      </dgm:t>
    </dgm:pt>
    <dgm:pt modelId="{AB1E674A-5696-4665-84ED-037D06C3531D}" type="sibTrans" cxnId="{696B664F-8308-4104-A350-6D44570AEEA7}">
      <dgm:prSet/>
      <dgm:spPr/>
      <dgm:t>
        <a:bodyPr/>
        <a:lstStyle/>
        <a:p>
          <a:endParaRPr lang="cs-CZ"/>
        </a:p>
      </dgm:t>
    </dgm:pt>
    <dgm:pt modelId="{20C03404-6C71-449B-ACDF-78919E7F8AEC}">
      <dgm:prSet/>
      <dgm:spPr/>
      <dgm:t>
        <a:bodyPr/>
        <a:lstStyle/>
        <a:p>
          <a:pPr rtl="0"/>
          <a:r>
            <a:rPr lang="cs-CZ"/>
            <a:t>To perform specialized tasks</a:t>
          </a:r>
        </a:p>
      </dgm:t>
    </dgm:pt>
    <dgm:pt modelId="{480D3616-AA5D-4D93-BCC9-C93EB265F595}" type="parTrans" cxnId="{DA86F0E7-71D4-4ECA-9629-4ACC55777C77}">
      <dgm:prSet/>
      <dgm:spPr/>
      <dgm:t>
        <a:bodyPr/>
        <a:lstStyle/>
        <a:p>
          <a:endParaRPr lang="cs-CZ"/>
        </a:p>
      </dgm:t>
    </dgm:pt>
    <dgm:pt modelId="{2E3BEBA5-392E-4A78-AD02-3EB531D8300E}" type="sibTrans" cxnId="{DA86F0E7-71D4-4ECA-9629-4ACC55777C77}">
      <dgm:prSet/>
      <dgm:spPr/>
      <dgm:t>
        <a:bodyPr/>
        <a:lstStyle/>
        <a:p>
          <a:endParaRPr lang="cs-CZ"/>
        </a:p>
      </dgm:t>
    </dgm:pt>
    <dgm:pt modelId="{AD10AD0E-E05A-48F7-BFBE-B1C9E2D81CC7}">
      <dgm:prSet/>
      <dgm:spPr/>
      <dgm:t>
        <a:bodyPr/>
        <a:lstStyle/>
        <a:p>
          <a:pPr rtl="0"/>
          <a:r>
            <a:rPr lang="cs-CZ"/>
            <a:t>Practice</a:t>
          </a:r>
        </a:p>
      </dgm:t>
    </dgm:pt>
    <dgm:pt modelId="{0CA43BFD-C5BF-498D-B296-91A7B5DD1E2F}" type="parTrans" cxnId="{DADE3929-92AB-469E-B9F9-7355C89B866A}">
      <dgm:prSet/>
      <dgm:spPr/>
      <dgm:t>
        <a:bodyPr/>
        <a:lstStyle/>
        <a:p>
          <a:endParaRPr lang="cs-CZ"/>
        </a:p>
      </dgm:t>
    </dgm:pt>
    <dgm:pt modelId="{5555B147-0B89-4376-85C3-4AFABFE36CD0}" type="sibTrans" cxnId="{DADE3929-92AB-469E-B9F9-7355C89B866A}">
      <dgm:prSet/>
      <dgm:spPr/>
      <dgm:t>
        <a:bodyPr/>
        <a:lstStyle/>
        <a:p>
          <a:endParaRPr lang="cs-CZ"/>
        </a:p>
      </dgm:t>
    </dgm:pt>
    <dgm:pt modelId="{C0B915DB-2E78-4ED6-A544-D404726F2D94}" type="pres">
      <dgm:prSet presAssocID="{FDB809AC-2800-4FAF-9DE2-34465F3D5CC4}" presName="linear" presStyleCnt="0">
        <dgm:presLayoutVars>
          <dgm:animLvl val="lvl"/>
          <dgm:resizeHandles val="exact"/>
        </dgm:presLayoutVars>
      </dgm:prSet>
      <dgm:spPr/>
    </dgm:pt>
    <dgm:pt modelId="{45069408-D176-45BE-85D0-1FAABDAA92D5}" type="pres">
      <dgm:prSet presAssocID="{FA932D9B-C272-4C32-B394-20D85F9982AE}" presName="parentText" presStyleLbl="node1" presStyleIdx="0" presStyleCnt="2">
        <dgm:presLayoutVars>
          <dgm:chMax val="0"/>
          <dgm:bulletEnabled val="1"/>
        </dgm:presLayoutVars>
      </dgm:prSet>
      <dgm:spPr/>
    </dgm:pt>
    <dgm:pt modelId="{107DA226-5FB7-48E6-B2BF-4F6AE91BEF2B}" type="pres">
      <dgm:prSet presAssocID="{FA932D9B-C272-4C32-B394-20D85F9982AE}" presName="childText" presStyleLbl="revTx" presStyleIdx="0" presStyleCnt="2">
        <dgm:presLayoutVars>
          <dgm:bulletEnabled val="1"/>
        </dgm:presLayoutVars>
      </dgm:prSet>
      <dgm:spPr/>
    </dgm:pt>
    <dgm:pt modelId="{2C7BD545-AFDC-4FAC-A623-D6BE6595EA38}" type="pres">
      <dgm:prSet presAssocID="{20C03404-6C71-449B-ACDF-78919E7F8AEC}" presName="parentText" presStyleLbl="node1" presStyleIdx="1" presStyleCnt="2">
        <dgm:presLayoutVars>
          <dgm:chMax val="0"/>
          <dgm:bulletEnabled val="1"/>
        </dgm:presLayoutVars>
      </dgm:prSet>
      <dgm:spPr/>
    </dgm:pt>
    <dgm:pt modelId="{B2F453B5-2856-4768-B01F-FD09D491B2FE}" type="pres">
      <dgm:prSet presAssocID="{20C03404-6C71-449B-ACDF-78919E7F8AEC}" presName="childText" presStyleLbl="revTx" presStyleIdx="1" presStyleCnt="2">
        <dgm:presLayoutVars>
          <dgm:bulletEnabled val="1"/>
        </dgm:presLayoutVars>
      </dgm:prSet>
      <dgm:spPr/>
    </dgm:pt>
  </dgm:ptLst>
  <dgm:cxnLst>
    <dgm:cxn modelId="{CF867004-DAA0-4B84-B3F0-9B1331DB0E8D}" srcId="{FDB809AC-2800-4FAF-9DE2-34465F3D5CC4}" destId="{FA932D9B-C272-4C32-B394-20D85F9982AE}" srcOrd="0" destOrd="0" parTransId="{50C23A32-D9D5-4BB5-9A30-63E43AA00845}" sibTransId="{69A3BC00-3FC0-4B22-8FFC-FAD69FAEA7CB}"/>
    <dgm:cxn modelId="{DADE3929-92AB-469E-B9F9-7355C89B866A}" srcId="{20C03404-6C71-449B-ACDF-78919E7F8AEC}" destId="{AD10AD0E-E05A-48F7-BFBE-B1C9E2D81CC7}" srcOrd="0" destOrd="0" parTransId="{0CA43BFD-C5BF-498D-B296-91A7B5DD1E2F}" sibTransId="{5555B147-0B89-4376-85C3-4AFABFE36CD0}"/>
    <dgm:cxn modelId="{00E6C04E-B0AC-4852-A13B-19A9E54DB884}" type="presOf" srcId="{AD10AD0E-E05A-48F7-BFBE-B1C9E2D81CC7}" destId="{B2F453B5-2856-4768-B01F-FD09D491B2FE}" srcOrd="0" destOrd="0" presId="urn:microsoft.com/office/officeart/2005/8/layout/vList2"/>
    <dgm:cxn modelId="{696B664F-8308-4104-A350-6D44570AEEA7}" srcId="{FA932D9B-C272-4C32-B394-20D85F9982AE}" destId="{05BD439D-B6D1-4B41-A727-84EAD21A12DA}" srcOrd="0" destOrd="0" parTransId="{9B1CA997-31F4-45F2-9D36-E2E516779467}" sibTransId="{AB1E674A-5696-4665-84ED-037D06C3531D}"/>
    <dgm:cxn modelId="{BD2FC0B9-E773-4159-98DF-2CDA55B20DDE}" type="presOf" srcId="{20C03404-6C71-449B-ACDF-78919E7F8AEC}" destId="{2C7BD545-AFDC-4FAC-A623-D6BE6595EA38}" srcOrd="0" destOrd="0" presId="urn:microsoft.com/office/officeart/2005/8/layout/vList2"/>
    <dgm:cxn modelId="{646C69C9-F24A-4339-8010-ADB6281EE5DB}" type="presOf" srcId="{FDB809AC-2800-4FAF-9DE2-34465F3D5CC4}" destId="{C0B915DB-2E78-4ED6-A544-D404726F2D94}" srcOrd="0" destOrd="0" presId="urn:microsoft.com/office/officeart/2005/8/layout/vList2"/>
    <dgm:cxn modelId="{0F72C5D5-6DF9-442E-A66E-B5D10B7A123D}" type="presOf" srcId="{FA932D9B-C272-4C32-B394-20D85F9982AE}" destId="{45069408-D176-45BE-85D0-1FAABDAA92D5}" srcOrd="0" destOrd="0" presId="urn:microsoft.com/office/officeart/2005/8/layout/vList2"/>
    <dgm:cxn modelId="{52E900D8-2A7E-47F4-BAEE-2F53C9B734E6}" type="presOf" srcId="{05BD439D-B6D1-4B41-A727-84EAD21A12DA}" destId="{107DA226-5FB7-48E6-B2BF-4F6AE91BEF2B}" srcOrd="0" destOrd="0" presId="urn:microsoft.com/office/officeart/2005/8/layout/vList2"/>
    <dgm:cxn modelId="{DA86F0E7-71D4-4ECA-9629-4ACC55777C77}" srcId="{FDB809AC-2800-4FAF-9DE2-34465F3D5CC4}" destId="{20C03404-6C71-449B-ACDF-78919E7F8AEC}" srcOrd="1" destOrd="0" parTransId="{480D3616-AA5D-4D93-BCC9-C93EB265F595}" sibTransId="{2E3BEBA5-392E-4A78-AD02-3EB531D8300E}"/>
    <dgm:cxn modelId="{D146A63F-DECC-4746-B994-6D0932A6ED27}" type="presParOf" srcId="{C0B915DB-2E78-4ED6-A544-D404726F2D94}" destId="{45069408-D176-45BE-85D0-1FAABDAA92D5}" srcOrd="0" destOrd="0" presId="urn:microsoft.com/office/officeart/2005/8/layout/vList2"/>
    <dgm:cxn modelId="{8201273E-5320-4F63-BE4E-5FBF5FC73293}" type="presParOf" srcId="{C0B915DB-2E78-4ED6-A544-D404726F2D94}" destId="{107DA226-5FB7-48E6-B2BF-4F6AE91BEF2B}" srcOrd="1" destOrd="0" presId="urn:microsoft.com/office/officeart/2005/8/layout/vList2"/>
    <dgm:cxn modelId="{AC5320CE-3541-41F2-A207-6170603A4A4C}" type="presParOf" srcId="{C0B915DB-2E78-4ED6-A544-D404726F2D94}" destId="{2C7BD545-AFDC-4FAC-A623-D6BE6595EA38}" srcOrd="2" destOrd="0" presId="urn:microsoft.com/office/officeart/2005/8/layout/vList2"/>
    <dgm:cxn modelId="{B221BE60-2518-4F2E-9E75-6D3601D02D84}" type="presParOf" srcId="{C0B915DB-2E78-4ED6-A544-D404726F2D94}" destId="{B2F453B5-2856-4768-B01F-FD09D491B2FE}"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5E56B84-EE21-4D60-900E-9CD0FE9EC32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cs-CZ"/>
        </a:p>
      </dgm:t>
    </dgm:pt>
    <dgm:pt modelId="{29D2C346-F9DB-497D-A858-973887B49675}">
      <dgm:prSet phldrT="[Text]"/>
      <dgm:spPr/>
      <dgm:t>
        <a:bodyPr/>
        <a:lstStyle/>
        <a:p>
          <a:r>
            <a:rPr lang="cs-CZ" err="1"/>
            <a:t>Temporarily</a:t>
          </a:r>
          <a:r>
            <a:rPr lang="cs-CZ"/>
            <a:t> mobility</a:t>
          </a:r>
        </a:p>
      </dgm:t>
    </dgm:pt>
    <dgm:pt modelId="{260987FF-C6BF-423A-A4DD-4F5CBCE8EC6D}" type="parTrans" cxnId="{16158F69-C983-4ED9-BE38-9861338368A7}">
      <dgm:prSet/>
      <dgm:spPr/>
      <dgm:t>
        <a:bodyPr/>
        <a:lstStyle/>
        <a:p>
          <a:endParaRPr lang="cs-CZ"/>
        </a:p>
      </dgm:t>
    </dgm:pt>
    <dgm:pt modelId="{099B658B-257C-4313-A5BA-6AC200A50AF1}" type="sibTrans" cxnId="{16158F69-C983-4ED9-BE38-9861338368A7}">
      <dgm:prSet/>
      <dgm:spPr/>
      <dgm:t>
        <a:bodyPr/>
        <a:lstStyle/>
        <a:p>
          <a:endParaRPr lang="cs-CZ"/>
        </a:p>
      </dgm:t>
    </dgm:pt>
    <dgm:pt modelId="{49F6839E-A92B-4E5C-9589-336E419EF7B8}">
      <dgm:prSet phldrT="[Text]"/>
      <dgm:spPr/>
      <dgm:t>
        <a:bodyPr/>
        <a:lstStyle/>
        <a:p>
          <a:r>
            <a:rPr lang="cs-CZ"/>
            <a:t>Establishment</a:t>
          </a:r>
        </a:p>
      </dgm:t>
    </dgm:pt>
    <dgm:pt modelId="{B104A1FB-96C8-4AF5-8C56-32FCD2DC9A57}" type="parTrans" cxnId="{3216B968-3A54-447B-87FC-CEE80F17FF86}">
      <dgm:prSet/>
      <dgm:spPr/>
      <dgm:t>
        <a:bodyPr/>
        <a:lstStyle/>
        <a:p>
          <a:endParaRPr lang="cs-CZ"/>
        </a:p>
      </dgm:t>
    </dgm:pt>
    <dgm:pt modelId="{DFF30454-244A-4559-ADE8-28C7B2DCC451}" type="sibTrans" cxnId="{3216B968-3A54-447B-87FC-CEE80F17FF86}">
      <dgm:prSet/>
      <dgm:spPr/>
      <dgm:t>
        <a:bodyPr/>
        <a:lstStyle/>
        <a:p>
          <a:endParaRPr lang="cs-CZ"/>
        </a:p>
      </dgm:t>
    </dgm:pt>
    <dgm:pt modelId="{12810ECB-443F-41B3-97EB-A3BC1FF14377}">
      <dgm:prSet phldrT="[Text]"/>
      <dgm:spPr/>
      <dgm:t>
        <a:bodyPr/>
        <a:lstStyle/>
        <a:p>
          <a:r>
            <a:rPr lang="cs-CZ" err="1"/>
            <a:t>Employment</a:t>
          </a:r>
          <a:r>
            <a:rPr lang="cs-CZ"/>
            <a:t> ?</a:t>
          </a:r>
        </a:p>
      </dgm:t>
    </dgm:pt>
    <dgm:pt modelId="{A9D7EB93-4766-4C65-A7C4-012B1AC0E638}" type="parTrans" cxnId="{9FBF5969-081A-4FC9-8815-4C7A773555EC}">
      <dgm:prSet/>
      <dgm:spPr/>
      <dgm:t>
        <a:bodyPr/>
        <a:lstStyle/>
        <a:p>
          <a:endParaRPr lang="cs-CZ"/>
        </a:p>
      </dgm:t>
    </dgm:pt>
    <dgm:pt modelId="{0F6F167D-62F7-4A1C-9DD9-AC065F775373}" type="sibTrans" cxnId="{9FBF5969-081A-4FC9-8815-4C7A773555EC}">
      <dgm:prSet/>
      <dgm:spPr/>
      <dgm:t>
        <a:bodyPr/>
        <a:lstStyle/>
        <a:p>
          <a:endParaRPr lang="cs-CZ"/>
        </a:p>
      </dgm:t>
    </dgm:pt>
    <dgm:pt modelId="{2EAEBED7-3AEB-48AC-97A5-03BE70D1DC27}" type="pres">
      <dgm:prSet presAssocID="{15E56B84-EE21-4D60-900E-9CD0FE9EC323}" presName="linear" presStyleCnt="0">
        <dgm:presLayoutVars>
          <dgm:animLvl val="lvl"/>
          <dgm:resizeHandles val="exact"/>
        </dgm:presLayoutVars>
      </dgm:prSet>
      <dgm:spPr/>
    </dgm:pt>
    <dgm:pt modelId="{4B83A6FC-E84A-410B-A12C-A1A7D9C2806F}" type="pres">
      <dgm:prSet presAssocID="{29D2C346-F9DB-497D-A858-973887B49675}" presName="parentText" presStyleLbl="node1" presStyleIdx="0" presStyleCnt="3">
        <dgm:presLayoutVars>
          <dgm:chMax val="0"/>
          <dgm:bulletEnabled val="1"/>
        </dgm:presLayoutVars>
      </dgm:prSet>
      <dgm:spPr/>
    </dgm:pt>
    <dgm:pt modelId="{415C3F05-BCBB-479A-BF51-E9EFEEAED5CD}" type="pres">
      <dgm:prSet presAssocID="{099B658B-257C-4313-A5BA-6AC200A50AF1}" presName="spacer" presStyleCnt="0"/>
      <dgm:spPr/>
    </dgm:pt>
    <dgm:pt modelId="{506E0815-3CA3-46BE-BFC2-65E34C599119}" type="pres">
      <dgm:prSet presAssocID="{49F6839E-A92B-4E5C-9589-336E419EF7B8}" presName="parentText" presStyleLbl="node1" presStyleIdx="1" presStyleCnt="3">
        <dgm:presLayoutVars>
          <dgm:chMax val="0"/>
          <dgm:bulletEnabled val="1"/>
        </dgm:presLayoutVars>
      </dgm:prSet>
      <dgm:spPr/>
    </dgm:pt>
    <dgm:pt modelId="{86429842-0006-460F-B357-B0C1173224F4}" type="pres">
      <dgm:prSet presAssocID="{DFF30454-244A-4559-ADE8-28C7B2DCC451}" presName="spacer" presStyleCnt="0"/>
      <dgm:spPr/>
    </dgm:pt>
    <dgm:pt modelId="{B9D7FB98-84B1-4D38-90B4-DA1A8D632186}" type="pres">
      <dgm:prSet presAssocID="{12810ECB-443F-41B3-97EB-A3BC1FF14377}" presName="parentText" presStyleLbl="node1" presStyleIdx="2" presStyleCnt="3">
        <dgm:presLayoutVars>
          <dgm:chMax val="0"/>
          <dgm:bulletEnabled val="1"/>
        </dgm:presLayoutVars>
      </dgm:prSet>
      <dgm:spPr/>
    </dgm:pt>
  </dgm:ptLst>
  <dgm:cxnLst>
    <dgm:cxn modelId="{4A0D1807-CA46-41E5-8F38-F9517434A448}" type="presOf" srcId="{15E56B84-EE21-4D60-900E-9CD0FE9EC323}" destId="{2EAEBED7-3AEB-48AC-97A5-03BE70D1DC27}" srcOrd="0" destOrd="0" presId="urn:microsoft.com/office/officeart/2005/8/layout/vList2"/>
    <dgm:cxn modelId="{CD4B283D-4F6A-425F-92FE-B26EAA2BC8E1}" type="presOf" srcId="{12810ECB-443F-41B3-97EB-A3BC1FF14377}" destId="{B9D7FB98-84B1-4D38-90B4-DA1A8D632186}" srcOrd="0" destOrd="0" presId="urn:microsoft.com/office/officeart/2005/8/layout/vList2"/>
    <dgm:cxn modelId="{29999947-65EA-4A14-9FF4-93C4805B7051}" type="presOf" srcId="{29D2C346-F9DB-497D-A858-973887B49675}" destId="{4B83A6FC-E84A-410B-A12C-A1A7D9C2806F}" srcOrd="0" destOrd="0" presId="urn:microsoft.com/office/officeart/2005/8/layout/vList2"/>
    <dgm:cxn modelId="{3216B968-3A54-447B-87FC-CEE80F17FF86}" srcId="{15E56B84-EE21-4D60-900E-9CD0FE9EC323}" destId="{49F6839E-A92B-4E5C-9589-336E419EF7B8}" srcOrd="1" destOrd="0" parTransId="{B104A1FB-96C8-4AF5-8C56-32FCD2DC9A57}" sibTransId="{DFF30454-244A-4559-ADE8-28C7B2DCC451}"/>
    <dgm:cxn modelId="{9FBF5969-081A-4FC9-8815-4C7A773555EC}" srcId="{15E56B84-EE21-4D60-900E-9CD0FE9EC323}" destId="{12810ECB-443F-41B3-97EB-A3BC1FF14377}" srcOrd="2" destOrd="0" parTransId="{A9D7EB93-4766-4C65-A7C4-012B1AC0E638}" sibTransId="{0F6F167D-62F7-4A1C-9DD9-AC065F775373}"/>
    <dgm:cxn modelId="{16158F69-C983-4ED9-BE38-9861338368A7}" srcId="{15E56B84-EE21-4D60-900E-9CD0FE9EC323}" destId="{29D2C346-F9DB-497D-A858-973887B49675}" srcOrd="0" destOrd="0" parTransId="{260987FF-C6BF-423A-A4DD-4F5CBCE8EC6D}" sibTransId="{099B658B-257C-4313-A5BA-6AC200A50AF1}"/>
    <dgm:cxn modelId="{393A33E6-D29E-416B-A5DC-950379901914}" type="presOf" srcId="{49F6839E-A92B-4E5C-9589-336E419EF7B8}" destId="{506E0815-3CA3-46BE-BFC2-65E34C599119}" srcOrd="0" destOrd="0" presId="urn:microsoft.com/office/officeart/2005/8/layout/vList2"/>
    <dgm:cxn modelId="{495CA7BA-B16C-444D-B04F-C5D7F9664AB2}" type="presParOf" srcId="{2EAEBED7-3AEB-48AC-97A5-03BE70D1DC27}" destId="{4B83A6FC-E84A-410B-A12C-A1A7D9C2806F}" srcOrd="0" destOrd="0" presId="urn:microsoft.com/office/officeart/2005/8/layout/vList2"/>
    <dgm:cxn modelId="{2FBCD573-0859-48D5-B92A-3C0B37236F70}" type="presParOf" srcId="{2EAEBED7-3AEB-48AC-97A5-03BE70D1DC27}" destId="{415C3F05-BCBB-479A-BF51-E9EFEEAED5CD}" srcOrd="1" destOrd="0" presId="urn:microsoft.com/office/officeart/2005/8/layout/vList2"/>
    <dgm:cxn modelId="{05C6C803-C706-4360-B003-B39D5B0F6CC6}" type="presParOf" srcId="{2EAEBED7-3AEB-48AC-97A5-03BE70D1DC27}" destId="{506E0815-3CA3-46BE-BFC2-65E34C599119}" srcOrd="2" destOrd="0" presId="urn:microsoft.com/office/officeart/2005/8/layout/vList2"/>
    <dgm:cxn modelId="{144E0BDE-1FA7-4D98-9ADE-198D3E52AE6D}" type="presParOf" srcId="{2EAEBED7-3AEB-48AC-97A5-03BE70D1DC27}" destId="{86429842-0006-460F-B357-B0C1173224F4}" srcOrd="3" destOrd="0" presId="urn:microsoft.com/office/officeart/2005/8/layout/vList2"/>
    <dgm:cxn modelId="{325CC0D7-42DC-4A78-B7BE-68CE8115DF8D}" type="presParOf" srcId="{2EAEBED7-3AEB-48AC-97A5-03BE70D1DC27}" destId="{B9D7FB98-84B1-4D38-90B4-DA1A8D63218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AEFD206-6ACC-4B03-8C88-E07026F14426}" type="doc">
      <dgm:prSet loTypeId="urn:microsoft.com/office/officeart/2005/8/layout/vList2" loCatId="list" qsTypeId="urn:microsoft.com/office/officeart/2005/8/quickstyle/simple1" qsCatId="simple" csTypeId="urn:microsoft.com/office/officeart/2005/8/colors/accent1_2" csCatId="accent1" phldr="1"/>
      <dgm:spPr>
        <a:scene3d>
          <a:camera prst="orthographicFront">
            <a:rot lat="0" lon="0" rev="0"/>
          </a:camera>
          <a:lightRig rig="contrasting" dir="t">
            <a:rot lat="0" lon="0" rev="1500000"/>
          </a:lightRig>
        </a:scene3d>
      </dgm:spPr>
      <dgm:t>
        <a:bodyPr/>
        <a:lstStyle/>
        <a:p>
          <a:endParaRPr lang="cs-CZ"/>
        </a:p>
      </dgm:t>
    </dgm:pt>
    <dgm:pt modelId="{6D403982-2E7F-4464-84C0-176B7DE377BE}">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r>
            <a:rPr lang="cs-CZ"/>
            <a:t>Small gifts in the value 5-10 EUROS are usually tolerated </a:t>
          </a:r>
        </a:p>
      </dgm:t>
    </dgm:pt>
    <dgm:pt modelId="{DE40889B-A97A-4D1B-AA21-F56637AA4800}" type="parTrans" cxnId="{55D14054-59ED-4019-B1B3-F4972E1DC4A9}">
      <dgm:prSet/>
      <dgm:spPr/>
      <dgm:t>
        <a:bodyPr/>
        <a:lstStyle/>
        <a:p>
          <a:endParaRPr lang="cs-CZ"/>
        </a:p>
      </dgm:t>
    </dgm:pt>
    <dgm:pt modelId="{D5AB5F4F-4739-4989-B4F4-2B45EB710100}" type="sibTrans" cxnId="{55D14054-59ED-4019-B1B3-F4972E1DC4A9}">
      <dgm:prSet/>
      <dgm:spPr/>
      <dgm:t>
        <a:bodyPr/>
        <a:lstStyle/>
        <a:p>
          <a:endParaRPr lang="cs-CZ"/>
        </a:p>
      </dgm:t>
    </dgm:pt>
    <dgm:pt modelId="{F9CD0857-4E5C-4581-85D6-14DEA634EECD}">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r>
            <a:rPr lang="cs-CZ"/>
            <a:t>Gifts from patients </a:t>
          </a:r>
          <a:r>
            <a:rPr lang="cs-CZ" i="1"/>
            <a:t>after</a:t>
          </a:r>
          <a:r>
            <a:rPr lang="cs-CZ"/>
            <a:t> the treatment is provided</a:t>
          </a:r>
        </a:p>
      </dgm:t>
    </dgm:pt>
    <dgm:pt modelId="{33495040-8ABE-4B93-B66C-A85C4228873F}" type="parTrans" cxnId="{E31454C3-9FC6-47D8-95A8-1A83D3EEDA2E}">
      <dgm:prSet/>
      <dgm:spPr/>
      <dgm:t>
        <a:bodyPr/>
        <a:lstStyle/>
        <a:p>
          <a:endParaRPr lang="cs-CZ"/>
        </a:p>
      </dgm:t>
    </dgm:pt>
    <dgm:pt modelId="{9B0F97DA-4F28-4F63-9299-EB2499EB2475}" type="sibTrans" cxnId="{E31454C3-9FC6-47D8-95A8-1A83D3EEDA2E}">
      <dgm:prSet/>
      <dgm:spPr/>
      <dgm:t>
        <a:bodyPr/>
        <a:lstStyle/>
        <a:p>
          <a:endParaRPr lang="cs-CZ"/>
        </a:p>
      </dgm:t>
    </dgm:pt>
    <dgm:pt modelId="{F63D3FFF-5310-4414-820B-EFB164127ED6}">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r>
            <a:rPr lang="cs-CZ"/>
            <a:t>Commercial merchandise from companies (pens, stickers)</a:t>
          </a:r>
        </a:p>
      </dgm:t>
    </dgm:pt>
    <dgm:pt modelId="{1B1068C4-12CD-43AB-A54F-1650B2AFD213}" type="parTrans" cxnId="{5596E046-9826-44A9-AD34-14306A0A1FB1}">
      <dgm:prSet/>
      <dgm:spPr/>
      <dgm:t>
        <a:bodyPr/>
        <a:lstStyle/>
        <a:p>
          <a:endParaRPr lang="cs-CZ"/>
        </a:p>
      </dgm:t>
    </dgm:pt>
    <dgm:pt modelId="{D65A488F-59DD-4329-AFC7-DFD83DDAE5C9}" type="sibTrans" cxnId="{5596E046-9826-44A9-AD34-14306A0A1FB1}">
      <dgm:prSet/>
      <dgm:spPr/>
      <dgm:t>
        <a:bodyPr/>
        <a:lstStyle/>
        <a:p>
          <a:endParaRPr lang="cs-CZ"/>
        </a:p>
      </dgm:t>
    </dgm:pt>
    <dgm:pt modelId="{9B7AEFB0-DF05-46AD-BD26-BA423214C27B}">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r>
            <a:rPr lang="cs-CZ"/>
            <a:t>Larger gifts can be considered as compromising „Medical Independence“</a:t>
          </a:r>
        </a:p>
      </dgm:t>
    </dgm:pt>
    <dgm:pt modelId="{0606511C-754E-43C0-80BF-C480B88AC7DB}" type="parTrans" cxnId="{003CCFE8-869B-42FE-8D39-7A625C2610AB}">
      <dgm:prSet/>
      <dgm:spPr/>
      <dgm:t>
        <a:bodyPr/>
        <a:lstStyle/>
        <a:p>
          <a:endParaRPr lang="cs-CZ"/>
        </a:p>
      </dgm:t>
    </dgm:pt>
    <dgm:pt modelId="{F9D9E826-2272-4C68-A257-54327FA3010C}" type="sibTrans" cxnId="{003CCFE8-869B-42FE-8D39-7A625C2610AB}">
      <dgm:prSet/>
      <dgm:spPr/>
      <dgm:t>
        <a:bodyPr/>
        <a:lstStyle/>
        <a:p>
          <a:endParaRPr lang="cs-CZ"/>
        </a:p>
      </dgm:t>
    </dgm:pt>
    <dgm:pt modelId="{72F1B2A6-7B27-4359-8BB7-8D5E0801FA54}">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r>
            <a:rPr lang="cs-CZ"/>
            <a:t>Sometimes outright forbidden</a:t>
          </a:r>
        </a:p>
      </dgm:t>
    </dgm:pt>
    <dgm:pt modelId="{8D30A500-23C0-4432-AE4B-85C7EE3C35D9}" type="parTrans" cxnId="{54C53F82-BE25-4D6C-AE6F-F31ADF41759B}">
      <dgm:prSet/>
      <dgm:spPr/>
      <dgm:t>
        <a:bodyPr/>
        <a:lstStyle/>
        <a:p>
          <a:endParaRPr lang="cs-CZ"/>
        </a:p>
      </dgm:t>
    </dgm:pt>
    <dgm:pt modelId="{9B8E2098-066E-4077-AFCC-F418C4F365C0}" type="sibTrans" cxnId="{54C53F82-BE25-4D6C-AE6F-F31ADF41759B}">
      <dgm:prSet/>
      <dgm:spPr/>
      <dgm:t>
        <a:bodyPr/>
        <a:lstStyle/>
        <a:p>
          <a:endParaRPr lang="cs-CZ"/>
        </a:p>
      </dgm:t>
    </dgm:pt>
    <dgm:pt modelId="{4C3DFFE5-D747-42B4-BE08-29E062346262}">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r>
            <a:rPr lang="cs-CZ"/>
            <a:t>Sometimes need to be declared</a:t>
          </a:r>
        </a:p>
      </dgm:t>
    </dgm:pt>
    <dgm:pt modelId="{3C6C3F69-A7AC-451B-A445-617CF523B480}" type="parTrans" cxnId="{C105BBA9-B78B-47B3-AC23-ED8BA82840EE}">
      <dgm:prSet/>
      <dgm:spPr/>
      <dgm:t>
        <a:bodyPr/>
        <a:lstStyle/>
        <a:p>
          <a:endParaRPr lang="cs-CZ"/>
        </a:p>
      </dgm:t>
    </dgm:pt>
    <dgm:pt modelId="{7D5259E3-F51F-4563-B432-0B4F67E5D524}" type="sibTrans" cxnId="{C105BBA9-B78B-47B3-AC23-ED8BA82840EE}">
      <dgm:prSet/>
      <dgm:spPr/>
      <dgm:t>
        <a:bodyPr/>
        <a:lstStyle/>
        <a:p>
          <a:endParaRPr lang="cs-CZ"/>
        </a:p>
      </dgm:t>
    </dgm:pt>
    <dgm:pt modelId="{8EC96E0E-335F-4790-B20F-722483FEE1C2}" type="pres">
      <dgm:prSet presAssocID="{5AEFD206-6ACC-4B03-8C88-E07026F14426}" presName="linear" presStyleCnt="0">
        <dgm:presLayoutVars>
          <dgm:animLvl val="lvl"/>
          <dgm:resizeHandles val="exact"/>
        </dgm:presLayoutVars>
      </dgm:prSet>
      <dgm:spPr/>
    </dgm:pt>
    <dgm:pt modelId="{EE4CE0A3-DD92-41B3-95E2-7B5605DB3052}" type="pres">
      <dgm:prSet presAssocID="{6D403982-2E7F-4464-84C0-176B7DE377BE}" presName="parentText" presStyleLbl="node1" presStyleIdx="0" presStyleCnt="2">
        <dgm:presLayoutVars>
          <dgm:chMax val="0"/>
          <dgm:bulletEnabled val="1"/>
        </dgm:presLayoutVars>
      </dgm:prSet>
      <dgm:spPr/>
    </dgm:pt>
    <dgm:pt modelId="{150087E9-6AE1-4FB0-B954-81081F708C49}" type="pres">
      <dgm:prSet presAssocID="{6D403982-2E7F-4464-84C0-176B7DE377BE}" presName="childText" presStyleLbl="revTx" presStyleIdx="0" presStyleCnt="2">
        <dgm:presLayoutVars>
          <dgm:bulletEnabled val="1"/>
        </dgm:presLayoutVars>
      </dgm:prSet>
      <dgm:spPr/>
    </dgm:pt>
    <dgm:pt modelId="{C6952E18-A755-4C3B-95BE-80E4F83C29AD}" type="pres">
      <dgm:prSet presAssocID="{9B7AEFB0-DF05-46AD-BD26-BA423214C27B}" presName="parentText" presStyleLbl="node1" presStyleIdx="1" presStyleCnt="2">
        <dgm:presLayoutVars>
          <dgm:chMax val="0"/>
          <dgm:bulletEnabled val="1"/>
        </dgm:presLayoutVars>
      </dgm:prSet>
      <dgm:spPr/>
    </dgm:pt>
    <dgm:pt modelId="{827FAD67-1ECB-4166-9B2C-9D7CFAA4B9F5}" type="pres">
      <dgm:prSet presAssocID="{9B7AEFB0-DF05-46AD-BD26-BA423214C27B}" presName="childText" presStyleLbl="revTx" presStyleIdx="1" presStyleCnt="2">
        <dgm:presLayoutVars>
          <dgm:bulletEnabled val="1"/>
        </dgm:presLayoutVars>
      </dgm:prSet>
      <dgm:spPr/>
    </dgm:pt>
  </dgm:ptLst>
  <dgm:cxnLst>
    <dgm:cxn modelId="{BD144B21-0DF0-480A-BD1A-59FF68AB6808}" type="presOf" srcId="{F9CD0857-4E5C-4581-85D6-14DEA634EECD}" destId="{150087E9-6AE1-4FB0-B954-81081F708C49}" srcOrd="0" destOrd="0" presId="urn:microsoft.com/office/officeart/2005/8/layout/vList2"/>
    <dgm:cxn modelId="{798F2F27-ADFA-4E12-A7B8-7580A2D10F0A}" type="presOf" srcId="{4C3DFFE5-D747-42B4-BE08-29E062346262}" destId="{827FAD67-1ECB-4166-9B2C-9D7CFAA4B9F5}" srcOrd="0" destOrd="1" presId="urn:microsoft.com/office/officeart/2005/8/layout/vList2"/>
    <dgm:cxn modelId="{7C2AA628-2439-4E00-A792-F695E8F7CFCA}" type="presOf" srcId="{9B7AEFB0-DF05-46AD-BD26-BA423214C27B}" destId="{C6952E18-A755-4C3B-95BE-80E4F83C29AD}" srcOrd="0" destOrd="0" presId="urn:microsoft.com/office/officeart/2005/8/layout/vList2"/>
    <dgm:cxn modelId="{B52ECE62-BACD-4CA2-9E86-3DCDBCF47689}" type="presOf" srcId="{6D403982-2E7F-4464-84C0-176B7DE377BE}" destId="{EE4CE0A3-DD92-41B3-95E2-7B5605DB3052}" srcOrd="0" destOrd="0" presId="urn:microsoft.com/office/officeart/2005/8/layout/vList2"/>
    <dgm:cxn modelId="{5596E046-9826-44A9-AD34-14306A0A1FB1}" srcId="{6D403982-2E7F-4464-84C0-176B7DE377BE}" destId="{F63D3FFF-5310-4414-820B-EFB164127ED6}" srcOrd="1" destOrd="0" parTransId="{1B1068C4-12CD-43AB-A54F-1650B2AFD213}" sibTransId="{D65A488F-59DD-4329-AFC7-DFD83DDAE5C9}"/>
    <dgm:cxn modelId="{55D14054-59ED-4019-B1B3-F4972E1DC4A9}" srcId="{5AEFD206-6ACC-4B03-8C88-E07026F14426}" destId="{6D403982-2E7F-4464-84C0-176B7DE377BE}" srcOrd="0" destOrd="0" parTransId="{DE40889B-A97A-4D1B-AA21-F56637AA4800}" sibTransId="{D5AB5F4F-4739-4989-B4F4-2B45EB710100}"/>
    <dgm:cxn modelId="{3DE19D55-6295-496F-B867-5FB3DDA30948}" type="presOf" srcId="{72F1B2A6-7B27-4359-8BB7-8D5E0801FA54}" destId="{827FAD67-1ECB-4166-9B2C-9D7CFAA4B9F5}" srcOrd="0" destOrd="0" presId="urn:microsoft.com/office/officeart/2005/8/layout/vList2"/>
    <dgm:cxn modelId="{76F49B7B-8166-4D11-8C82-05AC026A42A1}" type="presOf" srcId="{F63D3FFF-5310-4414-820B-EFB164127ED6}" destId="{150087E9-6AE1-4FB0-B954-81081F708C49}" srcOrd="0" destOrd="1" presId="urn:microsoft.com/office/officeart/2005/8/layout/vList2"/>
    <dgm:cxn modelId="{54C53F82-BE25-4D6C-AE6F-F31ADF41759B}" srcId="{9B7AEFB0-DF05-46AD-BD26-BA423214C27B}" destId="{72F1B2A6-7B27-4359-8BB7-8D5E0801FA54}" srcOrd="0" destOrd="0" parTransId="{8D30A500-23C0-4432-AE4B-85C7EE3C35D9}" sibTransId="{9B8E2098-066E-4077-AFCC-F418C4F365C0}"/>
    <dgm:cxn modelId="{C105BBA9-B78B-47B3-AC23-ED8BA82840EE}" srcId="{9B7AEFB0-DF05-46AD-BD26-BA423214C27B}" destId="{4C3DFFE5-D747-42B4-BE08-29E062346262}" srcOrd="1" destOrd="0" parTransId="{3C6C3F69-A7AC-451B-A445-617CF523B480}" sibTransId="{7D5259E3-F51F-4563-B432-0B4F67E5D524}"/>
    <dgm:cxn modelId="{E31454C3-9FC6-47D8-95A8-1A83D3EEDA2E}" srcId="{6D403982-2E7F-4464-84C0-176B7DE377BE}" destId="{F9CD0857-4E5C-4581-85D6-14DEA634EECD}" srcOrd="0" destOrd="0" parTransId="{33495040-8ABE-4B93-B66C-A85C4228873F}" sibTransId="{9B0F97DA-4F28-4F63-9299-EB2499EB2475}"/>
    <dgm:cxn modelId="{003CCFE8-869B-42FE-8D39-7A625C2610AB}" srcId="{5AEFD206-6ACC-4B03-8C88-E07026F14426}" destId="{9B7AEFB0-DF05-46AD-BD26-BA423214C27B}" srcOrd="1" destOrd="0" parTransId="{0606511C-754E-43C0-80BF-C480B88AC7DB}" sibTransId="{F9D9E826-2272-4C68-A257-54327FA3010C}"/>
    <dgm:cxn modelId="{171D2FF0-97DD-4CA6-82AB-6662675E828F}" type="presOf" srcId="{5AEFD206-6ACC-4B03-8C88-E07026F14426}" destId="{8EC96E0E-335F-4790-B20F-722483FEE1C2}" srcOrd="0" destOrd="0" presId="urn:microsoft.com/office/officeart/2005/8/layout/vList2"/>
    <dgm:cxn modelId="{099083FF-97FC-48DD-B5A0-0C11B82EEEE2}" type="presParOf" srcId="{8EC96E0E-335F-4790-B20F-722483FEE1C2}" destId="{EE4CE0A3-DD92-41B3-95E2-7B5605DB3052}" srcOrd="0" destOrd="0" presId="urn:microsoft.com/office/officeart/2005/8/layout/vList2"/>
    <dgm:cxn modelId="{C84722C2-0E6B-4B71-84B9-189B8B912FE7}" type="presParOf" srcId="{8EC96E0E-335F-4790-B20F-722483FEE1C2}" destId="{150087E9-6AE1-4FB0-B954-81081F708C49}" srcOrd="1" destOrd="0" presId="urn:microsoft.com/office/officeart/2005/8/layout/vList2"/>
    <dgm:cxn modelId="{90564F69-EA13-47E4-ACEA-FB974321A661}" type="presParOf" srcId="{8EC96E0E-335F-4790-B20F-722483FEE1C2}" destId="{C6952E18-A755-4C3B-95BE-80E4F83C29AD}" srcOrd="2" destOrd="0" presId="urn:microsoft.com/office/officeart/2005/8/layout/vList2"/>
    <dgm:cxn modelId="{4C0BB2BB-73AD-483F-A018-CA3D4B188BE4}" type="presParOf" srcId="{8EC96E0E-335F-4790-B20F-722483FEE1C2}" destId="{827FAD67-1ECB-4166-9B2C-9D7CFAA4B9F5}"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D86D4C2-E4F2-4901-9177-E30FDBFE07A4}" type="doc">
      <dgm:prSet loTypeId="urn:microsoft.com/office/officeart/2005/8/layout/vList2" loCatId="list" qsTypeId="urn:microsoft.com/office/officeart/2005/8/quickstyle/simple1" qsCatId="simple" csTypeId="urn:microsoft.com/office/officeart/2005/8/colors/accent1_2" csCatId="accent1" phldr="1"/>
      <dgm:spPr>
        <a:scene3d>
          <a:camera prst="orthographicFront">
            <a:rot lat="0" lon="0" rev="0"/>
          </a:camera>
          <a:lightRig rig="contrasting" dir="t">
            <a:rot lat="0" lon="0" rev="1500000"/>
          </a:lightRig>
        </a:scene3d>
      </dgm:spPr>
      <dgm:t>
        <a:bodyPr/>
        <a:lstStyle/>
        <a:p>
          <a:endParaRPr lang="cs-CZ"/>
        </a:p>
      </dgm:t>
    </dgm:pt>
    <dgm:pt modelId="{7A9ADC87-3DA3-4AE9-B742-EAE227AB06FC}">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r>
            <a:rPr lang="en-US"/>
            <a:t>Gifts should normally be firmly but politely declined. However, articles of low intrinsic value, need not necessarily be refused.</a:t>
          </a:r>
          <a:endParaRPr lang="cs-CZ"/>
        </a:p>
      </dgm:t>
    </dgm:pt>
    <dgm:pt modelId="{EB7B8C77-2A17-4183-8409-0D67FEB6874D}" type="parTrans" cxnId="{4240DF49-2531-46D7-AEC6-0F5DC45B0D1F}">
      <dgm:prSet/>
      <dgm:spPr/>
      <dgm:t>
        <a:bodyPr/>
        <a:lstStyle/>
        <a:p>
          <a:endParaRPr lang="cs-CZ"/>
        </a:p>
      </dgm:t>
    </dgm:pt>
    <dgm:pt modelId="{2C1308F4-67CE-4F0B-B8FC-8AE786EC0C61}" type="sibTrans" cxnId="{4240DF49-2531-46D7-AEC6-0F5DC45B0D1F}">
      <dgm:prSet/>
      <dgm:spPr/>
      <dgm:t>
        <a:bodyPr/>
        <a:lstStyle/>
        <a:p>
          <a:endParaRPr lang="cs-CZ"/>
        </a:p>
      </dgm:t>
    </dgm:pt>
    <dgm:pt modelId="{A31B1960-672C-467D-B986-D0E1D63A644B}">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r>
            <a:rPr lang="cs-CZ" dirty="0"/>
            <a:t>I</a:t>
          </a:r>
          <a:r>
            <a:rPr lang="en-US" dirty="0" err="1"/>
            <a:t>tems</a:t>
          </a:r>
          <a:r>
            <a:rPr lang="en-US" dirty="0"/>
            <a:t> of intrinsically small value [less than £5] need not be declared. Diaries;</a:t>
          </a:r>
          <a:r>
            <a:rPr lang="cs-CZ" dirty="0"/>
            <a:t> </a:t>
          </a:r>
          <a:r>
            <a:rPr lang="en-US" dirty="0"/>
            <a:t>Pens;</a:t>
          </a:r>
          <a:r>
            <a:rPr lang="cs-CZ" dirty="0"/>
            <a:t> </a:t>
          </a:r>
          <a:r>
            <a:rPr lang="en-US" dirty="0"/>
            <a:t>Calendars;</a:t>
          </a:r>
          <a:r>
            <a:rPr lang="cs-CZ" dirty="0"/>
            <a:t> </a:t>
          </a:r>
          <a:r>
            <a:rPr lang="en-US" dirty="0"/>
            <a:t>Mugs;</a:t>
          </a:r>
          <a:r>
            <a:rPr lang="cs-CZ" dirty="0"/>
            <a:t> </a:t>
          </a:r>
          <a:r>
            <a:rPr lang="en-US" dirty="0"/>
            <a:t>Office Stationery;</a:t>
          </a:r>
          <a:r>
            <a:rPr lang="cs-CZ" dirty="0"/>
            <a:t> </a:t>
          </a:r>
          <a:r>
            <a:rPr lang="en-US" dirty="0"/>
            <a:t>Boxes of chocolates or biscuits.</a:t>
          </a:r>
          <a:endParaRPr lang="cs-CZ" dirty="0"/>
        </a:p>
      </dgm:t>
    </dgm:pt>
    <dgm:pt modelId="{9C8A5BFA-982B-434E-9CC0-0C81465E1A71}" type="parTrans" cxnId="{FF0D450D-8CAD-4D74-A5B2-8772472DEEDA}">
      <dgm:prSet/>
      <dgm:spPr/>
      <dgm:t>
        <a:bodyPr/>
        <a:lstStyle/>
        <a:p>
          <a:endParaRPr lang="cs-CZ"/>
        </a:p>
      </dgm:t>
    </dgm:pt>
    <dgm:pt modelId="{4B200781-9427-4E35-8C28-33AE1B4940C0}" type="sibTrans" cxnId="{FF0D450D-8CAD-4D74-A5B2-8772472DEEDA}">
      <dgm:prSet/>
      <dgm:spPr/>
      <dgm:t>
        <a:bodyPr/>
        <a:lstStyle/>
        <a:p>
          <a:endParaRPr lang="cs-CZ"/>
        </a:p>
      </dgm:t>
    </dgm:pt>
    <dgm:pt modelId="{E58C29DF-DB9F-4288-9F77-B4D8F774BFAB}">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r>
            <a:rPr lang="en-US"/>
            <a:t>Gifts with the value of between £5- £25 may be accepted but must be declared. </a:t>
          </a:r>
          <a:endParaRPr lang="cs-CZ"/>
        </a:p>
      </dgm:t>
    </dgm:pt>
    <dgm:pt modelId="{8E9E6CF6-AAB8-4688-BBDA-3A82BB8ADB6B}" type="parTrans" cxnId="{412B3148-DC42-4A44-A6F1-37AFDA680C03}">
      <dgm:prSet/>
      <dgm:spPr/>
      <dgm:t>
        <a:bodyPr/>
        <a:lstStyle/>
        <a:p>
          <a:endParaRPr lang="cs-CZ"/>
        </a:p>
      </dgm:t>
    </dgm:pt>
    <dgm:pt modelId="{F04C18B0-2D3B-4261-8613-0529D222EEEB}" type="sibTrans" cxnId="{412B3148-DC42-4A44-A6F1-37AFDA680C03}">
      <dgm:prSet/>
      <dgm:spPr/>
      <dgm:t>
        <a:bodyPr/>
        <a:lstStyle/>
        <a:p>
          <a:endParaRPr lang="cs-CZ"/>
        </a:p>
      </dgm:t>
    </dgm:pt>
    <dgm:pt modelId="{794A6194-9739-4FA8-99C0-2739DE4EB31B}">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r>
            <a:rPr lang="en-US" dirty="0"/>
            <a:t>Bottles of wine or spirits;</a:t>
          </a:r>
          <a:r>
            <a:rPr lang="cs-CZ" dirty="0"/>
            <a:t> </a:t>
          </a:r>
          <a:r>
            <a:rPr lang="en-US" dirty="0"/>
            <a:t>Books </a:t>
          </a:r>
          <a:r>
            <a:rPr lang="cs-CZ" dirty="0"/>
            <a:t>, </a:t>
          </a:r>
          <a:r>
            <a:rPr lang="en-US" dirty="0"/>
            <a:t>CDs / DVDs;</a:t>
          </a:r>
          <a:r>
            <a:rPr lang="cs-CZ" dirty="0"/>
            <a:t> </a:t>
          </a:r>
          <a:r>
            <a:rPr lang="en-US" dirty="0"/>
            <a:t>Decorative objects such as glass tankards, glass crystal, ornaments.</a:t>
          </a:r>
          <a:endParaRPr lang="cs-CZ" dirty="0"/>
        </a:p>
      </dgm:t>
    </dgm:pt>
    <dgm:pt modelId="{DBF9E56D-7B75-425F-A18A-2734B3012AAA}" type="parTrans" cxnId="{5B0CDC7D-17A6-4859-B04A-4A8C2B5C0730}">
      <dgm:prSet/>
      <dgm:spPr/>
      <dgm:t>
        <a:bodyPr/>
        <a:lstStyle/>
        <a:p>
          <a:endParaRPr lang="cs-CZ"/>
        </a:p>
      </dgm:t>
    </dgm:pt>
    <dgm:pt modelId="{4E1718C3-7471-4ECF-A990-591FC805EA9A}" type="sibTrans" cxnId="{5B0CDC7D-17A6-4859-B04A-4A8C2B5C0730}">
      <dgm:prSet/>
      <dgm:spPr/>
      <dgm:t>
        <a:bodyPr/>
        <a:lstStyle/>
        <a:p>
          <a:endParaRPr lang="cs-CZ"/>
        </a:p>
      </dgm:t>
    </dgm:pt>
    <dgm:pt modelId="{AA296B06-6846-42E0-8D5A-C803B14D8991}">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r>
            <a:rPr lang="en-US" dirty="0"/>
            <a:t>Any other gifts over this value should be politely declined. Under no circumstances should employees accept personal gifts of cash even if this is below the limit of £25.</a:t>
          </a:r>
          <a:endParaRPr lang="cs-CZ" dirty="0"/>
        </a:p>
      </dgm:t>
    </dgm:pt>
    <dgm:pt modelId="{88BA0EB8-E174-4902-91DF-21D1EED4ACA5}" type="parTrans" cxnId="{BEB3DDCF-953F-476A-88D4-7218FEE73E16}">
      <dgm:prSet/>
      <dgm:spPr/>
      <dgm:t>
        <a:bodyPr/>
        <a:lstStyle/>
        <a:p>
          <a:endParaRPr lang="cs-CZ"/>
        </a:p>
      </dgm:t>
    </dgm:pt>
    <dgm:pt modelId="{2776AA2F-5F22-49A7-9B73-29D1AE289C2B}" type="sibTrans" cxnId="{BEB3DDCF-953F-476A-88D4-7218FEE73E16}">
      <dgm:prSet/>
      <dgm:spPr/>
      <dgm:t>
        <a:bodyPr/>
        <a:lstStyle/>
        <a:p>
          <a:endParaRPr lang="cs-CZ"/>
        </a:p>
      </dgm:t>
    </dgm:pt>
    <dgm:pt modelId="{457FE5CA-A023-49BD-8F69-965982A1B5D6}" type="pres">
      <dgm:prSet presAssocID="{9D86D4C2-E4F2-4901-9177-E30FDBFE07A4}" presName="linear" presStyleCnt="0">
        <dgm:presLayoutVars>
          <dgm:animLvl val="lvl"/>
          <dgm:resizeHandles val="exact"/>
        </dgm:presLayoutVars>
      </dgm:prSet>
      <dgm:spPr/>
    </dgm:pt>
    <dgm:pt modelId="{F6CE1945-46DD-40B0-AF4A-D6855CDF84C7}" type="pres">
      <dgm:prSet presAssocID="{7A9ADC87-3DA3-4AE9-B742-EAE227AB06FC}" presName="parentText" presStyleLbl="node1" presStyleIdx="0" presStyleCnt="3">
        <dgm:presLayoutVars>
          <dgm:chMax val="0"/>
          <dgm:bulletEnabled val="1"/>
        </dgm:presLayoutVars>
      </dgm:prSet>
      <dgm:spPr/>
    </dgm:pt>
    <dgm:pt modelId="{35E4DDB0-5C4C-4B88-8C95-4AED792F1C8F}" type="pres">
      <dgm:prSet presAssocID="{7A9ADC87-3DA3-4AE9-B742-EAE227AB06FC}" presName="childText" presStyleLbl="revTx" presStyleIdx="0" presStyleCnt="2">
        <dgm:presLayoutVars>
          <dgm:bulletEnabled val="1"/>
        </dgm:presLayoutVars>
      </dgm:prSet>
      <dgm:spPr/>
    </dgm:pt>
    <dgm:pt modelId="{9F9929CD-FF3F-4836-A5EE-3FA4CAB432D5}" type="pres">
      <dgm:prSet presAssocID="{E58C29DF-DB9F-4288-9F77-B4D8F774BFAB}" presName="parentText" presStyleLbl="node1" presStyleIdx="1" presStyleCnt="3">
        <dgm:presLayoutVars>
          <dgm:chMax val="0"/>
          <dgm:bulletEnabled val="1"/>
        </dgm:presLayoutVars>
      </dgm:prSet>
      <dgm:spPr/>
    </dgm:pt>
    <dgm:pt modelId="{2DC7A330-4A5F-4CE2-AC11-B271A154EA60}" type="pres">
      <dgm:prSet presAssocID="{E58C29DF-DB9F-4288-9F77-B4D8F774BFAB}" presName="childText" presStyleLbl="revTx" presStyleIdx="1" presStyleCnt="2">
        <dgm:presLayoutVars>
          <dgm:bulletEnabled val="1"/>
        </dgm:presLayoutVars>
      </dgm:prSet>
      <dgm:spPr/>
    </dgm:pt>
    <dgm:pt modelId="{AB17D5D3-2ED3-43A4-A33B-B5C76D63369A}" type="pres">
      <dgm:prSet presAssocID="{AA296B06-6846-42E0-8D5A-C803B14D8991}" presName="parentText" presStyleLbl="node1" presStyleIdx="2" presStyleCnt="3">
        <dgm:presLayoutVars>
          <dgm:chMax val="0"/>
          <dgm:bulletEnabled val="1"/>
        </dgm:presLayoutVars>
      </dgm:prSet>
      <dgm:spPr/>
    </dgm:pt>
  </dgm:ptLst>
  <dgm:cxnLst>
    <dgm:cxn modelId="{FF0D450D-8CAD-4D74-A5B2-8772472DEEDA}" srcId="{7A9ADC87-3DA3-4AE9-B742-EAE227AB06FC}" destId="{A31B1960-672C-467D-B986-D0E1D63A644B}" srcOrd="0" destOrd="0" parTransId="{9C8A5BFA-982B-434E-9CC0-0C81465E1A71}" sibTransId="{4B200781-9427-4E35-8C28-33AE1B4940C0}"/>
    <dgm:cxn modelId="{ECB71D0E-6C89-4219-BE40-B5FE9C8F924A}" type="presOf" srcId="{794A6194-9739-4FA8-99C0-2739DE4EB31B}" destId="{2DC7A330-4A5F-4CE2-AC11-B271A154EA60}" srcOrd="0" destOrd="0" presId="urn:microsoft.com/office/officeart/2005/8/layout/vList2"/>
    <dgm:cxn modelId="{4B168139-FBDA-4D62-B6FE-B2D7360D5630}" type="presOf" srcId="{7A9ADC87-3DA3-4AE9-B742-EAE227AB06FC}" destId="{F6CE1945-46DD-40B0-AF4A-D6855CDF84C7}" srcOrd="0" destOrd="0" presId="urn:microsoft.com/office/officeart/2005/8/layout/vList2"/>
    <dgm:cxn modelId="{412B3148-DC42-4A44-A6F1-37AFDA680C03}" srcId="{9D86D4C2-E4F2-4901-9177-E30FDBFE07A4}" destId="{E58C29DF-DB9F-4288-9F77-B4D8F774BFAB}" srcOrd="1" destOrd="0" parTransId="{8E9E6CF6-AAB8-4688-BBDA-3A82BB8ADB6B}" sibTransId="{F04C18B0-2D3B-4261-8613-0529D222EEEB}"/>
    <dgm:cxn modelId="{4240DF49-2531-46D7-AEC6-0F5DC45B0D1F}" srcId="{9D86D4C2-E4F2-4901-9177-E30FDBFE07A4}" destId="{7A9ADC87-3DA3-4AE9-B742-EAE227AB06FC}" srcOrd="0" destOrd="0" parTransId="{EB7B8C77-2A17-4183-8409-0D67FEB6874D}" sibTransId="{2C1308F4-67CE-4F0B-B8FC-8AE786EC0C61}"/>
    <dgm:cxn modelId="{5B0CDC7D-17A6-4859-B04A-4A8C2B5C0730}" srcId="{E58C29DF-DB9F-4288-9F77-B4D8F774BFAB}" destId="{794A6194-9739-4FA8-99C0-2739DE4EB31B}" srcOrd="0" destOrd="0" parTransId="{DBF9E56D-7B75-425F-A18A-2734B3012AAA}" sibTransId="{4E1718C3-7471-4ECF-A990-591FC805EA9A}"/>
    <dgm:cxn modelId="{A6420AAA-BAB7-4C79-968D-1D2F3DD3712F}" type="presOf" srcId="{A31B1960-672C-467D-B986-D0E1D63A644B}" destId="{35E4DDB0-5C4C-4B88-8C95-4AED792F1C8F}" srcOrd="0" destOrd="0" presId="urn:microsoft.com/office/officeart/2005/8/layout/vList2"/>
    <dgm:cxn modelId="{73DBB3C6-4A8A-4FB1-AA98-B2401BDED2F5}" type="presOf" srcId="{AA296B06-6846-42E0-8D5A-C803B14D8991}" destId="{AB17D5D3-2ED3-43A4-A33B-B5C76D63369A}" srcOrd="0" destOrd="0" presId="urn:microsoft.com/office/officeart/2005/8/layout/vList2"/>
    <dgm:cxn modelId="{BEB3DDCF-953F-476A-88D4-7218FEE73E16}" srcId="{9D86D4C2-E4F2-4901-9177-E30FDBFE07A4}" destId="{AA296B06-6846-42E0-8D5A-C803B14D8991}" srcOrd="2" destOrd="0" parTransId="{88BA0EB8-E174-4902-91DF-21D1EED4ACA5}" sibTransId="{2776AA2F-5F22-49A7-9B73-29D1AE289C2B}"/>
    <dgm:cxn modelId="{A330EAD4-B7A0-42B1-BF4C-19B7080DF533}" type="presOf" srcId="{E58C29DF-DB9F-4288-9F77-B4D8F774BFAB}" destId="{9F9929CD-FF3F-4836-A5EE-3FA4CAB432D5}" srcOrd="0" destOrd="0" presId="urn:microsoft.com/office/officeart/2005/8/layout/vList2"/>
    <dgm:cxn modelId="{39D9E0E5-31BB-476E-A0E6-ECCB88A618E9}" type="presOf" srcId="{9D86D4C2-E4F2-4901-9177-E30FDBFE07A4}" destId="{457FE5CA-A023-49BD-8F69-965982A1B5D6}" srcOrd="0" destOrd="0" presId="urn:microsoft.com/office/officeart/2005/8/layout/vList2"/>
    <dgm:cxn modelId="{DDBDFA89-B192-4BBD-BE03-D5733D96475E}" type="presParOf" srcId="{457FE5CA-A023-49BD-8F69-965982A1B5D6}" destId="{F6CE1945-46DD-40B0-AF4A-D6855CDF84C7}" srcOrd="0" destOrd="0" presId="urn:microsoft.com/office/officeart/2005/8/layout/vList2"/>
    <dgm:cxn modelId="{58F82020-7436-40B9-AC81-695DBB4E258F}" type="presParOf" srcId="{457FE5CA-A023-49BD-8F69-965982A1B5D6}" destId="{35E4DDB0-5C4C-4B88-8C95-4AED792F1C8F}" srcOrd="1" destOrd="0" presId="urn:microsoft.com/office/officeart/2005/8/layout/vList2"/>
    <dgm:cxn modelId="{D407BB86-35AE-4C2A-B275-C4E1B0F1B966}" type="presParOf" srcId="{457FE5CA-A023-49BD-8F69-965982A1B5D6}" destId="{9F9929CD-FF3F-4836-A5EE-3FA4CAB432D5}" srcOrd="2" destOrd="0" presId="urn:microsoft.com/office/officeart/2005/8/layout/vList2"/>
    <dgm:cxn modelId="{C22AF60A-61ED-4BBD-BEA6-4D3805AB18E9}" type="presParOf" srcId="{457FE5CA-A023-49BD-8F69-965982A1B5D6}" destId="{2DC7A330-4A5F-4CE2-AC11-B271A154EA60}" srcOrd="3" destOrd="0" presId="urn:microsoft.com/office/officeart/2005/8/layout/vList2"/>
    <dgm:cxn modelId="{39AFACF4-9A4B-48F3-B481-4E719A8E77B5}" type="presParOf" srcId="{457FE5CA-A023-49BD-8F69-965982A1B5D6}" destId="{AB17D5D3-2ED3-43A4-A33B-B5C76D63369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943F0-28AF-486F-82D9-30B8FE7E3A37}">
      <dsp:nvSpPr>
        <dsp:cNvPr id="0" name=""/>
        <dsp:cNvSpPr/>
      </dsp:nvSpPr>
      <dsp:spPr>
        <a:xfrm>
          <a:off x="0" y="35833"/>
          <a:ext cx="10058399" cy="17901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rtl="0">
            <a:lnSpc>
              <a:spcPct val="90000"/>
            </a:lnSpc>
            <a:spcBef>
              <a:spcPct val="0"/>
            </a:spcBef>
            <a:spcAft>
              <a:spcPct val="35000"/>
            </a:spcAft>
            <a:buNone/>
          </a:pPr>
          <a:r>
            <a:rPr lang="en-US" sz="4500" kern="1200"/>
            <a:t>Regulated activities related to treatment of a patient</a:t>
          </a:r>
          <a:endParaRPr lang="cs-CZ" sz="4500" kern="1200"/>
        </a:p>
      </dsp:txBody>
      <dsp:txXfrm>
        <a:off x="87385" y="123218"/>
        <a:ext cx="9883629" cy="1615330"/>
      </dsp:txXfrm>
    </dsp:sp>
    <dsp:sp modelId="{72F0D6A0-BC59-49CC-BF55-D34973611419}">
      <dsp:nvSpPr>
        <dsp:cNvPr id="0" name=""/>
        <dsp:cNvSpPr/>
      </dsp:nvSpPr>
      <dsp:spPr>
        <a:xfrm>
          <a:off x="0" y="1825933"/>
          <a:ext cx="10058399" cy="2189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354" tIns="57150" rIns="320040" bIns="57150" numCol="1" spcCol="1270" anchor="t" anchorCtr="0">
          <a:noAutofit/>
        </a:bodyPr>
        <a:lstStyle/>
        <a:p>
          <a:pPr marL="285750" lvl="1" indent="-285750" algn="l" defTabSz="1555750" rtl="0">
            <a:lnSpc>
              <a:spcPct val="90000"/>
            </a:lnSpc>
            <a:spcBef>
              <a:spcPct val="0"/>
            </a:spcBef>
            <a:spcAft>
              <a:spcPct val="20000"/>
            </a:spcAft>
            <a:buChar char="•"/>
          </a:pPr>
          <a:r>
            <a:rPr lang="en-US" sz="3500" kern="1200"/>
            <a:t>Administrative regulation for the sake of patient’s protection</a:t>
          </a:r>
          <a:endParaRPr lang="cs-CZ" sz="3500" kern="1200"/>
        </a:p>
        <a:p>
          <a:pPr marL="285750" lvl="1" indent="-285750" algn="l" defTabSz="1555750" rtl="0">
            <a:lnSpc>
              <a:spcPct val="90000"/>
            </a:lnSpc>
            <a:spcBef>
              <a:spcPct val="0"/>
            </a:spcBef>
            <a:spcAft>
              <a:spcPct val="20000"/>
            </a:spcAft>
            <a:buChar char="•"/>
          </a:pPr>
          <a:r>
            <a:rPr lang="en-US" sz="3500" kern="1200"/>
            <a:t>Does not relate only to the physicians but almost any profession connected with medicine</a:t>
          </a:r>
          <a:endParaRPr lang="cs-CZ" sz="3500" kern="1200"/>
        </a:p>
      </dsp:txBody>
      <dsp:txXfrm>
        <a:off x="0" y="1825933"/>
        <a:ext cx="10058399" cy="218902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79FD53-F8C6-4296-A02D-EA6EE304CE91}">
      <dsp:nvSpPr>
        <dsp:cNvPr id="0" name=""/>
        <dsp:cNvSpPr/>
      </dsp:nvSpPr>
      <dsp:spPr>
        <a:xfrm>
          <a:off x="0" y="4272"/>
          <a:ext cx="9720262" cy="661635"/>
        </a:xfrm>
        <a:prstGeom prst="roundRect">
          <a:avLst/>
        </a:prstGeom>
        <a:solidFill>
          <a:schemeClr val="accent1">
            <a:hueOff val="0"/>
            <a:satOff val="0"/>
            <a:lumOff val="0"/>
            <a:alphaOff val="0"/>
          </a:scheme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cs-CZ" sz="2900" kern="1200" dirty="0" err="1"/>
            <a:t>Accepted</a:t>
          </a:r>
          <a:r>
            <a:rPr lang="cs-CZ" sz="2900" kern="1200" dirty="0"/>
            <a:t> </a:t>
          </a:r>
          <a:r>
            <a:rPr lang="cs-CZ" sz="2900" kern="1200" dirty="0" err="1"/>
            <a:t>only</a:t>
          </a:r>
          <a:r>
            <a:rPr lang="cs-CZ" sz="2900" kern="1200" dirty="0"/>
            <a:t> </a:t>
          </a:r>
          <a:r>
            <a:rPr lang="cs-CZ" sz="2900" kern="1200" dirty="0" err="1"/>
            <a:t>if</a:t>
          </a:r>
          <a:r>
            <a:rPr lang="cs-CZ" sz="2900" kern="1200" dirty="0"/>
            <a:t> </a:t>
          </a:r>
          <a:r>
            <a:rPr lang="cs-CZ" sz="2900" kern="1200" dirty="0" err="1"/>
            <a:t>it</a:t>
          </a:r>
          <a:r>
            <a:rPr lang="cs-CZ" sz="2900" kern="1200" dirty="0"/>
            <a:t> </a:t>
          </a:r>
          <a:r>
            <a:rPr lang="cs-CZ" sz="2900" kern="1200" dirty="0" err="1"/>
            <a:t>serves</a:t>
          </a:r>
          <a:r>
            <a:rPr lang="cs-CZ" sz="2900" kern="1200" dirty="0"/>
            <a:t> </a:t>
          </a:r>
          <a:r>
            <a:rPr lang="cs-CZ" sz="2900" kern="1200" dirty="0" err="1"/>
            <a:t>education</a:t>
          </a:r>
          <a:r>
            <a:rPr lang="cs-CZ" sz="2900" kern="1200" dirty="0"/>
            <a:t> and </a:t>
          </a:r>
          <a:r>
            <a:rPr lang="cs-CZ" sz="2900" kern="1200" dirty="0" err="1"/>
            <a:t>scientific</a:t>
          </a:r>
          <a:r>
            <a:rPr lang="cs-CZ" sz="2900" kern="1200" dirty="0"/>
            <a:t> </a:t>
          </a:r>
          <a:r>
            <a:rPr lang="cs-CZ" sz="2900" kern="1200" dirty="0" err="1"/>
            <a:t>purpose</a:t>
          </a:r>
          <a:endParaRPr lang="cs-CZ" sz="2900" kern="1200" dirty="0"/>
        </a:p>
      </dsp:txBody>
      <dsp:txXfrm>
        <a:off x="32298" y="36570"/>
        <a:ext cx="9655666" cy="597039"/>
      </dsp:txXfrm>
    </dsp:sp>
    <dsp:sp modelId="{0297CBD2-781F-439D-AAD3-1A0E2335CC1D}">
      <dsp:nvSpPr>
        <dsp:cNvPr id="0" name=""/>
        <dsp:cNvSpPr/>
      </dsp:nvSpPr>
      <dsp:spPr>
        <a:xfrm>
          <a:off x="0" y="749427"/>
          <a:ext cx="9720262" cy="661635"/>
        </a:xfrm>
        <a:prstGeom prst="roundRect">
          <a:avLst/>
        </a:prstGeom>
        <a:solidFill>
          <a:schemeClr val="accent1">
            <a:hueOff val="0"/>
            <a:satOff val="0"/>
            <a:lumOff val="0"/>
            <a:alphaOff val="0"/>
          </a:scheme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cs-CZ" sz="2900" kern="1200"/>
            <a:t>Must not compromise your independence</a:t>
          </a:r>
        </a:p>
      </dsp:txBody>
      <dsp:txXfrm>
        <a:off x="32298" y="781725"/>
        <a:ext cx="9655666" cy="597039"/>
      </dsp:txXfrm>
    </dsp:sp>
    <dsp:sp modelId="{19E8DBF9-9E18-4A5E-9FA3-C42D639125A9}">
      <dsp:nvSpPr>
        <dsp:cNvPr id="0" name=""/>
        <dsp:cNvSpPr/>
      </dsp:nvSpPr>
      <dsp:spPr>
        <a:xfrm>
          <a:off x="0" y="1494582"/>
          <a:ext cx="9720262" cy="661635"/>
        </a:xfrm>
        <a:prstGeom prst="roundRect">
          <a:avLst/>
        </a:prstGeom>
        <a:solidFill>
          <a:schemeClr val="accent1">
            <a:hueOff val="0"/>
            <a:satOff val="0"/>
            <a:lumOff val="0"/>
            <a:alphaOff val="0"/>
          </a:scheme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cs-CZ" sz="2900" kern="1200" dirty="0" err="1"/>
            <a:t>Regulation</a:t>
          </a:r>
          <a:r>
            <a:rPr lang="cs-CZ" sz="2900" kern="1200" dirty="0"/>
            <a:t> </a:t>
          </a:r>
          <a:r>
            <a:rPr lang="cs-CZ" sz="2900" kern="1200" dirty="0" err="1"/>
            <a:t>of</a:t>
          </a:r>
          <a:r>
            <a:rPr lang="cs-CZ" sz="2900" kern="1200" dirty="0"/>
            <a:t> </a:t>
          </a:r>
          <a:r>
            <a:rPr lang="cs-CZ" sz="2900" kern="1200" dirty="0" err="1"/>
            <a:t>pharmaceutical</a:t>
          </a:r>
          <a:r>
            <a:rPr lang="cs-CZ" sz="2900" kern="1200" dirty="0"/>
            <a:t> </a:t>
          </a:r>
          <a:r>
            <a:rPr lang="cs-CZ" sz="2900" kern="1200" dirty="0" err="1"/>
            <a:t>companies</a:t>
          </a:r>
          <a:r>
            <a:rPr lang="cs-CZ" sz="2900" kern="1200" dirty="0"/>
            <a:t> </a:t>
          </a:r>
        </a:p>
      </dsp:txBody>
      <dsp:txXfrm>
        <a:off x="32298" y="1526880"/>
        <a:ext cx="9655666" cy="597039"/>
      </dsp:txXfrm>
    </dsp:sp>
    <dsp:sp modelId="{5B7BFBC6-9AC5-4D28-BFD3-B6D73F26FA05}">
      <dsp:nvSpPr>
        <dsp:cNvPr id="0" name=""/>
        <dsp:cNvSpPr/>
      </dsp:nvSpPr>
      <dsp:spPr>
        <a:xfrm>
          <a:off x="0" y="2156217"/>
          <a:ext cx="9720262" cy="720359"/>
        </a:xfrm>
        <a:prstGeom prst="rect">
          <a:avLst/>
        </a:prstGeom>
        <a:no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0">
          <a:scrgbClr r="0" g="0" b="0"/>
        </a:fillRef>
        <a:effectRef idx="0">
          <a:scrgbClr r="0" g="0" b="0"/>
        </a:effectRef>
        <a:fontRef idx="minor"/>
      </dsp:style>
      <dsp:txBody>
        <a:bodyPr spcFirstLastPara="0" vert="horz" wrap="square" lIns="308618" tIns="36830" rIns="206248" bIns="36830" numCol="1" spcCol="1270" anchor="t" anchorCtr="0">
          <a:noAutofit/>
        </a:bodyPr>
        <a:lstStyle/>
        <a:p>
          <a:pPr marL="228600" lvl="1" indent="-228600" algn="l" defTabSz="1022350" rtl="0">
            <a:lnSpc>
              <a:spcPct val="90000"/>
            </a:lnSpc>
            <a:spcBef>
              <a:spcPct val="0"/>
            </a:spcBef>
            <a:spcAft>
              <a:spcPct val="20000"/>
            </a:spcAft>
            <a:buChar char="•"/>
          </a:pPr>
          <a:r>
            <a:rPr lang="cs-CZ" sz="2300" kern="1200" dirty="0" err="1"/>
            <a:t>How</a:t>
          </a:r>
          <a:r>
            <a:rPr lang="cs-CZ" sz="2300" kern="1200" dirty="0"/>
            <a:t> to </a:t>
          </a:r>
          <a:r>
            <a:rPr lang="cs-CZ" sz="2300" kern="1200" dirty="0" err="1"/>
            <a:t>organize</a:t>
          </a:r>
          <a:r>
            <a:rPr lang="cs-CZ" sz="2300" kern="1200" dirty="0"/>
            <a:t> „</a:t>
          </a:r>
          <a:r>
            <a:rPr lang="cs-CZ" sz="2300" kern="1200" dirty="0" err="1"/>
            <a:t>promotional</a:t>
          </a:r>
          <a:r>
            <a:rPr lang="cs-CZ" sz="2300" kern="1200" dirty="0"/>
            <a:t>“ </a:t>
          </a:r>
          <a:r>
            <a:rPr lang="cs-CZ" sz="2300" kern="1200" dirty="0" err="1"/>
            <a:t>events</a:t>
          </a:r>
          <a:r>
            <a:rPr lang="cs-CZ" sz="2300" kern="1200" dirty="0"/>
            <a:t> </a:t>
          </a:r>
        </a:p>
        <a:p>
          <a:pPr marL="228600" lvl="1" indent="-228600" algn="l" defTabSz="1022350" rtl="0">
            <a:lnSpc>
              <a:spcPct val="90000"/>
            </a:lnSpc>
            <a:spcBef>
              <a:spcPct val="0"/>
            </a:spcBef>
            <a:spcAft>
              <a:spcPct val="20000"/>
            </a:spcAft>
            <a:buChar char="•"/>
          </a:pPr>
          <a:r>
            <a:rPr lang="cs-CZ" sz="2300" kern="1200" dirty="0"/>
            <a:t>Not so </a:t>
          </a:r>
          <a:r>
            <a:rPr lang="cs-CZ" sz="2300" kern="1200" dirty="0" err="1"/>
            <a:t>important</a:t>
          </a:r>
          <a:r>
            <a:rPr lang="cs-CZ" sz="2300" kern="1200" dirty="0"/>
            <a:t> to </a:t>
          </a:r>
          <a:r>
            <a:rPr lang="cs-CZ" sz="2300" kern="1200" dirty="0" err="1"/>
            <a:t>physicians</a:t>
          </a:r>
          <a:endParaRPr lang="cs-CZ" sz="2300" kern="1200" dirty="0"/>
        </a:p>
      </dsp:txBody>
      <dsp:txXfrm>
        <a:off x="0" y="2156217"/>
        <a:ext cx="9720262" cy="720359"/>
      </dsp:txXfrm>
    </dsp:sp>
    <dsp:sp modelId="{A377306C-7E43-4895-9A15-06F91125B6E0}">
      <dsp:nvSpPr>
        <dsp:cNvPr id="0" name=""/>
        <dsp:cNvSpPr/>
      </dsp:nvSpPr>
      <dsp:spPr>
        <a:xfrm>
          <a:off x="0" y="2876577"/>
          <a:ext cx="9720262" cy="661635"/>
        </a:xfrm>
        <a:prstGeom prst="roundRect">
          <a:avLst/>
        </a:prstGeom>
        <a:solidFill>
          <a:schemeClr val="accent1">
            <a:hueOff val="0"/>
            <a:satOff val="0"/>
            <a:lumOff val="0"/>
            <a:alphaOff val="0"/>
          </a:scheme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cs-CZ" sz="2900" kern="1200"/>
            <a:t>Regulation on the ethical side of physician</a:t>
          </a:r>
        </a:p>
      </dsp:txBody>
      <dsp:txXfrm>
        <a:off x="32298" y="2908875"/>
        <a:ext cx="9655666" cy="597039"/>
      </dsp:txXfrm>
    </dsp:sp>
    <dsp:sp modelId="{3A840042-747A-4B91-91AD-5E66D04C1266}">
      <dsp:nvSpPr>
        <dsp:cNvPr id="0" name=""/>
        <dsp:cNvSpPr/>
      </dsp:nvSpPr>
      <dsp:spPr>
        <a:xfrm>
          <a:off x="0" y="3538212"/>
          <a:ext cx="9720262" cy="480240"/>
        </a:xfrm>
        <a:prstGeom prst="rect">
          <a:avLst/>
        </a:prstGeom>
        <a:no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0">
          <a:scrgbClr r="0" g="0" b="0"/>
        </a:fillRef>
        <a:effectRef idx="0">
          <a:scrgbClr r="0" g="0" b="0"/>
        </a:effectRef>
        <a:fontRef idx="minor"/>
      </dsp:style>
      <dsp:txBody>
        <a:bodyPr spcFirstLastPara="0" vert="horz" wrap="square" lIns="308618" tIns="36830" rIns="206248" bIns="36830" numCol="1" spcCol="1270" anchor="t" anchorCtr="0">
          <a:noAutofit/>
        </a:bodyPr>
        <a:lstStyle/>
        <a:p>
          <a:pPr marL="228600" lvl="1" indent="-228600" algn="l" defTabSz="1022350" rtl="0">
            <a:lnSpc>
              <a:spcPct val="90000"/>
            </a:lnSpc>
            <a:spcBef>
              <a:spcPct val="0"/>
            </a:spcBef>
            <a:spcAft>
              <a:spcPct val="20000"/>
            </a:spcAft>
            <a:buChar char="•"/>
          </a:pPr>
          <a:r>
            <a:rPr lang="cs-CZ" sz="2300" kern="1200"/>
            <a:t>See examples</a:t>
          </a:r>
        </a:p>
      </dsp:txBody>
      <dsp:txXfrm>
        <a:off x="0" y="3538212"/>
        <a:ext cx="9720262" cy="4802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5CE050-68FE-4D74-88D8-55241739F657}">
      <dsp:nvSpPr>
        <dsp:cNvPr id="0" name=""/>
        <dsp:cNvSpPr/>
      </dsp:nvSpPr>
      <dsp:spPr>
        <a:xfrm>
          <a:off x="2409950" y="0"/>
          <a:ext cx="5695700" cy="5695700"/>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0">
          <a:scrgbClr r="0" g="0" b="0"/>
        </a:effectRef>
        <a:fontRef idx="minor"/>
      </dsp:style>
    </dsp:sp>
    <dsp:sp modelId="{5F56456A-03F0-4B9B-9B02-166DFD8AF6F2}">
      <dsp:nvSpPr>
        <dsp:cNvPr id="0" name=""/>
        <dsp:cNvSpPr/>
      </dsp:nvSpPr>
      <dsp:spPr>
        <a:xfrm>
          <a:off x="2780170" y="370220"/>
          <a:ext cx="2278280" cy="2278280"/>
        </a:xfrm>
        <a:prstGeom prst="roundRect">
          <a:avLst/>
        </a:prstGeom>
        <a:solidFill>
          <a:schemeClr val="accent1">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cs-CZ" sz="2800" kern="1200" dirty="0" err="1"/>
            <a:t>Employee</a:t>
          </a:r>
          <a:endParaRPr lang="cs-CZ" sz="2800" kern="1200" dirty="0"/>
        </a:p>
      </dsp:txBody>
      <dsp:txXfrm>
        <a:off x="2891386" y="481436"/>
        <a:ext cx="2055848" cy="2055848"/>
      </dsp:txXfrm>
    </dsp:sp>
    <dsp:sp modelId="{04AB03E0-4AC8-4A90-A867-F1A03D38835C}">
      <dsp:nvSpPr>
        <dsp:cNvPr id="0" name=""/>
        <dsp:cNvSpPr/>
      </dsp:nvSpPr>
      <dsp:spPr>
        <a:xfrm>
          <a:off x="5457149" y="370220"/>
          <a:ext cx="2278280" cy="2278280"/>
        </a:xfrm>
        <a:prstGeom prst="roundRect">
          <a:avLst/>
        </a:prstGeom>
        <a:solidFill>
          <a:schemeClr val="accent1">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cs-CZ" sz="2800" kern="1200" dirty="0" err="1"/>
            <a:t>Employer</a:t>
          </a:r>
          <a:endParaRPr lang="cs-CZ" sz="2800" kern="1200" dirty="0"/>
        </a:p>
      </dsp:txBody>
      <dsp:txXfrm>
        <a:off x="5568365" y="481436"/>
        <a:ext cx="2055848" cy="2055848"/>
      </dsp:txXfrm>
    </dsp:sp>
    <dsp:sp modelId="{464B6300-42C4-4827-BF64-7FC34AF1C00B}">
      <dsp:nvSpPr>
        <dsp:cNvPr id="0" name=""/>
        <dsp:cNvSpPr/>
      </dsp:nvSpPr>
      <dsp:spPr>
        <a:xfrm>
          <a:off x="2780170" y="3047199"/>
          <a:ext cx="2278280" cy="2278280"/>
        </a:xfrm>
        <a:prstGeom prst="roundRect">
          <a:avLst/>
        </a:prstGeom>
        <a:solidFill>
          <a:schemeClr val="accent1">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cs-CZ" sz="2800" kern="1200" dirty="0" err="1"/>
            <a:t>Government</a:t>
          </a:r>
          <a:endParaRPr lang="cs-CZ" sz="2800" kern="1200" dirty="0"/>
        </a:p>
      </dsp:txBody>
      <dsp:txXfrm>
        <a:off x="2891386" y="3158415"/>
        <a:ext cx="2055848" cy="2055848"/>
      </dsp:txXfrm>
    </dsp:sp>
    <dsp:sp modelId="{FF9534D7-ADCF-4F34-AF71-91936EDCF554}">
      <dsp:nvSpPr>
        <dsp:cNvPr id="0" name=""/>
        <dsp:cNvSpPr/>
      </dsp:nvSpPr>
      <dsp:spPr>
        <a:xfrm>
          <a:off x="5457149" y="3047199"/>
          <a:ext cx="2278280" cy="2278280"/>
        </a:xfrm>
        <a:prstGeom prst="roundRect">
          <a:avLst/>
        </a:prstGeom>
        <a:solidFill>
          <a:schemeClr val="accent1">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cs-CZ" sz="2800" kern="1200" dirty="0"/>
            <a:t>Union</a:t>
          </a:r>
        </a:p>
      </dsp:txBody>
      <dsp:txXfrm>
        <a:off x="5568365" y="3158415"/>
        <a:ext cx="2055848" cy="205584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B9706-6504-4ACF-8F4C-4BB3A7AAC43A}">
      <dsp:nvSpPr>
        <dsp:cNvPr id="0" name=""/>
        <dsp:cNvSpPr/>
      </dsp:nvSpPr>
      <dsp:spPr>
        <a:xfrm>
          <a:off x="0" y="685147"/>
          <a:ext cx="5697375" cy="3418425"/>
        </a:xfrm>
        <a:prstGeom prst="rect">
          <a:avLst/>
        </a:prstGeom>
        <a:solidFill>
          <a:schemeClr val="accent1">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cs-CZ" sz="6500" kern="1200" dirty="0" err="1"/>
            <a:t>Employer</a:t>
          </a:r>
          <a:endParaRPr lang="cs-CZ" sz="6500" kern="1200" dirty="0"/>
        </a:p>
      </dsp:txBody>
      <dsp:txXfrm>
        <a:off x="0" y="685147"/>
        <a:ext cx="5697375" cy="3418425"/>
      </dsp:txXfrm>
    </dsp:sp>
    <dsp:sp modelId="{F9EFE831-9C13-4E8B-882A-453BEBB6F22F}">
      <dsp:nvSpPr>
        <dsp:cNvPr id="0" name=""/>
        <dsp:cNvSpPr/>
      </dsp:nvSpPr>
      <dsp:spPr>
        <a:xfrm>
          <a:off x="6270035" y="685147"/>
          <a:ext cx="5697375" cy="3418425"/>
        </a:xfrm>
        <a:prstGeom prst="rect">
          <a:avLst/>
        </a:prstGeom>
        <a:solidFill>
          <a:schemeClr val="accent1">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cs-CZ" sz="6500" kern="1200" dirty="0" err="1"/>
            <a:t>Employee</a:t>
          </a:r>
          <a:endParaRPr lang="cs-CZ" sz="6500" kern="1200" dirty="0"/>
        </a:p>
      </dsp:txBody>
      <dsp:txXfrm>
        <a:off x="6270035" y="685147"/>
        <a:ext cx="5697375" cy="341842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59892-EF27-456C-B2DF-A7A1487A33E2}">
      <dsp:nvSpPr>
        <dsp:cNvPr id="0" name=""/>
        <dsp:cNvSpPr/>
      </dsp:nvSpPr>
      <dsp:spPr>
        <a:xfrm>
          <a:off x="5967654" y="1798278"/>
          <a:ext cx="345294" cy="1653331"/>
        </a:xfrm>
        <a:custGeom>
          <a:avLst/>
          <a:gdLst/>
          <a:ahLst/>
          <a:cxnLst/>
          <a:rect l="0" t="0" r="0" b="0"/>
          <a:pathLst>
            <a:path>
              <a:moveTo>
                <a:pt x="345294" y="0"/>
              </a:moveTo>
              <a:lnTo>
                <a:pt x="345294" y="1653331"/>
              </a:lnTo>
              <a:lnTo>
                <a:pt x="0" y="1653331"/>
              </a:lnTo>
            </a:path>
          </a:pathLst>
        </a:custGeom>
        <a:noFill/>
        <a:ln w="57150" cap="flat" cmpd="sng" algn="ctr">
          <a:solidFill>
            <a:schemeClr val="tx1"/>
          </a:solidFill>
          <a:prstDash val="solid"/>
          <a:round/>
          <a:headEnd type="none" w="med" len="med"/>
          <a:tailEnd type="arrow" w="med" len="med"/>
        </a:ln>
        <a:effectLst>
          <a:outerShdw blurRad="50800" dist="38100" dir="10800000" algn="r" rotWithShape="0">
            <a:prstClr val="black">
              <a:alpha val="40000"/>
            </a:prstClr>
          </a:outerShdw>
        </a:effectLst>
        <a:scene3d>
          <a:camera prst="orthographicFront"/>
          <a:lightRig rig="threePt" dir="t"/>
        </a:scene3d>
        <a:sp3d>
          <a:bevelT w="139700" h="139700" prst="divot"/>
        </a:sp3d>
      </dsp:spPr>
      <dsp:style>
        <a:lnRef idx="0">
          <a:scrgbClr r="0" g="0" b="0"/>
        </a:lnRef>
        <a:fillRef idx="0">
          <a:scrgbClr r="0" g="0" b="0"/>
        </a:fillRef>
        <a:effectRef idx="0">
          <a:scrgbClr r="0" g="0" b="0"/>
        </a:effectRef>
        <a:fontRef idx="minor">
          <a:schemeClr val="tx1"/>
        </a:fontRef>
      </dsp:style>
    </dsp:sp>
    <dsp:sp modelId="{DDE272AC-BDC7-4904-B9A9-093E92FC35EC}">
      <dsp:nvSpPr>
        <dsp:cNvPr id="0" name=""/>
        <dsp:cNvSpPr/>
      </dsp:nvSpPr>
      <dsp:spPr>
        <a:xfrm>
          <a:off x="4515849" y="1178"/>
          <a:ext cx="3594199" cy="1797099"/>
        </a:xfrm>
        <a:prstGeom prst="rect">
          <a:avLst/>
        </a:prstGeom>
        <a:solidFill>
          <a:schemeClr val="accent1">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cs-CZ" sz="6500" kern="1200" dirty="0" err="1"/>
            <a:t>Employer</a:t>
          </a:r>
          <a:endParaRPr lang="cs-CZ" sz="6500" kern="1200" dirty="0"/>
        </a:p>
      </dsp:txBody>
      <dsp:txXfrm>
        <a:off x="4515849" y="1178"/>
        <a:ext cx="3594199" cy="1797099"/>
      </dsp:txXfrm>
    </dsp:sp>
    <dsp:sp modelId="{47A4E87D-73FD-466D-BEA7-FEF0CB827873}">
      <dsp:nvSpPr>
        <dsp:cNvPr id="0" name=""/>
        <dsp:cNvSpPr/>
      </dsp:nvSpPr>
      <dsp:spPr>
        <a:xfrm>
          <a:off x="2373455" y="2553059"/>
          <a:ext cx="3594199" cy="1797099"/>
        </a:xfrm>
        <a:prstGeom prst="rect">
          <a:avLst/>
        </a:prstGeom>
        <a:solidFill>
          <a:schemeClr val="accent1">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cs-CZ" sz="6500" kern="1200" dirty="0" err="1"/>
            <a:t>Employee</a:t>
          </a:r>
          <a:endParaRPr lang="cs-CZ" sz="6500" kern="1200" dirty="0"/>
        </a:p>
      </dsp:txBody>
      <dsp:txXfrm>
        <a:off x="2373455" y="2553059"/>
        <a:ext cx="3594199" cy="179709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C901EB-0C63-4AF6-AF03-FCBEBDA70580}">
      <dsp:nvSpPr>
        <dsp:cNvPr id="0" name=""/>
        <dsp:cNvSpPr/>
      </dsp:nvSpPr>
      <dsp:spPr>
        <a:xfrm rot="5400000">
          <a:off x="5410072" y="-1189323"/>
          <a:ext cx="3481070" cy="6729984"/>
        </a:xfrm>
        <a:prstGeom prst="round2SameRect">
          <a:avLst/>
        </a:prstGeom>
        <a:solidFill>
          <a:schemeClr val="accent1">
            <a:alpha val="90000"/>
            <a:tint val="40000"/>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182880" tIns="91440" rIns="182880" bIns="91440" numCol="1" spcCol="1270" anchor="ctr" anchorCtr="0">
          <a:noAutofit/>
        </a:bodyPr>
        <a:lstStyle/>
        <a:p>
          <a:pPr marL="285750" lvl="1" indent="-285750" algn="l" defTabSz="2133600">
            <a:lnSpc>
              <a:spcPct val="90000"/>
            </a:lnSpc>
            <a:spcBef>
              <a:spcPct val="0"/>
            </a:spcBef>
            <a:spcAft>
              <a:spcPct val="15000"/>
            </a:spcAft>
            <a:buChar char="•"/>
          </a:pPr>
          <a:r>
            <a:rPr lang="cs-CZ" sz="4800" kern="1200" dirty="0"/>
            <a:t>Type </a:t>
          </a:r>
          <a:r>
            <a:rPr lang="cs-CZ" sz="4800" kern="1200" dirty="0" err="1"/>
            <a:t>of</a:t>
          </a:r>
          <a:r>
            <a:rPr lang="cs-CZ" sz="4800" kern="1200" dirty="0"/>
            <a:t> </a:t>
          </a:r>
          <a:r>
            <a:rPr lang="cs-CZ" sz="4800" kern="1200" dirty="0" err="1"/>
            <a:t>work</a:t>
          </a:r>
          <a:endParaRPr lang="cs-CZ" sz="4800" kern="1200" dirty="0"/>
        </a:p>
        <a:p>
          <a:pPr marL="285750" lvl="1" indent="-285750" algn="l" defTabSz="2133600">
            <a:lnSpc>
              <a:spcPct val="90000"/>
            </a:lnSpc>
            <a:spcBef>
              <a:spcPct val="0"/>
            </a:spcBef>
            <a:spcAft>
              <a:spcPct val="15000"/>
            </a:spcAft>
            <a:buChar char="•"/>
          </a:pPr>
          <a:r>
            <a:rPr lang="cs-CZ" sz="4800" kern="1200" dirty="0"/>
            <a:t>Place </a:t>
          </a:r>
          <a:r>
            <a:rPr lang="cs-CZ" sz="4800" kern="1200" dirty="0" err="1"/>
            <a:t>of</a:t>
          </a:r>
          <a:r>
            <a:rPr lang="cs-CZ" sz="4800" kern="1200" dirty="0"/>
            <a:t> </a:t>
          </a:r>
          <a:r>
            <a:rPr lang="cs-CZ" sz="4800" kern="1200" dirty="0" err="1"/>
            <a:t>work</a:t>
          </a:r>
          <a:endParaRPr lang="cs-CZ" sz="4800" kern="1200" dirty="0"/>
        </a:p>
        <a:p>
          <a:pPr marL="285750" lvl="1" indent="-285750" algn="l" defTabSz="2133600">
            <a:lnSpc>
              <a:spcPct val="90000"/>
            </a:lnSpc>
            <a:spcBef>
              <a:spcPct val="0"/>
            </a:spcBef>
            <a:spcAft>
              <a:spcPct val="15000"/>
            </a:spcAft>
            <a:buChar char="•"/>
          </a:pPr>
          <a:r>
            <a:rPr lang="cs-CZ" sz="4800" kern="1200" dirty="0"/>
            <a:t>D</a:t>
          </a:r>
          <a:r>
            <a:rPr lang="en-US" sz="4800" kern="1200" dirty="0"/>
            <a:t>ay of commencement of work</a:t>
          </a:r>
          <a:endParaRPr lang="cs-CZ" sz="4800" kern="1200" dirty="0"/>
        </a:p>
      </dsp:txBody>
      <dsp:txXfrm rot="-5400000">
        <a:off x="3785615" y="605066"/>
        <a:ext cx="6560052" cy="3141206"/>
      </dsp:txXfrm>
    </dsp:sp>
    <dsp:sp modelId="{2CF3348C-40D2-4BFF-9A2F-4CBD3895E628}">
      <dsp:nvSpPr>
        <dsp:cNvPr id="0" name=""/>
        <dsp:cNvSpPr/>
      </dsp:nvSpPr>
      <dsp:spPr>
        <a:xfrm>
          <a:off x="0" y="0"/>
          <a:ext cx="3785616" cy="4351338"/>
        </a:xfrm>
        <a:prstGeom prst="roundRect">
          <a:avLst/>
        </a:prstGeom>
        <a:solidFill>
          <a:schemeClr val="accent1">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GB" sz="6500" kern="1200" noProof="0" dirty="0"/>
            <a:t>Example</a:t>
          </a:r>
          <a:r>
            <a:rPr lang="cs-CZ" sz="6500" kern="1200" dirty="0"/>
            <a:t> </a:t>
          </a:r>
          <a:r>
            <a:rPr lang="cs-CZ" sz="6500" kern="1200" dirty="0" err="1"/>
            <a:t>of</a:t>
          </a:r>
          <a:r>
            <a:rPr lang="cs-CZ" sz="6500" kern="1200" dirty="0"/>
            <a:t> Czech Republic</a:t>
          </a:r>
        </a:p>
      </dsp:txBody>
      <dsp:txXfrm>
        <a:off x="184799" y="184799"/>
        <a:ext cx="3416018" cy="398174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6E27E-13F2-4E36-BA0F-88424B9B4E5C}">
      <dsp:nvSpPr>
        <dsp:cNvPr id="0" name=""/>
        <dsp:cNvSpPr/>
      </dsp:nvSpPr>
      <dsp:spPr>
        <a:xfrm>
          <a:off x="0" y="172944"/>
          <a:ext cx="10515600" cy="1103310"/>
        </a:xfrm>
        <a:prstGeom prst="roundRect">
          <a:avLst/>
        </a:prstGeom>
        <a:solidFill>
          <a:schemeClr val="accent1">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rtl="0">
            <a:lnSpc>
              <a:spcPct val="90000"/>
            </a:lnSpc>
            <a:spcBef>
              <a:spcPct val="0"/>
            </a:spcBef>
            <a:spcAft>
              <a:spcPct val="35000"/>
            </a:spcAft>
            <a:buNone/>
          </a:pPr>
          <a:r>
            <a:rPr lang="cs-CZ" sz="4600" kern="1200"/>
            <a:t>Indefinitely</a:t>
          </a:r>
        </a:p>
      </dsp:txBody>
      <dsp:txXfrm>
        <a:off x="53859" y="226803"/>
        <a:ext cx="10407882" cy="995592"/>
      </dsp:txXfrm>
    </dsp:sp>
    <dsp:sp modelId="{53C384B8-ED2A-4E79-ABD9-BCCE06FE9540}">
      <dsp:nvSpPr>
        <dsp:cNvPr id="0" name=""/>
        <dsp:cNvSpPr/>
      </dsp:nvSpPr>
      <dsp:spPr>
        <a:xfrm>
          <a:off x="0" y="1408734"/>
          <a:ext cx="10515600" cy="1103310"/>
        </a:xfrm>
        <a:prstGeom prst="roundRect">
          <a:avLst/>
        </a:prstGeom>
        <a:solidFill>
          <a:schemeClr val="accent1">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rtl="0">
            <a:lnSpc>
              <a:spcPct val="90000"/>
            </a:lnSpc>
            <a:spcBef>
              <a:spcPct val="0"/>
            </a:spcBef>
            <a:spcAft>
              <a:spcPct val="35000"/>
            </a:spcAft>
            <a:buNone/>
          </a:pPr>
          <a:r>
            <a:rPr lang="cs-CZ" sz="4600" kern="1200"/>
            <a:t>For a definite period</a:t>
          </a:r>
        </a:p>
      </dsp:txBody>
      <dsp:txXfrm>
        <a:off x="53859" y="1462593"/>
        <a:ext cx="10407882" cy="995592"/>
      </dsp:txXfrm>
    </dsp:sp>
    <dsp:sp modelId="{7ED67BE1-B4FC-4085-9BB2-14B56438AF57}">
      <dsp:nvSpPr>
        <dsp:cNvPr id="0" name=""/>
        <dsp:cNvSpPr/>
      </dsp:nvSpPr>
      <dsp:spPr>
        <a:xfrm>
          <a:off x="0" y="2512044"/>
          <a:ext cx="10515600" cy="1666350"/>
        </a:xfrm>
        <a:prstGeom prst="rect">
          <a:avLst/>
        </a:prstGeom>
        <a:no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0">
          <a:scrgbClr r="0" g="0" b="0"/>
        </a:fillRef>
        <a:effectRef idx="0">
          <a:scrgbClr r="0" g="0" b="0"/>
        </a:effectRef>
        <a:fontRef idx="minor"/>
      </dsp:style>
      <dsp:txBody>
        <a:bodyPr spcFirstLastPara="0" vert="horz" wrap="square" lIns="333870" tIns="58420" rIns="327152" bIns="58420" numCol="1" spcCol="1270" anchor="t" anchorCtr="0">
          <a:noAutofit/>
        </a:bodyPr>
        <a:lstStyle/>
        <a:p>
          <a:pPr marL="285750" lvl="1" indent="-285750" algn="l" defTabSz="1600200" rtl="0">
            <a:lnSpc>
              <a:spcPct val="90000"/>
            </a:lnSpc>
            <a:spcBef>
              <a:spcPct val="0"/>
            </a:spcBef>
            <a:spcAft>
              <a:spcPct val="20000"/>
            </a:spcAft>
            <a:buChar char="•"/>
          </a:pPr>
          <a:r>
            <a:rPr lang="cs-CZ" sz="3600" kern="1200"/>
            <a:t>may be limited – </a:t>
          </a:r>
          <a:r>
            <a:rPr lang="en-US" sz="3600" kern="1200"/>
            <a:t>e</a:t>
          </a:r>
          <a:r>
            <a:rPr lang="cs-CZ" sz="3600" kern="1200"/>
            <a:t>.</a:t>
          </a:r>
          <a:r>
            <a:rPr lang="en-US" sz="3600" kern="1200"/>
            <a:t>g</a:t>
          </a:r>
          <a:r>
            <a:rPr lang="cs-CZ" sz="3600" kern="1200"/>
            <a:t>.</a:t>
          </a:r>
          <a:r>
            <a:rPr lang="en-US" sz="3600" kern="1200"/>
            <a:t> in the Czech Republic</a:t>
          </a:r>
          <a:r>
            <a:rPr lang="cs-CZ" sz="3600" kern="1200"/>
            <a:t>,</a:t>
          </a:r>
          <a:r>
            <a:rPr lang="en-US" sz="3600" kern="1200"/>
            <a:t> at most three times in a row with the same employer</a:t>
          </a:r>
          <a:r>
            <a:rPr lang="cs-CZ" sz="3600" kern="1200"/>
            <a:t>, </a:t>
          </a:r>
          <a:r>
            <a:rPr lang="en-US" sz="3600" kern="1200"/>
            <a:t>then it must be concluded for an indefinite period</a:t>
          </a:r>
          <a:endParaRPr lang="cs-CZ" sz="3600" kern="1200"/>
        </a:p>
      </dsp:txBody>
      <dsp:txXfrm>
        <a:off x="0" y="2512044"/>
        <a:ext cx="10515600" cy="166635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EB316A-2CF8-4B37-8975-070023FF86CF}">
      <dsp:nvSpPr>
        <dsp:cNvPr id="0" name=""/>
        <dsp:cNvSpPr/>
      </dsp:nvSpPr>
      <dsp:spPr>
        <a:xfrm>
          <a:off x="0" y="244451"/>
          <a:ext cx="6949873" cy="983384"/>
        </a:xfrm>
        <a:prstGeom prst="round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rtl="0">
            <a:lnSpc>
              <a:spcPct val="90000"/>
            </a:lnSpc>
            <a:spcBef>
              <a:spcPct val="0"/>
            </a:spcBef>
            <a:spcAft>
              <a:spcPct val="35000"/>
            </a:spcAft>
            <a:buNone/>
          </a:pPr>
          <a:r>
            <a:rPr lang="cs-CZ" sz="4100" kern="1200" dirty="0" err="1"/>
            <a:t>The</a:t>
          </a:r>
          <a:r>
            <a:rPr lang="cs-CZ" sz="4100" kern="1200" dirty="0"/>
            <a:t> </a:t>
          </a:r>
          <a:r>
            <a:rPr lang="cs-CZ" sz="4100" kern="1200" dirty="0" err="1"/>
            <a:t>employee</a:t>
          </a:r>
          <a:r>
            <a:rPr lang="cs-CZ" sz="4100" kern="1200" dirty="0"/>
            <a:t> </a:t>
          </a:r>
          <a:r>
            <a:rPr lang="cs-CZ" sz="4100" kern="1200" dirty="0" err="1"/>
            <a:t>is</a:t>
          </a:r>
          <a:r>
            <a:rPr lang="cs-CZ" sz="4100" kern="1200" dirty="0"/>
            <a:t> </a:t>
          </a:r>
          <a:r>
            <a:rPr lang="cs-CZ" sz="4100" kern="1200" dirty="0" err="1"/>
            <a:t>required</a:t>
          </a:r>
          <a:r>
            <a:rPr lang="cs-CZ" sz="4100" kern="1200" dirty="0"/>
            <a:t>:</a:t>
          </a:r>
        </a:p>
      </dsp:txBody>
      <dsp:txXfrm>
        <a:off x="48005" y="292456"/>
        <a:ext cx="6853863" cy="887374"/>
      </dsp:txXfrm>
    </dsp:sp>
    <dsp:sp modelId="{6D163B08-7EB0-49FF-86A5-65EB90127BED}">
      <dsp:nvSpPr>
        <dsp:cNvPr id="0" name=""/>
        <dsp:cNvSpPr/>
      </dsp:nvSpPr>
      <dsp:spPr>
        <a:xfrm>
          <a:off x="0" y="1227836"/>
          <a:ext cx="6949873" cy="4073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658" tIns="52070" rIns="291592" bIns="52070" numCol="1" spcCol="1270" anchor="t" anchorCtr="0">
          <a:noAutofit/>
        </a:bodyPr>
        <a:lstStyle/>
        <a:p>
          <a:pPr marL="285750" lvl="1" indent="-285750" algn="l" defTabSz="1422400" rtl="0">
            <a:lnSpc>
              <a:spcPct val="90000"/>
            </a:lnSpc>
            <a:spcBef>
              <a:spcPct val="0"/>
            </a:spcBef>
            <a:spcAft>
              <a:spcPct val="20000"/>
            </a:spcAft>
            <a:buChar char="•"/>
          </a:pPr>
          <a:r>
            <a:rPr lang="en-US" sz="3200" kern="1200" dirty="0"/>
            <a:t>Follow the instructions of the employer</a:t>
          </a:r>
          <a:endParaRPr lang="cs-CZ" sz="3200" kern="1200" dirty="0"/>
        </a:p>
        <a:p>
          <a:pPr marL="285750" lvl="1" indent="-285750" algn="l" defTabSz="1422400" rtl="0">
            <a:lnSpc>
              <a:spcPct val="90000"/>
            </a:lnSpc>
            <a:spcBef>
              <a:spcPct val="0"/>
            </a:spcBef>
            <a:spcAft>
              <a:spcPct val="20000"/>
            </a:spcAft>
            <a:buChar char="•"/>
          </a:pPr>
          <a:r>
            <a:rPr lang="cs-CZ" sz="3200" kern="1200" dirty="0" err="1"/>
            <a:t>Perform</a:t>
          </a:r>
          <a:r>
            <a:rPr lang="cs-CZ" sz="3200" kern="1200" dirty="0"/>
            <a:t> </a:t>
          </a:r>
          <a:r>
            <a:rPr lang="cs-CZ" sz="3200" kern="1200" dirty="0" err="1"/>
            <a:t>work</a:t>
          </a:r>
          <a:r>
            <a:rPr lang="cs-CZ" sz="3200" kern="1200" dirty="0"/>
            <a:t> </a:t>
          </a:r>
          <a:r>
            <a:rPr lang="cs-CZ" sz="3200" kern="1200" dirty="0" err="1"/>
            <a:t>personally</a:t>
          </a:r>
          <a:r>
            <a:rPr lang="cs-CZ" sz="3200" kern="1200" dirty="0"/>
            <a:t> </a:t>
          </a:r>
        </a:p>
        <a:p>
          <a:pPr marL="285750" lvl="1" indent="-285750" algn="l" defTabSz="1422400" rtl="0">
            <a:lnSpc>
              <a:spcPct val="90000"/>
            </a:lnSpc>
            <a:spcBef>
              <a:spcPct val="0"/>
            </a:spcBef>
            <a:spcAft>
              <a:spcPct val="20000"/>
            </a:spcAft>
            <a:buChar char="•"/>
          </a:pPr>
          <a:r>
            <a:rPr lang="cs-CZ" sz="3200" kern="1200" dirty="0" err="1"/>
            <a:t>Only</a:t>
          </a:r>
          <a:r>
            <a:rPr lang="cs-CZ" sz="3200" kern="1200" dirty="0"/>
            <a:t> </a:t>
          </a:r>
          <a:r>
            <a:rPr lang="cs-CZ" sz="3200" kern="1200" dirty="0" err="1"/>
            <a:t>the</a:t>
          </a:r>
          <a:r>
            <a:rPr lang="cs-CZ" sz="3200" kern="1200" dirty="0"/>
            <a:t> </a:t>
          </a:r>
          <a:r>
            <a:rPr lang="cs-CZ" sz="3200" kern="1200" dirty="0" err="1"/>
            <a:t>work</a:t>
          </a:r>
          <a:r>
            <a:rPr lang="cs-CZ" sz="3200" kern="1200" dirty="0"/>
            <a:t> </a:t>
          </a:r>
          <a:r>
            <a:rPr lang="cs-CZ" sz="3200" kern="1200" dirty="0" err="1"/>
            <a:t>that</a:t>
          </a:r>
          <a:r>
            <a:rPr lang="cs-CZ" sz="3200" kern="1200" dirty="0"/>
            <a:t> </a:t>
          </a:r>
          <a:r>
            <a:rPr lang="cs-CZ" sz="3200" kern="1200" dirty="0" err="1"/>
            <a:t>corresponds</a:t>
          </a:r>
          <a:r>
            <a:rPr lang="cs-CZ" sz="3200" kern="1200" dirty="0"/>
            <a:t> </a:t>
          </a:r>
          <a:r>
            <a:rPr lang="cs-CZ" sz="3200" kern="1200" dirty="0" err="1"/>
            <a:t>the</a:t>
          </a:r>
          <a:r>
            <a:rPr lang="cs-CZ" sz="3200" kern="1200" dirty="0"/>
            <a:t> </a:t>
          </a:r>
          <a:r>
            <a:rPr lang="cs-CZ" sz="3200" kern="1200" dirty="0" err="1"/>
            <a:t>position</a:t>
          </a:r>
          <a:endParaRPr lang="cs-CZ" sz="3200" kern="1200" dirty="0"/>
        </a:p>
        <a:p>
          <a:pPr marL="285750" lvl="1" indent="-285750" algn="l" defTabSz="1422400" rtl="0">
            <a:lnSpc>
              <a:spcPct val="90000"/>
            </a:lnSpc>
            <a:spcBef>
              <a:spcPct val="0"/>
            </a:spcBef>
            <a:spcAft>
              <a:spcPct val="20000"/>
            </a:spcAft>
            <a:buChar char="•"/>
          </a:pPr>
          <a:r>
            <a:rPr lang="cs-CZ" sz="3200" kern="1200" dirty="0"/>
            <a:t>I</a:t>
          </a:r>
          <a:r>
            <a:rPr lang="en-US" sz="3200" kern="1200" dirty="0"/>
            <a:t>n apportioned working time and</a:t>
          </a:r>
          <a:endParaRPr lang="cs-CZ" sz="3200" kern="1200" dirty="0"/>
        </a:p>
        <a:p>
          <a:pPr marL="285750" lvl="1" indent="-285750" algn="l" defTabSz="1422400" rtl="0">
            <a:lnSpc>
              <a:spcPct val="90000"/>
            </a:lnSpc>
            <a:spcBef>
              <a:spcPct val="0"/>
            </a:spcBef>
            <a:spcAft>
              <a:spcPct val="20000"/>
            </a:spcAft>
            <a:buChar char="•"/>
          </a:pPr>
          <a:r>
            <a:rPr lang="cs-CZ" sz="3200" kern="1200" dirty="0"/>
            <a:t>To </a:t>
          </a:r>
          <a:r>
            <a:rPr lang="en-US" sz="3200" kern="1200" dirty="0"/>
            <a:t>comply </a:t>
          </a:r>
          <a:r>
            <a:rPr lang="cs-CZ" sz="3200" kern="1200" dirty="0" err="1"/>
            <a:t>with</a:t>
          </a:r>
          <a:r>
            <a:rPr lang="cs-CZ" sz="3200" kern="1200" dirty="0"/>
            <a:t> </a:t>
          </a:r>
          <a:r>
            <a:rPr lang="en-US" sz="3200" kern="1200" dirty="0"/>
            <a:t>obligations that arise from the employment relationship</a:t>
          </a:r>
          <a:r>
            <a:rPr lang="cs-CZ" sz="3200" kern="1200" dirty="0"/>
            <a:t>.</a:t>
          </a:r>
        </a:p>
      </dsp:txBody>
      <dsp:txXfrm>
        <a:off x="0" y="1227836"/>
        <a:ext cx="6949873" cy="407376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36A9AB-0C28-4473-B31C-37E4DC5BD533}">
      <dsp:nvSpPr>
        <dsp:cNvPr id="0" name=""/>
        <dsp:cNvSpPr/>
      </dsp:nvSpPr>
      <dsp:spPr>
        <a:xfrm>
          <a:off x="0" y="212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717BEC-0F74-48CA-9545-55FF78C8BCCA}">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cs-CZ" sz="1800" b="1" kern="1200" dirty="0"/>
            <a:t>(a)</a:t>
          </a:r>
          <a:r>
            <a:rPr lang="cs-CZ" sz="1800" kern="1200" dirty="0"/>
            <a:t> </a:t>
          </a:r>
          <a:r>
            <a:rPr lang="en-US" sz="1800" kern="1200" dirty="0"/>
            <a:t>provide health</a:t>
          </a:r>
          <a:r>
            <a:rPr lang="cs-CZ" sz="1800" kern="1200" dirty="0"/>
            <a:t>care</a:t>
          </a:r>
          <a:r>
            <a:rPr lang="en-US" sz="1800" kern="1200" dirty="0"/>
            <a:t> services to which </a:t>
          </a:r>
          <a:r>
            <a:rPr lang="cs-CZ" sz="1800" kern="1200" dirty="0" err="1"/>
            <a:t>they</a:t>
          </a:r>
          <a:r>
            <a:rPr lang="cs-CZ" sz="1800" kern="1200" dirty="0"/>
            <a:t> </a:t>
          </a:r>
          <a:r>
            <a:rPr lang="cs-CZ" sz="1800" kern="1200" dirty="0" err="1"/>
            <a:t>have</a:t>
          </a:r>
          <a:r>
            <a:rPr lang="cs-CZ" sz="1800" kern="1200" dirty="0"/>
            <a:t> </a:t>
          </a:r>
          <a:r>
            <a:rPr lang="en-US" sz="1800" kern="1200" dirty="0"/>
            <a:t>a professional or specialist qualification,</a:t>
          </a:r>
          <a:r>
            <a:rPr lang="cs-CZ" sz="1800" kern="1200" dirty="0"/>
            <a:t>, </a:t>
          </a:r>
        </a:p>
        <a:p>
          <a:pPr marL="0" lvl="0" indent="0" algn="l" defTabSz="800100" rtl="0">
            <a:lnSpc>
              <a:spcPct val="90000"/>
            </a:lnSpc>
            <a:spcBef>
              <a:spcPct val="0"/>
            </a:spcBef>
            <a:spcAft>
              <a:spcPct val="35000"/>
            </a:spcAft>
            <a:buNone/>
          </a:pPr>
          <a:r>
            <a:rPr lang="cs-CZ" sz="1800" kern="1200" dirty="0"/>
            <a:t>to </a:t>
          </a:r>
          <a:r>
            <a:rPr lang="en-US" sz="1800" kern="1200" dirty="0"/>
            <a:t>the extent corresponding to their competence, patient's medical condition</a:t>
          </a:r>
          <a:endParaRPr lang="cs-CZ" sz="1800" kern="1200" dirty="0"/>
        </a:p>
        <a:p>
          <a:pPr marL="0" lvl="0" indent="0" algn="l" defTabSz="800100" rtl="0">
            <a:lnSpc>
              <a:spcPct val="90000"/>
            </a:lnSpc>
            <a:spcBef>
              <a:spcPct val="0"/>
            </a:spcBef>
            <a:spcAft>
              <a:spcPct val="35000"/>
            </a:spcAft>
            <a:buNone/>
          </a:pPr>
          <a:r>
            <a:rPr lang="cs-CZ" sz="1800" kern="1200" dirty="0"/>
            <a:t>on </a:t>
          </a:r>
          <a:r>
            <a:rPr lang="cs-CZ" sz="1800" kern="1200" dirty="0" err="1"/>
            <a:t>appropriate</a:t>
          </a:r>
          <a:r>
            <a:rPr lang="cs-CZ" sz="1800" kern="1200" dirty="0"/>
            <a:t> </a:t>
          </a:r>
          <a:r>
            <a:rPr lang="cs-CZ" sz="1800" kern="1200" dirty="0" err="1"/>
            <a:t>professional</a:t>
          </a:r>
          <a:r>
            <a:rPr lang="cs-CZ" sz="1800" kern="1200" dirty="0"/>
            <a:t> </a:t>
          </a:r>
          <a:r>
            <a:rPr lang="cs-CZ" sz="1800" kern="1200" dirty="0" err="1"/>
            <a:t>level</a:t>
          </a:r>
          <a:endParaRPr lang="cs-CZ" sz="1800" kern="1200" dirty="0"/>
        </a:p>
        <a:p>
          <a:pPr marL="0" lvl="0" indent="0" algn="l" defTabSz="800100" rtl="0">
            <a:lnSpc>
              <a:spcPct val="90000"/>
            </a:lnSpc>
            <a:spcBef>
              <a:spcPct val="0"/>
            </a:spcBef>
            <a:spcAft>
              <a:spcPct val="35000"/>
            </a:spcAft>
            <a:buNone/>
          </a:pPr>
          <a:r>
            <a:rPr lang="cs-CZ" sz="1800" kern="1200" dirty="0"/>
            <a:t>and to </a:t>
          </a:r>
          <a:r>
            <a:rPr lang="cs-CZ" sz="1800" kern="1200" dirty="0" err="1"/>
            <a:t>act</a:t>
          </a:r>
          <a:r>
            <a:rPr lang="cs-CZ" sz="1800" kern="1200" dirty="0"/>
            <a:t> in </a:t>
          </a:r>
          <a:r>
            <a:rPr lang="cs-CZ" sz="1800" kern="1200" dirty="0" err="1"/>
            <a:t>accordance</a:t>
          </a:r>
          <a:r>
            <a:rPr lang="cs-CZ" sz="1800" kern="1200" dirty="0"/>
            <a:t> </a:t>
          </a:r>
          <a:r>
            <a:rPr lang="cs-CZ" sz="1800" kern="1200" dirty="0" err="1"/>
            <a:t>with</a:t>
          </a:r>
          <a:r>
            <a:rPr lang="cs-CZ" sz="1800" kern="1200" dirty="0"/>
            <a:t> </a:t>
          </a:r>
          <a:r>
            <a:rPr lang="cs-CZ" sz="1800" kern="1200" dirty="0" err="1"/>
            <a:t>ethical</a:t>
          </a:r>
          <a:r>
            <a:rPr lang="cs-CZ" sz="1800" kern="1200" dirty="0"/>
            <a:t> </a:t>
          </a:r>
          <a:r>
            <a:rPr lang="cs-CZ" sz="1800" kern="1200" dirty="0" err="1"/>
            <a:t>principles</a:t>
          </a:r>
          <a:r>
            <a:rPr lang="cs-CZ" sz="1800" kern="1200" dirty="0"/>
            <a:t>,</a:t>
          </a:r>
        </a:p>
      </dsp:txBody>
      <dsp:txXfrm>
        <a:off x="0" y="2124"/>
        <a:ext cx="10515600" cy="1449029"/>
      </dsp:txXfrm>
    </dsp:sp>
    <dsp:sp modelId="{3DC3BD83-B58A-4FA5-9149-4A51C99E5160}">
      <dsp:nvSpPr>
        <dsp:cNvPr id="0" name=""/>
        <dsp:cNvSpPr/>
      </dsp:nvSpPr>
      <dsp:spPr>
        <a:xfrm>
          <a:off x="0" y="145115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2E49A0-DA18-46E3-851F-A76796089614}">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cs-CZ" sz="1800" b="1" kern="1200" dirty="0"/>
            <a:t>b)</a:t>
          </a:r>
          <a:r>
            <a:rPr lang="cs-CZ" sz="1800" kern="1200" dirty="0"/>
            <a:t> </a:t>
          </a:r>
          <a:r>
            <a:rPr lang="en-US" sz="1800" kern="1200" dirty="0"/>
            <a:t>immediately provide first aid to everyone</a:t>
          </a:r>
          <a:endParaRPr lang="cs-CZ" sz="1800" kern="1200" dirty="0"/>
        </a:p>
      </dsp:txBody>
      <dsp:txXfrm>
        <a:off x="0" y="1451154"/>
        <a:ext cx="10515600" cy="1449029"/>
      </dsp:txXfrm>
    </dsp:sp>
    <dsp:sp modelId="{8F3607CD-493F-4B6F-8682-0A63EF7CC2DF}">
      <dsp:nvSpPr>
        <dsp:cNvPr id="0" name=""/>
        <dsp:cNvSpPr/>
      </dsp:nvSpPr>
      <dsp:spPr>
        <a:xfrm>
          <a:off x="0" y="290018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429A1F-6F8B-4726-8B4D-420D651673C3}">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cs-CZ" sz="1800" b="1" kern="1200" dirty="0"/>
            <a:t>c)</a:t>
          </a:r>
          <a:r>
            <a:rPr lang="cs-CZ" sz="1800" kern="1200" dirty="0"/>
            <a:t> </a:t>
          </a:r>
          <a:r>
            <a:rPr lang="en-US" sz="1800" kern="1200" dirty="0"/>
            <a:t>fulfill other obligations imposed by </a:t>
          </a:r>
          <a:r>
            <a:rPr lang="cs-CZ" sz="1800" kern="1200" dirty="0"/>
            <a:t>HCA </a:t>
          </a:r>
          <a:r>
            <a:rPr lang="en-US" sz="1800" kern="1200" dirty="0"/>
            <a:t>or other legislation</a:t>
          </a:r>
          <a:r>
            <a:rPr lang="cs-CZ" sz="1800" kern="1200" dirty="0"/>
            <a:t>.</a:t>
          </a:r>
        </a:p>
      </dsp:txBody>
      <dsp:txXfrm>
        <a:off x="0" y="2900183"/>
        <a:ext cx="10515600" cy="144902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FDCD7-D7C0-4E1F-AC9E-1C3E1A286475}">
      <dsp:nvSpPr>
        <dsp:cNvPr id="0" name=""/>
        <dsp:cNvSpPr/>
      </dsp:nvSpPr>
      <dsp:spPr>
        <a:xfrm>
          <a:off x="0" y="7794"/>
          <a:ext cx="10515600" cy="112729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rtl="0">
            <a:lnSpc>
              <a:spcPct val="90000"/>
            </a:lnSpc>
            <a:spcBef>
              <a:spcPct val="0"/>
            </a:spcBef>
            <a:spcAft>
              <a:spcPct val="35000"/>
            </a:spcAft>
            <a:buNone/>
          </a:pPr>
          <a:r>
            <a:rPr lang="cs-CZ" sz="4700" kern="1200"/>
            <a:t>Contractually agreed</a:t>
          </a:r>
        </a:p>
      </dsp:txBody>
      <dsp:txXfrm>
        <a:off x="55030" y="62824"/>
        <a:ext cx="10405540" cy="1017235"/>
      </dsp:txXfrm>
    </dsp:sp>
    <dsp:sp modelId="{03F8568B-9207-488F-9BE8-AF6D08168B3B}">
      <dsp:nvSpPr>
        <dsp:cNvPr id="0" name=""/>
        <dsp:cNvSpPr/>
      </dsp:nvSpPr>
      <dsp:spPr>
        <a:xfrm>
          <a:off x="0" y="1270449"/>
          <a:ext cx="10515600" cy="112729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rtl="0">
            <a:lnSpc>
              <a:spcPct val="90000"/>
            </a:lnSpc>
            <a:spcBef>
              <a:spcPct val="0"/>
            </a:spcBef>
            <a:spcAft>
              <a:spcPct val="35000"/>
            </a:spcAft>
            <a:buNone/>
          </a:pPr>
          <a:r>
            <a:rPr lang="cs-CZ" sz="4700" kern="1200" dirty="0" err="1"/>
            <a:t>Specified</a:t>
          </a:r>
          <a:r>
            <a:rPr lang="cs-CZ" sz="4700" kern="1200" dirty="0"/>
            <a:t> by </a:t>
          </a:r>
          <a:r>
            <a:rPr lang="cs-CZ" sz="4700" kern="1200" dirty="0" err="1"/>
            <a:t>regulation</a:t>
          </a:r>
          <a:endParaRPr lang="cs-CZ" sz="4700" kern="1200" dirty="0"/>
        </a:p>
      </dsp:txBody>
      <dsp:txXfrm>
        <a:off x="55030" y="1325479"/>
        <a:ext cx="10405540" cy="1017235"/>
      </dsp:txXfrm>
    </dsp:sp>
    <dsp:sp modelId="{0AA24700-E915-4D3C-BDBA-4BDCF8D18319}">
      <dsp:nvSpPr>
        <dsp:cNvPr id="0" name=""/>
        <dsp:cNvSpPr/>
      </dsp:nvSpPr>
      <dsp:spPr>
        <a:xfrm>
          <a:off x="0" y="2397744"/>
          <a:ext cx="10515600" cy="1945800"/>
        </a:xfrm>
        <a:prstGeom prst="rect">
          <a:avLst/>
        </a:prstGeom>
        <a:noFill/>
        <a:ln>
          <a:noFill/>
        </a:ln>
        <a:effectLst/>
        <a:scene3d>
          <a:camera prst="orthographicFront">
            <a:rot lat="0" lon="0" rev="0"/>
          </a:camera>
          <a:lightRig rig="contrasting" dir="t">
            <a:rot lat="0" lon="0" rev="1500000"/>
          </a:lightRig>
        </a:scene3d>
        <a:sp3d prstMaterial="metal">
          <a:bevelT w="88900" h="88900"/>
        </a:sp3d>
      </dsp:spPr>
      <dsp:style>
        <a:lnRef idx="0">
          <a:scrgbClr r="0" g="0" b="0"/>
        </a:lnRef>
        <a:fillRef idx="0">
          <a:scrgbClr r="0" g="0" b="0"/>
        </a:fillRef>
        <a:effectRef idx="0">
          <a:scrgbClr r="0" g="0" b="0"/>
        </a:effectRef>
        <a:fontRef idx="minor"/>
      </dsp:style>
      <dsp:txBody>
        <a:bodyPr spcFirstLastPara="0" vert="horz" wrap="square" lIns="333870" tIns="59690" rIns="334264" bIns="59690" numCol="1" spcCol="1270" anchor="t" anchorCtr="0">
          <a:noAutofit/>
        </a:bodyPr>
        <a:lstStyle/>
        <a:p>
          <a:pPr marL="285750" lvl="1" indent="-285750" algn="l" defTabSz="1644650" rtl="0">
            <a:lnSpc>
              <a:spcPct val="90000"/>
            </a:lnSpc>
            <a:spcBef>
              <a:spcPct val="0"/>
            </a:spcBef>
            <a:spcAft>
              <a:spcPct val="20000"/>
            </a:spcAft>
            <a:buChar char="•"/>
          </a:pPr>
          <a:r>
            <a:rPr lang="en-US" sz="3700" kern="1200"/>
            <a:t>internal regulations of the employer</a:t>
          </a:r>
          <a:endParaRPr lang="cs-CZ" sz="3700" kern="1200"/>
        </a:p>
        <a:p>
          <a:pPr marL="285750" lvl="1" indent="-285750" algn="l" defTabSz="1644650" rtl="0">
            <a:lnSpc>
              <a:spcPct val="90000"/>
            </a:lnSpc>
            <a:spcBef>
              <a:spcPct val="0"/>
            </a:spcBef>
            <a:spcAft>
              <a:spcPct val="20000"/>
            </a:spcAft>
            <a:buChar char="•"/>
          </a:pPr>
          <a:r>
            <a:rPr lang="cs-CZ" sz="3700" kern="1200"/>
            <a:t>collective agreements</a:t>
          </a:r>
        </a:p>
        <a:p>
          <a:pPr marL="285750" lvl="1" indent="-285750" algn="l" defTabSz="1644650" rtl="0">
            <a:lnSpc>
              <a:spcPct val="90000"/>
            </a:lnSpc>
            <a:spcBef>
              <a:spcPct val="0"/>
            </a:spcBef>
            <a:spcAft>
              <a:spcPct val="20000"/>
            </a:spcAft>
            <a:buChar char="•"/>
          </a:pPr>
          <a:r>
            <a:rPr lang="cs-CZ" sz="3700" kern="1200"/>
            <a:t>government decree</a:t>
          </a:r>
        </a:p>
      </dsp:txBody>
      <dsp:txXfrm>
        <a:off x="0" y="2397744"/>
        <a:ext cx="10515600" cy="1945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FF77CE-E29C-4155-BC7D-35B59AF43BAB}">
      <dsp:nvSpPr>
        <dsp:cNvPr id="0" name=""/>
        <dsp:cNvSpPr/>
      </dsp:nvSpPr>
      <dsp:spPr>
        <a:xfrm>
          <a:off x="0" y="0"/>
          <a:ext cx="3143249" cy="18859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a:t>Health capacity</a:t>
          </a:r>
          <a:endParaRPr lang="cs-CZ" sz="1800" kern="1200"/>
        </a:p>
        <a:p>
          <a:pPr marL="114300" lvl="1" indent="-114300" algn="l" defTabSz="622300" rtl="0">
            <a:lnSpc>
              <a:spcPct val="90000"/>
            </a:lnSpc>
            <a:spcBef>
              <a:spcPct val="0"/>
            </a:spcBef>
            <a:spcAft>
              <a:spcPct val="15000"/>
            </a:spcAft>
            <a:buChar char="•"/>
          </a:pPr>
          <a:r>
            <a:rPr lang="en-US" sz="1400" kern="1200"/>
            <a:t>Both physical and mental</a:t>
          </a:r>
          <a:endParaRPr lang="cs-CZ" sz="1400" kern="1200"/>
        </a:p>
      </dsp:txBody>
      <dsp:txXfrm>
        <a:off x="0" y="0"/>
        <a:ext cx="3143249" cy="1885950"/>
      </dsp:txXfrm>
    </dsp:sp>
    <dsp:sp modelId="{5889E9D0-320E-483F-A052-6391F68AE7BA}">
      <dsp:nvSpPr>
        <dsp:cNvPr id="0" name=""/>
        <dsp:cNvSpPr/>
      </dsp:nvSpPr>
      <dsp:spPr>
        <a:xfrm>
          <a:off x="6698328" y="100784"/>
          <a:ext cx="3143249" cy="18859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a:t>Professional competence</a:t>
          </a:r>
          <a:endParaRPr lang="cs-CZ" sz="1800" kern="1200"/>
        </a:p>
        <a:p>
          <a:pPr marL="114300" lvl="1" indent="-114300" algn="l" defTabSz="622300" rtl="0">
            <a:lnSpc>
              <a:spcPct val="90000"/>
            </a:lnSpc>
            <a:spcBef>
              <a:spcPct val="0"/>
            </a:spcBef>
            <a:spcAft>
              <a:spcPct val="15000"/>
            </a:spcAft>
            <a:buChar char="•"/>
          </a:pPr>
          <a:r>
            <a:rPr lang="en-US" sz="1400" kern="1200"/>
            <a:t>Education and Experience</a:t>
          </a:r>
          <a:endParaRPr lang="cs-CZ" sz="1400" kern="1200"/>
        </a:p>
      </dsp:txBody>
      <dsp:txXfrm>
        <a:off x="6698328" y="100784"/>
        <a:ext cx="3143249" cy="1885950"/>
      </dsp:txXfrm>
    </dsp:sp>
    <dsp:sp modelId="{895151DA-AE8F-4076-BBA6-4C74AE48B961}">
      <dsp:nvSpPr>
        <dsp:cNvPr id="0" name=""/>
        <dsp:cNvSpPr/>
      </dsp:nvSpPr>
      <dsp:spPr>
        <a:xfrm>
          <a:off x="3297897" y="2164842"/>
          <a:ext cx="3143249" cy="18859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a:t>Moral integrity (no criminal history)</a:t>
          </a:r>
          <a:endParaRPr lang="cs-CZ" sz="1800" kern="1200"/>
        </a:p>
        <a:p>
          <a:pPr marL="114300" lvl="1" indent="-114300" algn="l" defTabSz="622300" rtl="0">
            <a:lnSpc>
              <a:spcPct val="90000"/>
            </a:lnSpc>
            <a:spcBef>
              <a:spcPct val="0"/>
            </a:spcBef>
            <a:spcAft>
              <a:spcPct val="15000"/>
            </a:spcAft>
            <a:buChar char="•"/>
          </a:pPr>
          <a:r>
            <a:rPr lang="en-US" sz="1400" kern="1200"/>
            <a:t>Two levels of protection</a:t>
          </a:r>
          <a:endParaRPr lang="cs-CZ" sz="1400" kern="1200"/>
        </a:p>
        <a:p>
          <a:pPr marL="228600" lvl="2" indent="-114300" algn="l" defTabSz="622300" rtl="0">
            <a:lnSpc>
              <a:spcPct val="90000"/>
            </a:lnSpc>
            <a:spcBef>
              <a:spcPct val="0"/>
            </a:spcBef>
            <a:spcAft>
              <a:spcPct val="15000"/>
            </a:spcAft>
            <a:buChar char="•"/>
          </a:pPr>
          <a:r>
            <a:rPr lang="en-US" sz="1400" kern="1200"/>
            <a:t>Medical board or council (Ethical integrity)</a:t>
          </a:r>
          <a:endParaRPr lang="cs-CZ" sz="1400" kern="1200"/>
        </a:p>
        <a:p>
          <a:pPr marL="228600" lvl="2" indent="-114300" algn="l" defTabSz="622300" rtl="0">
            <a:lnSpc>
              <a:spcPct val="90000"/>
            </a:lnSpc>
            <a:spcBef>
              <a:spcPct val="0"/>
            </a:spcBef>
            <a:spcAft>
              <a:spcPct val="15000"/>
            </a:spcAft>
            <a:buChar char="•"/>
          </a:pPr>
          <a:r>
            <a:rPr lang="en-US" sz="1400" kern="1200"/>
            <a:t>State enforcement  (Criminal liability)</a:t>
          </a:r>
          <a:br>
            <a:rPr lang="en-US" sz="1400" kern="1200"/>
          </a:br>
          <a:endParaRPr lang="cs-CZ" sz="1400" kern="1200"/>
        </a:p>
      </dsp:txBody>
      <dsp:txXfrm>
        <a:off x="3297897" y="2164842"/>
        <a:ext cx="3143249" cy="188595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2F75E7-D616-409F-B841-5BEC443834F0}">
      <dsp:nvSpPr>
        <dsp:cNvPr id="0" name=""/>
        <dsp:cNvSpPr/>
      </dsp:nvSpPr>
      <dsp:spPr>
        <a:xfrm>
          <a:off x="0" y="486994"/>
          <a:ext cx="5961345" cy="893025"/>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500000"/>
          </a:lightRig>
        </a:scene3d>
      </dsp:spPr>
      <dsp:style>
        <a:lnRef idx="2">
          <a:scrgbClr r="0" g="0" b="0"/>
        </a:lnRef>
        <a:fillRef idx="1">
          <a:scrgbClr r="0" g="0" b="0"/>
        </a:fillRef>
        <a:effectRef idx="0">
          <a:scrgbClr r="0" g="0" b="0"/>
        </a:effectRef>
        <a:fontRef idx="minor"/>
      </dsp:style>
      <dsp:txBody>
        <a:bodyPr spcFirstLastPara="0" vert="horz" wrap="square" lIns="462667" tIns="437388" rIns="462667" bIns="149352" numCol="1" spcCol="1270" anchor="t" anchorCtr="0">
          <a:noAutofit/>
        </a:bodyPr>
        <a:lstStyle/>
        <a:p>
          <a:pPr marL="228600" lvl="1" indent="-228600" algn="l" defTabSz="933450" rtl="0">
            <a:lnSpc>
              <a:spcPct val="90000"/>
            </a:lnSpc>
            <a:spcBef>
              <a:spcPct val="0"/>
            </a:spcBef>
            <a:spcAft>
              <a:spcPct val="15000"/>
            </a:spcAft>
            <a:buChar char="•"/>
          </a:pPr>
          <a:r>
            <a:rPr lang="cs-CZ" sz="2100" kern="1200"/>
            <a:t>No leter than after 6 work hours</a:t>
          </a:r>
        </a:p>
      </dsp:txBody>
      <dsp:txXfrm>
        <a:off x="0" y="486994"/>
        <a:ext cx="5961345" cy="893025"/>
      </dsp:txXfrm>
    </dsp:sp>
    <dsp:sp modelId="{895F2C77-CD6C-4E52-A6CC-A0FA3165F028}">
      <dsp:nvSpPr>
        <dsp:cNvPr id="0" name=""/>
        <dsp:cNvSpPr/>
      </dsp:nvSpPr>
      <dsp:spPr>
        <a:xfrm>
          <a:off x="298067" y="177034"/>
          <a:ext cx="4172941" cy="6199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rot lat="0" lon="0" rev="0"/>
          </a:camera>
          <a:lightRig rig="contrasting" dir="t">
            <a:rot lat="0" lon="0" rev="1500000"/>
          </a:lightRig>
        </a:scene3d>
      </dsp:spPr>
      <dsp:style>
        <a:lnRef idx="2">
          <a:scrgbClr r="0" g="0" b="0"/>
        </a:lnRef>
        <a:fillRef idx="1">
          <a:scrgbClr r="0" g="0" b="0"/>
        </a:fillRef>
        <a:effectRef idx="0">
          <a:scrgbClr r="0" g="0" b="0"/>
        </a:effectRef>
        <a:fontRef idx="minor">
          <a:schemeClr val="lt1"/>
        </a:fontRef>
      </dsp:style>
      <dsp:txBody>
        <a:bodyPr spcFirstLastPara="0" vert="horz" wrap="square" lIns="157727" tIns="0" rIns="157727" bIns="0" numCol="1" spcCol="1270" anchor="ctr" anchorCtr="0">
          <a:noAutofit/>
        </a:bodyPr>
        <a:lstStyle/>
        <a:p>
          <a:pPr marL="0" lvl="0" indent="0" algn="l" defTabSz="933450" rtl="0">
            <a:lnSpc>
              <a:spcPct val="90000"/>
            </a:lnSpc>
            <a:spcBef>
              <a:spcPct val="0"/>
            </a:spcBef>
            <a:spcAft>
              <a:spcPct val="35000"/>
            </a:spcAft>
            <a:buNone/>
          </a:pPr>
          <a:r>
            <a:rPr lang="cs-CZ" sz="2100" kern="1200"/>
            <a:t>Breaks during work hours</a:t>
          </a:r>
          <a:endParaRPr lang="cs-CZ" sz="2100" kern="1200" dirty="0"/>
        </a:p>
      </dsp:txBody>
      <dsp:txXfrm>
        <a:off x="328329" y="207296"/>
        <a:ext cx="4112417" cy="559396"/>
      </dsp:txXfrm>
    </dsp:sp>
    <dsp:sp modelId="{714D938D-475C-4A63-A54A-4B5D0F87D503}">
      <dsp:nvSpPr>
        <dsp:cNvPr id="0" name=""/>
        <dsp:cNvSpPr/>
      </dsp:nvSpPr>
      <dsp:spPr>
        <a:xfrm>
          <a:off x="0" y="1803380"/>
          <a:ext cx="5961345" cy="893025"/>
        </a:xfrm>
        <a:prstGeom prst="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a:scene3d>
          <a:camera prst="orthographicFront">
            <a:rot lat="0" lon="0" rev="0"/>
          </a:camera>
          <a:lightRig rig="contrasting" dir="t">
            <a:rot lat="0" lon="0" rev="1500000"/>
          </a:lightRig>
        </a:scene3d>
      </dsp:spPr>
      <dsp:style>
        <a:lnRef idx="2">
          <a:scrgbClr r="0" g="0" b="0"/>
        </a:lnRef>
        <a:fillRef idx="1">
          <a:scrgbClr r="0" g="0" b="0"/>
        </a:fillRef>
        <a:effectRef idx="0">
          <a:scrgbClr r="0" g="0" b="0"/>
        </a:effectRef>
        <a:fontRef idx="minor"/>
      </dsp:style>
      <dsp:txBody>
        <a:bodyPr spcFirstLastPara="0" vert="horz" wrap="square" lIns="462667" tIns="437388" rIns="462667" bIns="149352" numCol="1" spcCol="1270" anchor="t" anchorCtr="0">
          <a:noAutofit/>
        </a:bodyPr>
        <a:lstStyle/>
        <a:p>
          <a:pPr marL="228600" lvl="1" indent="-228600" algn="l" defTabSz="933450" rtl="0">
            <a:lnSpc>
              <a:spcPct val="90000"/>
            </a:lnSpc>
            <a:spcBef>
              <a:spcPct val="0"/>
            </a:spcBef>
            <a:spcAft>
              <a:spcPct val="15000"/>
            </a:spcAft>
            <a:buChar char="•"/>
          </a:pPr>
          <a:r>
            <a:rPr lang="en-US" sz="2100" kern="1200"/>
            <a:t>11 consecutive hours per 24-hour period</a:t>
          </a:r>
          <a:endParaRPr lang="cs-CZ" sz="2100" kern="1200"/>
        </a:p>
      </dsp:txBody>
      <dsp:txXfrm>
        <a:off x="0" y="1803380"/>
        <a:ext cx="5961345" cy="893025"/>
      </dsp:txXfrm>
    </dsp:sp>
    <dsp:sp modelId="{0AB3120E-A8ED-4A18-9B0F-3417B70F372E}">
      <dsp:nvSpPr>
        <dsp:cNvPr id="0" name=""/>
        <dsp:cNvSpPr/>
      </dsp:nvSpPr>
      <dsp:spPr>
        <a:xfrm>
          <a:off x="298067" y="1493419"/>
          <a:ext cx="4172941" cy="61992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a:scene3d>
          <a:camera prst="orthographicFront">
            <a:rot lat="0" lon="0" rev="0"/>
          </a:camera>
          <a:lightRig rig="contrasting" dir="t">
            <a:rot lat="0" lon="0" rev="1500000"/>
          </a:lightRig>
        </a:scene3d>
      </dsp:spPr>
      <dsp:style>
        <a:lnRef idx="2">
          <a:scrgbClr r="0" g="0" b="0"/>
        </a:lnRef>
        <a:fillRef idx="1">
          <a:scrgbClr r="0" g="0" b="0"/>
        </a:fillRef>
        <a:effectRef idx="0">
          <a:scrgbClr r="0" g="0" b="0"/>
        </a:effectRef>
        <a:fontRef idx="minor">
          <a:schemeClr val="lt1"/>
        </a:fontRef>
      </dsp:style>
      <dsp:txBody>
        <a:bodyPr spcFirstLastPara="0" vert="horz" wrap="square" lIns="157727" tIns="0" rIns="157727" bIns="0" numCol="1" spcCol="1270" anchor="ctr" anchorCtr="0">
          <a:noAutofit/>
        </a:bodyPr>
        <a:lstStyle/>
        <a:p>
          <a:pPr marL="0" lvl="0" indent="0" algn="l" defTabSz="933450" rtl="0">
            <a:lnSpc>
              <a:spcPct val="90000"/>
            </a:lnSpc>
            <a:spcBef>
              <a:spcPct val="0"/>
            </a:spcBef>
            <a:spcAft>
              <a:spcPct val="35000"/>
            </a:spcAft>
            <a:buNone/>
          </a:pPr>
          <a:r>
            <a:rPr lang="cs-CZ" sz="2100" kern="1200"/>
            <a:t>Rest hours</a:t>
          </a:r>
        </a:p>
      </dsp:txBody>
      <dsp:txXfrm>
        <a:off x="328329" y="1523681"/>
        <a:ext cx="4112417" cy="559396"/>
      </dsp:txXfrm>
    </dsp:sp>
    <dsp:sp modelId="{36FCECF5-1D95-4435-BD13-8CE4A0CDD85E}">
      <dsp:nvSpPr>
        <dsp:cNvPr id="0" name=""/>
        <dsp:cNvSpPr/>
      </dsp:nvSpPr>
      <dsp:spPr>
        <a:xfrm>
          <a:off x="0" y="3119765"/>
          <a:ext cx="5961345" cy="21168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a:scene3d>
          <a:camera prst="orthographicFront">
            <a:rot lat="0" lon="0" rev="0"/>
          </a:camera>
          <a:lightRig rig="contrasting" dir="t">
            <a:rot lat="0" lon="0" rev="1500000"/>
          </a:lightRig>
        </a:scene3d>
      </dsp:spPr>
      <dsp:style>
        <a:lnRef idx="2">
          <a:scrgbClr r="0" g="0" b="0"/>
        </a:lnRef>
        <a:fillRef idx="1">
          <a:scrgbClr r="0" g="0" b="0"/>
        </a:fillRef>
        <a:effectRef idx="0">
          <a:scrgbClr r="0" g="0" b="0"/>
        </a:effectRef>
        <a:fontRef idx="minor"/>
      </dsp:style>
      <dsp:txBody>
        <a:bodyPr spcFirstLastPara="0" vert="horz" wrap="square" lIns="462667" tIns="437388" rIns="462667" bIns="149352" numCol="1" spcCol="1270" anchor="t" anchorCtr="0">
          <a:noAutofit/>
        </a:bodyPr>
        <a:lstStyle/>
        <a:p>
          <a:pPr marL="228600" lvl="1" indent="-228600" algn="l" defTabSz="933450" rtl="0">
            <a:lnSpc>
              <a:spcPct val="90000"/>
            </a:lnSpc>
            <a:spcBef>
              <a:spcPct val="0"/>
            </a:spcBef>
            <a:spcAft>
              <a:spcPct val="15000"/>
            </a:spcAft>
            <a:buChar char="•"/>
          </a:pPr>
          <a:r>
            <a:rPr lang="en-US" sz="2100" kern="1200"/>
            <a:t>minimum uninterrupted rest period of 24 hours plus the 11 hours' daily rest</a:t>
          </a:r>
          <a:endParaRPr lang="cs-CZ" sz="2100" kern="1200"/>
        </a:p>
        <a:p>
          <a:pPr marL="228600" lvl="1" indent="-228600" algn="l" defTabSz="933450" rtl="0">
            <a:lnSpc>
              <a:spcPct val="90000"/>
            </a:lnSpc>
            <a:spcBef>
              <a:spcPct val="0"/>
            </a:spcBef>
            <a:spcAft>
              <a:spcPct val="15000"/>
            </a:spcAft>
            <a:buChar char="•"/>
          </a:pPr>
          <a:r>
            <a:rPr lang="en-US" sz="2100" kern="1200"/>
            <a:t>If objective, technical or work organisation conditions so justify, a minimum rest period of 24 hours may be applied</a:t>
          </a:r>
          <a:endParaRPr lang="cs-CZ" sz="2100" kern="1200"/>
        </a:p>
      </dsp:txBody>
      <dsp:txXfrm>
        <a:off x="0" y="3119765"/>
        <a:ext cx="5961345" cy="2116800"/>
      </dsp:txXfrm>
    </dsp:sp>
    <dsp:sp modelId="{343B1C71-B139-482F-A6F8-AA12937F6EC4}">
      <dsp:nvSpPr>
        <dsp:cNvPr id="0" name=""/>
        <dsp:cNvSpPr/>
      </dsp:nvSpPr>
      <dsp:spPr>
        <a:xfrm>
          <a:off x="298067" y="2809805"/>
          <a:ext cx="4172941" cy="61992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a:scene3d>
          <a:camera prst="orthographicFront">
            <a:rot lat="0" lon="0" rev="0"/>
          </a:camera>
          <a:lightRig rig="contrasting" dir="t">
            <a:rot lat="0" lon="0" rev="1500000"/>
          </a:lightRig>
        </a:scene3d>
      </dsp:spPr>
      <dsp:style>
        <a:lnRef idx="2">
          <a:scrgbClr r="0" g="0" b="0"/>
        </a:lnRef>
        <a:fillRef idx="1">
          <a:scrgbClr r="0" g="0" b="0"/>
        </a:fillRef>
        <a:effectRef idx="0">
          <a:scrgbClr r="0" g="0" b="0"/>
        </a:effectRef>
        <a:fontRef idx="minor">
          <a:schemeClr val="lt1"/>
        </a:fontRef>
      </dsp:style>
      <dsp:txBody>
        <a:bodyPr spcFirstLastPara="0" vert="horz" wrap="square" lIns="157727" tIns="0" rIns="157727" bIns="0" numCol="1" spcCol="1270" anchor="ctr" anchorCtr="0">
          <a:noAutofit/>
        </a:bodyPr>
        <a:lstStyle/>
        <a:p>
          <a:pPr marL="0" lvl="0" indent="0" algn="l" defTabSz="933450" rtl="0">
            <a:lnSpc>
              <a:spcPct val="90000"/>
            </a:lnSpc>
            <a:spcBef>
              <a:spcPct val="0"/>
            </a:spcBef>
            <a:spcAft>
              <a:spcPct val="35000"/>
            </a:spcAft>
            <a:buNone/>
          </a:pPr>
          <a:r>
            <a:rPr lang="en-US" sz="2100" kern="1200"/>
            <a:t>Weekly rest period</a:t>
          </a:r>
          <a:endParaRPr lang="cs-CZ" sz="2100" kern="1200"/>
        </a:p>
      </dsp:txBody>
      <dsp:txXfrm>
        <a:off x="328329" y="2840067"/>
        <a:ext cx="4112417" cy="55939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BB8D1F-9BDA-4D01-A824-C82EF45A936D}">
      <dsp:nvSpPr>
        <dsp:cNvPr id="0" name=""/>
        <dsp:cNvSpPr/>
      </dsp:nvSpPr>
      <dsp:spPr>
        <a:xfrm>
          <a:off x="570922" y="1266799"/>
          <a:ext cx="1647000" cy="1647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166C9F-E8D7-45F2-B4D7-F06FA8FD0EBD}">
      <dsp:nvSpPr>
        <dsp:cNvPr id="0" name=""/>
        <dsp:cNvSpPr/>
      </dsp:nvSpPr>
      <dsp:spPr>
        <a:xfrm>
          <a:off x="921922" y="1617799"/>
          <a:ext cx="945000" cy="945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D1EF92-B4FE-452B-84AF-6B48BF6BF1EE}">
      <dsp:nvSpPr>
        <dsp:cNvPr id="0" name=""/>
        <dsp:cNvSpPr/>
      </dsp:nvSpPr>
      <dsp:spPr>
        <a:xfrm>
          <a:off x="44422" y="3426800"/>
          <a:ext cx="27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cs-CZ" sz="1700" kern="1200"/>
            <a:t>T</a:t>
          </a:r>
          <a:r>
            <a:rPr lang="en-US" sz="1700" kern="1200"/>
            <a:t>he average working time for each seven-day period,</a:t>
          </a:r>
        </a:p>
      </dsp:txBody>
      <dsp:txXfrm>
        <a:off x="44422" y="3426800"/>
        <a:ext cx="2700000" cy="720000"/>
      </dsp:txXfrm>
    </dsp:sp>
    <dsp:sp modelId="{4641ABCE-5C21-4A88-84C2-A785D41F9F7A}">
      <dsp:nvSpPr>
        <dsp:cNvPr id="0" name=""/>
        <dsp:cNvSpPr/>
      </dsp:nvSpPr>
      <dsp:spPr>
        <a:xfrm>
          <a:off x="3743422" y="1266799"/>
          <a:ext cx="1647000" cy="1647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7BB248-0A41-49E4-9E38-4320B7E9D854}">
      <dsp:nvSpPr>
        <dsp:cNvPr id="0" name=""/>
        <dsp:cNvSpPr/>
      </dsp:nvSpPr>
      <dsp:spPr>
        <a:xfrm>
          <a:off x="4094422" y="1617799"/>
          <a:ext cx="945000" cy="945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AA574C-E743-408E-B50B-43BD5F28620E}">
      <dsp:nvSpPr>
        <dsp:cNvPr id="0" name=""/>
        <dsp:cNvSpPr/>
      </dsp:nvSpPr>
      <dsp:spPr>
        <a:xfrm>
          <a:off x="3216922" y="3426800"/>
          <a:ext cx="27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cs-CZ" sz="1700" kern="1200"/>
            <a:t>S</a:t>
          </a:r>
          <a:r>
            <a:rPr lang="en-GB" sz="1700" kern="1200"/>
            <a:t>hould</a:t>
          </a:r>
          <a:r>
            <a:rPr lang="cs-CZ" sz="1700" kern="1200"/>
            <a:t> </a:t>
          </a:r>
          <a:r>
            <a:rPr lang="en-US" sz="1700" kern="1200"/>
            <a:t>not exceed 48 hours</a:t>
          </a:r>
          <a:r>
            <a:rPr lang="cs-CZ" sz="1700" kern="1200"/>
            <a:t> i</a:t>
          </a:r>
          <a:r>
            <a:rPr lang="en-US" sz="1700" kern="1200"/>
            <a:t>ncluding overtime</a:t>
          </a:r>
        </a:p>
      </dsp:txBody>
      <dsp:txXfrm>
        <a:off x="3216922" y="3426800"/>
        <a:ext cx="2700000" cy="72000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D44256-CEDD-4264-8CB7-4B645D91E458}">
      <dsp:nvSpPr>
        <dsp:cNvPr id="0" name=""/>
        <dsp:cNvSpPr/>
      </dsp:nvSpPr>
      <dsp:spPr>
        <a:xfrm>
          <a:off x="1523885" y="267632"/>
          <a:ext cx="806835" cy="8068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51063F-0B84-4618-90EB-7BB95928EA12}">
      <dsp:nvSpPr>
        <dsp:cNvPr id="0" name=""/>
        <dsp:cNvSpPr/>
      </dsp:nvSpPr>
      <dsp:spPr>
        <a:xfrm>
          <a:off x="1030818" y="1406897"/>
          <a:ext cx="1792968" cy="1075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cs-CZ" sz="1100" kern="1200"/>
            <a:t>N</a:t>
          </a:r>
          <a:r>
            <a:rPr lang="en-US" sz="1100" kern="1200"/>
            <a:t>ight workers whose work involves special hazards or</a:t>
          </a:r>
          <a:r>
            <a:rPr lang="cs-CZ" sz="1100" kern="1200"/>
            <a:t> </a:t>
          </a:r>
          <a:r>
            <a:rPr lang="en-US" sz="1100" kern="1200"/>
            <a:t>heavy physical or mental strain do not work more than</a:t>
          </a:r>
          <a:r>
            <a:rPr lang="cs-CZ" sz="1100" kern="1200"/>
            <a:t> </a:t>
          </a:r>
          <a:r>
            <a:rPr lang="en-US" sz="1100" kern="1200"/>
            <a:t>eight hours in any period of 24 hours during which they</a:t>
          </a:r>
          <a:r>
            <a:rPr lang="cs-CZ" sz="1100" kern="1200"/>
            <a:t> </a:t>
          </a:r>
          <a:r>
            <a:rPr lang="en-US" sz="1100" kern="1200"/>
            <a:t>perform night work.</a:t>
          </a:r>
        </a:p>
      </dsp:txBody>
      <dsp:txXfrm>
        <a:off x="1030818" y="1406897"/>
        <a:ext cx="1792968" cy="1075781"/>
      </dsp:txXfrm>
    </dsp:sp>
    <dsp:sp modelId="{BB8DA228-A9C8-4C5F-924E-F9A5BA2CC4F9}">
      <dsp:nvSpPr>
        <dsp:cNvPr id="0" name=""/>
        <dsp:cNvSpPr/>
      </dsp:nvSpPr>
      <dsp:spPr>
        <a:xfrm>
          <a:off x="3630623" y="267632"/>
          <a:ext cx="806835" cy="8068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ECEDBA-A847-4E6B-8E8D-AB4111944753}">
      <dsp:nvSpPr>
        <dsp:cNvPr id="0" name=""/>
        <dsp:cNvSpPr/>
      </dsp:nvSpPr>
      <dsp:spPr>
        <a:xfrm>
          <a:off x="3137557" y="1406897"/>
          <a:ext cx="1792968" cy="1075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cs-CZ" sz="1100" kern="1200"/>
            <a:t>Health assessment</a:t>
          </a:r>
          <a:endParaRPr lang="en-US" sz="1100" kern="1200"/>
        </a:p>
      </dsp:txBody>
      <dsp:txXfrm>
        <a:off x="3137557" y="1406897"/>
        <a:ext cx="1792968" cy="1075781"/>
      </dsp:txXfrm>
    </dsp:sp>
    <dsp:sp modelId="{C68D8BFF-6F6A-4F71-AF3D-814724A3FAC8}">
      <dsp:nvSpPr>
        <dsp:cNvPr id="0" name=""/>
        <dsp:cNvSpPr/>
      </dsp:nvSpPr>
      <dsp:spPr>
        <a:xfrm>
          <a:off x="2577254" y="2930921"/>
          <a:ext cx="806835" cy="8068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6C8A80-08EC-4FCB-80D6-5014B3985B72}">
      <dsp:nvSpPr>
        <dsp:cNvPr id="0" name=""/>
        <dsp:cNvSpPr/>
      </dsp:nvSpPr>
      <dsp:spPr>
        <a:xfrm>
          <a:off x="2084188" y="4070185"/>
          <a:ext cx="1792968" cy="1075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cs-CZ" sz="1100" kern="1200"/>
            <a:t>Obligation of an employer to notify authorities </a:t>
          </a:r>
          <a:r>
            <a:rPr lang="en-US" sz="1100" kern="1200"/>
            <a:t>of regular use of night workers</a:t>
          </a:r>
        </a:p>
      </dsp:txBody>
      <dsp:txXfrm>
        <a:off x="2084188" y="4070185"/>
        <a:ext cx="1792968" cy="107578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1D6AD8-1831-4469-9248-751B1CF81783}">
      <dsp:nvSpPr>
        <dsp:cNvPr id="0" name=""/>
        <dsp:cNvSpPr/>
      </dsp:nvSpPr>
      <dsp:spPr>
        <a:xfrm>
          <a:off x="0" y="354695"/>
          <a:ext cx="5961345" cy="11907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500000"/>
          </a:lightRig>
        </a:scene3d>
      </dsp:spPr>
      <dsp:style>
        <a:lnRef idx="2">
          <a:scrgbClr r="0" g="0" b="0"/>
        </a:lnRef>
        <a:fillRef idx="1">
          <a:scrgbClr r="0" g="0" b="0"/>
        </a:fillRef>
        <a:effectRef idx="0">
          <a:scrgbClr r="0" g="0" b="0"/>
        </a:effectRef>
        <a:fontRef idx="minor"/>
      </dsp:style>
      <dsp:txBody>
        <a:bodyPr spcFirstLastPara="0" vert="horz" wrap="square" lIns="462667" tIns="437388" rIns="462667" bIns="149352" numCol="1" spcCol="1270" anchor="t" anchorCtr="0">
          <a:noAutofit/>
        </a:bodyPr>
        <a:lstStyle/>
        <a:p>
          <a:pPr marL="228600" lvl="1" indent="-228600" algn="l" defTabSz="933450" rtl="0">
            <a:lnSpc>
              <a:spcPct val="90000"/>
            </a:lnSpc>
            <a:spcBef>
              <a:spcPct val="0"/>
            </a:spcBef>
            <a:spcAft>
              <a:spcPct val="15000"/>
            </a:spcAft>
            <a:buChar char="•"/>
          </a:pPr>
          <a:r>
            <a:rPr lang="en-US" sz="2100" kern="1200"/>
            <a:t>a short-term change in health that does not allow work</a:t>
          </a:r>
          <a:endParaRPr lang="cs-CZ" sz="2100" kern="1200"/>
        </a:p>
      </dsp:txBody>
      <dsp:txXfrm>
        <a:off x="0" y="354695"/>
        <a:ext cx="5961345" cy="1190700"/>
      </dsp:txXfrm>
    </dsp:sp>
    <dsp:sp modelId="{B3C2B8FF-034D-4B06-A765-4FFC296628F3}">
      <dsp:nvSpPr>
        <dsp:cNvPr id="0" name=""/>
        <dsp:cNvSpPr/>
      </dsp:nvSpPr>
      <dsp:spPr>
        <a:xfrm>
          <a:off x="298067" y="44735"/>
          <a:ext cx="4172941" cy="6199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rot lat="0" lon="0" rev="0"/>
          </a:camera>
          <a:lightRig rig="contrasting" dir="t">
            <a:rot lat="0" lon="0" rev="1500000"/>
          </a:lightRig>
        </a:scene3d>
      </dsp:spPr>
      <dsp:style>
        <a:lnRef idx="2">
          <a:scrgbClr r="0" g="0" b="0"/>
        </a:lnRef>
        <a:fillRef idx="1">
          <a:scrgbClr r="0" g="0" b="0"/>
        </a:fillRef>
        <a:effectRef idx="0">
          <a:scrgbClr r="0" g="0" b="0"/>
        </a:effectRef>
        <a:fontRef idx="minor">
          <a:schemeClr val="lt1"/>
        </a:fontRef>
      </dsp:style>
      <dsp:txBody>
        <a:bodyPr spcFirstLastPara="0" vert="horz" wrap="square" lIns="157727" tIns="0" rIns="157727" bIns="0" numCol="1" spcCol="1270" anchor="ctr" anchorCtr="0">
          <a:noAutofit/>
        </a:bodyPr>
        <a:lstStyle/>
        <a:p>
          <a:pPr marL="0" lvl="0" indent="0" algn="l" defTabSz="933450" rtl="0">
            <a:lnSpc>
              <a:spcPct val="90000"/>
            </a:lnSpc>
            <a:spcBef>
              <a:spcPct val="0"/>
            </a:spcBef>
            <a:spcAft>
              <a:spcPct val="35000"/>
            </a:spcAft>
            <a:buNone/>
          </a:pPr>
          <a:r>
            <a:rPr lang="cs-CZ" sz="2100" kern="1200"/>
            <a:t>Temporary incapacity</a:t>
          </a:r>
        </a:p>
      </dsp:txBody>
      <dsp:txXfrm>
        <a:off x="328329" y="74997"/>
        <a:ext cx="4112417" cy="559396"/>
      </dsp:txXfrm>
    </dsp:sp>
    <dsp:sp modelId="{757B842D-E1E1-4020-93CC-A9A4CF606908}">
      <dsp:nvSpPr>
        <dsp:cNvPr id="0" name=""/>
        <dsp:cNvSpPr/>
      </dsp:nvSpPr>
      <dsp:spPr>
        <a:xfrm>
          <a:off x="0" y="1968755"/>
          <a:ext cx="5961345" cy="1488374"/>
        </a:xfrm>
        <a:prstGeom prst="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a:scene3d>
          <a:camera prst="orthographicFront">
            <a:rot lat="0" lon="0" rev="0"/>
          </a:camera>
          <a:lightRig rig="contrasting" dir="t">
            <a:rot lat="0" lon="0" rev="1500000"/>
          </a:lightRig>
        </a:scene3d>
      </dsp:spPr>
      <dsp:style>
        <a:lnRef idx="2">
          <a:scrgbClr r="0" g="0" b="0"/>
        </a:lnRef>
        <a:fillRef idx="1">
          <a:scrgbClr r="0" g="0" b="0"/>
        </a:fillRef>
        <a:effectRef idx="0">
          <a:scrgbClr r="0" g="0" b="0"/>
        </a:effectRef>
        <a:fontRef idx="minor"/>
      </dsp:style>
      <dsp:txBody>
        <a:bodyPr spcFirstLastPara="0" vert="horz" wrap="square" lIns="462667" tIns="437388" rIns="462667" bIns="149352" numCol="1" spcCol="1270" anchor="t" anchorCtr="0">
          <a:noAutofit/>
        </a:bodyPr>
        <a:lstStyle/>
        <a:p>
          <a:pPr marL="228600" lvl="1" indent="-228600" algn="l" defTabSz="933450" rtl="0">
            <a:lnSpc>
              <a:spcPct val="90000"/>
            </a:lnSpc>
            <a:spcBef>
              <a:spcPct val="0"/>
            </a:spcBef>
            <a:spcAft>
              <a:spcPct val="15000"/>
            </a:spcAft>
            <a:buChar char="•"/>
          </a:pPr>
          <a:r>
            <a:rPr lang="en-US" sz="2100" kern="1200"/>
            <a:t>health status has been changed in the long term so that it allows to perform work only with certain limitations</a:t>
          </a:r>
          <a:endParaRPr lang="cs-CZ" sz="2100" kern="1200"/>
        </a:p>
      </dsp:txBody>
      <dsp:txXfrm>
        <a:off x="0" y="1968755"/>
        <a:ext cx="5961345" cy="1488374"/>
      </dsp:txXfrm>
    </dsp:sp>
    <dsp:sp modelId="{5AB44346-3447-4A01-A277-7222312C783E}">
      <dsp:nvSpPr>
        <dsp:cNvPr id="0" name=""/>
        <dsp:cNvSpPr/>
      </dsp:nvSpPr>
      <dsp:spPr>
        <a:xfrm>
          <a:off x="298067" y="1658795"/>
          <a:ext cx="4172941" cy="61992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a:scene3d>
          <a:camera prst="orthographicFront">
            <a:rot lat="0" lon="0" rev="0"/>
          </a:camera>
          <a:lightRig rig="contrasting" dir="t">
            <a:rot lat="0" lon="0" rev="1500000"/>
          </a:lightRig>
        </a:scene3d>
      </dsp:spPr>
      <dsp:style>
        <a:lnRef idx="2">
          <a:scrgbClr r="0" g="0" b="0"/>
        </a:lnRef>
        <a:fillRef idx="1">
          <a:scrgbClr r="0" g="0" b="0"/>
        </a:fillRef>
        <a:effectRef idx="0">
          <a:scrgbClr r="0" g="0" b="0"/>
        </a:effectRef>
        <a:fontRef idx="minor">
          <a:schemeClr val="lt1"/>
        </a:fontRef>
      </dsp:style>
      <dsp:txBody>
        <a:bodyPr spcFirstLastPara="0" vert="horz" wrap="square" lIns="157727" tIns="0" rIns="157727" bIns="0" numCol="1" spcCol="1270" anchor="ctr" anchorCtr="0">
          <a:noAutofit/>
        </a:bodyPr>
        <a:lstStyle/>
        <a:p>
          <a:pPr marL="0" lvl="0" indent="0" algn="l" defTabSz="933450" rtl="0">
            <a:lnSpc>
              <a:spcPct val="90000"/>
            </a:lnSpc>
            <a:spcBef>
              <a:spcPct val="0"/>
            </a:spcBef>
            <a:spcAft>
              <a:spcPct val="35000"/>
            </a:spcAft>
            <a:buNone/>
          </a:pPr>
          <a:r>
            <a:rPr lang="cs-CZ" sz="2100" kern="1200"/>
            <a:t>Partial incapacity</a:t>
          </a:r>
        </a:p>
      </dsp:txBody>
      <dsp:txXfrm>
        <a:off x="328329" y="1689057"/>
        <a:ext cx="4112417" cy="559396"/>
      </dsp:txXfrm>
    </dsp:sp>
    <dsp:sp modelId="{21B078D7-8729-47B0-86C2-2345A24D44E9}">
      <dsp:nvSpPr>
        <dsp:cNvPr id="0" name=""/>
        <dsp:cNvSpPr/>
      </dsp:nvSpPr>
      <dsp:spPr>
        <a:xfrm>
          <a:off x="0" y="3880490"/>
          <a:ext cx="5961345" cy="1488374"/>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a:scene3d>
          <a:camera prst="orthographicFront">
            <a:rot lat="0" lon="0" rev="0"/>
          </a:camera>
          <a:lightRig rig="contrasting" dir="t">
            <a:rot lat="0" lon="0" rev="1500000"/>
          </a:lightRig>
        </a:scene3d>
      </dsp:spPr>
      <dsp:style>
        <a:lnRef idx="2">
          <a:scrgbClr r="0" g="0" b="0"/>
        </a:lnRef>
        <a:fillRef idx="1">
          <a:scrgbClr r="0" g="0" b="0"/>
        </a:fillRef>
        <a:effectRef idx="0">
          <a:scrgbClr r="0" g="0" b="0"/>
        </a:effectRef>
        <a:fontRef idx="minor"/>
      </dsp:style>
      <dsp:txBody>
        <a:bodyPr spcFirstLastPara="0" vert="horz" wrap="square" lIns="462667" tIns="437388" rIns="462667" bIns="149352" numCol="1" spcCol="1270" anchor="t" anchorCtr="0">
          <a:noAutofit/>
        </a:bodyPr>
        <a:lstStyle/>
        <a:p>
          <a:pPr marL="228600" lvl="1" indent="-228600" algn="l" defTabSz="933450" rtl="0">
            <a:lnSpc>
              <a:spcPct val="90000"/>
            </a:lnSpc>
            <a:spcBef>
              <a:spcPct val="0"/>
            </a:spcBef>
            <a:spcAft>
              <a:spcPct val="15000"/>
            </a:spcAft>
            <a:buChar char="•"/>
          </a:pPr>
          <a:r>
            <a:rPr lang="en-US" sz="2100" kern="1200"/>
            <a:t>health status has been changed in the long term so that it does not allow </a:t>
          </a:r>
          <a:r>
            <a:rPr lang="cs-CZ" sz="2100" kern="1200"/>
            <a:t>to </a:t>
          </a:r>
          <a:r>
            <a:rPr lang="en-US" sz="2100" kern="1200"/>
            <a:t>work</a:t>
          </a:r>
          <a:r>
            <a:rPr lang="cs-CZ" sz="2100" kern="1200"/>
            <a:t> anymore</a:t>
          </a:r>
        </a:p>
      </dsp:txBody>
      <dsp:txXfrm>
        <a:off x="0" y="3880490"/>
        <a:ext cx="5961345" cy="1488374"/>
      </dsp:txXfrm>
    </dsp:sp>
    <dsp:sp modelId="{A9B39753-5F1F-4759-8E3E-0B84FA880E64}">
      <dsp:nvSpPr>
        <dsp:cNvPr id="0" name=""/>
        <dsp:cNvSpPr/>
      </dsp:nvSpPr>
      <dsp:spPr>
        <a:xfrm>
          <a:off x="298067" y="3570530"/>
          <a:ext cx="4172941" cy="61992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a:scene3d>
          <a:camera prst="orthographicFront">
            <a:rot lat="0" lon="0" rev="0"/>
          </a:camera>
          <a:lightRig rig="contrasting" dir="t">
            <a:rot lat="0" lon="0" rev="1500000"/>
          </a:lightRig>
        </a:scene3d>
      </dsp:spPr>
      <dsp:style>
        <a:lnRef idx="2">
          <a:scrgbClr r="0" g="0" b="0"/>
        </a:lnRef>
        <a:fillRef idx="1">
          <a:scrgbClr r="0" g="0" b="0"/>
        </a:fillRef>
        <a:effectRef idx="0">
          <a:scrgbClr r="0" g="0" b="0"/>
        </a:effectRef>
        <a:fontRef idx="minor">
          <a:schemeClr val="lt1"/>
        </a:fontRef>
      </dsp:style>
      <dsp:txBody>
        <a:bodyPr spcFirstLastPara="0" vert="horz" wrap="square" lIns="157727" tIns="0" rIns="157727" bIns="0" numCol="1" spcCol="1270" anchor="ctr" anchorCtr="0">
          <a:noAutofit/>
        </a:bodyPr>
        <a:lstStyle/>
        <a:p>
          <a:pPr marL="0" lvl="0" indent="0" algn="l" defTabSz="933450" rtl="0">
            <a:lnSpc>
              <a:spcPct val="90000"/>
            </a:lnSpc>
            <a:spcBef>
              <a:spcPct val="0"/>
            </a:spcBef>
            <a:spcAft>
              <a:spcPct val="35000"/>
            </a:spcAft>
            <a:buNone/>
          </a:pPr>
          <a:r>
            <a:rPr lang="cs-CZ" sz="2100" kern="1200"/>
            <a:t>Total incapacity</a:t>
          </a:r>
        </a:p>
      </dsp:txBody>
      <dsp:txXfrm>
        <a:off x="328329" y="3600792"/>
        <a:ext cx="4112417" cy="55939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F4B9F3-8E4E-4CC6-B36D-6AA6CB437AFC}">
      <dsp:nvSpPr>
        <dsp:cNvPr id="0" name=""/>
        <dsp:cNvSpPr/>
      </dsp:nvSpPr>
      <dsp:spPr>
        <a:xfrm>
          <a:off x="546734" y="0"/>
          <a:ext cx="6196330" cy="4022725"/>
        </a:xfrm>
        <a:prstGeom prst="rightArrow">
          <a:avLst/>
        </a:prstGeom>
        <a:solidFill>
          <a:schemeClr val="tx1">
            <a:lumMod val="65000"/>
          </a:schemeClr>
        </a:solidFill>
        <a:ln>
          <a:noFill/>
        </a:ln>
        <a:effectLst>
          <a:outerShdw blurRad="127000" dist="38100" dir="2700000" algn="ctr" rotWithShape="0">
            <a:srgbClr val="000000">
              <a:alpha val="45000"/>
            </a:srgbClr>
          </a:outerShdw>
        </a:effectLst>
        <a:sp3d prstMaterial="translucentPowder">
          <a:bevelT w="203200" h="50800" prst="softRound"/>
        </a:sp3d>
      </dsp:spPr>
      <dsp:style>
        <a:lnRef idx="0">
          <a:scrgbClr r="0" g="0" b="0"/>
        </a:lnRef>
        <a:fillRef idx="1">
          <a:scrgbClr r="0" g="0" b="0"/>
        </a:fillRef>
        <a:effectRef idx="0">
          <a:scrgbClr r="0" g="0" b="0"/>
        </a:effectRef>
        <a:fontRef idx="minor"/>
      </dsp:style>
    </dsp:sp>
    <dsp:sp modelId="{CE714229-4FDB-44DC-993E-48CE13974932}">
      <dsp:nvSpPr>
        <dsp:cNvPr id="0" name=""/>
        <dsp:cNvSpPr/>
      </dsp:nvSpPr>
      <dsp:spPr>
        <a:xfrm>
          <a:off x="3559" y="1206817"/>
          <a:ext cx="2349251" cy="1609090"/>
        </a:xfrm>
        <a:prstGeom prst="roundRect">
          <a:avLst/>
        </a:prstGeom>
        <a:solidFill>
          <a:srgbClr val="FFC000"/>
        </a:solidFill>
        <a:ln w="12700" cap="flat" cmpd="sng" algn="ctr">
          <a:noFill/>
          <a:prstDash val="solid"/>
          <a:miter lim="800000"/>
        </a:ln>
        <a:effectLst>
          <a:outerShdw blurRad="127000" dist="38100" dir="2700000" algn="ctr" rotWithShape="0">
            <a:srgbClr val="000000">
              <a:alpha val="45000"/>
            </a:srgbClr>
          </a:outerShdw>
        </a:effectLst>
        <a:scene3d>
          <a:camera prst="perspectiveFront" fov="2400000">
            <a:rot lat="21474336" lon="1442777" rev="21409989"/>
          </a:camera>
          <a:lightRig rig="soft" dir="t">
            <a:rot lat="0" lon="0" rev="0"/>
          </a:lightRig>
        </a:scene3d>
        <a:sp3d prstMaterial="translucentPowder">
          <a:bevelT w="2032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cs-CZ" sz="2200" kern="1200" dirty="0" err="1"/>
            <a:t>Breach</a:t>
          </a:r>
          <a:r>
            <a:rPr lang="cs-CZ" sz="2200" kern="1200" dirty="0"/>
            <a:t> </a:t>
          </a:r>
          <a:r>
            <a:rPr lang="cs-CZ" sz="2200" kern="1200" dirty="0" err="1"/>
            <a:t>of</a:t>
          </a:r>
          <a:r>
            <a:rPr lang="cs-CZ" sz="2200" kern="1200" dirty="0"/>
            <a:t> </a:t>
          </a:r>
          <a:r>
            <a:rPr lang="cs-CZ" sz="2200" kern="1200" dirty="0" err="1"/>
            <a:t>legal</a:t>
          </a:r>
          <a:r>
            <a:rPr lang="cs-CZ" sz="2200" kern="1200" dirty="0"/>
            <a:t> </a:t>
          </a:r>
          <a:r>
            <a:rPr lang="cs-CZ" sz="2200" kern="1200" dirty="0" err="1"/>
            <a:t>obligations</a:t>
          </a:r>
          <a:endParaRPr lang="cs-CZ" sz="2200" kern="1200" dirty="0"/>
        </a:p>
      </dsp:txBody>
      <dsp:txXfrm>
        <a:off x="82108" y="1285366"/>
        <a:ext cx="2192153" cy="1451992"/>
      </dsp:txXfrm>
    </dsp:sp>
    <dsp:sp modelId="{0F8AB609-0B9C-42D2-ADB8-B0CDEF09A769}">
      <dsp:nvSpPr>
        <dsp:cNvPr id="0" name=""/>
        <dsp:cNvSpPr/>
      </dsp:nvSpPr>
      <dsp:spPr>
        <a:xfrm>
          <a:off x="2470274" y="1206817"/>
          <a:ext cx="2349251" cy="1609090"/>
        </a:xfrm>
        <a:prstGeom prst="roundRect">
          <a:avLst/>
        </a:prstGeom>
        <a:solidFill>
          <a:srgbClr val="00B050"/>
        </a:solidFill>
        <a:ln w="12700" cap="flat" cmpd="sng" algn="ctr">
          <a:noFill/>
          <a:prstDash val="solid"/>
          <a:miter lim="800000"/>
        </a:ln>
        <a:effectLst>
          <a:outerShdw blurRad="127000" dist="38100" dir="2700000" algn="ctr" rotWithShape="0">
            <a:srgbClr val="000000">
              <a:alpha val="45000"/>
            </a:srgbClr>
          </a:outerShdw>
        </a:effectLst>
        <a:scene3d>
          <a:camera prst="perspectiveFront" fov="2400000">
            <a:rot lat="21474336" lon="1442777" rev="21409989"/>
          </a:camera>
          <a:lightRig rig="soft" dir="t">
            <a:rot lat="0" lon="0" rev="0"/>
          </a:lightRig>
        </a:scene3d>
        <a:sp3d prstMaterial="translucentPowder">
          <a:bevelT w="2032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cs-CZ" sz="2200" kern="1200" dirty="0" err="1"/>
            <a:t>Causality</a:t>
          </a:r>
          <a:endParaRPr lang="cs-CZ" sz="2200" kern="1200" dirty="0"/>
        </a:p>
      </dsp:txBody>
      <dsp:txXfrm>
        <a:off x="2548823" y="1285366"/>
        <a:ext cx="2192153" cy="1451992"/>
      </dsp:txXfrm>
    </dsp:sp>
    <dsp:sp modelId="{8B4FE3F0-24A0-468E-BC57-0C15AD6D5069}">
      <dsp:nvSpPr>
        <dsp:cNvPr id="0" name=""/>
        <dsp:cNvSpPr/>
      </dsp:nvSpPr>
      <dsp:spPr>
        <a:xfrm>
          <a:off x="4936988" y="1206817"/>
          <a:ext cx="2349251" cy="1609090"/>
        </a:xfrm>
        <a:prstGeom prst="roundRect">
          <a:avLst/>
        </a:prstGeom>
        <a:solidFill>
          <a:srgbClr val="FF0000"/>
        </a:solidFill>
        <a:ln w="12700" cap="flat" cmpd="sng" algn="ctr">
          <a:noFill/>
          <a:prstDash val="solid"/>
          <a:miter lim="800000"/>
        </a:ln>
        <a:effectLst>
          <a:outerShdw blurRad="127000" dist="38100" dir="2700000" algn="ctr" rotWithShape="0">
            <a:srgbClr val="000000">
              <a:alpha val="45000"/>
            </a:srgbClr>
          </a:outerShdw>
        </a:effectLst>
        <a:scene3d>
          <a:camera prst="perspectiveFront" fov="2400000">
            <a:rot lat="21474336" lon="1442777" rev="21409989"/>
          </a:camera>
          <a:lightRig rig="soft" dir="t">
            <a:rot lat="0" lon="0" rev="0"/>
          </a:lightRig>
        </a:scene3d>
        <a:sp3d prstMaterial="translucentPowder">
          <a:bevelT w="2032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noProof="0" dirty="0"/>
            <a:t>Damage/</a:t>
          </a:r>
          <a:r>
            <a:rPr lang="en-US" sz="2200" kern="1200" dirty="0"/>
            <a:t>violation of a legally protected interest</a:t>
          </a:r>
          <a:endParaRPr lang="cs-CZ" sz="2200" kern="1200" dirty="0"/>
        </a:p>
      </dsp:txBody>
      <dsp:txXfrm>
        <a:off x="5015537" y="1285366"/>
        <a:ext cx="2192153" cy="1451992"/>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BE8A6-3B0B-4155-BA72-82C6D8AD8CE4}">
      <dsp:nvSpPr>
        <dsp:cNvPr id="0" name=""/>
        <dsp:cNvSpPr/>
      </dsp:nvSpPr>
      <dsp:spPr>
        <a:xfrm>
          <a:off x="0" y="43208"/>
          <a:ext cx="10515600" cy="1312740"/>
        </a:xfrm>
        <a:prstGeom prst="roundRect">
          <a:avLst/>
        </a:prstGeom>
        <a:solidFill>
          <a:schemeClr val="accent1">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cs-CZ" sz="3300" kern="1200"/>
            <a:t>T</a:t>
          </a:r>
          <a:r>
            <a:rPr lang="en-US" sz="3300" kern="1200"/>
            <a:t>he employee is usually liable to his employer for the damage he causes</a:t>
          </a:r>
          <a:endParaRPr lang="cs-CZ" sz="3300" kern="1200"/>
        </a:p>
      </dsp:txBody>
      <dsp:txXfrm>
        <a:off x="64083" y="107291"/>
        <a:ext cx="10387434" cy="1184574"/>
      </dsp:txXfrm>
    </dsp:sp>
    <dsp:sp modelId="{7F1BC5AA-E0C7-4EF8-8DED-5D94F913A041}">
      <dsp:nvSpPr>
        <dsp:cNvPr id="0" name=""/>
        <dsp:cNvSpPr/>
      </dsp:nvSpPr>
      <dsp:spPr>
        <a:xfrm>
          <a:off x="0" y="1355948"/>
          <a:ext cx="10515600" cy="819720"/>
        </a:xfrm>
        <a:prstGeom prst="rect">
          <a:avLst/>
        </a:prstGeom>
        <a:no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0">
          <a:scrgbClr r="0" g="0" b="0"/>
        </a:fillRef>
        <a:effectRef idx="0">
          <a:scrgbClr r="0" g="0" b="0"/>
        </a:effectRef>
        <a:fontRef idx="minor"/>
      </dsp:style>
      <dsp:txBody>
        <a:bodyPr spcFirstLastPara="0" vert="horz" wrap="square" lIns="333870" tIns="41910" rIns="234696" bIns="41910" numCol="1" spcCol="1270" anchor="t" anchorCtr="0">
          <a:noAutofit/>
        </a:bodyPr>
        <a:lstStyle/>
        <a:p>
          <a:pPr marL="228600" lvl="1" indent="-228600" algn="l" defTabSz="1155700" rtl="0">
            <a:lnSpc>
              <a:spcPct val="90000"/>
            </a:lnSpc>
            <a:spcBef>
              <a:spcPct val="0"/>
            </a:spcBef>
            <a:spcAft>
              <a:spcPct val="20000"/>
            </a:spcAft>
            <a:buChar char="•"/>
          </a:pPr>
          <a:r>
            <a:rPr lang="en-US" sz="2600" kern="1200"/>
            <a:t>usually associated with a breach of </a:t>
          </a:r>
          <a:r>
            <a:rPr lang="cs-CZ" sz="2600" kern="1200"/>
            <a:t>some obligation (remember lege artis, confidentiality etc.)</a:t>
          </a:r>
        </a:p>
      </dsp:txBody>
      <dsp:txXfrm>
        <a:off x="0" y="1355948"/>
        <a:ext cx="10515600" cy="819720"/>
      </dsp:txXfrm>
    </dsp:sp>
    <dsp:sp modelId="{9A235FC8-4501-4455-A92A-8A1D6C9A7CF1}">
      <dsp:nvSpPr>
        <dsp:cNvPr id="0" name=""/>
        <dsp:cNvSpPr/>
      </dsp:nvSpPr>
      <dsp:spPr>
        <a:xfrm>
          <a:off x="0" y="2175669"/>
          <a:ext cx="10515600" cy="1312740"/>
        </a:xfrm>
        <a:prstGeom prst="roundRect">
          <a:avLst/>
        </a:prstGeom>
        <a:solidFill>
          <a:schemeClr val="accent1">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cs-CZ" sz="3300" kern="1200"/>
            <a:t>May be limited</a:t>
          </a:r>
        </a:p>
      </dsp:txBody>
      <dsp:txXfrm>
        <a:off x="64083" y="2239752"/>
        <a:ext cx="10387434" cy="1184574"/>
      </dsp:txXfrm>
    </dsp:sp>
    <dsp:sp modelId="{611DDBFB-D1B2-4C18-9739-846D77B52BDE}">
      <dsp:nvSpPr>
        <dsp:cNvPr id="0" name=""/>
        <dsp:cNvSpPr/>
      </dsp:nvSpPr>
      <dsp:spPr>
        <a:xfrm>
          <a:off x="0" y="3488409"/>
          <a:ext cx="10515600" cy="819720"/>
        </a:xfrm>
        <a:prstGeom prst="rect">
          <a:avLst/>
        </a:prstGeom>
        <a:no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0">
          <a:scrgbClr r="0" g="0" b="0"/>
        </a:fillRef>
        <a:effectRef idx="0">
          <a:scrgbClr r="0" g="0" b="0"/>
        </a:effectRef>
        <a:fontRef idx="minor"/>
      </dsp:style>
      <dsp:txBody>
        <a:bodyPr spcFirstLastPara="0" vert="horz" wrap="square" lIns="333870" tIns="41910" rIns="234696" bIns="41910" numCol="1" spcCol="1270" anchor="t" anchorCtr="0">
          <a:noAutofit/>
        </a:bodyPr>
        <a:lstStyle/>
        <a:p>
          <a:pPr marL="228600" lvl="1" indent="-228600" algn="l" defTabSz="1155700" rtl="0">
            <a:lnSpc>
              <a:spcPct val="90000"/>
            </a:lnSpc>
            <a:spcBef>
              <a:spcPct val="0"/>
            </a:spcBef>
            <a:spcAft>
              <a:spcPct val="20000"/>
            </a:spcAft>
            <a:buChar char="•"/>
          </a:pPr>
          <a:r>
            <a:rPr lang="cs-CZ" sz="2600" kern="1200"/>
            <a:t>e.g </a:t>
          </a:r>
          <a:r>
            <a:rPr lang="en-US" sz="2600" kern="1200"/>
            <a:t>the upper limit of liability </a:t>
          </a:r>
          <a:r>
            <a:rPr lang="cs-CZ" sz="2600" kern="1200"/>
            <a:t>in Czech Republic </a:t>
          </a:r>
          <a:r>
            <a:rPr lang="en-US" sz="2600" kern="1200"/>
            <a:t>is four and a half times the average monthly wage</a:t>
          </a:r>
          <a:endParaRPr lang="cs-CZ" sz="2600" kern="1200"/>
        </a:p>
      </dsp:txBody>
      <dsp:txXfrm>
        <a:off x="0" y="3488409"/>
        <a:ext cx="10515600" cy="81972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BD2A24-F32E-4CEE-B86C-E6EB31946ECC}">
      <dsp:nvSpPr>
        <dsp:cNvPr id="0" name=""/>
        <dsp:cNvSpPr/>
      </dsp:nvSpPr>
      <dsp:spPr>
        <a:xfrm>
          <a:off x="0" y="448249"/>
          <a:ext cx="5961345" cy="19845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500000"/>
          </a:lightRig>
        </a:scene3d>
      </dsp:spPr>
      <dsp:style>
        <a:lnRef idx="2">
          <a:scrgbClr r="0" g="0" b="0"/>
        </a:lnRef>
        <a:fillRef idx="1">
          <a:scrgbClr r="0" g="0" b="0"/>
        </a:fillRef>
        <a:effectRef idx="0">
          <a:scrgbClr r="0" g="0" b="0"/>
        </a:effectRef>
        <a:fontRef idx="minor"/>
      </dsp:style>
      <dsp:txBody>
        <a:bodyPr spcFirstLastPara="0" vert="horz" wrap="square" lIns="462667" tIns="583184" rIns="462667" bIns="199136" numCol="1" spcCol="1270" anchor="t" anchorCtr="0">
          <a:noAutofit/>
        </a:bodyPr>
        <a:lstStyle/>
        <a:p>
          <a:pPr marL="285750" lvl="1" indent="-285750" algn="l" defTabSz="1244600" rtl="0">
            <a:lnSpc>
              <a:spcPct val="90000"/>
            </a:lnSpc>
            <a:spcBef>
              <a:spcPct val="0"/>
            </a:spcBef>
            <a:spcAft>
              <a:spcPct val="15000"/>
            </a:spcAft>
            <a:buChar char="•"/>
          </a:pPr>
          <a:r>
            <a:rPr lang="cs-CZ" sz="2800" kern="1200"/>
            <a:t>an</a:t>
          </a:r>
          <a:r>
            <a:rPr lang="en-US" sz="2800" kern="1200"/>
            <a:t> employee is </a:t>
          </a:r>
          <a:r>
            <a:rPr lang="cs-CZ" sz="2800" kern="1200"/>
            <a:t>liable</a:t>
          </a:r>
          <a:r>
            <a:rPr lang="en-US" sz="2800" kern="1200"/>
            <a:t> for the loss of </a:t>
          </a:r>
          <a:r>
            <a:rPr lang="cs-CZ" sz="2800" kern="1200"/>
            <a:t>vested </a:t>
          </a:r>
          <a:r>
            <a:rPr lang="en-US" sz="2800" kern="1200"/>
            <a:t>thing</a:t>
          </a:r>
          <a:r>
            <a:rPr lang="cs-CZ" sz="2800" kern="1200"/>
            <a:t>,</a:t>
          </a:r>
          <a:r>
            <a:rPr lang="en-US" sz="2800" kern="1200"/>
            <a:t> which he has taken over</a:t>
          </a:r>
          <a:r>
            <a:rPr lang="cs-CZ" sz="2800" kern="1200"/>
            <a:t>,</a:t>
          </a:r>
          <a:r>
            <a:rPr lang="en-US" sz="2800" kern="1200"/>
            <a:t> in its entirety</a:t>
          </a:r>
          <a:endParaRPr lang="cs-CZ" sz="2800" kern="1200"/>
        </a:p>
      </dsp:txBody>
      <dsp:txXfrm>
        <a:off x="0" y="448249"/>
        <a:ext cx="5961345" cy="1984500"/>
      </dsp:txXfrm>
    </dsp:sp>
    <dsp:sp modelId="{F037A89F-711A-4C9A-B87B-B0BC032A2D28}">
      <dsp:nvSpPr>
        <dsp:cNvPr id="0" name=""/>
        <dsp:cNvSpPr/>
      </dsp:nvSpPr>
      <dsp:spPr>
        <a:xfrm>
          <a:off x="298067" y="34969"/>
          <a:ext cx="4172941" cy="8265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rot lat="0" lon="0" rev="0"/>
          </a:camera>
          <a:lightRig rig="contrasting" dir="t">
            <a:rot lat="0" lon="0" rev="1500000"/>
          </a:lightRig>
        </a:scene3d>
      </dsp:spPr>
      <dsp:style>
        <a:lnRef idx="2">
          <a:scrgbClr r="0" g="0" b="0"/>
        </a:lnRef>
        <a:fillRef idx="1">
          <a:scrgbClr r="0" g="0" b="0"/>
        </a:fillRef>
        <a:effectRef idx="0">
          <a:scrgbClr r="0" g="0" b="0"/>
        </a:effectRef>
        <a:fontRef idx="minor">
          <a:schemeClr val="lt1"/>
        </a:fontRef>
      </dsp:style>
      <dsp:txBody>
        <a:bodyPr spcFirstLastPara="0" vert="horz" wrap="square" lIns="157727" tIns="0" rIns="157727" bIns="0" numCol="1" spcCol="1270" anchor="ctr" anchorCtr="0">
          <a:noAutofit/>
        </a:bodyPr>
        <a:lstStyle/>
        <a:p>
          <a:pPr marL="0" lvl="0" indent="0" algn="l" defTabSz="1244600" rtl="0">
            <a:lnSpc>
              <a:spcPct val="90000"/>
            </a:lnSpc>
            <a:spcBef>
              <a:spcPct val="0"/>
            </a:spcBef>
            <a:spcAft>
              <a:spcPct val="35000"/>
            </a:spcAft>
            <a:buNone/>
          </a:pPr>
          <a:r>
            <a:rPr lang="cs-CZ" sz="2800" kern="1200"/>
            <a:t>Loss of vested things</a:t>
          </a:r>
        </a:p>
      </dsp:txBody>
      <dsp:txXfrm>
        <a:off x="338416" y="75318"/>
        <a:ext cx="4092243" cy="745862"/>
      </dsp:txXfrm>
    </dsp:sp>
    <dsp:sp modelId="{A3E5442D-3708-4279-A2DC-145640F0A2EC}">
      <dsp:nvSpPr>
        <dsp:cNvPr id="0" name=""/>
        <dsp:cNvSpPr/>
      </dsp:nvSpPr>
      <dsp:spPr>
        <a:xfrm>
          <a:off x="0" y="2997230"/>
          <a:ext cx="5961345" cy="23814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a:scene3d>
          <a:camera prst="orthographicFront">
            <a:rot lat="0" lon="0" rev="0"/>
          </a:camera>
          <a:lightRig rig="contrasting" dir="t">
            <a:rot lat="0" lon="0" rev="1500000"/>
          </a:lightRig>
        </a:scene3d>
      </dsp:spPr>
      <dsp:style>
        <a:lnRef idx="2">
          <a:scrgbClr r="0" g="0" b="0"/>
        </a:lnRef>
        <a:fillRef idx="1">
          <a:scrgbClr r="0" g="0" b="0"/>
        </a:fillRef>
        <a:effectRef idx="0">
          <a:scrgbClr r="0" g="0" b="0"/>
        </a:effectRef>
        <a:fontRef idx="minor"/>
      </dsp:style>
      <dsp:txBody>
        <a:bodyPr spcFirstLastPara="0" vert="horz" wrap="square" lIns="462667" tIns="583184" rIns="462667" bIns="199136" numCol="1" spcCol="1270" anchor="t" anchorCtr="0">
          <a:noAutofit/>
        </a:bodyPr>
        <a:lstStyle/>
        <a:p>
          <a:pPr marL="285750" lvl="1" indent="-285750" algn="l" defTabSz="1244600" rtl="0">
            <a:lnSpc>
              <a:spcPct val="90000"/>
            </a:lnSpc>
            <a:spcBef>
              <a:spcPct val="0"/>
            </a:spcBef>
            <a:spcAft>
              <a:spcPct val="15000"/>
            </a:spcAft>
            <a:buChar char="•"/>
          </a:pPr>
          <a:r>
            <a:rPr lang="cs-CZ" sz="2800" kern="1200"/>
            <a:t>an</a:t>
          </a:r>
          <a:r>
            <a:rPr lang="en-US" sz="2800" kern="1200"/>
            <a:t> employee is liable for the loss of entrusted values (eg money)</a:t>
          </a:r>
          <a:r>
            <a:rPr lang="cs-CZ" sz="2800" kern="1200"/>
            <a:t>,</a:t>
          </a:r>
          <a:r>
            <a:rPr lang="en-US" sz="2800" kern="1200"/>
            <a:t> which he has taken over</a:t>
          </a:r>
          <a:r>
            <a:rPr lang="cs-CZ" sz="2800" kern="1200"/>
            <a:t>,</a:t>
          </a:r>
          <a:r>
            <a:rPr lang="en-US" sz="2800" kern="1200"/>
            <a:t> in its entirety</a:t>
          </a:r>
          <a:endParaRPr lang="cs-CZ" sz="2800" kern="1200"/>
        </a:p>
      </dsp:txBody>
      <dsp:txXfrm>
        <a:off x="0" y="2997230"/>
        <a:ext cx="5961345" cy="2381400"/>
      </dsp:txXfrm>
    </dsp:sp>
    <dsp:sp modelId="{8B3E2E56-E5D2-4AB2-B82A-9E7B356188C7}">
      <dsp:nvSpPr>
        <dsp:cNvPr id="0" name=""/>
        <dsp:cNvSpPr/>
      </dsp:nvSpPr>
      <dsp:spPr>
        <a:xfrm>
          <a:off x="298067" y="2583950"/>
          <a:ext cx="4172941" cy="8265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a:scene3d>
          <a:camera prst="orthographicFront">
            <a:rot lat="0" lon="0" rev="0"/>
          </a:camera>
          <a:lightRig rig="contrasting" dir="t">
            <a:rot lat="0" lon="0" rev="1500000"/>
          </a:lightRig>
        </a:scene3d>
      </dsp:spPr>
      <dsp:style>
        <a:lnRef idx="2">
          <a:scrgbClr r="0" g="0" b="0"/>
        </a:lnRef>
        <a:fillRef idx="1">
          <a:scrgbClr r="0" g="0" b="0"/>
        </a:fillRef>
        <a:effectRef idx="0">
          <a:scrgbClr r="0" g="0" b="0"/>
        </a:effectRef>
        <a:fontRef idx="minor">
          <a:schemeClr val="lt1"/>
        </a:fontRef>
      </dsp:style>
      <dsp:txBody>
        <a:bodyPr spcFirstLastPara="0" vert="horz" wrap="square" lIns="157727" tIns="0" rIns="157727" bIns="0" numCol="1" spcCol="1270" anchor="ctr" anchorCtr="0">
          <a:noAutofit/>
        </a:bodyPr>
        <a:lstStyle/>
        <a:p>
          <a:pPr marL="0" lvl="0" indent="0" algn="l" defTabSz="1244600" rtl="0">
            <a:lnSpc>
              <a:spcPct val="90000"/>
            </a:lnSpc>
            <a:spcBef>
              <a:spcPct val="0"/>
            </a:spcBef>
            <a:spcAft>
              <a:spcPct val="35000"/>
            </a:spcAft>
            <a:buNone/>
          </a:pPr>
          <a:r>
            <a:rPr lang="cs-CZ" sz="2800" kern="1200"/>
            <a:t>Loss of entrusted value</a:t>
          </a:r>
        </a:p>
      </dsp:txBody>
      <dsp:txXfrm>
        <a:off x="338416" y="2624299"/>
        <a:ext cx="4092243" cy="7458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9D01F6-85B8-436A-9971-17D3E394DDA4}">
      <dsp:nvSpPr>
        <dsp:cNvPr id="0" name=""/>
        <dsp:cNvSpPr/>
      </dsp:nvSpPr>
      <dsp:spPr>
        <a:xfrm>
          <a:off x="0" y="25730"/>
          <a:ext cx="10058399" cy="14718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rtl="0">
            <a:lnSpc>
              <a:spcPct val="90000"/>
            </a:lnSpc>
            <a:spcBef>
              <a:spcPct val="0"/>
            </a:spcBef>
            <a:spcAft>
              <a:spcPct val="35000"/>
            </a:spcAft>
            <a:buNone/>
          </a:pPr>
          <a:r>
            <a:rPr lang="en-US" sz="3700" kern="1200"/>
            <a:t>Health capacity requirements are mainly in place to protect a healthcare professional</a:t>
          </a:r>
          <a:endParaRPr lang="cs-CZ" sz="3700" kern="1200"/>
        </a:p>
      </dsp:txBody>
      <dsp:txXfrm>
        <a:off x="71850" y="97580"/>
        <a:ext cx="9914699" cy="1328160"/>
      </dsp:txXfrm>
    </dsp:sp>
    <dsp:sp modelId="{8624203B-9FC4-4DAD-A77D-C62DB39C2E0B}">
      <dsp:nvSpPr>
        <dsp:cNvPr id="0" name=""/>
        <dsp:cNvSpPr/>
      </dsp:nvSpPr>
      <dsp:spPr>
        <a:xfrm>
          <a:off x="0" y="1497591"/>
          <a:ext cx="10058399" cy="2527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354" tIns="46990" rIns="263144" bIns="46990" numCol="1" spcCol="1270" anchor="t" anchorCtr="0">
          <a:noAutofit/>
        </a:bodyPr>
        <a:lstStyle/>
        <a:p>
          <a:pPr marL="285750" lvl="1" indent="-285750" algn="l" defTabSz="1289050" rtl="0">
            <a:lnSpc>
              <a:spcPct val="90000"/>
            </a:lnSpc>
            <a:spcBef>
              <a:spcPct val="0"/>
            </a:spcBef>
            <a:spcAft>
              <a:spcPct val="20000"/>
            </a:spcAft>
            <a:buChar char="•"/>
          </a:pPr>
          <a:r>
            <a:rPr lang="en-US" sz="2900" kern="1200"/>
            <a:t>Incapacity to work at night</a:t>
          </a:r>
          <a:endParaRPr lang="cs-CZ" sz="2900" kern="1200"/>
        </a:p>
        <a:p>
          <a:pPr marL="285750" lvl="1" indent="-285750" algn="l" defTabSz="1289050" rtl="0">
            <a:lnSpc>
              <a:spcPct val="90000"/>
            </a:lnSpc>
            <a:spcBef>
              <a:spcPct val="0"/>
            </a:spcBef>
            <a:spcAft>
              <a:spcPct val="20000"/>
            </a:spcAft>
            <a:buChar char="•"/>
          </a:pPr>
          <a:r>
            <a:rPr lang="en-US" sz="2900" kern="1200"/>
            <a:t>Temporarily incapacities</a:t>
          </a:r>
          <a:endParaRPr lang="cs-CZ" sz="2900" kern="1200"/>
        </a:p>
        <a:p>
          <a:pPr marL="285750" lvl="1" indent="-285750" algn="l" defTabSz="1289050" rtl="0">
            <a:lnSpc>
              <a:spcPct val="90000"/>
            </a:lnSpc>
            <a:spcBef>
              <a:spcPct val="0"/>
            </a:spcBef>
            <a:spcAft>
              <a:spcPct val="20000"/>
            </a:spcAft>
            <a:buChar char="•"/>
          </a:pPr>
          <a:r>
            <a:rPr lang="en-US" sz="2900" kern="1200"/>
            <a:t>Pregnancy</a:t>
          </a:r>
          <a:endParaRPr lang="cs-CZ" sz="2900" kern="1200"/>
        </a:p>
        <a:p>
          <a:pPr marL="285750" lvl="1" indent="-285750" algn="l" defTabSz="1289050" rtl="0">
            <a:lnSpc>
              <a:spcPct val="90000"/>
            </a:lnSpc>
            <a:spcBef>
              <a:spcPct val="0"/>
            </a:spcBef>
            <a:spcAft>
              <a:spcPct val="20000"/>
            </a:spcAft>
            <a:buChar char="•"/>
          </a:pPr>
          <a:r>
            <a:rPr lang="en-US" sz="2900" kern="1200"/>
            <a:t>Weight-lifting limits</a:t>
          </a:r>
          <a:endParaRPr lang="cs-CZ" sz="2900" kern="1200"/>
        </a:p>
        <a:p>
          <a:pPr marL="285750" lvl="1" indent="-285750" algn="l" defTabSz="1289050" rtl="0">
            <a:lnSpc>
              <a:spcPct val="90000"/>
            </a:lnSpc>
            <a:spcBef>
              <a:spcPct val="0"/>
            </a:spcBef>
            <a:spcAft>
              <a:spcPct val="20000"/>
            </a:spcAft>
            <a:buChar char="•"/>
          </a:pPr>
          <a:r>
            <a:rPr lang="en-US" sz="2900" kern="1200"/>
            <a:t>Lack of vaccination</a:t>
          </a:r>
          <a:endParaRPr lang="cs-CZ" sz="2900" kern="1200"/>
        </a:p>
      </dsp:txBody>
      <dsp:txXfrm>
        <a:off x="0" y="1497591"/>
        <a:ext cx="10058399" cy="25274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178ED3-DC15-425F-A9FE-5F6BD39CBFB6}">
      <dsp:nvSpPr>
        <dsp:cNvPr id="0" name=""/>
        <dsp:cNvSpPr/>
      </dsp:nvSpPr>
      <dsp:spPr>
        <a:xfrm>
          <a:off x="5029199" y="1674082"/>
          <a:ext cx="2024234" cy="702626"/>
        </a:xfrm>
        <a:custGeom>
          <a:avLst/>
          <a:gdLst/>
          <a:ahLst/>
          <a:cxnLst/>
          <a:rect l="0" t="0" r="0" b="0"/>
          <a:pathLst>
            <a:path>
              <a:moveTo>
                <a:pt x="0" y="0"/>
              </a:moveTo>
              <a:lnTo>
                <a:pt x="0" y="351313"/>
              </a:lnTo>
              <a:lnTo>
                <a:pt x="2024234" y="351313"/>
              </a:lnTo>
              <a:lnTo>
                <a:pt x="2024234" y="70262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A2232A-1072-4597-9BBE-9F2B7436345B}">
      <dsp:nvSpPr>
        <dsp:cNvPr id="0" name=""/>
        <dsp:cNvSpPr/>
      </dsp:nvSpPr>
      <dsp:spPr>
        <a:xfrm>
          <a:off x="3004965" y="1674082"/>
          <a:ext cx="2024234" cy="702626"/>
        </a:xfrm>
        <a:custGeom>
          <a:avLst/>
          <a:gdLst/>
          <a:ahLst/>
          <a:cxnLst/>
          <a:rect l="0" t="0" r="0" b="0"/>
          <a:pathLst>
            <a:path>
              <a:moveTo>
                <a:pt x="2024234" y="0"/>
              </a:moveTo>
              <a:lnTo>
                <a:pt x="2024234" y="351313"/>
              </a:lnTo>
              <a:lnTo>
                <a:pt x="0" y="351313"/>
              </a:lnTo>
              <a:lnTo>
                <a:pt x="0" y="70262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DD1884-EEC2-4419-B4DD-F9C18B16D81F}">
      <dsp:nvSpPr>
        <dsp:cNvPr id="0" name=""/>
        <dsp:cNvSpPr/>
      </dsp:nvSpPr>
      <dsp:spPr>
        <a:xfrm>
          <a:off x="3356278" y="1161"/>
          <a:ext cx="3345842" cy="167292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rtl="0">
            <a:lnSpc>
              <a:spcPct val="90000"/>
            </a:lnSpc>
            <a:spcBef>
              <a:spcPct val="0"/>
            </a:spcBef>
            <a:spcAft>
              <a:spcPct val="35000"/>
            </a:spcAft>
            <a:buNone/>
          </a:pPr>
          <a:r>
            <a:rPr lang="cs-CZ" sz="3300" kern="1200"/>
            <a:t>Two possible approaches</a:t>
          </a:r>
        </a:p>
      </dsp:txBody>
      <dsp:txXfrm>
        <a:off x="3356278" y="1161"/>
        <a:ext cx="3345842" cy="1672921"/>
      </dsp:txXfrm>
    </dsp:sp>
    <dsp:sp modelId="{EBA79129-23AE-400B-8CCA-8CA311E41A7A}">
      <dsp:nvSpPr>
        <dsp:cNvPr id="0" name=""/>
        <dsp:cNvSpPr/>
      </dsp:nvSpPr>
      <dsp:spPr>
        <a:xfrm>
          <a:off x="1332044" y="2376709"/>
          <a:ext cx="3345842" cy="167292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rtl="0">
            <a:lnSpc>
              <a:spcPct val="90000"/>
            </a:lnSpc>
            <a:spcBef>
              <a:spcPct val="0"/>
            </a:spcBef>
            <a:spcAft>
              <a:spcPct val="35000"/>
            </a:spcAft>
            <a:buNone/>
          </a:pPr>
          <a:r>
            <a:rPr lang="cs-CZ" sz="3300" kern="1200"/>
            <a:t>State regulation (negative list) </a:t>
          </a:r>
        </a:p>
      </dsp:txBody>
      <dsp:txXfrm>
        <a:off x="1332044" y="2376709"/>
        <a:ext cx="3345842" cy="1672921"/>
      </dsp:txXfrm>
    </dsp:sp>
    <dsp:sp modelId="{CB57E340-ED3C-4F10-87C8-D4242FC3D56D}">
      <dsp:nvSpPr>
        <dsp:cNvPr id="0" name=""/>
        <dsp:cNvSpPr/>
      </dsp:nvSpPr>
      <dsp:spPr>
        <a:xfrm>
          <a:off x="5380513" y="2376709"/>
          <a:ext cx="3345842" cy="167292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rtl="0">
            <a:lnSpc>
              <a:spcPct val="90000"/>
            </a:lnSpc>
            <a:spcBef>
              <a:spcPct val="0"/>
            </a:spcBef>
            <a:spcAft>
              <a:spcPct val="35000"/>
            </a:spcAft>
            <a:buNone/>
          </a:pPr>
          <a:r>
            <a:rPr lang="cs-CZ" sz="3300" kern="1200"/>
            <a:t>Competence of employer (provider of medical care)</a:t>
          </a:r>
        </a:p>
      </dsp:txBody>
      <dsp:txXfrm>
        <a:off x="5380513" y="2376709"/>
        <a:ext cx="3345842" cy="16729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CECE5-9016-4B4E-A52E-2C63724B485E}">
      <dsp:nvSpPr>
        <dsp:cNvPr id="0" name=""/>
        <dsp:cNvSpPr/>
      </dsp:nvSpPr>
      <dsp:spPr>
        <a:xfrm>
          <a:off x="0" y="55476"/>
          <a:ext cx="4766176" cy="2283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cs-CZ" sz="3200" kern="1200"/>
            <a:t>Czech republic regulates dieseases which are incompatible with work in hospital</a:t>
          </a:r>
        </a:p>
      </dsp:txBody>
      <dsp:txXfrm>
        <a:off x="111488" y="166964"/>
        <a:ext cx="4543200" cy="2060864"/>
      </dsp:txXfrm>
    </dsp:sp>
    <dsp:sp modelId="{3E82CDD5-9ED5-489E-92BC-68DF71E8975A}">
      <dsp:nvSpPr>
        <dsp:cNvPr id="0" name=""/>
        <dsp:cNvSpPr/>
      </dsp:nvSpPr>
      <dsp:spPr>
        <a:xfrm>
          <a:off x="0" y="2339316"/>
          <a:ext cx="4766176" cy="165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326" tIns="40640" rIns="227584" bIns="40640" numCol="1" spcCol="1270" anchor="t" anchorCtr="0">
          <a:noAutofit/>
        </a:bodyPr>
        <a:lstStyle/>
        <a:p>
          <a:pPr marL="228600" lvl="1" indent="-228600" algn="l" defTabSz="1111250" rtl="0">
            <a:lnSpc>
              <a:spcPct val="90000"/>
            </a:lnSpc>
            <a:spcBef>
              <a:spcPct val="0"/>
            </a:spcBef>
            <a:spcAft>
              <a:spcPct val="20000"/>
            </a:spcAft>
            <a:buChar char="•"/>
          </a:pPr>
          <a:r>
            <a:rPr lang="cs-CZ" sz="2500" kern="1200"/>
            <a:t>Schisopherenia</a:t>
          </a:r>
        </a:p>
        <a:p>
          <a:pPr marL="228600" lvl="1" indent="-228600" algn="l" defTabSz="1111250" rtl="0">
            <a:lnSpc>
              <a:spcPct val="90000"/>
            </a:lnSpc>
            <a:spcBef>
              <a:spcPct val="0"/>
            </a:spcBef>
            <a:spcAft>
              <a:spcPct val="20000"/>
            </a:spcAft>
            <a:buChar char="•"/>
          </a:pPr>
          <a:r>
            <a:rPr lang="cs-CZ" sz="2500" kern="1200"/>
            <a:t>Dementia</a:t>
          </a:r>
        </a:p>
        <a:p>
          <a:pPr marL="228600" lvl="1" indent="-228600" algn="l" defTabSz="1111250" rtl="0">
            <a:lnSpc>
              <a:spcPct val="90000"/>
            </a:lnSpc>
            <a:spcBef>
              <a:spcPct val="0"/>
            </a:spcBef>
            <a:spcAft>
              <a:spcPct val="20000"/>
            </a:spcAft>
            <a:buChar char="•"/>
          </a:pPr>
          <a:r>
            <a:rPr lang="cs-CZ" sz="2500" kern="1200"/>
            <a:t>Recidiving manic episodes or depression</a:t>
          </a:r>
        </a:p>
      </dsp:txBody>
      <dsp:txXfrm>
        <a:off x="0" y="2339316"/>
        <a:ext cx="4766176" cy="1656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069408-D176-45BE-85D0-1FAABDAA92D5}">
      <dsp:nvSpPr>
        <dsp:cNvPr id="0" name=""/>
        <dsp:cNvSpPr/>
      </dsp:nvSpPr>
      <dsp:spPr>
        <a:xfrm>
          <a:off x="0" y="38691"/>
          <a:ext cx="10058399" cy="117526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l" defTabSz="2178050" rtl="0">
            <a:lnSpc>
              <a:spcPct val="90000"/>
            </a:lnSpc>
            <a:spcBef>
              <a:spcPct val="0"/>
            </a:spcBef>
            <a:spcAft>
              <a:spcPct val="35000"/>
            </a:spcAft>
            <a:buNone/>
          </a:pPr>
          <a:r>
            <a:rPr lang="cs-CZ" sz="4900" kern="1200"/>
            <a:t>To perform profession per se</a:t>
          </a:r>
        </a:p>
      </dsp:txBody>
      <dsp:txXfrm>
        <a:off x="57372" y="96063"/>
        <a:ext cx="9943655" cy="1060520"/>
      </dsp:txXfrm>
    </dsp:sp>
    <dsp:sp modelId="{107DA226-5FB7-48E6-B2BF-4F6AE91BEF2B}">
      <dsp:nvSpPr>
        <dsp:cNvPr id="0" name=""/>
        <dsp:cNvSpPr/>
      </dsp:nvSpPr>
      <dsp:spPr>
        <a:xfrm>
          <a:off x="0" y="1213955"/>
          <a:ext cx="10058399" cy="811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354" tIns="62230" rIns="348488" bIns="62230" numCol="1" spcCol="1270" anchor="t" anchorCtr="0">
          <a:noAutofit/>
        </a:bodyPr>
        <a:lstStyle/>
        <a:p>
          <a:pPr marL="285750" lvl="1" indent="-285750" algn="l" defTabSz="1689100" rtl="0">
            <a:lnSpc>
              <a:spcPct val="90000"/>
            </a:lnSpc>
            <a:spcBef>
              <a:spcPct val="0"/>
            </a:spcBef>
            <a:spcAft>
              <a:spcPct val="20000"/>
            </a:spcAft>
            <a:buChar char="•"/>
          </a:pPr>
          <a:r>
            <a:rPr lang="cs-CZ" sz="3800" kern="1200" err="1"/>
            <a:t>Education</a:t>
          </a:r>
          <a:endParaRPr lang="cs-CZ" sz="3800" kern="1200"/>
        </a:p>
      </dsp:txBody>
      <dsp:txXfrm>
        <a:off x="0" y="1213955"/>
        <a:ext cx="10058399" cy="811440"/>
      </dsp:txXfrm>
    </dsp:sp>
    <dsp:sp modelId="{2C7BD545-AFDC-4FAC-A623-D6BE6595EA38}">
      <dsp:nvSpPr>
        <dsp:cNvPr id="0" name=""/>
        <dsp:cNvSpPr/>
      </dsp:nvSpPr>
      <dsp:spPr>
        <a:xfrm>
          <a:off x="0" y="2025396"/>
          <a:ext cx="10058399" cy="117526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l" defTabSz="2178050" rtl="0">
            <a:lnSpc>
              <a:spcPct val="90000"/>
            </a:lnSpc>
            <a:spcBef>
              <a:spcPct val="0"/>
            </a:spcBef>
            <a:spcAft>
              <a:spcPct val="35000"/>
            </a:spcAft>
            <a:buNone/>
          </a:pPr>
          <a:r>
            <a:rPr lang="cs-CZ" sz="4900" kern="1200"/>
            <a:t>To perform specialized tasks</a:t>
          </a:r>
        </a:p>
      </dsp:txBody>
      <dsp:txXfrm>
        <a:off x="57372" y="2082768"/>
        <a:ext cx="9943655" cy="1060520"/>
      </dsp:txXfrm>
    </dsp:sp>
    <dsp:sp modelId="{B2F453B5-2856-4768-B01F-FD09D491B2FE}">
      <dsp:nvSpPr>
        <dsp:cNvPr id="0" name=""/>
        <dsp:cNvSpPr/>
      </dsp:nvSpPr>
      <dsp:spPr>
        <a:xfrm>
          <a:off x="0" y="3200661"/>
          <a:ext cx="10058399" cy="811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354" tIns="62230" rIns="348488" bIns="62230" numCol="1" spcCol="1270" anchor="t" anchorCtr="0">
          <a:noAutofit/>
        </a:bodyPr>
        <a:lstStyle/>
        <a:p>
          <a:pPr marL="285750" lvl="1" indent="-285750" algn="l" defTabSz="1689100" rtl="0">
            <a:lnSpc>
              <a:spcPct val="90000"/>
            </a:lnSpc>
            <a:spcBef>
              <a:spcPct val="0"/>
            </a:spcBef>
            <a:spcAft>
              <a:spcPct val="20000"/>
            </a:spcAft>
            <a:buChar char="•"/>
          </a:pPr>
          <a:r>
            <a:rPr lang="cs-CZ" sz="3800" kern="1200"/>
            <a:t>Practice</a:t>
          </a:r>
        </a:p>
      </dsp:txBody>
      <dsp:txXfrm>
        <a:off x="0" y="3200661"/>
        <a:ext cx="10058399" cy="8114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3A6FC-E84A-410B-A12C-A1A7D9C2806F}">
      <dsp:nvSpPr>
        <dsp:cNvPr id="0" name=""/>
        <dsp:cNvSpPr/>
      </dsp:nvSpPr>
      <dsp:spPr>
        <a:xfrm>
          <a:off x="0" y="4805"/>
          <a:ext cx="10058399" cy="12472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cs-CZ" sz="5200" kern="1200" err="1"/>
            <a:t>Temporarily</a:t>
          </a:r>
          <a:r>
            <a:rPr lang="cs-CZ" sz="5200" kern="1200"/>
            <a:t> mobility</a:t>
          </a:r>
        </a:p>
      </dsp:txBody>
      <dsp:txXfrm>
        <a:off x="60884" y="65689"/>
        <a:ext cx="9936631" cy="1125452"/>
      </dsp:txXfrm>
    </dsp:sp>
    <dsp:sp modelId="{506E0815-3CA3-46BE-BFC2-65E34C599119}">
      <dsp:nvSpPr>
        <dsp:cNvPr id="0" name=""/>
        <dsp:cNvSpPr/>
      </dsp:nvSpPr>
      <dsp:spPr>
        <a:xfrm>
          <a:off x="0" y="1401786"/>
          <a:ext cx="10058399" cy="12472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cs-CZ" sz="5200" kern="1200"/>
            <a:t>Establishment</a:t>
          </a:r>
        </a:p>
      </dsp:txBody>
      <dsp:txXfrm>
        <a:off x="60884" y="1462670"/>
        <a:ext cx="9936631" cy="1125452"/>
      </dsp:txXfrm>
    </dsp:sp>
    <dsp:sp modelId="{B9D7FB98-84B1-4D38-90B4-DA1A8D632186}">
      <dsp:nvSpPr>
        <dsp:cNvPr id="0" name=""/>
        <dsp:cNvSpPr/>
      </dsp:nvSpPr>
      <dsp:spPr>
        <a:xfrm>
          <a:off x="0" y="2798766"/>
          <a:ext cx="10058399" cy="12472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cs-CZ" sz="5200" kern="1200" err="1"/>
            <a:t>Employment</a:t>
          </a:r>
          <a:r>
            <a:rPr lang="cs-CZ" sz="5200" kern="1200"/>
            <a:t> ?</a:t>
          </a:r>
        </a:p>
      </dsp:txBody>
      <dsp:txXfrm>
        <a:off x="60884" y="2859650"/>
        <a:ext cx="9936631" cy="112545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CE0A3-DD92-41B3-95E2-7B5605DB3052}">
      <dsp:nvSpPr>
        <dsp:cNvPr id="0" name=""/>
        <dsp:cNvSpPr/>
      </dsp:nvSpPr>
      <dsp:spPr>
        <a:xfrm>
          <a:off x="0" y="69794"/>
          <a:ext cx="9720072" cy="1163565"/>
        </a:xfrm>
        <a:prstGeom prst="roundRect">
          <a:avLst/>
        </a:prstGeom>
        <a:solidFill>
          <a:schemeClr val="accent1">
            <a:hueOff val="0"/>
            <a:satOff val="0"/>
            <a:lumOff val="0"/>
            <a:alphaOff val="0"/>
          </a:scheme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cs-CZ" sz="3200" kern="1200"/>
            <a:t>Small gifts in the value 5-10 EUROS are usually tolerated </a:t>
          </a:r>
        </a:p>
      </dsp:txBody>
      <dsp:txXfrm>
        <a:off x="56801" y="126595"/>
        <a:ext cx="9606470" cy="1049963"/>
      </dsp:txXfrm>
    </dsp:sp>
    <dsp:sp modelId="{150087E9-6AE1-4FB0-B954-81081F708C49}">
      <dsp:nvSpPr>
        <dsp:cNvPr id="0" name=""/>
        <dsp:cNvSpPr/>
      </dsp:nvSpPr>
      <dsp:spPr>
        <a:xfrm>
          <a:off x="0" y="1233360"/>
          <a:ext cx="9720072" cy="778320"/>
        </a:xfrm>
        <a:prstGeom prst="rect">
          <a:avLst/>
        </a:prstGeom>
        <a:no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0">
          <a:scrgbClr r="0" g="0" b="0"/>
        </a:fillRef>
        <a:effectRef idx="0">
          <a:scrgbClr r="0" g="0" b="0"/>
        </a:effectRef>
        <a:fontRef idx="minor"/>
      </dsp:style>
      <dsp:txBody>
        <a:bodyPr spcFirstLastPara="0" vert="horz" wrap="square" lIns="308612" tIns="40640" rIns="227584" bIns="40640" numCol="1" spcCol="1270" anchor="t" anchorCtr="0">
          <a:noAutofit/>
        </a:bodyPr>
        <a:lstStyle/>
        <a:p>
          <a:pPr marL="228600" lvl="1" indent="-228600" algn="l" defTabSz="1111250" rtl="0">
            <a:lnSpc>
              <a:spcPct val="90000"/>
            </a:lnSpc>
            <a:spcBef>
              <a:spcPct val="0"/>
            </a:spcBef>
            <a:spcAft>
              <a:spcPct val="20000"/>
            </a:spcAft>
            <a:buChar char="•"/>
          </a:pPr>
          <a:r>
            <a:rPr lang="cs-CZ" sz="2500" kern="1200"/>
            <a:t>Gifts from patients </a:t>
          </a:r>
          <a:r>
            <a:rPr lang="cs-CZ" sz="2500" i="1" kern="1200"/>
            <a:t>after</a:t>
          </a:r>
          <a:r>
            <a:rPr lang="cs-CZ" sz="2500" kern="1200"/>
            <a:t> the treatment is provided</a:t>
          </a:r>
        </a:p>
        <a:p>
          <a:pPr marL="228600" lvl="1" indent="-228600" algn="l" defTabSz="1111250" rtl="0">
            <a:lnSpc>
              <a:spcPct val="90000"/>
            </a:lnSpc>
            <a:spcBef>
              <a:spcPct val="0"/>
            </a:spcBef>
            <a:spcAft>
              <a:spcPct val="20000"/>
            </a:spcAft>
            <a:buChar char="•"/>
          </a:pPr>
          <a:r>
            <a:rPr lang="cs-CZ" sz="2500" kern="1200"/>
            <a:t>Commercial merchandise from companies (pens, stickers)</a:t>
          </a:r>
        </a:p>
      </dsp:txBody>
      <dsp:txXfrm>
        <a:off x="0" y="1233360"/>
        <a:ext cx="9720072" cy="778320"/>
      </dsp:txXfrm>
    </dsp:sp>
    <dsp:sp modelId="{C6952E18-A755-4C3B-95BE-80E4F83C29AD}">
      <dsp:nvSpPr>
        <dsp:cNvPr id="0" name=""/>
        <dsp:cNvSpPr/>
      </dsp:nvSpPr>
      <dsp:spPr>
        <a:xfrm>
          <a:off x="0" y="2011680"/>
          <a:ext cx="9720072" cy="1163565"/>
        </a:xfrm>
        <a:prstGeom prst="roundRect">
          <a:avLst/>
        </a:prstGeom>
        <a:solidFill>
          <a:schemeClr val="accent1">
            <a:hueOff val="0"/>
            <a:satOff val="0"/>
            <a:lumOff val="0"/>
            <a:alphaOff val="0"/>
          </a:scheme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cs-CZ" sz="3200" kern="1200"/>
            <a:t>Larger gifts can be considered as compromising „Medical Independence“</a:t>
          </a:r>
        </a:p>
      </dsp:txBody>
      <dsp:txXfrm>
        <a:off x="56801" y="2068481"/>
        <a:ext cx="9606470" cy="1049963"/>
      </dsp:txXfrm>
    </dsp:sp>
    <dsp:sp modelId="{827FAD67-1ECB-4166-9B2C-9D7CFAA4B9F5}">
      <dsp:nvSpPr>
        <dsp:cNvPr id="0" name=""/>
        <dsp:cNvSpPr/>
      </dsp:nvSpPr>
      <dsp:spPr>
        <a:xfrm>
          <a:off x="0" y="3175245"/>
          <a:ext cx="9720072" cy="778320"/>
        </a:xfrm>
        <a:prstGeom prst="rect">
          <a:avLst/>
        </a:prstGeom>
        <a:no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0">
          <a:scrgbClr r="0" g="0" b="0"/>
        </a:fillRef>
        <a:effectRef idx="0">
          <a:scrgbClr r="0" g="0" b="0"/>
        </a:effectRef>
        <a:fontRef idx="minor"/>
      </dsp:style>
      <dsp:txBody>
        <a:bodyPr spcFirstLastPara="0" vert="horz" wrap="square" lIns="308612" tIns="40640" rIns="227584" bIns="40640" numCol="1" spcCol="1270" anchor="t" anchorCtr="0">
          <a:noAutofit/>
        </a:bodyPr>
        <a:lstStyle/>
        <a:p>
          <a:pPr marL="228600" lvl="1" indent="-228600" algn="l" defTabSz="1111250" rtl="0">
            <a:lnSpc>
              <a:spcPct val="90000"/>
            </a:lnSpc>
            <a:spcBef>
              <a:spcPct val="0"/>
            </a:spcBef>
            <a:spcAft>
              <a:spcPct val="20000"/>
            </a:spcAft>
            <a:buChar char="•"/>
          </a:pPr>
          <a:r>
            <a:rPr lang="cs-CZ" sz="2500" kern="1200"/>
            <a:t>Sometimes outright forbidden</a:t>
          </a:r>
        </a:p>
        <a:p>
          <a:pPr marL="228600" lvl="1" indent="-228600" algn="l" defTabSz="1111250" rtl="0">
            <a:lnSpc>
              <a:spcPct val="90000"/>
            </a:lnSpc>
            <a:spcBef>
              <a:spcPct val="0"/>
            </a:spcBef>
            <a:spcAft>
              <a:spcPct val="20000"/>
            </a:spcAft>
            <a:buChar char="•"/>
          </a:pPr>
          <a:r>
            <a:rPr lang="cs-CZ" sz="2500" kern="1200"/>
            <a:t>Sometimes need to be declared</a:t>
          </a:r>
        </a:p>
      </dsp:txBody>
      <dsp:txXfrm>
        <a:off x="0" y="3175245"/>
        <a:ext cx="9720072" cy="7783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CE1945-46DD-40B0-AF4A-D6855CDF84C7}">
      <dsp:nvSpPr>
        <dsp:cNvPr id="0" name=""/>
        <dsp:cNvSpPr/>
      </dsp:nvSpPr>
      <dsp:spPr>
        <a:xfrm>
          <a:off x="0" y="324897"/>
          <a:ext cx="9720262" cy="797940"/>
        </a:xfrm>
        <a:prstGeom prst="roundRect">
          <a:avLst/>
        </a:prstGeom>
        <a:solidFill>
          <a:schemeClr val="accent1">
            <a:hueOff val="0"/>
            <a:satOff val="0"/>
            <a:lumOff val="0"/>
            <a:alphaOff val="0"/>
          </a:scheme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a:t>Gifts should normally be firmly but politely declined. However, articles of low intrinsic value, need not necessarily be refused.</a:t>
          </a:r>
          <a:endParaRPr lang="cs-CZ" sz="2200" kern="1200"/>
        </a:p>
      </dsp:txBody>
      <dsp:txXfrm>
        <a:off x="38952" y="363849"/>
        <a:ext cx="9642358" cy="720036"/>
      </dsp:txXfrm>
    </dsp:sp>
    <dsp:sp modelId="{35E4DDB0-5C4C-4B88-8C95-4AED792F1C8F}">
      <dsp:nvSpPr>
        <dsp:cNvPr id="0" name=""/>
        <dsp:cNvSpPr/>
      </dsp:nvSpPr>
      <dsp:spPr>
        <a:xfrm>
          <a:off x="0" y="1122837"/>
          <a:ext cx="9720262" cy="489555"/>
        </a:xfrm>
        <a:prstGeom prst="rect">
          <a:avLst/>
        </a:prstGeom>
        <a:no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0">
          <a:scrgbClr r="0" g="0" b="0"/>
        </a:fillRef>
        <a:effectRef idx="0">
          <a:scrgbClr r="0" g="0" b="0"/>
        </a:effectRef>
        <a:fontRef idx="minor"/>
      </dsp:style>
      <dsp:txBody>
        <a:bodyPr spcFirstLastPara="0" vert="horz" wrap="square" lIns="308618" tIns="27940" rIns="156464" bIns="27940" numCol="1" spcCol="1270" anchor="t" anchorCtr="0">
          <a:noAutofit/>
        </a:bodyPr>
        <a:lstStyle/>
        <a:p>
          <a:pPr marL="171450" lvl="1" indent="-171450" algn="l" defTabSz="755650" rtl="0">
            <a:lnSpc>
              <a:spcPct val="90000"/>
            </a:lnSpc>
            <a:spcBef>
              <a:spcPct val="0"/>
            </a:spcBef>
            <a:spcAft>
              <a:spcPct val="20000"/>
            </a:spcAft>
            <a:buChar char="•"/>
          </a:pPr>
          <a:r>
            <a:rPr lang="cs-CZ" sz="1700" kern="1200" dirty="0"/>
            <a:t>I</a:t>
          </a:r>
          <a:r>
            <a:rPr lang="en-US" sz="1700" kern="1200" dirty="0" err="1"/>
            <a:t>tems</a:t>
          </a:r>
          <a:r>
            <a:rPr lang="en-US" sz="1700" kern="1200" dirty="0"/>
            <a:t> of intrinsically small value [less than £5] need not be declared. Diaries;</a:t>
          </a:r>
          <a:r>
            <a:rPr lang="cs-CZ" sz="1700" kern="1200" dirty="0"/>
            <a:t> </a:t>
          </a:r>
          <a:r>
            <a:rPr lang="en-US" sz="1700" kern="1200" dirty="0"/>
            <a:t>Pens;</a:t>
          </a:r>
          <a:r>
            <a:rPr lang="cs-CZ" sz="1700" kern="1200" dirty="0"/>
            <a:t> </a:t>
          </a:r>
          <a:r>
            <a:rPr lang="en-US" sz="1700" kern="1200" dirty="0"/>
            <a:t>Calendars;</a:t>
          </a:r>
          <a:r>
            <a:rPr lang="cs-CZ" sz="1700" kern="1200" dirty="0"/>
            <a:t> </a:t>
          </a:r>
          <a:r>
            <a:rPr lang="en-US" sz="1700" kern="1200" dirty="0"/>
            <a:t>Mugs;</a:t>
          </a:r>
          <a:r>
            <a:rPr lang="cs-CZ" sz="1700" kern="1200" dirty="0"/>
            <a:t> </a:t>
          </a:r>
          <a:r>
            <a:rPr lang="en-US" sz="1700" kern="1200" dirty="0"/>
            <a:t>Office Stationery;</a:t>
          </a:r>
          <a:r>
            <a:rPr lang="cs-CZ" sz="1700" kern="1200" dirty="0"/>
            <a:t> </a:t>
          </a:r>
          <a:r>
            <a:rPr lang="en-US" sz="1700" kern="1200" dirty="0"/>
            <a:t>Boxes of chocolates or biscuits.</a:t>
          </a:r>
          <a:endParaRPr lang="cs-CZ" sz="1700" kern="1200" dirty="0"/>
        </a:p>
      </dsp:txBody>
      <dsp:txXfrm>
        <a:off x="0" y="1122837"/>
        <a:ext cx="9720262" cy="489555"/>
      </dsp:txXfrm>
    </dsp:sp>
    <dsp:sp modelId="{9F9929CD-FF3F-4836-A5EE-3FA4CAB432D5}">
      <dsp:nvSpPr>
        <dsp:cNvPr id="0" name=""/>
        <dsp:cNvSpPr/>
      </dsp:nvSpPr>
      <dsp:spPr>
        <a:xfrm>
          <a:off x="0" y="1612392"/>
          <a:ext cx="9720262" cy="797940"/>
        </a:xfrm>
        <a:prstGeom prst="roundRect">
          <a:avLst/>
        </a:prstGeom>
        <a:solidFill>
          <a:schemeClr val="accent1">
            <a:hueOff val="0"/>
            <a:satOff val="0"/>
            <a:lumOff val="0"/>
            <a:alphaOff val="0"/>
          </a:scheme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a:t>Gifts with the value of between £5- £25 may be accepted but must be declared. </a:t>
          </a:r>
          <a:endParaRPr lang="cs-CZ" sz="2200" kern="1200"/>
        </a:p>
      </dsp:txBody>
      <dsp:txXfrm>
        <a:off x="38952" y="1651344"/>
        <a:ext cx="9642358" cy="720036"/>
      </dsp:txXfrm>
    </dsp:sp>
    <dsp:sp modelId="{2DC7A330-4A5F-4CE2-AC11-B271A154EA60}">
      <dsp:nvSpPr>
        <dsp:cNvPr id="0" name=""/>
        <dsp:cNvSpPr/>
      </dsp:nvSpPr>
      <dsp:spPr>
        <a:xfrm>
          <a:off x="0" y="2410332"/>
          <a:ext cx="9720262" cy="489555"/>
        </a:xfrm>
        <a:prstGeom prst="rect">
          <a:avLst/>
        </a:prstGeom>
        <a:no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0">
          <a:scrgbClr r="0" g="0" b="0"/>
        </a:fillRef>
        <a:effectRef idx="0">
          <a:scrgbClr r="0" g="0" b="0"/>
        </a:effectRef>
        <a:fontRef idx="minor"/>
      </dsp:style>
      <dsp:txBody>
        <a:bodyPr spcFirstLastPara="0" vert="horz" wrap="square" lIns="308618" tIns="27940" rIns="156464" bIns="27940" numCol="1" spcCol="1270" anchor="t" anchorCtr="0">
          <a:noAutofit/>
        </a:bodyPr>
        <a:lstStyle/>
        <a:p>
          <a:pPr marL="171450" lvl="1" indent="-171450" algn="l" defTabSz="755650" rtl="0">
            <a:lnSpc>
              <a:spcPct val="90000"/>
            </a:lnSpc>
            <a:spcBef>
              <a:spcPct val="0"/>
            </a:spcBef>
            <a:spcAft>
              <a:spcPct val="20000"/>
            </a:spcAft>
            <a:buChar char="•"/>
          </a:pPr>
          <a:r>
            <a:rPr lang="en-US" sz="1700" kern="1200" dirty="0"/>
            <a:t>Bottles of wine or spirits;</a:t>
          </a:r>
          <a:r>
            <a:rPr lang="cs-CZ" sz="1700" kern="1200" dirty="0"/>
            <a:t> </a:t>
          </a:r>
          <a:r>
            <a:rPr lang="en-US" sz="1700" kern="1200" dirty="0"/>
            <a:t>Books </a:t>
          </a:r>
          <a:r>
            <a:rPr lang="cs-CZ" sz="1700" kern="1200" dirty="0"/>
            <a:t>, </a:t>
          </a:r>
          <a:r>
            <a:rPr lang="en-US" sz="1700" kern="1200" dirty="0"/>
            <a:t>CDs / DVDs;</a:t>
          </a:r>
          <a:r>
            <a:rPr lang="cs-CZ" sz="1700" kern="1200" dirty="0"/>
            <a:t> </a:t>
          </a:r>
          <a:r>
            <a:rPr lang="en-US" sz="1700" kern="1200" dirty="0"/>
            <a:t>Decorative objects such as glass tankards, glass crystal, ornaments.</a:t>
          </a:r>
          <a:endParaRPr lang="cs-CZ" sz="1700" kern="1200" dirty="0"/>
        </a:p>
      </dsp:txBody>
      <dsp:txXfrm>
        <a:off x="0" y="2410332"/>
        <a:ext cx="9720262" cy="489555"/>
      </dsp:txXfrm>
    </dsp:sp>
    <dsp:sp modelId="{AB17D5D3-2ED3-43A4-A33B-B5C76D63369A}">
      <dsp:nvSpPr>
        <dsp:cNvPr id="0" name=""/>
        <dsp:cNvSpPr/>
      </dsp:nvSpPr>
      <dsp:spPr>
        <a:xfrm>
          <a:off x="0" y="2899887"/>
          <a:ext cx="9720262" cy="797940"/>
        </a:xfrm>
        <a:prstGeom prst="roundRect">
          <a:avLst/>
        </a:prstGeom>
        <a:solidFill>
          <a:schemeClr val="accent1">
            <a:hueOff val="0"/>
            <a:satOff val="0"/>
            <a:lumOff val="0"/>
            <a:alphaOff val="0"/>
          </a:scheme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t>Any other gifts over this value should be politely declined. Under no circumstances should employees accept personal gifts of cash even if this is below the limit of £25.</a:t>
          </a:r>
          <a:endParaRPr lang="cs-CZ" sz="2200" kern="1200" dirty="0"/>
        </a:p>
      </dsp:txBody>
      <dsp:txXfrm>
        <a:off x="38952" y="2938839"/>
        <a:ext cx="9642358" cy="72003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en-GB" noProof="0" dirty="0"/>
              <a:t>Click here to insert title</a:t>
            </a:r>
            <a:endParaRPr 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hasCustomPrompt="1"/>
          </p:nvPr>
        </p:nvSpPr>
        <p:spPr>
          <a:xfrm>
            <a:off x="398502" y="4116402"/>
            <a:ext cx="11361600" cy="698497"/>
          </a:xfrm>
        </p:spPr>
        <p:txBody>
          <a:bodyPr anchor="t"/>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en-GB" noProof="0" dirty="0"/>
              <a:t>Click here to insert subtitle</a:t>
            </a:r>
          </a:p>
        </p:txBody>
      </p:sp>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images,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en-GB" noProof="0" dirty="0"/>
              <a:t>Click here to insert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en-GB" noProof="0" dirty="0"/>
              <a:t>Click here to insert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en-GB" noProof="0" dirty="0"/>
              <a:t>Click here to insert text</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en-GB" noProof="0" dirty="0"/>
              <a:t>Click here to insert title</a:t>
            </a:r>
            <a:endParaRPr lang="cs-CZ" dirty="0"/>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en-GB" noProof="0" dirty="0"/>
              <a:t>Click on the icon to insert image</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en-GB" noProof="0" dirty="0"/>
              <a:t>Define footer – presentation title / department</a:t>
            </a:r>
          </a:p>
        </p:txBody>
      </p:sp>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 inverse">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en-GB" noProof="0"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 inverse">
    <p:bg>
      <p:bgPr>
        <a:solidFill>
          <a:srgbClr val="F01928"/>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en-GB" noProof="0" dirty="0"/>
              <a:t>Click here to insert title</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en-GB" noProof="0" dirty="0"/>
              <a:t>Click on the icon to insert image</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en-GB" noProof="0" dirty="0"/>
              <a:t>Define footer – presentation title / department</a:t>
            </a:r>
          </a:p>
        </p:txBody>
      </p:sp>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se slide with image">
    <p:bg>
      <p:bgPr>
        <a:solidFill>
          <a:srgbClr val="F01928"/>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en-GB" noProof="0" dirty="0"/>
              <a:t>Click here to insert image</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MED slide">
    <p:bg>
      <p:bgPr>
        <a:solidFill>
          <a:srgbClr val="F01928"/>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57242" y="2298933"/>
            <a:ext cx="8712448"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F31300C-82F7-42CB-A527-6AC821E42CB2}" type="datetimeFigureOut">
              <a:rPr lang="cs-CZ" smtClean="0"/>
              <a:t>20.02.2022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2A229A8-1E5E-4CC2-850A-CC066173B6B8}" type="slidenum">
              <a:rPr lang="cs-CZ" smtClean="0"/>
              <a:t>‹#›</a:t>
            </a:fld>
            <a:endParaRPr lang="cs-CZ"/>
          </a:p>
        </p:txBody>
      </p:sp>
    </p:spTree>
    <p:extLst>
      <p:ext uri="{BB962C8B-B14F-4D97-AF65-F5344CB8AC3E}">
        <p14:creationId xmlns:p14="http://schemas.microsoft.com/office/powerpoint/2010/main" val="3478111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cs-CZ"/>
              <a:t>Kliknutím lze upravit styl.</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FF3B7380-4B1E-4FC0-A1C7-CA3AE5019198}" type="datetimeFigureOut">
              <a:rPr lang="cs-CZ" smtClean="0"/>
              <a:t>20.02.2022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21C1AD9-4E81-4284-B4DD-7CE41C2E9D3A}" type="slidenum">
              <a:rPr lang="cs-CZ" smtClean="0"/>
              <a:t>‹#›</a:t>
            </a:fld>
            <a:endParaRPr lang="cs-CZ"/>
          </a:p>
        </p:txBody>
      </p:sp>
      <p:sp>
        <p:nvSpPr>
          <p:cNvPr id="10" name="Rectangle 9"/>
          <p:cNvSpPr/>
          <p:nvPr/>
        </p:nvSpPr>
        <p:spPr>
          <a:xfrm>
            <a:off x="0" y="-1"/>
            <a:ext cx="12192000" cy="4572000"/>
          </a:xfrm>
          <a:prstGeom prst="rect">
            <a:avLst/>
          </a:prstGeom>
          <a:blipFill dpi="0" rotWithShape="1">
            <a:blip r:embed="rId2">
              <a:duotone>
                <a:schemeClr val="accent3">
                  <a:shade val="45000"/>
                  <a:satMod val="135000"/>
                </a:schemeClr>
                <a:prstClr val="white"/>
              </a:duotone>
            </a:blip>
            <a:srcRect/>
            <a:tile tx="25400" ty="6350" sx="71000" sy="71000" flip="none" algn="tl"/>
          </a:blip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7293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FF1EFE-F0A8-44DB-B293-9835CCE5CFA1}"/>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A03E84FD-D284-4213-9B88-0609F16127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A2CA89CA-33FD-4A8D-9F5A-AF19463E0E26}"/>
              </a:ext>
            </a:extLst>
          </p:cNvPr>
          <p:cNvSpPr>
            <a:spLocks noGrp="1"/>
          </p:cNvSpPr>
          <p:nvPr>
            <p:ph type="dt" sz="half" idx="10"/>
          </p:nvPr>
        </p:nvSpPr>
        <p:spPr/>
        <p:txBody>
          <a:bodyPr/>
          <a:lstStyle/>
          <a:p>
            <a:fld id="{FF3B7380-4B1E-4FC0-A1C7-CA3AE5019198}" type="datetimeFigureOut">
              <a:rPr lang="cs-CZ" smtClean="0"/>
              <a:t>20.02.2022</a:t>
            </a:fld>
            <a:endParaRPr lang="cs-CZ"/>
          </a:p>
        </p:txBody>
      </p:sp>
      <p:sp>
        <p:nvSpPr>
          <p:cNvPr id="5" name="Zástupný symbol pro zápatí 4">
            <a:extLst>
              <a:ext uri="{FF2B5EF4-FFF2-40B4-BE49-F238E27FC236}">
                <a16:creationId xmlns:a16="http://schemas.microsoft.com/office/drawing/2014/main" id="{80175EBA-E123-49D6-9F5C-8781B13185C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19C675C-9B47-4472-81D1-C8ECD92137C1}"/>
              </a:ext>
            </a:extLst>
          </p:cNvPr>
          <p:cNvSpPr>
            <a:spLocks noGrp="1"/>
          </p:cNvSpPr>
          <p:nvPr>
            <p:ph type="sldNum" sz="quarter" idx="12"/>
          </p:nvPr>
        </p:nvSpPr>
        <p:spPr/>
        <p:txBody>
          <a:bodyPr/>
          <a:lstStyle/>
          <a:p>
            <a:fld id="{621C1AD9-4E81-4284-B4DD-7CE41C2E9D3A}" type="slidenum">
              <a:rPr lang="cs-CZ" smtClean="0"/>
              <a:t>‹#›</a:t>
            </a:fld>
            <a:endParaRPr lang="cs-CZ"/>
          </a:p>
        </p:txBody>
      </p:sp>
    </p:spTree>
    <p:extLst>
      <p:ext uri="{BB962C8B-B14F-4D97-AF65-F5344CB8AC3E}">
        <p14:creationId xmlns:p14="http://schemas.microsoft.com/office/powerpoint/2010/main" val="15468794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7B6A94-E387-48E1-AE16-4F56B2E4E4C7}"/>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2B160C79-5A95-43B1-BB34-C0F6A401F1D0}"/>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785BAD5-FFE8-4A09-87FA-6849800718B1}"/>
              </a:ext>
            </a:extLst>
          </p:cNvPr>
          <p:cNvSpPr>
            <a:spLocks noGrp="1"/>
          </p:cNvSpPr>
          <p:nvPr>
            <p:ph type="dt" sz="half" idx="10"/>
          </p:nvPr>
        </p:nvSpPr>
        <p:spPr/>
        <p:txBody>
          <a:bodyPr/>
          <a:lstStyle/>
          <a:p>
            <a:fld id="{FF3B7380-4B1E-4FC0-A1C7-CA3AE5019198}" type="datetimeFigureOut">
              <a:rPr lang="cs-CZ" smtClean="0"/>
              <a:t>20.02.2022</a:t>
            </a:fld>
            <a:endParaRPr lang="cs-CZ"/>
          </a:p>
        </p:txBody>
      </p:sp>
      <p:sp>
        <p:nvSpPr>
          <p:cNvPr id="5" name="Zástupný symbol pro zápatí 4">
            <a:extLst>
              <a:ext uri="{FF2B5EF4-FFF2-40B4-BE49-F238E27FC236}">
                <a16:creationId xmlns:a16="http://schemas.microsoft.com/office/drawing/2014/main" id="{E14C87D5-26C1-461B-B7F0-C599F2CF5B7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14B4409-F9BC-44B8-AC52-9D8FF3D69320}"/>
              </a:ext>
            </a:extLst>
          </p:cNvPr>
          <p:cNvSpPr>
            <a:spLocks noGrp="1"/>
          </p:cNvSpPr>
          <p:nvPr>
            <p:ph type="sldNum" sz="quarter" idx="12"/>
          </p:nvPr>
        </p:nvSpPr>
        <p:spPr/>
        <p:txBody>
          <a:bodyPr/>
          <a:lstStyle/>
          <a:p>
            <a:fld id="{621C1AD9-4E81-4284-B4DD-7CE41C2E9D3A}" type="slidenum">
              <a:rPr lang="cs-CZ" smtClean="0"/>
              <a:t>‹#›</a:t>
            </a:fld>
            <a:endParaRPr lang="cs-CZ"/>
          </a:p>
        </p:txBody>
      </p:sp>
    </p:spTree>
    <p:extLst>
      <p:ext uri="{BB962C8B-B14F-4D97-AF65-F5344CB8AC3E}">
        <p14:creationId xmlns:p14="http://schemas.microsoft.com/office/powerpoint/2010/main" val="34740846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10C773-F730-40CC-8A5E-0FB870C03C4A}"/>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4EF01D6B-1450-4BC6-AE49-D1595EEBB7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FD976A79-0716-464B-A230-4F00FB2B59E7}"/>
              </a:ext>
            </a:extLst>
          </p:cNvPr>
          <p:cNvSpPr>
            <a:spLocks noGrp="1"/>
          </p:cNvSpPr>
          <p:nvPr>
            <p:ph type="dt" sz="half" idx="10"/>
          </p:nvPr>
        </p:nvSpPr>
        <p:spPr/>
        <p:txBody>
          <a:bodyPr/>
          <a:lstStyle/>
          <a:p>
            <a:fld id="{FF3B7380-4B1E-4FC0-A1C7-CA3AE5019198}" type="datetimeFigureOut">
              <a:rPr lang="cs-CZ" smtClean="0"/>
              <a:t>20.02.2022</a:t>
            </a:fld>
            <a:endParaRPr lang="cs-CZ"/>
          </a:p>
        </p:txBody>
      </p:sp>
      <p:sp>
        <p:nvSpPr>
          <p:cNvPr id="5" name="Zástupný symbol pro zápatí 4">
            <a:extLst>
              <a:ext uri="{FF2B5EF4-FFF2-40B4-BE49-F238E27FC236}">
                <a16:creationId xmlns:a16="http://schemas.microsoft.com/office/drawing/2014/main" id="{0BAE28AA-4988-4143-8EA7-C307AAE1161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0CB1040-1D50-4651-AAAD-FB60F47BDEE7}"/>
              </a:ext>
            </a:extLst>
          </p:cNvPr>
          <p:cNvSpPr>
            <a:spLocks noGrp="1"/>
          </p:cNvSpPr>
          <p:nvPr>
            <p:ph type="sldNum" sz="quarter" idx="12"/>
          </p:nvPr>
        </p:nvSpPr>
        <p:spPr/>
        <p:txBody>
          <a:bodyPr/>
          <a:lstStyle/>
          <a:p>
            <a:fld id="{621C1AD9-4E81-4284-B4DD-7CE41C2E9D3A}" type="slidenum">
              <a:rPr lang="cs-CZ" smtClean="0"/>
              <a:t>‹#›</a:t>
            </a:fld>
            <a:endParaRPr lang="cs-CZ"/>
          </a:p>
        </p:txBody>
      </p:sp>
    </p:spTree>
    <p:extLst>
      <p:ext uri="{BB962C8B-B14F-4D97-AF65-F5344CB8AC3E}">
        <p14:creationId xmlns:p14="http://schemas.microsoft.com/office/powerpoint/2010/main" val="27278187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D7D3CE-0D8E-487B-BAEA-5C34A40EB350}"/>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0B7CCF39-06DC-4571-8928-110F9C9C681D}"/>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A66FE8E3-6B87-48CC-9DE2-3387C014A5D9}"/>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8A1061FD-EF78-42FD-B352-243683862C13}"/>
              </a:ext>
            </a:extLst>
          </p:cNvPr>
          <p:cNvSpPr>
            <a:spLocks noGrp="1"/>
          </p:cNvSpPr>
          <p:nvPr>
            <p:ph type="dt" sz="half" idx="10"/>
          </p:nvPr>
        </p:nvSpPr>
        <p:spPr/>
        <p:txBody>
          <a:bodyPr/>
          <a:lstStyle/>
          <a:p>
            <a:fld id="{FF3B7380-4B1E-4FC0-A1C7-CA3AE5019198}" type="datetimeFigureOut">
              <a:rPr lang="cs-CZ" smtClean="0"/>
              <a:t>20.02.2022</a:t>
            </a:fld>
            <a:endParaRPr lang="cs-CZ"/>
          </a:p>
        </p:txBody>
      </p:sp>
      <p:sp>
        <p:nvSpPr>
          <p:cNvPr id="6" name="Zástupný symbol pro zápatí 5">
            <a:extLst>
              <a:ext uri="{FF2B5EF4-FFF2-40B4-BE49-F238E27FC236}">
                <a16:creationId xmlns:a16="http://schemas.microsoft.com/office/drawing/2014/main" id="{B21CB0ED-E915-4C74-A79D-048D7967CC80}"/>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5AB94562-6201-47C3-9DBD-5DBBA7BF24E9}"/>
              </a:ext>
            </a:extLst>
          </p:cNvPr>
          <p:cNvSpPr>
            <a:spLocks noGrp="1"/>
          </p:cNvSpPr>
          <p:nvPr>
            <p:ph type="sldNum" sz="quarter" idx="12"/>
          </p:nvPr>
        </p:nvSpPr>
        <p:spPr/>
        <p:txBody>
          <a:bodyPr/>
          <a:lstStyle/>
          <a:p>
            <a:fld id="{621C1AD9-4E81-4284-B4DD-7CE41C2E9D3A}" type="slidenum">
              <a:rPr lang="cs-CZ" smtClean="0"/>
              <a:t>‹#›</a:t>
            </a:fld>
            <a:endParaRPr lang="cs-CZ"/>
          </a:p>
        </p:txBody>
      </p:sp>
    </p:spTree>
    <p:extLst>
      <p:ext uri="{BB962C8B-B14F-4D97-AF65-F5344CB8AC3E}">
        <p14:creationId xmlns:p14="http://schemas.microsoft.com/office/powerpoint/2010/main" val="25868364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170FB8-F4DE-4247-922E-45B21DE09EA2}"/>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B63CA3A6-D112-41B8-9F88-99E338808B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3BECDEC1-25CD-44D0-B113-CA8CDD7311F4}"/>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E2D0C4A4-B73C-4922-B66E-D2008F2719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E72AE5C8-4783-441E-8642-CE89AB746813}"/>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7EC1268E-B8E1-4138-894C-1F5341DE202E}"/>
              </a:ext>
            </a:extLst>
          </p:cNvPr>
          <p:cNvSpPr>
            <a:spLocks noGrp="1"/>
          </p:cNvSpPr>
          <p:nvPr>
            <p:ph type="dt" sz="half" idx="10"/>
          </p:nvPr>
        </p:nvSpPr>
        <p:spPr/>
        <p:txBody>
          <a:bodyPr/>
          <a:lstStyle/>
          <a:p>
            <a:fld id="{FF3B7380-4B1E-4FC0-A1C7-CA3AE5019198}" type="datetimeFigureOut">
              <a:rPr lang="cs-CZ" smtClean="0"/>
              <a:t>20.02.2022</a:t>
            </a:fld>
            <a:endParaRPr lang="cs-CZ"/>
          </a:p>
        </p:txBody>
      </p:sp>
      <p:sp>
        <p:nvSpPr>
          <p:cNvPr id="8" name="Zástupný symbol pro zápatí 7">
            <a:extLst>
              <a:ext uri="{FF2B5EF4-FFF2-40B4-BE49-F238E27FC236}">
                <a16:creationId xmlns:a16="http://schemas.microsoft.com/office/drawing/2014/main" id="{F452BEC0-49F6-463F-8A84-CC874490C639}"/>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BB041798-640C-48E5-9F39-AE50D82ED50B}"/>
              </a:ext>
            </a:extLst>
          </p:cNvPr>
          <p:cNvSpPr>
            <a:spLocks noGrp="1"/>
          </p:cNvSpPr>
          <p:nvPr>
            <p:ph type="sldNum" sz="quarter" idx="12"/>
          </p:nvPr>
        </p:nvSpPr>
        <p:spPr/>
        <p:txBody>
          <a:bodyPr/>
          <a:lstStyle/>
          <a:p>
            <a:fld id="{621C1AD9-4E81-4284-B4DD-7CE41C2E9D3A}" type="slidenum">
              <a:rPr lang="cs-CZ" smtClean="0"/>
              <a:t>‹#›</a:t>
            </a:fld>
            <a:endParaRPr lang="cs-CZ"/>
          </a:p>
        </p:txBody>
      </p:sp>
    </p:spTree>
    <p:extLst>
      <p:ext uri="{BB962C8B-B14F-4D97-AF65-F5344CB8AC3E}">
        <p14:creationId xmlns:p14="http://schemas.microsoft.com/office/powerpoint/2010/main" val="6652089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8E5396-DB74-4C89-B91D-24E3EAD2E77B}"/>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D71FBF92-9139-408E-B00F-39C4DA8D088D}"/>
              </a:ext>
            </a:extLst>
          </p:cNvPr>
          <p:cNvSpPr>
            <a:spLocks noGrp="1"/>
          </p:cNvSpPr>
          <p:nvPr>
            <p:ph type="dt" sz="half" idx="10"/>
          </p:nvPr>
        </p:nvSpPr>
        <p:spPr/>
        <p:txBody>
          <a:bodyPr/>
          <a:lstStyle/>
          <a:p>
            <a:fld id="{FF3B7380-4B1E-4FC0-A1C7-CA3AE5019198}" type="datetimeFigureOut">
              <a:rPr lang="cs-CZ" smtClean="0"/>
              <a:t>20.02.2022</a:t>
            </a:fld>
            <a:endParaRPr lang="cs-CZ"/>
          </a:p>
        </p:txBody>
      </p:sp>
      <p:sp>
        <p:nvSpPr>
          <p:cNvPr id="4" name="Zástupný symbol pro zápatí 3">
            <a:extLst>
              <a:ext uri="{FF2B5EF4-FFF2-40B4-BE49-F238E27FC236}">
                <a16:creationId xmlns:a16="http://schemas.microsoft.com/office/drawing/2014/main" id="{BAFCD4B2-A003-41FB-8352-B2723ED41849}"/>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9B7F194D-3644-4AD2-9D51-85992D946E5E}"/>
              </a:ext>
            </a:extLst>
          </p:cNvPr>
          <p:cNvSpPr>
            <a:spLocks noGrp="1"/>
          </p:cNvSpPr>
          <p:nvPr>
            <p:ph type="sldNum" sz="quarter" idx="12"/>
          </p:nvPr>
        </p:nvSpPr>
        <p:spPr/>
        <p:txBody>
          <a:bodyPr/>
          <a:lstStyle/>
          <a:p>
            <a:fld id="{621C1AD9-4E81-4284-B4DD-7CE41C2E9D3A}" type="slidenum">
              <a:rPr lang="cs-CZ" smtClean="0"/>
              <a:t>‹#›</a:t>
            </a:fld>
            <a:endParaRPr lang="cs-CZ"/>
          </a:p>
        </p:txBody>
      </p:sp>
    </p:spTree>
    <p:extLst>
      <p:ext uri="{BB962C8B-B14F-4D97-AF65-F5344CB8AC3E}">
        <p14:creationId xmlns:p14="http://schemas.microsoft.com/office/powerpoint/2010/main" val="33184641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B426921A-C996-4678-B33B-3BC6095A6682}"/>
              </a:ext>
            </a:extLst>
          </p:cNvPr>
          <p:cNvSpPr>
            <a:spLocks noGrp="1"/>
          </p:cNvSpPr>
          <p:nvPr>
            <p:ph type="dt" sz="half" idx="10"/>
          </p:nvPr>
        </p:nvSpPr>
        <p:spPr/>
        <p:txBody>
          <a:bodyPr/>
          <a:lstStyle/>
          <a:p>
            <a:fld id="{FF3B7380-4B1E-4FC0-A1C7-CA3AE5019198}" type="datetimeFigureOut">
              <a:rPr lang="cs-CZ" smtClean="0"/>
              <a:t>20.02.2022</a:t>
            </a:fld>
            <a:endParaRPr lang="cs-CZ"/>
          </a:p>
        </p:txBody>
      </p:sp>
      <p:sp>
        <p:nvSpPr>
          <p:cNvPr id="3" name="Zástupný symbol pro zápatí 2">
            <a:extLst>
              <a:ext uri="{FF2B5EF4-FFF2-40B4-BE49-F238E27FC236}">
                <a16:creationId xmlns:a16="http://schemas.microsoft.com/office/drawing/2014/main" id="{FEF711D4-CD97-485C-BD86-F93E00B52C76}"/>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CB891C22-29A2-4298-B6D9-0A0FD7EC2FD7}"/>
              </a:ext>
            </a:extLst>
          </p:cNvPr>
          <p:cNvSpPr>
            <a:spLocks noGrp="1"/>
          </p:cNvSpPr>
          <p:nvPr>
            <p:ph type="sldNum" sz="quarter" idx="12"/>
          </p:nvPr>
        </p:nvSpPr>
        <p:spPr/>
        <p:txBody>
          <a:bodyPr/>
          <a:lstStyle/>
          <a:p>
            <a:fld id="{621C1AD9-4E81-4284-B4DD-7CE41C2E9D3A}" type="slidenum">
              <a:rPr lang="cs-CZ" smtClean="0"/>
              <a:t>‹#›</a:t>
            </a:fld>
            <a:endParaRPr lang="cs-CZ"/>
          </a:p>
        </p:txBody>
      </p:sp>
    </p:spTree>
    <p:extLst>
      <p:ext uri="{BB962C8B-B14F-4D97-AF65-F5344CB8AC3E}">
        <p14:creationId xmlns:p14="http://schemas.microsoft.com/office/powerpoint/2010/main" val="1422985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D00ED5-200E-4EB5-B3D5-076B2670D3C0}"/>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29D547FB-951A-4B23-9F42-7DEDDA0733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E08FA26A-E87F-43F3-AAF8-45963F4877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7FB59DDB-3FF5-48DA-BAFF-C1CE8133A82F}"/>
              </a:ext>
            </a:extLst>
          </p:cNvPr>
          <p:cNvSpPr>
            <a:spLocks noGrp="1"/>
          </p:cNvSpPr>
          <p:nvPr>
            <p:ph type="dt" sz="half" idx="10"/>
          </p:nvPr>
        </p:nvSpPr>
        <p:spPr/>
        <p:txBody>
          <a:bodyPr/>
          <a:lstStyle/>
          <a:p>
            <a:fld id="{FF3B7380-4B1E-4FC0-A1C7-CA3AE5019198}" type="datetimeFigureOut">
              <a:rPr lang="cs-CZ" smtClean="0"/>
              <a:t>20.02.2022</a:t>
            </a:fld>
            <a:endParaRPr lang="cs-CZ"/>
          </a:p>
        </p:txBody>
      </p:sp>
      <p:sp>
        <p:nvSpPr>
          <p:cNvPr id="6" name="Zástupný symbol pro zápatí 5">
            <a:extLst>
              <a:ext uri="{FF2B5EF4-FFF2-40B4-BE49-F238E27FC236}">
                <a16:creationId xmlns:a16="http://schemas.microsoft.com/office/drawing/2014/main" id="{42A7AD37-DCCC-4D2A-B232-21521C4E3FA6}"/>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04617463-95B6-441E-8342-BADD748D7D06}"/>
              </a:ext>
            </a:extLst>
          </p:cNvPr>
          <p:cNvSpPr>
            <a:spLocks noGrp="1"/>
          </p:cNvSpPr>
          <p:nvPr>
            <p:ph type="sldNum" sz="quarter" idx="12"/>
          </p:nvPr>
        </p:nvSpPr>
        <p:spPr/>
        <p:txBody>
          <a:bodyPr/>
          <a:lstStyle/>
          <a:p>
            <a:fld id="{621C1AD9-4E81-4284-B4DD-7CE41C2E9D3A}" type="slidenum">
              <a:rPr lang="cs-CZ" smtClean="0"/>
              <a:t>‹#›</a:t>
            </a:fld>
            <a:endParaRPr lang="cs-CZ"/>
          </a:p>
        </p:txBody>
      </p:sp>
    </p:spTree>
    <p:extLst>
      <p:ext uri="{BB962C8B-B14F-4D97-AF65-F5344CB8AC3E}">
        <p14:creationId xmlns:p14="http://schemas.microsoft.com/office/powerpoint/2010/main" val="3718704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3E1BE7-428B-444A-B8D8-65D9A7B1C4D6}"/>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C4B741AA-C5C8-457C-9790-B447C08D1A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6729ACC4-7983-4480-A800-04EE8963BD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688617BB-6D3C-4916-8D5A-900793DF7289}"/>
              </a:ext>
            </a:extLst>
          </p:cNvPr>
          <p:cNvSpPr>
            <a:spLocks noGrp="1"/>
          </p:cNvSpPr>
          <p:nvPr>
            <p:ph type="dt" sz="half" idx="10"/>
          </p:nvPr>
        </p:nvSpPr>
        <p:spPr/>
        <p:txBody>
          <a:bodyPr/>
          <a:lstStyle/>
          <a:p>
            <a:fld id="{FF3B7380-4B1E-4FC0-A1C7-CA3AE5019198}" type="datetimeFigureOut">
              <a:rPr lang="cs-CZ" smtClean="0"/>
              <a:t>20.02.2022</a:t>
            </a:fld>
            <a:endParaRPr lang="cs-CZ"/>
          </a:p>
        </p:txBody>
      </p:sp>
      <p:sp>
        <p:nvSpPr>
          <p:cNvPr id="6" name="Zástupný symbol pro zápatí 5">
            <a:extLst>
              <a:ext uri="{FF2B5EF4-FFF2-40B4-BE49-F238E27FC236}">
                <a16:creationId xmlns:a16="http://schemas.microsoft.com/office/drawing/2014/main" id="{B7B18DA2-7548-430E-941B-4797D8B44CFE}"/>
              </a:ext>
            </a:extLst>
          </p:cNvPr>
          <p:cNvSpPr>
            <a:spLocks noGrp="1"/>
          </p:cNvSpPr>
          <p:nvPr>
            <p:ph type="ftr" sz="quarter" idx="11"/>
          </p:nvPr>
        </p:nvSpPr>
        <p:spPr/>
        <p:txBody>
          <a:bodyPr/>
          <a:lstStyle/>
          <a:p>
            <a:endParaRPr lang="en-US" dirty="0"/>
          </a:p>
        </p:txBody>
      </p:sp>
      <p:sp>
        <p:nvSpPr>
          <p:cNvPr id="7" name="Zástupný symbol pro číslo snímku 6">
            <a:extLst>
              <a:ext uri="{FF2B5EF4-FFF2-40B4-BE49-F238E27FC236}">
                <a16:creationId xmlns:a16="http://schemas.microsoft.com/office/drawing/2014/main" id="{D64B45A2-63CB-4D8E-BF8F-E41F85DF1458}"/>
              </a:ext>
            </a:extLst>
          </p:cNvPr>
          <p:cNvSpPr>
            <a:spLocks noGrp="1"/>
          </p:cNvSpPr>
          <p:nvPr>
            <p:ph type="sldNum" sz="quarter" idx="12"/>
          </p:nvPr>
        </p:nvSpPr>
        <p:spPr/>
        <p:txBody>
          <a:bodyPr/>
          <a:lstStyle/>
          <a:p>
            <a:fld id="{621C1AD9-4E81-4284-B4DD-7CE41C2E9D3A}" type="slidenum">
              <a:rPr lang="cs-CZ" smtClean="0"/>
              <a:t>‹#›</a:t>
            </a:fld>
            <a:endParaRPr lang="cs-CZ"/>
          </a:p>
        </p:txBody>
      </p:sp>
    </p:spTree>
    <p:extLst>
      <p:ext uri="{BB962C8B-B14F-4D97-AF65-F5344CB8AC3E}">
        <p14:creationId xmlns:p14="http://schemas.microsoft.com/office/powerpoint/2010/main" val="25494712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578C9B-45F7-4B0D-8C20-C17579A4230D}"/>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D8797DC5-25BC-4CAC-A222-9C87B59B6D95}"/>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A4F68F3-D0DD-424A-AE36-41F1A238F858}"/>
              </a:ext>
            </a:extLst>
          </p:cNvPr>
          <p:cNvSpPr>
            <a:spLocks noGrp="1"/>
          </p:cNvSpPr>
          <p:nvPr>
            <p:ph type="dt" sz="half" idx="10"/>
          </p:nvPr>
        </p:nvSpPr>
        <p:spPr/>
        <p:txBody>
          <a:bodyPr/>
          <a:lstStyle/>
          <a:p>
            <a:fld id="{FF3B7380-4B1E-4FC0-A1C7-CA3AE5019198}" type="datetimeFigureOut">
              <a:rPr lang="cs-CZ" smtClean="0"/>
              <a:t>20.02.2022</a:t>
            </a:fld>
            <a:endParaRPr lang="cs-CZ"/>
          </a:p>
        </p:txBody>
      </p:sp>
      <p:sp>
        <p:nvSpPr>
          <p:cNvPr id="5" name="Zástupný symbol pro zápatí 4">
            <a:extLst>
              <a:ext uri="{FF2B5EF4-FFF2-40B4-BE49-F238E27FC236}">
                <a16:creationId xmlns:a16="http://schemas.microsoft.com/office/drawing/2014/main" id="{3469F548-B961-4847-864A-BEDA6BEF0BC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C21D928-21BB-4CD2-87C4-AC42088DE193}"/>
              </a:ext>
            </a:extLst>
          </p:cNvPr>
          <p:cNvSpPr>
            <a:spLocks noGrp="1"/>
          </p:cNvSpPr>
          <p:nvPr>
            <p:ph type="sldNum" sz="quarter" idx="12"/>
          </p:nvPr>
        </p:nvSpPr>
        <p:spPr/>
        <p:txBody>
          <a:bodyPr/>
          <a:lstStyle/>
          <a:p>
            <a:fld id="{621C1AD9-4E81-4284-B4DD-7CE41C2E9D3A}" type="slidenum">
              <a:rPr lang="cs-CZ" smtClean="0"/>
              <a:t>‹#›</a:t>
            </a:fld>
            <a:endParaRPr lang="cs-CZ"/>
          </a:p>
        </p:txBody>
      </p:sp>
    </p:spTree>
    <p:extLst>
      <p:ext uri="{BB962C8B-B14F-4D97-AF65-F5344CB8AC3E}">
        <p14:creationId xmlns:p14="http://schemas.microsoft.com/office/powerpoint/2010/main" val="3655091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subheading and tex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40344282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3FDB7A71-A0C6-428D-9CED-E293E9459AB3}"/>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F187AF3A-A2B7-4A14-A335-A0DD655A66A9}"/>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6D369A7-9B1D-4AEB-B696-12E5D37E8F5E}"/>
              </a:ext>
            </a:extLst>
          </p:cNvPr>
          <p:cNvSpPr>
            <a:spLocks noGrp="1"/>
          </p:cNvSpPr>
          <p:nvPr>
            <p:ph type="dt" sz="half" idx="10"/>
          </p:nvPr>
        </p:nvSpPr>
        <p:spPr/>
        <p:txBody>
          <a:bodyPr/>
          <a:lstStyle/>
          <a:p>
            <a:fld id="{FF3B7380-4B1E-4FC0-A1C7-CA3AE5019198}" type="datetimeFigureOut">
              <a:rPr lang="cs-CZ" smtClean="0"/>
              <a:t>20.02.2022</a:t>
            </a:fld>
            <a:endParaRPr lang="cs-CZ"/>
          </a:p>
        </p:txBody>
      </p:sp>
      <p:sp>
        <p:nvSpPr>
          <p:cNvPr id="5" name="Zástupný symbol pro zápatí 4">
            <a:extLst>
              <a:ext uri="{FF2B5EF4-FFF2-40B4-BE49-F238E27FC236}">
                <a16:creationId xmlns:a16="http://schemas.microsoft.com/office/drawing/2014/main" id="{59B26B77-C16B-464D-8C78-D495F5928DB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6B37648-3F88-4E72-9A4F-3769700A84A4}"/>
              </a:ext>
            </a:extLst>
          </p:cNvPr>
          <p:cNvSpPr>
            <a:spLocks noGrp="1"/>
          </p:cNvSpPr>
          <p:nvPr>
            <p:ph type="sldNum" sz="quarter" idx="12"/>
          </p:nvPr>
        </p:nvSpPr>
        <p:spPr/>
        <p:txBody>
          <a:bodyPr/>
          <a:lstStyle/>
          <a:p>
            <a:fld id="{621C1AD9-4E81-4284-B4DD-7CE41C2E9D3A}" type="slidenum">
              <a:rPr lang="cs-CZ" smtClean="0"/>
              <a:t>‹#›</a:t>
            </a:fld>
            <a:endParaRPr lang="cs-CZ"/>
          </a:p>
        </p:txBody>
      </p:sp>
    </p:spTree>
    <p:extLst>
      <p:ext uri="{BB962C8B-B14F-4D97-AF65-F5344CB8AC3E}">
        <p14:creationId xmlns:p14="http://schemas.microsoft.com/office/powerpoint/2010/main" val="3909860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en-GB" noProof="0" dirty="0"/>
              <a:t>Click here to insert heading</a:t>
            </a:r>
            <a:endParaRPr lang="cs-CZ" dirty="0"/>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sub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en-GB" noProof="0" dirty="0"/>
              <a:t>Click here to insert heading</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subheading, text and imag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en-GB" noProof="0" dirty="0"/>
              <a:t>Click here to insert heading</a:t>
            </a:r>
            <a:endParaRPr lang="cs-CZ" dirty="0"/>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en-GB" noProof="0" dirty="0"/>
              <a:t>Click on the icon to insert image</a:t>
            </a:r>
          </a:p>
        </p:txBody>
      </p:sp>
      <p:pic>
        <p:nvPicPr>
          <p:cNvPr id="10" name="Obrázek 9">
            <a:extLst>
              <a:ext uri="{FF2B5EF4-FFF2-40B4-BE49-F238E27FC236}">
                <a16:creationId xmlns:a16="http://schemas.microsoft.com/office/drawing/2014/main" id="{A2E7788A-7319-4B13-B5BD-0D72FA9D7A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en-GB" noProof="0" dirty="0"/>
              <a:t>Click here to insert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en-GB" noProof="0" dirty="0"/>
              <a:t>Click here to insert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en-GB" noProof="0" dirty="0"/>
              <a:t>Click here to insert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en-GB" noProof="0" dirty="0"/>
              <a:t>Click here to insert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p:txBody>
      </p:sp>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ly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en-GB" noProof="0" dirty="0"/>
              <a:t>Define footer – presentation title / department</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en-GB" altLang="cs-CZ" noProof="0" smtClean="0"/>
              <a:pPr/>
              <a:t>‹#›</a:t>
            </a:fld>
            <a:endParaRPr lang="en-GB" altLang="cs-CZ" noProof="0"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en-GB" noProof="0" dirty="0"/>
              <a:t>Click here to insert heading</a:t>
            </a:r>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en-GB" noProof="0" dirty="0"/>
              <a:t>Click here to insert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 id="2147483711" r:id="rId18"/>
    <p:sldLayoutId id="2147483712" r:id="rId19"/>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1"/>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DB5A385E-D0C8-4192-946F-6888F0FF49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6FB2BDEE-D7B6-4E42-8350-3FF8672F28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BD676DF-DBC4-4B6E-8955-BC177ADEEA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B7380-4B1E-4FC0-A1C7-CA3AE5019198}" type="datetimeFigureOut">
              <a:rPr lang="cs-CZ" smtClean="0"/>
              <a:t>20.02.2022</a:t>
            </a:fld>
            <a:endParaRPr lang="cs-CZ"/>
          </a:p>
        </p:txBody>
      </p:sp>
      <p:sp>
        <p:nvSpPr>
          <p:cNvPr id="5" name="Zástupný symbol pro zápatí 4">
            <a:extLst>
              <a:ext uri="{FF2B5EF4-FFF2-40B4-BE49-F238E27FC236}">
                <a16:creationId xmlns:a16="http://schemas.microsoft.com/office/drawing/2014/main" id="{D1B5A944-B3D3-48A9-8969-37BBDE8663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31004962-081B-4543-A1E3-5DD2DD858E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1C1AD9-4E81-4284-B4DD-7CE41C2E9D3A}" type="slidenum">
              <a:rPr lang="cs-CZ" smtClean="0"/>
              <a:t>‹#›</a:t>
            </a:fld>
            <a:endParaRPr lang="cs-CZ"/>
          </a:p>
        </p:txBody>
      </p:sp>
    </p:spTree>
    <p:extLst>
      <p:ext uri="{BB962C8B-B14F-4D97-AF65-F5344CB8AC3E}">
        <p14:creationId xmlns:p14="http://schemas.microsoft.com/office/powerpoint/2010/main" val="169695537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hyperlink" Target="http://eur-lex.europa.eu/legal-content/EN/TXT/HTML/?uri=CELEX:32005L0036&amp;from=en" TargetMode="Externa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image" Target="../media/image15.tmp"/><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8.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8.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4.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1.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diagramLayout" Target="../diagrams/layout13.xml"/><Relationship Id="rId3" Type="http://schemas.openxmlformats.org/officeDocument/2006/relationships/diagramLayout" Target="../diagrams/layout12.xml"/><Relationship Id="rId7" Type="http://schemas.openxmlformats.org/officeDocument/2006/relationships/diagramData" Target="../diagrams/data13.xml"/><Relationship Id="rId2" Type="http://schemas.openxmlformats.org/officeDocument/2006/relationships/diagramData" Target="../diagrams/data12.xml"/><Relationship Id="rId1" Type="http://schemas.openxmlformats.org/officeDocument/2006/relationships/slideLayout" Target="../slideLayouts/slideLayout21.xml"/><Relationship Id="rId6" Type="http://schemas.microsoft.com/office/2007/relationships/diagramDrawing" Target="../diagrams/drawing12.xml"/><Relationship Id="rId11" Type="http://schemas.microsoft.com/office/2007/relationships/diagramDrawing" Target="../diagrams/drawing13.xml"/><Relationship Id="rId5" Type="http://schemas.openxmlformats.org/officeDocument/2006/relationships/diagramColors" Target="../diagrams/colors12.xml"/><Relationship Id="rId10" Type="http://schemas.openxmlformats.org/officeDocument/2006/relationships/diagramColors" Target="../diagrams/colors13.xml"/><Relationship Id="rId4" Type="http://schemas.openxmlformats.org/officeDocument/2006/relationships/diagramQuickStyle" Target="../diagrams/quickStyle12.xml"/><Relationship Id="rId9" Type="http://schemas.openxmlformats.org/officeDocument/2006/relationships/diagramQuickStyle" Target="../diagrams/quickStyle13.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1.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1.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1.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1.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1.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7.xml.rels><?xml version="1.0" encoding="UTF-8" standalone="yes"?>
<Relationships xmlns="http://schemas.openxmlformats.org/package/2006/relationships"><Relationship Id="rId3" Type="http://schemas.openxmlformats.org/officeDocument/2006/relationships/hyperlink" Target="https://www.historic-uk.com/HistoryUK/HistoryofBritain/General-Strike-1926/" TargetMode="External"/><Relationship Id="rId2" Type="http://schemas.openxmlformats.org/officeDocument/2006/relationships/image" Target="../media/image24.jp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hyperlink" Target="https://www.eurofound.europa.eu/ef/observatories/eurwork/industrial-relations-dictionary/community-charter-of-the-fundamental-social-rights-of-workers" TargetMode="Externa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1.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1.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1.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1.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1.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62.xml.rels><?xml version="1.0" encoding="UTF-8" standalone="yes"?>
<Relationships xmlns="http://schemas.openxmlformats.org/package/2006/relationships"><Relationship Id="rId2" Type="http://schemas.openxmlformats.org/officeDocument/2006/relationships/hyperlink" Target="https://eur-lex.europa.eu/legal-content/EN/TXT/?uri=CELEX:01992L0085-20140325" TargetMode="External"/><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1.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1.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1.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9.png"/><Relationship Id="rId2" Type="http://schemas.openxmlformats.org/officeDocument/2006/relationships/diagramData" Target="../diagrams/data5.xml"/><Relationship Id="rId1" Type="http://schemas.openxmlformats.org/officeDocument/2006/relationships/slideLayout" Target="../slideLayouts/slideLayout1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ctrTitle"/>
          </p:nvPr>
        </p:nvSpPr>
        <p:spPr/>
        <p:txBody>
          <a:bodyPr/>
          <a:lstStyle/>
          <a:p>
            <a:r>
              <a:rPr lang="cs-CZ" err="1"/>
              <a:t>Competence</a:t>
            </a:r>
            <a:endParaRPr lang="cs-CZ"/>
          </a:p>
        </p:txBody>
      </p:sp>
      <p:sp>
        <p:nvSpPr>
          <p:cNvPr id="5" name="Podnadpis 4"/>
          <p:cNvSpPr>
            <a:spLocks noGrp="1"/>
          </p:cNvSpPr>
          <p:nvPr>
            <p:ph type="subTitle" idx="1"/>
          </p:nvPr>
        </p:nvSpPr>
        <p:spPr/>
        <p:txBody>
          <a:bodyPr/>
          <a:lstStyle/>
          <a:p>
            <a:r>
              <a:rPr lang="cs-CZ" err="1"/>
              <a:t>What</a:t>
            </a:r>
            <a:r>
              <a:rPr lang="cs-CZ"/>
              <a:t> </a:t>
            </a:r>
            <a:r>
              <a:rPr lang="cs-CZ" err="1"/>
              <a:t>it</a:t>
            </a:r>
            <a:r>
              <a:rPr lang="cs-CZ"/>
              <a:t> </a:t>
            </a:r>
            <a:r>
              <a:rPr lang="cs-CZ" err="1"/>
              <a:t>takes</a:t>
            </a:r>
            <a:r>
              <a:rPr lang="cs-CZ"/>
              <a:t> to </a:t>
            </a:r>
            <a:r>
              <a:rPr lang="cs-CZ" err="1"/>
              <a:t>practice</a:t>
            </a:r>
            <a:r>
              <a:rPr lang="cs-CZ"/>
              <a:t> </a:t>
            </a:r>
            <a:r>
              <a:rPr lang="cs-CZ" err="1"/>
              <a:t>medical</a:t>
            </a:r>
            <a:r>
              <a:rPr lang="cs-CZ"/>
              <a:t> </a:t>
            </a:r>
            <a:r>
              <a:rPr lang="cs-CZ" err="1"/>
              <a:t>pr</a:t>
            </a:r>
            <a:r>
              <a:rPr lang="en-US" err="1"/>
              <a:t>offession</a:t>
            </a:r>
            <a:endParaRPr lang="cs-CZ"/>
          </a:p>
        </p:txBody>
      </p:sp>
    </p:spTree>
    <p:extLst>
      <p:ext uri="{BB962C8B-B14F-4D97-AF65-F5344CB8AC3E}">
        <p14:creationId xmlns:p14="http://schemas.microsoft.com/office/powerpoint/2010/main" val="2254974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ctrTitle"/>
          </p:nvPr>
        </p:nvSpPr>
        <p:spPr/>
        <p:txBody>
          <a:bodyPr/>
          <a:lstStyle/>
          <a:p>
            <a:r>
              <a:rPr lang="cs-CZ"/>
              <a:t>Professional </a:t>
            </a:r>
            <a:r>
              <a:rPr lang="cs-CZ" err="1"/>
              <a:t>Capacity</a:t>
            </a:r>
            <a:endParaRPr lang="cs-CZ"/>
          </a:p>
        </p:txBody>
      </p:sp>
      <p:sp>
        <p:nvSpPr>
          <p:cNvPr id="5" name="Podnadpis 4"/>
          <p:cNvSpPr>
            <a:spLocks noGrp="1"/>
          </p:cNvSpPr>
          <p:nvPr>
            <p:ph type="subTitle" idx="1"/>
          </p:nvPr>
        </p:nvSpPr>
        <p:spPr/>
        <p:txBody>
          <a:bodyPr/>
          <a:lstStyle/>
          <a:p>
            <a:endParaRPr lang="cs-CZ"/>
          </a:p>
        </p:txBody>
      </p:sp>
    </p:spTree>
    <p:extLst>
      <p:ext uri="{BB962C8B-B14F-4D97-AF65-F5344CB8AC3E}">
        <p14:creationId xmlns:p14="http://schemas.microsoft.com/office/powerpoint/2010/main" val="1596615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Professional </a:t>
            </a:r>
            <a:r>
              <a:rPr lang="cs-CZ" err="1"/>
              <a:t>capacity</a:t>
            </a:r>
            <a:endParaRPr lang="cs-CZ"/>
          </a:p>
        </p:txBody>
      </p:sp>
      <p:graphicFrame>
        <p:nvGraphicFramePr>
          <p:cNvPr id="4" name="Zástupný symbol pro obsah 3"/>
          <p:cNvGraphicFramePr>
            <a:graphicFrameLocks noGrp="1"/>
          </p:cNvGraphicFramePr>
          <p:nvPr>
            <p:ph idx="1"/>
          </p:nvPr>
        </p:nvGraphicFramePr>
        <p:xfrm>
          <a:off x="1069848" y="2121408"/>
          <a:ext cx="10058400" cy="4050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3741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err="1"/>
              <a:t>Recognition</a:t>
            </a:r>
            <a:r>
              <a:rPr lang="cs-CZ"/>
              <a:t> </a:t>
            </a:r>
            <a:r>
              <a:rPr lang="cs-CZ" err="1"/>
              <a:t>of</a:t>
            </a:r>
            <a:r>
              <a:rPr lang="cs-CZ"/>
              <a:t> </a:t>
            </a:r>
            <a:r>
              <a:rPr lang="cs-CZ" err="1"/>
              <a:t>professional</a:t>
            </a:r>
            <a:r>
              <a:rPr lang="cs-CZ"/>
              <a:t> </a:t>
            </a:r>
            <a:r>
              <a:rPr lang="cs-CZ" err="1"/>
              <a:t>qualification</a:t>
            </a:r>
            <a:r>
              <a:rPr lang="cs-CZ"/>
              <a:t> </a:t>
            </a:r>
            <a:r>
              <a:rPr lang="cs-CZ" err="1"/>
              <a:t>within</a:t>
            </a:r>
            <a:r>
              <a:rPr lang="cs-CZ"/>
              <a:t> </a:t>
            </a:r>
            <a:r>
              <a:rPr lang="cs-CZ" err="1"/>
              <a:t>the</a:t>
            </a:r>
            <a:r>
              <a:rPr lang="cs-CZ"/>
              <a:t> EU</a:t>
            </a:r>
          </a:p>
        </p:txBody>
      </p:sp>
      <p:graphicFrame>
        <p:nvGraphicFramePr>
          <p:cNvPr id="6" name="Zástupný symbol pro obsah 5"/>
          <p:cNvGraphicFramePr>
            <a:graphicFrameLocks noGrp="1"/>
          </p:cNvGraphicFramePr>
          <p:nvPr>
            <p:ph idx="1"/>
          </p:nvPr>
        </p:nvGraphicFramePr>
        <p:xfrm>
          <a:off x="1069848" y="2121408"/>
          <a:ext cx="10058400" cy="4050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7530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err="1"/>
              <a:t>Temporarily</a:t>
            </a:r>
            <a:r>
              <a:rPr lang="cs-CZ"/>
              <a:t> mobility</a:t>
            </a:r>
          </a:p>
        </p:txBody>
      </p:sp>
      <p:sp>
        <p:nvSpPr>
          <p:cNvPr id="3" name="Zástupný symbol pro obsah 2"/>
          <p:cNvSpPr>
            <a:spLocks noGrp="1"/>
          </p:cNvSpPr>
          <p:nvPr>
            <p:ph idx="1"/>
          </p:nvPr>
        </p:nvSpPr>
        <p:spPr/>
        <p:txBody>
          <a:bodyPr/>
          <a:lstStyle/>
          <a:p>
            <a:r>
              <a:rPr lang="cs-CZ"/>
              <a:t>Maximum 6 </a:t>
            </a:r>
            <a:r>
              <a:rPr lang="cs-CZ" err="1"/>
              <a:t>months</a:t>
            </a:r>
            <a:endParaRPr lang="cs-CZ"/>
          </a:p>
          <a:p>
            <a:r>
              <a:rPr lang="cs-CZ"/>
              <a:t>Has to </a:t>
            </a:r>
            <a:r>
              <a:rPr lang="cs-CZ" err="1"/>
              <a:t>be</a:t>
            </a:r>
            <a:r>
              <a:rPr lang="cs-CZ"/>
              <a:t> </a:t>
            </a:r>
            <a:r>
              <a:rPr lang="cs-CZ" err="1"/>
              <a:t>reported</a:t>
            </a:r>
            <a:r>
              <a:rPr lang="cs-CZ"/>
              <a:t> </a:t>
            </a:r>
          </a:p>
        </p:txBody>
      </p:sp>
    </p:spTree>
    <p:extLst>
      <p:ext uri="{BB962C8B-B14F-4D97-AF65-F5344CB8AC3E}">
        <p14:creationId xmlns:p14="http://schemas.microsoft.com/office/powerpoint/2010/main" val="353740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Výřez obrazovky"/>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68388" y="959445"/>
            <a:ext cx="6299777" cy="4970678"/>
          </a:xfrm>
        </p:spPr>
      </p:pic>
    </p:spTree>
    <p:extLst>
      <p:ext uri="{BB962C8B-B14F-4D97-AF65-F5344CB8AC3E}">
        <p14:creationId xmlns:p14="http://schemas.microsoft.com/office/powerpoint/2010/main" val="2136876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a:t>Basic </a:t>
            </a:r>
            <a:r>
              <a:rPr lang="cs-CZ" b="1" err="1"/>
              <a:t>medical</a:t>
            </a:r>
            <a:r>
              <a:rPr lang="cs-CZ" b="1"/>
              <a:t> Training IN EU</a:t>
            </a:r>
            <a:endParaRPr lang="cs-CZ"/>
          </a:p>
        </p:txBody>
      </p:sp>
      <p:sp>
        <p:nvSpPr>
          <p:cNvPr id="3" name="Zástupný symbol pro obsah 2"/>
          <p:cNvSpPr>
            <a:spLocks noGrp="1"/>
          </p:cNvSpPr>
          <p:nvPr>
            <p:ph idx="1"/>
          </p:nvPr>
        </p:nvSpPr>
        <p:spPr/>
        <p:txBody>
          <a:bodyPr/>
          <a:lstStyle/>
          <a:p>
            <a:r>
              <a:rPr lang="en-US"/>
              <a:t>Admission to basic medical training shall be contingent upon possession of a diploma or certificate providing access, for the studies in question, to universities</a:t>
            </a:r>
            <a:r>
              <a:rPr lang="cs-CZ"/>
              <a:t> </a:t>
            </a:r>
          </a:p>
          <a:p>
            <a:r>
              <a:rPr lang="en-US"/>
              <a:t>Basic medical training shall comprise a total of at least six years of study or 5 500 hours of theoretical and practical training provided by, or under the supervision of, a university.</a:t>
            </a:r>
            <a:endParaRPr lang="cs-CZ"/>
          </a:p>
          <a:p>
            <a:endParaRPr lang="cs-CZ"/>
          </a:p>
        </p:txBody>
      </p:sp>
    </p:spTree>
    <p:extLst>
      <p:ext uri="{BB962C8B-B14F-4D97-AF65-F5344CB8AC3E}">
        <p14:creationId xmlns:p14="http://schemas.microsoft.com/office/powerpoint/2010/main" val="3808230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Výřez obrazovky"/>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5540" y="2533819"/>
            <a:ext cx="11716460" cy="2159460"/>
          </a:xfrm>
        </p:spPr>
      </p:pic>
    </p:spTree>
    <p:extLst>
      <p:ext uri="{BB962C8B-B14F-4D97-AF65-F5344CB8AC3E}">
        <p14:creationId xmlns:p14="http://schemas.microsoft.com/office/powerpoint/2010/main" val="1596898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err="1"/>
              <a:t>Specialist</a:t>
            </a:r>
            <a:r>
              <a:rPr lang="cs-CZ" b="1"/>
              <a:t> </a:t>
            </a:r>
            <a:r>
              <a:rPr lang="cs-CZ" b="1" err="1"/>
              <a:t>medical</a:t>
            </a:r>
            <a:r>
              <a:rPr lang="cs-CZ" b="1"/>
              <a:t> Training (EU)</a:t>
            </a:r>
            <a:endParaRPr lang="cs-CZ"/>
          </a:p>
        </p:txBody>
      </p:sp>
      <p:sp>
        <p:nvSpPr>
          <p:cNvPr id="3" name="Zástupný symbol pro obsah 2"/>
          <p:cNvSpPr>
            <a:spLocks noGrp="1"/>
          </p:cNvSpPr>
          <p:nvPr>
            <p:ph idx="1"/>
          </p:nvPr>
        </p:nvSpPr>
        <p:spPr/>
        <p:txBody>
          <a:bodyPr>
            <a:normAutofit fontScale="77500" lnSpcReduction="20000"/>
          </a:bodyPr>
          <a:lstStyle/>
          <a:p>
            <a:r>
              <a:rPr lang="cs-CZ"/>
              <a:t>A</a:t>
            </a:r>
            <a:r>
              <a:rPr lang="en-US" err="1"/>
              <a:t>dmission</a:t>
            </a:r>
            <a:r>
              <a:rPr lang="en-US"/>
              <a:t> to specialist medical training shall be contingent upon completion and validation of six years of study </a:t>
            </a:r>
            <a:endParaRPr lang="cs-CZ"/>
          </a:p>
          <a:p>
            <a:r>
              <a:rPr lang="en-US"/>
              <a:t> Specialist medical training shall comprise theoretical and practical training at a university or medical teaching hospital or, where appropriate, a medical </a:t>
            </a:r>
            <a:r>
              <a:rPr lang="en-US" err="1"/>
              <a:t>careestablishment</a:t>
            </a:r>
            <a:r>
              <a:rPr lang="en-US"/>
              <a:t> approved for that purpose by the competent authorities or bodies.</a:t>
            </a:r>
            <a:endParaRPr lang="cs-CZ"/>
          </a:p>
          <a:p>
            <a:r>
              <a:rPr lang="en-US"/>
              <a:t>Training shall be given on a full-time basis at specific establishments which are </a:t>
            </a:r>
            <a:r>
              <a:rPr lang="en-US" err="1"/>
              <a:t>recognised</a:t>
            </a:r>
            <a:r>
              <a:rPr lang="en-US"/>
              <a:t> by the competent authorities. It shall entail participation in the full range of medical activities of the department where the training is given</a:t>
            </a:r>
            <a:endParaRPr lang="cs-CZ"/>
          </a:p>
          <a:p>
            <a:endParaRPr lang="cs-CZ"/>
          </a:p>
          <a:p>
            <a:r>
              <a:rPr lang="cs-CZ">
                <a:hlinkClick r:id="rId2"/>
              </a:rPr>
              <a:t>http://eur-lex.europa.eu/legal-content/EN/TXT/HTML/?uri=CELEX:32005L0036&amp;from=en</a:t>
            </a:r>
            <a:r>
              <a:rPr lang="cs-CZ"/>
              <a:t> </a:t>
            </a:r>
          </a:p>
        </p:txBody>
      </p:sp>
    </p:spTree>
    <p:extLst>
      <p:ext uri="{BB962C8B-B14F-4D97-AF65-F5344CB8AC3E}">
        <p14:creationId xmlns:p14="http://schemas.microsoft.com/office/powerpoint/2010/main" val="3279788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ctrTitle"/>
          </p:nvPr>
        </p:nvSpPr>
        <p:spPr/>
        <p:txBody>
          <a:bodyPr/>
          <a:lstStyle/>
          <a:p>
            <a:r>
              <a:rPr lang="cs-CZ" err="1"/>
              <a:t>Moral</a:t>
            </a:r>
            <a:r>
              <a:rPr lang="cs-CZ"/>
              <a:t> integrity</a:t>
            </a:r>
          </a:p>
        </p:txBody>
      </p:sp>
      <p:sp>
        <p:nvSpPr>
          <p:cNvPr id="5" name="Podnadpis 4"/>
          <p:cNvSpPr>
            <a:spLocks noGrp="1"/>
          </p:cNvSpPr>
          <p:nvPr>
            <p:ph type="subTitle" idx="1"/>
          </p:nvPr>
        </p:nvSpPr>
        <p:spPr/>
        <p:txBody>
          <a:bodyPr/>
          <a:lstStyle/>
          <a:p>
            <a:endParaRPr lang="cs-CZ"/>
          </a:p>
        </p:txBody>
      </p:sp>
    </p:spTree>
    <p:extLst>
      <p:ext uri="{BB962C8B-B14F-4D97-AF65-F5344CB8AC3E}">
        <p14:creationId xmlns:p14="http://schemas.microsoft.com/office/powerpoint/2010/main" val="2949954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err="1"/>
              <a:t>Criminal</a:t>
            </a:r>
            <a:r>
              <a:rPr lang="cs-CZ"/>
              <a:t> </a:t>
            </a:r>
            <a:r>
              <a:rPr lang="cs-CZ" err="1"/>
              <a:t>records</a:t>
            </a:r>
            <a:endParaRPr lang="cs-CZ"/>
          </a:p>
        </p:txBody>
      </p:sp>
      <p:sp>
        <p:nvSpPr>
          <p:cNvPr id="3" name="Zástupný symbol pro obsah 2"/>
          <p:cNvSpPr>
            <a:spLocks noGrp="1"/>
          </p:cNvSpPr>
          <p:nvPr>
            <p:ph idx="1"/>
          </p:nvPr>
        </p:nvSpPr>
        <p:spPr/>
        <p:txBody>
          <a:bodyPr>
            <a:normAutofit fontScale="92500" lnSpcReduction="10000"/>
          </a:bodyPr>
          <a:lstStyle/>
          <a:p>
            <a:pPr marL="0" indent="0">
              <a:buNone/>
            </a:pPr>
            <a:r>
              <a:rPr lang="cs-CZ"/>
              <a:t>UK</a:t>
            </a:r>
          </a:p>
          <a:p>
            <a:r>
              <a:rPr lang="en-US"/>
              <a:t>certification from the Disclosure and Barring Service (DBS)</a:t>
            </a:r>
            <a:endParaRPr lang="cs-CZ"/>
          </a:p>
          <a:p>
            <a:r>
              <a:rPr lang="cs-CZ" err="1"/>
              <a:t>Employer</a:t>
            </a:r>
            <a:r>
              <a:rPr lang="cs-CZ"/>
              <a:t> has duty to </a:t>
            </a:r>
            <a:r>
              <a:rPr lang="cs-CZ" err="1"/>
              <a:t>check</a:t>
            </a:r>
            <a:r>
              <a:rPr lang="cs-CZ"/>
              <a:t>, GMC </a:t>
            </a:r>
            <a:r>
              <a:rPr lang="cs-CZ" err="1"/>
              <a:t>may</a:t>
            </a:r>
            <a:r>
              <a:rPr lang="cs-CZ"/>
              <a:t> </a:t>
            </a:r>
            <a:r>
              <a:rPr lang="cs-CZ" err="1"/>
              <a:t>decide</a:t>
            </a:r>
            <a:r>
              <a:rPr lang="cs-CZ"/>
              <a:t> but no </a:t>
            </a:r>
            <a:r>
              <a:rPr lang="cs-CZ" err="1"/>
              <a:t>automatic</a:t>
            </a:r>
            <a:r>
              <a:rPr lang="cs-CZ"/>
              <a:t> </a:t>
            </a:r>
            <a:r>
              <a:rPr lang="cs-CZ" err="1"/>
              <a:t>ban</a:t>
            </a:r>
            <a:endParaRPr lang="cs-CZ"/>
          </a:p>
          <a:p>
            <a:pPr marL="0" indent="0">
              <a:buNone/>
            </a:pPr>
            <a:r>
              <a:rPr lang="cs-CZ"/>
              <a:t>USA</a:t>
            </a:r>
          </a:p>
          <a:p>
            <a:pPr marL="0" indent="0">
              <a:buNone/>
            </a:pPr>
            <a:endParaRPr lang="cs-CZ"/>
          </a:p>
          <a:p>
            <a:pPr marL="0" indent="0">
              <a:buNone/>
            </a:pPr>
            <a:endParaRPr lang="cs-CZ"/>
          </a:p>
          <a:p>
            <a:pPr marL="0" indent="0">
              <a:buNone/>
            </a:pPr>
            <a:endParaRPr lang="cs-CZ"/>
          </a:p>
          <a:p>
            <a:pPr marL="0" indent="0">
              <a:buNone/>
            </a:pPr>
            <a:r>
              <a:rPr lang="cs-CZ"/>
              <a:t>Czech </a:t>
            </a:r>
            <a:r>
              <a:rPr lang="cs-CZ" err="1"/>
              <a:t>republic</a:t>
            </a:r>
            <a:endParaRPr lang="cs-CZ"/>
          </a:p>
          <a:p>
            <a:r>
              <a:rPr lang="cs-CZ" err="1"/>
              <a:t>Automatic</a:t>
            </a:r>
            <a:r>
              <a:rPr lang="cs-CZ"/>
              <a:t> </a:t>
            </a:r>
            <a:r>
              <a:rPr lang="cs-CZ" err="1"/>
              <a:t>ban</a:t>
            </a:r>
            <a:r>
              <a:rPr lang="cs-CZ"/>
              <a:t> </a:t>
            </a:r>
            <a:r>
              <a:rPr lang="cs-CZ" err="1"/>
              <a:t>if</a:t>
            </a:r>
            <a:r>
              <a:rPr lang="cs-CZ"/>
              <a:t> </a:t>
            </a:r>
            <a:r>
              <a:rPr lang="cs-CZ" err="1"/>
              <a:t>there</a:t>
            </a:r>
            <a:r>
              <a:rPr lang="cs-CZ"/>
              <a:t> </a:t>
            </a:r>
            <a:r>
              <a:rPr lang="cs-CZ" err="1"/>
              <a:t>is</a:t>
            </a:r>
            <a:r>
              <a:rPr lang="cs-CZ"/>
              <a:t> </a:t>
            </a:r>
            <a:r>
              <a:rPr lang="cs-CZ" err="1"/>
              <a:t>inprisonment</a:t>
            </a:r>
            <a:r>
              <a:rPr lang="cs-CZ"/>
              <a:t> </a:t>
            </a:r>
            <a:r>
              <a:rPr lang="cs-CZ" err="1"/>
              <a:t>for</a:t>
            </a:r>
            <a:r>
              <a:rPr lang="cs-CZ"/>
              <a:t> more </a:t>
            </a:r>
            <a:r>
              <a:rPr lang="cs-CZ" err="1"/>
              <a:t>than</a:t>
            </a:r>
            <a:r>
              <a:rPr lang="cs-CZ"/>
              <a:t> </a:t>
            </a:r>
            <a:r>
              <a:rPr lang="cs-CZ" err="1"/>
              <a:t>year</a:t>
            </a:r>
            <a:r>
              <a:rPr lang="cs-CZ"/>
              <a:t> </a:t>
            </a:r>
          </a:p>
          <a:p>
            <a:endParaRPr lang="cs-CZ"/>
          </a:p>
          <a:p>
            <a:pPr marL="0" indent="0">
              <a:buNone/>
            </a:pPr>
            <a:endParaRPr lang="cs-CZ"/>
          </a:p>
        </p:txBody>
      </p:sp>
      <p:pic>
        <p:nvPicPr>
          <p:cNvPr id="4" name="Obrázek 3" descr="Výřez obrazovk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3872" y="3667323"/>
            <a:ext cx="6420163" cy="1262168"/>
          </a:xfrm>
          <a:prstGeom prst="rect">
            <a:avLst/>
          </a:prstGeom>
        </p:spPr>
      </p:pic>
    </p:spTree>
    <p:extLst>
      <p:ext uri="{BB962C8B-B14F-4D97-AF65-F5344CB8AC3E}">
        <p14:creationId xmlns:p14="http://schemas.microsoft.com/office/powerpoint/2010/main" val="2020306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a:t>What is a medical profession</a:t>
            </a:r>
            <a:endParaRPr lang="cs-CZ"/>
          </a:p>
        </p:txBody>
      </p:sp>
      <p:graphicFrame>
        <p:nvGraphicFramePr>
          <p:cNvPr id="4" name="Zástupný symbol pro obsah 3"/>
          <p:cNvGraphicFramePr>
            <a:graphicFrameLocks noGrp="1"/>
          </p:cNvGraphicFramePr>
          <p:nvPr>
            <p:ph idx="1"/>
          </p:nvPr>
        </p:nvGraphicFramePr>
        <p:xfrm>
          <a:off x="1004158" y="1714132"/>
          <a:ext cx="10058400" cy="4050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0951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Výřez obrazovky"/>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1117" y="484632"/>
            <a:ext cx="4322512" cy="6023744"/>
          </a:xfrm>
        </p:spPr>
      </p:pic>
      <p:sp>
        <p:nvSpPr>
          <p:cNvPr id="5" name="Šipka doleva 4"/>
          <p:cNvSpPr/>
          <p:nvPr/>
        </p:nvSpPr>
        <p:spPr>
          <a:xfrm>
            <a:off x="3455895" y="4625789"/>
            <a:ext cx="4155141" cy="53788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615179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err="1"/>
              <a:t>Conflict</a:t>
            </a:r>
            <a:r>
              <a:rPr lang="cs-CZ" dirty="0"/>
              <a:t> </a:t>
            </a:r>
            <a:r>
              <a:rPr lang="cs-CZ" dirty="0" err="1"/>
              <a:t>of</a:t>
            </a:r>
            <a:r>
              <a:rPr lang="cs-CZ" dirty="0"/>
              <a:t> </a:t>
            </a:r>
            <a:r>
              <a:rPr lang="cs-CZ" dirty="0" err="1"/>
              <a:t>interest</a:t>
            </a:r>
            <a:endParaRPr lang="cs-CZ" dirty="0"/>
          </a:p>
        </p:txBody>
      </p:sp>
      <p:sp>
        <p:nvSpPr>
          <p:cNvPr id="5" name="Zástupný symbol pro text 4"/>
          <p:cNvSpPr>
            <a:spLocks noGrp="1"/>
          </p:cNvSpPr>
          <p:nvPr>
            <p:ph type="body" idx="1"/>
          </p:nvPr>
        </p:nvSpPr>
        <p:spPr/>
        <p:txBody>
          <a:bodyPr/>
          <a:lstStyle/>
          <a:p>
            <a:endParaRPr lang="cs-CZ"/>
          </a:p>
        </p:txBody>
      </p:sp>
    </p:spTree>
    <p:extLst>
      <p:ext uri="{BB962C8B-B14F-4D97-AF65-F5344CB8AC3E}">
        <p14:creationId xmlns:p14="http://schemas.microsoft.com/office/powerpoint/2010/main" val="1510505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err="1"/>
              <a:t>Significant</a:t>
            </a:r>
            <a:r>
              <a:rPr lang="cs-CZ" dirty="0"/>
              <a:t> </a:t>
            </a:r>
            <a:r>
              <a:rPr lang="cs-CZ" dirty="0" err="1"/>
              <a:t>policy</a:t>
            </a:r>
            <a:r>
              <a:rPr lang="cs-CZ" dirty="0"/>
              <a:t> </a:t>
            </a:r>
            <a:r>
              <a:rPr lang="cs-CZ" dirty="0" err="1"/>
              <a:t>problem</a:t>
            </a:r>
            <a:endParaRPr lang="cs-CZ" dirty="0"/>
          </a:p>
        </p:txBody>
      </p:sp>
      <p:sp>
        <p:nvSpPr>
          <p:cNvPr id="5" name="Zástupný symbol pro obsah 4"/>
          <p:cNvSpPr>
            <a:spLocks noGrp="1"/>
          </p:cNvSpPr>
          <p:nvPr>
            <p:ph idx="1"/>
          </p:nvPr>
        </p:nvSpPr>
        <p:spPr/>
        <p:txBody>
          <a:bodyPr>
            <a:normAutofit/>
          </a:bodyPr>
          <a:lstStyle/>
          <a:p>
            <a:pPr algn="just"/>
            <a:r>
              <a:rPr lang="cs-CZ" sz="4000" dirty="0" err="1"/>
              <a:t>Antyhing</a:t>
            </a:r>
            <a:r>
              <a:rPr lang="cs-CZ" sz="4000" dirty="0"/>
              <a:t> </a:t>
            </a:r>
            <a:r>
              <a:rPr lang="cs-CZ" sz="4000" dirty="0" err="1"/>
              <a:t>that</a:t>
            </a:r>
            <a:r>
              <a:rPr lang="cs-CZ" sz="4000" dirty="0"/>
              <a:t> </a:t>
            </a:r>
            <a:r>
              <a:rPr lang="cs-CZ" sz="4000" dirty="0" err="1"/>
              <a:t>can</a:t>
            </a:r>
            <a:r>
              <a:rPr lang="cs-CZ" sz="4000" dirty="0"/>
              <a:t> </a:t>
            </a:r>
            <a:r>
              <a:rPr lang="cs-CZ" sz="4000" dirty="0" err="1"/>
              <a:t>create</a:t>
            </a:r>
            <a:r>
              <a:rPr lang="cs-CZ" sz="4000" dirty="0"/>
              <a:t> risk, </a:t>
            </a:r>
            <a:r>
              <a:rPr lang="cs-CZ" sz="4000" dirty="0" err="1"/>
              <a:t>that</a:t>
            </a:r>
            <a:r>
              <a:rPr lang="cs-CZ" sz="4000" dirty="0"/>
              <a:t> </a:t>
            </a:r>
            <a:r>
              <a:rPr lang="cs-CZ" sz="4000" dirty="0" err="1"/>
              <a:t>your</a:t>
            </a:r>
            <a:r>
              <a:rPr lang="cs-CZ" sz="4000" dirty="0"/>
              <a:t> </a:t>
            </a:r>
            <a:r>
              <a:rPr lang="cs-CZ" sz="4000" dirty="0" err="1"/>
              <a:t>actions</a:t>
            </a:r>
            <a:r>
              <a:rPr lang="cs-CZ" sz="4000" dirty="0"/>
              <a:t> </a:t>
            </a:r>
            <a:r>
              <a:rPr lang="cs-CZ" sz="4000" dirty="0" err="1"/>
              <a:t>regarding</a:t>
            </a:r>
            <a:r>
              <a:rPr lang="cs-CZ" sz="4000" dirty="0"/>
              <a:t> </a:t>
            </a:r>
            <a:r>
              <a:rPr lang="cs-CZ" sz="4000" dirty="0" err="1"/>
              <a:t>primary</a:t>
            </a:r>
            <a:r>
              <a:rPr lang="cs-CZ" sz="4000" dirty="0"/>
              <a:t> </a:t>
            </a:r>
            <a:r>
              <a:rPr lang="cs-CZ" sz="4000" dirty="0" err="1"/>
              <a:t>interest</a:t>
            </a:r>
            <a:r>
              <a:rPr lang="cs-CZ" sz="4000" dirty="0"/>
              <a:t> (</a:t>
            </a:r>
            <a:r>
              <a:rPr lang="cs-CZ" sz="4000" dirty="0" err="1"/>
              <a:t>patients</a:t>
            </a:r>
            <a:r>
              <a:rPr lang="cs-CZ" sz="4000" dirty="0"/>
              <a:t> </a:t>
            </a:r>
            <a:r>
              <a:rPr lang="cs-CZ" sz="4000" dirty="0" err="1"/>
              <a:t>well-being</a:t>
            </a:r>
            <a:r>
              <a:rPr lang="cs-CZ" sz="4000" dirty="0"/>
              <a:t>) </a:t>
            </a:r>
            <a:r>
              <a:rPr lang="cs-CZ" sz="4000" dirty="0" err="1"/>
              <a:t>will</a:t>
            </a:r>
            <a:r>
              <a:rPr lang="cs-CZ" sz="4000" dirty="0"/>
              <a:t> </a:t>
            </a:r>
            <a:r>
              <a:rPr lang="cs-CZ" sz="4000" dirty="0" err="1"/>
              <a:t>be</a:t>
            </a:r>
            <a:r>
              <a:rPr lang="cs-CZ" sz="4000" dirty="0"/>
              <a:t> </a:t>
            </a:r>
            <a:r>
              <a:rPr lang="cs-CZ" sz="4000" dirty="0" err="1"/>
              <a:t>influenced</a:t>
            </a:r>
            <a:r>
              <a:rPr lang="cs-CZ" sz="4000" dirty="0"/>
              <a:t> by </a:t>
            </a:r>
            <a:r>
              <a:rPr lang="cs-CZ" sz="4000" dirty="0" err="1"/>
              <a:t>your</a:t>
            </a:r>
            <a:r>
              <a:rPr lang="cs-CZ" sz="4000" dirty="0"/>
              <a:t> </a:t>
            </a:r>
            <a:r>
              <a:rPr lang="cs-CZ" sz="4000" dirty="0" err="1"/>
              <a:t>secondary</a:t>
            </a:r>
            <a:r>
              <a:rPr lang="cs-CZ" sz="4000" dirty="0"/>
              <a:t> </a:t>
            </a:r>
            <a:r>
              <a:rPr lang="cs-CZ" sz="4000" dirty="0" err="1"/>
              <a:t>interest</a:t>
            </a:r>
            <a:r>
              <a:rPr lang="cs-CZ" sz="4000" dirty="0"/>
              <a:t>.</a:t>
            </a:r>
          </a:p>
        </p:txBody>
      </p:sp>
    </p:spTree>
    <p:extLst>
      <p:ext uri="{BB962C8B-B14F-4D97-AF65-F5344CB8AC3E}">
        <p14:creationId xmlns:p14="http://schemas.microsoft.com/office/powerpoint/2010/main" val="2124357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fontScale="90000"/>
          </a:bodyPr>
          <a:lstStyle/>
          <a:p>
            <a:r>
              <a:rPr lang="cs-CZ" dirty="0"/>
              <a:t>EXAMPLE </a:t>
            </a:r>
            <a:r>
              <a:rPr lang="cs-CZ" dirty="0" err="1"/>
              <a:t>from</a:t>
            </a:r>
            <a:r>
              <a:rPr lang="cs-CZ" dirty="0"/>
              <a:t> </a:t>
            </a:r>
            <a:r>
              <a:rPr lang="cs-CZ" dirty="0" err="1"/>
              <a:t>the</a:t>
            </a:r>
            <a:r>
              <a:rPr lang="cs-CZ" dirty="0"/>
              <a:t> UK: NHS </a:t>
            </a:r>
            <a:r>
              <a:rPr lang="cs-CZ" dirty="0" err="1"/>
              <a:t>Code</a:t>
            </a:r>
            <a:r>
              <a:rPr lang="cs-CZ" dirty="0"/>
              <a:t> </a:t>
            </a:r>
            <a:r>
              <a:rPr lang="cs-CZ" dirty="0" err="1"/>
              <a:t>of</a:t>
            </a:r>
            <a:r>
              <a:rPr lang="cs-CZ" dirty="0"/>
              <a:t> </a:t>
            </a:r>
            <a:r>
              <a:rPr lang="cs-CZ" dirty="0" err="1"/>
              <a:t>conduct</a:t>
            </a:r>
            <a:endParaRPr lang="cs-CZ" dirty="0"/>
          </a:p>
        </p:txBody>
      </p:sp>
      <p:pic>
        <p:nvPicPr>
          <p:cNvPr id="6" name="Zástupný symbol pro obsah 5" descr="Výřez obrazovky"/>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690688"/>
            <a:ext cx="7543800" cy="4713553"/>
          </a:xfrm>
        </p:spPr>
      </p:pic>
    </p:spTree>
    <p:extLst>
      <p:ext uri="{BB962C8B-B14F-4D97-AF65-F5344CB8AC3E}">
        <p14:creationId xmlns:p14="http://schemas.microsoft.com/office/powerpoint/2010/main" val="2830550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4400" dirty="0" err="1"/>
              <a:t>Example</a:t>
            </a:r>
            <a:r>
              <a:rPr lang="cs-CZ" sz="4400" dirty="0"/>
              <a:t> Professional </a:t>
            </a:r>
            <a:r>
              <a:rPr lang="cs-CZ" sz="4400" dirty="0" err="1"/>
              <a:t>Code</a:t>
            </a:r>
            <a:r>
              <a:rPr lang="cs-CZ" sz="4400" dirty="0"/>
              <a:t> </a:t>
            </a:r>
            <a:r>
              <a:rPr lang="cs-CZ" sz="4400" dirty="0" err="1"/>
              <a:t>for</a:t>
            </a:r>
            <a:r>
              <a:rPr lang="cs-CZ" sz="4400" dirty="0"/>
              <a:t> </a:t>
            </a:r>
            <a:r>
              <a:rPr lang="cs-CZ" sz="4400" dirty="0" err="1"/>
              <a:t>Physicians</a:t>
            </a:r>
            <a:r>
              <a:rPr lang="cs-CZ" sz="4400" dirty="0"/>
              <a:t> in </a:t>
            </a:r>
            <a:r>
              <a:rPr lang="cs-CZ" sz="4400" dirty="0" err="1"/>
              <a:t>Germany</a:t>
            </a:r>
            <a:r>
              <a:rPr lang="cs-CZ" sz="4400" dirty="0"/>
              <a:t> – </a:t>
            </a:r>
            <a:r>
              <a:rPr lang="cs-CZ" sz="4400" dirty="0" err="1"/>
              <a:t>Adopted</a:t>
            </a:r>
            <a:r>
              <a:rPr lang="cs-CZ" sz="4400" dirty="0"/>
              <a:t> by </a:t>
            </a:r>
            <a:r>
              <a:rPr lang="cs-CZ" sz="4400" dirty="0" err="1"/>
              <a:t>german</a:t>
            </a:r>
            <a:r>
              <a:rPr lang="cs-CZ" sz="4400" dirty="0"/>
              <a:t> medical </a:t>
            </a:r>
            <a:r>
              <a:rPr lang="cs-CZ" sz="4400" dirty="0" err="1"/>
              <a:t>assembly</a:t>
            </a:r>
            <a:endParaRPr lang="cs-CZ" sz="4400" dirty="0"/>
          </a:p>
        </p:txBody>
      </p:sp>
      <p:pic>
        <p:nvPicPr>
          <p:cNvPr id="4" name="Zástupný symbol pro obsah 3" descr="Výřez obrazovky"/>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926329"/>
            <a:ext cx="7645400" cy="2130685"/>
          </a:xfrm>
        </p:spPr>
      </p:pic>
      <p:pic>
        <p:nvPicPr>
          <p:cNvPr id="5" name="Obrázek 4" descr="Výřez obrazovk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292655"/>
            <a:ext cx="8650538" cy="1686012"/>
          </a:xfrm>
          <a:prstGeom prst="rect">
            <a:avLst/>
          </a:prstGeom>
        </p:spPr>
      </p:pic>
    </p:spTree>
    <p:extLst>
      <p:ext uri="{BB962C8B-B14F-4D97-AF65-F5344CB8AC3E}">
        <p14:creationId xmlns:p14="http://schemas.microsoft.com/office/powerpoint/2010/main" val="655364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err="1"/>
              <a:t>Gifts</a:t>
            </a:r>
            <a:r>
              <a:rPr lang="cs-CZ" dirty="0"/>
              <a:t> and </a:t>
            </a:r>
            <a:r>
              <a:rPr lang="cs-CZ" dirty="0" err="1"/>
              <a:t>tokens</a:t>
            </a:r>
            <a:r>
              <a:rPr lang="cs-CZ" dirty="0"/>
              <a:t> </a:t>
            </a:r>
            <a:r>
              <a:rPr lang="cs-CZ" dirty="0" err="1"/>
              <a:t>of</a:t>
            </a:r>
            <a:r>
              <a:rPr lang="cs-CZ" dirty="0"/>
              <a:t> </a:t>
            </a:r>
            <a:r>
              <a:rPr lang="cs-CZ" dirty="0" err="1"/>
              <a:t>gratitude</a:t>
            </a:r>
            <a:r>
              <a:rPr lang="cs-CZ" dirty="0"/>
              <a:t> </a:t>
            </a:r>
          </a:p>
        </p:txBody>
      </p:sp>
      <p:sp>
        <p:nvSpPr>
          <p:cNvPr id="5" name="Zástupný symbol pro text 4"/>
          <p:cNvSpPr>
            <a:spLocks noGrp="1"/>
          </p:cNvSpPr>
          <p:nvPr>
            <p:ph type="body" idx="1"/>
          </p:nvPr>
        </p:nvSpPr>
        <p:spPr/>
        <p:txBody>
          <a:bodyPr/>
          <a:lstStyle/>
          <a:p>
            <a:endParaRPr lang="cs-CZ"/>
          </a:p>
        </p:txBody>
      </p:sp>
    </p:spTree>
    <p:extLst>
      <p:ext uri="{BB962C8B-B14F-4D97-AF65-F5344CB8AC3E}">
        <p14:creationId xmlns:p14="http://schemas.microsoft.com/office/powerpoint/2010/main" val="3398703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Gifts</a:t>
            </a:r>
            <a:r>
              <a:rPr lang="cs-CZ" dirty="0"/>
              <a:t> and </a:t>
            </a:r>
            <a:r>
              <a:rPr lang="cs-CZ" dirty="0" err="1"/>
              <a:t>gratitude</a:t>
            </a:r>
            <a:endParaRPr lang="cs-CZ" dirty="0"/>
          </a:p>
        </p:txBody>
      </p:sp>
      <p:graphicFrame>
        <p:nvGraphicFramePr>
          <p:cNvPr id="4" name="Zástupný symbol pro obsah 3"/>
          <p:cNvGraphicFramePr>
            <a:graphicFrameLocks noGrp="1"/>
          </p:cNvGraphicFramePr>
          <p:nvPr>
            <p:ph idx="1"/>
          </p:nvPr>
        </p:nvGraphicFramePr>
        <p:xfrm>
          <a:off x="1024128" y="2286000"/>
          <a:ext cx="9720073"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56527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err="1"/>
              <a:t>Examples</a:t>
            </a:r>
            <a:endParaRPr lang="cs-CZ" dirty="0"/>
          </a:p>
        </p:txBody>
      </p:sp>
      <p:sp>
        <p:nvSpPr>
          <p:cNvPr id="4" name="Podnadpis 3"/>
          <p:cNvSpPr>
            <a:spLocks noGrp="1"/>
          </p:cNvSpPr>
          <p:nvPr>
            <p:ph type="subTitle" idx="1"/>
          </p:nvPr>
        </p:nvSpPr>
        <p:spPr/>
        <p:txBody>
          <a:bodyPr/>
          <a:lstStyle/>
          <a:p>
            <a:endParaRPr lang="cs-CZ"/>
          </a:p>
        </p:txBody>
      </p:sp>
    </p:spTree>
    <p:extLst>
      <p:ext uri="{BB962C8B-B14F-4D97-AF65-F5344CB8AC3E}">
        <p14:creationId xmlns:p14="http://schemas.microsoft.com/office/powerpoint/2010/main" val="19302026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Example</a:t>
            </a:r>
            <a:r>
              <a:rPr lang="cs-CZ" dirty="0"/>
              <a:t> – </a:t>
            </a:r>
            <a:r>
              <a:rPr lang="cs-CZ" dirty="0" err="1"/>
              <a:t>German</a:t>
            </a:r>
            <a:r>
              <a:rPr lang="cs-CZ" dirty="0"/>
              <a:t> </a:t>
            </a:r>
            <a:r>
              <a:rPr lang="cs-CZ" dirty="0" err="1"/>
              <a:t>code</a:t>
            </a:r>
            <a:r>
              <a:rPr lang="cs-CZ" dirty="0"/>
              <a:t> </a:t>
            </a:r>
            <a:r>
              <a:rPr lang="cs-CZ" dirty="0" err="1"/>
              <a:t>of</a:t>
            </a:r>
            <a:r>
              <a:rPr lang="cs-CZ" dirty="0"/>
              <a:t> </a:t>
            </a:r>
            <a:r>
              <a:rPr lang="cs-CZ" dirty="0" err="1"/>
              <a:t>conduct</a:t>
            </a:r>
            <a:endParaRPr lang="cs-CZ" dirty="0"/>
          </a:p>
        </p:txBody>
      </p:sp>
      <p:pic>
        <p:nvPicPr>
          <p:cNvPr id="4" name="Zástupný symbol pro obsah 3" descr="Výřez obrazovky"/>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0001" y="2216126"/>
            <a:ext cx="8750300" cy="3638739"/>
          </a:xfrm>
        </p:spPr>
      </p:pic>
    </p:spTree>
    <p:extLst>
      <p:ext uri="{BB962C8B-B14F-4D97-AF65-F5344CB8AC3E}">
        <p14:creationId xmlns:p14="http://schemas.microsoft.com/office/powerpoint/2010/main" val="11092233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Example</a:t>
            </a:r>
            <a:r>
              <a:rPr lang="cs-CZ" dirty="0"/>
              <a:t> – </a:t>
            </a:r>
            <a:r>
              <a:rPr lang="cs-CZ" dirty="0" err="1"/>
              <a:t>German</a:t>
            </a:r>
            <a:r>
              <a:rPr lang="cs-CZ" dirty="0"/>
              <a:t> </a:t>
            </a:r>
            <a:r>
              <a:rPr lang="cs-CZ" dirty="0" err="1"/>
              <a:t>code</a:t>
            </a:r>
            <a:r>
              <a:rPr lang="cs-CZ" dirty="0"/>
              <a:t> </a:t>
            </a:r>
            <a:r>
              <a:rPr lang="cs-CZ" dirty="0" err="1"/>
              <a:t>of</a:t>
            </a:r>
            <a:r>
              <a:rPr lang="cs-CZ" dirty="0"/>
              <a:t> </a:t>
            </a:r>
            <a:r>
              <a:rPr lang="cs-CZ" dirty="0" err="1"/>
              <a:t>conduct</a:t>
            </a:r>
            <a:endParaRPr lang="cs-CZ" dirty="0"/>
          </a:p>
        </p:txBody>
      </p:sp>
      <p:pic>
        <p:nvPicPr>
          <p:cNvPr id="4" name="Zástupný symbol pro obsah 3" descr="Výřez obrazovky"/>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0700" y="1690688"/>
            <a:ext cx="9245600" cy="4766364"/>
          </a:xfrm>
        </p:spPr>
      </p:pic>
    </p:spTree>
    <p:extLst>
      <p:ext uri="{BB962C8B-B14F-4D97-AF65-F5344CB8AC3E}">
        <p14:creationId xmlns:p14="http://schemas.microsoft.com/office/powerpoint/2010/main" val="891986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a:t>Three requirements to practice medical profession</a:t>
            </a:r>
            <a:endParaRPr lang="cs-CZ"/>
          </a:p>
        </p:txBody>
      </p:sp>
      <p:graphicFrame>
        <p:nvGraphicFramePr>
          <p:cNvPr id="4" name="Zástupný symbol pro obsah 3"/>
          <p:cNvGraphicFramePr>
            <a:graphicFrameLocks noGrp="1"/>
          </p:cNvGraphicFramePr>
          <p:nvPr>
            <p:ph idx="1"/>
          </p:nvPr>
        </p:nvGraphicFramePr>
        <p:xfrm>
          <a:off x="1069848" y="2121408"/>
          <a:ext cx="10058400" cy="4050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9517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Example</a:t>
            </a:r>
            <a:r>
              <a:rPr lang="cs-CZ" dirty="0"/>
              <a:t> – </a:t>
            </a:r>
            <a:r>
              <a:rPr lang="cs-CZ" dirty="0" err="1"/>
              <a:t>conference</a:t>
            </a:r>
            <a:r>
              <a:rPr lang="cs-CZ" dirty="0"/>
              <a:t> </a:t>
            </a:r>
            <a:r>
              <a:rPr lang="cs-CZ" dirty="0" err="1"/>
              <a:t>events</a:t>
            </a:r>
            <a:r>
              <a:rPr lang="cs-CZ" dirty="0"/>
              <a:t> (GER)</a:t>
            </a:r>
          </a:p>
        </p:txBody>
      </p:sp>
      <p:pic>
        <p:nvPicPr>
          <p:cNvPr id="4" name="Zástupný symbol pro obsah 3" descr="Výřez obrazovky"/>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690688"/>
            <a:ext cx="9728200" cy="4790772"/>
          </a:xfrm>
        </p:spPr>
      </p:pic>
    </p:spTree>
    <p:extLst>
      <p:ext uri="{BB962C8B-B14F-4D97-AF65-F5344CB8AC3E}">
        <p14:creationId xmlns:p14="http://schemas.microsoft.com/office/powerpoint/2010/main" val="12210504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Example</a:t>
            </a:r>
            <a:r>
              <a:rPr lang="cs-CZ" dirty="0"/>
              <a:t> NHS </a:t>
            </a:r>
            <a:r>
              <a:rPr lang="cs-CZ" dirty="0" err="1"/>
              <a:t>code</a:t>
            </a:r>
            <a:r>
              <a:rPr lang="cs-CZ" dirty="0"/>
              <a:t> </a:t>
            </a:r>
            <a:r>
              <a:rPr lang="cs-CZ" dirty="0" err="1"/>
              <a:t>of</a:t>
            </a:r>
            <a:r>
              <a:rPr lang="cs-CZ" dirty="0"/>
              <a:t> </a:t>
            </a:r>
            <a:r>
              <a:rPr lang="cs-CZ" dirty="0" err="1"/>
              <a:t>conduct</a:t>
            </a:r>
            <a:r>
              <a:rPr lang="cs-CZ" dirty="0"/>
              <a:t> - UK</a:t>
            </a:r>
          </a:p>
        </p:txBody>
      </p:sp>
      <p:graphicFrame>
        <p:nvGraphicFramePr>
          <p:cNvPr id="4" name="Zástupný symbol pro obsah 3"/>
          <p:cNvGraphicFramePr>
            <a:graphicFrameLocks noGrp="1"/>
          </p:cNvGraphicFramePr>
          <p:nvPr>
            <p:ph idx="1"/>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65838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err="1"/>
              <a:t>Invitations</a:t>
            </a:r>
            <a:r>
              <a:rPr lang="cs-CZ" dirty="0"/>
              <a:t> to </a:t>
            </a:r>
            <a:r>
              <a:rPr lang="cs-CZ" dirty="0" err="1"/>
              <a:t>lunches</a:t>
            </a:r>
            <a:r>
              <a:rPr lang="cs-CZ" dirty="0"/>
              <a:t>, </a:t>
            </a:r>
            <a:r>
              <a:rPr lang="cs-CZ" dirty="0" err="1"/>
              <a:t>conferences</a:t>
            </a:r>
            <a:r>
              <a:rPr lang="cs-CZ" dirty="0"/>
              <a:t> and </a:t>
            </a:r>
            <a:r>
              <a:rPr lang="cs-CZ" dirty="0" err="1"/>
              <a:t>events</a:t>
            </a:r>
            <a:endParaRPr lang="cs-CZ" dirty="0"/>
          </a:p>
        </p:txBody>
      </p:sp>
      <p:sp>
        <p:nvSpPr>
          <p:cNvPr id="5" name="Zástupný symbol pro text 4"/>
          <p:cNvSpPr>
            <a:spLocks noGrp="1"/>
          </p:cNvSpPr>
          <p:nvPr>
            <p:ph type="body" idx="1"/>
          </p:nvPr>
        </p:nvSpPr>
        <p:spPr/>
        <p:txBody>
          <a:bodyPr/>
          <a:lstStyle/>
          <a:p>
            <a:endParaRPr lang="cs-CZ"/>
          </a:p>
        </p:txBody>
      </p:sp>
    </p:spTree>
    <p:extLst>
      <p:ext uri="{BB962C8B-B14F-4D97-AF65-F5344CB8AC3E}">
        <p14:creationId xmlns:p14="http://schemas.microsoft.com/office/powerpoint/2010/main" val="35751998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normAutofit fontScale="90000"/>
          </a:bodyPr>
          <a:lstStyle/>
          <a:p>
            <a:r>
              <a:rPr lang="cs-CZ" dirty="0" err="1"/>
              <a:t>Invitations</a:t>
            </a:r>
            <a:r>
              <a:rPr lang="cs-CZ" dirty="0"/>
              <a:t> to free </a:t>
            </a:r>
            <a:r>
              <a:rPr lang="cs-CZ" dirty="0" err="1"/>
              <a:t>attendance</a:t>
            </a:r>
            <a:r>
              <a:rPr lang="cs-CZ" dirty="0"/>
              <a:t> </a:t>
            </a:r>
            <a:r>
              <a:rPr lang="cs-CZ" dirty="0" err="1"/>
              <a:t>of</a:t>
            </a:r>
            <a:r>
              <a:rPr lang="cs-CZ" dirty="0"/>
              <a:t> </a:t>
            </a:r>
            <a:r>
              <a:rPr lang="cs-CZ" dirty="0" err="1"/>
              <a:t>conferences</a:t>
            </a:r>
            <a:r>
              <a:rPr lang="cs-CZ" dirty="0"/>
              <a:t> and </a:t>
            </a:r>
            <a:r>
              <a:rPr lang="cs-CZ" dirty="0" err="1"/>
              <a:t>events</a:t>
            </a:r>
            <a:endParaRPr lang="cs-CZ" dirty="0"/>
          </a:p>
        </p:txBody>
      </p:sp>
      <p:graphicFrame>
        <p:nvGraphicFramePr>
          <p:cNvPr id="8" name="Zástupný symbol pro obsah 7"/>
          <p:cNvGraphicFramePr>
            <a:graphicFrameLocks noGrp="1"/>
          </p:cNvGraphicFramePr>
          <p:nvPr>
            <p:ph idx="1"/>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089847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NHS </a:t>
            </a:r>
            <a:r>
              <a:rPr lang="cs-CZ" dirty="0" err="1"/>
              <a:t>Code</a:t>
            </a:r>
            <a:endParaRPr lang="cs-CZ" dirty="0"/>
          </a:p>
        </p:txBody>
      </p:sp>
      <p:pic>
        <p:nvPicPr>
          <p:cNvPr id="4" name="Zástupný symbol pro obsah 3" descr="Výřez obrazovky"/>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199" y="1575594"/>
            <a:ext cx="8146151" cy="4431506"/>
          </a:xfrm>
        </p:spPr>
      </p:pic>
    </p:spTree>
    <p:extLst>
      <p:ext uri="{BB962C8B-B14F-4D97-AF65-F5344CB8AC3E}">
        <p14:creationId xmlns:p14="http://schemas.microsoft.com/office/powerpoint/2010/main" val="8919685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German</a:t>
            </a:r>
            <a:r>
              <a:rPr lang="cs-CZ" dirty="0"/>
              <a:t> </a:t>
            </a:r>
            <a:r>
              <a:rPr lang="cs-CZ" dirty="0" err="1"/>
              <a:t>code</a:t>
            </a:r>
            <a:r>
              <a:rPr lang="cs-CZ" dirty="0"/>
              <a:t> </a:t>
            </a:r>
            <a:r>
              <a:rPr lang="cs-CZ" dirty="0" err="1"/>
              <a:t>of</a:t>
            </a:r>
            <a:r>
              <a:rPr lang="cs-CZ" dirty="0"/>
              <a:t> </a:t>
            </a:r>
            <a:r>
              <a:rPr lang="cs-CZ" dirty="0" err="1"/>
              <a:t>conduct</a:t>
            </a:r>
            <a:endParaRPr lang="cs-CZ" dirty="0"/>
          </a:p>
        </p:txBody>
      </p:sp>
      <p:pic>
        <p:nvPicPr>
          <p:cNvPr id="4" name="Zástupný symbol pro obsah 3" descr="Výřez obrazovky"/>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690688"/>
            <a:ext cx="9029700" cy="4616571"/>
          </a:xfrm>
        </p:spPr>
      </p:pic>
    </p:spTree>
    <p:extLst>
      <p:ext uri="{BB962C8B-B14F-4D97-AF65-F5344CB8AC3E}">
        <p14:creationId xmlns:p14="http://schemas.microsoft.com/office/powerpoint/2010/main" val="5415144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8997696"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80C763DE-1CD5-4A0F-B791-3FD87160F1F3}"/>
              </a:ext>
            </a:extLst>
          </p:cNvPr>
          <p:cNvSpPr>
            <a:spLocks noGrp="1"/>
          </p:cNvSpPr>
          <p:nvPr>
            <p:ph type="ctrTitle"/>
          </p:nvPr>
        </p:nvSpPr>
        <p:spPr>
          <a:xfrm>
            <a:off x="1100669" y="1111086"/>
            <a:ext cx="7690104" cy="2623885"/>
          </a:xfrm>
        </p:spPr>
        <p:txBody>
          <a:bodyPr anchor="ctr">
            <a:normAutofit/>
          </a:bodyPr>
          <a:lstStyle/>
          <a:p>
            <a:pPr algn="l"/>
            <a:r>
              <a:rPr lang="cs-CZ" sz="6600" dirty="0" err="1">
                <a:solidFill>
                  <a:srgbClr val="FFFFFF"/>
                </a:solidFill>
              </a:rPr>
              <a:t>Employment</a:t>
            </a:r>
            <a:r>
              <a:rPr lang="cs-CZ" sz="6600" dirty="0">
                <a:solidFill>
                  <a:srgbClr val="FFFFFF"/>
                </a:solidFill>
              </a:rPr>
              <a:t> </a:t>
            </a:r>
            <a:r>
              <a:rPr lang="cs-CZ" sz="6600" dirty="0" err="1">
                <a:solidFill>
                  <a:srgbClr val="FFFFFF"/>
                </a:solidFill>
              </a:rPr>
              <a:t>Law</a:t>
            </a:r>
            <a:endParaRPr lang="cs-CZ" sz="6600" dirty="0">
              <a:solidFill>
                <a:srgbClr val="FFFFFF"/>
              </a:solidFill>
            </a:endParaRPr>
          </a:p>
        </p:txBody>
      </p:sp>
      <p:sp>
        <p:nvSpPr>
          <p:cNvPr id="12" name="Rectangle 11">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21269"/>
            <a:ext cx="11277600" cy="1877811"/>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Podnadpis 2">
            <a:extLst>
              <a:ext uri="{FF2B5EF4-FFF2-40B4-BE49-F238E27FC236}">
                <a16:creationId xmlns:a16="http://schemas.microsoft.com/office/drawing/2014/main" id="{46004D1F-C246-4E18-AADA-59CBDE9DFF87}"/>
              </a:ext>
            </a:extLst>
          </p:cNvPr>
          <p:cNvSpPr>
            <a:spLocks noGrp="1"/>
          </p:cNvSpPr>
          <p:nvPr>
            <p:ph type="subTitle" idx="1"/>
          </p:nvPr>
        </p:nvSpPr>
        <p:spPr>
          <a:xfrm>
            <a:off x="1079499" y="4843002"/>
            <a:ext cx="10012680" cy="1234345"/>
          </a:xfrm>
        </p:spPr>
        <p:txBody>
          <a:bodyPr anchor="ctr">
            <a:normAutofit/>
          </a:bodyPr>
          <a:lstStyle/>
          <a:p>
            <a:pPr algn="l"/>
            <a:endParaRPr lang="cs-CZ" sz="2600">
              <a:solidFill>
                <a:srgbClr val="1B1B1B"/>
              </a:solidFill>
            </a:endParaRPr>
          </a:p>
        </p:txBody>
      </p:sp>
      <p:sp>
        <p:nvSpPr>
          <p:cNvPr id="14" name="Rectangle 13">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450221"/>
            <a:ext cx="2115455" cy="1890204"/>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Graphic 6" descr="Palička">
            <a:extLst>
              <a:ext uri="{FF2B5EF4-FFF2-40B4-BE49-F238E27FC236}">
                <a16:creationId xmlns:a16="http://schemas.microsoft.com/office/drawing/2014/main" id="{EDD3896A-B796-4654-93C5-ECBB64E281F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57725" y="2612676"/>
            <a:ext cx="1632648" cy="1632648"/>
          </a:xfrm>
          <a:prstGeom prst="rect">
            <a:avLst/>
          </a:prstGeom>
        </p:spPr>
      </p:pic>
    </p:spTree>
    <p:extLst>
      <p:ext uri="{BB962C8B-B14F-4D97-AF65-F5344CB8AC3E}">
        <p14:creationId xmlns:p14="http://schemas.microsoft.com/office/powerpoint/2010/main" val="17932728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obsah 3">
            <a:extLst>
              <a:ext uri="{FF2B5EF4-FFF2-40B4-BE49-F238E27FC236}">
                <a16:creationId xmlns:a16="http://schemas.microsoft.com/office/drawing/2014/main" id="{13F6F269-4B26-4C16-BA64-FF27BEF6214E}"/>
              </a:ext>
            </a:extLst>
          </p:cNvPr>
          <p:cNvGraphicFramePr>
            <a:graphicFrameLocks noGrp="1"/>
          </p:cNvGraphicFramePr>
          <p:nvPr>
            <p:ph idx="1"/>
          </p:nvPr>
        </p:nvGraphicFramePr>
        <p:xfrm>
          <a:off x="838200" y="481263"/>
          <a:ext cx="10515600" cy="5695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46429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8B8D324A-1BAD-4F7E-81D5-1F21E45006C3}"/>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Equal conditions of workers in the EU</a:t>
            </a:r>
            <a:endParaRPr lang="cs-CZ" sz="4000">
              <a:solidFill>
                <a:srgbClr val="FFFFFF"/>
              </a:solidFill>
            </a:endParaRPr>
          </a:p>
        </p:txBody>
      </p:sp>
      <p:sp>
        <p:nvSpPr>
          <p:cNvPr id="3" name="Zástupný obsah 2">
            <a:extLst>
              <a:ext uri="{FF2B5EF4-FFF2-40B4-BE49-F238E27FC236}">
                <a16:creationId xmlns:a16="http://schemas.microsoft.com/office/drawing/2014/main" id="{59A3F935-FDCD-4D35-8B34-DBF086438FC0}"/>
              </a:ext>
            </a:extLst>
          </p:cNvPr>
          <p:cNvSpPr>
            <a:spLocks noGrp="1"/>
          </p:cNvSpPr>
          <p:nvPr>
            <p:ph idx="1"/>
          </p:nvPr>
        </p:nvSpPr>
        <p:spPr>
          <a:xfrm>
            <a:off x="4810259" y="649480"/>
            <a:ext cx="6555347" cy="5546047"/>
          </a:xfrm>
        </p:spPr>
        <p:txBody>
          <a:bodyPr anchor="ctr">
            <a:normAutofit/>
          </a:bodyPr>
          <a:lstStyle/>
          <a:p>
            <a:pPr marL="268288" indent="-268288">
              <a:buFont typeface="Courier New" panose="02070309020205020404" pitchFamily="49" charset="0"/>
              <a:buChar char="o"/>
            </a:pPr>
            <a:r>
              <a:rPr lang="cs-CZ" sz="2000" dirty="0"/>
              <a:t>P</a:t>
            </a:r>
            <a:r>
              <a:rPr lang="en-US" sz="2000" dirty="0" err="1"/>
              <a:t>rohibition</a:t>
            </a:r>
            <a:r>
              <a:rPr lang="en-US" sz="2000" dirty="0"/>
              <a:t> of discrimination on grounds of nationality between EU Member States</a:t>
            </a:r>
            <a:endParaRPr lang="cs-CZ" sz="2000" dirty="0"/>
          </a:p>
          <a:p>
            <a:pPr marL="268288" indent="-268288">
              <a:buFont typeface="Courier New" panose="02070309020205020404" pitchFamily="49" charset="0"/>
              <a:buChar char="o"/>
            </a:pPr>
            <a:r>
              <a:rPr lang="cs-CZ" sz="2000" dirty="0"/>
              <a:t>A</a:t>
            </a:r>
            <a:r>
              <a:rPr lang="en-US" sz="2000" dirty="0" err="1"/>
              <a:t>ny</a:t>
            </a:r>
            <a:r>
              <a:rPr lang="en-US" sz="2000" dirty="0"/>
              <a:t> discrimination in working conditions between domestic workers and persons coming to work in the territory of a given State from other Member States</a:t>
            </a:r>
            <a:r>
              <a:rPr lang="cs-CZ" sz="2000" dirty="0"/>
              <a:t> </a:t>
            </a:r>
            <a:r>
              <a:rPr lang="cs-CZ" sz="2000" dirty="0" err="1"/>
              <a:t>is</a:t>
            </a:r>
            <a:r>
              <a:rPr lang="cs-CZ" sz="2000" dirty="0"/>
              <a:t> </a:t>
            </a:r>
            <a:r>
              <a:rPr lang="cs-CZ" sz="2000" dirty="0" err="1"/>
              <a:t>considered</a:t>
            </a:r>
            <a:r>
              <a:rPr lang="cs-CZ" sz="2000" dirty="0"/>
              <a:t> i</a:t>
            </a:r>
            <a:r>
              <a:rPr lang="en-US" sz="2000" dirty="0" err="1"/>
              <a:t>nadmissible</a:t>
            </a:r>
            <a:endParaRPr lang="cs-CZ" sz="2000" dirty="0"/>
          </a:p>
          <a:p>
            <a:pPr marL="268288" indent="-268288">
              <a:buFont typeface="Courier New" panose="02070309020205020404" pitchFamily="49" charset="0"/>
              <a:buChar char="o"/>
            </a:pPr>
            <a:r>
              <a:rPr lang="cs-CZ" sz="2000" dirty="0"/>
              <a:t>Gender </a:t>
            </a:r>
            <a:r>
              <a:rPr lang="cs-CZ" sz="2000" dirty="0" err="1"/>
              <a:t>equality</a:t>
            </a:r>
            <a:r>
              <a:rPr lang="cs-CZ" sz="2000" dirty="0"/>
              <a:t> – </a:t>
            </a:r>
            <a:r>
              <a:rPr lang="cs-CZ" sz="2000" dirty="0" err="1"/>
              <a:t>equal</a:t>
            </a:r>
            <a:r>
              <a:rPr lang="cs-CZ" sz="2000" dirty="0"/>
              <a:t> </a:t>
            </a:r>
            <a:r>
              <a:rPr lang="cs-CZ" sz="2000" dirty="0" err="1"/>
              <a:t>wage</a:t>
            </a:r>
            <a:r>
              <a:rPr lang="cs-CZ" sz="2000" dirty="0"/>
              <a:t> </a:t>
            </a:r>
            <a:r>
              <a:rPr lang="cs-CZ" sz="2000" dirty="0" err="1"/>
              <a:t>for</a:t>
            </a:r>
            <a:r>
              <a:rPr lang="cs-CZ" sz="2000" dirty="0"/>
              <a:t> </a:t>
            </a:r>
            <a:r>
              <a:rPr lang="cs-CZ" sz="2000" dirty="0" err="1"/>
              <a:t>equal</a:t>
            </a:r>
            <a:r>
              <a:rPr lang="cs-CZ" sz="2000" dirty="0"/>
              <a:t> </a:t>
            </a:r>
            <a:r>
              <a:rPr lang="cs-CZ" sz="2000" dirty="0" err="1"/>
              <a:t>work</a:t>
            </a:r>
            <a:endParaRPr lang="cs-CZ" sz="2000" dirty="0"/>
          </a:p>
          <a:p>
            <a:pPr marL="268288" indent="-268288">
              <a:buFont typeface="Courier New" panose="02070309020205020404" pitchFamily="49" charset="0"/>
              <a:buChar char="o"/>
            </a:pPr>
            <a:r>
              <a:rPr lang="cs-CZ" sz="2000" dirty="0"/>
              <a:t>T</a:t>
            </a:r>
            <a:r>
              <a:rPr lang="en-US" sz="2000" dirty="0"/>
              <a:t>he right to vocational training under the same conditions as domestic workers</a:t>
            </a:r>
            <a:endParaRPr lang="cs-CZ" sz="2000" dirty="0"/>
          </a:p>
          <a:p>
            <a:pPr marL="268288" indent="-268288">
              <a:buFont typeface="Courier New" panose="02070309020205020404" pitchFamily="49" charset="0"/>
              <a:buChar char="o"/>
            </a:pPr>
            <a:r>
              <a:rPr lang="cs-CZ" sz="2000" dirty="0"/>
              <a:t>T</a:t>
            </a:r>
            <a:r>
              <a:rPr lang="en-US" sz="2000" dirty="0"/>
              <a:t>he right to join unions</a:t>
            </a:r>
            <a:r>
              <a:rPr lang="cs-CZ" sz="2000" dirty="0"/>
              <a:t> in </a:t>
            </a:r>
            <a:r>
              <a:rPr lang="cs-CZ" sz="2000" dirty="0" err="1"/>
              <a:t>the</a:t>
            </a:r>
            <a:r>
              <a:rPr lang="cs-CZ" sz="2000" dirty="0"/>
              <a:t> country </a:t>
            </a:r>
            <a:r>
              <a:rPr lang="cs-CZ" sz="2000" dirty="0" err="1"/>
              <a:t>of</a:t>
            </a:r>
            <a:r>
              <a:rPr lang="cs-CZ" sz="2000" dirty="0"/>
              <a:t> </a:t>
            </a:r>
            <a:r>
              <a:rPr lang="cs-CZ" sz="2000" dirty="0" err="1"/>
              <a:t>employment</a:t>
            </a:r>
            <a:endParaRPr lang="cs-CZ" sz="2000" dirty="0"/>
          </a:p>
          <a:p>
            <a:endParaRPr lang="cs-CZ" sz="2000" dirty="0"/>
          </a:p>
        </p:txBody>
      </p:sp>
    </p:spTree>
    <p:extLst>
      <p:ext uri="{BB962C8B-B14F-4D97-AF65-F5344CB8AC3E}">
        <p14:creationId xmlns:p14="http://schemas.microsoft.com/office/powerpoint/2010/main" val="34847290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a:bodyPr>
          <a:lstStyle/>
          <a:p>
            <a:r>
              <a:rPr lang="cs-CZ" b="1" dirty="0" err="1"/>
              <a:t>Labour</a:t>
            </a:r>
            <a:r>
              <a:rPr lang="cs-CZ" b="1" dirty="0"/>
              <a:t> </a:t>
            </a:r>
            <a:r>
              <a:rPr lang="cs-CZ" b="1" dirty="0" err="1"/>
              <a:t>Contract</a:t>
            </a:r>
            <a:endParaRPr lang="cs-CZ" b="1" dirty="0"/>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val="3149478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ctrTitle"/>
          </p:nvPr>
        </p:nvSpPr>
        <p:spPr/>
        <p:txBody>
          <a:bodyPr/>
          <a:lstStyle/>
          <a:p>
            <a:r>
              <a:rPr lang="en-US"/>
              <a:t>Health capacity</a:t>
            </a:r>
            <a:endParaRPr lang="cs-CZ"/>
          </a:p>
        </p:txBody>
      </p:sp>
      <p:sp>
        <p:nvSpPr>
          <p:cNvPr id="5" name="Podnadpis 4"/>
          <p:cNvSpPr>
            <a:spLocks noGrp="1"/>
          </p:cNvSpPr>
          <p:nvPr>
            <p:ph type="subTitle" idx="1"/>
          </p:nvPr>
        </p:nvSpPr>
        <p:spPr/>
        <p:txBody>
          <a:bodyPr/>
          <a:lstStyle/>
          <a:p>
            <a:endParaRPr lang="cs-CZ"/>
          </a:p>
        </p:txBody>
      </p:sp>
    </p:spTree>
    <p:extLst>
      <p:ext uri="{BB962C8B-B14F-4D97-AF65-F5344CB8AC3E}">
        <p14:creationId xmlns:p14="http://schemas.microsoft.com/office/powerpoint/2010/main" val="40940029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F7E865-052E-42B1-BF4A-8F953C566CAF}"/>
              </a:ext>
            </a:extLst>
          </p:cNvPr>
          <p:cNvSpPr>
            <a:spLocks noGrp="1"/>
          </p:cNvSpPr>
          <p:nvPr>
            <p:ph type="title"/>
          </p:nvPr>
        </p:nvSpPr>
        <p:spPr/>
        <p:txBody>
          <a:bodyPr/>
          <a:lstStyle/>
          <a:p>
            <a:pPr algn="ctr"/>
            <a:r>
              <a:rPr lang="cs-CZ" b="1" dirty="0" err="1"/>
              <a:t>Before</a:t>
            </a:r>
            <a:r>
              <a:rPr lang="cs-CZ" b="1" dirty="0"/>
              <a:t> </a:t>
            </a:r>
            <a:r>
              <a:rPr lang="cs-CZ" b="1" dirty="0" err="1"/>
              <a:t>signature</a:t>
            </a:r>
            <a:endParaRPr lang="cs-CZ" b="1" dirty="0"/>
          </a:p>
        </p:txBody>
      </p:sp>
      <p:graphicFrame>
        <p:nvGraphicFramePr>
          <p:cNvPr id="4" name="Zástupný obsah 3">
            <a:extLst>
              <a:ext uri="{FF2B5EF4-FFF2-40B4-BE49-F238E27FC236}">
                <a16:creationId xmlns:a16="http://schemas.microsoft.com/office/drawing/2014/main" id="{1DA21A0E-98BA-4B5B-A3C2-ADB5410A27EF}"/>
              </a:ext>
            </a:extLst>
          </p:cNvPr>
          <p:cNvGraphicFramePr>
            <a:graphicFrameLocks noGrp="1"/>
          </p:cNvGraphicFramePr>
          <p:nvPr>
            <p:ph idx="1"/>
          </p:nvPr>
        </p:nvGraphicFramePr>
        <p:xfrm>
          <a:off x="998621" y="125333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a:extLst>
              <a:ext uri="{FF2B5EF4-FFF2-40B4-BE49-F238E27FC236}">
                <a16:creationId xmlns:a16="http://schemas.microsoft.com/office/drawing/2014/main" id="{E1CA1D42-03F5-47DC-B835-A484C9255985}"/>
              </a:ext>
            </a:extLst>
          </p:cNvPr>
          <p:cNvGraphicFramePr/>
          <p:nvPr/>
        </p:nvGraphicFramePr>
        <p:xfrm>
          <a:off x="112294" y="1253331"/>
          <a:ext cx="11967411"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9" name="Přímá spojnice 8">
            <a:extLst>
              <a:ext uri="{FF2B5EF4-FFF2-40B4-BE49-F238E27FC236}">
                <a16:creationId xmlns:a16="http://schemas.microsoft.com/office/drawing/2014/main" id="{21EC2E89-DF17-4F33-8CB1-E0CE2099B8FC}"/>
              </a:ext>
            </a:extLst>
          </p:cNvPr>
          <p:cNvCxnSpPr>
            <a:cxnSpLocks/>
          </p:cNvCxnSpPr>
          <p:nvPr/>
        </p:nvCxnSpPr>
        <p:spPr>
          <a:xfrm>
            <a:off x="5791200" y="3705726"/>
            <a:ext cx="609600" cy="0"/>
          </a:xfrm>
          <a:prstGeom prst="line">
            <a:avLst/>
          </a:prstGeom>
          <a:ln w="57150" cap="flat" cmpd="sng" algn="ctr">
            <a:solidFill>
              <a:schemeClr val="tx1"/>
            </a:solidFill>
            <a:prstDash val="solid"/>
            <a:round/>
            <a:headEnd type="arrow" w="med" len="med"/>
            <a:tailEnd type="arrow" w="med" len="med"/>
          </a:ln>
          <a:effectLst>
            <a:outerShdw blurRad="50800" dist="38100" dir="10800000" algn="r" rotWithShape="0">
              <a:prstClr val="black">
                <a:alpha val="40000"/>
              </a:prstClr>
            </a:outerShdw>
          </a:effectLst>
          <a:scene3d>
            <a:camera prst="orthographicFront"/>
            <a:lightRig rig="threePt" dir="t"/>
          </a:scene3d>
          <a:sp3d>
            <a:bevelT w="139700" h="139700" prst="divot"/>
          </a:sp3d>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4192639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FC9CD4-E336-4BBD-831A-EBC33DD1D3A7}"/>
              </a:ext>
            </a:extLst>
          </p:cNvPr>
          <p:cNvSpPr>
            <a:spLocks noGrp="1"/>
          </p:cNvSpPr>
          <p:nvPr>
            <p:ph type="title"/>
          </p:nvPr>
        </p:nvSpPr>
        <p:spPr/>
        <p:txBody>
          <a:bodyPr/>
          <a:lstStyle/>
          <a:p>
            <a:pPr algn="ctr"/>
            <a:r>
              <a:rPr lang="cs-CZ" b="1" dirty="0" err="1"/>
              <a:t>After</a:t>
            </a:r>
            <a:r>
              <a:rPr lang="cs-CZ" b="1" dirty="0"/>
              <a:t> </a:t>
            </a:r>
            <a:r>
              <a:rPr lang="cs-CZ" b="1" dirty="0" err="1"/>
              <a:t>signature</a:t>
            </a:r>
            <a:endParaRPr lang="cs-CZ" b="1" dirty="0"/>
          </a:p>
        </p:txBody>
      </p:sp>
      <p:graphicFrame>
        <p:nvGraphicFramePr>
          <p:cNvPr id="4" name="Zástupný obsah 3">
            <a:extLst>
              <a:ext uri="{FF2B5EF4-FFF2-40B4-BE49-F238E27FC236}">
                <a16:creationId xmlns:a16="http://schemas.microsoft.com/office/drawing/2014/main" id="{939CAD58-11EE-4838-A3A4-A4D50B702C35}"/>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186612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5E178E-E81D-4C6F-AF0F-278623BDA998}"/>
              </a:ext>
            </a:extLst>
          </p:cNvPr>
          <p:cNvSpPr>
            <a:spLocks noGrp="1"/>
          </p:cNvSpPr>
          <p:nvPr>
            <p:ph type="title"/>
          </p:nvPr>
        </p:nvSpPr>
        <p:spPr/>
        <p:txBody>
          <a:bodyPr/>
          <a:lstStyle/>
          <a:p>
            <a:r>
              <a:rPr lang="cs-CZ" dirty="0"/>
              <a:t>Minimum </a:t>
            </a:r>
            <a:r>
              <a:rPr lang="cs-CZ" dirty="0" err="1"/>
              <a:t>requirements</a:t>
            </a:r>
            <a:endParaRPr lang="cs-CZ" dirty="0"/>
          </a:p>
        </p:txBody>
      </p:sp>
      <p:graphicFrame>
        <p:nvGraphicFramePr>
          <p:cNvPr id="4" name="Zástupný obsah 3">
            <a:extLst>
              <a:ext uri="{FF2B5EF4-FFF2-40B4-BE49-F238E27FC236}">
                <a16:creationId xmlns:a16="http://schemas.microsoft.com/office/drawing/2014/main" id="{66941D0E-27B2-4F30-AE40-748167FC99ED}"/>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43997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a:t>
            </a:r>
            <a:r>
              <a:rPr lang="en-US" dirty="0" err="1"/>
              <a:t>uration</a:t>
            </a:r>
            <a:r>
              <a:rPr lang="en-US" dirty="0"/>
              <a:t> of the contract</a:t>
            </a:r>
            <a:endParaRPr lang="cs-CZ" dirty="0"/>
          </a:p>
        </p:txBody>
      </p:sp>
      <p:graphicFrame>
        <p:nvGraphicFramePr>
          <p:cNvPr id="4" name="Zástupný symbol pro obsah 3"/>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250511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p:cNvSpPr>
            <a:spLocks noGrp="1"/>
          </p:cNvSpPr>
          <p:nvPr>
            <p:ph type="title"/>
          </p:nvPr>
        </p:nvSpPr>
        <p:spPr>
          <a:xfrm>
            <a:off x="466722" y="586855"/>
            <a:ext cx="3201366" cy="3387497"/>
          </a:xfrm>
        </p:spPr>
        <p:txBody>
          <a:bodyPr anchor="b">
            <a:normAutofit/>
          </a:bodyPr>
          <a:lstStyle/>
          <a:p>
            <a:pPr algn="r"/>
            <a:r>
              <a:rPr lang="cs-CZ" sz="4000">
                <a:solidFill>
                  <a:srgbClr val="FFFFFF"/>
                </a:solidFill>
              </a:rPr>
              <a:t>Termination of employment</a:t>
            </a:r>
          </a:p>
        </p:txBody>
      </p:sp>
      <p:sp>
        <p:nvSpPr>
          <p:cNvPr id="3" name="Zástupný symbol pro obsah 2"/>
          <p:cNvSpPr>
            <a:spLocks noGrp="1"/>
          </p:cNvSpPr>
          <p:nvPr>
            <p:ph idx="1"/>
          </p:nvPr>
        </p:nvSpPr>
        <p:spPr>
          <a:xfrm>
            <a:off x="4810259" y="649480"/>
            <a:ext cx="6555347" cy="5546047"/>
          </a:xfrm>
        </p:spPr>
        <p:txBody>
          <a:bodyPr anchor="ctr">
            <a:normAutofit/>
          </a:bodyPr>
          <a:lstStyle/>
          <a:p>
            <a:r>
              <a:rPr lang="cs-CZ" sz="2000" dirty="0"/>
              <a:t>By </a:t>
            </a:r>
            <a:r>
              <a:rPr lang="cs-CZ" sz="2000" dirty="0" err="1"/>
              <a:t>Employee</a:t>
            </a:r>
            <a:endParaRPr lang="cs-CZ" sz="2000" dirty="0"/>
          </a:p>
          <a:p>
            <a:pPr lvl="1"/>
            <a:r>
              <a:rPr lang="cs-CZ" sz="2000" dirty="0" err="1"/>
              <a:t>Usually</a:t>
            </a:r>
            <a:r>
              <a:rPr lang="cs-CZ" sz="2000" dirty="0"/>
              <a:t>, </a:t>
            </a:r>
            <a:r>
              <a:rPr lang="en-US" sz="2000" dirty="0"/>
              <a:t>the reason </a:t>
            </a:r>
            <a:r>
              <a:rPr lang="cs-CZ" sz="2000" dirty="0" err="1"/>
              <a:t>does</a:t>
            </a:r>
            <a:r>
              <a:rPr lang="cs-CZ" sz="2000" dirty="0"/>
              <a:t> </a:t>
            </a:r>
            <a:r>
              <a:rPr lang="en-US" sz="2000" dirty="0"/>
              <a:t>not</a:t>
            </a:r>
            <a:r>
              <a:rPr lang="cs-CZ" sz="2000" dirty="0"/>
              <a:t> </a:t>
            </a:r>
            <a:r>
              <a:rPr lang="en-US" sz="2000" dirty="0"/>
              <a:t>need </a:t>
            </a:r>
            <a:r>
              <a:rPr lang="cs-CZ" sz="2000" dirty="0"/>
              <a:t>to </a:t>
            </a:r>
            <a:r>
              <a:rPr lang="en-US" sz="2000" dirty="0"/>
              <a:t>be stated</a:t>
            </a:r>
            <a:endParaRPr lang="cs-CZ" sz="2000" dirty="0"/>
          </a:p>
          <a:p>
            <a:pPr lvl="1"/>
            <a:r>
              <a:rPr lang="cs-CZ" sz="2000" dirty="0" err="1"/>
              <a:t>Notice</a:t>
            </a:r>
            <a:r>
              <a:rPr lang="cs-CZ" sz="2000" dirty="0"/>
              <a:t> period</a:t>
            </a:r>
          </a:p>
          <a:p>
            <a:r>
              <a:rPr lang="cs-CZ" sz="2000" dirty="0"/>
              <a:t>By </a:t>
            </a:r>
            <a:r>
              <a:rPr lang="cs-CZ" sz="2000" dirty="0" err="1"/>
              <a:t>Employer</a:t>
            </a:r>
            <a:endParaRPr lang="cs-CZ" sz="2000" dirty="0"/>
          </a:p>
          <a:p>
            <a:pPr lvl="1"/>
            <a:r>
              <a:rPr lang="cs-CZ" sz="2000" dirty="0" err="1"/>
              <a:t>Usually</a:t>
            </a:r>
            <a:r>
              <a:rPr lang="cs-CZ" sz="2000" dirty="0"/>
              <a:t>, </a:t>
            </a:r>
            <a:r>
              <a:rPr lang="en-US" sz="2000" dirty="0"/>
              <a:t>the reason </a:t>
            </a:r>
            <a:r>
              <a:rPr lang="cs-CZ" sz="2000" dirty="0" err="1"/>
              <a:t>must</a:t>
            </a:r>
            <a:r>
              <a:rPr lang="cs-CZ" sz="2000" dirty="0"/>
              <a:t> </a:t>
            </a:r>
            <a:r>
              <a:rPr lang="en-US" sz="2000" dirty="0"/>
              <a:t>be stated</a:t>
            </a:r>
            <a:r>
              <a:rPr lang="cs-CZ" sz="2000" dirty="0"/>
              <a:t> – not </a:t>
            </a:r>
            <a:r>
              <a:rPr lang="cs-CZ" sz="2000" dirty="0" err="1"/>
              <a:t>for</a:t>
            </a:r>
            <a:r>
              <a:rPr lang="cs-CZ" sz="2000" dirty="0"/>
              <a:t> </a:t>
            </a:r>
            <a:r>
              <a:rPr lang="cs-CZ" sz="2000" dirty="0" err="1"/>
              <a:t>employmet</a:t>
            </a:r>
            <a:r>
              <a:rPr lang="cs-CZ" sz="2000" dirty="0"/>
              <a:t> „</a:t>
            </a:r>
            <a:r>
              <a:rPr lang="cs-CZ" sz="2000" dirty="0" err="1"/>
              <a:t>at-will</a:t>
            </a:r>
            <a:r>
              <a:rPr lang="cs-CZ" sz="2000" dirty="0"/>
              <a:t>“ (</a:t>
            </a:r>
            <a:r>
              <a:rPr lang="cs-CZ" sz="2000" dirty="0" err="1"/>
              <a:t>typically</a:t>
            </a:r>
            <a:r>
              <a:rPr lang="cs-CZ" sz="2000" dirty="0"/>
              <a:t> </a:t>
            </a:r>
            <a:r>
              <a:rPr lang="cs-CZ" sz="2000" dirty="0" err="1"/>
              <a:t>some</a:t>
            </a:r>
            <a:r>
              <a:rPr lang="cs-CZ" sz="2000" dirty="0"/>
              <a:t> </a:t>
            </a:r>
            <a:r>
              <a:rPr lang="cs-CZ" sz="2000" dirty="0" err="1"/>
              <a:t>states</a:t>
            </a:r>
            <a:r>
              <a:rPr lang="cs-CZ" sz="2000" dirty="0"/>
              <a:t> </a:t>
            </a:r>
            <a:r>
              <a:rPr lang="cs-CZ" sz="2000" dirty="0" err="1"/>
              <a:t>of</a:t>
            </a:r>
            <a:r>
              <a:rPr lang="cs-CZ" sz="2000" dirty="0"/>
              <a:t> U.S.A.)</a:t>
            </a:r>
          </a:p>
          <a:p>
            <a:pPr lvl="1"/>
            <a:r>
              <a:rPr lang="cs-CZ" sz="2000" dirty="0"/>
              <a:t>F</a:t>
            </a:r>
            <a:r>
              <a:rPr lang="en-US" sz="2000" dirty="0"/>
              <a:t>or breach of </a:t>
            </a:r>
            <a:r>
              <a:rPr lang="cs-CZ" sz="2000" dirty="0" err="1"/>
              <a:t>obligations</a:t>
            </a:r>
            <a:r>
              <a:rPr lang="en-US" sz="2000" dirty="0"/>
              <a:t> by the employee</a:t>
            </a:r>
            <a:endParaRPr lang="cs-CZ" sz="2000" dirty="0"/>
          </a:p>
          <a:p>
            <a:pPr lvl="1"/>
            <a:r>
              <a:rPr lang="cs-CZ" sz="2000" dirty="0" err="1"/>
              <a:t>Change</a:t>
            </a:r>
            <a:r>
              <a:rPr lang="cs-CZ" sz="2000" dirty="0"/>
              <a:t> </a:t>
            </a:r>
            <a:r>
              <a:rPr lang="cs-CZ" sz="2000" dirty="0" err="1"/>
              <a:t>of</a:t>
            </a:r>
            <a:r>
              <a:rPr lang="cs-CZ" sz="2000" dirty="0"/>
              <a:t> </a:t>
            </a:r>
            <a:r>
              <a:rPr lang="cs-CZ" sz="2000" dirty="0" err="1"/>
              <a:t>organizational</a:t>
            </a:r>
            <a:r>
              <a:rPr lang="cs-CZ" sz="2000" dirty="0"/>
              <a:t> </a:t>
            </a:r>
            <a:r>
              <a:rPr lang="cs-CZ" sz="2000" dirty="0" err="1"/>
              <a:t>structure</a:t>
            </a:r>
            <a:r>
              <a:rPr lang="cs-CZ" sz="2000" dirty="0"/>
              <a:t>/</a:t>
            </a:r>
            <a:r>
              <a:rPr lang="cs-CZ" sz="2000" dirty="0" err="1"/>
              <a:t>cancellation</a:t>
            </a:r>
            <a:r>
              <a:rPr lang="cs-CZ" sz="2000" dirty="0"/>
              <a:t> </a:t>
            </a:r>
            <a:r>
              <a:rPr lang="cs-CZ" sz="2000" dirty="0" err="1"/>
              <a:t>of</a:t>
            </a:r>
            <a:r>
              <a:rPr lang="cs-CZ" sz="2000" dirty="0"/>
              <a:t> </a:t>
            </a:r>
            <a:r>
              <a:rPr lang="cs-CZ" sz="2000" dirty="0" err="1"/>
              <a:t>job</a:t>
            </a:r>
            <a:r>
              <a:rPr lang="cs-CZ" sz="2000" dirty="0"/>
              <a:t> </a:t>
            </a:r>
            <a:r>
              <a:rPr lang="cs-CZ" sz="2000" dirty="0" err="1"/>
              <a:t>position</a:t>
            </a:r>
            <a:endParaRPr lang="cs-CZ" sz="2000" dirty="0"/>
          </a:p>
          <a:p>
            <a:pPr lvl="1"/>
            <a:r>
              <a:rPr lang="cs-CZ" sz="2000" dirty="0" err="1"/>
              <a:t>Termination</a:t>
            </a:r>
            <a:r>
              <a:rPr lang="cs-CZ" sz="2000" dirty="0"/>
              <a:t> </a:t>
            </a:r>
            <a:r>
              <a:rPr lang="cs-CZ" sz="2000" dirty="0" err="1"/>
              <a:t>of</a:t>
            </a:r>
            <a:r>
              <a:rPr lang="cs-CZ" sz="2000" dirty="0"/>
              <a:t> </a:t>
            </a:r>
            <a:r>
              <a:rPr lang="cs-CZ" sz="2000" dirty="0" err="1"/>
              <a:t>employer</a:t>
            </a:r>
            <a:endParaRPr lang="cs-CZ" sz="2000" dirty="0"/>
          </a:p>
          <a:p>
            <a:pPr lvl="1"/>
            <a:endParaRPr lang="cs-CZ" sz="2000" dirty="0"/>
          </a:p>
        </p:txBody>
      </p:sp>
    </p:spTree>
    <p:extLst>
      <p:ext uri="{BB962C8B-B14F-4D97-AF65-F5344CB8AC3E}">
        <p14:creationId xmlns:p14="http://schemas.microsoft.com/office/powerpoint/2010/main" val="3558830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8">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1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1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1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Freeform: Shape 1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Rectangle 1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Rights and obligations under the Labour Code</a:t>
            </a:r>
            <a:endParaRPr lang="en-US" sz="4000">
              <a:solidFill>
                <a:srgbClr val="FFFFFF"/>
              </a:solidFill>
              <a:effectLst/>
            </a:endParaRPr>
          </a:p>
        </p:txBody>
      </p:sp>
      <p:graphicFrame>
        <p:nvGraphicFramePr>
          <p:cNvPr id="4" name="Zástupný symbol pro obsah 3"/>
          <p:cNvGraphicFramePr>
            <a:graphicFrameLocks noGrp="1"/>
          </p:cNvGraphicFramePr>
          <p:nvPr>
            <p:ph idx="1"/>
          </p:nvPr>
        </p:nvGraphicFramePr>
        <p:xfrm>
          <a:off x="4581727" y="649480"/>
          <a:ext cx="6949873" cy="5546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641829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dirty="0"/>
              <a:t>Obligations </a:t>
            </a:r>
            <a:r>
              <a:rPr lang="cs-CZ" dirty="0" err="1"/>
              <a:t>of</a:t>
            </a:r>
            <a:r>
              <a:rPr lang="cs-CZ" dirty="0"/>
              <a:t> </a:t>
            </a:r>
            <a:r>
              <a:rPr lang="en-US" dirty="0"/>
              <a:t>healthcare professional according to </a:t>
            </a:r>
            <a:r>
              <a:rPr lang="cs-CZ" dirty="0"/>
              <a:t>HCA</a:t>
            </a:r>
          </a:p>
        </p:txBody>
      </p:sp>
      <p:graphicFrame>
        <p:nvGraphicFramePr>
          <p:cNvPr id="4" name="Zástupný symbol pro obsah 3"/>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8309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l="-5000" r="-5000"/>
          </a:stretch>
        </a:blip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a:bodyPr>
          <a:lstStyle/>
          <a:p>
            <a:r>
              <a:rPr lang="cs-CZ" sz="11500" dirty="0" err="1">
                <a:solidFill>
                  <a:schemeClr val="bg1"/>
                </a:solidFill>
                <a:highlight>
                  <a:srgbClr val="000000"/>
                </a:highlight>
              </a:rPr>
              <a:t>Trade</a:t>
            </a:r>
            <a:r>
              <a:rPr lang="cs-CZ" sz="11500" dirty="0">
                <a:solidFill>
                  <a:schemeClr val="bg1"/>
                </a:solidFill>
                <a:highlight>
                  <a:srgbClr val="000000"/>
                </a:highlight>
              </a:rPr>
              <a:t> </a:t>
            </a:r>
            <a:r>
              <a:rPr lang="cs-CZ" sz="11500" dirty="0" err="1">
                <a:solidFill>
                  <a:schemeClr val="bg1"/>
                </a:solidFill>
                <a:highlight>
                  <a:srgbClr val="000000"/>
                </a:highlight>
              </a:rPr>
              <a:t>Unions</a:t>
            </a:r>
            <a:endParaRPr lang="cs-CZ" sz="11500" dirty="0">
              <a:solidFill>
                <a:schemeClr val="bg1"/>
              </a:solidFill>
              <a:highlight>
                <a:srgbClr val="000000"/>
              </a:highlight>
            </a:endParaRPr>
          </a:p>
        </p:txBody>
      </p:sp>
      <p:sp>
        <p:nvSpPr>
          <p:cNvPr id="3" name="Podnadpis 2"/>
          <p:cNvSpPr>
            <a:spLocks noGrp="1"/>
          </p:cNvSpPr>
          <p:nvPr>
            <p:ph type="subTitle" idx="1"/>
          </p:nvPr>
        </p:nvSpPr>
        <p:spPr/>
        <p:txBody>
          <a:bodyPr/>
          <a:lstStyle/>
          <a:p>
            <a:endParaRPr lang="cs-CZ" dirty="0"/>
          </a:p>
        </p:txBody>
      </p:sp>
    </p:spTree>
    <p:extLst>
      <p:ext uri="{BB962C8B-B14F-4D97-AF65-F5344CB8AC3E}">
        <p14:creationId xmlns:p14="http://schemas.microsoft.com/office/powerpoint/2010/main" val="8904189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8590CB4E-F10D-4334-A1CF-CF443F841F1F}"/>
              </a:ext>
            </a:extLst>
          </p:cNvPr>
          <p:cNvSpPr>
            <a:spLocks noGrp="1"/>
          </p:cNvSpPr>
          <p:nvPr>
            <p:ph type="title"/>
          </p:nvPr>
        </p:nvSpPr>
        <p:spPr>
          <a:xfrm>
            <a:off x="804671" y="640263"/>
            <a:ext cx="3284331" cy="5254510"/>
          </a:xfrm>
        </p:spPr>
        <p:txBody>
          <a:bodyPr>
            <a:normAutofit/>
          </a:bodyPr>
          <a:lstStyle/>
          <a:p>
            <a:r>
              <a:rPr lang="cs-CZ" dirty="0"/>
              <a:t>Union</a:t>
            </a:r>
          </a:p>
        </p:txBody>
      </p:sp>
      <p:sp>
        <p:nvSpPr>
          <p:cNvPr id="3" name="Zástupný obsah 2">
            <a:extLst>
              <a:ext uri="{FF2B5EF4-FFF2-40B4-BE49-F238E27FC236}">
                <a16:creationId xmlns:a16="http://schemas.microsoft.com/office/drawing/2014/main" id="{8E41463B-8085-4042-A3D1-E662829C7632}"/>
              </a:ext>
            </a:extLst>
          </p:cNvPr>
          <p:cNvSpPr>
            <a:spLocks noGrp="1"/>
          </p:cNvSpPr>
          <p:nvPr>
            <p:ph idx="1"/>
          </p:nvPr>
        </p:nvSpPr>
        <p:spPr>
          <a:xfrm>
            <a:off x="5358384" y="640263"/>
            <a:ext cx="6028944" cy="5254510"/>
          </a:xfrm>
        </p:spPr>
        <p:txBody>
          <a:bodyPr anchor="ctr">
            <a:normAutofit/>
          </a:bodyPr>
          <a:lstStyle/>
          <a:p>
            <a:r>
              <a:rPr lang="cs-CZ" sz="2200">
                <a:solidFill>
                  <a:schemeClr val="bg1"/>
                </a:solidFill>
              </a:rPr>
              <a:t>L</a:t>
            </a:r>
            <a:r>
              <a:rPr lang="en-US" sz="2200">
                <a:solidFill>
                  <a:schemeClr val="bg1"/>
                </a:solidFill>
              </a:rPr>
              <a:t>egal entity consisting of employees or workers having a common interest</a:t>
            </a:r>
            <a:endParaRPr lang="cs-CZ" sz="2200">
              <a:solidFill>
                <a:schemeClr val="bg1"/>
              </a:solidFill>
            </a:endParaRPr>
          </a:p>
          <a:p>
            <a:pPr lvl="1"/>
            <a:r>
              <a:rPr lang="cs-CZ" sz="2200">
                <a:solidFill>
                  <a:schemeClr val="bg1"/>
                </a:solidFill>
              </a:rPr>
              <a:t>E.g. </a:t>
            </a:r>
            <a:r>
              <a:rPr lang="en-US" sz="2200">
                <a:solidFill>
                  <a:schemeClr val="bg1"/>
                </a:solidFill>
              </a:rPr>
              <a:t>all the assembly workers for one employer, or all the workers in a particular industry</a:t>
            </a:r>
            <a:endParaRPr lang="cs-CZ" sz="2200">
              <a:solidFill>
                <a:schemeClr val="bg1"/>
              </a:solidFill>
            </a:endParaRPr>
          </a:p>
          <a:p>
            <a:endParaRPr lang="cs-CZ" sz="2200">
              <a:solidFill>
                <a:schemeClr val="bg1"/>
              </a:solidFill>
            </a:endParaRPr>
          </a:p>
          <a:p>
            <a:r>
              <a:rPr lang="cs-CZ" sz="2200">
                <a:solidFill>
                  <a:schemeClr val="bg1"/>
                </a:solidFill>
              </a:rPr>
              <a:t>F</a:t>
            </a:r>
            <a:r>
              <a:rPr lang="en-US" sz="2200">
                <a:solidFill>
                  <a:schemeClr val="bg1"/>
                </a:solidFill>
              </a:rPr>
              <a:t>ormed for the purpose of collectively negotiating with an employer (or employers) over wages, working hours and other terms and conditions of employment</a:t>
            </a:r>
            <a:endParaRPr lang="cs-CZ" sz="2200">
              <a:solidFill>
                <a:schemeClr val="bg1"/>
              </a:solidFill>
            </a:endParaRPr>
          </a:p>
          <a:p>
            <a:endParaRPr lang="cs-CZ" sz="2200">
              <a:solidFill>
                <a:schemeClr val="bg1"/>
              </a:solidFill>
            </a:endParaRPr>
          </a:p>
          <a:p>
            <a:r>
              <a:rPr lang="cs-CZ" sz="2200">
                <a:solidFill>
                  <a:schemeClr val="bg1"/>
                </a:solidFill>
              </a:rPr>
              <a:t>O</a:t>
            </a:r>
            <a:r>
              <a:rPr lang="en-US" sz="2200">
                <a:solidFill>
                  <a:schemeClr val="bg1"/>
                </a:solidFill>
              </a:rPr>
              <a:t>ften use their organisational strength to advocate for social policies and legislation favorable to their members or to workers in general</a:t>
            </a:r>
            <a:endParaRPr lang="cs-CZ" sz="2200">
              <a:solidFill>
                <a:schemeClr val="bg1"/>
              </a:solidFill>
            </a:endParaRPr>
          </a:p>
        </p:txBody>
      </p:sp>
    </p:spTree>
    <p:extLst>
      <p:ext uri="{BB962C8B-B14F-4D97-AF65-F5344CB8AC3E}">
        <p14:creationId xmlns:p14="http://schemas.microsoft.com/office/powerpoint/2010/main" val="3502989816"/>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12CCC18E-C6EA-4AE4-8CBE-9FF835AF032F}"/>
              </a:ext>
            </a:extLst>
          </p:cNvPr>
          <p:cNvSpPr>
            <a:spLocks noGrp="1"/>
          </p:cNvSpPr>
          <p:nvPr>
            <p:ph type="title"/>
          </p:nvPr>
        </p:nvSpPr>
        <p:spPr>
          <a:xfrm>
            <a:off x="804671" y="640263"/>
            <a:ext cx="3284331" cy="5254510"/>
          </a:xfrm>
        </p:spPr>
        <p:txBody>
          <a:bodyPr>
            <a:normAutofit/>
          </a:bodyPr>
          <a:lstStyle/>
          <a:p>
            <a:r>
              <a:rPr lang="en-US"/>
              <a:t>The </a:t>
            </a:r>
            <a:r>
              <a:rPr lang="en-US">
                <a:hlinkClick r:id="rId2">
                  <a:extLst>
                    <a:ext uri="{A12FA001-AC4F-418D-AE19-62706E023703}">
                      <ahyp:hlinkClr xmlns:ahyp="http://schemas.microsoft.com/office/drawing/2018/hyperlinkcolor" val="tx"/>
                    </a:ext>
                  </a:extLst>
                </a:hlinkClick>
              </a:rPr>
              <a:t>Community Charter of the Fundamental Social Rights of Workers</a:t>
            </a:r>
            <a:r>
              <a:rPr lang="en-US"/>
              <a:t> </a:t>
            </a:r>
            <a:r>
              <a:rPr lang="cs-CZ" dirty="0"/>
              <a:t>- </a:t>
            </a:r>
            <a:r>
              <a:rPr lang="en-US" dirty="0"/>
              <a:t>1989</a:t>
            </a:r>
            <a:endParaRPr lang="cs-CZ" dirty="0"/>
          </a:p>
        </p:txBody>
      </p:sp>
      <p:sp>
        <p:nvSpPr>
          <p:cNvPr id="3" name="Zástupný obsah 2">
            <a:extLst>
              <a:ext uri="{FF2B5EF4-FFF2-40B4-BE49-F238E27FC236}">
                <a16:creationId xmlns:a16="http://schemas.microsoft.com/office/drawing/2014/main" id="{9A2DA530-7920-4DBD-98F7-8F0008752C2D}"/>
              </a:ext>
            </a:extLst>
          </p:cNvPr>
          <p:cNvSpPr>
            <a:spLocks noGrp="1"/>
          </p:cNvSpPr>
          <p:nvPr>
            <p:ph idx="1"/>
          </p:nvPr>
        </p:nvSpPr>
        <p:spPr>
          <a:xfrm>
            <a:off x="5358384" y="640263"/>
            <a:ext cx="6028944" cy="5254510"/>
          </a:xfrm>
        </p:spPr>
        <p:txBody>
          <a:bodyPr anchor="ctr">
            <a:normAutofit/>
          </a:bodyPr>
          <a:lstStyle/>
          <a:p>
            <a:endParaRPr lang="cs-CZ" sz="2200">
              <a:solidFill>
                <a:schemeClr val="bg1"/>
              </a:solidFill>
            </a:endParaRPr>
          </a:p>
          <a:p>
            <a:r>
              <a:rPr lang="en-US" sz="2200">
                <a:solidFill>
                  <a:schemeClr val="bg1"/>
                </a:solidFill>
              </a:rPr>
              <a:t>Employers and workers of the European Community shall have the </a:t>
            </a:r>
            <a:r>
              <a:rPr lang="en-US" sz="2200" i="1">
                <a:solidFill>
                  <a:schemeClr val="bg1"/>
                </a:solidFill>
              </a:rPr>
              <a:t>right of association in order to constitute professional organisations or trade unions</a:t>
            </a:r>
            <a:r>
              <a:rPr lang="en-US" sz="2200">
                <a:solidFill>
                  <a:schemeClr val="bg1"/>
                </a:solidFill>
              </a:rPr>
              <a:t> of their choice for the defence of their economic and social interests.</a:t>
            </a:r>
            <a:endParaRPr lang="cs-CZ" sz="2200">
              <a:solidFill>
                <a:schemeClr val="bg1"/>
              </a:solidFill>
            </a:endParaRPr>
          </a:p>
          <a:p>
            <a:endParaRPr lang="en-US" sz="2200">
              <a:solidFill>
                <a:schemeClr val="bg1"/>
              </a:solidFill>
            </a:endParaRPr>
          </a:p>
          <a:p>
            <a:r>
              <a:rPr lang="en-US" sz="2200">
                <a:solidFill>
                  <a:schemeClr val="bg1"/>
                </a:solidFill>
              </a:rPr>
              <a:t>Every employer and every worker shall have the </a:t>
            </a:r>
            <a:r>
              <a:rPr lang="en-US" sz="2200" i="1">
                <a:solidFill>
                  <a:schemeClr val="bg1"/>
                </a:solidFill>
              </a:rPr>
              <a:t>freedom to join or not to join such organisations</a:t>
            </a:r>
            <a:r>
              <a:rPr lang="en-US" sz="2200">
                <a:solidFill>
                  <a:schemeClr val="bg1"/>
                </a:solidFill>
              </a:rPr>
              <a:t> without any personal or occupational damage being thereby suffered by him.</a:t>
            </a:r>
          </a:p>
          <a:p>
            <a:endParaRPr lang="cs-CZ" sz="2200">
              <a:solidFill>
                <a:schemeClr val="bg1"/>
              </a:solidFill>
            </a:endParaRPr>
          </a:p>
        </p:txBody>
      </p:sp>
    </p:spTree>
    <p:extLst>
      <p:ext uri="{BB962C8B-B14F-4D97-AF65-F5344CB8AC3E}">
        <p14:creationId xmlns:p14="http://schemas.microsoft.com/office/powerpoint/2010/main" val="84077926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a:t>Health capacity</a:t>
            </a:r>
            <a:endParaRPr lang="cs-CZ"/>
          </a:p>
        </p:txBody>
      </p:sp>
      <p:graphicFrame>
        <p:nvGraphicFramePr>
          <p:cNvPr id="4" name="Zástupný symbol pro obsah 3"/>
          <p:cNvGraphicFramePr>
            <a:graphicFrameLocks noGrp="1"/>
          </p:cNvGraphicFramePr>
          <p:nvPr>
            <p:ph idx="1"/>
          </p:nvPr>
        </p:nvGraphicFramePr>
        <p:xfrm>
          <a:off x="1069848" y="2121408"/>
          <a:ext cx="10058400" cy="4050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581365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Video 4">
            <a:extLst>
              <a:ext uri="{FF2B5EF4-FFF2-40B4-BE49-F238E27FC236}">
                <a16:creationId xmlns:a16="http://schemas.microsoft.com/office/drawing/2014/main" id="{1D9D1209-6F10-4C6A-A78D-5E701CF4FBC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cs-CZ" sz="5200">
                <a:solidFill>
                  <a:srgbClr val="FFFFFF"/>
                </a:solidFill>
              </a:rPr>
              <a:t>Salary</a:t>
            </a:r>
          </a:p>
        </p:txBody>
      </p:sp>
      <p:sp>
        <p:nvSpPr>
          <p:cNvPr id="3" name="Podnadpis 2"/>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cs-CZ">
              <a:solidFill>
                <a:srgbClr val="FFFFFF"/>
              </a:solidFill>
            </a:endParaRPr>
          </a:p>
        </p:txBody>
      </p:sp>
    </p:spTree>
    <p:extLst>
      <p:ext uri="{BB962C8B-B14F-4D97-AF65-F5344CB8AC3E}">
        <p14:creationId xmlns:p14="http://schemas.microsoft.com/office/powerpoint/2010/main" val="107613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41133DCB-4798-4418-9DF6-3D37E50759D3}"/>
              </a:ext>
            </a:extLst>
          </p:cNvPr>
          <p:cNvSpPr>
            <a:spLocks noGrp="1"/>
          </p:cNvSpPr>
          <p:nvPr>
            <p:ph type="title"/>
          </p:nvPr>
        </p:nvSpPr>
        <p:spPr>
          <a:xfrm>
            <a:off x="804671" y="640263"/>
            <a:ext cx="3284331" cy="5254510"/>
          </a:xfrm>
        </p:spPr>
        <p:txBody>
          <a:bodyPr>
            <a:normAutofit/>
          </a:bodyPr>
          <a:lstStyle/>
          <a:p>
            <a:r>
              <a:rPr lang="cs-CZ" b="1" dirty="0" err="1"/>
              <a:t>Salary</a:t>
            </a:r>
            <a:endParaRPr lang="cs-CZ" b="1" dirty="0"/>
          </a:p>
        </p:txBody>
      </p:sp>
      <p:sp>
        <p:nvSpPr>
          <p:cNvPr id="3" name="Zástupný obsah 2">
            <a:extLst>
              <a:ext uri="{FF2B5EF4-FFF2-40B4-BE49-F238E27FC236}">
                <a16:creationId xmlns:a16="http://schemas.microsoft.com/office/drawing/2014/main" id="{56773131-BD91-4CBD-B923-9B6911D0A68C}"/>
              </a:ext>
            </a:extLst>
          </p:cNvPr>
          <p:cNvSpPr>
            <a:spLocks noGrp="1"/>
          </p:cNvSpPr>
          <p:nvPr>
            <p:ph idx="1"/>
          </p:nvPr>
        </p:nvSpPr>
        <p:spPr>
          <a:xfrm>
            <a:off x="5358384" y="640263"/>
            <a:ext cx="6028944" cy="5254510"/>
          </a:xfrm>
        </p:spPr>
        <p:txBody>
          <a:bodyPr anchor="ctr">
            <a:normAutofit/>
          </a:bodyPr>
          <a:lstStyle/>
          <a:p>
            <a:pPr marL="0" indent="0">
              <a:buNone/>
            </a:pPr>
            <a:r>
              <a:rPr lang="cs-CZ" sz="2200">
                <a:solidFill>
                  <a:schemeClr val="bg1"/>
                </a:solidFill>
              </a:rPr>
              <a:t>Remuneration </a:t>
            </a:r>
            <a:r>
              <a:rPr lang="en-US" sz="2200">
                <a:solidFill>
                  <a:schemeClr val="bg1"/>
                </a:solidFill>
              </a:rPr>
              <a:t>for work performed on behalf of an employer</a:t>
            </a:r>
            <a:endParaRPr lang="cs-CZ" sz="2200">
              <a:solidFill>
                <a:schemeClr val="bg1"/>
              </a:solidFill>
            </a:endParaRPr>
          </a:p>
          <a:p>
            <a:pPr marL="0" indent="0">
              <a:buNone/>
            </a:pPr>
            <a:endParaRPr lang="cs-CZ" sz="2200">
              <a:solidFill>
                <a:schemeClr val="bg1"/>
              </a:solidFill>
            </a:endParaRPr>
          </a:p>
          <a:p>
            <a:pPr marL="0" indent="0">
              <a:buNone/>
            </a:pPr>
            <a:r>
              <a:rPr lang="cs-CZ" sz="2200">
                <a:solidFill>
                  <a:schemeClr val="bg1"/>
                </a:solidFill>
              </a:rPr>
              <a:t>I</a:t>
            </a:r>
            <a:r>
              <a:rPr lang="en-US" sz="2200">
                <a:solidFill>
                  <a:schemeClr val="bg1"/>
                </a:solidFill>
              </a:rPr>
              <a:t>ncluding such elements as a basic rate, a piecework bonus and other forms of bonus, overtime, etc.</a:t>
            </a:r>
            <a:endParaRPr lang="cs-CZ" sz="2200">
              <a:solidFill>
                <a:schemeClr val="bg1"/>
              </a:solidFill>
            </a:endParaRPr>
          </a:p>
          <a:p>
            <a:pPr lvl="1"/>
            <a:endParaRPr lang="cs-CZ" sz="2200">
              <a:solidFill>
                <a:schemeClr val="bg1"/>
              </a:solidFill>
            </a:endParaRPr>
          </a:p>
          <a:p>
            <a:pPr lvl="1"/>
            <a:endParaRPr lang="cs-CZ" sz="2200">
              <a:solidFill>
                <a:schemeClr val="bg1"/>
              </a:solidFill>
            </a:endParaRPr>
          </a:p>
        </p:txBody>
      </p:sp>
    </p:spTree>
    <p:extLst>
      <p:ext uri="{BB962C8B-B14F-4D97-AF65-F5344CB8AC3E}">
        <p14:creationId xmlns:p14="http://schemas.microsoft.com/office/powerpoint/2010/main" val="351559822"/>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F5AB3B-2F1C-471E-938B-3B55209AD0AC}"/>
              </a:ext>
            </a:extLst>
          </p:cNvPr>
          <p:cNvSpPr>
            <a:spLocks noGrp="1"/>
          </p:cNvSpPr>
          <p:nvPr>
            <p:ph type="title"/>
          </p:nvPr>
        </p:nvSpPr>
        <p:spPr/>
        <p:txBody>
          <a:bodyPr/>
          <a:lstStyle/>
          <a:p>
            <a:r>
              <a:rPr lang="cs-CZ" dirty="0"/>
              <a:t>D</a:t>
            </a:r>
            <a:r>
              <a:rPr lang="en-US" dirty="0" err="1"/>
              <a:t>etermining</a:t>
            </a:r>
            <a:r>
              <a:rPr lang="en-US" dirty="0"/>
              <a:t> the amount of salary</a:t>
            </a:r>
            <a:endParaRPr lang="cs-CZ" dirty="0"/>
          </a:p>
        </p:txBody>
      </p:sp>
      <p:graphicFrame>
        <p:nvGraphicFramePr>
          <p:cNvPr id="4" name="Zástupný symbol pro obsah 3"/>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083876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13664D-328C-4F92-BD3D-7C37EFBE20E4}"/>
              </a:ext>
            </a:extLst>
          </p:cNvPr>
          <p:cNvSpPr>
            <a:spLocks noGrp="1"/>
          </p:cNvSpPr>
          <p:nvPr>
            <p:ph type="title"/>
          </p:nvPr>
        </p:nvSpPr>
        <p:spPr/>
        <p:txBody>
          <a:bodyPr>
            <a:normAutofit/>
          </a:bodyPr>
          <a:lstStyle/>
          <a:p>
            <a:r>
              <a:rPr lang="cs-CZ" b="1" dirty="0"/>
              <a:t>Minimum </a:t>
            </a:r>
            <a:r>
              <a:rPr lang="cs-CZ" b="1" dirty="0" err="1"/>
              <a:t>wage</a:t>
            </a:r>
            <a:br>
              <a:rPr lang="cs-CZ" b="1" dirty="0"/>
            </a:br>
            <a:endParaRPr lang="cs-CZ" dirty="0"/>
          </a:p>
        </p:txBody>
      </p:sp>
      <p:sp>
        <p:nvSpPr>
          <p:cNvPr id="3" name="Zástupný obsah 2">
            <a:extLst>
              <a:ext uri="{FF2B5EF4-FFF2-40B4-BE49-F238E27FC236}">
                <a16:creationId xmlns:a16="http://schemas.microsoft.com/office/drawing/2014/main" id="{823E6B55-B4FB-4559-926E-BE9089B51567}"/>
              </a:ext>
            </a:extLst>
          </p:cNvPr>
          <p:cNvSpPr>
            <a:spLocks noGrp="1"/>
          </p:cNvSpPr>
          <p:nvPr>
            <p:ph idx="1"/>
          </p:nvPr>
        </p:nvSpPr>
        <p:spPr/>
        <p:txBody>
          <a:bodyPr/>
          <a:lstStyle/>
          <a:p>
            <a:pPr algn="just"/>
            <a:r>
              <a:rPr lang="en-GB" sz="2800" dirty="0"/>
              <a:t>Should</a:t>
            </a:r>
            <a:r>
              <a:rPr lang="cs-CZ" sz="2800" dirty="0"/>
              <a:t> </a:t>
            </a:r>
            <a:r>
              <a:rPr lang="cs-CZ" sz="2800" dirty="0" err="1"/>
              <a:t>be</a:t>
            </a:r>
            <a:r>
              <a:rPr lang="cs-CZ" sz="2800" dirty="0"/>
              <a:t> in </a:t>
            </a:r>
            <a:r>
              <a:rPr lang="cs-CZ" sz="2800" dirty="0" err="1"/>
              <a:t>the</a:t>
            </a:r>
            <a:r>
              <a:rPr lang="cs-CZ" sz="2800" dirty="0"/>
              <a:t> </a:t>
            </a:r>
            <a:r>
              <a:rPr lang="cs-CZ" sz="2800" dirty="0" err="1"/>
              <a:t>amount</a:t>
            </a:r>
            <a:r>
              <a:rPr lang="cs-CZ" sz="2800" dirty="0"/>
              <a:t> </a:t>
            </a:r>
            <a:r>
              <a:rPr lang="cs-CZ" sz="2800" dirty="0" err="1"/>
              <a:t>that</a:t>
            </a:r>
            <a:r>
              <a:rPr lang="cs-CZ" sz="2800" dirty="0"/>
              <a:t> </a:t>
            </a:r>
            <a:r>
              <a:rPr lang="en-US" sz="2800" dirty="0"/>
              <a:t>allows a decent living for </a:t>
            </a:r>
            <a:r>
              <a:rPr lang="en-GB" sz="2800" dirty="0"/>
              <a:t>workers</a:t>
            </a:r>
            <a:r>
              <a:rPr lang="en-US" sz="2800" dirty="0"/>
              <a:t> and their families</a:t>
            </a:r>
            <a:r>
              <a:rPr lang="cs-CZ" sz="2800" dirty="0"/>
              <a:t>.</a:t>
            </a:r>
          </a:p>
          <a:p>
            <a:pPr algn="just"/>
            <a:endParaRPr lang="cs-CZ" sz="2800" dirty="0"/>
          </a:p>
          <a:p>
            <a:pPr algn="just"/>
            <a:r>
              <a:rPr lang="en-US" sz="2800" dirty="0"/>
              <a:t>Most EU Member States have a statutory national minimum wage in place, although its level, adjustment mechanisms and coverage vary. Austria, Denmark, Finland, Italy and Sweden have minimum wages set within collective agreements, while Cyprus has statutory rates for different occupations.</a:t>
            </a:r>
            <a:endParaRPr lang="cs-CZ" sz="2800" dirty="0"/>
          </a:p>
          <a:p>
            <a:pPr algn="just"/>
            <a:endParaRPr lang="cs-CZ" dirty="0"/>
          </a:p>
        </p:txBody>
      </p:sp>
    </p:spTree>
    <p:extLst>
      <p:ext uri="{BB962C8B-B14F-4D97-AF65-F5344CB8AC3E}">
        <p14:creationId xmlns:p14="http://schemas.microsoft.com/office/powerpoint/2010/main" val="19003473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Video 21">
            <a:extLst>
              <a:ext uri="{FF2B5EF4-FFF2-40B4-BE49-F238E27FC236}">
                <a16:creationId xmlns:a16="http://schemas.microsoft.com/office/drawing/2014/main" id="{CA83C99E-37C3-43C7-A504-928AF0565D6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23"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cs-CZ" sz="5200">
                <a:solidFill>
                  <a:srgbClr val="FFFFFF"/>
                </a:solidFill>
              </a:rPr>
              <a:t>Working hours</a:t>
            </a:r>
          </a:p>
        </p:txBody>
      </p:sp>
      <p:sp>
        <p:nvSpPr>
          <p:cNvPr id="3" name="Podnadpis 2"/>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cs-CZ">
                <a:solidFill>
                  <a:srgbClr val="FFFFFF"/>
                </a:solidFill>
              </a:rPr>
              <a:t>(DIRECTIVE 2003/88/EC </a:t>
            </a:r>
            <a:r>
              <a:rPr lang="en-US">
                <a:solidFill>
                  <a:srgbClr val="FFFFFF"/>
                </a:solidFill>
              </a:rPr>
              <a:t>concerning certain aspects of the </a:t>
            </a:r>
            <a:r>
              <a:rPr lang="en-GB">
                <a:solidFill>
                  <a:srgbClr val="FFFFFF"/>
                </a:solidFill>
              </a:rPr>
              <a:t>organi</a:t>
            </a:r>
            <a:r>
              <a:rPr lang="cs-CZ">
                <a:solidFill>
                  <a:srgbClr val="FFFFFF"/>
                </a:solidFill>
              </a:rPr>
              <a:t>s</a:t>
            </a:r>
            <a:r>
              <a:rPr lang="en-GB">
                <a:solidFill>
                  <a:srgbClr val="FFFFFF"/>
                </a:solidFill>
              </a:rPr>
              <a:t>ation</a:t>
            </a:r>
            <a:r>
              <a:rPr lang="en-US">
                <a:solidFill>
                  <a:srgbClr val="FFFFFF"/>
                </a:solidFill>
              </a:rPr>
              <a:t> of working time</a:t>
            </a:r>
            <a:r>
              <a:rPr lang="cs-CZ">
                <a:solidFill>
                  <a:srgbClr val="FFFFFF"/>
                </a:solidFill>
              </a:rPr>
              <a:t>)</a:t>
            </a:r>
          </a:p>
        </p:txBody>
      </p:sp>
    </p:spTree>
    <p:extLst>
      <p:ext uri="{BB962C8B-B14F-4D97-AF65-F5344CB8AC3E}">
        <p14:creationId xmlns:p14="http://schemas.microsoft.com/office/powerpoint/2010/main" val="342458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18"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2"/>
                                        </p:tgtEl>
                                      </p:cBhvr>
                                    </p:cmd>
                                  </p:childTnLst>
                                </p:cTn>
                              </p:par>
                            </p:childTnLst>
                          </p:cTn>
                        </p:par>
                      </p:childTnLst>
                    </p:cTn>
                  </p:par>
                </p:childTnLst>
              </p:cTn>
              <p:nextCondLst>
                <p:cond evt="onClick" delay="0">
                  <p:tgtEl>
                    <p:spTgt spid="22"/>
                  </p:tgtEl>
                </p:cond>
              </p:nextCondLst>
            </p:seq>
            <p:video>
              <p:cMediaNode mute="1">
                <p:cTn id="12" repeatCount="indefinite" fill="hold" display="0">
                  <p:stCondLst>
                    <p:cond delay="indefinite"/>
                  </p:stCondLst>
                </p:cTn>
                <p:tgtEl>
                  <p:spTgt spid="22"/>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DC8C3900-B8A1-4965-88E6-CBCBFE067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65945"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p:cNvSpPr>
            <a:spLocks noGrp="1"/>
          </p:cNvSpPr>
          <p:nvPr>
            <p:ph type="title"/>
          </p:nvPr>
        </p:nvSpPr>
        <p:spPr>
          <a:xfrm>
            <a:off x="838201" y="624568"/>
            <a:ext cx="3351755" cy="5412920"/>
          </a:xfrm>
        </p:spPr>
        <p:txBody>
          <a:bodyPr>
            <a:normAutofit/>
          </a:bodyPr>
          <a:lstStyle/>
          <a:p>
            <a:r>
              <a:rPr lang="cs-CZ" sz="4000">
                <a:solidFill>
                  <a:schemeClr val="bg1"/>
                </a:solidFill>
              </a:rPr>
              <a:t>Breaks</a:t>
            </a:r>
          </a:p>
        </p:txBody>
      </p:sp>
      <p:graphicFrame>
        <p:nvGraphicFramePr>
          <p:cNvPr id="4" name="Zástupný symbol pro obsah 3"/>
          <p:cNvGraphicFramePr>
            <a:graphicFrameLocks noGrp="1"/>
          </p:cNvGraphicFramePr>
          <p:nvPr>
            <p:ph idx="1"/>
          </p:nvPr>
        </p:nvGraphicFramePr>
        <p:xfrm>
          <a:off x="5392455" y="623888"/>
          <a:ext cx="5961345" cy="541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682688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8C3900-B8A1-4965-88E6-CBCBFE067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65945"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p:cNvSpPr>
            <a:spLocks noGrp="1"/>
          </p:cNvSpPr>
          <p:nvPr>
            <p:ph type="title"/>
          </p:nvPr>
        </p:nvSpPr>
        <p:spPr>
          <a:xfrm>
            <a:off x="838201" y="624568"/>
            <a:ext cx="3351755" cy="5412920"/>
          </a:xfrm>
        </p:spPr>
        <p:txBody>
          <a:bodyPr>
            <a:normAutofit/>
          </a:bodyPr>
          <a:lstStyle/>
          <a:p>
            <a:r>
              <a:rPr lang="cs-CZ" sz="4000">
                <a:solidFill>
                  <a:schemeClr val="bg1"/>
                </a:solidFill>
              </a:rPr>
              <a:t>Maximum weekly working time</a:t>
            </a:r>
          </a:p>
        </p:txBody>
      </p:sp>
      <p:graphicFrame>
        <p:nvGraphicFramePr>
          <p:cNvPr id="5" name="Zástupný symbol pro obsah 2">
            <a:extLst>
              <a:ext uri="{FF2B5EF4-FFF2-40B4-BE49-F238E27FC236}">
                <a16:creationId xmlns:a16="http://schemas.microsoft.com/office/drawing/2014/main" id="{09670484-4BB9-4AB6-8FF5-0B58F62E5018}"/>
              </a:ext>
            </a:extLst>
          </p:cNvPr>
          <p:cNvGraphicFramePr>
            <a:graphicFrameLocks noGrp="1"/>
          </p:cNvGraphicFramePr>
          <p:nvPr>
            <p:ph idx="1"/>
          </p:nvPr>
        </p:nvGraphicFramePr>
        <p:xfrm>
          <a:off x="5392455" y="623888"/>
          <a:ext cx="5961345" cy="541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02002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p:cNvSpPr>
            <a:spLocks noGrp="1"/>
          </p:cNvSpPr>
          <p:nvPr>
            <p:ph type="title"/>
          </p:nvPr>
        </p:nvSpPr>
        <p:spPr>
          <a:xfrm>
            <a:off x="804671" y="640263"/>
            <a:ext cx="3284331" cy="5254510"/>
          </a:xfrm>
        </p:spPr>
        <p:txBody>
          <a:bodyPr>
            <a:normAutofit/>
          </a:bodyPr>
          <a:lstStyle/>
          <a:p>
            <a:r>
              <a:rPr lang="cs-CZ" dirty="0" err="1"/>
              <a:t>Annual</a:t>
            </a:r>
            <a:r>
              <a:rPr lang="cs-CZ" dirty="0"/>
              <a:t> </a:t>
            </a:r>
            <a:r>
              <a:rPr lang="cs-CZ" dirty="0" err="1"/>
              <a:t>leave</a:t>
            </a:r>
            <a:endParaRPr lang="cs-CZ" dirty="0"/>
          </a:p>
        </p:txBody>
      </p:sp>
      <p:sp>
        <p:nvSpPr>
          <p:cNvPr id="3" name="Zástupný symbol pro obsah 2"/>
          <p:cNvSpPr>
            <a:spLocks noGrp="1"/>
          </p:cNvSpPr>
          <p:nvPr>
            <p:ph idx="1"/>
          </p:nvPr>
        </p:nvSpPr>
        <p:spPr>
          <a:xfrm>
            <a:off x="5358384" y="640263"/>
            <a:ext cx="6028944" cy="5254510"/>
          </a:xfrm>
        </p:spPr>
        <p:txBody>
          <a:bodyPr anchor="ctr">
            <a:normAutofit/>
          </a:bodyPr>
          <a:lstStyle/>
          <a:p>
            <a:r>
              <a:rPr lang="cs-CZ" sz="2200">
                <a:solidFill>
                  <a:schemeClr val="bg1"/>
                </a:solidFill>
              </a:rPr>
              <a:t>At least four weeks</a:t>
            </a:r>
          </a:p>
          <a:p>
            <a:endParaRPr lang="cs-CZ" sz="2200">
              <a:solidFill>
                <a:schemeClr val="bg1"/>
              </a:solidFill>
            </a:endParaRPr>
          </a:p>
          <a:p>
            <a:r>
              <a:rPr lang="cs-CZ" sz="2200">
                <a:solidFill>
                  <a:schemeClr val="bg1"/>
                </a:solidFill>
              </a:rPr>
              <a:t>M</a:t>
            </a:r>
            <a:r>
              <a:rPr lang="en-US" sz="2200">
                <a:solidFill>
                  <a:schemeClr val="bg1"/>
                </a:solidFill>
              </a:rPr>
              <a:t>inimum period of paid annual leave may not be</a:t>
            </a:r>
            <a:r>
              <a:rPr lang="cs-CZ" sz="2200">
                <a:solidFill>
                  <a:schemeClr val="bg1"/>
                </a:solidFill>
              </a:rPr>
              <a:t> </a:t>
            </a:r>
            <a:r>
              <a:rPr lang="en-US" sz="2200">
                <a:solidFill>
                  <a:schemeClr val="bg1"/>
                </a:solidFill>
              </a:rPr>
              <a:t>replaced by an allowance in lieu, except where the employment</a:t>
            </a:r>
            <a:r>
              <a:rPr lang="cs-CZ" sz="2200">
                <a:solidFill>
                  <a:schemeClr val="bg1"/>
                </a:solidFill>
              </a:rPr>
              <a:t> relationship is terminated</a:t>
            </a:r>
          </a:p>
        </p:txBody>
      </p:sp>
    </p:spTree>
    <p:extLst>
      <p:ext uri="{BB962C8B-B14F-4D97-AF65-F5344CB8AC3E}">
        <p14:creationId xmlns:p14="http://schemas.microsoft.com/office/powerpoint/2010/main" val="270509176"/>
      </p:ext>
    </p:extLst>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8C3900-B8A1-4965-88E6-CBCBFE067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65945"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p:cNvSpPr>
            <a:spLocks noGrp="1"/>
          </p:cNvSpPr>
          <p:nvPr>
            <p:ph type="title"/>
          </p:nvPr>
        </p:nvSpPr>
        <p:spPr>
          <a:xfrm>
            <a:off x="838201" y="624568"/>
            <a:ext cx="3351755" cy="5412920"/>
          </a:xfrm>
        </p:spPr>
        <p:txBody>
          <a:bodyPr>
            <a:normAutofit/>
          </a:bodyPr>
          <a:lstStyle/>
          <a:p>
            <a:r>
              <a:rPr lang="cs-CZ" sz="4000">
                <a:solidFill>
                  <a:schemeClr val="bg1"/>
                </a:solidFill>
              </a:rPr>
              <a:t>Nigth work</a:t>
            </a:r>
          </a:p>
        </p:txBody>
      </p:sp>
      <p:graphicFrame>
        <p:nvGraphicFramePr>
          <p:cNvPr id="5" name="Zástupný symbol pro obsah 2">
            <a:extLst>
              <a:ext uri="{FF2B5EF4-FFF2-40B4-BE49-F238E27FC236}">
                <a16:creationId xmlns:a16="http://schemas.microsoft.com/office/drawing/2014/main" id="{9BB8DB17-E805-4FA9-A3E5-98CC4548A0E4}"/>
              </a:ext>
            </a:extLst>
          </p:cNvPr>
          <p:cNvGraphicFramePr>
            <a:graphicFrameLocks noGrp="1"/>
          </p:cNvGraphicFramePr>
          <p:nvPr>
            <p:ph idx="1"/>
          </p:nvPr>
        </p:nvGraphicFramePr>
        <p:xfrm>
          <a:off x="5392455" y="623888"/>
          <a:ext cx="5961345" cy="541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58504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p:cNvSpPr>
            <a:spLocks noGrp="1"/>
          </p:cNvSpPr>
          <p:nvPr>
            <p:ph type="title"/>
          </p:nvPr>
        </p:nvSpPr>
        <p:spPr>
          <a:xfrm>
            <a:off x="804671" y="640263"/>
            <a:ext cx="3284331" cy="5254510"/>
          </a:xfrm>
        </p:spPr>
        <p:txBody>
          <a:bodyPr>
            <a:normAutofit/>
          </a:bodyPr>
          <a:lstStyle/>
          <a:p>
            <a:r>
              <a:rPr lang="cs-CZ" dirty="0" err="1"/>
              <a:t>Derogations</a:t>
            </a:r>
            <a:r>
              <a:rPr lang="cs-CZ" dirty="0"/>
              <a:t> </a:t>
            </a:r>
            <a:r>
              <a:rPr lang="cs-CZ" dirty="0" err="1"/>
              <a:t>from</a:t>
            </a:r>
            <a:r>
              <a:rPr lang="cs-CZ" dirty="0"/>
              <a:t> </a:t>
            </a:r>
            <a:r>
              <a:rPr lang="cs-CZ" dirty="0" err="1"/>
              <a:t>Daily</a:t>
            </a:r>
            <a:r>
              <a:rPr lang="cs-CZ" dirty="0"/>
              <a:t> rest, </a:t>
            </a:r>
            <a:r>
              <a:rPr lang="cs-CZ" dirty="0" err="1"/>
              <a:t>Breaks</a:t>
            </a:r>
            <a:r>
              <a:rPr lang="cs-CZ" dirty="0"/>
              <a:t>, </a:t>
            </a:r>
            <a:r>
              <a:rPr lang="cs-CZ" dirty="0" err="1"/>
              <a:t>Weekly</a:t>
            </a:r>
            <a:r>
              <a:rPr lang="cs-CZ" dirty="0"/>
              <a:t> rest period and </a:t>
            </a:r>
            <a:r>
              <a:rPr lang="cs-CZ" dirty="0" err="1"/>
              <a:t>Length</a:t>
            </a:r>
            <a:r>
              <a:rPr lang="cs-CZ" dirty="0"/>
              <a:t> </a:t>
            </a:r>
            <a:r>
              <a:rPr lang="cs-CZ" dirty="0" err="1"/>
              <a:t>of</a:t>
            </a:r>
            <a:r>
              <a:rPr lang="cs-CZ" dirty="0"/>
              <a:t> night </a:t>
            </a:r>
            <a:r>
              <a:rPr lang="cs-CZ" dirty="0" err="1"/>
              <a:t>work</a:t>
            </a:r>
            <a:endParaRPr lang="cs-CZ" dirty="0"/>
          </a:p>
        </p:txBody>
      </p:sp>
      <p:sp>
        <p:nvSpPr>
          <p:cNvPr id="3" name="Zástupný symbol pro obsah 2"/>
          <p:cNvSpPr>
            <a:spLocks noGrp="1"/>
          </p:cNvSpPr>
          <p:nvPr>
            <p:ph idx="1"/>
          </p:nvPr>
        </p:nvSpPr>
        <p:spPr>
          <a:xfrm>
            <a:off x="5358384" y="640263"/>
            <a:ext cx="6028944" cy="5254510"/>
          </a:xfrm>
        </p:spPr>
        <p:txBody>
          <a:bodyPr anchor="ctr">
            <a:normAutofit/>
          </a:bodyPr>
          <a:lstStyle/>
          <a:p>
            <a:endParaRPr lang="cs-CZ" sz="2200">
              <a:solidFill>
                <a:schemeClr val="bg1"/>
              </a:solidFill>
            </a:endParaRPr>
          </a:p>
          <a:p>
            <a:r>
              <a:rPr lang="cs-CZ" sz="2200">
                <a:solidFill>
                  <a:schemeClr val="bg1"/>
                </a:solidFill>
              </a:rPr>
              <a:t>I</a:t>
            </a:r>
            <a:r>
              <a:rPr lang="en-US" sz="2200">
                <a:solidFill>
                  <a:schemeClr val="bg1"/>
                </a:solidFill>
              </a:rPr>
              <a:t>n the case of activities involving the need for continuity of</a:t>
            </a:r>
            <a:r>
              <a:rPr lang="cs-CZ" sz="2200">
                <a:solidFill>
                  <a:schemeClr val="bg1"/>
                </a:solidFill>
              </a:rPr>
              <a:t> </a:t>
            </a:r>
            <a:r>
              <a:rPr lang="en-US" sz="2200">
                <a:solidFill>
                  <a:schemeClr val="bg1"/>
                </a:solidFill>
              </a:rPr>
              <a:t>service or production, particularly</a:t>
            </a:r>
            <a:r>
              <a:rPr lang="cs-CZ" sz="2200">
                <a:solidFill>
                  <a:schemeClr val="bg1"/>
                </a:solidFill>
              </a:rPr>
              <a:t> … </a:t>
            </a:r>
            <a:r>
              <a:rPr lang="en-US" sz="2200" b="1" u="sng">
                <a:solidFill>
                  <a:schemeClr val="bg1"/>
                </a:solidFill>
              </a:rPr>
              <a:t>treatment and/or</a:t>
            </a:r>
            <a:r>
              <a:rPr lang="cs-CZ" sz="2200" b="1" u="sng">
                <a:solidFill>
                  <a:schemeClr val="bg1"/>
                </a:solidFill>
              </a:rPr>
              <a:t> </a:t>
            </a:r>
            <a:r>
              <a:rPr lang="en-US" sz="2200" b="1" u="sng">
                <a:solidFill>
                  <a:schemeClr val="bg1"/>
                </a:solidFill>
              </a:rPr>
              <a:t>care provided by hospitals or similar establishments</a:t>
            </a:r>
            <a:r>
              <a:rPr lang="en-US" sz="2200">
                <a:solidFill>
                  <a:schemeClr val="bg1"/>
                </a:solidFill>
              </a:rPr>
              <a:t>,</a:t>
            </a:r>
            <a:r>
              <a:rPr lang="cs-CZ" sz="2200">
                <a:solidFill>
                  <a:schemeClr val="bg1"/>
                </a:solidFill>
              </a:rPr>
              <a:t> </a:t>
            </a:r>
            <a:r>
              <a:rPr lang="en-US" sz="2200" b="1" u="sng">
                <a:solidFill>
                  <a:schemeClr val="bg1"/>
                </a:solidFill>
              </a:rPr>
              <a:t>including the activities of doctors in training</a:t>
            </a:r>
            <a:r>
              <a:rPr lang="cs-CZ" sz="2200" b="1" u="sng">
                <a:solidFill>
                  <a:schemeClr val="bg1"/>
                </a:solidFill>
              </a:rPr>
              <a:t> </a:t>
            </a:r>
            <a:r>
              <a:rPr lang="cs-CZ" sz="2200">
                <a:solidFill>
                  <a:schemeClr val="bg1"/>
                </a:solidFill>
              </a:rPr>
              <a:t>…</a:t>
            </a:r>
          </a:p>
        </p:txBody>
      </p:sp>
    </p:spTree>
    <p:extLst>
      <p:ext uri="{BB962C8B-B14F-4D97-AF65-F5344CB8AC3E}">
        <p14:creationId xmlns:p14="http://schemas.microsoft.com/office/powerpoint/2010/main" val="2643718757"/>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err="1"/>
              <a:t>Health</a:t>
            </a:r>
            <a:r>
              <a:rPr lang="cs-CZ"/>
              <a:t> </a:t>
            </a:r>
            <a:r>
              <a:rPr lang="cs-CZ" err="1"/>
              <a:t>capacity</a:t>
            </a:r>
            <a:r>
              <a:rPr lang="cs-CZ"/>
              <a:t> </a:t>
            </a:r>
            <a:r>
              <a:rPr lang="cs-CZ" err="1"/>
              <a:t>for</a:t>
            </a:r>
            <a:r>
              <a:rPr lang="cs-CZ"/>
              <a:t> </a:t>
            </a:r>
            <a:r>
              <a:rPr lang="cs-CZ" err="1"/>
              <a:t>the</a:t>
            </a:r>
            <a:r>
              <a:rPr lang="cs-CZ"/>
              <a:t> </a:t>
            </a:r>
            <a:r>
              <a:rPr lang="cs-CZ" err="1"/>
              <a:t>sake</a:t>
            </a:r>
            <a:r>
              <a:rPr lang="cs-CZ"/>
              <a:t> </a:t>
            </a:r>
            <a:r>
              <a:rPr lang="cs-CZ" err="1"/>
              <a:t>of</a:t>
            </a:r>
            <a:r>
              <a:rPr lang="cs-CZ"/>
              <a:t> </a:t>
            </a:r>
            <a:r>
              <a:rPr lang="cs-CZ" err="1"/>
              <a:t>patient</a:t>
            </a:r>
            <a:endParaRPr lang="cs-CZ"/>
          </a:p>
        </p:txBody>
      </p:sp>
      <p:graphicFrame>
        <p:nvGraphicFramePr>
          <p:cNvPr id="4" name="Zástupný symbol pro obsah 3"/>
          <p:cNvGraphicFramePr>
            <a:graphicFrameLocks noGrp="1"/>
          </p:cNvGraphicFramePr>
          <p:nvPr>
            <p:ph idx="1"/>
          </p:nvPr>
        </p:nvGraphicFramePr>
        <p:xfrm>
          <a:off x="1069848" y="2121408"/>
          <a:ext cx="10058400" cy="4050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39137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3C47C2-33A2-44B2-BEAB-FEB679075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3324"/>
            <a:ext cx="12192000" cy="6861324"/>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3">
            <a:extLst>
              <a:ext uri="{FF2B5EF4-FFF2-40B4-BE49-F238E27FC236}">
                <a16:creationId xmlns:a16="http://schemas.microsoft.com/office/drawing/2014/main" id="{AD182BA8-54AD-4D9F-8264-B0FA8BB47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246925"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6">
            <a:extLst>
              <a:ext uri="{FF2B5EF4-FFF2-40B4-BE49-F238E27FC236}">
                <a16:creationId xmlns:a16="http://schemas.microsoft.com/office/drawing/2014/main" id="{4ED83379-0499-45E1-AB78-6AA230F96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9"/>
            <a:ext cx="9324977" cy="6858479"/>
          </a:xfrm>
          <a:custGeom>
            <a:avLst/>
            <a:gdLst>
              <a:gd name="connsiteX0" fmla="*/ 1246925 w 9324977"/>
              <a:gd name="connsiteY0" fmla="*/ 0 h 6858479"/>
              <a:gd name="connsiteX1" fmla="*/ 5076797 w 9324977"/>
              <a:gd name="connsiteY1" fmla="*/ 0 h 6858479"/>
              <a:gd name="connsiteX2" fmla="*/ 6143025 w 9324977"/>
              <a:gd name="connsiteY2" fmla="*/ 0 h 6858479"/>
              <a:gd name="connsiteX3" fmla="*/ 6148602 w 9324977"/>
              <a:gd name="connsiteY3" fmla="*/ 0 h 6858479"/>
              <a:gd name="connsiteX4" fmla="*/ 9324977 w 9324977"/>
              <a:gd name="connsiteY4" fmla="*/ 6858478 h 6858479"/>
              <a:gd name="connsiteX5" fmla="*/ 3359025 w 9324977"/>
              <a:gd name="connsiteY5" fmla="*/ 6858478 h 6858479"/>
              <a:gd name="connsiteX6" fmla="*/ 3359025 w 9324977"/>
              <a:gd name="connsiteY6" fmla="*/ 6858479 h 6858479"/>
              <a:gd name="connsiteX7" fmla="*/ 0 w 9324977"/>
              <a:gd name="connsiteY7" fmla="*/ 6858479 h 6858479"/>
              <a:gd name="connsiteX8" fmla="*/ 0 w 9324977"/>
              <a:gd name="connsiteY8" fmla="*/ 479 h 6858479"/>
              <a:gd name="connsiteX9" fmla="*/ 1246925 w 9324977"/>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4977" h="6858479">
                <a:moveTo>
                  <a:pt x="1246925" y="0"/>
                </a:moveTo>
                <a:lnTo>
                  <a:pt x="5076797" y="0"/>
                </a:lnTo>
                <a:lnTo>
                  <a:pt x="6143025" y="0"/>
                </a:lnTo>
                <a:lnTo>
                  <a:pt x="6148602" y="0"/>
                </a:lnTo>
                <a:lnTo>
                  <a:pt x="9324977" y="6858478"/>
                </a:lnTo>
                <a:lnTo>
                  <a:pt x="3359025" y="6858478"/>
                </a:lnTo>
                <a:lnTo>
                  <a:pt x="3359025" y="6858479"/>
                </a:lnTo>
                <a:lnTo>
                  <a:pt x="0" y="6858479"/>
                </a:lnTo>
                <a:lnTo>
                  <a:pt x="0" y="479"/>
                </a:lnTo>
                <a:lnTo>
                  <a:pt x="124692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p:cNvSpPr>
            <a:spLocks noGrp="1"/>
          </p:cNvSpPr>
          <p:nvPr>
            <p:ph type="ctrTitle"/>
          </p:nvPr>
        </p:nvSpPr>
        <p:spPr>
          <a:xfrm>
            <a:off x="804672" y="962246"/>
            <a:ext cx="6437700" cy="2611967"/>
          </a:xfrm>
        </p:spPr>
        <p:txBody>
          <a:bodyPr anchor="b">
            <a:normAutofit/>
          </a:bodyPr>
          <a:lstStyle/>
          <a:p>
            <a:pPr algn="l"/>
            <a:r>
              <a:rPr lang="cs-CZ" sz="5400"/>
              <a:t>Change in working ability</a:t>
            </a:r>
          </a:p>
        </p:txBody>
      </p:sp>
      <p:sp>
        <p:nvSpPr>
          <p:cNvPr id="3" name="Podnadpis 2"/>
          <p:cNvSpPr>
            <a:spLocks noGrp="1"/>
          </p:cNvSpPr>
          <p:nvPr>
            <p:ph type="subTitle" idx="1"/>
          </p:nvPr>
        </p:nvSpPr>
        <p:spPr>
          <a:xfrm>
            <a:off x="804672" y="3719618"/>
            <a:ext cx="4167376" cy="1155525"/>
          </a:xfrm>
        </p:spPr>
        <p:txBody>
          <a:bodyPr anchor="t">
            <a:normAutofit/>
          </a:bodyPr>
          <a:lstStyle/>
          <a:p>
            <a:pPr algn="l"/>
            <a:endParaRPr lang="cs-CZ" sz="2000"/>
          </a:p>
        </p:txBody>
      </p:sp>
    </p:spTree>
    <p:extLst>
      <p:ext uri="{BB962C8B-B14F-4D97-AF65-F5344CB8AC3E}">
        <p14:creationId xmlns:p14="http://schemas.microsoft.com/office/powerpoint/2010/main" val="3352621038"/>
      </p:ext>
    </p:extLst>
  </p:cSld>
  <p:clrMapOvr>
    <a:overrideClrMapping bg1="dk1" tx1="lt1" bg2="dk2"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8C3900-B8A1-4965-88E6-CBCBFE067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65945"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B7F378C0-2515-4980-ACC1-1DB3F9B0FBC0}"/>
              </a:ext>
            </a:extLst>
          </p:cNvPr>
          <p:cNvSpPr>
            <a:spLocks noGrp="1"/>
          </p:cNvSpPr>
          <p:nvPr>
            <p:ph type="title"/>
          </p:nvPr>
        </p:nvSpPr>
        <p:spPr>
          <a:xfrm>
            <a:off x="838201" y="624568"/>
            <a:ext cx="3351755" cy="5412920"/>
          </a:xfrm>
        </p:spPr>
        <p:txBody>
          <a:bodyPr>
            <a:normAutofit/>
          </a:bodyPr>
          <a:lstStyle/>
          <a:p>
            <a:r>
              <a:rPr lang="cs-CZ" sz="4000">
                <a:solidFill>
                  <a:schemeClr val="bg1"/>
                </a:solidFill>
              </a:rPr>
              <a:t>Change in health condition</a:t>
            </a:r>
          </a:p>
        </p:txBody>
      </p:sp>
      <p:graphicFrame>
        <p:nvGraphicFramePr>
          <p:cNvPr id="4" name="Zástupný symbol pro obsah 3"/>
          <p:cNvGraphicFramePr>
            <a:graphicFrameLocks noGrp="1"/>
          </p:cNvGraphicFramePr>
          <p:nvPr>
            <p:ph idx="1"/>
          </p:nvPr>
        </p:nvGraphicFramePr>
        <p:xfrm>
          <a:off x="5392455" y="623888"/>
          <a:ext cx="5961345" cy="541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19661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9ABB75BC-FD29-45C6-BB93-561C9ECDABDE}"/>
              </a:ext>
            </a:extLst>
          </p:cNvPr>
          <p:cNvSpPr>
            <a:spLocks noGrp="1"/>
          </p:cNvSpPr>
          <p:nvPr>
            <p:ph type="title"/>
          </p:nvPr>
        </p:nvSpPr>
        <p:spPr>
          <a:xfrm>
            <a:off x="804671" y="640263"/>
            <a:ext cx="3284331" cy="5254510"/>
          </a:xfrm>
        </p:spPr>
        <p:txBody>
          <a:bodyPr>
            <a:normAutofit/>
          </a:bodyPr>
          <a:lstStyle/>
          <a:p>
            <a:r>
              <a:rPr lang="cs-CZ" dirty="0" err="1"/>
              <a:t>Pregnancy</a:t>
            </a:r>
            <a:endParaRPr lang="cs-CZ" dirty="0"/>
          </a:p>
        </p:txBody>
      </p:sp>
      <p:sp>
        <p:nvSpPr>
          <p:cNvPr id="3" name="Zástupný obsah 2">
            <a:extLst>
              <a:ext uri="{FF2B5EF4-FFF2-40B4-BE49-F238E27FC236}">
                <a16:creationId xmlns:a16="http://schemas.microsoft.com/office/drawing/2014/main" id="{3F9327C7-C871-42AF-A80E-E722D69346F0}"/>
              </a:ext>
            </a:extLst>
          </p:cNvPr>
          <p:cNvSpPr>
            <a:spLocks noGrp="1"/>
          </p:cNvSpPr>
          <p:nvPr>
            <p:ph idx="1"/>
          </p:nvPr>
        </p:nvSpPr>
        <p:spPr>
          <a:xfrm>
            <a:off x="5358384" y="640263"/>
            <a:ext cx="6028944" cy="5254510"/>
          </a:xfrm>
        </p:spPr>
        <p:txBody>
          <a:bodyPr anchor="ctr">
            <a:normAutofit/>
          </a:bodyPr>
          <a:lstStyle/>
          <a:p>
            <a:r>
              <a:rPr lang="cs-CZ" sz="2200">
                <a:solidFill>
                  <a:schemeClr val="bg1"/>
                </a:solidFill>
              </a:rPr>
              <a:t>Pregnant worker</a:t>
            </a:r>
          </a:p>
          <a:p>
            <a:pPr lvl="1"/>
            <a:r>
              <a:rPr lang="en-US" sz="2200">
                <a:solidFill>
                  <a:schemeClr val="bg1"/>
                </a:solidFill>
              </a:rPr>
              <a:t>worker who informs her employer of her condition, in accordance with national legislation</a:t>
            </a:r>
            <a:endParaRPr lang="cs-CZ" sz="2200">
              <a:solidFill>
                <a:schemeClr val="bg1"/>
              </a:solidFill>
            </a:endParaRPr>
          </a:p>
          <a:p>
            <a:pPr lvl="1"/>
            <a:endParaRPr lang="cs-CZ" sz="2200">
              <a:solidFill>
                <a:schemeClr val="bg1"/>
              </a:solidFill>
            </a:endParaRPr>
          </a:p>
          <a:p>
            <a:r>
              <a:rPr lang="cs-CZ" sz="2200">
                <a:solidFill>
                  <a:schemeClr val="bg1"/>
                </a:solidFill>
              </a:rPr>
              <a:t>DIRECTIVE 92/85/EEC - </a:t>
            </a:r>
            <a:r>
              <a:rPr lang="cs-CZ" sz="2200">
                <a:solidFill>
                  <a:schemeClr val="bg1"/>
                </a:solidFill>
                <a:hlinkClick r:id="rId2"/>
              </a:rPr>
              <a:t>https://eur-lex.europa.eu/legal-content/EN/TXT/?uri=CELEX:01992L0085-20140325</a:t>
            </a:r>
            <a:r>
              <a:rPr lang="cs-CZ" sz="2200">
                <a:solidFill>
                  <a:schemeClr val="bg1"/>
                </a:solidFill>
              </a:rPr>
              <a:t> </a:t>
            </a:r>
          </a:p>
          <a:p>
            <a:endParaRPr lang="cs-CZ" sz="2200">
              <a:solidFill>
                <a:schemeClr val="bg1"/>
              </a:solidFill>
            </a:endParaRPr>
          </a:p>
        </p:txBody>
      </p:sp>
    </p:spTree>
    <p:extLst>
      <p:ext uri="{BB962C8B-B14F-4D97-AF65-F5344CB8AC3E}">
        <p14:creationId xmlns:p14="http://schemas.microsoft.com/office/powerpoint/2010/main" val="3335251605"/>
      </p:ext>
    </p:extLst>
  </p:cSld>
  <p:clrMapOvr>
    <a:overrideClrMapping bg1="dk1" tx1="lt1" bg2="dk2"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A033EBE3-28C7-420E-B725-58659247F172}"/>
              </a:ext>
            </a:extLst>
          </p:cNvPr>
          <p:cNvSpPr>
            <a:spLocks noGrp="1"/>
          </p:cNvSpPr>
          <p:nvPr>
            <p:ph type="title"/>
          </p:nvPr>
        </p:nvSpPr>
        <p:spPr>
          <a:xfrm>
            <a:off x="804671" y="640263"/>
            <a:ext cx="3284331" cy="5254510"/>
          </a:xfrm>
        </p:spPr>
        <p:txBody>
          <a:bodyPr>
            <a:normAutofit/>
          </a:bodyPr>
          <a:lstStyle/>
          <a:p>
            <a:r>
              <a:rPr lang="cs-CZ" dirty="0" err="1"/>
              <a:t>Pregnancy</a:t>
            </a:r>
            <a:endParaRPr lang="cs-CZ" dirty="0"/>
          </a:p>
        </p:txBody>
      </p:sp>
      <p:sp>
        <p:nvSpPr>
          <p:cNvPr id="3" name="Zástupný obsah 2">
            <a:extLst>
              <a:ext uri="{FF2B5EF4-FFF2-40B4-BE49-F238E27FC236}">
                <a16:creationId xmlns:a16="http://schemas.microsoft.com/office/drawing/2014/main" id="{BADBF170-19D0-4377-B59C-F93E5A1FC478}"/>
              </a:ext>
            </a:extLst>
          </p:cNvPr>
          <p:cNvSpPr>
            <a:spLocks noGrp="1"/>
          </p:cNvSpPr>
          <p:nvPr>
            <p:ph idx="1"/>
          </p:nvPr>
        </p:nvSpPr>
        <p:spPr>
          <a:xfrm>
            <a:off x="5358384" y="640263"/>
            <a:ext cx="6028944" cy="5254510"/>
          </a:xfrm>
        </p:spPr>
        <p:txBody>
          <a:bodyPr anchor="ctr">
            <a:normAutofit/>
          </a:bodyPr>
          <a:lstStyle/>
          <a:p>
            <a:r>
              <a:rPr lang="cs-CZ" sz="2200">
                <a:solidFill>
                  <a:schemeClr val="bg1"/>
                </a:solidFill>
              </a:rPr>
              <a:t>E</a:t>
            </a:r>
            <a:r>
              <a:rPr lang="en-US" sz="2200">
                <a:solidFill>
                  <a:schemeClr val="bg1"/>
                </a:solidFill>
              </a:rPr>
              <a:t>mployer shall assess the nature, degree and duration of exposure, in the undertaking and/or establishment concerned</a:t>
            </a:r>
            <a:endParaRPr lang="cs-CZ" sz="2200">
              <a:solidFill>
                <a:schemeClr val="bg1"/>
              </a:solidFill>
            </a:endParaRPr>
          </a:p>
          <a:p>
            <a:pPr lvl="1"/>
            <a:r>
              <a:rPr lang="en-US" sz="2200">
                <a:solidFill>
                  <a:schemeClr val="bg1"/>
                </a:solidFill>
              </a:rPr>
              <a:t>If the adjustment of </a:t>
            </a:r>
            <a:r>
              <a:rPr lang="cs-CZ" sz="2200">
                <a:solidFill>
                  <a:schemeClr val="bg1"/>
                </a:solidFill>
              </a:rPr>
              <a:t>her </a:t>
            </a:r>
            <a:r>
              <a:rPr lang="en-US" sz="2200">
                <a:solidFill>
                  <a:schemeClr val="bg1"/>
                </a:solidFill>
              </a:rPr>
              <a:t>working conditions and/or working hours is not feasible, or cannot reasonably be required on duly substantiated grounds, the employer shall take the necessary measures to move the worker concerned to another job.</a:t>
            </a:r>
            <a:endParaRPr lang="cs-CZ" sz="2200">
              <a:solidFill>
                <a:schemeClr val="bg1"/>
              </a:solidFill>
            </a:endParaRPr>
          </a:p>
          <a:p>
            <a:pPr lvl="1"/>
            <a:r>
              <a:rPr lang="en-US" sz="2200">
                <a:solidFill>
                  <a:schemeClr val="bg1"/>
                </a:solidFill>
              </a:rPr>
              <a:t>If moving her to another job is not feasible or cannot reasonably be required on duly substantiated grounds, the worker concerned shall be granted leave in accordance with national legislation and/or national practice for the whole of the period necessary to protect her safety or health.</a:t>
            </a:r>
            <a:endParaRPr lang="cs-CZ" sz="2200">
              <a:solidFill>
                <a:schemeClr val="bg1"/>
              </a:solidFill>
            </a:endParaRPr>
          </a:p>
          <a:p>
            <a:endParaRPr lang="cs-CZ" sz="2200">
              <a:solidFill>
                <a:schemeClr val="bg1"/>
              </a:solidFill>
            </a:endParaRPr>
          </a:p>
        </p:txBody>
      </p:sp>
    </p:spTree>
    <p:extLst>
      <p:ext uri="{BB962C8B-B14F-4D97-AF65-F5344CB8AC3E}">
        <p14:creationId xmlns:p14="http://schemas.microsoft.com/office/powerpoint/2010/main" val="3774752767"/>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B6188FAB-7F53-40A1-A9CD-B1EE0944A1F1}"/>
              </a:ext>
            </a:extLst>
          </p:cNvPr>
          <p:cNvSpPr>
            <a:spLocks noGrp="1"/>
          </p:cNvSpPr>
          <p:nvPr>
            <p:ph type="title"/>
          </p:nvPr>
        </p:nvSpPr>
        <p:spPr>
          <a:xfrm>
            <a:off x="804671" y="640263"/>
            <a:ext cx="3284331" cy="5254510"/>
          </a:xfrm>
        </p:spPr>
        <p:txBody>
          <a:bodyPr>
            <a:normAutofit/>
          </a:bodyPr>
          <a:lstStyle/>
          <a:p>
            <a:r>
              <a:rPr lang="cs-CZ" dirty="0" err="1"/>
              <a:t>Pregnancy</a:t>
            </a:r>
            <a:endParaRPr lang="cs-CZ" dirty="0"/>
          </a:p>
        </p:txBody>
      </p:sp>
      <p:sp>
        <p:nvSpPr>
          <p:cNvPr id="3" name="Zástupný obsah 2">
            <a:extLst>
              <a:ext uri="{FF2B5EF4-FFF2-40B4-BE49-F238E27FC236}">
                <a16:creationId xmlns:a16="http://schemas.microsoft.com/office/drawing/2014/main" id="{6E965DCF-8925-48FD-B0B3-4D00F1AF4336}"/>
              </a:ext>
            </a:extLst>
          </p:cNvPr>
          <p:cNvSpPr>
            <a:spLocks noGrp="1"/>
          </p:cNvSpPr>
          <p:nvPr>
            <p:ph idx="1"/>
          </p:nvPr>
        </p:nvSpPr>
        <p:spPr>
          <a:xfrm>
            <a:off x="5358384" y="640263"/>
            <a:ext cx="6028944" cy="5254510"/>
          </a:xfrm>
        </p:spPr>
        <p:txBody>
          <a:bodyPr anchor="ctr">
            <a:normAutofit/>
          </a:bodyPr>
          <a:lstStyle/>
          <a:p>
            <a:r>
              <a:rPr lang="cs-CZ" sz="2200">
                <a:solidFill>
                  <a:schemeClr val="bg1"/>
                </a:solidFill>
              </a:rPr>
              <a:t>Workers shall</a:t>
            </a:r>
            <a:r>
              <a:rPr lang="en-US" sz="2200">
                <a:solidFill>
                  <a:schemeClr val="bg1"/>
                </a:solidFill>
              </a:rPr>
              <a:t> not oblige to perform night work during their pregnancy and for a period following childbirth which shall be determined by the national authority competent for safety and health</a:t>
            </a:r>
            <a:endParaRPr lang="cs-CZ" sz="2200">
              <a:solidFill>
                <a:schemeClr val="bg1"/>
              </a:solidFill>
            </a:endParaRPr>
          </a:p>
        </p:txBody>
      </p:sp>
    </p:spTree>
    <p:extLst>
      <p:ext uri="{BB962C8B-B14F-4D97-AF65-F5344CB8AC3E}">
        <p14:creationId xmlns:p14="http://schemas.microsoft.com/office/powerpoint/2010/main" val="3553135142"/>
      </p:ext>
    </p:extLst>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C0A6688C-02C8-4FEC-B604-D7C762A46C45}"/>
              </a:ext>
            </a:extLst>
          </p:cNvPr>
          <p:cNvSpPr>
            <a:spLocks noGrp="1"/>
          </p:cNvSpPr>
          <p:nvPr>
            <p:ph type="title"/>
          </p:nvPr>
        </p:nvSpPr>
        <p:spPr>
          <a:xfrm>
            <a:off x="804671" y="640263"/>
            <a:ext cx="3284331" cy="5254510"/>
          </a:xfrm>
        </p:spPr>
        <p:txBody>
          <a:bodyPr>
            <a:normAutofit/>
          </a:bodyPr>
          <a:lstStyle/>
          <a:p>
            <a:r>
              <a:rPr lang="cs-CZ" dirty="0" err="1"/>
              <a:t>Pregnancy</a:t>
            </a:r>
            <a:endParaRPr lang="cs-CZ" dirty="0"/>
          </a:p>
        </p:txBody>
      </p:sp>
      <p:sp>
        <p:nvSpPr>
          <p:cNvPr id="3" name="Zástupný obsah 2">
            <a:extLst>
              <a:ext uri="{FF2B5EF4-FFF2-40B4-BE49-F238E27FC236}">
                <a16:creationId xmlns:a16="http://schemas.microsoft.com/office/drawing/2014/main" id="{13D13FD6-C22E-4AE8-A6EE-5F4A770B4C4D}"/>
              </a:ext>
            </a:extLst>
          </p:cNvPr>
          <p:cNvSpPr>
            <a:spLocks noGrp="1"/>
          </p:cNvSpPr>
          <p:nvPr>
            <p:ph idx="1"/>
          </p:nvPr>
        </p:nvSpPr>
        <p:spPr>
          <a:xfrm>
            <a:off x="5358384" y="640263"/>
            <a:ext cx="6028944" cy="5254510"/>
          </a:xfrm>
        </p:spPr>
        <p:txBody>
          <a:bodyPr anchor="ctr">
            <a:normAutofit/>
          </a:bodyPr>
          <a:lstStyle/>
          <a:p>
            <a:r>
              <a:rPr lang="cs-CZ" sz="2200">
                <a:solidFill>
                  <a:schemeClr val="bg1"/>
                </a:solidFill>
              </a:rPr>
              <a:t>Prohibition of dismissal</a:t>
            </a:r>
          </a:p>
          <a:p>
            <a:pPr lvl="1"/>
            <a:r>
              <a:rPr lang="en-US" sz="2200">
                <a:solidFill>
                  <a:schemeClr val="bg1"/>
                </a:solidFill>
              </a:rPr>
              <a:t>from the beginning of pregnancy to the end of the maternity leave</a:t>
            </a:r>
            <a:r>
              <a:rPr lang="cs-CZ" sz="2200">
                <a:solidFill>
                  <a:schemeClr val="bg1"/>
                </a:solidFill>
              </a:rPr>
              <a:t>, </a:t>
            </a:r>
            <a:r>
              <a:rPr lang="en-US" sz="2200">
                <a:solidFill>
                  <a:schemeClr val="bg1"/>
                </a:solidFill>
              </a:rPr>
              <a:t>save in exceptional cases not connected with their condition which are permitted under national legislation</a:t>
            </a:r>
            <a:r>
              <a:rPr lang="cs-CZ" sz="2200">
                <a:solidFill>
                  <a:schemeClr val="bg1"/>
                </a:solidFill>
              </a:rPr>
              <a:t>, p</a:t>
            </a:r>
            <a:r>
              <a:rPr lang="en-US" sz="2200">
                <a:solidFill>
                  <a:schemeClr val="bg1"/>
                </a:solidFill>
              </a:rPr>
              <a:t>rovided that the competent authority has given its consent;</a:t>
            </a:r>
            <a:endParaRPr lang="cs-CZ" sz="2200">
              <a:solidFill>
                <a:schemeClr val="bg1"/>
              </a:solidFill>
            </a:endParaRPr>
          </a:p>
        </p:txBody>
      </p:sp>
    </p:spTree>
    <p:extLst>
      <p:ext uri="{BB962C8B-B14F-4D97-AF65-F5344CB8AC3E}">
        <p14:creationId xmlns:p14="http://schemas.microsoft.com/office/powerpoint/2010/main" val="2758130782"/>
      </p:ext>
    </p:extLst>
  </p:cSld>
  <p:clrMapOvr>
    <a:overrideClrMapping bg1="dk1" tx1="lt1" bg2="dk2" tx2="lt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Video 4">
            <a:extLst>
              <a:ext uri="{FF2B5EF4-FFF2-40B4-BE49-F238E27FC236}">
                <a16:creationId xmlns:a16="http://schemas.microsoft.com/office/drawing/2014/main" id="{25EFB350-ECAF-4DC3-A968-284AC2BB39A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cs-CZ" sz="5200">
                <a:solidFill>
                  <a:srgbClr val="FFFFFF"/>
                </a:solidFill>
              </a:rPr>
              <a:t>Employee Liability</a:t>
            </a:r>
          </a:p>
        </p:txBody>
      </p:sp>
      <p:sp>
        <p:nvSpPr>
          <p:cNvPr id="3" name="Podnadpis 2"/>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cs-CZ">
              <a:solidFill>
                <a:srgbClr val="FFFFFF"/>
              </a:solidFill>
            </a:endParaRPr>
          </a:p>
        </p:txBody>
      </p:sp>
    </p:spTree>
    <p:extLst>
      <p:ext uri="{BB962C8B-B14F-4D97-AF65-F5344CB8AC3E}">
        <p14:creationId xmlns:p14="http://schemas.microsoft.com/office/powerpoint/2010/main" val="53629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err="1"/>
              <a:t>Assumptions</a:t>
            </a:r>
            <a:r>
              <a:rPr lang="cs-CZ" dirty="0"/>
              <a:t> </a:t>
            </a:r>
            <a:r>
              <a:rPr lang="cs-CZ" dirty="0" err="1"/>
              <a:t>of</a:t>
            </a:r>
            <a:r>
              <a:rPr lang="cs-CZ" dirty="0"/>
              <a:t> </a:t>
            </a:r>
            <a:r>
              <a:rPr lang="cs-CZ" dirty="0" err="1"/>
              <a:t>Liability</a:t>
            </a:r>
            <a:endParaRPr lang="cs-CZ" dirty="0"/>
          </a:p>
        </p:txBody>
      </p:sp>
      <p:graphicFrame>
        <p:nvGraphicFramePr>
          <p:cNvPr id="4" name="Zástupný symbol pro obsah 3"/>
          <p:cNvGraphicFramePr>
            <a:graphicFrameLocks noGrp="1"/>
          </p:cNvGraphicFramePr>
          <p:nvPr>
            <p:ph idx="1"/>
          </p:nvPr>
        </p:nvGraphicFramePr>
        <p:xfrm>
          <a:off x="2368550" y="1866901"/>
          <a:ext cx="72898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8500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88F4B9F3-8E4E-4CC6-B36D-6AA6CB437AFC}"/>
                                            </p:graphicEl>
                                          </p:spTgt>
                                        </p:tgtEl>
                                        <p:attrNameLst>
                                          <p:attrName>style.visibility</p:attrName>
                                        </p:attrNameLst>
                                      </p:cBhvr>
                                      <p:to>
                                        <p:strVal val="visible"/>
                                      </p:to>
                                    </p:set>
                                    <p:animEffect transition="in" filter="fade">
                                      <p:cBhvr>
                                        <p:cTn id="7" dur="500"/>
                                        <p:tgtEl>
                                          <p:spTgt spid="4">
                                            <p:graphicEl>
                                              <a:dgm id="{88F4B9F3-8E4E-4CC6-B36D-6AA6CB437AFC}"/>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CE714229-4FDB-44DC-993E-48CE13974932}"/>
                                            </p:graphicEl>
                                          </p:spTgt>
                                        </p:tgtEl>
                                        <p:attrNameLst>
                                          <p:attrName>style.visibility</p:attrName>
                                        </p:attrNameLst>
                                      </p:cBhvr>
                                      <p:to>
                                        <p:strVal val="visible"/>
                                      </p:to>
                                    </p:set>
                                    <p:animEffect transition="in" filter="fade">
                                      <p:cBhvr>
                                        <p:cTn id="12" dur="500"/>
                                        <p:tgtEl>
                                          <p:spTgt spid="4">
                                            <p:graphicEl>
                                              <a:dgm id="{CE714229-4FDB-44DC-993E-48CE13974932}"/>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0F8AB609-0B9C-42D2-ADB8-B0CDEF09A769}"/>
                                            </p:graphicEl>
                                          </p:spTgt>
                                        </p:tgtEl>
                                        <p:attrNameLst>
                                          <p:attrName>style.visibility</p:attrName>
                                        </p:attrNameLst>
                                      </p:cBhvr>
                                      <p:to>
                                        <p:strVal val="visible"/>
                                      </p:to>
                                    </p:set>
                                    <p:animEffect transition="in" filter="fade">
                                      <p:cBhvr>
                                        <p:cTn id="17" dur="500"/>
                                        <p:tgtEl>
                                          <p:spTgt spid="4">
                                            <p:graphicEl>
                                              <a:dgm id="{0F8AB609-0B9C-42D2-ADB8-B0CDEF09A769}"/>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8B4FE3F0-24A0-468E-BC57-0C15AD6D5069}"/>
                                            </p:graphicEl>
                                          </p:spTgt>
                                        </p:tgtEl>
                                        <p:attrNameLst>
                                          <p:attrName>style.visibility</p:attrName>
                                        </p:attrNameLst>
                                      </p:cBhvr>
                                      <p:to>
                                        <p:strVal val="visible"/>
                                      </p:to>
                                    </p:set>
                                    <p:animEffect transition="in" filter="fade">
                                      <p:cBhvr>
                                        <p:cTn id="22" dur="500"/>
                                        <p:tgtEl>
                                          <p:spTgt spid="4">
                                            <p:graphicEl>
                                              <a:dgm id="{8B4FE3F0-24A0-468E-BC57-0C15AD6D506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p:cNvSpPr>
            <a:spLocks noGrp="1"/>
          </p:cNvSpPr>
          <p:nvPr>
            <p:ph type="title"/>
          </p:nvPr>
        </p:nvSpPr>
        <p:spPr>
          <a:xfrm>
            <a:off x="804671" y="640263"/>
            <a:ext cx="3284331" cy="5254510"/>
          </a:xfrm>
        </p:spPr>
        <p:txBody>
          <a:bodyPr>
            <a:normAutofit/>
          </a:bodyPr>
          <a:lstStyle/>
          <a:p>
            <a:r>
              <a:rPr lang="cs-CZ" dirty="0" err="1"/>
              <a:t>The</a:t>
            </a:r>
            <a:r>
              <a:rPr lang="cs-CZ" dirty="0"/>
              <a:t> </a:t>
            </a:r>
            <a:r>
              <a:rPr lang="cs-CZ" dirty="0" err="1"/>
              <a:t>obligation</a:t>
            </a:r>
            <a:r>
              <a:rPr lang="cs-CZ" dirty="0"/>
              <a:t> </a:t>
            </a:r>
            <a:r>
              <a:rPr lang="cs-CZ" dirty="0" err="1"/>
              <a:t>of</a:t>
            </a:r>
            <a:r>
              <a:rPr lang="cs-CZ" dirty="0"/>
              <a:t> </a:t>
            </a:r>
            <a:r>
              <a:rPr lang="cs-CZ" dirty="0" err="1"/>
              <a:t>prevention</a:t>
            </a:r>
            <a:endParaRPr lang="cs-CZ" dirty="0"/>
          </a:p>
        </p:txBody>
      </p:sp>
      <p:sp>
        <p:nvSpPr>
          <p:cNvPr id="3" name="Zástupný symbol pro obsah 2"/>
          <p:cNvSpPr>
            <a:spLocks noGrp="1"/>
          </p:cNvSpPr>
          <p:nvPr>
            <p:ph idx="1"/>
          </p:nvPr>
        </p:nvSpPr>
        <p:spPr>
          <a:xfrm>
            <a:off x="5358384" y="640263"/>
            <a:ext cx="6028944" cy="5254510"/>
          </a:xfrm>
        </p:spPr>
        <p:txBody>
          <a:bodyPr anchor="ctr">
            <a:normAutofit/>
          </a:bodyPr>
          <a:lstStyle/>
          <a:p>
            <a:r>
              <a:rPr lang="en-US" sz="2200">
                <a:solidFill>
                  <a:schemeClr val="bg1"/>
                </a:solidFill>
              </a:rPr>
              <a:t>The employee is obliged to act in such a way as to prevent material damage</a:t>
            </a:r>
            <a:r>
              <a:rPr lang="cs-CZ" sz="2200">
                <a:solidFill>
                  <a:schemeClr val="bg1"/>
                </a:solidFill>
              </a:rPr>
              <a:t>, </a:t>
            </a:r>
            <a:r>
              <a:rPr lang="en-US" sz="2200">
                <a:solidFill>
                  <a:schemeClr val="bg1"/>
                </a:solidFill>
              </a:rPr>
              <a:t>non-material damage or unjust enrichment. </a:t>
            </a:r>
            <a:endParaRPr lang="cs-CZ" sz="2200">
              <a:solidFill>
                <a:schemeClr val="bg1"/>
              </a:solidFill>
            </a:endParaRPr>
          </a:p>
          <a:p>
            <a:endParaRPr lang="cs-CZ" sz="2200">
              <a:solidFill>
                <a:schemeClr val="bg1"/>
              </a:solidFill>
            </a:endParaRPr>
          </a:p>
          <a:p>
            <a:r>
              <a:rPr lang="en-US" sz="2200">
                <a:solidFill>
                  <a:schemeClr val="bg1"/>
                </a:solidFill>
              </a:rPr>
              <a:t>If intervention is urgently needed to prevent damage to the employer, the employee is obliged to intervene; employee does not have to do so if it is prevented by an important circumstance or if employee would put himself or other employees at serious risk</a:t>
            </a:r>
            <a:r>
              <a:rPr lang="cs-CZ" sz="2200">
                <a:solidFill>
                  <a:schemeClr val="bg1"/>
                </a:solidFill>
              </a:rPr>
              <a:t>.</a:t>
            </a:r>
            <a:endParaRPr lang="en-US" sz="2200">
              <a:solidFill>
                <a:schemeClr val="bg1"/>
              </a:solidFill>
            </a:endParaRPr>
          </a:p>
          <a:p>
            <a:endParaRPr lang="cs-CZ" sz="2200">
              <a:solidFill>
                <a:schemeClr val="bg1"/>
              </a:solidFill>
            </a:endParaRPr>
          </a:p>
        </p:txBody>
      </p:sp>
    </p:spTree>
    <p:extLst>
      <p:ext uri="{BB962C8B-B14F-4D97-AF65-F5344CB8AC3E}">
        <p14:creationId xmlns:p14="http://schemas.microsoft.com/office/powerpoint/2010/main" val="3317739425"/>
      </p:ext>
    </p:extLst>
  </p:cSld>
  <p:clrMapOvr>
    <a:overrideClrMapping bg1="dk1" tx1="lt1" bg2="dk2" tx2="lt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A4C09A18-6281-42D3-A395-3EA7BE52E2AD}"/>
              </a:ext>
            </a:extLst>
          </p:cNvPr>
          <p:cNvSpPr>
            <a:spLocks noGrp="1"/>
          </p:cNvSpPr>
          <p:nvPr>
            <p:ph type="title"/>
          </p:nvPr>
        </p:nvSpPr>
        <p:spPr/>
        <p:txBody>
          <a:bodyPr/>
          <a:lstStyle/>
          <a:p>
            <a:r>
              <a:rPr lang="cs-CZ" dirty="0" err="1"/>
              <a:t>Damages</a:t>
            </a:r>
            <a:endParaRPr lang="cs-CZ" dirty="0"/>
          </a:p>
        </p:txBody>
      </p:sp>
      <p:graphicFrame>
        <p:nvGraphicFramePr>
          <p:cNvPr id="4" name="Zástupný symbol pro obsah 3"/>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4089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Restrictions on health workers with HIV lifted as 'outdated' ban ends | Society | The Guardian - Google Chrom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49071" y="0"/>
            <a:ext cx="6642515" cy="6438758"/>
          </a:xfrm>
        </p:spPr>
      </p:pic>
    </p:spTree>
    <p:extLst>
      <p:ext uri="{BB962C8B-B14F-4D97-AF65-F5344CB8AC3E}">
        <p14:creationId xmlns:p14="http://schemas.microsoft.com/office/powerpoint/2010/main" val="3952026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DC8C3900-B8A1-4965-88E6-CBCBFE067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65945"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86F0B32E-6FAF-413E-999C-743CBDF24431}"/>
              </a:ext>
            </a:extLst>
          </p:cNvPr>
          <p:cNvSpPr>
            <a:spLocks noGrp="1"/>
          </p:cNvSpPr>
          <p:nvPr>
            <p:ph type="title"/>
          </p:nvPr>
        </p:nvSpPr>
        <p:spPr>
          <a:xfrm>
            <a:off x="838201" y="624568"/>
            <a:ext cx="3351755" cy="5412920"/>
          </a:xfrm>
        </p:spPr>
        <p:txBody>
          <a:bodyPr>
            <a:normAutofit/>
          </a:bodyPr>
          <a:lstStyle/>
          <a:p>
            <a:r>
              <a:rPr lang="cs-CZ" sz="4000">
                <a:solidFill>
                  <a:schemeClr val="bg1"/>
                </a:solidFill>
              </a:rPr>
              <a:t>Loss</a:t>
            </a:r>
          </a:p>
        </p:txBody>
      </p:sp>
      <p:graphicFrame>
        <p:nvGraphicFramePr>
          <p:cNvPr id="4" name="Zástupný symbol pro obsah 3"/>
          <p:cNvGraphicFramePr>
            <a:graphicFrameLocks noGrp="1"/>
          </p:cNvGraphicFramePr>
          <p:nvPr>
            <p:ph idx="1"/>
          </p:nvPr>
        </p:nvGraphicFramePr>
        <p:xfrm>
          <a:off x="5392455" y="623888"/>
          <a:ext cx="5961345" cy="541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09675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F7B8432-03A8-4AE5-BE8C-F9153C6892C2}"/>
              </a:ext>
            </a:extLst>
          </p:cNvPr>
          <p:cNvSpPr>
            <a:spLocks noGrp="1"/>
          </p:cNvSpPr>
          <p:nvPr>
            <p:ph type="ftr" sz="quarter" idx="4294967295"/>
          </p:nvPr>
        </p:nvSpPr>
        <p:spPr>
          <a:xfrm>
            <a:off x="0" y="6227763"/>
            <a:ext cx="7920038" cy="252412"/>
          </a:xfrm>
        </p:spPr>
        <p:txBody>
          <a:bodyPr/>
          <a:lstStyle/>
          <a:p>
            <a:r>
              <a:rPr lang="en-GB" noProof="0"/>
              <a:t>Define footer – presentation title / department</a:t>
            </a:r>
            <a:endParaRPr lang="en-GB" noProof="0" dirty="0"/>
          </a:p>
        </p:txBody>
      </p:sp>
      <p:sp>
        <p:nvSpPr>
          <p:cNvPr id="3" name="Zástupný symbol pro číslo snímku 2">
            <a:extLst>
              <a:ext uri="{FF2B5EF4-FFF2-40B4-BE49-F238E27FC236}">
                <a16:creationId xmlns:a16="http://schemas.microsoft.com/office/drawing/2014/main" id="{4EB8EB4C-A5CB-4C76-B942-276754C521C1}"/>
              </a:ext>
            </a:extLst>
          </p:cNvPr>
          <p:cNvSpPr>
            <a:spLocks noGrp="1"/>
          </p:cNvSpPr>
          <p:nvPr>
            <p:ph type="sldNum" sz="quarter" idx="4294967295"/>
          </p:nvPr>
        </p:nvSpPr>
        <p:spPr>
          <a:xfrm>
            <a:off x="0" y="6227763"/>
            <a:ext cx="252413" cy="252412"/>
          </a:xfrm>
        </p:spPr>
        <p:txBody>
          <a:bodyPr/>
          <a:lstStyle/>
          <a:p>
            <a:fld id="{0970407D-EE58-4A0B-824B-1D3AE42DD9CF}" type="slidenum">
              <a:rPr lang="en-GB" altLang="cs-CZ" noProof="0" smtClean="0"/>
              <a:pPr/>
              <a:t>71</a:t>
            </a:fld>
            <a:endParaRPr lang="en-GB" altLang="cs-CZ" noProof="0" dirty="0"/>
          </a:p>
        </p:txBody>
      </p:sp>
    </p:spTree>
    <p:extLst>
      <p:ext uri="{BB962C8B-B14F-4D97-AF65-F5344CB8AC3E}">
        <p14:creationId xmlns:p14="http://schemas.microsoft.com/office/powerpoint/2010/main" val="2003301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Neue Empfehlungen: HIV-positiv – und trotzdem Chirurg - Gesundheit - FAZ - Google Chrom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4137" y="612533"/>
            <a:ext cx="5929821" cy="5747926"/>
          </a:xfrm>
        </p:spPr>
      </p:pic>
    </p:spTree>
    <p:extLst>
      <p:ext uri="{BB962C8B-B14F-4D97-AF65-F5344CB8AC3E}">
        <p14:creationId xmlns:p14="http://schemas.microsoft.com/office/powerpoint/2010/main" val="212471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err="1"/>
              <a:t>Mental</a:t>
            </a:r>
            <a:r>
              <a:rPr lang="cs-CZ"/>
              <a:t> </a:t>
            </a:r>
            <a:r>
              <a:rPr lang="cs-CZ" err="1"/>
              <a:t>capacity</a:t>
            </a:r>
            <a:endParaRPr lang="cs-CZ"/>
          </a:p>
        </p:txBody>
      </p:sp>
      <p:graphicFrame>
        <p:nvGraphicFramePr>
          <p:cNvPr id="5" name="Zástupný symbol pro obsah 4"/>
          <p:cNvGraphicFramePr>
            <a:graphicFrameLocks noGrp="1"/>
          </p:cNvGraphicFramePr>
          <p:nvPr>
            <p:ph idx="1"/>
          </p:nvPr>
        </p:nvGraphicFramePr>
        <p:xfrm>
          <a:off x="1069848" y="2121408"/>
          <a:ext cx="4766176" cy="4050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Obrázek 3" descr="Výřez obrazovky"/>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19363" y="1880341"/>
            <a:ext cx="4012121" cy="4532925"/>
          </a:xfrm>
          <a:prstGeom prst="rect">
            <a:avLst/>
          </a:prstGeom>
        </p:spPr>
      </p:pic>
    </p:spTree>
    <p:extLst>
      <p:ext uri="{BB962C8B-B14F-4D97-AF65-F5344CB8AC3E}">
        <p14:creationId xmlns:p14="http://schemas.microsoft.com/office/powerpoint/2010/main" val="1138580982"/>
      </p:ext>
    </p:extLst>
  </p:cSld>
  <p:clrMapOvr>
    <a:masterClrMapping/>
  </p:clrMapOvr>
</p:sld>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med-prezentace-16-9-en-v10.potx" id="{4809AA62-8658-4889-927F-CCFBD8AEEE2D}" vid="{4A362696-E9B4-4D14-B349-4BDD75ADC317}"/>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muni-med-prezentace-16-9-en-v10 (1)</Template>
  <TotalTime>13</TotalTime>
  <Words>2101</Words>
  <Application>Microsoft Office PowerPoint</Application>
  <PresentationFormat>Širokoúhlá obrazovka</PresentationFormat>
  <Paragraphs>244</Paragraphs>
  <Slides>71</Slides>
  <Notes>0</Notes>
  <HiddenSlides>0</HiddenSlides>
  <MMClips>3</MMClips>
  <ScaleCrop>false</ScaleCrop>
  <HeadingPairs>
    <vt:vector size="6" baseType="variant">
      <vt:variant>
        <vt:lpstr>Použitá písma</vt:lpstr>
      </vt:variant>
      <vt:variant>
        <vt:i4>6</vt:i4>
      </vt:variant>
      <vt:variant>
        <vt:lpstr>Motiv</vt:lpstr>
      </vt:variant>
      <vt:variant>
        <vt:i4>2</vt:i4>
      </vt:variant>
      <vt:variant>
        <vt:lpstr>Nadpisy snímků</vt:lpstr>
      </vt:variant>
      <vt:variant>
        <vt:i4>71</vt:i4>
      </vt:variant>
    </vt:vector>
  </HeadingPairs>
  <TitlesOfParts>
    <vt:vector size="79" baseType="lpstr">
      <vt:lpstr>Arial</vt:lpstr>
      <vt:lpstr>Calibri</vt:lpstr>
      <vt:lpstr>Calibri Light</vt:lpstr>
      <vt:lpstr>Courier New</vt:lpstr>
      <vt:lpstr>Tahoma</vt:lpstr>
      <vt:lpstr>Wingdings</vt:lpstr>
      <vt:lpstr>Presentation_MU_EN</vt:lpstr>
      <vt:lpstr>Motiv Office</vt:lpstr>
      <vt:lpstr>Competence</vt:lpstr>
      <vt:lpstr>What is a medical profession</vt:lpstr>
      <vt:lpstr>Three requirements to practice medical profession</vt:lpstr>
      <vt:lpstr>Health capacity</vt:lpstr>
      <vt:lpstr>Health capacity</vt:lpstr>
      <vt:lpstr>Health capacity for the sake of patient</vt:lpstr>
      <vt:lpstr>Prezentace aplikace PowerPoint</vt:lpstr>
      <vt:lpstr>Prezentace aplikace PowerPoint</vt:lpstr>
      <vt:lpstr>Mental capacity</vt:lpstr>
      <vt:lpstr>Professional Capacity</vt:lpstr>
      <vt:lpstr>Professional capacity</vt:lpstr>
      <vt:lpstr>Recognition of professional qualification within the EU</vt:lpstr>
      <vt:lpstr>Temporarily mobility</vt:lpstr>
      <vt:lpstr>Prezentace aplikace PowerPoint</vt:lpstr>
      <vt:lpstr>Basic medical Training IN EU</vt:lpstr>
      <vt:lpstr>Prezentace aplikace PowerPoint</vt:lpstr>
      <vt:lpstr>Specialist medical Training (EU)</vt:lpstr>
      <vt:lpstr>Moral integrity</vt:lpstr>
      <vt:lpstr>Criminal records</vt:lpstr>
      <vt:lpstr>Prezentace aplikace PowerPoint</vt:lpstr>
      <vt:lpstr>Conflict of interest</vt:lpstr>
      <vt:lpstr>Significant policy problem</vt:lpstr>
      <vt:lpstr>EXAMPLE from the UK: NHS Code of conduct</vt:lpstr>
      <vt:lpstr>Example Professional Code for Physicians in Germany – Adopted by german medical assembly</vt:lpstr>
      <vt:lpstr>Gifts and tokens of gratitude </vt:lpstr>
      <vt:lpstr>Gifts and gratitude</vt:lpstr>
      <vt:lpstr>Examples</vt:lpstr>
      <vt:lpstr>Example – German code of conduct</vt:lpstr>
      <vt:lpstr>Example – German code of conduct</vt:lpstr>
      <vt:lpstr>Example – conference events (GER)</vt:lpstr>
      <vt:lpstr>Example NHS code of conduct - UK</vt:lpstr>
      <vt:lpstr>Invitations to lunches, conferences and events</vt:lpstr>
      <vt:lpstr>Invitations to free attendance of conferences and events</vt:lpstr>
      <vt:lpstr>NHS Code</vt:lpstr>
      <vt:lpstr>German code of conduct</vt:lpstr>
      <vt:lpstr>Employment Law</vt:lpstr>
      <vt:lpstr>Prezentace aplikace PowerPoint</vt:lpstr>
      <vt:lpstr>Equal conditions of workers in the EU</vt:lpstr>
      <vt:lpstr>Labour Contract</vt:lpstr>
      <vt:lpstr>Before signature</vt:lpstr>
      <vt:lpstr>After signature</vt:lpstr>
      <vt:lpstr>Minimum requirements</vt:lpstr>
      <vt:lpstr>Duration of the contract</vt:lpstr>
      <vt:lpstr>Termination of employment</vt:lpstr>
      <vt:lpstr>Rights and obligations under the Labour Code</vt:lpstr>
      <vt:lpstr>Obligations of healthcare professional according to HCA</vt:lpstr>
      <vt:lpstr>Trade Unions</vt:lpstr>
      <vt:lpstr>Union</vt:lpstr>
      <vt:lpstr>The Community Charter of the Fundamental Social Rights of Workers - 1989</vt:lpstr>
      <vt:lpstr>Salary</vt:lpstr>
      <vt:lpstr>Salary</vt:lpstr>
      <vt:lpstr>Determining the amount of salary</vt:lpstr>
      <vt:lpstr>Minimum wage </vt:lpstr>
      <vt:lpstr>Working hours</vt:lpstr>
      <vt:lpstr>Breaks</vt:lpstr>
      <vt:lpstr>Maximum weekly working time</vt:lpstr>
      <vt:lpstr>Annual leave</vt:lpstr>
      <vt:lpstr>Nigth work</vt:lpstr>
      <vt:lpstr>Derogations from Daily rest, Breaks, Weekly rest period and Length of night work</vt:lpstr>
      <vt:lpstr>Change in working ability</vt:lpstr>
      <vt:lpstr>Change in health condition</vt:lpstr>
      <vt:lpstr>Pregnancy</vt:lpstr>
      <vt:lpstr>Pregnancy</vt:lpstr>
      <vt:lpstr>Pregnancy</vt:lpstr>
      <vt:lpstr>Pregnancy</vt:lpstr>
      <vt:lpstr>Employee Liability</vt:lpstr>
      <vt:lpstr>Assumptions of Liability</vt:lpstr>
      <vt:lpstr>The obligation of prevention</vt:lpstr>
      <vt:lpstr>Damages</vt:lpstr>
      <vt:lpstr>Loss</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Employment Law</dc:title>
  <dc:creator>Michal Koščík</dc:creator>
  <cp:lastModifiedBy>Michal Koščík</cp:lastModifiedBy>
  <cp:revision>3</cp:revision>
  <cp:lastPrinted>1601-01-01T00:00:00Z</cp:lastPrinted>
  <dcterms:created xsi:type="dcterms:W3CDTF">2021-03-02T23:07:42Z</dcterms:created>
  <dcterms:modified xsi:type="dcterms:W3CDTF">2022-02-20T18:35:28Z</dcterms:modified>
</cp:coreProperties>
</file>